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9"/>
  </p:notesMasterIdLst>
  <p:sldIdLst>
    <p:sldId id="480" r:id="rId5"/>
    <p:sldId id="497" r:id="rId6"/>
    <p:sldId id="543" r:id="rId7"/>
    <p:sldId id="276" r:id="rId8"/>
    <p:sldId id="499" r:id="rId9"/>
    <p:sldId id="501" r:id="rId10"/>
    <p:sldId id="502" r:id="rId11"/>
    <p:sldId id="504" r:id="rId12"/>
    <p:sldId id="506" r:id="rId13"/>
    <p:sldId id="555" r:id="rId14"/>
    <p:sldId id="559" r:id="rId15"/>
    <p:sldId id="557" r:id="rId16"/>
    <p:sldId id="561" r:id="rId17"/>
    <p:sldId id="562" r:id="rId18"/>
    <p:sldId id="563" r:id="rId19"/>
    <p:sldId id="569" r:id="rId20"/>
    <p:sldId id="571" r:id="rId21"/>
    <p:sldId id="541" r:id="rId22"/>
    <p:sldId id="510" r:id="rId23"/>
    <p:sldId id="512" r:id="rId24"/>
    <p:sldId id="545" r:id="rId25"/>
    <p:sldId id="546" r:id="rId26"/>
    <p:sldId id="538" r:id="rId27"/>
    <p:sldId id="547" r:id="rId28"/>
    <p:sldId id="540" r:id="rId29"/>
    <p:sldId id="548" r:id="rId30"/>
    <p:sldId id="549" r:id="rId31"/>
    <p:sldId id="550" r:id="rId32"/>
    <p:sldId id="552" r:id="rId33"/>
    <p:sldId id="551" r:id="rId34"/>
    <p:sldId id="553" r:id="rId35"/>
    <p:sldId id="573" r:id="rId36"/>
    <p:sldId id="565" r:id="rId37"/>
    <p:sldId id="566" r:id="rId38"/>
    <p:sldId id="583" r:id="rId39"/>
    <p:sldId id="581" r:id="rId40"/>
    <p:sldId id="585" r:id="rId41"/>
    <p:sldId id="567" r:id="rId42"/>
    <p:sldId id="575" r:id="rId43"/>
    <p:sldId id="587" r:id="rId44"/>
    <p:sldId id="593" r:id="rId45"/>
    <p:sldId id="594" r:id="rId46"/>
    <p:sldId id="595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7"/>
            <p14:sldId id="543"/>
            <p14:sldId id="276"/>
            <p14:sldId id="499"/>
            <p14:sldId id="501"/>
            <p14:sldId id="502"/>
            <p14:sldId id="504"/>
            <p14:sldId id="506"/>
            <p14:sldId id="555"/>
            <p14:sldId id="559"/>
            <p14:sldId id="557"/>
            <p14:sldId id="561"/>
            <p14:sldId id="562"/>
            <p14:sldId id="563"/>
            <p14:sldId id="569"/>
            <p14:sldId id="571"/>
            <p14:sldId id="541"/>
            <p14:sldId id="510"/>
            <p14:sldId id="512"/>
            <p14:sldId id="545"/>
            <p14:sldId id="546"/>
            <p14:sldId id="538"/>
            <p14:sldId id="547"/>
            <p14:sldId id="540"/>
            <p14:sldId id="548"/>
            <p14:sldId id="549"/>
            <p14:sldId id="550"/>
            <p14:sldId id="552"/>
            <p14:sldId id="551"/>
            <p14:sldId id="553"/>
            <p14:sldId id="573"/>
            <p14:sldId id="565"/>
            <p14:sldId id="566"/>
            <p14:sldId id="583"/>
            <p14:sldId id="581"/>
            <p14:sldId id="585"/>
            <p14:sldId id="567"/>
            <p14:sldId id="575"/>
            <p14:sldId id="587"/>
            <p14:sldId id="593"/>
            <p14:sldId id="594"/>
            <p14:sldId id="59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203E5F"/>
    <a:srgbClr val="2D3956"/>
    <a:srgbClr val="00AEEF"/>
    <a:srgbClr val="FFD200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37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55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914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732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microsoft.com/office/2007/relationships/hdphoto" Target="../media/hdphoto2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microsoft.com/office/2007/relationships/hdphoto" Target="../media/hdphoto3.wdp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microsoft.com/office/2007/relationships/hdphoto" Target="../media/hdphoto4.wdp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29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617" y="1848626"/>
            <a:ext cx="5859812" cy="1678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Regression Analysis</a:t>
            </a:r>
          </a:p>
          <a:p>
            <a:pPr algn="ctr">
              <a:lnSpc>
                <a:spcPct val="150000"/>
              </a:lnSpc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Part II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7927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 613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Statistics in Healthcare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4259"/>
    </mc:Choice>
    <mc:Fallback xmlns="">
      <p:transition spd="slow" advTm="31425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144984" y="996426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Intended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34652" y="2113168"/>
            <a:ext cx="10177976" cy="3515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1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Understand the concepts of simple and multiple linear regression in healthcare settings.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1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Learn the steps involved in performing regression analysis, including preparing data and interpreting results.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1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Explore the applications of regression models, including assessing significant associations and making predictions.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1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Analyze case scenarios to apply regression models to real-world healthcare problems.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30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0760"/>
    </mc:Choice>
    <mc:Fallback xmlns="">
      <p:transition advTm="120760"/>
    </mc:Fallback>
  </mc:AlternateContent>
  <p:extLst>
    <p:ext uri="{3A86A75C-4F4B-4683-9AE1-C65F6400EC91}">
      <p14:laserTraceLst xmlns:p14="http://schemas.microsoft.com/office/powerpoint/2010/main">
        <p14:tracePtLst>
          <p14:tracePt t="20289" x="3295650" y="6215063"/>
          <p14:tracePt t="21018" x="2365375" y="6770688"/>
          <p14:tracePt t="21027" x="2365375" y="6732588"/>
          <p14:tracePt t="21036" x="2378075" y="6719888"/>
          <p14:tracePt t="21042" x="2378075" y="6696075"/>
          <p14:tracePt t="21058" x="2390775" y="6670675"/>
          <p14:tracePt t="21075" x="2403475" y="6645275"/>
          <p14:tracePt t="21092" x="2403475" y="6619875"/>
          <p14:tracePt t="21109" x="2416175" y="6607175"/>
          <p14:tracePt t="21126" x="2428875" y="6583363"/>
          <p14:tracePt t="21143" x="2441575" y="6570663"/>
          <p14:tracePt t="21144" x="2441575" y="6557963"/>
          <p14:tracePt t="21159" x="2452688" y="6557963"/>
          <p14:tracePt t="21160" x="2452688" y="6545263"/>
          <p14:tracePt t="21258" x="2452688" y="6532563"/>
          <p14:tracePt t="21274" x="2465388" y="6532563"/>
          <p14:tracePt t="21290" x="2478088" y="6519863"/>
          <p14:tracePt t="21299" x="2490788" y="6519863"/>
          <p14:tracePt t="21322" x="2503488" y="6519863"/>
          <p14:tracePt t="22426" x="2528888" y="6507163"/>
          <p14:tracePt t="22433" x="2541588" y="6494463"/>
          <p14:tracePt t="22447" x="2554288" y="6494463"/>
          <p14:tracePt t="22450" x="2565400" y="6494463"/>
          <p14:tracePt t="22473" x="2578100" y="6483350"/>
          <p14:tracePt t="22488" x="2590800" y="6483350"/>
          <p14:tracePt t="22496" x="2603500" y="6483350"/>
          <p14:tracePt t="22512" x="2616200" y="6470650"/>
          <p14:tracePt t="22529" x="2667000" y="6457950"/>
          <p14:tracePt t="22545" x="2728913" y="6445250"/>
          <p14:tracePt t="22562" x="2803525" y="6419850"/>
          <p14:tracePt t="22579" x="2879725" y="6407150"/>
          <p14:tracePt t="22596" x="2903538" y="6394450"/>
          <p14:tracePt t="22613" x="2928938" y="6394450"/>
          <p14:tracePt t="22630" x="2954338" y="6381750"/>
          <p14:tracePt t="22647" x="2979738" y="6370638"/>
          <p14:tracePt t="22649" x="2992438" y="6345238"/>
          <p14:tracePt t="22663" x="2992438" y="6332538"/>
          <p14:tracePt t="22665" x="3016250" y="6319838"/>
          <p14:tracePt t="22680" x="3041650" y="6245225"/>
          <p14:tracePt t="22696" x="3103563" y="6132513"/>
          <p14:tracePt t="22713" x="3154363" y="5969000"/>
          <p14:tracePt t="22730" x="3192463" y="5819775"/>
          <p14:tracePt t="22747" x="3216275" y="5707063"/>
          <p14:tracePt t="22765" x="3216275" y="5619750"/>
          <p14:tracePt t="22781" x="3216275" y="5530850"/>
          <p14:tracePt t="22798" x="3216275" y="5356225"/>
          <p14:tracePt t="22802" x="3216275" y="5256213"/>
          <p14:tracePt t="22815" x="3216275" y="5168900"/>
          <p14:tracePt t="22818" x="3205163" y="5118100"/>
          <p14:tracePt t="22832" x="3205163" y="5092700"/>
          <p14:tracePt t="22834" x="3192463" y="5081588"/>
          <p14:tracePt t="22986" x="3192463" y="5068888"/>
          <p14:tracePt t="22993" x="3179763" y="5056188"/>
          <p14:tracePt t="23009" x="3167063" y="5043488"/>
          <p14:tracePt t="23017" x="3141663" y="5005388"/>
          <p14:tracePt t="23030" x="3103563" y="4968875"/>
          <p14:tracePt t="23032" x="3092450" y="4918075"/>
          <p14:tracePt t="23047" x="3067050" y="4868863"/>
          <p14:tracePt t="23049" x="3028950" y="4805363"/>
          <p14:tracePt t="23064" x="2967038" y="4667250"/>
          <p14:tracePt t="23080" x="2879725" y="4454525"/>
          <p14:tracePt t="23097" x="2816225" y="4230688"/>
          <p14:tracePt t="23114" x="2790825" y="4029075"/>
          <p14:tracePt t="23131" x="2790825" y="3905250"/>
          <p14:tracePt t="23148" x="2790825" y="3816350"/>
          <p14:tracePt t="23164" x="2790825" y="3767138"/>
          <p14:tracePt t="23181" x="2790825" y="3729038"/>
          <p14:tracePt t="23198" x="2790825" y="3703638"/>
          <p14:tracePt t="23214" x="2790825" y="3692525"/>
          <p14:tracePt t="23231" x="2790825" y="3679825"/>
          <p14:tracePt t="23233" x="2790825" y="3667125"/>
          <p14:tracePt t="23248" x="2790825" y="3654425"/>
          <p14:tracePt t="23264" x="2803525" y="3641725"/>
          <p14:tracePt t="23281" x="2803525" y="3629025"/>
          <p14:tracePt t="23298" x="2816225" y="3616325"/>
          <p14:tracePt t="23314" x="2828925" y="3603625"/>
          <p14:tracePt t="23331" x="2854325" y="3567113"/>
          <p14:tracePt t="23349" x="2903538" y="3541713"/>
          <p14:tracePt t="23366" x="2954338" y="3516313"/>
          <p14:tracePt t="23369" x="2979738" y="3490913"/>
          <p14:tracePt t="23383" x="3003550" y="3479800"/>
          <p14:tracePt t="23386" x="3016250" y="3454400"/>
          <p14:tracePt t="23399" x="3028950" y="3441700"/>
          <p14:tracePt t="23402" x="3054350" y="3416300"/>
          <p14:tracePt t="23417" x="3092450" y="3378200"/>
          <p14:tracePt t="23433" x="3128963" y="3354388"/>
          <p14:tracePt t="23450" x="3192463" y="3316288"/>
          <p14:tracePt t="23467" x="3241675" y="3290888"/>
          <p14:tracePt t="23482" x="3305175" y="3254375"/>
          <p14:tracePt t="23499" x="3367088" y="3241675"/>
          <p14:tracePt t="23517" x="3405188" y="3216275"/>
          <p14:tracePt t="23533" x="3429000" y="3216275"/>
          <p14:tracePt t="23550" x="3441700" y="3216275"/>
          <p14:tracePt t="23567" x="3454400" y="3203575"/>
          <p14:tracePt t="23570" x="3467100" y="3190875"/>
          <p14:tracePt t="23642" x="3479800" y="3190875"/>
          <p14:tracePt t="23650" x="3492500" y="3190875"/>
          <p14:tracePt t="23657" x="3517900" y="3190875"/>
          <p14:tracePt t="23667" x="3554413" y="3190875"/>
          <p14:tracePt t="23681" x="3654425" y="3190875"/>
          <p14:tracePt t="23698" x="3730625" y="3190875"/>
          <p14:tracePt t="23717" x="3767138" y="3190875"/>
          <p14:tracePt t="23733" x="3779838" y="3190875"/>
          <p14:tracePt t="23898" x="3792538" y="3190875"/>
          <p14:tracePt t="23905" x="3792538" y="3178175"/>
          <p14:tracePt t="23918" x="3805238" y="3178175"/>
          <p14:tracePt t="23921" x="3805238" y="3165475"/>
          <p14:tracePt t="23934" x="3817938" y="3165475"/>
          <p14:tracePt t="23951" x="3830638" y="3165475"/>
          <p14:tracePt t="23954" x="3843338" y="3165475"/>
          <p14:tracePt t="23978" x="3856038" y="3165475"/>
          <p14:tracePt t="23985" x="3856038" y="3154363"/>
          <p14:tracePt t="24001" x="3867150" y="3154363"/>
          <p14:tracePt t="24018" x="3879850" y="3154363"/>
          <p14:tracePt t="24035" x="3892550" y="3154363"/>
          <p14:tracePt t="24051" x="3930650" y="3141663"/>
          <p14:tracePt t="24068" x="3956050" y="3141663"/>
          <p14:tracePt t="24085" x="3968750" y="3116263"/>
          <p14:tracePt t="24102" x="3992563" y="3116263"/>
          <p14:tracePt t="24118" x="4017963" y="3103563"/>
          <p14:tracePt t="24123" x="4030663" y="3103563"/>
          <p14:tracePt t="24138" x="4043363" y="3103563"/>
          <p14:tracePt t="24178" x="4056063" y="3103563"/>
          <p14:tracePt t="24185" x="4068763" y="3090863"/>
          <p14:tracePt t="24386" x="4081463" y="3090863"/>
          <p14:tracePt t="24418" x="4092575" y="3090863"/>
          <p14:tracePt t="24569" x="4105275" y="3090863"/>
          <p14:tracePt t="25513" x="4117975" y="3090863"/>
          <p14:tracePt t="25521" x="4130675" y="3090863"/>
          <p14:tracePt t="25538" x="4143375" y="3090863"/>
          <p14:tracePt t="25546" x="4156075" y="3090863"/>
          <p14:tracePt t="25555" x="4168775" y="3090863"/>
          <p14:tracePt t="25572" x="4192588" y="3078163"/>
          <p14:tracePt t="25681" x="4205288" y="3078163"/>
          <p14:tracePt t="25697" x="4217988" y="3078163"/>
          <p14:tracePt t="25714" x="4230688" y="3078163"/>
          <p14:tracePt t="25722" x="4243388" y="3078163"/>
          <p14:tracePt t="25737" x="4243388" y="3065463"/>
          <p14:tracePt t="25744" x="4256088" y="3065463"/>
          <p14:tracePt t="25760" x="4268788" y="3065463"/>
          <p14:tracePt t="25771" x="4305300" y="3065463"/>
          <p14:tracePt t="25788" x="4394200" y="3041650"/>
          <p14:tracePt t="25804" x="4530725" y="3028950"/>
          <p14:tracePt t="25821" x="4681538" y="3016250"/>
          <p14:tracePt t="25838" x="4868863" y="3016250"/>
          <p14:tracePt t="25854" x="5045075" y="3003550"/>
          <p14:tracePt t="25856" x="5094288" y="2990850"/>
          <p14:tracePt t="25871" x="5132388" y="2990850"/>
          <p14:tracePt t="25872" x="5157788" y="2990850"/>
          <p14:tracePt t="25888" x="5181600" y="2978150"/>
          <p14:tracePt t="27962" x="5194300" y="2978150"/>
          <p14:tracePt t="27969" x="5219700" y="2978150"/>
          <p14:tracePt t="27978" x="5281613" y="2978150"/>
          <p14:tracePt t="27994" x="5495925" y="2952750"/>
          <p14:tracePt t="28011" x="5757863" y="2952750"/>
          <p14:tracePt t="28028" x="6057900" y="2952750"/>
          <p14:tracePt t="28045" x="6308725" y="2952750"/>
          <p14:tracePt t="28061" x="6459538" y="2952750"/>
          <p14:tracePt t="28078" x="6534150" y="2952750"/>
          <p14:tracePt t="28081" x="6546850" y="2952750"/>
          <p14:tracePt t="28095" x="6572250" y="2952750"/>
          <p14:tracePt t="41746" x="6596063" y="2952750"/>
          <p14:tracePt t="41753" x="6634163" y="2952750"/>
          <p14:tracePt t="41764" x="6696075" y="2941638"/>
          <p14:tracePt t="41781" x="6821488" y="2890838"/>
          <p14:tracePt t="41797" x="6846888" y="2890838"/>
          <p14:tracePt t="42377" x="6859588" y="2890838"/>
          <p14:tracePt t="42385" x="6872288" y="2890838"/>
          <p14:tracePt t="42400" x="6884988" y="2890838"/>
          <p14:tracePt t="42402" x="6897688" y="2890838"/>
          <p14:tracePt t="42417" x="6910388" y="2890838"/>
          <p14:tracePt t="42497" x="6921500" y="2890838"/>
          <p14:tracePt t="42505" x="6934200" y="2890838"/>
          <p14:tracePt t="42516" x="6946900" y="2890838"/>
          <p14:tracePt t="42533" x="6959600" y="2890838"/>
          <p14:tracePt t="43985" x="6946900" y="2890838"/>
          <p14:tracePt t="43993" x="6934200" y="2890838"/>
          <p14:tracePt t="44003" x="6910388" y="2903538"/>
          <p14:tracePt t="44018" x="6846888" y="2916238"/>
          <p14:tracePt t="44035" x="6721475" y="2965450"/>
          <p14:tracePt t="44052" x="6534150" y="3041650"/>
          <p14:tracePt t="44068" x="6321425" y="3116263"/>
          <p14:tracePt t="44085" x="6134100" y="3165475"/>
          <p14:tracePt t="44102" x="5995988" y="3216275"/>
          <p14:tracePt t="44104" x="5932488" y="3241675"/>
          <p14:tracePt t="44119" x="5870575" y="3278188"/>
          <p14:tracePt t="44120" x="5808663" y="3328988"/>
          <p14:tracePt t="44136" x="5670550" y="3403600"/>
          <p14:tracePt t="44152" x="5583238" y="3479800"/>
          <p14:tracePt t="44169" x="5507038" y="3541713"/>
          <p14:tracePt t="44185" x="5419725" y="3579813"/>
          <p14:tracePt t="44202" x="5332413" y="3616325"/>
          <p14:tracePt t="44219" x="5257800" y="3667125"/>
          <p14:tracePt t="44236" x="5145088" y="3716338"/>
          <p14:tracePt t="44253" x="5032375" y="3792538"/>
          <p14:tracePt t="44269" x="4968875" y="3841750"/>
          <p14:tracePt t="44286" x="4894263" y="3892550"/>
          <p14:tracePt t="44302" x="4843463" y="3941763"/>
          <p14:tracePt t="44304" x="4806950" y="3954463"/>
          <p14:tracePt t="44320" x="4756150" y="3992563"/>
          <p14:tracePt t="44336" x="4694238" y="4029075"/>
          <p14:tracePt t="44353" x="4606925" y="4067175"/>
          <p14:tracePt t="44369" x="4506913" y="4117975"/>
          <p14:tracePt t="44386" x="4418013" y="4141788"/>
          <p14:tracePt t="44403" x="4343400" y="4179888"/>
          <p14:tracePt t="44420" x="4294188" y="4192588"/>
          <p14:tracePt t="44436" x="4230688" y="4217988"/>
          <p14:tracePt t="44453" x="4156075" y="4230688"/>
          <p14:tracePt t="44470" x="4117975" y="4241800"/>
          <p14:tracePt t="44472" x="4092575" y="4254500"/>
          <p14:tracePt t="44486" x="4056063" y="4254500"/>
          <p14:tracePt t="44488" x="4043363" y="4254500"/>
          <p14:tracePt t="44503" x="4030663" y="4254500"/>
          <p14:tracePt t="44504" x="4017963" y="4254500"/>
          <p14:tracePt t="44520" x="3979863" y="4254500"/>
          <p14:tracePt t="44536" x="3943350" y="4254500"/>
          <p14:tracePt t="44555" x="3905250" y="4254500"/>
          <p14:tracePt t="44572" x="3856038" y="4254500"/>
          <p14:tracePt t="44586" x="3792538" y="4254500"/>
          <p14:tracePt t="44603" x="3730625" y="4254500"/>
          <p14:tracePt t="44619" x="3654425" y="4254500"/>
          <p14:tracePt t="44637" x="3554413" y="4254500"/>
          <p14:tracePt t="44653" x="3454400" y="4254500"/>
          <p14:tracePt t="44670" x="3341688" y="4241800"/>
          <p14:tracePt t="44686" x="3279775" y="4230688"/>
          <p14:tracePt t="44687" x="3241675" y="4217988"/>
          <p14:tracePt t="44703" x="3216275" y="4217988"/>
          <p14:tracePt t="44704" x="3192463" y="4205288"/>
          <p14:tracePt t="44720" x="3167063" y="4192588"/>
          <p14:tracePt t="44744" x="3154363" y="4192588"/>
          <p14:tracePt t="44784" x="3154363" y="4179888"/>
          <p14:tracePt t="44809" x="3154363" y="4167188"/>
          <p14:tracePt t="44826" x="3154363" y="4154488"/>
          <p14:tracePt t="44866" x="3154363" y="4141788"/>
          <p14:tracePt t="44986" x="3154363" y="4129088"/>
          <p14:tracePt t="45001" x="3154363" y="4117975"/>
          <p14:tracePt t="45010" x="3154363" y="4105275"/>
          <p14:tracePt t="45033" x="3154363" y="4092575"/>
          <p14:tracePt t="45065" x="3154363" y="4079875"/>
          <p14:tracePt t="45154" x="3154363" y="4067175"/>
          <p14:tracePt t="45169" x="3154363" y="4054475"/>
          <p14:tracePt t="45178" x="3167063" y="4054475"/>
          <p14:tracePt t="45203" x="3167063" y="4041775"/>
          <p14:tracePt t="45217" x="3179763" y="4041775"/>
          <p14:tracePt t="45225" x="3192463" y="4041775"/>
          <p14:tracePt t="45241" x="3192463" y="4029075"/>
          <p14:tracePt t="45257" x="3205163" y="4029075"/>
          <p14:tracePt t="45289" x="3205163" y="4017963"/>
          <p14:tracePt t="45297" x="3216275" y="4005263"/>
          <p14:tracePt t="45320" x="3228975" y="4005263"/>
          <p14:tracePt t="45336" x="3228975" y="3992563"/>
          <p14:tracePt t="45352" x="3241675" y="3992563"/>
          <p14:tracePt t="45378" x="3241675" y="3979863"/>
          <p14:tracePt t="45394" x="3254375" y="3979863"/>
          <p14:tracePt t="45425" x="3254375" y="3967163"/>
          <p14:tracePt t="45441" x="3267075" y="3967163"/>
          <p14:tracePt t="45473" x="3279775" y="3954463"/>
          <p14:tracePt t="45481" x="3292475" y="3954463"/>
          <p14:tracePt t="45497" x="3305175" y="3954463"/>
          <p14:tracePt t="45513" x="3317875" y="3941763"/>
          <p14:tracePt t="45529" x="3341688" y="3941763"/>
          <p14:tracePt t="45540" x="3354388" y="3929063"/>
          <p14:tracePt t="45558" x="3392488" y="3916363"/>
          <p14:tracePt t="45561" x="3405188" y="3916363"/>
          <p14:tracePt t="45574" x="3417888" y="3905250"/>
          <p14:tracePt t="45589" x="3454400" y="3905250"/>
          <p14:tracePt t="45606" x="3492500" y="3892550"/>
          <p14:tracePt t="45623" x="3517900" y="3892550"/>
          <p14:tracePt t="45624" x="3530600" y="3892550"/>
          <p14:tracePt t="45640" x="3554413" y="3867150"/>
          <p14:tracePt t="45656" x="3579813" y="3867150"/>
          <p14:tracePt t="45673" x="3592513" y="3867150"/>
          <p14:tracePt t="45689" x="3605213" y="3867150"/>
          <p14:tracePt t="45708" x="3617913" y="3867150"/>
          <p14:tracePt t="46097" x="3630613" y="3867150"/>
          <p14:tracePt t="46114" x="3643313" y="3867150"/>
          <p14:tracePt t="46130" x="3654425" y="3867150"/>
          <p14:tracePt t="46169" x="3667125" y="3867150"/>
          <p14:tracePt t="46177" x="3679825" y="3867150"/>
          <p14:tracePt t="46193" x="3743325" y="3879850"/>
          <p14:tracePt t="46209" x="3779838" y="3892550"/>
          <p14:tracePt t="46226" x="3817938" y="3892550"/>
          <p14:tracePt t="46243" x="3843338" y="3892550"/>
          <p14:tracePt t="46260" x="3867150" y="3916363"/>
          <p14:tracePt t="46276" x="3892550" y="3916363"/>
          <p14:tracePt t="46293" x="3930650" y="3929063"/>
          <p14:tracePt t="46309" x="3956050" y="3929063"/>
          <p14:tracePt t="46326" x="3968750" y="3941763"/>
          <p14:tracePt t="46329" x="3979863" y="3941763"/>
          <p14:tracePt t="46343" x="3992563" y="3941763"/>
          <p14:tracePt t="46481" x="4005263" y="3941763"/>
          <p14:tracePt t="46489" x="4005263" y="3954463"/>
          <p14:tracePt t="46498" x="4030663" y="3954463"/>
          <p14:tracePt t="46509" x="4043363" y="3954463"/>
          <p14:tracePt t="46785" x="4056063" y="3954463"/>
          <p14:tracePt t="46793" x="4068763" y="3954463"/>
          <p14:tracePt t="46858" x="4081463" y="3954463"/>
          <p14:tracePt t="46865" x="4092575" y="3954463"/>
          <p14:tracePt t="46881" x="4105275" y="3954463"/>
          <p14:tracePt t="46894" x="4117975" y="3954463"/>
          <p14:tracePt t="46913" x="4130675" y="3954463"/>
          <p14:tracePt t="46926" x="4143375" y="3954463"/>
          <p14:tracePt t="46943" x="4156075" y="3954463"/>
          <p14:tracePt t="46944" x="4168775" y="3954463"/>
          <p14:tracePt t="46962" x="4181475" y="3954463"/>
          <p14:tracePt t="46978" x="4192588" y="3954463"/>
          <p14:tracePt t="46994" x="4205288" y="3954463"/>
          <p14:tracePt t="47058" x="4217988" y="3954463"/>
          <p14:tracePt t="47073" x="4230688" y="3954463"/>
          <p14:tracePt t="47081" x="4256088" y="3954463"/>
          <p14:tracePt t="47094" x="4268788" y="3954463"/>
          <p14:tracePt t="47097" x="4281488" y="3954463"/>
          <p14:tracePt t="47110" x="4294188" y="3954463"/>
          <p14:tracePt t="47126" x="4318000" y="3954463"/>
          <p14:tracePt t="47128" x="4343400" y="3954463"/>
          <p14:tracePt t="47144" x="4368800" y="3954463"/>
          <p14:tracePt t="47160" x="4381500" y="3954463"/>
          <p14:tracePt t="47177" x="4406900" y="3954463"/>
          <p14:tracePt t="47193" x="4430713" y="3954463"/>
          <p14:tracePt t="47209" x="4443413" y="3954463"/>
          <p14:tracePt t="47226" x="4456113" y="3954463"/>
          <p14:tracePt t="47243" x="4468813" y="3954463"/>
          <p14:tracePt t="47260" x="4481513" y="3954463"/>
          <p14:tracePt t="47377" x="4494213" y="3954463"/>
          <p14:tracePt t="47385" x="4506913" y="3954463"/>
          <p14:tracePt t="47395" x="4518025" y="3954463"/>
          <p14:tracePt t="47412" x="4556125" y="3954463"/>
          <p14:tracePt t="47428" x="4630738" y="3954463"/>
          <p14:tracePt t="47445" x="4668838" y="3954463"/>
          <p14:tracePt t="49344" x="4694238" y="3954463"/>
          <p14:tracePt t="49353" x="4768850" y="3954463"/>
          <p14:tracePt t="49359" x="4868863" y="3954463"/>
          <p14:tracePt t="49368" x="4968875" y="3954463"/>
          <p14:tracePt t="49382" x="5019675" y="3954463"/>
          <p14:tracePt t="49383" x="5032375" y="3954463"/>
          <p14:tracePt t="49600" x="5019675" y="3967163"/>
          <p14:tracePt t="49608" x="4981575" y="3979863"/>
          <p14:tracePt t="49616" x="4932363" y="4005263"/>
          <p14:tracePt t="49632" x="4832350" y="4079875"/>
          <p14:tracePt t="49649" x="4743450" y="4117975"/>
          <p14:tracePt t="49666" x="4706938" y="4154488"/>
          <p14:tracePt t="49683" x="4694238" y="4154488"/>
          <p14:tracePt t="49728" x="4706938" y="4154488"/>
          <p14:tracePt t="49737" x="4743450" y="4154488"/>
          <p14:tracePt t="49745" x="4768850" y="4154488"/>
          <p14:tracePt t="49752" x="4794250" y="4154488"/>
          <p14:tracePt t="49767" x="4819650" y="4154488"/>
          <p14:tracePt t="49768" x="4843463" y="4154488"/>
          <p14:tracePt t="49783" x="4906963" y="4154488"/>
          <p14:tracePt t="49800" x="4968875" y="4129088"/>
          <p14:tracePt t="49817" x="5006975" y="4129088"/>
          <p14:tracePt t="49833" x="5045075" y="4129088"/>
          <p14:tracePt t="49850" x="5057775" y="4129088"/>
          <p14:tracePt t="49977" x="5068888" y="4129088"/>
          <p14:tracePt t="49985" x="5081588" y="4129088"/>
          <p14:tracePt t="49995" x="5094288" y="4117975"/>
          <p14:tracePt t="50002" x="5145088" y="4105275"/>
          <p14:tracePt t="50017" x="5281613" y="4067175"/>
          <p14:tracePt t="50034" x="5394325" y="4041775"/>
          <p14:tracePt t="50051" x="5457825" y="4017963"/>
          <p14:tracePt t="50068" x="5507038" y="4005263"/>
          <p14:tracePt t="50084" x="5557838" y="3979863"/>
          <p14:tracePt t="50101" x="5619750" y="3954463"/>
          <p14:tracePt t="50117" x="5657850" y="3941763"/>
          <p14:tracePt t="50134" x="5683250" y="3941763"/>
          <p14:tracePt t="50136" x="5695950" y="3941763"/>
          <p14:tracePt t="50151" x="5708650" y="3941763"/>
          <p14:tracePt t="50593" x="5719763" y="3941763"/>
          <p14:tracePt t="50601" x="5732463" y="3941763"/>
          <p14:tracePt t="50610" x="5745163" y="3941763"/>
          <p14:tracePt t="50620" x="5770563" y="3954463"/>
          <p14:tracePt t="50637" x="5857875" y="4029075"/>
          <p14:tracePt t="50641" x="5895975" y="4079875"/>
          <p14:tracePt t="50654" x="5932488" y="4105275"/>
          <p14:tracePt t="50657" x="5945188" y="4117975"/>
          <p14:tracePt t="51113" x="5957888" y="4117975"/>
          <p14:tracePt t="51121" x="5970588" y="4117975"/>
          <p14:tracePt t="51129" x="5983288" y="4117975"/>
          <p14:tracePt t="51139" x="5995988" y="4117975"/>
          <p14:tracePt t="51155" x="6034088" y="4117975"/>
          <p14:tracePt t="51172" x="6045200" y="4117975"/>
          <p14:tracePt t="51189" x="6057900" y="4117975"/>
          <p14:tracePt t="51233" x="6057900" y="4105275"/>
          <p14:tracePt t="51241" x="6057900" y="4092575"/>
          <p14:tracePt t="51256" x="6057900" y="4079875"/>
          <p14:tracePt t="51273" x="6057900" y="4067175"/>
          <p14:tracePt t="51289" x="6057900" y="4041775"/>
          <p14:tracePt t="51306" x="6057900" y="4029075"/>
          <p14:tracePt t="51322" x="6057900" y="4005263"/>
          <p14:tracePt t="51339" x="6045200" y="3979863"/>
          <p14:tracePt t="51356" x="6034088" y="3979863"/>
          <p14:tracePt t="51402" x="6021388" y="3979863"/>
          <p14:tracePt t="54593" x="5995988" y="3979863"/>
          <p14:tracePt t="54601" x="5970588" y="3979863"/>
          <p14:tracePt t="54615" x="5945188" y="3979863"/>
          <p14:tracePt t="54617" x="5932488" y="3979863"/>
          <p14:tracePt t="54633" x="5921375" y="3979863"/>
          <p14:tracePt t="54649" x="5908675" y="3979863"/>
          <p14:tracePt t="54697" x="5895975" y="3979863"/>
          <p14:tracePt t="59441" x="5957888" y="3979863"/>
          <p14:tracePt t="59449" x="6045200" y="3979863"/>
          <p14:tracePt t="59460" x="6170613" y="3967163"/>
          <p14:tracePt t="59476" x="6434138" y="3941763"/>
          <p14:tracePt t="59494" x="6746875" y="3916363"/>
          <p14:tracePt t="59497" x="6884988" y="3905250"/>
          <p14:tracePt t="59510" x="6997700" y="3854450"/>
          <p14:tracePt t="59513" x="7046913" y="3829050"/>
          <p14:tracePt t="59528" x="7072313" y="3816350"/>
          <p14:tracePt t="59530" x="7097713" y="3803650"/>
          <p14:tracePt t="59545" x="7134225" y="3792538"/>
          <p14:tracePt t="59561" x="7223125" y="3767138"/>
          <p14:tracePt t="59577" x="7259638" y="3767138"/>
          <p14:tracePt t="59594" x="7323138" y="3754438"/>
          <p14:tracePt t="59611" x="7435850" y="3741738"/>
          <p14:tracePt t="59627" x="7510463" y="3741738"/>
          <p14:tracePt t="59645" x="7585075" y="3741738"/>
          <p14:tracePt t="59661" x="7673975" y="3741738"/>
          <p14:tracePt t="59678" x="7773988" y="3741738"/>
          <p14:tracePt t="59681" x="7823200" y="3741738"/>
          <p14:tracePt t="59694" x="7861300" y="3754438"/>
          <p14:tracePt t="59698" x="7897813" y="3754438"/>
          <p14:tracePt t="59711" x="7923213" y="3767138"/>
          <p14:tracePt t="59714" x="7961313" y="3779838"/>
          <p14:tracePt t="59729" x="8035925" y="3792538"/>
          <p14:tracePt t="59746" x="8086725" y="3792538"/>
          <p14:tracePt t="59761" x="8148638" y="3803650"/>
          <p14:tracePt t="59778" x="8186738" y="3816350"/>
          <p14:tracePt t="59794" x="8235950" y="3816350"/>
          <p14:tracePt t="59811" x="8274050" y="3841750"/>
          <p14:tracePt t="59828" x="8312150" y="3841750"/>
          <p14:tracePt t="59845" x="8324850" y="3841750"/>
          <p14:tracePt t="59861" x="8348663" y="3854450"/>
          <p14:tracePt t="59864" x="8374063" y="3854450"/>
          <p14:tracePt t="59878" x="8386763" y="3854450"/>
          <p14:tracePt t="59881" x="8399463" y="3854450"/>
          <p14:tracePt t="59894" x="8412163" y="3854450"/>
          <p14:tracePt t="59897" x="8435975" y="3867150"/>
          <p14:tracePt t="59911" x="8448675" y="3867150"/>
          <p14:tracePt t="59913" x="8461375" y="3867150"/>
          <p14:tracePt t="59928" x="8474075" y="3867150"/>
          <p14:tracePt t="59946" x="8474075" y="3879850"/>
          <p14:tracePt t="59962" x="8499475" y="3892550"/>
          <p14:tracePt t="59979" x="8512175" y="3892550"/>
          <p14:tracePt t="60002" x="8524875" y="3892550"/>
          <p14:tracePt t="60017" x="8537575" y="3905250"/>
          <p14:tracePt t="60028" x="8548688" y="3905250"/>
          <p14:tracePt t="60050" x="8561388" y="3905250"/>
          <p14:tracePt t="60073" x="8561388" y="3916363"/>
          <p14:tracePt t="60177" x="8561388" y="3941763"/>
          <p14:tracePt t="60193" x="8548688" y="3941763"/>
          <p14:tracePt t="60201" x="8537575" y="3954463"/>
          <p14:tracePt t="60212" x="8524875" y="3954463"/>
          <p14:tracePt t="60229" x="8524875" y="3979863"/>
          <p14:tracePt t="60289" x="8512175" y="3979863"/>
          <p14:tracePt t="60305" x="8499475" y="3979863"/>
          <p14:tracePt t="60313" x="8486775" y="3979863"/>
          <p14:tracePt t="60321" x="8474075" y="3979863"/>
          <p14:tracePt t="60329" x="8461375" y="3979863"/>
          <p14:tracePt t="60347" x="8435975" y="3979863"/>
          <p14:tracePt t="60363" x="8412163" y="3992563"/>
          <p14:tracePt t="60379" x="8399463" y="3992563"/>
          <p14:tracePt t="60396" x="8361363" y="3992563"/>
          <p14:tracePt t="60412" x="8324850" y="3992563"/>
          <p14:tracePt t="60429" x="8274050" y="3992563"/>
          <p14:tracePt t="60447" x="8248650" y="3992563"/>
          <p14:tracePt t="60449" x="8235950" y="3992563"/>
          <p14:tracePt t="60463" x="8199438" y="3992563"/>
          <p14:tracePt t="60465" x="8186738" y="3992563"/>
          <p14:tracePt t="60481" x="8161338" y="3992563"/>
          <p14:tracePt t="60505" x="8148638" y="3992563"/>
          <p14:tracePt t="60521" x="8135938" y="3992563"/>
          <p14:tracePt t="60537" x="8123238" y="3992563"/>
          <p14:tracePt t="60547" x="8110538" y="3992563"/>
          <p14:tracePt t="60563" x="8099425" y="3992563"/>
          <p14:tracePt t="60580" x="8074025" y="3992563"/>
          <p14:tracePt t="60596" x="8061325" y="3992563"/>
          <p14:tracePt t="60613" x="8035925" y="3992563"/>
          <p14:tracePt t="60617" x="8023225" y="3992563"/>
          <p14:tracePt t="60630" x="7999413" y="3992563"/>
          <p14:tracePt t="60632" x="7986713" y="3992563"/>
          <p14:tracePt t="60646" x="7961313" y="3992563"/>
          <p14:tracePt t="60662" x="7935913" y="3992563"/>
          <p14:tracePt t="60664" x="7923213" y="3992563"/>
          <p14:tracePt t="60680" x="7910513" y="3992563"/>
          <p14:tracePt t="60720" x="7897813" y="3992563"/>
          <p14:tracePt t="60729" x="7874000" y="3992563"/>
          <p14:tracePt t="60736" x="7848600" y="3992563"/>
          <p14:tracePt t="60745" x="7823200" y="3992563"/>
          <p14:tracePt t="60762" x="7785100" y="3992563"/>
          <p14:tracePt t="60779" x="7748588" y="3992563"/>
          <p14:tracePt t="60796" x="7723188" y="3992563"/>
          <p14:tracePt t="60812" x="7685088" y="3992563"/>
          <p14:tracePt t="60829" x="7635875" y="3992563"/>
          <p14:tracePt t="60846" x="7585075" y="3979863"/>
          <p14:tracePt t="60848" x="7561263" y="3979863"/>
          <p14:tracePt t="60863" x="7548563" y="3979863"/>
          <p14:tracePt t="60864" x="7523163" y="3979863"/>
          <p14:tracePt t="60879" x="7485063" y="3979863"/>
          <p14:tracePt t="60896" x="7435850" y="3967163"/>
          <p14:tracePt t="60913" x="7348538" y="3967163"/>
          <p14:tracePt t="60929" x="7210425" y="3941763"/>
          <p14:tracePt t="60946" x="7034213" y="3916363"/>
          <p14:tracePt t="60963" x="6846888" y="3892550"/>
          <p14:tracePt t="60980" x="6646863" y="3892550"/>
          <p14:tracePt t="60996" x="6483350" y="3892550"/>
          <p14:tracePt t="61013" x="6370638" y="3892550"/>
          <p14:tracePt t="61029" x="6308725" y="3892550"/>
          <p14:tracePt t="61047" x="6296025" y="3892550"/>
          <p14:tracePt t="61929" x="6283325" y="3892550"/>
          <p14:tracePt t="61945" x="6270625" y="3892550"/>
          <p14:tracePt t="61954" x="6259513" y="3892550"/>
          <p14:tracePt t="61968" x="6246813" y="3892550"/>
          <p14:tracePt t="61984" x="6234113" y="3905250"/>
          <p14:tracePt t="62001" x="6221413" y="3905250"/>
          <p14:tracePt t="62017" x="6221413" y="3916363"/>
          <p14:tracePt t="63161" x="6208713" y="3916363"/>
          <p14:tracePt t="63169" x="6196013" y="3916363"/>
          <p14:tracePt t="63217" x="6183313" y="3905250"/>
          <p14:tracePt t="63257" x="6183313" y="3892550"/>
          <p14:tracePt t="64593" x="6157913" y="3892550"/>
          <p14:tracePt t="64601" x="6134100" y="3892550"/>
          <p14:tracePt t="64609" x="6096000" y="3905250"/>
          <p14:tracePt t="64625" x="6021388" y="3929063"/>
          <p14:tracePt t="64641" x="5970588" y="3929063"/>
          <p14:tracePt t="64657" x="5921375" y="3941763"/>
          <p14:tracePt t="64674" x="5908675" y="3954463"/>
          <p14:tracePt t="64691" x="5895975" y="3954463"/>
          <p14:tracePt t="64707" x="5883275" y="3967163"/>
          <p14:tracePt t="64724" x="5870575" y="3979863"/>
          <p14:tracePt t="64741" x="5857875" y="4017963"/>
          <p14:tracePt t="64758" x="5857875" y="4054475"/>
          <p14:tracePt t="64775" x="5845175" y="4067175"/>
          <p14:tracePt t="64777" x="5845175" y="4079875"/>
          <p14:tracePt t="64793" x="5845175" y="4092575"/>
          <p14:tracePt t="64808" x="5832475" y="4105275"/>
          <p14:tracePt t="64809" x="5821363" y="4117975"/>
          <p14:tracePt t="64824" x="5783263" y="4141788"/>
          <p14:tracePt t="64841" x="5719763" y="4192588"/>
          <p14:tracePt t="64858" x="5570538" y="4267200"/>
          <p14:tracePt t="64875" x="5370513" y="4354513"/>
          <p14:tracePt t="64891" x="5132388" y="4454525"/>
          <p14:tracePt t="64908" x="4856163" y="4518025"/>
          <p14:tracePt t="64925" x="4606925" y="4567238"/>
          <p14:tracePt t="64941" x="4368800" y="4592638"/>
          <p14:tracePt t="64945" x="4281488" y="4592638"/>
          <p14:tracePt t="64958" x="4217988" y="4592638"/>
          <p14:tracePt t="64961" x="4143375" y="4605338"/>
          <p14:tracePt t="64975" x="4081463" y="4605338"/>
          <p14:tracePt t="64977" x="4017963" y="4618038"/>
          <p14:tracePt t="64992" x="3917950" y="4630738"/>
          <p14:tracePt t="65009" x="3792538" y="4656138"/>
          <p14:tracePt t="65025" x="3630613" y="4692650"/>
          <p14:tracePt t="65042" x="3454400" y="4743450"/>
          <p14:tracePt t="65058" x="3292475" y="4792663"/>
          <p14:tracePt t="65074" x="3141663" y="4830763"/>
          <p14:tracePt t="65090" x="2979738" y="4868863"/>
          <p14:tracePt t="65107" x="2854325" y="4892675"/>
          <p14:tracePt t="65123" x="2741613" y="4905375"/>
          <p14:tracePt t="65140" x="2667000" y="4918075"/>
          <p14:tracePt t="65157" x="2616200" y="4943475"/>
          <p14:tracePt t="65173" x="2554288" y="4943475"/>
          <p14:tracePt t="65190" x="2490788" y="4956175"/>
          <p14:tracePt t="65192" x="2465388" y="4956175"/>
          <p14:tracePt t="65207" x="2441575" y="4956175"/>
          <p14:tracePt t="65208" x="2428875" y="4956175"/>
          <p14:tracePt t="65223" x="2390775" y="4956175"/>
          <p14:tracePt t="65657" x="2378075" y="4956175"/>
          <p14:tracePt t="65665" x="2365375" y="4956175"/>
          <p14:tracePt t="65677" x="2339975" y="4956175"/>
          <p14:tracePt t="65694" x="2278063" y="4943475"/>
          <p14:tracePt t="65697" x="2252663" y="4930775"/>
          <p14:tracePt t="65709" x="2239963" y="4930775"/>
          <p14:tracePt t="65726" x="2203450" y="4918075"/>
          <p14:tracePt t="65729" x="2190750" y="4918075"/>
          <p14:tracePt t="65743" x="2178050" y="4918075"/>
          <p14:tracePt t="65761" x="2165350" y="4918075"/>
          <p14:tracePt t="66089" x="2165350" y="4905375"/>
          <p14:tracePt t="66105" x="2165350" y="4892675"/>
          <p14:tracePt t="66113" x="2165350" y="4879975"/>
          <p14:tracePt t="66128" x="2165350" y="4868863"/>
          <p14:tracePt t="71865" x="2203450" y="4868863"/>
          <p14:tracePt t="71873" x="2303463" y="4843463"/>
          <p14:tracePt t="71881" x="2478088" y="4805363"/>
          <p14:tracePt t="71893" x="2716213" y="4756150"/>
          <p14:tracePt t="71909" x="3116263" y="4718050"/>
          <p14:tracePt t="71915" x="3292475" y="4705350"/>
          <p14:tracePt t="71926" x="3454400" y="4705350"/>
          <p14:tracePt t="71928" x="3617913" y="4705350"/>
          <p14:tracePt t="71943" x="3779838" y="4705350"/>
          <p14:tracePt t="71945" x="3956050" y="4705350"/>
          <p14:tracePt t="71960" x="4217988" y="4705350"/>
          <p14:tracePt t="71976" x="4456113" y="4705350"/>
          <p14:tracePt t="71993" x="4656138" y="4679950"/>
          <p14:tracePt t="72010" x="4856163" y="4679950"/>
          <p14:tracePt t="72026" x="5032375" y="4656138"/>
          <p14:tracePt t="72043" x="5181600" y="4656138"/>
          <p14:tracePt t="72060" x="5319713" y="4656138"/>
          <p14:tracePt t="72077" x="5483225" y="4656138"/>
          <p14:tracePt t="72093" x="5619750" y="4656138"/>
          <p14:tracePt t="72097" x="5670550" y="4656138"/>
          <p14:tracePt t="72109" x="5719763" y="4656138"/>
          <p14:tracePt t="72112" x="5770563" y="4656138"/>
          <p14:tracePt t="72126" x="5832475" y="4656138"/>
          <p14:tracePt t="72129" x="5895975" y="4656138"/>
          <p14:tracePt t="72143" x="5983288" y="4679950"/>
          <p14:tracePt t="72145" x="6096000" y="4718050"/>
          <p14:tracePt t="72160" x="6346825" y="4792663"/>
          <p14:tracePt t="72177" x="6646863" y="4868863"/>
          <p14:tracePt t="72194" x="6910388" y="4918075"/>
          <p14:tracePt t="72210" x="7110413" y="4968875"/>
          <p14:tracePt t="72227" x="7323138" y="4992688"/>
          <p14:tracePt t="72243" x="7597775" y="5081588"/>
          <p14:tracePt t="72260" x="7886700" y="5156200"/>
          <p14:tracePt t="72277" x="8135938" y="5218113"/>
          <p14:tracePt t="72281" x="8248650" y="5243513"/>
          <p14:tracePt t="72294" x="8312150" y="5256213"/>
          <p14:tracePt t="72296" x="8361363" y="5256213"/>
          <p14:tracePt t="72311" x="8399463" y="5268913"/>
          <p14:tracePt t="72313" x="8424863" y="5268913"/>
          <p14:tracePt t="72328" x="8435975" y="5268913"/>
          <p14:tracePt t="72352" x="8448675" y="5268913"/>
          <p14:tracePt t="72360" x="8461375" y="5268913"/>
          <p14:tracePt t="72392" x="8474075" y="5268913"/>
          <p14:tracePt t="72425" x="8486775" y="5268913"/>
          <p14:tracePt t="72521" x="8486775" y="5256213"/>
          <p14:tracePt t="72529" x="8499475" y="5256213"/>
          <p14:tracePt t="72538" x="8512175" y="5256213"/>
          <p14:tracePt t="72553" x="8524875" y="5243513"/>
          <p14:tracePt t="72568" x="8537575" y="5243513"/>
          <p14:tracePt t="72585" x="8548688" y="5243513"/>
          <p14:tracePt t="72601" x="8548688" y="5230813"/>
          <p14:tracePt t="72761" x="8561388" y="5230813"/>
          <p14:tracePt t="72769" x="8574088" y="5230813"/>
          <p14:tracePt t="72793" x="8586788" y="5230813"/>
          <p14:tracePt t="72801" x="8586788" y="5218113"/>
          <p14:tracePt t="72825" x="8599488" y="5218113"/>
          <p14:tracePt t="72849" x="8599488" y="5205413"/>
          <p14:tracePt t="72856" x="8624888" y="5194300"/>
          <p14:tracePt t="72882" x="8637588" y="5194300"/>
          <p14:tracePt t="72904" x="8650288" y="5181600"/>
          <p14:tracePt t="72912" x="8661400" y="5181600"/>
          <p14:tracePt t="72929" x="8674100" y="5181600"/>
          <p14:tracePt t="72937" x="8712200" y="5168900"/>
          <p14:tracePt t="72945" x="8737600" y="5168900"/>
          <p14:tracePt t="72962" x="8799513" y="5156200"/>
          <p14:tracePt t="72979" x="8837613" y="5143500"/>
          <p14:tracePt t="72995" x="8874125" y="5143500"/>
          <p14:tracePt t="73012" x="8886825" y="5130800"/>
          <p14:tracePt t="73029" x="8899525" y="5130800"/>
          <p14:tracePt t="73046" x="8912225" y="5130800"/>
          <p14:tracePt t="74665" x="8899525" y="5130800"/>
          <p14:tracePt t="74673" x="8886825" y="5130800"/>
          <p14:tracePt t="74690" x="8874125" y="5130800"/>
          <p14:tracePt t="74705" x="8863013" y="5130800"/>
          <p14:tracePt t="74721" x="8850313" y="5130800"/>
          <p14:tracePt t="74760" x="8837613" y="5130800"/>
          <p14:tracePt t="74776" x="8824913" y="5130800"/>
          <p14:tracePt t="74784" x="8812213" y="5130800"/>
          <p14:tracePt t="74791" x="8799513" y="5130800"/>
          <p14:tracePt t="74799" x="8786813" y="5130800"/>
          <p14:tracePt t="74815" x="8750300" y="5130800"/>
          <p14:tracePt t="74832" x="8724900" y="5130800"/>
          <p14:tracePt t="74848" x="8699500" y="5130800"/>
          <p14:tracePt t="74865" x="8674100" y="5130800"/>
          <p14:tracePt t="74882" x="8661400" y="5130800"/>
          <p14:tracePt t="74898" x="8650288" y="5130800"/>
          <p14:tracePt t="74915" x="8624888" y="5130800"/>
          <p14:tracePt t="74932" x="8599488" y="5130800"/>
          <p14:tracePt t="74949" x="8561388" y="5130800"/>
          <p14:tracePt t="74965" x="8537575" y="5130800"/>
          <p14:tracePt t="74982" x="8474075" y="5130800"/>
          <p14:tracePt t="74983" x="8448675" y="5130800"/>
          <p14:tracePt t="74999" x="8399463" y="5130800"/>
          <p14:tracePt t="75016" x="8312150" y="5130800"/>
          <p14:tracePt t="75032" x="8248650" y="5118100"/>
          <p14:tracePt t="75049" x="8174038" y="5105400"/>
          <p14:tracePt t="75066" x="8099425" y="5105400"/>
          <p14:tracePt t="75082" x="8048625" y="5092700"/>
          <p14:tracePt t="75099" x="8023225" y="5092700"/>
          <p14:tracePt t="75369" x="8010525" y="5092700"/>
          <p14:tracePt t="75377" x="7986713" y="5092700"/>
          <p14:tracePt t="75385" x="7974013" y="5092700"/>
          <p14:tracePt t="75402" x="7923213" y="5092700"/>
          <p14:tracePt t="75418" x="7910513" y="5092700"/>
          <p14:tracePt t="75436" x="7886700" y="5092700"/>
          <p14:tracePt t="75452" x="7874000" y="5092700"/>
          <p14:tracePt t="75490" x="7861300" y="5092700"/>
          <p14:tracePt t="75625" x="7848600" y="5092700"/>
          <p14:tracePt t="75633" x="7835900" y="5092700"/>
          <p14:tracePt t="76289" x="7823200" y="5092700"/>
          <p14:tracePt t="76297" x="7797800" y="5092700"/>
          <p14:tracePt t="76305" x="7797800" y="5105400"/>
          <p14:tracePt t="76321" x="7773988" y="5105400"/>
          <p14:tracePt t="76338" x="7761288" y="5118100"/>
          <p14:tracePt t="76354" x="7723188" y="5118100"/>
          <p14:tracePt t="76371" x="7697788" y="5118100"/>
          <p14:tracePt t="76388" x="7661275" y="5130800"/>
          <p14:tracePt t="76404" x="7648575" y="5143500"/>
          <p14:tracePt t="76421" x="7623175" y="5143500"/>
          <p14:tracePt t="76438" x="7597775" y="5143500"/>
          <p14:tracePt t="76454" x="7585075" y="5143500"/>
          <p14:tracePt t="76457" x="7572375" y="5156200"/>
          <p14:tracePt t="76471" x="7561263" y="5156200"/>
          <p14:tracePt t="76473" x="7535863" y="5156200"/>
          <p14:tracePt t="76489" x="7510463" y="5156200"/>
          <p14:tracePt t="76505" x="7497763" y="5168900"/>
          <p14:tracePt t="76521" x="7459663" y="5168900"/>
          <p14:tracePt t="76553" x="7448550" y="5168900"/>
          <p14:tracePt t="82561" x="7435850" y="5168900"/>
          <p14:tracePt t="82571" x="7423150" y="5181600"/>
          <p14:tracePt t="82580" x="7372350" y="5230813"/>
          <p14:tracePt t="82588" x="7323138" y="5281613"/>
          <p14:tracePt t="82604" x="7235825" y="5343525"/>
          <p14:tracePt t="82620" x="7146925" y="5381625"/>
          <p14:tracePt t="82637" x="7097713" y="5407025"/>
          <p14:tracePt t="82641" x="7059613" y="5418138"/>
          <p14:tracePt t="82654" x="7021513" y="5430838"/>
          <p14:tracePt t="82656" x="6997700" y="5443538"/>
          <p14:tracePt t="82671" x="6972300" y="5443538"/>
          <p14:tracePt t="82674" x="6959600" y="5443538"/>
          <p14:tracePt t="82688" x="6910388" y="5443538"/>
          <p14:tracePt t="82705" x="6884988" y="5456238"/>
          <p14:tracePt t="82729" x="6872288" y="5456238"/>
          <p14:tracePt t="82745" x="6859588" y="5456238"/>
          <p14:tracePt t="82754" x="6846888" y="5456238"/>
          <p14:tracePt t="82771" x="6808788" y="5456238"/>
          <p14:tracePt t="82788" x="6784975" y="5456238"/>
          <p14:tracePt t="82805" x="6721475" y="5468938"/>
          <p14:tracePt t="82821" x="6672263" y="5481638"/>
          <p14:tracePt t="82825" x="6646863" y="5494338"/>
          <p14:tracePt t="82837" x="6621463" y="5494338"/>
          <p14:tracePt t="82853" x="6584950" y="5507038"/>
          <p14:tracePt t="82870" x="6534150" y="5518150"/>
          <p14:tracePt t="82872" x="6508750" y="5530850"/>
          <p14:tracePt t="82887" x="6483350" y="5530850"/>
          <p14:tracePt t="82904" x="6434138" y="5543550"/>
          <p14:tracePt t="82920" x="6408738" y="5543550"/>
          <p14:tracePt t="82937" x="6383338" y="5543550"/>
          <p14:tracePt t="82953" x="6359525" y="5543550"/>
          <p14:tracePt t="82984" x="6346825" y="5543550"/>
          <p14:tracePt t="83081" x="6334125" y="5543550"/>
          <p14:tracePt t="83088" x="6321425" y="5543550"/>
          <p14:tracePt t="83097" x="6308725" y="5543550"/>
          <p14:tracePt t="83103" x="6283325" y="5543550"/>
          <p14:tracePt t="83120" x="6221413" y="5543550"/>
          <p14:tracePt t="83137" x="6134100" y="5543550"/>
          <p14:tracePt t="83154" x="6008688" y="5518150"/>
          <p14:tracePt t="83170" x="5921375" y="5494338"/>
          <p14:tracePt t="83187" x="5845175" y="5494338"/>
          <p14:tracePt t="83204" x="5808663" y="5494338"/>
          <p14:tracePt t="83220" x="5770563" y="5494338"/>
          <p14:tracePt t="83237" x="5732463" y="5494338"/>
          <p14:tracePt t="83255" x="5683250" y="5494338"/>
          <p14:tracePt t="83257" x="5645150" y="5494338"/>
          <p14:tracePt t="83273" x="5545138" y="5468938"/>
          <p14:tracePt t="83289" x="5445125" y="5468938"/>
          <p14:tracePt t="83306" x="5357813" y="5456238"/>
          <p14:tracePt t="83322" x="5294313" y="5443538"/>
          <p14:tracePt t="83339" x="5232400" y="5430838"/>
          <p14:tracePt t="83356" x="5194300" y="5418138"/>
          <p14:tracePt t="83373" x="5181600" y="5418138"/>
          <p14:tracePt t="83389" x="5181600" y="5407025"/>
          <p14:tracePt t="83441" x="5170488" y="5394325"/>
          <p14:tracePt t="83449" x="5157788" y="5394325"/>
          <p14:tracePt t="83464" x="5145088" y="5394325"/>
          <p14:tracePt t="83521" x="5132388" y="5394325"/>
          <p14:tracePt t="83529" x="5132388" y="5381625"/>
          <p14:tracePt t="83539" x="5119688" y="5381625"/>
          <p14:tracePt t="83557" x="5106988" y="5381625"/>
          <p14:tracePt t="83573" x="5094288" y="5381625"/>
          <p14:tracePt t="83817" x="5094288" y="5368925"/>
          <p14:tracePt t="83825" x="5094288" y="5356225"/>
          <p14:tracePt t="84025" x="5094288" y="5343525"/>
          <p14:tracePt t="84049" x="5094288" y="5330825"/>
          <p14:tracePt t="84073" x="5094288" y="5318125"/>
          <p14:tracePt t="84433" x="5094288" y="5305425"/>
          <p14:tracePt t="84442" x="5106988" y="5305425"/>
          <p14:tracePt t="84473" x="5119688" y="5305425"/>
          <p14:tracePt t="84489" x="5119688" y="5294313"/>
          <p14:tracePt t="84504" x="5132388" y="5294313"/>
          <p14:tracePt t="84537" x="5145088" y="5294313"/>
          <p14:tracePt t="84562" x="5145088" y="5281613"/>
          <p14:tracePt t="84569" x="5157788" y="5281613"/>
          <p14:tracePt t="84577" x="5170488" y="5281613"/>
          <p14:tracePt t="84593" x="5181600" y="5268913"/>
          <p14:tracePt t="84610" x="5232400" y="5256213"/>
          <p14:tracePt t="84626" x="5270500" y="5256213"/>
          <p14:tracePt t="84642" x="5319713" y="5243513"/>
          <p14:tracePt t="84659" x="5345113" y="5243513"/>
          <p14:tracePt t="84677" x="5357813" y="5243513"/>
          <p14:tracePt t="84693" x="5370513" y="5243513"/>
          <p14:tracePt t="84709" x="5383213" y="5243513"/>
          <p14:tracePt t="84726" x="5394325" y="5243513"/>
          <p14:tracePt t="84728" x="5407025" y="5243513"/>
          <p14:tracePt t="84743" x="5432425" y="5243513"/>
          <p14:tracePt t="84745" x="5470525" y="5243513"/>
          <p14:tracePt t="84760" x="5519738" y="5243513"/>
          <p14:tracePt t="84777" x="5545138" y="5243513"/>
          <p14:tracePt t="84793" x="5583238" y="5243513"/>
          <p14:tracePt t="84810" x="5619750" y="5243513"/>
          <p14:tracePt t="84826" x="5632450" y="5243513"/>
          <p14:tracePt t="84843" x="5645150" y="5243513"/>
          <p14:tracePt t="84860" x="5657850" y="5243513"/>
          <p14:tracePt t="84877" x="5670550" y="5243513"/>
          <p14:tracePt t="84905" x="5683250" y="5243513"/>
          <p14:tracePt t="84937" x="5695950" y="5243513"/>
          <p14:tracePt t="85665" x="5719763" y="5243513"/>
          <p14:tracePt t="85673" x="5745163" y="5243513"/>
          <p14:tracePt t="85680" x="5783263" y="5243513"/>
          <p14:tracePt t="85695" x="5821363" y="5243513"/>
          <p14:tracePt t="85697" x="5857875" y="5243513"/>
          <p14:tracePt t="85713" x="5921375" y="5243513"/>
          <p14:tracePt t="85729" x="5970588" y="5243513"/>
          <p14:tracePt t="85746" x="6008688" y="5243513"/>
          <p14:tracePt t="85762" x="6057900" y="5243513"/>
          <p14:tracePt t="85779" x="6108700" y="5243513"/>
          <p14:tracePt t="85795" x="6146800" y="5243513"/>
          <p14:tracePt t="85812" x="6170613" y="5243513"/>
          <p14:tracePt t="85829" x="6221413" y="5243513"/>
          <p14:tracePt t="85846" x="6259513" y="5243513"/>
          <p14:tracePt t="85849" x="6270625" y="5243513"/>
          <p14:tracePt t="85863" x="6296025" y="5243513"/>
          <p14:tracePt t="85865" x="6321425" y="5243513"/>
          <p14:tracePt t="85880" x="6359525" y="5243513"/>
          <p14:tracePt t="85896" x="6421438" y="5243513"/>
          <p14:tracePt t="85913" x="6496050" y="5243513"/>
          <p14:tracePt t="85930" x="6572250" y="5243513"/>
          <p14:tracePt t="85946" x="6634163" y="5243513"/>
          <p14:tracePt t="85962" x="6672263" y="5243513"/>
          <p14:tracePt t="85979" x="6684963" y="5243513"/>
          <p14:tracePt t="85996" x="6708775" y="5243513"/>
          <p14:tracePt t="86012" x="6721475" y="5243513"/>
          <p14:tracePt t="92769" x="6684963" y="5256213"/>
          <p14:tracePt t="92777" x="6634163" y="5281613"/>
          <p14:tracePt t="92785" x="6584950" y="5318125"/>
          <p14:tracePt t="92797" x="6521450" y="5343525"/>
          <p14:tracePt t="92815" x="6434138" y="5430838"/>
          <p14:tracePt t="92817" x="6383338" y="5456238"/>
          <p14:tracePt t="92831" x="6346825" y="5494338"/>
          <p14:tracePt t="92833" x="6296025" y="5530850"/>
          <p14:tracePt t="92848" x="6208713" y="5630863"/>
          <p14:tracePt t="92864" x="6146800" y="5668963"/>
          <p14:tracePt t="92881" x="6108700" y="5707063"/>
          <p14:tracePt t="92897" x="6057900" y="5707063"/>
          <p14:tracePt t="92914" x="6034088" y="5719763"/>
          <p14:tracePt t="92931" x="6021388" y="5719763"/>
          <p14:tracePt t="92948" x="6008688" y="5719763"/>
          <p14:tracePt t="92965" x="5995988" y="5719763"/>
          <p14:tracePt t="92981" x="5983288" y="5719763"/>
          <p14:tracePt t="92998" x="5983288" y="5732463"/>
          <p14:tracePt t="93025" x="5970588" y="5732463"/>
          <p14:tracePt t="93065" x="5957888" y="5732463"/>
          <p14:tracePt t="93081" x="5957888" y="5743575"/>
          <p14:tracePt t="93088" x="5945188" y="5743575"/>
          <p14:tracePt t="93098" x="5932488" y="5743575"/>
          <p14:tracePt t="93114" x="5921375" y="5743575"/>
          <p14:tracePt t="93131" x="5908675" y="5743575"/>
          <p14:tracePt t="93149" x="5870575" y="5743575"/>
          <p14:tracePt t="93165" x="5808663" y="5768975"/>
          <p14:tracePt t="93182" x="5770563" y="5768975"/>
          <p14:tracePt t="93185" x="5745163" y="5768975"/>
          <p14:tracePt t="93199" x="5719763" y="5768975"/>
          <p14:tracePt t="93201" x="5695950" y="5768975"/>
          <p14:tracePt t="93216" x="5645150" y="5768975"/>
          <p14:tracePt t="93232" x="5595938" y="5768975"/>
          <p14:tracePt t="93249" x="5583238" y="5768975"/>
          <p14:tracePt t="93265" x="5532438" y="5768975"/>
          <p14:tracePt t="93282" x="5507038" y="5768975"/>
          <p14:tracePt t="93298" x="5483225" y="5768975"/>
          <p14:tracePt t="93315" x="5457825" y="5768975"/>
          <p14:tracePt t="93332" x="5432425" y="5768975"/>
          <p14:tracePt t="93350" x="5419725" y="5768975"/>
          <p14:tracePt t="95257" x="5445125" y="5768975"/>
          <p14:tracePt t="95265" x="5457825" y="5768975"/>
          <p14:tracePt t="95273" x="5483225" y="5768975"/>
          <p14:tracePt t="95288" x="5495925" y="5768975"/>
          <p14:tracePt t="95304" x="5507038" y="5768975"/>
          <p14:tracePt t="95320" x="5519738" y="5768975"/>
          <p14:tracePt t="95337" x="5532438" y="5768975"/>
          <p14:tracePt t="95360" x="5545138" y="5768975"/>
          <p14:tracePt t="95393" x="5557838" y="5768975"/>
          <p14:tracePt t="95416" x="5570538" y="5768975"/>
          <p14:tracePt t="95441" x="5583238" y="5768975"/>
          <p14:tracePt t="95505" x="5595938" y="5768975"/>
          <p14:tracePt t="95633" x="5607050" y="5768975"/>
          <p14:tracePt t="96657" x="5619750" y="5768975"/>
          <p14:tracePt t="96665" x="5645150" y="5768975"/>
          <p14:tracePt t="96674" x="5670550" y="5781675"/>
          <p14:tracePt t="96691" x="5683250" y="5794375"/>
          <p14:tracePt t="96708" x="5708650" y="5794375"/>
          <p14:tracePt t="96724" x="5719763" y="5807075"/>
          <p14:tracePt t="97201" x="5732463" y="5807075"/>
          <p14:tracePt t="97208" x="5757863" y="5807075"/>
          <p14:tracePt t="97217" x="5795963" y="5819775"/>
          <p14:tracePt t="97226" x="5821363" y="5832475"/>
          <p14:tracePt t="97242" x="5845175" y="5832475"/>
          <p14:tracePt t="97259" x="5870575" y="5832475"/>
          <p14:tracePt t="105057" x="5845175" y="5832475"/>
          <p14:tracePt t="105064" x="5770563" y="5819775"/>
          <p14:tracePt t="105081" x="5645150" y="5781675"/>
          <p14:tracePt t="105096" x="5607050" y="5781675"/>
          <p14:tracePt t="105113" x="5595938" y="5781675"/>
          <p14:tracePt t="105441" x="5595938" y="5794375"/>
          <p14:tracePt t="112112" x="5595938" y="5781675"/>
          <p14:tracePt t="112120" x="5570538" y="5743575"/>
          <p14:tracePt t="112131" x="5557838" y="5719763"/>
          <p14:tracePt t="112148" x="5519738" y="5656263"/>
          <p14:tracePt t="112165" x="5483225" y="5619750"/>
          <p14:tracePt t="112181" x="5445125" y="5568950"/>
          <p14:tracePt t="112184" x="5432425" y="5568950"/>
          <p14:tracePt t="112198" x="5432425" y="5556250"/>
          <p14:tracePt t="112200" x="5419725" y="5543550"/>
          <p14:tracePt t="112223" x="5407025" y="5543550"/>
          <p14:tracePt t="112417" x="5407025" y="5530850"/>
          <p14:tracePt t="112440" x="5407025" y="5518150"/>
          <p14:tracePt t="112473" x="5407025" y="5507038"/>
          <p14:tracePt t="112481" x="5407025" y="5494338"/>
          <p14:tracePt t="112505" x="5419725" y="5481638"/>
          <p14:tracePt t="112513" x="5432425" y="5456238"/>
          <p14:tracePt t="112521" x="5445125" y="5456238"/>
          <p14:tracePt t="112537" x="5457825" y="5443538"/>
          <p14:tracePt t="112548" x="5457825" y="5430838"/>
          <p14:tracePt t="112565" x="5470525" y="5430838"/>
          <p14:tracePt t="112584" x="5483225" y="5430838"/>
          <p14:tracePt t="112599" x="5483225" y="5418138"/>
          <p14:tracePt t="112625" x="5495925" y="5418138"/>
          <p14:tracePt t="117880" x="5507038" y="5418138"/>
          <p14:tracePt t="117888" x="5519738" y="5418138"/>
          <p14:tracePt t="117898" x="5532438" y="5418138"/>
          <p14:tracePt t="117913" x="5557838" y="5430838"/>
          <p14:tracePt t="117930" x="5583238" y="5443538"/>
          <p14:tracePt t="117947" x="5607050" y="5443538"/>
          <p14:tracePt t="117963" x="5632450" y="5456238"/>
          <p14:tracePt t="117980" x="5657850" y="5456238"/>
          <p14:tracePt t="117996" x="5670550" y="5456238"/>
          <p14:tracePt t="118013" x="5695950" y="5456238"/>
          <p14:tracePt t="118029" x="5708650" y="5456238"/>
          <p14:tracePt t="118032" x="5732463" y="5456238"/>
          <p14:tracePt t="118046" x="5745163" y="5456238"/>
          <p14:tracePt t="118064" x="5757863" y="5456238"/>
          <p14:tracePt t="118377" x="5770563" y="5456238"/>
          <p14:tracePt t="118656" x="5783263" y="5456238"/>
          <p14:tracePt t="118664" x="5783263" y="5443538"/>
          <p14:tracePt t="118681" x="5795963" y="5418138"/>
          <p14:tracePt t="118689" x="5808663" y="5407025"/>
          <p14:tracePt t="118698" x="5808663" y="5394325"/>
          <p14:tracePt t="118715" x="5845175" y="5368925"/>
          <p14:tracePt t="118731" x="5883275" y="5330825"/>
          <p14:tracePt t="118749" x="5895975" y="5318125"/>
          <p14:tracePt t="118752" x="5895975" y="5305425"/>
          <p14:tracePt t="118766" x="5908675" y="5305425"/>
          <p14:tracePt t="118769" x="5921375" y="5294313"/>
          <p14:tracePt t="118785" x="5932488" y="5281613"/>
          <p14:tracePt t="119520" x="5932488" y="5268913"/>
          <p14:tracePt t="119528" x="5921375" y="5218113"/>
          <p14:tracePt t="119536" x="5895975" y="5168900"/>
          <p14:tracePt t="119551" x="5857875" y="5081588"/>
          <p14:tracePt t="119553" x="5821363" y="4992688"/>
          <p14:tracePt t="119567" x="5745163" y="4792663"/>
          <p14:tracePt t="119584" x="5719763" y="4656138"/>
          <p14:tracePt t="119600" x="5670550" y="4543425"/>
          <p14:tracePt t="119618" x="5619750" y="4454525"/>
          <p14:tracePt t="119634" x="5519738" y="4367213"/>
          <p14:tracePt t="119651" x="5394325" y="4267200"/>
          <p14:tracePt t="119667" x="5181600" y="4141788"/>
          <p14:tracePt t="119684" x="4881563" y="3979863"/>
          <p14:tracePt t="119701" x="4568825" y="3854450"/>
          <p14:tracePt t="119718" x="4294188" y="3741738"/>
          <p14:tracePt t="119721" x="4181475" y="3692525"/>
          <p14:tracePt t="119735" x="4081463" y="3641725"/>
          <p14:tracePt t="119737" x="3992563" y="3603625"/>
          <p14:tracePt t="119752" x="3756025" y="3454400"/>
          <p14:tracePt t="119767" x="3454400" y="3241675"/>
          <p14:tracePt t="119783" x="3054350" y="2903538"/>
          <p14:tracePt t="119799" x="2565400" y="2527300"/>
          <p14:tracePt t="119816" x="1990725" y="2065338"/>
          <p14:tracePt t="119833" x="1389063" y="1539875"/>
          <p14:tracePt t="119851" x="963613" y="1038225"/>
          <p14:tracePt t="119868" x="663575" y="625475"/>
          <p14:tracePt t="119885" x="476250" y="274638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62180" y="1536912"/>
            <a:ext cx="60736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Simple Linear Regression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85474" y="3180466"/>
            <a:ext cx="8417320" cy="165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Understanding Concepts and Interpreting Results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59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562"/>
    </mc:Choice>
    <mc:Fallback xmlns="">
      <p:transition spd="slow" advTm="30562"/>
    </mc:Fallback>
  </mc:AlternateContent>
  <p:extLst>
    <p:ext uri="{3A86A75C-4F4B-4683-9AE1-C65F6400EC91}">
      <p14:laserTraceLst xmlns:p14="http://schemas.microsoft.com/office/powerpoint/2010/main">
        <p14:tracePtLst>
          <p14:tracePt t="107" x="4318000" y="1752600"/>
          <p14:tracePt t="153" x="4343400" y="1765300"/>
          <p14:tracePt t="170" x="4406900" y="1776413"/>
          <p14:tracePt t="186" x="4481513" y="1801813"/>
          <p14:tracePt t="203" x="4568825" y="1827213"/>
          <p14:tracePt t="220" x="4681538" y="1865313"/>
          <p14:tracePt t="237" x="4843463" y="1914525"/>
          <p14:tracePt t="254" x="5068888" y="1965325"/>
          <p14:tracePt t="270" x="5307013" y="2014538"/>
          <p14:tracePt t="287" x="5532438" y="2065338"/>
          <p14:tracePt t="304" x="5657850" y="2089150"/>
          <p14:tracePt t="306" x="5695950" y="2101850"/>
          <p14:tracePt t="321" x="5708650" y="2114550"/>
          <p14:tracePt t="322" x="5732463" y="2114550"/>
          <p14:tracePt t="337" x="5757863" y="2114550"/>
          <p14:tracePt t="371" x="5770563" y="2114550"/>
          <p14:tracePt t="488" x="5770563" y="2127250"/>
          <p14:tracePt t="505" x="5783263" y="2127250"/>
          <p14:tracePt t="772" x="5783263" y="2139950"/>
          <p14:tracePt t="780" x="5783263" y="2152650"/>
          <p14:tracePt t="789" x="5795963" y="2152650"/>
          <p14:tracePt t="807" x="5808663" y="2165350"/>
          <p14:tracePt t="823" x="5821363" y="2178050"/>
          <p14:tracePt t="839" x="5832475" y="2178050"/>
          <p14:tracePt t="856" x="5845175" y="2201863"/>
          <p14:tracePt t="859" x="5857875" y="2201863"/>
          <p14:tracePt t="873" x="5857875" y="2214563"/>
          <p14:tracePt t="890" x="5870575" y="2227263"/>
          <p14:tracePt t="907" x="5870575" y="2252663"/>
          <p14:tracePt t="923" x="5870575" y="2314575"/>
          <p14:tracePt t="940" x="5870575" y="2390775"/>
          <p14:tracePt t="957" x="5895975" y="2490788"/>
          <p14:tracePt t="974" x="5921375" y="2603500"/>
          <p14:tracePt t="990" x="5945188" y="2716213"/>
          <p14:tracePt t="1006" x="5970588" y="2852738"/>
          <p14:tracePt t="1024" x="5983288" y="2978150"/>
          <p14:tracePt t="1027" x="5995988" y="3028950"/>
          <p14:tracePt t="1040" x="6008688" y="3078163"/>
          <p14:tracePt t="1044" x="6021388" y="3128963"/>
          <p14:tracePt t="1057" x="6034088" y="3165475"/>
          <p14:tracePt t="1059" x="6034088" y="3203575"/>
          <p14:tracePt t="1074" x="6034088" y="3228975"/>
          <p14:tracePt t="1076" x="6034088" y="3241675"/>
          <p14:tracePt t="1091" x="6034088" y="3254375"/>
          <p14:tracePt t="1291" x="6045200" y="3254375"/>
          <p14:tracePt t="1299" x="6057900" y="3254375"/>
          <p14:tracePt t="1524" x="6070600" y="3254375"/>
          <p14:tracePt t="1532" x="6096000" y="3254375"/>
          <p14:tracePt t="1542" x="6108700" y="3254375"/>
          <p14:tracePt t="1559" x="6146800" y="3267075"/>
          <p14:tracePt t="1575" x="6170613" y="3278188"/>
          <p14:tracePt t="1591" x="6196013" y="3303588"/>
          <p14:tracePt t="1608" x="6196013" y="3316288"/>
          <p14:tracePt t="1624" x="6196013" y="3341688"/>
          <p14:tracePt t="1626" x="6170613" y="3341688"/>
          <p14:tracePt t="1640" x="6146800" y="3341688"/>
          <p14:tracePt t="1642" x="6134100" y="3354388"/>
          <p14:tracePt t="1658" x="6108700" y="3367088"/>
          <p14:tracePt t="1674" x="6083300" y="3367088"/>
          <p14:tracePt t="1691" x="6045200" y="3367088"/>
          <p14:tracePt t="1707" x="6034088" y="3378200"/>
          <p14:tracePt t="1892" x="6045200" y="3378200"/>
          <p14:tracePt t="1907" x="6057900" y="3378200"/>
          <p14:tracePt t="1924" x="6070600" y="3378200"/>
          <p14:tracePt t="2019" x="6070600" y="3367088"/>
          <p14:tracePt t="2035" x="6070600" y="3354388"/>
          <p14:tracePt t="2043" x="6070600" y="3341688"/>
          <p14:tracePt t="2051" x="6070600" y="3328988"/>
          <p14:tracePt t="2067" x="6070600" y="3316288"/>
          <p14:tracePt t="2076" x="6070600" y="3303588"/>
          <p14:tracePt t="2092" x="6070600" y="3278188"/>
          <p14:tracePt t="2109" x="6070600" y="3267075"/>
          <p14:tracePt t="2125" x="6070600" y="3254375"/>
          <p14:tracePt t="2142" x="6070600" y="3241675"/>
          <p14:tracePt t="2159" x="6070600" y="3228975"/>
          <p14:tracePt t="2176" x="6070600" y="3216275"/>
          <p14:tracePt t="2192" x="6083300" y="3203575"/>
          <p14:tracePt t="2209" x="6083300" y="3190875"/>
          <p14:tracePt t="2210" x="6096000" y="3190875"/>
          <p14:tracePt t="2226" x="6121400" y="3178175"/>
          <p14:tracePt t="2242" x="6183313" y="3141663"/>
          <p14:tracePt t="2259" x="6246813" y="3128963"/>
          <p14:tracePt t="2276" x="6308725" y="3103563"/>
          <p14:tracePt t="2293" x="6383338" y="3090863"/>
          <p14:tracePt t="2310" x="6434138" y="3065463"/>
          <p14:tracePt t="2327" x="6483350" y="3065463"/>
          <p14:tracePt t="2343" x="6496050" y="3054350"/>
          <p14:tracePt t="2361" x="6508750" y="3054350"/>
          <p14:tracePt t="2388" x="6521450" y="3054350"/>
          <p14:tracePt t="2395" x="6534150" y="3054350"/>
          <p14:tracePt t="2412" x="6546850" y="3028950"/>
          <p14:tracePt t="2428" x="6559550" y="3028950"/>
          <p14:tracePt t="2444" x="6584950" y="3028950"/>
          <p14:tracePt t="2460" x="6596063" y="3016250"/>
          <p14:tracePt t="2483" x="6608763" y="3016250"/>
          <p14:tracePt t="2507" x="6621463" y="3016250"/>
          <p14:tracePt t="2516" x="6634163" y="3016250"/>
          <p14:tracePt t="2532" x="6646863" y="3016250"/>
          <p14:tracePt t="2545" x="6659563" y="3003550"/>
          <p14:tracePt t="2548" x="6672263" y="3003550"/>
          <p14:tracePt t="2611" x="6659563" y="3003550"/>
          <p14:tracePt t="2619" x="6621463" y="3003550"/>
          <p14:tracePt t="2628" x="6584950" y="3003550"/>
          <p14:tracePt t="2645" x="6546850" y="3028950"/>
          <p14:tracePt t="2661" x="6508750" y="3054350"/>
          <p14:tracePt t="2678" x="6496050" y="3065463"/>
          <p14:tracePt t="2836" x="6508750" y="3065463"/>
          <p14:tracePt t="2883" x="6508750" y="3054350"/>
          <p14:tracePt t="2891" x="6508750" y="3041650"/>
          <p14:tracePt t="2916" x="6496050" y="3041650"/>
          <p14:tracePt t="2923" x="6483350" y="3041650"/>
          <p14:tracePt t="2932" x="6472238" y="3041650"/>
          <p14:tracePt t="2945" x="6446838" y="3041650"/>
          <p14:tracePt t="2963" x="6434138" y="3041650"/>
          <p14:tracePt t="2979" x="6421438" y="3041650"/>
          <p14:tracePt t="2995" x="6408738" y="3041650"/>
          <p14:tracePt t="3012" x="6396038" y="3041650"/>
          <p14:tracePt t="3083" x="6383338" y="3028950"/>
          <p14:tracePt t="3100" x="6370638" y="3028950"/>
          <p14:tracePt t="3115" x="6359525" y="3016250"/>
          <p14:tracePt t="3123" x="6346825" y="3016250"/>
          <p14:tracePt t="3131" x="6334125" y="3003550"/>
          <p14:tracePt t="3147" x="6321425" y="3003550"/>
          <p14:tracePt t="3149" x="6308725" y="3003550"/>
          <p14:tracePt t="3163" x="6270625" y="2990850"/>
          <p14:tracePt t="3180" x="6259513" y="2990850"/>
          <p14:tracePt t="3196" x="6246813" y="2990850"/>
          <p14:tracePt t="3219" x="6234113" y="2990850"/>
          <p14:tracePt t="3379" x="6234113" y="2978150"/>
          <p14:tracePt t="3396" x="6234113" y="2965450"/>
          <p14:tracePt t="3404" x="6234113" y="2952750"/>
          <p14:tracePt t="3413" x="6221413" y="2952750"/>
          <p14:tracePt t="3430" x="6221413" y="2941638"/>
          <p14:tracePt t="3447" x="6221413" y="2928938"/>
          <p14:tracePt t="3463" x="6208713" y="2903538"/>
          <p14:tracePt t="3480" x="6170613" y="2878138"/>
          <p14:tracePt t="3497" x="6083300" y="2816225"/>
          <p14:tracePt t="3499" x="6034088" y="2790825"/>
          <p14:tracePt t="3513" x="5957888" y="2752725"/>
          <p14:tracePt t="3515" x="5895975" y="2716213"/>
          <p14:tracePt t="3530" x="5783263" y="2678113"/>
          <p14:tracePt t="3547" x="5719763" y="2627313"/>
          <p14:tracePt t="3563" x="5657850" y="2616200"/>
          <p14:tracePt t="3580" x="5645150" y="2603500"/>
          <p14:tracePt t="3597" x="5619750" y="2578100"/>
          <p14:tracePt t="3614" x="5607050" y="2552700"/>
          <p14:tracePt t="3631" x="5595938" y="2527300"/>
          <p14:tracePt t="3652" x="5595938" y="2503488"/>
          <p14:tracePt t="3668" x="5632450" y="2490788"/>
          <p14:tracePt t="3680" x="5695950" y="2465388"/>
          <p14:tracePt t="3683" x="5783263" y="2439988"/>
          <p14:tracePt t="3697" x="5883275" y="2414588"/>
          <p14:tracePt t="3699" x="5983288" y="2390775"/>
          <p14:tracePt t="3714" x="6208713" y="2339975"/>
          <p14:tracePt t="3731" x="6334125" y="2314575"/>
          <p14:tracePt t="3747" x="6396038" y="2303463"/>
          <p14:tracePt t="3764" x="6421438" y="2303463"/>
          <p14:tracePt t="3780" x="6434138" y="2303463"/>
          <p14:tracePt t="3797" x="6446838" y="2303463"/>
          <p14:tracePt t="3815" x="6472238" y="2303463"/>
          <p14:tracePt t="3892" x="6434138" y="2303463"/>
          <p14:tracePt t="3899" x="6359525" y="2303463"/>
          <p14:tracePt t="3915" x="6170613" y="2303463"/>
          <p14:tracePt t="3931" x="6057900" y="2303463"/>
          <p14:tracePt t="3948" x="6034088" y="2303463"/>
          <p14:tracePt t="3965" x="6021388" y="2303463"/>
          <p14:tracePt t="3981" x="6034088" y="2303463"/>
          <p14:tracePt t="3998" x="6183313" y="2303463"/>
          <p14:tracePt t="4014" x="6496050" y="2303463"/>
          <p14:tracePt t="4031" x="6821488" y="2303463"/>
          <p14:tracePt t="4048" x="7110413" y="2303463"/>
          <p14:tracePt t="4050" x="7210425" y="2303463"/>
          <p14:tracePt t="4065" x="7272338" y="2303463"/>
          <p14:tracePt t="4067" x="7323138" y="2303463"/>
          <p14:tracePt t="4081" x="7348538" y="2303463"/>
          <p14:tracePt t="4083" x="7372350" y="2303463"/>
          <p14:tracePt t="4187" x="7359650" y="2303463"/>
          <p14:tracePt t="4195" x="7297738" y="2303463"/>
          <p14:tracePt t="4204" x="7172325" y="2303463"/>
          <p14:tracePt t="4215" x="7034213" y="2303463"/>
          <p14:tracePt t="4232" x="6784975" y="2303463"/>
          <p14:tracePt t="4235" x="6708775" y="2303463"/>
          <p14:tracePt t="4248" x="6672263" y="2314575"/>
          <p14:tracePt t="4251" x="6659563" y="2314575"/>
          <p14:tracePt t="4265" x="6646863" y="2314575"/>
          <p14:tracePt t="4291" x="6672263" y="2314575"/>
          <p14:tracePt t="4299" x="6759575" y="2314575"/>
          <p14:tracePt t="4316" x="7172325" y="2314575"/>
          <p14:tracePt t="4333" x="7623175" y="2314575"/>
          <p14:tracePt t="4349" x="7886700" y="2314575"/>
          <p14:tracePt t="4366" x="8023225" y="2314575"/>
          <p14:tracePt t="4383" x="8061325" y="2314575"/>
          <p14:tracePt t="4399" x="8074025" y="2314575"/>
          <p14:tracePt t="4771" x="8048625" y="2314575"/>
          <p14:tracePt t="4779" x="7974013" y="2327275"/>
          <p14:tracePt t="4788" x="7910513" y="2352675"/>
          <p14:tracePt t="4800" x="7823200" y="2365375"/>
          <p14:tracePt t="4803" x="7735888" y="2378075"/>
          <p14:tracePt t="4817" x="7661275" y="2403475"/>
          <p14:tracePt t="4819" x="7597775" y="2414588"/>
          <p14:tracePt t="4834" x="7561263" y="2414588"/>
          <p14:tracePt t="4836" x="7535863" y="2414588"/>
          <p14:tracePt t="4851" x="7510463" y="2427288"/>
          <p14:tracePt t="4907" x="7523163" y="2427288"/>
          <p14:tracePt t="4916" x="7561263" y="2427288"/>
          <p14:tracePt t="4923" x="7610475" y="2427288"/>
          <p14:tracePt t="4934" x="7661275" y="2427288"/>
          <p14:tracePt t="4950" x="7797800" y="2427288"/>
          <p14:tracePt t="4967" x="7897813" y="2427288"/>
          <p14:tracePt t="4985" x="7961313" y="2427288"/>
          <p14:tracePt t="4987" x="7986713" y="2427288"/>
          <p14:tracePt t="5001" x="7999413" y="2427288"/>
          <p14:tracePt t="5075" x="7986713" y="2427288"/>
          <p14:tracePt t="5084" x="7948613" y="2427288"/>
          <p14:tracePt t="5091" x="7886700" y="2427288"/>
          <p14:tracePt t="5101" x="7835900" y="2427288"/>
          <p14:tracePt t="5117" x="7773988" y="2427288"/>
          <p14:tracePt t="5134" x="7748588" y="2427288"/>
          <p14:tracePt t="5203" x="7785100" y="2427288"/>
          <p14:tracePt t="5211" x="7823200" y="2427288"/>
          <p14:tracePt t="5218" x="7874000" y="2427288"/>
          <p14:tracePt t="5235" x="7935913" y="2427288"/>
          <p14:tracePt t="5251" x="7986713" y="2427288"/>
          <p14:tracePt t="5347" x="7974013" y="2427288"/>
          <p14:tracePt t="5355" x="7923213" y="2439988"/>
          <p14:tracePt t="5368" x="7861300" y="2452688"/>
          <p14:tracePt t="5371" x="7823200" y="2452688"/>
          <p14:tracePt t="5385" x="7785100" y="2452688"/>
          <p14:tracePt t="5387" x="7773988" y="2465388"/>
          <p14:tracePt t="5402" x="7761288" y="2465388"/>
          <p14:tracePt t="5563" x="7748588" y="2465388"/>
          <p14:tracePt t="5579" x="7735888" y="2478088"/>
          <p14:tracePt t="5587" x="7710488" y="2478088"/>
          <p14:tracePt t="5603" x="7635875" y="2503488"/>
          <p14:tracePt t="5619" x="7585075" y="2516188"/>
          <p14:tracePt t="5636" x="7523163" y="2516188"/>
          <p14:tracePt t="5653" x="7448550" y="2540000"/>
          <p14:tracePt t="5669" x="7410450" y="2540000"/>
          <p14:tracePt t="5686" x="7397750" y="2540000"/>
          <p14:tracePt t="5702" x="7359650" y="2552700"/>
          <p14:tracePt t="5720" x="7348538" y="2565400"/>
          <p14:tracePt t="5723" x="7323138" y="2565400"/>
          <p14:tracePt t="5736" x="7297738" y="2565400"/>
          <p14:tracePt t="5738" x="7285038" y="2565400"/>
          <p14:tracePt t="5752" x="7259638" y="2565400"/>
          <p14:tracePt t="5755" x="7246938" y="2578100"/>
          <p14:tracePt t="5769" x="7235825" y="2578100"/>
          <p14:tracePt t="5787" x="7210425" y="2578100"/>
          <p14:tracePt t="5803" x="7197725" y="2578100"/>
          <p14:tracePt t="8411" x="7185025" y="2578100"/>
          <p14:tracePt t="8427" x="7172325" y="2578100"/>
          <p14:tracePt t="8451" x="7159625" y="2578100"/>
          <p14:tracePt t="8467" x="7146925" y="2578100"/>
          <p14:tracePt t="8476" x="7134225" y="2578100"/>
          <p14:tracePt t="8484" x="7123113" y="2578100"/>
          <p14:tracePt t="8499" x="7097713" y="2578100"/>
          <p14:tracePt t="8515" x="7085013" y="2578100"/>
          <p14:tracePt t="8532" x="7072313" y="2578100"/>
          <p14:tracePt t="8555" x="7059613" y="2578100"/>
          <p14:tracePt t="8564" x="7046913" y="2578100"/>
          <p14:tracePt t="8576" x="7034213" y="2578100"/>
          <p14:tracePt t="8579" x="7010400" y="2578100"/>
          <p14:tracePt t="8593" x="6997700" y="2578100"/>
          <p14:tracePt t="8595" x="6985000" y="2578100"/>
          <p14:tracePt t="8610" x="6946900" y="2578100"/>
          <p14:tracePt t="8627" x="6921500" y="2578100"/>
          <p14:tracePt t="8644" x="6897688" y="2578100"/>
          <p14:tracePt t="8660" x="6884988" y="2578100"/>
          <p14:tracePt t="8677" x="6872288" y="2603500"/>
          <p14:tracePt t="8694" x="6859588" y="2616200"/>
          <p14:tracePt t="8710" x="6846888" y="2627313"/>
          <p14:tracePt t="8727" x="6834188" y="2652713"/>
          <p14:tracePt t="8744" x="6821488" y="2665413"/>
          <p14:tracePt t="8748" x="6808788" y="2678113"/>
          <p14:tracePt t="8761" x="6808788" y="2690813"/>
          <p14:tracePt t="8764" x="6797675" y="2703513"/>
          <p14:tracePt t="8778" x="6797675" y="2716213"/>
          <p14:tracePt t="8795" x="6772275" y="2740025"/>
          <p14:tracePt t="8811" x="6772275" y="2752725"/>
          <p14:tracePt t="8844" x="6759575" y="2765425"/>
          <p14:tracePt t="8908" x="6746875" y="2765425"/>
          <p14:tracePt t="8915" x="6721475" y="2765425"/>
          <p14:tracePt t="8927" x="6696075" y="2765425"/>
          <p14:tracePt t="8945" x="6634163" y="2765425"/>
          <p14:tracePt t="8947" x="6584950" y="2778125"/>
          <p14:tracePt t="8961" x="6546850" y="2778125"/>
          <p14:tracePt t="8964" x="6496050" y="2778125"/>
          <p14:tracePt t="8978" x="6421438" y="2778125"/>
          <p14:tracePt t="8979" x="6334125" y="2778125"/>
          <p14:tracePt t="8995" x="6183313" y="2778125"/>
          <p14:tracePt t="9011" x="6083300" y="2778125"/>
          <p14:tracePt t="9027" x="5995988" y="2778125"/>
          <p14:tracePt t="9045" x="5957888" y="2778125"/>
          <p14:tracePt t="9061" x="5932488" y="2778125"/>
          <p14:tracePt t="9139" x="5957888" y="2752725"/>
          <p14:tracePt t="9147" x="6034088" y="2728913"/>
          <p14:tracePt t="9162" x="6121400" y="2703513"/>
          <p14:tracePt t="9164" x="6221413" y="2678113"/>
          <p14:tracePt t="9178" x="6434138" y="2627313"/>
          <p14:tracePt t="9195" x="6584950" y="2590800"/>
          <p14:tracePt t="9212" x="6684963" y="2578100"/>
          <p14:tracePt t="9228" x="6696075" y="2578100"/>
          <p14:tracePt t="9275" x="6696075" y="2565400"/>
          <p14:tracePt t="9283" x="6684963" y="2552700"/>
          <p14:tracePt t="9295" x="6608763" y="2552700"/>
          <p14:tracePt t="9312" x="6396038" y="2540000"/>
          <p14:tracePt t="9329" x="6134100" y="2527300"/>
          <p14:tracePt t="9331" x="6008688" y="2527300"/>
          <p14:tracePt t="9346" x="5908675" y="2516188"/>
          <p14:tracePt t="9349" x="5857875" y="2503488"/>
          <p14:tracePt t="9363" x="5832475" y="2503488"/>
          <p14:tracePt t="14227" x="5857875" y="2516188"/>
          <p14:tracePt t="14235" x="5883275" y="2540000"/>
          <p14:tracePt t="14242" x="5908675" y="2552700"/>
          <p14:tracePt t="14257" x="5945188" y="2565400"/>
          <p14:tracePt t="14274" x="5957888" y="2590800"/>
          <p14:tracePt t="14290" x="5970588" y="2590800"/>
          <p14:tracePt t="14308" x="5983288" y="2603500"/>
          <p14:tracePt t="15451" x="5995988" y="2603500"/>
          <p14:tracePt t="15459" x="6008688" y="2603500"/>
          <p14:tracePt t="15467" x="6021388" y="2603500"/>
          <p14:tracePt t="15478" x="6034088" y="2603500"/>
          <p14:tracePt t="15495" x="6070600" y="2603500"/>
          <p14:tracePt t="15511" x="6083300" y="2603500"/>
          <p14:tracePt t="15529" x="6096000" y="2603500"/>
          <p14:tracePt t="15659" x="6108700" y="2603500"/>
          <p14:tracePt t="15667" x="6121400" y="2603500"/>
          <p14:tracePt t="15678" x="6121400" y="2590800"/>
          <p14:tracePt t="15695" x="6134100" y="2590800"/>
          <p14:tracePt t="17419" x="6146800" y="2590800"/>
          <p14:tracePt t="17427" x="6183313" y="2590800"/>
          <p14:tracePt t="17435" x="6296025" y="2652713"/>
          <p14:tracePt t="17451" x="6846888" y="2852738"/>
          <p14:tracePt t="17467" x="7397750" y="3116263"/>
          <p14:tracePt t="17484" x="7710488" y="3290888"/>
          <p14:tracePt t="17500" x="7961313" y="3454400"/>
          <p14:tracePt t="17517" x="8110538" y="3590925"/>
          <p14:tracePt t="17534" x="8161338" y="3641725"/>
          <p14:tracePt t="17550" x="8186738" y="3679825"/>
          <p14:tracePt t="17567" x="8199438" y="3703638"/>
          <p14:tracePt t="17583" x="8199438" y="3716338"/>
          <p14:tracePt t="17601" x="8212138" y="3729038"/>
          <p14:tracePt t="17604" x="8212138" y="3741738"/>
          <p14:tracePt t="17617" x="8212138" y="3754438"/>
          <p14:tracePt t="17619" x="8223250" y="3754438"/>
          <p14:tracePt t="17634" x="8223250" y="3767138"/>
          <p14:tracePt t="17636" x="8223250" y="3779838"/>
          <p14:tracePt t="17651" x="8223250" y="3816350"/>
          <p14:tracePt t="17667" x="8223250" y="3841750"/>
          <p14:tracePt t="17684" x="8223250" y="3854450"/>
          <p14:tracePt t="17700" x="8223250" y="3879850"/>
          <p14:tracePt t="17717" x="8223250" y="3892550"/>
          <p14:tracePt t="17735" x="8223250" y="3905250"/>
          <p14:tracePt t="17750" x="8223250" y="3916363"/>
          <p14:tracePt t="17772" x="8223250" y="3929063"/>
          <p14:tracePt t="17811" x="8212138" y="3929063"/>
          <p14:tracePt t="17819" x="8199438" y="3941763"/>
          <p14:tracePt t="17843" x="8186738" y="3941763"/>
          <p14:tracePt t="17859" x="8186738" y="3954463"/>
          <p14:tracePt t="17867" x="8174038" y="3954463"/>
          <p14:tracePt t="17884" x="8161338" y="3954463"/>
          <p14:tracePt t="17892" x="8148638" y="3967163"/>
          <p14:tracePt t="17901" x="8148638" y="3979863"/>
          <p14:tracePt t="17917" x="8135938" y="3992563"/>
          <p14:tracePt t="17935" x="8110538" y="4005263"/>
          <p14:tracePt t="17951" x="8086725" y="4041775"/>
          <p14:tracePt t="17967" x="8061325" y="4054475"/>
          <p14:tracePt t="17971" x="8048625" y="4054475"/>
          <p14:tracePt t="17987" x="8035925" y="4067175"/>
          <p14:tracePt t="18001" x="8035925" y="4079875"/>
          <p14:tracePt t="18003" x="8023225" y="4079875"/>
          <p14:tracePt t="18018" x="8010525" y="4092575"/>
          <p14:tracePt t="18036" x="7974013" y="4105275"/>
          <p14:tracePt t="18051" x="7923213" y="4129088"/>
          <p14:tracePt t="18068" x="7861300" y="4141788"/>
          <p14:tracePt t="18085" x="7761288" y="4179888"/>
          <p14:tracePt t="18102" x="7673975" y="4192588"/>
          <p14:tracePt t="18119" x="7585075" y="4230688"/>
          <p14:tracePt t="18136" x="7548563" y="4241800"/>
          <p14:tracePt t="18138" x="7523163" y="4241800"/>
          <p14:tracePt t="18152" x="7510463" y="4254500"/>
          <p14:tracePt t="18169" x="7497763" y="4254500"/>
          <p14:tracePt t="18171" x="7485063" y="4254500"/>
          <p14:tracePt t="18291" x="7472363" y="4254500"/>
          <p14:tracePt t="18307" x="7459663" y="4254500"/>
          <p14:tracePt t="18324" x="7448550" y="4254500"/>
          <p14:tracePt t="18331" x="7435850" y="4254500"/>
          <p14:tracePt t="18347" x="7423150" y="4254500"/>
          <p14:tracePt t="18356" x="7410450" y="4254500"/>
          <p14:tracePt t="18371" x="7397750" y="4254500"/>
          <p14:tracePt t="18387" x="7385050" y="4254500"/>
          <p14:tracePt t="18403" x="7372350" y="4254500"/>
          <p14:tracePt t="18419" x="7359650" y="4254500"/>
          <p14:tracePt t="18436" x="7348538" y="4254500"/>
          <p14:tracePt t="19971" x="7335838" y="4254500"/>
          <p14:tracePt t="23203" x="7348538" y="4254500"/>
          <p14:tracePt t="23227" x="7359650" y="4254500"/>
          <p14:tracePt t="23243" x="7372350" y="4254500"/>
          <p14:tracePt t="23259" x="7385050" y="4254500"/>
          <p14:tracePt t="23267" x="7397750" y="4254500"/>
          <p14:tracePt t="23282" x="7448550" y="4241800"/>
          <p14:tracePt t="23299" x="7497763" y="4217988"/>
          <p14:tracePt t="23316" x="7548563" y="4205288"/>
          <p14:tracePt t="23332" x="7597775" y="4192588"/>
          <p14:tracePt t="23348" x="7623175" y="4179888"/>
          <p14:tracePt t="23365" x="7648575" y="4154488"/>
          <p14:tracePt t="23382" x="7661275" y="4141788"/>
          <p14:tracePt t="23399" x="7673975" y="4117975"/>
          <p14:tracePt t="23404" x="7685088" y="4117975"/>
          <p14:tracePt t="23416" x="7685088" y="4105275"/>
          <p14:tracePt t="23419" x="7685088" y="4092575"/>
          <p14:tracePt t="23443" x="7685088" y="4079875"/>
          <p14:tracePt t="23451" x="7697788" y="4079875"/>
          <p14:tracePt t="23651" x="7697788" y="4092575"/>
          <p14:tracePt t="23659" x="7697788" y="4117975"/>
          <p14:tracePt t="23667" x="7697788" y="4154488"/>
          <p14:tracePt t="23684" x="7697788" y="4230688"/>
          <p14:tracePt t="23700" x="7697788" y="4318000"/>
          <p14:tracePt t="23717" x="7685088" y="4367213"/>
          <p14:tracePt t="23732" x="7673975" y="4405313"/>
          <p14:tracePt t="23750" x="7673975" y="4430713"/>
          <p14:tracePt t="23767" x="7661275" y="4443413"/>
          <p14:tracePt t="23770" x="7661275" y="4454525"/>
          <p14:tracePt t="23783" x="7661275" y="4467225"/>
          <p14:tracePt t="23800" x="7648575" y="4479925"/>
          <p14:tracePt t="23859" x="7635875" y="4479925"/>
          <p14:tracePt t="23875" x="7623175" y="4479925"/>
          <p14:tracePt t="23883" x="7610475" y="4492625"/>
          <p14:tracePt t="23891" x="7597775" y="4492625"/>
          <p14:tracePt t="23901" x="7572375" y="4492625"/>
          <p14:tracePt t="23917" x="7535863" y="4505325"/>
          <p14:tracePt t="23933" x="7459663" y="4505325"/>
          <p14:tracePt t="23951" x="7385050" y="4505325"/>
          <p14:tracePt t="23967" x="7297738" y="4530725"/>
          <p14:tracePt t="23984" x="7235825" y="4530725"/>
          <p14:tracePt t="23987" x="7197725" y="4543425"/>
          <p14:tracePt t="24001" x="7159625" y="4543425"/>
          <p14:tracePt t="24003" x="7123113" y="4543425"/>
          <p14:tracePt t="24017" x="7072313" y="4543425"/>
          <p14:tracePt t="24020" x="7046913" y="4554538"/>
          <p14:tracePt t="24032" x="7010400" y="4567238"/>
          <p14:tracePt t="24034" x="6985000" y="4567238"/>
          <p14:tracePt t="24049" x="6934200" y="4579938"/>
          <p14:tracePt t="24066" x="6910388" y="4592638"/>
          <p14:tracePt t="24082" x="6897688" y="4605338"/>
          <p14:tracePt t="24099" x="6884988" y="4605338"/>
          <p14:tracePt t="24116" x="6872288" y="4605338"/>
          <p14:tracePt t="24133" x="6846888" y="4618038"/>
          <p14:tracePt t="24149" x="6834188" y="4630738"/>
          <p14:tracePt t="24166" x="6808788" y="4643438"/>
          <p14:tracePt t="24183" x="6784975" y="4667250"/>
          <p14:tracePt t="24200" x="6746875" y="4705350"/>
          <p14:tracePt t="24201" x="6734175" y="4718050"/>
          <p14:tracePt t="24216" x="6708775" y="4743450"/>
          <p14:tracePt t="24218" x="6696075" y="4756150"/>
          <p14:tracePt t="24233" x="6672263" y="4779963"/>
          <p14:tracePt t="24234" x="6672263" y="4792663"/>
          <p14:tracePt t="24250" x="6646863" y="4830763"/>
          <p14:tracePt t="24266" x="6608763" y="4868863"/>
          <p14:tracePt t="24283" x="6572250" y="4892675"/>
          <p14:tracePt t="24300" x="6534150" y="4930775"/>
          <p14:tracePt t="24316" x="6496050" y="4968875"/>
          <p14:tracePt t="24333" x="6459538" y="4981575"/>
          <p14:tracePt t="24350" x="6434138" y="5018088"/>
          <p14:tracePt t="24368" x="6408738" y="5030788"/>
          <p14:tracePt t="24385" x="6396038" y="5030788"/>
          <p14:tracePt t="24411" x="6383338" y="5043488"/>
          <p14:tracePt t="24563" x="6383338" y="5056188"/>
          <p14:tracePt t="24570" x="6370638" y="5056188"/>
          <p14:tracePt t="24603" x="6370638" y="5068888"/>
          <p14:tracePt t="24619" x="6383338" y="5068888"/>
          <p14:tracePt t="24627" x="6408738" y="5068888"/>
          <p14:tracePt t="24636" x="6421438" y="5081588"/>
          <p14:tracePt t="24653" x="6472238" y="5092700"/>
          <p14:tracePt t="24668" x="6546850" y="5105400"/>
          <p14:tracePt t="24685" x="6621463" y="5105400"/>
          <p14:tracePt t="24702" x="6696075" y="5118100"/>
          <p14:tracePt t="24719" x="6759575" y="5130800"/>
          <p14:tracePt t="24735" x="6821488" y="5130800"/>
          <p14:tracePt t="24738" x="6846888" y="5130800"/>
          <p14:tracePt t="24752" x="6872288" y="5130800"/>
          <p14:tracePt t="24756" x="6897688" y="5130800"/>
          <p14:tracePt t="24768" x="6934200" y="5130800"/>
          <p14:tracePt t="24770" x="6959600" y="5130800"/>
          <p14:tracePt t="24784" x="6972300" y="5130800"/>
          <p14:tracePt t="24786" x="6985000" y="5130800"/>
          <p14:tracePt t="24801" x="7010400" y="5130800"/>
          <p14:tracePt t="24818" x="7034213" y="5130800"/>
          <p14:tracePt t="24834" x="7046913" y="5130800"/>
          <p14:tracePt t="24851" x="7059613" y="5130800"/>
          <p14:tracePt t="24868" x="7085013" y="5130800"/>
          <p14:tracePt t="24885" x="7097713" y="5130800"/>
          <p14:tracePt t="24903" x="7110413" y="5130800"/>
          <p14:tracePt t="24920" x="7134225" y="5130800"/>
          <p14:tracePt t="24923" x="7146925" y="5130800"/>
          <p14:tracePt t="24939" x="7159625" y="5130800"/>
          <p14:tracePt t="24952" x="7185025" y="5130800"/>
          <p14:tracePt t="24956" x="7197725" y="5130800"/>
          <p14:tracePt t="24970" x="7210425" y="5130800"/>
          <p14:tracePt t="24972" x="7223125" y="5130800"/>
          <p14:tracePt t="24987" x="7259638" y="5130800"/>
          <p14:tracePt t="25004" x="7297738" y="5118100"/>
          <p14:tracePt t="25020" x="7323138" y="5118100"/>
          <p14:tracePt t="25037" x="7335838" y="5105400"/>
          <p14:tracePt t="25053" x="7359650" y="5105400"/>
          <p14:tracePt t="25070" x="7372350" y="5092700"/>
          <p14:tracePt t="25087" x="7397750" y="5092700"/>
          <p14:tracePt t="25283" x="7385050" y="5081588"/>
          <p14:tracePt t="25291" x="7372350" y="5081588"/>
          <p14:tracePt t="25411" x="7372350" y="5068888"/>
          <p14:tracePt t="25420" x="7372350" y="5056188"/>
          <p14:tracePt t="25499" x="7372350" y="5043488"/>
          <p14:tracePt t="25524" x="7372350" y="5030788"/>
          <p14:tracePt t="25531" x="7385050" y="5030788"/>
          <p14:tracePt t="25538" x="7397750" y="5030788"/>
          <p14:tracePt t="25555" x="7435850" y="5018088"/>
          <p14:tracePt t="25571" x="7485063" y="5005388"/>
          <p14:tracePt t="25588" x="7548563" y="4968875"/>
          <p14:tracePt t="25605" x="7623175" y="4956175"/>
          <p14:tracePt t="25621" x="7723188" y="4905375"/>
          <p14:tracePt t="25638" x="7810500" y="4879975"/>
          <p14:tracePt t="25655" x="7910513" y="4856163"/>
          <p14:tracePt t="25659" x="7948613" y="4843463"/>
          <p14:tracePt t="25672" x="7974013" y="4830763"/>
          <p14:tracePt t="25675" x="7999413" y="4830763"/>
          <p14:tracePt t="25688" x="8023225" y="4818063"/>
          <p14:tracePt t="25690" x="8061325" y="4805363"/>
          <p14:tracePt t="25705" x="8086725" y="4792663"/>
          <p14:tracePt t="25707" x="8099425" y="4792663"/>
          <p14:tracePt t="25722" x="8135938" y="4792663"/>
          <p14:tracePt t="25738" x="8161338" y="4779963"/>
          <p14:tracePt t="25755" x="8174038" y="4779963"/>
          <p14:tracePt t="25772" x="8212138" y="4768850"/>
          <p14:tracePt t="25788" x="8223250" y="4768850"/>
          <p14:tracePt t="25805" x="8235950" y="4768850"/>
          <p14:tracePt t="25821" x="8261350" y="4768850"/>
          <p14:tracePt t="25838" x="8274050" y="4768850"/>
          <p14:tracePt t="26602" x="8286750" y="4768850"/>
          <p14:tracePt t="26611" x="8312150" y="4768850"/>
          <p14:tracePt t="26622" x="8348663" y="4768850"/>
          <p14:tracePt t="26639" x="8374063" y="4768850"/>
          <p14:tracePt t="26655" x="8399463" y="4768850"/>
          <p14:tracePt t="26672" x="8412163" y="4768850"/>
          <p14:tracePt t="26673" x="8424863" y="4768850"/>
          <p14:tracePt t="26700" x="8435975" y="4768850"/>
          <p14:tracePt t="26707" x="8448675" y="4768850"/>
          <p14:tracePt t="26724" x="8512175" y="4768850"/>
          <p14:tracePt t="26741" x="8561388" y="4768850"/>
          <p14:tracePt t="26757" x="8612188" y="4768850"/>
          <p14:tracePt t="26774" x="8686800" y="4768850"/>
          <p14:tracePt t="26792" x="8737600" y="4768850"/>
          <p14:tracePt t="26795" x="8750300" y="4768850"/>
          <p14:tracePt t="26807" x="8763000" y="4756150"/>
          <p14:tracePt t="26824" x="8799513" y="4756150"/>
          <p14:tracePt t="26841" x="8812213" y="4730750"/>
          <p14:tracePt t="26858" x="8863013" y="4718050"/>
          <p14:tracePt t="26874" x="8924925" y="4705350"/>
          <p14:tracePt t="26892" x="8950325" y="4679950"/>
          <p14:tracePt t="26908" x="9012238" y="4679950"/>
          <p14:tracePt t="26924" x="9063038" y="4656138"/>
          <p14:tracePt t="26941" x="9099550" y="4643438"/>
          <p14:tracePt t="26958" x="9112250" y="4643438"/>
          <p14:tracePt t="26975" x="9137650" y="4630738"/>
          <p14:tracePt t="26992" x="9150350" y="4630738"/>
          <p14:tracePt t="26994" x="9163050" y="4630738"/>
          <p14:tracePt t="27011" x="9175750" y="4630738"/>
          <p14:tracePt t="27024" x="9188450" y="4630738"/>
          <p14:tracePt t="27041" x="9188450" y="4618038"/>
          <p14:tracePt t="27059" x="9199563" y="4618038"/>
          <p14:tracePt t="27085" x="9212263" y="4618038"/>
          <p14:tracePt t="27284" x="9199563" y="4618038"/>
          <p14:tracePt t="27292" x="9199563" y="4630738"/>
          <p14:tracePt t="27300" x="9188450" y="4630738"/>
          <p14:tracePt t="27325" x="9150350" y="4656138"/>
          <p14:tracePt t="27342" x="9150350" y="4667250"/>
          <p14:tracePt t="27359" x="9137650" y="4679950"/>
          <p14:tracePt t="28651" x="9150350" y="4679950"/>
          <p14:tracePt t="28659" x="9163050" y="4679950"/>
          <p14:tracePt t="28675" x="9175750" y="4679950"/>
          <p14:tracePt t="28684" x="9188450" y="4679950"/>
          <p14:tracePt t="28699" x="9212263" y="4679950"/>
          <p14:tracePt t="28713" x="9224963" y="4679950"/>
          <p14:tracePt t="28730" x="9250363" y="4679950"/>
          <p14:tracePt t="28746" x="9275763" y="4679950"/>
          <p14:tracePt t="28763" x="9301163" y="4667250"/>
          <p14:tracePt t="28780" x="9337675" y="4667250"/>
          <p14:tracePt t="28797" x="9388475" y="4643438"/>
          <p14:tracePt t="28813" x="9424988" y="4630738"/>
          <p14:tracePt t="28829" x="9475788" y="4618038"/>
          <p14:tracePt t="28846" x="9513888" y="4605338"/>
          <p14:tracePt t="28863" x="9525000" y="4605338"/>
          <p14:tracePt t="28867" x="9537700" y="4605338"/>
          <p14:tracePt t="28880" x="9550400" y="4605338"/>
          <p14:tracePt t="28884" x="9575800" y="4605338"/>
          <p14:tracePt t="28896" x="9613900" y="4592638"/>
          <p14:tracePt t="28899" x="9626600" y="4592638"/>
          <p14:tracePt t="28914" x="9650413" y="4592638"/>
          <p14:tracePt t="28916" x="9675813" y="4592638"/>
          <p14:tracePt t="28930" x="9739313" y="4567238"/>
          <p14:tracePt t="28947" x="9801225" y="4554538"/>
          <p14:tracePt t="28963" x="9901238" y="4543425"/>
          <p14:tracePt t="28980" x="10064750" y="4505325"/>
          <p14:tracePt t="28996" x="10201275" y="4467225"/>
          <p14:tracePt t="29014" x="10339388" y="4418013"/>
          <p14:tracePt t="29030" x="10401300" y="4354513"/>
          <p14:tracePt t="29046" x="10401300" y="4330700"/>
          <p14:tracePt t="29063" x="10339388" y="4305300"/>
          <p14:tracePt t="29080" x="10313988" y="4305300"/>
          <p14:tracePt t="29451" x="10326688" y="4305300"/>
          <p14:tracePt t="29459" x="10339388" y="4305300"/>
          <p14:tracePt t="29467" x="10352088" y="4305300"/>
          <p14:tracePt t="29491" x="10364788" y="4305300"/>
          <p14:tracePt t="29499" x="10377488" y="4305300"/>
          <p14:tracePt t="29515" x="10426700" y="4292600"/>
          <p14:tracePt t="29532" x="10526713" y="4267200"/>
          <p14:tracePt t="29548" x="10639425" y="4230688"/>
          <p14:tracePt t="29565" x="10790238" y="4192588"/>
          <p14:tracePt t="29581" x="10977563" y="4154488"/>
          <p14:tracePt t="29599" x="11177588" y="4105275"/>
          <p14:tracePt t="29615" x="11353800" y="4054475"/>
          <p14:tracePt t="29618" x="11441113" y="4029075"/>
          <p14:tracePt t="29632" x="11528425" y="3992563"/>
          <p14:tracePt t="29635" x="11603038" y="3979863"/>
          <p14:tracePt t="29649" x="11666538" y="3954463"/>
          <p14:tracePt t="29652" x="11728450" y="3941763"/>
          <p14:tracePt t="29665" x="11779250" y="3929063"/>
          <p14:tracePt t="29667" x="11841163" y="3905250"/>
          <p14:tracePt t="29682" x="11966575" y="3854450"/>
          <p14:tracePt t="29699" x="12066588" y="3816350"/>
          <p14:tracePt t="29715" x="12130088" y="3792538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23008" y="975974"/>
            <a:ext cx="600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Simple Linear 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10957" y="2357211"/>
            <a:ext cx="10225364" cy="2799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Simple linear regression examines the relationship between two numerical variables.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Key assumptions: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Data points should roughly align along a straight line.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Random scatter around the line with no extreme outliers.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1970"/>
    </mc:Choice>
    <mc:Fallback xmlns="">
      <p:transition advTm="161970"/>
    </mc:Fallback>
  </mc:AlternateContent>
  <p:extLst>
    <p:ext uri="{3A86A75C-4F4B-4683-9AE1-C65F6400EC91}">
      <p14:laserTraceLst xmlns:p14="http://schemas.microsoft.com/office/powerpoint/2010/main">
        <p14:tracePtLst>
          <p14:tracePt t="758" x="12141200" y="3716338"/>
          <p14:tracePt t="773" x="12104688" y="3716338"/>
          <p14:tracePt t="790" x="12053888" y="3716338"/>
          <p14:tracePt t="806" x="12004675" y="3716338"/>
          <p14:tracePt t="823" x="11953875" y="3716338"/>
          <p14:tracePt t="840" x="11866563" y="3741738"/>
          <p14:tracePt t="856" x="11791950" y="3741738"/>
          <p14:tracePt t="873" x="11741150" y="3741738"/>
          <p14:tracePt t="890" x="11703050" y="3741738"/>
          <p14:tracePt t="907" x="11666538" y="3754438"/>
          <p14:tracePt t="910" x="11641138" y="3767138"/>
          <p14:tracePt t="926" x="11615738" y="3767138"/>
          <p14:tracePt t="928" x="11579225" y="3779838"/>
          <p14:tracePt t="939" x="11541125" y="3792538"/>
          <p14:tracePt t="942" x="11503025" y="3803650"/>
          <p14:tracePt t="956" x="11479213" y="3803650"/>
          <p14:tracePt t="958" x="11453813" y="3816350"/>
          <p14:tracePt t="973" x="11390313" y="3841750"/>
          <p14:tracePt t="991" x="11328400" y="3841750"/>
          <p14:tracePt t="1007" x="11303000" y="3854450"/>
          <p14:tracePt t="1024" x="11277600" y="3867150"/>
          <p14:tracePt t="1040" x="11253788" y="3867150"/>
          <p14:tracePt t="1056" x="11215688" y="3867150"/>
          <p14:tracePt t="1074" x="11153775" y="3879850"/>
          <p14:tracePt t="1090" x="11102975" y="3879850"/>
          <p14:tracePt t="1108" x="11028363" y="3892550"/>
          <p14:tracePt t="1110" x="10964863" y="3905250"/>
          <p14:tracePt t="1124" x="10915650" y="3905250"/>
          <p14:tracePt t="1127" x="10877550" y="3905250"/>
          <p14:tracePt t="1141" x="10802938" y="3916363"/>
          <p14:tracePt t="1158" x="10739438" y="3916363"/>
          <p14:tracePt t="1174" x="10702925" y="3929063"/>
          <p14:tracePt t="1190" x="10639425" y="3941763"/>
          <p14:tracePt t="1207" x="10564813" y="3954463"/>
          <p14:tracePt t="1224" x="10490200" y="3954463"/>
          <p14:tracePt t="1240" x="10414000" y="3954463"/>
          <p14:tracePt t="1257" x="10352088" y="3979863"/>
          <p14:tracePt t="1274" x="10326688" y="3979863"/>
          <p14:tracePt t="1279" x="10313988" y="3979863"/>
          <p14:tracePt t="1295" x="10301288" y="3979863"/>
          <p14:tracePt t="1307" x="10288588" y="3979863"/>
          <p14:tracePt t="1310" x="10264775" y="3979863"/>
          <p14:tracePt t="1324" x="10226675" y="3979863"/>
          <p14:tracePt t="1327" x="10177463" y="3979863"/>
          <p14:tracePt t="1342" x="10026650" y="3967163"/>
          <p14:tracePt t="1358" x="9788525" y="3941763"/>
          <p14:tracePt t="1374" x="9463088" y="3916363"/>
          <p14:tracePt t="1390" x="9099550" y="3905250"/>
          <p14:tracePt t="1408" x="8799513" y="3905250"/>
          <p14:tracePt t="1424" x="8586788" y="3892550"/>
          <p14:tracePt t="1441" x="8448675" y="3879850"/>
          <p14:tracePt t="1458" x="8386763" y="3879850"/>
          <p14:tracePt t="1461" x="8361363" y="3879850"/>
          <p14:tracePt t="1475" x="8348663" y="3867150"/>
          <p14:tracePt t="1479" x="8335963" y="3854450"/>
          <p14:tracePt t="1490" x="8324850" y="3854450"/>
          <p14:tracePt t="1528" x="8312150" y="3841750"/>
          <p14:tracePt t="1536" x="8299450" y="3841750"/>
          <p14:tracePt t="1542" x="8286750" y="3829050"/>
          <p14:tracePt t="1558" x="8274050" y="3816350"/>
          <p14:tracePt t="1575" x="8261350" y="3803650"/>
          <p14:tracePt t="1591" x="8235950" y="3803650"/>
          <p14:tracePt t="1608" x="8212138" y="3779838"/>
          <p14:tracePt t="1638" x="8199438" y="3779838"/>
          <p14:tracePt t="1647" x="8186738" y="3767138"/>
          <p14:tracePt t="1663" x="8174038" y="3754438"/>
          <p14:tracePt t="1675" x="8148638" y="3741738"/>
          <p14:tracePt t="1678" x="8135938" y="3716338"/>
          <p14:tracePt t="1690" x="8110538" y="3692525"/>
          <p14:tracePt t="1707" x="8048625" y="3616325"/>
          <p14:tracePt t="1709" x="8023225" y="3554413"/>
          <p14:tracePt t="1725" x="7961313" y="3454400"/>
          <p14:tracePt t="1741" x="7910513" y="3403600"/>
          <p14:tracePt t="1757" x="7861300" y="3341688"/>
          <p14:tracePt t="1774" x="7785100" y="3228975"/>
          <p14:tracePt t="1790" x="7648575" y="3054350"/>
          <p14:tracePt t="1808" x="7485063" y="2865438"/>
          <p14:tracePt t="1824" x="7359650" y="2728913"/>
          <p14:tracePt t="1841" x="7259638" y="2640013"/>
          <p14:tracePt t="1857" x="7185025" y="2590800"/>
          <p14:tracePt t="1874" x="7159625" y="2578100"/>
          <p14:tracePt t="1891" x="7146925" y="2565400"/>
          <p14:tracePt t="2062" x="7146925" y="2552700"/>
          <p14:tracePt t="2070" x="7146925" y="2540000"/>
          <p14:tracePt t="2086" x="7146925" y="2527300"/>
          <p14:tracePt t="2093" x="7146925" y="2516188"/>
          <p14:tracePt t="2108" x="7146925" y="2503488"/>
          <p14:tracePt t="2109" x="7146925" y="2478088"/>
          <p14:tracePt t="2125" x="7159625" y="2427288"/>
          <p14:tracePt t="2141" x="7172325" y="2403475"/>
          <p14:tracePt t="2158" x="7172325" y="2378075"/>
          <p14:tracePt t="2175" x="7185025" y="2339975"/>
          <p14:tracePt t="2192" x="7197725" y="2314575"/>
          <p14:tracePt t="2208" x="7197725" y="2290763"/>
          <p14:tracePt t="2225" x="7197725" y="2278063"/>
          <p14:tracePt t="2242" x="7197725" y="2265363"/>
          <p14:tracePt t="3222" x="7185025" y="2265363"/>
          <p14:tracePt t="3230" x="7146925" y="2290763"/>
          <p14:tracePt t="3238" x="7059613" y="2327275"/>
          <p14:tracePt t="3246" x="6959600" y="2365375"/>
          <p14:tracePt t="3262" x="6708775" y="2478088"/>
          <p14:tracePt t="3279" x="6459538" y="2627313"/>
          <p14:tracePt t="3295" x="6221413" y="2740025"/>
          <p14:tracePt t="3312" x="6034088" y="2840038"/>
          <p14:tracePt t="3330" x="5921375" y="2878138"/>
          <p14:tracePt t="3346" x="5857875" y="2916238"/>
          <p14:tracePt t="3350" x="5832475" y="2916238"/>
          <p14:tracePt t="3362" x="5808663" y="2916238"/>
          <p14:tracePt t="3379" x="5783263" y="2928938"/>
          <p14:tracePt t="3381" x="5770563" y="2928938"/>
          <p14:tracePt t="3397" x="5757863" y="2941638"/>
          <p14:tracePt t="3413" x="5732463" y="2941638"/>
          <p14:tracePt t="3430" x="5708650" y="2952750"/>
          <p14:tracePt t="3446" x="5683250" y="2978150"/>
          <p14:tracePt t="3463" x="5632450" y="2990850"/>
          <p14:tracePt t="3480" x="5583238" y="3003550"/>
          <p14:tracePt t="3496" x="5532438" y="3016250"/>
          <p14:tracePt t="3513" x="5470525" y="3041650"/>
          <p14:tracePt t="3530" x="5407025" y="3041650"/>
          <p14:tracePt t="3547" x="5319713" y="3065463"/>
          <p14:tracePt t="3550" x="5281613" y="3065463"/>
          <p14:tracePt t="3564" x="5245100" y="3065463"/>
          <p14:tracePt t="3566" x="5219700" y="3065463"/>
          <p14:tracePt t="3580" x="5181600" y="3065463"/>
          <p14:tracePt t="3583" x="5145088" y="3065463"/>
          <p14:tracePt t="3598" x="5057775" y="3065463"/>
          <p14:tracePt t="3614" x="4968875" y="3078163"/>
          <p14:tracePt t="3630" x="4881563" y="3090863"/>
          <p14:tracePt t="3647" x="4781550" y="3090863"/>
          <p14:tracePt t="3664" x="4694238" y="3090863"/>
          <p14:tracePt t="3680" x="4606925" y="3090863"/>
          <p14:tracePt t="3697" x="4518025" y="3090863"/>
          <p14:tracePt t="3714" x="4468813" y="3090863"/>
          <p14:tracePt t="3730" x="4394200" y="3090863"/>
          <p14:tracePt t="3748" x="4356100" y="3090863"/>
          <p14:tracePt t="3750" x="4343400" y="3090863"/>
          <p14:tracePt t="3764" x="4330700" y="3090863"/>
          <p14:tracePt t="3918" x="4318000" y="3090863"/>
          <p14:tracePt t="3926" x="4305300" y="3090863"/>
          <p14:tracePt t="3934" x="4294188" y="3090863"/>
          <p14:tracePt t="3950" x="4281488" y="3090863"/>
          <p14:tracePt t="3965" x="4256088" y="3090863"/>
          <p14:tracePt t="3990" x="4243388" y="3090863"/>
          <p14:tracePt t="4742" x="4268788" y="3090863"/>
          <p14:tracePt t="4750" x="4305300" y="3090863"/>
          <p14:tracePt t="4758" x="4343400" y="3090863"/>
          <p14:tracePt t="4766" x="4381500" y="3103563"/>
          <p14:tracePt t="4783" x="4443413" y="3116263"/>
          <p14:tracePt t="4800" x="4481513" y="3128963"/>
          <p14:tracePt t="4817" x="4494213" y="3128963"/>
          <p14:tracePt t="4834" x="4506913" y="3128963"/>
          <p14:tracePt t="5078" x="4518025" y="3128963"/>
          <p14:tracePt t="5086" x="4530725" y="3141663"/>
          <p14:tracePt t="5101" x="4594225" y="3154363"/>
          <p14:tracePt t="5117" x="4681538" y="3165475"/>
          <p14:tracePt t="5134" x="4756150" y="3178175"/>
          <p14:tracePt t="5151" x="4794250" y="3178175"/>
          <p14:tracePt t="5168" x="4819650" y="3190875"/>
          <p14:tracePt t="5184" x="4832350" y="3190875"/>
          <p14:tracePt t="5430" x="4843463" y="3190875"/>
          <p14:tracePt t="5446" x="4856163" y="3190875"/>
          <p14:tracePt t="5454" x="4868863" y="3190875"/>
          <p14:tracePt t="5470" x="4919663" y="3190875"/>
          <p14:tracePt t="5485" x="4981575" y="3190875"/>
          <p14:tracePt t="5502" x="5032375" y="3190875"/>
          <p14:tracePt t="5518" x="5094288" y="3190875"/>
          <p14:tracePt t="5535" x="5145088" y="3190875"/>
          <p14:tracePt t="5552" x="5207000" y="3190875"/>
          <p14:tracePt t="5568" x="5245100" y="3190875"/>
          <p14:tracePt t="5585" x="5281613" y="3190875"/>
          <p14:tracePt t="5602" x="5294313" y="3190875"/>
          <p14:tracePt t="5619" x="5319713" y="3190875"/>
          <p14:tracePt t="5622" x="5332413" y="3190875"/>
          <p14:tracePt t="5639" x="5345113" y="3190875"/>
          <p14:tracePt t="5653" x="5357813" y="3190875"/>
          <p14:tracePt t="5678" x="5370513" y="3190875"/>
          <p14:tracePt t="5726" x="5383213" y="3190875"/>
          <p14:tracePt t="5750" x="5394325" y="3190875"/>
          <p14:tracePt t="5766" x="5407025" y="3190875"/>
          <p14:tracePt t="5774" x="5419725" y="3190875"/>
          <p14:tracePt t="5791" x="5432425" y="3190875"/>
          <p14:tracePt t="5813" x="5445125" y="3190875"/>
          <p14:tracePt t="5829" x="5457825" y="3190875"/>
          <p14:tracePt t="5845" x="5470525" y="3190875"/>
          <p14:tracePt t="6502" x="5483225" y="3190875"/>
          <p14:tracePt t="6510" x="5507038" y="3190875"/>
          <p14:tracePt t="6521" x="5532438" y="3190875"/>
          <p14:tracePt t="6538" x="5619750" y="3190875"/>
          <p14:tracePt t="6554" x="5708650" y="3190875"/>
          <p14:tracePt t="6571" x="5795963" y="3190875"/>
          <p14:tracePt t="6573" x="5832475" y="3203575"/>
          <p14:tracePt t="6588" x="5870575" y="3216275"/>
          <p14:tracePt t="6590" x="5908675" y="3216275"/>
          <p14:tracePt t="6605" x="5957888" y="3216275"/>
          <p14:tracePt t="6621" x="6034088" y="3216275"/>
          <p14:tracePt t="6638" x="6096000" y="3228975"/>
          <p14:tracePt t="6655" x="6134100" y="3228975"/>
          <p14:tracePt t="6671" x="6146800" y="3228975"/>
          <p14:tracePt t="6688" x="6157913" y="3241675"/>
          <p14:tracePt t="6814" x="6183313" y="3241675"/>
          <p14:tracePt t="6821" x="6196013" y="3241675"/>
          <p14:tracePt t="6830" x="6208713" y="3241675"/>
          <p14:tracePt t="6839" x="6221413" y="3241675"/>
          <p14:tracePt t="6855" x="6259513" y="3241675"/>
          <p14:tracePt t="6872" x="6296025" y="3241675"/>
          <p14:tracePt t="6888" x="6321425" y="3241675"/>
          <p14:tracePt t="6905" x="6346825" y="3241675"/>
          <p14:tracePt t="6923" x="6370638" y="3241675"/>
          <p14:tracePt t="6940" x="6383338" y="3241675"/>
          <p14:tracePt t="6956" x="6396038" y="3241675"/>
          <p14:tracePt t="6958" x="6408738" y="3241675"/>
          <p14:tracePt t="7110" x="6421438" y="3241675"/>
          <p14:tracePt t="7118" x="6434138" y="3241675"/>
          <p14:tracePt t="7126" x="6446838" y="3241675"/>
          <p14:tracePt t="7140" x="6459538" y="3241675"/>
          <p14:tracePt t="7143" x="6472238" y="3241675"/>
          <p14:tracePt t="7157" x="6483350" y="3241675"/>
          <p14:tracePt t="7173" x="6496050" y="3241675"/>
          <p14:tracePt t="7190" x="6508750" y="3241675"/>
          <p14:tracePt t="7206" x="6546850" y="3241675"/>
          <p14:tracePt t="7223" x="6608763" y="3241675"/>
          <p14:tracePt t="7239" x="6684963" y="3241675"/>
          <p14:tracePt t="7256" x="6734175" y="3241675"/>
          <p14:tracePt t="7273" x="6808788" y="3267075"/>
          <p14:tracePt t="7289" x="6859588" y="3267075"/>
          <p14:tracePt t="7306" x="6910388" y="3278188"/>
          <p14:tracePt t="7323" x="6946900" y="3278188"/>
          <p14:tracePt t="7326" x="6972300" y="3278188"/>
          <p14:tracePt t="7339" x="6997700" y="3278188"/>
          <p14:tracePt t="7357" x="7046913" y="3278188"/>
          <p14:tracePt t="7373" x="7085013" y="3278188"/>
          <p14:tracePt t="7389" x="7134225" y="3278188"/>
          <p14:tracePt t="7405" x="7159625" y="3278188"/>
          <p14:tracePt t="7422" x="7185025" y="3278188"/>
          <p14:tracePt t="7438" x="7197725" y="3278188"/>
          <p14:tracePt t="7455" x="7210425" y="3278188"/>
          <p14:tracePt t="7472" x="7235825" y="3278188"/>
          <p14:tracePt t="7489" x="7246938" y="3278188"/>
          <p14:tracePt t="7505" x="7259638" y="3278188"/>
          <p14:tracePt t="9046" x="7223125" y="3278188"/>
          <p14:tracePt t="9054" x="7172325" y="3278188"/>
          <p14:tracePt t="9062" x="7123113" y="3278188"/>
          <p14:tracePt t="9078" x="7034213" y="3278188"/>
          <p14:tracePt t="9094" x="6959600" y="3278188"/>
          <p14:tracePt t="9111" x="6921500" y="3278188"/>
          <p14:tracePt t="9128" x="6872288" y="3278188"/>
          <p14:tracePt t="9144" x="6834188" y="3278188"/>
          <p14:tracePt t="9161" x="6772275" y="3303588"/>
          <p14:tracePt t="9178" x="6696075" y="3303588"/>
          <p14:tracePt t="9182" x="6646863" y="3303588"/>
          <p14:tracePt t="9194" x="6596063" y="3303588"/>
          <p14:tracePt t="9211" x="6472238" y="3316288"/>
          <p14:tracePt t="9214" x="6383338" y="3328988"/>
          <p14:tracePt t="9228" x="6321425" y="3328988"/>
          <p14:tracePt t="9230" x="6270625" y="3328988"/>
          <p14:tracePt t="9245" x="6134100" y="3328988"/>
          <p14:tracePt t="9261" x="5970588" y="3354388"/>
          <p14:tracePt t="9278" x="5808663" y="3354388"/>
          <p14:tracePt t="9295" x="5619750" y="3354388"/>
          <p14:tracePt t="9311" x="5483225" y="3354388"/>
          <p14:tracePt t="9328" x="5370513" y="3354388"/>
          <p14:tracePt t="9345" x="5281613" y="3354388"/>
          <p14:tracePt t="9362" x="5207000" y="3354388"/>
          <p14:tracePt t="9379" x="5119688" y="3354388"/>
          <p14:tracePt t="9382" x="5068888" y="3354388"/>
          <p14:tracePt t="9395" x="5019675" y="3354388"/>
          <p14:tracePt t="9398" x="4968875" y="3354388"/>
          <p14:tracePt t="9412" x="4906963" y="3354388"/>
          <p14:tracePt t="9414" x="4856163" y="3354388"/>
          <p14:tracePt t="9429" x="4806950" y="3354388"/>
          <p14:tracePt t="9431" x="4768850" y="3354388"/>
          <p14:tracePt t="9445" x="4668838" y="3367088"/>
          <p14:tracePt t="9462" x="4594225" y="3378200"/>
          <p14:tracePt t="9479" x="4530725" y="3390900"/>
          <p14:tracePt t="9496" x="4468813" y="3390900"/>
          <p14:tracePt t="9512" x="4418013" y="3403600"/>
          <p14:tracePt t="9528" x="4381500" y="3429000"/>
          <p14:tracePt t="9545" x="4356100" y="3429000"/>
          <p14:tracePt t="9562" x="4330700" y="3441700"/>
          <p14:tracePt t="9579" x="4318000" y="3441700"/>
          <p14:tracePt t="9598" x="4305300" y="3441700"/>
          <p14:tracePt t="9613" x="4294188" y="3441700"/>
          <p14:tracePt t="9629" x="4294188" y="3454400"/>
          <p14:tracePt t="9710" x="4305300" y="3454400"/>
          <p14:tracePt t="9718" x="4330700" y="3479800"/>
          <p14:tracePt t="9730" x="4356100" y="3490913"/>
          <p14:tracePt t="9746" x="4468813" y="3503613"/>
          <p14:tracePt t="9762" x="4543425" y="3516313"/>
          <p14:tracePt t="9765" x="4581525" y="3529013"/>
          <p14:tracePt t="9779" x="4619625" y="3529013"/>
          <p14:tracePt t="9782" x="4656138" y="3529013"/>
          <p14:tracePt t="9796" x="4694238" y="3529013"/>
          <p14:tracePt t="9798" x="4732338" y="3529013"/>
          <p14:tracePt t="9814" x="4781550" y="3529013"/>
          <p14:tracePt t="9830" x="4832350" y="3529013"/>
          <p14:tracePt t="9846" x="4906963" y="3529013"/>
          <p14:tracePt t="9863" x="4981575" y="3529013"/>
          <p14:tracePt t="9879" x="5057775" y="3529013"/>
          <p14:tracePt t="9896" x="5119688" y="3516313"/>
          <p14:tracePt t="9913" x="5157788" y="3503613"/>
          <p14:tracePt t="9930" x="5219700" y="3490913"/>
          <p14:tracePt t="9947" x="5245100" y="3490913"/>
          <p14:tracePt t="9949" x="5270500" y="3490913"/>
          <p14:tracePt t="9963" x="5307013" y="3479800"/>
          <p14:tracePt t="9966" x="5319713" y="3467100"/>
          <p14:tracePt t="9980" x="5332413" y="3467100"/>
          <p14:tracePt t="9982" x="5345113" y="3467100"/>
          <p14:tracePt t="9995" x="5357813" y="3467100"/>
          <p14:tracePt t="9997" x="5370513" y="3467100"/>
          <p14:tracePt t="10012" x="5383213" y="3467100"/>
          <p14:tracePt t="10037" x="5394325" y="3467100"/>
          <p14:tracePt t="10045" x="5407025" y="3467100"/>
          <p14:tracePt t="10062" x="5432425" y="3467100"/>
          <p14:tracePt t="10079" x="5470525" y="3454400"/>
          <p14:tracePt t="10095" x="5507038" y="3454400"/>
          <p14:tracePt t="10112" x="5545138" y="3454400"/>
          <p14:tracePt t="10128" x="5570538" y="3454400"/>
          <p14:tracePt t="10146" x="5607050" y="3454400"/>
          <p14:tracePt t="10162" x="5619750" y="3454400"/>
          <p14:tracePt t="10179" x="5645150" y="3441700"/>
          <p14:tracePt t="10196" x="5670550" y="3429000"/>
          <p14:tracePt t="10197" x="5683250" y="3429000"/>
          <p14:tracePt t="10213" x="5695950" y="3429000"/>
          <p14:tracePt t="10229" x="5732463" y="3429000"/>
          <p14:tracePt t="10246" x="5783263" y="3429000"/>
          <p14:tracePt t="10262" x="5808663" y="3429000"/>
          <p14:tracePt t="10279" x="5845175" y="3429000"/>
          <p14:tracePt t="10297" x="5870575" y="3429000"/>
          <p14:tracePt t="10314" x="5908675" y="3429000"/>
          <p14:tracePt t="10330" x="5932488" y="3429000"/>
          <p14:tracePt t="10333" x="5945188" y="3429000"/>
          <p14:tracePt t="10347" x="5957888" y="3429000"/>
          <p14:tracePt t="12886" x="5970588" y="3429000"/>
          <p14:tracePt t="12902" x="5995988" y="3429000"/>
          <p14:tracePt t="12910" x="6034088" y="3429000"/>
          <p14:tracePt t="12921" x="6070600" y="3429000"/>
          <p14:tracePt t="12936" x="6108700" y="3416300"/>
          <p14:tracePt t="12953" x="6146800" y="3416300"/>
          <p14:tracePt t="12970" x="6157913" y="3416300"/>
          <p14:tracePt t="18190" x="6121400" y="3416300"/>
          <p14:tracePt t="18198" x="6070600" y="3416300"/>
          <p14:tracePt t="18206" x="6008688" y="3416300"/>
          <p14:tracePt t="18218" x="5932488" y="3403600"/>
          <p14:tracePt t="18234" x="5808663" y="3390900"/>
          <p14:tracePt t="18237" x="5783263" y="3390900"/>
          <p14:tracePt t="18251" x="5770563" y="3378200"/>
          <p14:tracePt t="18254" x="5745163" y="3378200"/>
          <p14:tracePt t="18269" x="5732463" y="3378200"/>
          <p14:tracePt t="18271" x="5719763" y="3378200"/>
          <p14:tracePt t="18285" x="5683250" y="3378200"/>
          <p14:tracePt t="18302" x="5645150" y="3378200"/>
          <p14:tracePt t="18318" x="5570538" y="3378200"/>
          <p14:tracePt t="18335" x="5495925" y="3378200"/>
          <p14:tracePt t="18351" x="5419725" y="3378200"/>
          <p14:tracePt t="18368" x="5345113" y="3378200"/>
          <p14:tracePt t="18385" x="5281613" y="3378200"/>
          <p14:tracePt t="18401" x="5232400" y="3378200"/>
          <p14:tracePt t="18418" x="5194300" y="3378200"/>
          <p14:tracePt t="18421" x="5181600" y="3378200"/>
          <p14:tracePt t="18435" x="5170488" y="3378200"/>
          <p14:tracePt t="18438" x="5157788" y="3378200"/>
          <p14:tracePt t="18452" x="5145088" y="3378200"/>
          <p14:tracePt t="18454" x="5119688" y="3378200"/>
          <p14:tracePt t="18469" x="5106988" y="3378200"/>
          <p14:tracePt t="18485" x="5094288" y="3378200"/>
          <p14:tracePt t="18509" x="5081588" y="3378200"/>
          <p14:tracePt t="18750" x="5068888" y="3378200"/>
          <p14:tracePt t="18766" x="5057775" y="3378200"/>
          <p14:tracePt t="18774" x="5019675" y="3378200"/>
          <p14:tracePt t="18786" x="4994275" y="3378200"/>
          <p14:tracePt t="18789" x="4956175" y="3378200"/>
          <p14:tracePt t="18803" x="4932363" y="3378200"/>
          <p14:tracePt t="18805" x="4906963" y="3378200"/>
          <p14:tracePt t="18819" x="4868863" y="3378200"/>
          <p14:tracePt t="18837" x="4806950" y="3378200"/>
          <p14:tracePt t="18853" x="4781550" y="3378200"/>
          <p14:tracePt t="18870" x="4743450" y="3390900"/>
          <p14:tracePt t="18887" x="4706938" y="3390900"/>
          <p14:tracePt t="18903" x="4681538" y="3429000"/>
          <p14:tracePt t="18920" x="4643438" y="3454400"/>
          <p14:tracePt t="18937" x="4581525" y="3490913"/>
          <p14:tracePt t="18954" x="4530725" y="3516313"/>
          <p14:tracePt t="18969" x="4481513" y="3529013"/>
          <p14:tracePt t="18987" x="4443413" y="3541713"/>
          <p14:tracePt t="18990" x="4418013" y="3554413"/>
          <p14:tracePt t="19006" x="4406900" y="3554413"/>
          <p14:tracePt t="19021" x="4394200" y="3567113"/>
          <p14:tracePt t="19037" x="4381500" y="3567113"/>
          <p14:tracePt t="19052" x="4368800" y="3567113"/>
          <p14:tracePt t="19069" x="4356100" y="3579813"/>
          <p14:tracePt t="19085" x="4343400" y="3590925"/>
          <p14:tracePt t="19102" x="4330700" y="3590925"/>
          <p14:tracePt t="22806" x="4368800" y="3590925"/>
          <p14:tracePt t="22814" x="4506913" y="3590925"/>
          <p14:tracePt t="22830" x="4994275" y="3567113"/>
          <p14:tracePt t="22847" x="5145088" y="3567113"/>
          <p14:tracePt t="22863" x="5157788" y="3567113"/>
          <p14:tracePt t="22880" x="5194300" y="3567113"/>
          <p14:tracePt t="22897" x="5219700" y="3567113"/>
          <p14:tracePt t="22913" x="5270500" y="3567113"/>
          <p14:tracePt t="22930" x="5345113" y="3579813"/>
          <p14:tracePt t="22947" x="5483225" y="3641725"/>
          <p14:tracePt t="22950" x="5570538" y="3679825"/>
          <p14:tracePt t="22965" x="5719763" y="3703638"/>
          <p14:tracePt t="22979" x="5783263" y="3716338"/>
          <p14:tracePt t="22981" x="5808663" y="3716338"/>
          <p14:tracePt t="22996" x="5832475" y="3716338"/>
          <p14:tracePt t="23013" x="5845175" y="3716338"/>
          <p14:tracePt t="23142" x="5857875" y="3716338"/>
          <p14:tracePt t="28102" x="5845175" y="3716338"/>
          <p14:tracePt t="28110" x="5821363" y="3716338"/>
          <p14:tracePt t="28117" x="5770563" y="3716338"/>
          <p14:tracePt t="28127" x="5732463" y="3703638"/>
          <p14:tracePt t="28144" x="5657850" y="3692525"/>
          <p14:tracePt t="28161" x="5619750" y="3679825"/>
          <p14:tracePt t="28178" x="5583238" y="3679825"/>
          <p14:tracePt t="28181" x="5570538" y="3679825"/>
          <p14:tracePt t="28194" x="5557838" y="3667125"/>
          <p14:tracePt t="28211" x="5532438" y="3654425"/>
          <p14:tracePt t="28213" x="5519738" y="3654425"/>
          <p14:tracePt t="28228" x="5507038" y="3654425"/>
          <p14:tracePt t="28230" x="5495925" y="3654425"/>
          <p14:tracePt t="28245" x="5483225" y="3654425"/>
          <p14:tracePt t="28262" x="5457825" y="3641725"/>
          <p14:tracePt t="28278" x="5445125" y="3641725"/>
          <p14:tracePt t="28295" x="5419725" y="3641725"/>
          <p14:tracePt t="28311" x="5407025" y="3641725"/>
          <p14:tracePt t="28328" x="5394325" y="3641725"/>
          <p14:tracePt t="28344" x="5383213" y="3641725"/>
          <p14:tracePt t="28361" x="5357813" y="3641725"/>
          <p14:tracePt t="28378" x="5332413" y="3629025"/>
          <p14:tracePt t="28381" x="5307013" y="3629025"/>
          <p14:tracePt t="28395" x="5294313" y="3629025"/>
          <p14:tracePt t="28398" x="5281613" y="3629025"/>
          <p14:tracePt t="28411" x="5270500" y="3629025"/>
          <p14:tracePt t="28428" x="5245100" y="3629025"/>
          <p14:tracePt t="28430" x="5232400" y="3629025"/>
          <p14:tracePt t="28446" x="5219700" y="3629025"/>
          <p14:tracePt t="28462" x="5207000" y="3629025"/>
          <p14:tracePt t="29054" x="5219700" y="3629025"/>
          <p14:tracePt t="35302" x="5232400" y="3629025"/>
          <p14:tracePt t="35310" x="5245100" y="3629025"/>
          <p14:tracePt t="35318" x="5257800" y="3629025"/>
          <p14:tracePt t="35329" x="5281613" y="3616325"/>
          <p14:tracePt t="35346" x="5294313" y="3603625"/>
          <p14:tracePt t="35349" x="5307013" y="3590925"/>
          <p14:tracePt t="35366" x="5319713" y="3590925"/>
          <p14:tracePt t="35406" x="5332413" y="3590925"/>
          <p14:tracePt t="35430" x="5332413" y="3579813"/>
          <p14:tracePt t="35438" x="5345113" y="3579813"/>
          <p14:tracePt t="35454" x="5357813" y="3567113"/>
          <p14:tracePt t="35463" x="5370513" y="3567113"/>
          <p14:tracePt t="35480" x="5383213" y="3554413"/>
          <p14:tracePt t="35497" x="5407025" y="3554413"/>
          <p14:tracePt t="35513" x="5419725" y="3554413"/>
          <p14:tracePt t="35534" x="5432425" y="3541713"/>
          <p14:tracePt t="35549" x="5445125" y="3541713"/>
          <p14:tracePt t="35564" x="5457825" y="3541713"/>
          <p14:tracePt t="35590" x="5470525" y="3541713"/>
          <p14:tracePt t="35597" x="5470525" y="3529013"/>
          <p14:tracePt t="35614" x="5470525" y="3516313"/>
          <p14:tracePt t="35630" x="5483225" y="3516313"/>
          <p14:tracePt t="35653" x="5495925" y="3516313"/>
          <p14:tracePt t="36406" x="5483225" y="3516313"/>
          <p14:tracePt t="36429" x="5470525" y="3516313"/>
          <p14:tracePt t="36582" x="5457825" y="3516313"/>
          <p14:tracePt t="36589" x="5445125" y="3516313"/>
          <p14:tracePt t="36621" x="5432425" y="3516313"/>
          <p14:tracePt t="36646" x="5432425" y="3529013"/>
          <p14:tracePt t="36702" x="5419725" y="3529013"/>
          <p14:tracePt t="36726" x="5407025" y="3529013"/>
          <p14:tracePt t="36733" x="5407025" y="3541713"/>
          <p14:tracePt t="36765" x="5394325" y="3541713"/>
          <p14:tracePt t="36942" x="5394325" y="3554413"/>
          <p14:tracePt t="36950" x="5383213" y="3554413"/>
          <p14:tracePt t="36973" x="5370513" y="3554413"/>
          <p14:tracePt t="37004" x="5357813" y="3554413"/>
          <p14:tracePt t="37012" x="5345113" y="3567113"/>
          <p14:tracePt t="37037" x="5332413" y="3567113"/>
          <p14:tracePt t="37061" x="5319713" y="3567113"/>
          <p14:tracePt t="37087" x="5307013" y="3567113"/>
          <p14:tracePt t="37093" x="5294313" y="3567113"/>
          <p14:tracePt t="37101" x="5281613" y="3567113"/>
          <p14:tracePt t="37118" x="5257800" y="3567113"/>
          <p14:tracePt t="37134" x="5219700" y="3579813"/>
          <p14:tracePt t="37151" x="5170488" y="3590925"/>
          <p14:tracePt t="37167" x="5094288" y="3616325"/>
          <p14:tracePt t="37184" x="5019675" y="3641725"/>
          <p14:tracePt t="37201" x="4956175" y="3667125"/>
          <p14:tracePt t="37218" x="4856163" y="3741738"/>
          <p14:tracePt t="37221" x="4781550" y="3792538"/>
          <p14:tracePt t="37235" x="4681538" y="3841750"/>
          <p14:tracePt t="37237" x="4594225" y="3892550"/>
          <p14:tracePt t="37252" x="4506913" y="3954463"/>
          <p14:tracePt t="37254" x="4430713" y="4005263"/>
          <p14:tracePt t="37268" x="4368800" y="4041775"/>
          <p14:tracePt t="37270" x="4330700" y="4079875"/>
          <p14:tracePt t="37285" x="4256088" y="4105275"/>
          <p14:tracePt t="37301" x="4243388" y="4129088"/>
          <p14:tracePt t="37318" x="4217988" y="4141788"/>
          <p14:tracePt t="37335" x="4205288" y="4154488"/>
          <p14:tracePt t="37351" x="4192588" y="4167188"/>
          <p14:tracePt t="37374" x="4181475" y="4179888"/>
          <p14:tracePt t="37413" x="4168775" y="4179888"/>
          <p14:tracePt t="37421" x="4156075" y="4192588"/>
          <p14:tracePt t="37435" x="4156075" y="4205288"/>
          <p14:tracePt t="37452" x="4143375" y="4217988"/>
          <p14:tracePt t="37468" x="4130675" y="4230688"/>
          <p14:tracePt t="37526" x="4117975" y="4230688"/>
          <p14:tracePt t="37550" x="4105275" y="4241800"/>
          <p14:tracePt t="37566" x="4105275" y="4254500"/>
          <p14:tracePt t="37821" x="4092575" y="4254500"/>
          <p14:tracePt t="37854" x="4081463" y="4254500"/>
          <p14:tracePt t="37990" x="4081463" y="4267200"/>
          <p14:tracePt t="38006" x="4081463" y="4279900"/>
          <p14:tracePt t="38014" x="4068763" y="4279900"/>
          <p14:tracePt t="38021" x="4056063" y="4292600"/>
          <p14:tracePt t="38038" x="4056063" y="4318000"/>
          <p14:tracePt t="38053" x="4043363" y="4341813"/>
          <p14:tracePt t="38069" x="4043363" y="4354513"/>
          <p14:tracePt t="38086" x="4030663" y="4379913"/>
          <p14:tracePt t="38102" x="3992563" y="4430713"/>
          <p14:tracePt t="38118" x="3956050" y="4479925"/>
          <p14:tracePt t="38136" x="3917950" y="4530725"/>
          <p14:tracePt t="38152" x="3867150" y="4579938"/>
          <p14:tracePt t="38168" x="3817938" y="4630738"/>
          <p14:tracePt t="38186" x="3767138" y="4692650"/>
          <p14:tracePt t="38202" x="3730625" y="4743450"/>
          <p14:tracePt t="38204" x="3705225" y="4792663"/>
          <p14:tracePt t="38219" x="3679825" y="4818063"/>
          <p14:tracePt t="38221" x="3667125" y="4830763"/>
          <p14:tracePt t="38236" x="3605213" y="4892675"/>
          <p14:tracePt t="38253" x="3567113" y="4943475"/>
          <p14:tracePt t="38269" x="3541713" y="4981575"/>
          <p14:tracePt t="38286" x="3517900" y="5018088"/>
          <p14:tracePt t="38302" x="3492500" y="5030788"/>
          <p14:tracePt t="38320" x="3467100" y="5043488"/>
          <p14:tracePt t="38336" x="3454400" y="5056188"/>
          <p14:tracePt t="38352" x="3429000" y="5068888"/>
          <p14:tracePt t="38369" x="3417888" y="5068888"/>
          <p14:tracePt t="38386" x="3405188" y="5068888"/>
          <p14:tracePt t="38403" x="3405188" y="5081588"/>
          <p14:tracePt t="38405" x="3392488" y="5081588"/>
          <p14:tracePt t="38510" x="3379788" y="5081588"/>
          <p14:tracePt t="38534" x="3367088" y="5081588"/>
          <p14:tracePt t="38549" x="3354388" y="5092700"/>
          <p14:tracePt t="38558" x="3354388" y="5105400"/>
          <p14:tracePt t="38581" x="3341688" y="5105400"/>
          <p14:tracePt t="38589" x="3328988" y="5105400"/>
          <p14:tracePt t="38621" x="3317875" y="5105400"/>
          <p14:tracePt t="38662" x="3305175" y="5105400"/>
          <p14:tracePt t="39038" x="3317875" y="5105400"/>
          <p14:tracePt t="39070" x="3328988" y="5105400"/>
          <p14:tracePt t="39078" x="3341688" y="5105400"/>
          <p14:tracePt t="39189" x="3354388" y="5105400"/>
          <p14:tracePt t="39206" x="3367088" y="5105400"/>
          <p14:tracePt t="39229" x="3379788" y="5105400"/>
          <p14:tracePt t="39254" x="3392488" y="5105400"/>
          <p14:tracePt t="39278" x="3405188" y="5105400"/>
          <p14:tracePt t="39301" x="3417888" y="5105400"/>
          <p14:tracePt t="39461" x="3429000" y="5105400"/>
          <p14:tracePt t="39470" x="3441700" y="5105400"/>
          <p14:tracePt t="39478" x="3454400" y="5105400"/>
          <p14:tracePt t="39488" x="3492500" y="5105400"/>
          <p14:tracePt t="39506" x="3541713" y="5105400"/>
          <p14:tracePt t="39522" x="3617913" y="5105400"/>
          <p14:tracePt t="39524" x="3654425" y="5105400"/>
          <p14:tracePt t="39539" x="3679825" y="5105400"/>
          <p14:tracePt t="39558" x="3730625" y="5105400"/>
          <p14:tracePt t="39574" x="3756025" y="5105400"/>
          <p14:tracePt t="39590" x="3767138" y="5105400"/>
          <p14:tracePt t="39607" x="3779838" y="5105400"/>
          <p14:tracePt t="48797" x="3756025" y="5105400"/>
          <p14:tracePt t="48805" x="3730625" y="5105400"/>
          <p14:tracePt t="48813" x="3692525" y="5105400"/>
          <p14:tracePt t="48830" x="3667125" y="5105400"/>
          <p14:tracePt t="48847" x="3643313" y="5105400"/>
          <p14:tracePt t="48870" x="3630613" y="5105400"/>
          <p14:tracePt t="48902" x="3617913" y="5105400"/>
          <p14:tracePt t="49030" x="3605213" y="5105400"/>
          <p14:tracePt t="49046" x="3592513" y="5105400"/>
          <p14:tracePt t="49054" x="3579813" y="5105400"/>
          <p14:tracePt t="49065" x="3567113" y="5105400"/>
          <p14:tracePt t="49082" x="3554413" y="5105400"/>
          <p14:tracePt t="49098" x="3541713" y="5105400"/>
          <p14:tracePt t="49101" x="3530600" y="5105400"/>
          <p14:tracePt t="49115" x="3517900" y="5105400"/>
          <p14:tracePt t="49117" x="3505200" y="5105400"/>
          <p14:tracePt t="49132" x="3492500" y="5105400"/>
          <p14:tracePt t="49149" x="3454400" y="5105400"/>
          <p14:tracePt t="49165" x="3429000" y="5105400"/>
          <p14:tracePt t="49182" x="3392488" y="5105400"/>
          <p14:tracePt t="49199" x="3379788" y="5105400"/>
          <p14:tracePt t="49215" x="3341688" y="5105400"/>
          <p14:tracePt t="49232" x="3292475" y="5105400"/>
          <p14:tracePt t="49249" x="3267075" y="5105400"/>
          <p14:tracePt t="49266" x="3216275" y="5105400"/>
          <p14:tracePt t="49269" x="3205163" y="5105400"/>
          <p14:tracePt t="49283" x="3192463" y="5105400"/>
          <p14:tracePt t="49286" x="3154363" y="5105400"/>
          <p14:tracePt t="49299" x="3141663" y="5105400"/>
          <p14:tracePt t="49317" x="3079750" y="5092700"/>
          <p14:tracePt t="49333" x="3054350" y="5092700"/>
          <p14:tracePt t="49350" x="3028950" y="5092700"/>
          <p14:tracePt t="49366" x="3003550" y="5081588"/>
          <p14:tracePt t="49383" x="2992438" y="5081588"/>
          <p14:tracePt t="49399" x="2979738" y="5081588"/>
          <p14:tracePt t="49416" x="2954338" y="5081588"/>
          <p14:tracePt t="49438" x="2954338" y="5068888"/>
          <p14:tracePt t="49449" x="2941638" y="5068888"/>
          <p14:tracePt t="49470" x="2928938" y="5068888"/>
          <p14:tracePt t="49494" x="2916238" y="5068888"/>
          <p14:tracePt t="52853" x="2916238" y="5043488"/>
          <p14:tracePt t="52861" x="2979738" y="4992688"/>
          <p14:tracePt t="52875" x="3092450" y="4879975"/>
          <p14:tracePt t="52877" x="3241675" y="4705350"/>
          <p14:tracePt t="52892" x="3429000" y="4467225"/>
          <p14:tracePt t="52894" x="3667125" y="4154488"/>
          <p14:tracePt t="52908" x="4168775" y="3403600"/>
          <p14:tracePt t="52925" x="4494213" y="2778125"/>
          <p14:tracePt t="52942" x="4668838" y="2403475"/>
          <p14:tracePt t="52958" x="4781550" y="2178050"/>
          <p14:tracePt t="52975" x="4945063" y="1978025"/>
          <p14:tracePt t="52992" x="5132388" y="1789113"/>
          <p14:tracePt t="53009" x="5332413" y="1652588"/>
          <p14:tracePt t="53026" x="5545138" y="1527175"/>
          <p14:tracePt t="53029" x="5657850" y="1476375"/>
          <p14:tracePt t="53042" x="5757863" y="1427163"/>
          <p14:tracePt t="53045" x="5857875" y="1363663"/>
          <p14:tracePt t="53059" x="5945188" y="1314450"/>
          <p14:tracePt t="53076" x="6045200" y="1238250"/>
          <p14:tracePt t="53078" x="6057900" y="1238250"/>
          <p14:tracePt t="53093" x="6070600" y="1227138"/>
          <p14:tracePt t="53117" x="6070600" y="1214438"/>
          <p14:tracePt t="53126" x="6083300" y="1201738"/>
          <p14:tracePt t="53143" x="6083300" y="1189038"/>
          <p14:tracePt t="53159" x="6083300" y="1163638"/>
          <p14:tracePt t="53176" x="6083300" y="1150938"/>
          <p14:tracePt t="53192" x="6070600" y="1150938"/>
          <p14:tracePt t="53209" x="5995988" y="1150938"/>
          <p14:tracePt t="53227" x="5895975" y="1150938"/>
          <p14:tracePt t="53230" x="5832475" y="1150938"/>
          <p14:tracePt t="53243" x="5795963" y="1150938"/>
          <p14:tracePt t="53246" x="5757863" y="1163638"/>
          <p14:tracePt t="53259" x="5732463" y="1176338"/>
          <p14:tracePt t="53262" x="5719763" y="1189038"/>
          <p14:tracePt t="53278" x="5695950" y="1214438"/>
          <p14:tracePt t="53293" x="5695950" y="1263650"/>
          <p14:tracePt t="53310" x="5695950" y="1314450"/>
          <p14:tracePt t="53327" x="5695950" y="1363663"/>
          <p14:tracePt t="53343" x="5770563" y="1427163"/>
          <p14:tracePt t="53360" x="5821363" y="1476375"/>
          <p14:tracePt t="53376" x="5895975" y="1489075"/>
          <p14:tracePt t="53393" x="5970588" y="1501775"/>
          <p14:tracePt t="53410" x="6045200" y="1527175"/>
          <p14:tracePt t="53413" x="6070600" y="1527175"/>
          <p14:tracePt t="53426" x="6083300" y="1527175"/>
          <p14:tracePt t="53429" x="6108700" y="1539875"/>
          <p14:tracePt t="53509" x="6108700" y="1552575"/>
          <p14:tracePt t="53527" x="6070600" y="1563688"/>
          <p14:tracePt t="53535" x="6034088" y="1576388"/>
          <p14:tracePt t="53544" x="6008688" y="1576388"/>
          <p14:tracePt t="53560" x="5945188" y="1589088"/>
          <p14:tracePt t="53577" x="5908675" y="1601788"/>
          <p14:tracePt t="53594" x="5895975" y="1614488"/>
          <p14:tracePt t="53686" x="5895975" y="1627188"/>
          <p14:tracePt t="53693" x="5895975" y="1652588"/>
          <p14:tracePt t="53701" x="5895975" y="1663700"/>
          <p14:tracePt t="53710" x="5908675" y="1676400"/>
          <p14:tracePt t="53727" x="5932488" y="1714500"/>
          <p14:tracePt t="53744" x="5957888" y="1739900"/>
          <p14:tracePt t="53761" x="5957888" y="1752600"/>
          <p14:tracePt t="53778" x="5957888" y="1765300"/>
          <p14:tracePt t="53780" x="5957888" y="1776413"/>
          <p14:tracePt t="53798" x="5957888" y="1789113"/>
          <p14:tracePt t="53813" x="5957888" y="1801813"/>
          <p14:tracePt t="53828" x="5957888" y="1814513"/>
          <p14:tracePt t="53830" x="5957888" y="1827213"/>
          <p14:tracePt t="53845" x="5932488" y="1876425"/>
          <p14:tracePt t="53860" x="5883275" y="1889125"/>
          <p14:tracePt t="53876" x="5845175" y="1927225"/>
          <p14:tracePt t="53894" x="5783263" y="1965325"/>
          <p14:tracePt t="53911" x="5745163" y="1989138"/>
          <p14:tracePt t="53928" x="5719763" y="1989138"/>
          <p14:tracePt t="53945" x="5719763" y="2001838"/>
          <p14:tracePt t="53962" x="5719763" y="2014538"/>
          <p14:tracePt t="53982" x="5719763" y="2027238"/>
          <p14:tracePt t="53997" x="5719763" y="2039938"/>
          <p14:tracePt t="54012" x="5719763" y="2065338"/>
          <p14:tracePt t="54028" x="5719763" y="2089150"/>
          <p14:tracePt t="54045" x="5719763" y="2139950"/>
          <p14:tracePt t="54061" x="5719763" y="2201863"/>
          <p14:tracePt t="54078" x="5719763" y="2303463"/>
          <p14:tracePt t="54094" x="5719763" y="2452688"/>
          <p14:tracePt t="54111" x="5695950" y="2627313"/>
          <p14:tracePt t="54128" x="5683250" y="2828925"/>
          <p14:tracePt t="54145" x="5657850" y="2978150"/>
          <p14:tracePt t="54161" x="5645150" y="3078163"/>
          <p14:tracePt t="54179" x="5619750" y="3216275"/>
          <p14:tracePt t="54181" x="5607050" y="3316288"/>
          <p14:tracePt t="54196" x="5607050" y="3429000"/>
          <p14:tracePt t="54198" x="5607050" y="3554413"/>
          <p14:tracePt t="54213" x="5595938" y="3741738"/>
          <p14:tracePt t="54229" x="5583238" y="3854450"/>
          <p14:tracePt t="54246" x="5583238" y="3929063"/>
          <p14:tracePt t="54262" x="5583238" y="4017963"/>
          <p14:tracePt t="54279" x="5570538" y="4154488"/>
          <p14:tracePt t="54295" x="5557838" y="4267200"/>
          <p14:tracePt t="54312" x="5557838" y="4354513"/>
          <p14:tracePt t="54329" x="5545138" y="4454525"/>
          <p14:tracePt t="54345" x="5507038" y="4543425"/>
          <p14:tracePt t="54362" x="5470525" y="4618038"/>
          <p14:tracePt t="54365" x="5457825" y="4656138"/>
          <p14:tracePt t="54379" x="5445125" y="4679950"/>
          <p14:tracePt t="54381" x="5445125" y="4692650"/>
          <p14:tracePt t="54396" x="5432425" y="4705350"/>
          <p14:tracePt t="54398" x="5419725" y="4705350"/>
          <p14:tracePt t="54413" x="5383213" y="4730750"/>
          <p14:tracePt t="54429" x="5345113" y="4743450"/>
          <p14:tracePt t="54446" x="5307013" y="4768850"/>
          <p14:tracePt t="54462" x="5207000" y="4792663"/>
          <p14:tracePt t="54479" x="5081588" y="4830763"/>
          <p14:tracePt t="54496" x="4856163" y="4879975"/>
          <p14:tracePt t="54513" x="4594225" y="4918075"/>
          <p14:tracePt t="54529" x="4368800" y="4943475"/>
          <p14:tracePt t="54548" x="4181475" y="4981575"/>
          <p14:tracePt t="54564" x="4068763" y="5005388"/>
          <p14:tracePt t="54568" x="4017963" y="5005388"/>
          <p14:tracePt t="54577" x="3992563" y="5018088"/>
          <p14:tracePt t="54594" x="3956050" y="5018088"/>
          <p14:tracePt t="54611" x="3917950" y="5018088"/>
          <p14:tracePt t="54612" x="3905250" y="5030788"/>
          <p14:tracePt t="54628" x="3905250" y="5043488"/>
          <p14:tracePt t="58517" x="3917950" y="5043488"/>
          <p14:tracePt t="58533" x="3930650" y="5043488"/>
          <p14:tracePt t="58549" x="3943350" y="5043488"/>
          <p14:tracePt t="58645" x="3956050" y="5043488"/>
          <p14:tracePt t="58662" x="3968750" y="5043488"/>
          <p14:tracePt t="58669" x="3979863" y="5043488"/>
          <p14:tracePt t="58685" x="3992563" y="5043488"/>
          <p14:tracePt t="58717" x="4005263" y="5043488"/>
          <p14:tracePt t="58733" x="4017963" y="5043488"/>
          <p14:tracePt t="58749" x="4030663" y="5043488"/>
          <p14:tracePt t="58781" x="4043363" y="5043488"/>
          <p14:tracePt t="58797" x="4056063" y="5043488"/>
          <p14:tracePt t="58813" x="4068763" y="5043488"/>
          <p14:tracePt t="58821" x="4081463" y="5043488"/>
          <p14:tracePt t="58829" x="4092575" y="5043488"/>
          <p14:tracePt t="58839" x="4105275" y="5043488"/>
          <p14:tracePt t="58856" x="4117975" y="5043488"/>
          <p14:tracePt t="58873" x="4130675" y="5043488"/>
          <p14:tracePt t="62509" x="4117975" y="5056188"/>
          <p14:tracePt t="62517" x="4092575" y="5068888"/>
          <p14:tracePt t="62534" x="4030663" y="5092700"/>
          <p14:tracePt t="62551" x="3992563" y="5118100"/>
          <p14:tracePt t="62568" x="3968750" y="5130800"/>
          <p14:tracePt t="62584" x="3956050" y="5130800"/>
          <p14:tracePt t="62601" x="3943350" y="5130800"/>
          <p14:tracePt t="62617" x="3930650" y="5130800"/>
          <p14:tracePt t="62693" x="3917950" y="5130800"/>
          <p14:tracePt t="62701" x="3905250" y="5130800"/>
          <p14:tracePt t="62709" x="3892550" y="5130800"/>
          <p14:tracePt t="62725" x="3879850" y="5130800"/>
          <p14:tracePt t="62733" x="3856038" y="5130800"/>
          <p14:tracePt t="62749" x="3843338" y="5130800"/>
          <p14:tracePt t="62766" x="3830638" y="5143500"/>
          <p14:tracePt t="62789" x="3817938" y="5143500"/>
          <p14:tracePt t="62800" x="3805238" y="5143500"/>
          <p14:tracePt t="62816" x="3792538" y="5143500"/>
          <p14:tracePt t="62833" x="3767138" y="5143500"/>
          <p14:tracePt t="62850" x="3756025" y="5143500"/>
          <p14:tracePt t="64974" x="3792538" y="5143500"/>
          <p14:tracePt t="64981" x="3856038" y="5143500"/>
          <p14:tracePt t="64990" x="3956050" y="5143500"/>
          <p14:tracePt t="65007" x="4205288" y="5143500"/>
          <p14:tracePt t="65024" x="4406900" y="5143500"/>
          <p14:tracePt t="65040" x="4468813" y="5143500"/>
          <p14:tracePt t="65237" x="4481513" y="5143500"/>
          <p14:tracePt t="65245" x="4494213" y="5143500"/>
          <p14:tracePt t="65258" x="4518025" y="5143500"/>
          <p14:tracePt t="65261" x="4568825" y="5143500"/>
          <p14:tracePt t="65275" x="4619625" y="5143500"/>
          <p14:tracePt t="65277" x="4681538" y="5143500"/>
          <p14:tracePt t="65291" x="4706938" y="5143500"/>
          <p14:tracePt t="65293" x="4732338" y="5143500"/>
          <p14:tracePt t="65307" x="4743450" y="5143500"/>
          <p14:tracePt t="65309" x="4756150" y="5143500"/>
          <p14:tracePt t="65324" x="4768850" y="5143500"/>
          <p14:tracePt t="65341" x="4781550" y="5143500"/>
          <p14:tracePt t="65358" x="4794250" y="5143500"/>
          <p14:tracePt t="65375" x="4819650" y="5143500"/>
          <p14:tracePt t="65391" x="4856163" y="5143500"/>
          <p14:tracePt t="65408" x="4881563" y="5143500"/>
          <p14:tracePt t="65425" x="4894263" y="5143500"/>
          <p14:tracePt t="66061" x="4906963" y="5143500"/>
          <p14:tracePt t="66141" x="4919663" y="5143500"/>
          <p14:tracePt t="66213" x="4932363" y="5130800"/>
          <p14:tracePt t="66222" x="4945063" y="5118100"/>
          <p14:tracePt t="66237" x="4956175" y="5118100"/>
          <p14:tracePt t="66253" x="4968875" y="5118100"/>
          <p14:tracePt t="66285" x="4981575" y="5105400"/>
          <p14:tracePt t="66293" x="4994275" y="5105400"/>
          <p14:tracePt t="66310" x="5006975" y="5105400"/>
          <p14:tracePt t="66325" x="5019675" y="5105400"/>
          <p14:tracePt t="66341" x="5032375" y="5105400"/>
          <p14:tracePt t="66349" x="5045075" y="5105400"/>
          <p14:tracePt t="66360" x="5057775" y="5092700"/>
          <p14:tracePt t="66377" x="5081588" y="5092700"/>
          <p14:tracePt t="66394" x="5119688" y="5081588"/>
          <p14:tracePt t="66397" x="5132388" y="5081588"/>
          <p14:tracePt t="66410" x="5157788" y="5081588"/>
          <p14:tracePt t="66413" x="5170488" y="5068888"/>
          <p14:tracePt t="66425" x="5181600" y="5056188"/>
          <p14:tracePt t="66442" x="5219700" y="5056188"/>
          <p14:tracePt t="66444" x="5232400" y="5043488"/>
          <p14:tracePt t="66459" x="5257800" y="5043488"/>
          <p14:tracePt t="66460" x="5270500" y="5043488"/>
          <p14:tracePt t="66476" x="5294313" y="5043488"/>
          <p14:tracePt t="66685" x="5307013" y="5043488"/>
          <p14:tracePt t="66701" x="5319713" y="5043488"/>
          <p14:tracePt t="66726" x="5332413" y="5043488"/>
          <p14:tracePt t="66805" x="5345113" y="5043488"/>
          <p14:tracePt t="66830" x="5357813" y="5043488"/>
          <p14:tracePt t="66837" x="5370513" y="5043488"/>
          <p14:tracePt t="66845" x="5370513" y="5030788"/>
          <p14:tracePt t="66862" x="5383213" y="5030788"/>
          <p14:tracePt t="66879" x="5394325" y="5030788"/>
          <p14:tracePt t="66895" x="5445125" y="5030788"/>
          <p14:tracePt t="66911" x="5495925" y="5030788"/>
          <p14:tracePt t="66928" x="5545138" y="5005388"/>
          <p14:tracePt t="66946" x="5607050" y="5005388"/>
          <p14:tracePt t="66949" x="5645150" y="5005388"/>
          <p14:tracePt t="66962" x="5670550" y="5005388"/>
          <p14:tracePt t="66965" x="5683250" y="5005388"/>
          <p14:tracePt t="66981" x="5695950" y="5005388"/>
          <p14:tracePt t="66996" x="5708650" y="5005388"/>
          <p14:tracePt t="67101" x="5719763" y="5005388"/>
          <p14:tracePt t="67117" x="5745163" y="5005388"/>
          <p14:tracePt t="67125" x="5757863" y="5005388"/>
          <p14:tracePt t="67133" x="5770563" y="5005388"/>
          <p14:tracePt t="67145" x="5783263" y="5005388"/>
          <p14:tracePt t="67162" x="5845175" y="5005388"/>
          <p14:tracePt t="67165" x="5857875" y="5005388"/>
          <p14:tracePt t="67179" x="5870575" y="5005388"/>
          <p14:tracePt t="67197" x="5945188" y="5005388"/>
          <p14:tracePt t="67213" x="5970588" y="5005388"/>
          <p14:tracePt t="67229" x="6008688" y="5005388"/>
          <p14:tracePt t="67246" x="6057900" y="5018088"/>
          <p14:tracePt t="67263" x="6096000" y="5018088"/>
          <p14:tracePt t="67279" x="6146800" y="5018088"/>
          <p14:tracePt t="67296" x="6183313" y="5018088"/>
          <p14:tracePt t="67313" x="6208713" y="5018088"/>
          <p14:tracePt t="67329" x="6246813" y="5018088"/>
          <p14:tracePt t="67347" x="6270625" y="5018088"/>
          <p14:tracePt t="67350" x="6296025" y="5018088"/>
          <p14:tracePt t="67365" x="6308725" y="5018088"/>
          <p14:tracePt t="67380" x="6321425" y="5018088"/>
          <p14:tracePt t="67397" x="6334125" y="5018088"/>
          <p14:tracePt t="67413" x="6359525" y="5018088"/>
          <p14:tracePt t="67430" x="6370638" y="5018088"/>
          <p14:tracePt t="67447" x="6383338" y="5018088"/>
          <p14:tracePt t="67463" x="6396038" y="5018088"/>
          <p14:tracePt t="67480" x="6408738" y="5018088"/>
          <p14:tracePt t="67496" x="6434138" y="5018088"/>
          <p14:tracePt t="67514" x="6446838" y="5018088"/>
          <p14:tracePt t="67530" x="6459538" y="5018088"/>
          <p14:tracePt t="67546" x="6483350" y="5018088"/>
          <p14:tracePt t="67564" x="6496050" y="5018088"/>
          <p14:tracePt t="67566" x="6508750" y="5018088"/>
          <p14:tracePt t="67580" x="6559550" y="5018088"/>
          <p14:tracePt t="67597" x="6608763" y="5018088"/>
          <p14:tracePt t="67614" x="6672263" y="5018088"/>
          <p14:tracePt t="67630" x="6759575" y="5018088"/>
          <p14:tracePt t="67647" x="6872288" y="5018088"/>
          <p14:tracePt t="67664" x="7021513" y="5018088"/>
          <p14:tracePt t="67681" x="7159625" y="5018088"/>
          <p14:tracePt t="67697" x="7272338" y="5018088"/>
          <p14:tracePt t="67701" x="7323138" y="5018088"/>
          <p14:tracePt t="67714" x="7372350" y="5018088"/>
          <p14:tracePt t="67730" x="7448550" y="5018088"/>
          <p14:tracePt t="67733" x="7472363" y="5018088"/>
          <p14:tracePt t="67747" x="7497763" y="5018088"/>
          <p14:tracePt t="67749" x="7523163" y="5018088"/>
          <p14:tracePt t="67764" x="7561263" y="5018088"/>
          <p14:tracePt t="67782" x="7610475" y="5018088"/>
          <p14:tracePt t="67796" x="7635875" y="5018088"/>
          <p14:tracePt t="67813" x="7661275" y="5018088"/>
          <p14:tracePt t="67829" x="7673975" y="5018088"/>
          <p14:tracePt t="67846" x="7685088" y="5018088"/>
          <p14:tracePt t="67863" x="7697788" y="5018088"/>
          <p14:tracePt t="68133" x="7685088" y="5018088"/>
          <p14:tracePt t="68141" x="7661275" y="5030788"/>
          <p14:tracePt t="68148" x="7648575" y="5030788"/>
          <p14:tracePt t="68166" x="7635875" y="5043488"/>
          <p14:tracePt t="68182" x="7585075" y="5056188"/>
          <p14:tracePt t="68199" x="7561263" y="5068888"/>
          <p14:tracePt t="68214" x="7535863" y="5068888"/>
          <p14:tracePt t="68232" x="7523163" y="5068888"/>
          <p14:tracePt t="68249" x="7510463" y="5081588"/>
          <p14:tracePt t="68549" x="7497763" y="5081588"/>
          <p14:tracePt t="68557" x="7459663" y="5081588"/>
          <p14:tracePt t="68566" x="7435850" y="5081588"/>
          <p14:tracePt t="68583" x="7385050" y="5092700"/>
          <p14:tracePt t="68599" x="7323138" y="5105400"/>
          <p14:tracePt t="68616" x="7259638" y="5118100"/>
          <p14:tracePt t="68632" x="7223125" y="5130800"/>
          <p14:tracePt t="68649" x="7172325" y="5143500"/>
          <p14:tracePt t="68667" x="7146925" y="5156200"/>
          <p14:tracePt t="68669" x="7134225" y="5156200"/>
          <p14:tracePt t="68693" x="7123113" y="5156200"/>
          <p14:tracePt t="68701" x="7110413" y="5168900"/>
          <p14:tracePt t="68725" x="7097713" y="5168900"/>
          <p14:tracePt t="68749" x="7085013" y="5168900"/>
          <p14:tracePt t="69173" x="7085013" y="5181600"/>
          <p14:tracePt t="69789" x="7097713" y="5181600"/>
          <p14:tracePt t="69813" x="7110413" y="5181600"/>
          <p14:tracePt t="69821" x="7123113" y="5168900"/>
          <p14:tracePt t="69829" x="7123113" y="5156200"/>
          <p14:tracePt t="69836" x="7123113" y="5143500"/>
          <p14:tracePt t="69851" x="7123113" y="5092700"/>
          <p14:tracePt t="69868" x="7134225" y="5056188"/>
          <p14:tracePt t="69885" x="7134225" y="5030788"/>
          <p14:tracePt t="69901" x="7134225" y="5018088"/>
          <p14:tracePt t="70141" x="7146925" y="5018088"/>
          <p14:tracePt t="70149" x="7159625" y="5018088"/>
          <p14:tracePt t="70158" x="7185025" y="5018088"/>
          <p14:tracePt t="70170" x="7223125" y="5018088"/>
          <p14:tracePt t="70172" x="7246938" y="5018088"/>
          <p14:tracePt t="70187" x="7272338" y="5018088"/>
          <p14:tracePt t="70189" x="7310438" y="5018088"/>
          <p14:tracePt t="70204" x="7359650" y="5018088"/>
          <p14:tracePt t="70221" x="7423150" y="5018088"/>
          <p14:tracePt t="70237" x="7459663" y="5018088"/>
          <p14:tracePt t="70254" x="7510463" y="5018088"/>
          <p14:tracePt t="70270" x="7548563" y="5018088"/>
          <p14:tracePt t="70288" x="7585075" y="5018088"/>
          <p14:tracePt t="70304" x="7597775" y="5018088"/>
          <p14:tracePt t="70326" x="7610475" y="5018088"/>
          <p14:tracePt t="70389" x="7623175" y="5018088"/>
          <p14:tracePt t="70397" x="7635875" y="5018088"/>
          <p14:tracePt t="70404" x="7648575" y="5018088"/>
          <p14:tracePt t="70421" x="7673975" y="5018088"/>
          <p14:tracePt t="70438" x="7697788" y="5018088"/>
          <p14:tracePt t="70454" x="7710488" y="5018088"/>
          <p14:tracePt t="70501" x="7723188" y="5018088"/>
          <p14:tracePt t="70509" x="7748588" y="5018088"/>
          <p14:tracePt t="70521" x="7785100" y="5018088"/>
          <p14:tracePt t="70526" x="7823200" y="5018088"/>
          <p14:tracePt t="70538" x="7861300" y="5018088"/>
          <p14:tracePt t="70554" x="7923213" y="5018088"/>
          <p14:tracePt t="70557" x="7948613" y="5005388"/>
          <p14:tracePt t="70571" x="7961313" y="4992688"/>
          <p14:tracePt t="70573" x="7999413" y="4992688"/>
          <p14:tracePt t="70588" x="8010525" y="4992688"/>
          <p14:tracePt t="70605" x="8023225" y="4992688"/>
          <p14:tracePt t="71406" x="8048625" y="4992688"/>
          <p14:tracePt t="71413" x="8061325" y="4992688"/>
          <p14:tracePt t="71423" x="8074025" y="5005388"/>
          <p14:tracePt t="71440" x="8099425" y="5005388"/>
          <p14:tracePt t="71457" x="8110538" y="5005388"/>
          <p14:tracePt t="71474" x="8110538" y="5018088"/>
          <p14:tracePt t="74165" x="8099425" y="5018088"/>
          <p14:tracePt t="78909" x="8074025" y="5018088"/>
          <p14:tracePt t="78917" x="8048625" y="5018088"/>
          <p14:tracePt t="78926" x="8010525" y="5018088"/>
          <p14:tracePt t="78943" x="7948613" y="5030788"/>
          <p14:tracePt t="78960" x="7897813" y="5030788"/>
          <p14:tracePt t="78977" x="7848600" y="5043488"/>
          <p14:tracePt t="78993" x="7823200" y="5056188"/>
          <p14:tracePt t="79010" x="7797800" y="5056188"/>
          <p14:tracePt t="79013" x="7785100" y="5056188"/>
          <p14:tracePt t="79027" x="7761288" y="5056188"/>
          <p14:tracePt t="79029" x="7748588" y="5056188"/>
          <p14:tracePt t="79044" x="7735888" y="5056188"/>
          <p14:tracePt t="79061" x="7723188" y="5068888"/>
          <p14:tracePt t="79205" x="7735888" y="5068888"/>
          <p14:tracePt t="79213" x="7748588" y="5068888"/>
          <p14:tracePt t="79227" x="7773988" y="5068888"/>
          <p14:tracePt t="79230" x="7785100" y="5068888"/>
          <p14:tracePt t="79245" x="7810500" y="5068888"/>
          <p14:tracePt t="79260" x="7835900" y="5068888"/>
          <p14:tracePt t="81285" x="7823200" y="5068888"/>
          <p14:tracePt t="81293" x="7773988" y="5068888"/>
          <p14:tracePt t="81301" x="7697788" y="5068888"/>
          <p14:tracePt t="81317" x="7572375" y="5068888"/>
          <p14:tracePt t="81333" x="7410450" y="5081588"/>
          <p14:tracePt t="81349" x="7272338" y="5105400"/>
          <p14:tracePt t="81366" x="7172325" y="5118100"/>
          <p14:tracePt t="81383" x="7110413" y="5118100"/>
          <p14:tracePt t="81399" x="7059613" y="5118100"/>
          <p14:tracePt t="81417" x="6972300" y="5118100"/>
          <p14:tracePt t="81433" x="6834188" y="5130800"/>
          <p14:tracePt t="81449" x="6659563" y="5130800"/>
          <p14:tracePt t="81467" x="6496050" y="5130800"/>
          <p14:tracePt t="81470" x="6408738" y="5143500"/>
          <p14:tracePt t="81484" x="6334125" y="5156200"/>
          <p14:tracePt t="81501" x="6296025" y="5156200"/>
          <p14:tracePt t="81517" x="6196013" y="5156200"/>
          <p14:tracePt t="81533" x="6021388" y="5181600"/>
          <p14:tracePt t="81550" x="5857875" y="5181600"/>
          <p14:tracePt t="81567" x="5708650" y="5181600"/>
          <p14:tracePt t="81583" x="5570538" y="5181600"/>
          <p14:tracePt t="81600" x="5383213" y="5181600"/>
          <p14:tracePt t="81617" x="5219700" y="5181600"/>
          <p14:tracePt t="81621" x="5119688" y="5181600"/>
          <p14:tracePt t="81633" x="5006975" y="5181600"/>
          <p14:tracePt t="81650" x="4806950" y="5181600"/>
          <p14:tracePt t="81653" x="4732338" y="5181600"/>
          <p14:tracePt t="81667" x="4656138" y="5181600"/>
          <p14:tracePt t="81670" x="4606925" y="5181600"/>
          <p14:tracePt t="81684" x="4581525" y="5181600"/>
          <p14:tracePt t="81686" x="4556125" y="5181600"/>
          <p14:tracePt t="81701" x="4506913" y="5181600"/>
          <p14:tracePt t="81718" x="4468813" y="5181600"/>
          <p14:tracePt t="81734" x="4443413" y="5181600"/>
          <p14:tracePt t="81750" x="4394200" y="5181600"/>
          <p14:tracePt t="81767" x="4368800" y="5181600"/>
          <p14:tracePt t="81784" x="4330700" y="5181600"/>
          <p14:tracePt t="81800" x="4294188" y="5181600"/>
          <p14:tracePt t="81818" x="4268788" y="5181600"/>
          <p14:tracePt t="81821" x="4243388" y="5181600"/>
          <p14:tracePt t="81854" x="4230688" y="5181600"/>
          <p14:tracePt t="82405" x="4230688" y="5168900"/>
          <p14:tracePt t="82429" x="4243388" y="5168900"/>
          <p14:tracePt t="82661" x="4243388" y="5156200"/>
          <p14:tracePt t="82669" x="4256088" y="5156200"/>
          <p14:tracePt t="82693" x="4256088" y="5143500"/>
          <p14:tracePt t="82701" x="4256088" y="5130800"/>
          <p14:tracePt t="82733" x="4268788" y="5130800"/>
          <p14:tracePt t="82749" x="4268788" y="5118100"/>
          <p14:tracePt t="82774" x="4281488" y="5105400"/>
          <p14:tracePt t="83093" x="4294188" y="5105400"/>
          <p14:tracePt t="83101" x="4305300" y="5092700"/>
          <p14:tracePt t="83109" x="4318000" y="5092700"/>
          <p14:tracePt t="83132" x="4330700" y="5081588"/>
          <p14:tracePt t="83148" x="4343400" y="5081588"/>
          <p14:tracePt t="83157" x="4356100" y="5081588"/>
          <p14:tracePt t="83169" x="4368800" y="5081588"/>
          <p14:tracePt t="83186" x="4381500" y="5081588"/>
          <p14:tracePt t="83188" x="4394200" y="5081588"/>
          <p14:tracePt t="83204" x="4406900" y="5081588"/>
          <p14:tracePt t="83220" x="4418013" y="5081588"/>
          <p14:tracePt t="83244" x="4443413" y="5081588"/>
          <p14:tracePt t="83261" x="4456113" y="5081588"/>
          <p14:tracePt t="83271" x="4468813" y="5081588"/>
          <p14:tracePt t="83288" x="4494213" y="5068888"/>
          <p14:tracePt t="83305" x="4518025" y="5068888"/>
          <p14:tracePt t="83321" x="4530725" y="5068888"/>
          <p14:tracePt t="83324" x="4543425" y="5068888"/>
          <p14:tracePt t="83338" x="4556125" y="5068888"/>
          <p14:tracePt t="83354" x="4568825" y="5068888"/>
          <p14:tracePt t="83371" x="4581525" y="5068888"/>
          <p14:tracePt t="83397" x="4606925" y="5068888"/>
          <p14:tracePt t="83405" x="4619625" y="5068888"/>
          <p14:tracePt t="83422" x="4656138" y="5068888"/>
          <p14:tracePt t="83438" x="4719638" y="5068888"/>
          <p14:tracePt t="83455" x="4768850" y="5068888"/>
          <p14:tracePt t="83471" x="4832350" y="5068888"/>
          <p14:tracePt t="83489" x="4894263" y="5068888"/>
          <p14:tracePt t="83505" x="4945063" y="5068888"/>
          <p14:tracePt t="83509" x="4956175" y="5068888"/>
          <p14:tracePt t="83522" x="4968875" y="5068888"/>
          <p14:tracePt t="83525" x="4994275" y="5068888"/>
          <p14:tracePt t="83539" x="4994275" y="5081588"/>
          <p14:tracePt t="83542" x="5006975" y="5081588"/>
          <p14:tracePt t="83556" x="5019675" y="5081588"/>
          <p14:tracePt t="83559" x="5032375" y="5081588"/>
          <p14:tracePt t="83573" x="5045075" y="5081588"/>
          <p14:tracePt t="83589" x="5057775" y="5081588"/>
          <p14:tracePt t="83606" x="5081588" y="5081588"/>
          <p14:tracePt t="83622" x="5094288" y="5081588"/>
          <p14:tracePt t="83638" x="5106988" y="5081588"/>
          <p14:tracePt t="83655" x="5132388" y="5081588"/>
          <p14:tracePt t="83673" x="5145088" y="5081588"/>
          <p14:tracePt t="94605" x="5145088" y="5092700"/>
          <p14:tracePt t="98580" x="5170488" y="5092700"/>
          <p14:tracePt t="98588" x="5245100" y="5092700"/>
          <p14:tracePt t="98597" x="5357813" y="5092700"/>
          <p14:tracePt t="98611" x="5495925" y="5092700"/>
          <p14:tracePt t="98613" x="5595938" y="5092700"/>
          <p14:tracePt t="98629" x="5795963" y="5081588"/>
          <p14:tracePt t="98645" x="5932488" y="5056188"/>
          <p14:tracePt t="98661" x="6045200" y="5056188"/>
          <p14:tracePt t="98678" x="6134100" y="5056188"/>
          <p14:tracePt t="98694" x="6170613" y="5043488"/>
          <p14:tracePt t="98712" x="6196013" y="5043488"/>
          <p14:tracePt t="98805" x="6183313" y="5043488"/>
          <p14:tracePt t="98813" x="6121400" y="5081588"/>
          <p14:tracePt t="98821" x="6070600" y="5105400"/>
          <p14:tracePt t="98828" x="6021388" y="5118100"/>
          <p14:tracePt t="98845" x="5957888" y="5156200"/>
          <p14:tracePt t="98862" x="5908675" y="5194300"/>
          <p14:tracePt t="98879" x="5883275" y="5194300"/>
          <p14:tracePt t="98896" x="5870575" y="5205413"/>
          <p14:tracePt t="98973" x="5895975" y="5205413"/>
          <p14:tracePt t="98980" x="5945188" y="5205413"/>
          <p14:tracePt t="98997" x="6045200" y="5205413"/>
          <p14:tracePt t="99012" x="6121400" y="5205413"/>
          <p14:tracePt t="99029" x="6157913" y="5205413"/>
          <p14:tracePt t="99045" x="6183313" y="5205413"/>
          <p14:tracePt t="99197" x="6170613" y="5205413"/>
          <p14:tracePt t="99981" x="6157913" y="5205413"/>
          <p14:tracePt t="99989" x="6134100" y="5205413"/>
          <p14:tracePt t="100000" x="6108700" y="5205413"/>
          <p14:tracePt t="100015" x="6070600" y="5205413"/>
          <p14:tracePt t="100031" x="6008688" y="5205413"/>
          <p14:tracePt t="100048" x="5932488" y="5205413"/>
          <p14:tracePt t="100065" x="5857875" y="5205413"/>
          <p14:tracePt t="100082" x="5745163" y="5205413"/>
          <p14:tracePt t="100099" x="5595938" y="5205413"/>
          <p14:tracePt t="100101" x="5507038" y="5205413"/>
          <p14:tracePt t="100115" x="5445125" y="5205413"/>
          <p14:tracePt t="100117" x="5370513" y="5205413"/>
          <p14:tracePt t="100133" x="5232400" y="5205413"/>
          <p14:tracePt t="100149" x="5068888" y="5205413"/>
          <p14:tracePt t="100165" x="4832350" y="5205413"/>
          <p14:tracePt t="100182" x="4556125" y="5205413"/>
          <p14:tracePt t="100199" x="4268788" y="5205413"/>
          <p14:tracePt t="100215" x="4068763" y="5205413"/>
          <p14:tracePt t="100231" x="3979863" y="5205413"/>
          <p14:tracePt t="100249" x="3943350" y="5205413"/>
          <p14:tracePt t="100265" x="3905250" y="5205413"/>
          <p14:tracePt t="100269" x="3879850" y="5205413"/>
          <p14:tracePt t="100282" x="3856038" y="5205413"/>
          <p14:tracePt t="100299" x="3792538" y="5205413"/>
          <p14:tracePt t="100301" x="3767138" y="5205413"/>
          <p14:tracePt t="100316" x="3730625" y="5205413"/>
          <p14:tracePt t="100333" x="3692525" y="5205413"/>
          <p14:tracePt t="100349" x="3667125" y="5205413"/>
          <p14:tracePt t="100366" x="3643313" y="5205413"/>
          <p14:tracePt t="100383" x="3617913" y="5181600"/>
          <p14:tracePt t="100399" x="3592513" y="5181600"/>
          <p14:tracePt t="100416" x="3554413" y="5181600"/>
          <p14:tracePt t="100433" x="3530600" y="5181600"/>
          <p14:tracePt t="100449" x="3505200" y="5181600"/>
          <p14:tracePt t="100467" x="3429000" y="5181600"/>
          <p14:tracePt t="100469" x="3379788" y="5181600"/>
          <p14:tracePt t="100483" x="3341688" y="5181600"/>
          <p14:tracePt t="100485" x="3305175" y="5181600"/>
          <p14:tracePt t="100500" x="3279775" y="5181600"/>
          <p14:tracePt t="100517" x="3254375" y="5181600"/>
          <p14:tracePt t="100533" x="3228975" y="5181600"/>
          <p14:tracePt t="100549" x="3216275" y="5181600"/>
          <p14:tracePt t="100589" x="3205163" y="5181600"/>
          <p14:tracePt t="100597" x="3192463" y="5181600"/>
          <p14:tracePt t="100606" x="3179763" y="5181600"/>
          <p14:tracePt t="100617" x="3167063" y="5181600"/>
          <p14:tracePt t="100633" x="3154363" y="5181600"/>
          <p14:tracePt t="100725" x="3141663" y="5181600"/>
          <p14:tracePt t="100741" x="3128963" y="5181600"/>
          <p14:tracePt t="100749" x="3103563" y="5181600"/>
          <p14:tracePt t="100765" x="3092450" y="5168900"/>
          <p14:tracePt t="100782" x="3067050" y="5168900"/>
          <p14:tracePt t="100797" x="3054350" y="5168900"/>
          <p14:tracePt t="100821" x="3041650" y="5168900"/>
          <p14:tracePt t="101301" x="3054350" y="5168900"/>
          <p14:tracePt t="101318" x="3067050" y="5168900"/>
          <p14:tracePt t="101581" x="3079750" y="5168900"/>
          <p14:tracePt t="101588" x="3092450" y="5168900"/>
          <p14:tracePt t="101603" x="3128963" y="5168900"/>
          <p14:tracePt t="101605" x="3205163" y="5156200"/>
          <p14:tracePt t="101619" x="3254375" y="5118100"/>
          <p14:tracePt t="101621" x="3305175" y="5081588"/>
          <p14:tracePt t="101637" x="3341688" y="5043488"/>
          <p14:tracePt t="101652" x="3354388" y="5043488"/>
          <p14:tracePt t="101725" x="3367088" y="5043488"/>
          <p14:tracePt t="101733" x="3379788" y="5043488"/>
          <p14:tracePt t="101741" x="3392488" y="5043488"/>
          <p14:tracePt t="101752" x="3417888" y="5043488"/>
          <p14:tracePt t="101769" x="3492500" y="5043488"/>
          <p14:tracePt t="101786" x="3567113" y="5043488"/>
          <p14:tracePt t="101789" x="3592513" y="5043488"/>
          <p14:tracePt t="101804" x="3630613" y="5043488"/>
          <p14:tracePt t="102725" x="3643313" y="5043488"/>
          <p14:tracePt t="102733" x="3654425" y="5043488"/>
          <p14:tracePt t="102805" x="3667125" y="5043488"/>
          <p14:tracePt t="102837" x="3679825" y="5043488"/>
          <p14:tracePt t="102853" x="3705225" y="5043488"/>
          <p14:tracePt t="102869" x="3717925" y="5043488"/>
          <p14:tracePt t="102941" x="3730625" y="5043488"/>
          <p14:tracePt t="102949" x="3743325" y="5043488"/>
          <p14:tracePt t="102956" x="3756025" y="5043488"/>
          <p14:tracePt t="102973" x="3792538" y="5043488"/>
          <p14:tracePt t="102989" x="3830638" y="5056188"/>
          <p14:tracePt t="103006" x="3892550" y="5068888"/>
          <p14:tracePt t="103022" x="3943350" y="5081588"/>
          <p14:tracePt t="103039" x="4017963" y="5081588"/>
          <p14:tracePt t="103056" x="4081463" y="5092700"/>
          <p14:tracePt t="103072" x="4143375" y="5092700"/>
          <p14:tracePt t="103089" x="4168775" y="5092700"/>
          <p14:tracePt t="103126" x="4181475" y="5092700"/>
          <p14:tracePt t="103157" x="4192588" y="5092700"/>
          <p14:tracePt t="103165" x="4205288" y="5092700"/>
          <p14:tracePt t="103173" x="4217988" y="5092700"/>
          <p14:tracePt t="103190" x="4256088" y="5092700"/>
          <p14:tracePt t="103206" x="4281488" y="5092700"/>
          <p14:tracePt t="103223" x="4318000" y="5092700"/>
          <p14:tracePt t="103240" x="4343400" y="5092700"/>
          <p14:tracePt t="103257" x="4368800" y="5118100"/>
          <p14:tracePt t="103274" x="4394200" y="5118100"/>
          <p14:tracePt t="103291" x="4406900" y="5118100"/>
          <p14:tracePt t="103293" x="4418013" y="5118100"/>
          <p14:tracePt t="103308" x="4430713" y="5118100"/>
          <p14:tracePt t="103324" x="4443413" y="5130800"/>
          <p14:tracePt t="103340" x="4456113" y="5130800"/>
          <p14:tracePt t="103437" x="4468813" y="5130800"/>
          <p14:tracePt t="103461" x="4481513" y="5130800"/>
          <p14:tracePt t="103478" x="4494213" y="5130800"/>
          <p14:tracePt t="103484" x="4506913" y="5130800"/>
          <p14:tracePt t="103493" x="4518025" y="5130800"/>
          <p14:tracePt t="103508" x="4530725" y="5130800"/>
          <p14:tracePt t="103523" x="4556125" y="5130800"/>
          <p14:tracePt t="103540" x="4568825" y="5143500"/>
          <p14:tracePt t="103876" x="4581525" y="5143500"/>
          <p14:tracePt t="103885" x="4594225" y="5143500"/>
          <p14:tracePt t="103892" x="4606925" y="5143500"/>
          <p14:tracePt t="103909" x="4630738" y="5143500"/>
          <p14:tracePt t="103933" x="4643438" y="5143500"/>
          <p14:tracePt t="103989" x="4656138" y="5143500"/>
          <p14:tracePt t="103997" x="4668838" y="5143500"/>
          <p14:tracePt t="104009" x="4681538" y="5143500"/>
          <p14:tracePt t="104025" x="4719638" y="5143500"/>
          <p14:tracePt t="104042" x="4768850" y="5143500"/>
          <p14:tracePt t="104044" x="4794250" y="5143500"/>
          <p14:tracePt t="104059" x="4832350" y="5143500"/>
          <p14:tracePt t="104061" x="4868863" y="5143500"/>
          <p14:tracePt t="104074" x="4919663" y="5143500"/>
          <p14:tracePt t="104076" x="4994275" y="5143500"/>
          <p14:tracePt t="104091" x="5181600" y="5143500"/>
          <p14:tracePt t="104108" x="5407025" y="5130800"/>
          <p14:tracePt t="104124" x="5645150" y="5130800"/>
          <p14:tracePt t="104140" x="5845175" y="5130800"/>
          <p14:tracePt t="104157" x="6034088" y="5130800"/>
          <p14:tracePt t="104175" x="6121400" y="5130800"/>
          <p14:tracePt t="104191" x="6183313" y="5130800"/>
          <p14:tracePt t="104208" x="6221413" y="5130800"/>
          <p14:tracePt t="104225" x="6246813" y="5130800"/>
          <p14:tracePt t="104241" x="6283325" y="5130800"/>
          <p14:tracePt t="104257" x="6334125" y="5130800"/>
          <p14:tracePt t="104275" x="6383338" y="5130800"/>
          <p14:tracePt t="104292" x="6396038" y="5130800"/>
          <p14:tracePt t="104308" x="6421438" y="5130800"/>
          <p14:tracePt t="104325" x="6446838" y="5130800"/>
          <p14:tracePt t="104341" x="6472238" y="5130800"/>
          <p14:tracePt t="104358" x="6483350" y="5130800"/>
          <p14:tracePt t="104375" x="6496050" y="5130800"/>
          <p14:tracePt t="108717" x="6508750" y="5130800"/>
          <p14:tracePt t="108733" x="6521450" y="5130800"/>
          <p14:tracePt t="108813" x="6521450" y="5118100"/>
          <p14:tracePt t="108821" x="6534150" y="5118100"/>
          <p14:tracePt t="108853" x="6546850" y="5118100"/>
          <p14:tracePt t="108917" x="6559550" y="5118100"/>
          <p14:tracePt t="108949" x="6572250" y="5118100"/>
          <p14:tracePt t="108957" x="6584950" y="5118100"/>
          <p14:tracePt t="108972" x="6596063" y="5118100"/>
          <p14:tracePt t="108989" x="6621463" y="5105400"/>
          <p14:tracePt t="109006" x="6646863" y="5105400"/>
          <p14:tracePt t="109022" x="6684963" y="5092700"/>
          <p14:tracePt t="109038" x="6746875" y="5081588"/>
          <p14:tracePt t="109055" x="6821488" y="5068888"/>
          <p14:tracePt t="109072" x="6897688" y="5056188"/>
          <p14:tracePt t="109088" x="6972300" y="5030788"/>
          <p14:tracePt t="109106" x="7046913" y="5030788"/>
          <p14:tracePt t="109109" x="7085013" y="5018088"/>
          <p14:tracePt t="109122" x="7097713" y="5005388"/>
          <p14:tracePt t="109124" x="7123113" y="5005388"/>
          <p14:tracePt t="109139" x="7134225" y="5005388"/>
          <p14:tracePt t="109141" x="7146925" y="4992688"/>
          <p14:tracePt t="109156" x="7185025" y="4981575"/>
          <p14:tracePt t="109172" x="7210425" y="4981575"/>
          <p14:tracePt t="109188" x="7223125" y="4981575"/>
          <p14:tracePt t="109206" x="7285038" y="4981575"/>
          <p14:tracePt t="109222" x="7335838" y="4981575"/>
          <p14:tracePt t="109239" x="7385050" y="4981575"/>
          <p14:tracePt t="109256" x="7423150" y="4981575"/>
          <p14:tracePt t="109273" x="7435850" y="4981575"/>
          <p14:tracePt t="109289" x="7459663" y="4981575"/>
          <p14:tracePt t="109307" x="7472363" y="4981575"/>
          <p14:tracePt t="109309" x="7485063" y="4981575"/>
          <p14:tracePt t="109323" x="7497763" y="4981575"/>
          <p14:tracePt t="109340" x="7510463" y="4981575"/>
          <p14:tracePt t="109356" x="7523163" y="4981575"/>
          <p14:tracePt t="109493" x="7535863" y="4981575"/>
          <p14:tracePt t="109501" x="7548563" y="4981575"/>
          <p14:tracePt t="109526" x="7561263" y="4981575"/>
          <p14:tracePt t="109533" x="7572375" y="4981575"/>
          <p14:tracePt t="109540" x="7585075" y="4981575"/>
          <p14:tracePt t="109557" x="7661275" y="5005388"/>
          <p14:tracePt t="109573" x="7785100" y="5030788"/>
          <p14:tracePt t="109590" x="7910513" y="5056188"/>
          <p14:tracePt t="109607" x="8048625" y="5056188"/>
          <p14:tracePt t="109623" x="8161338" y="5068888"/>
          <p14:tracePt t="109640" x="8235950" y="5081588"/>
          <p14:tracePt t="109657" x="8286750" y="5081588"/>
          <p14:tracePt t="109660" x="8312150" y="5081588"/>
          <p14:tracePt t="109674" x="8335963" y="5081588"/>
          <p14:tracePt t="109677" x="8374063" y="5081588"/>
          <p14:tracePt t="109690" x="8412163" y="5081588"/>
          <p14:tracePt t="109693" x="8448675" y="5081588"/>
          <p14:tracePt t="109707" x="8486775" y="5092700"/>
          <p14:tracePt t="109710" x="8537575" y="5105400"/>
          <p14:tracePt t="109724" x="8599488" y="5105400"/>
          <p14:tracePt t="109740" x="8674100" y="5105400"/>
          <p14:tracePt t="109757" x="8750300" y="5105400"/>
          <p14:tracePt t="109774" x="8799513" y="5105400"/>
          <p14:tracePt t="109790" x="8824913" y="5105400"/>
          <p14:tracePt t="109808" x="8837613" y="5105400"/>
          <p14:tracePt t="109901" x="8824913" y="5105400"/>
          <p14:tracePt t="109909" x="8786813" y="5105400"/>
          <p14:tracePt t="109917" x="8724900" y="5105400"/>
          <p14:tracePt t="109924" x="8637588" y="5105400"/>
          <p14:tracePt t="109940" x="8537575" y="5105400"/>
          <p14:tracePt t="109956" x="8474075" y="5105400"/>
          <p14:tracePt t="109973" x="8461375" y="5105400"/>
          <p14:tracePt t="109996" x="8448675" y="5105400"/>
          <p14:tracePt t="110012" x="8435975" y="5105400"/>
          <p14:tracePt t="110028" x="8424863" y="5105400"/>
          <p14:tracePt t="110051" x="8412163" y="5105400"/>
          <p14:tracePt t="110117" x="8399463" y="5105400"/>
          <p14:tracePt t="110133" x="8386763" y="5105400"/>
          <p14:tracePt t="110165" x="8374063" y="5105400"/>
          <p14:tracePt t="110173" x="8361363" y="5105400"/>
          <p14:tracePt t="110197" x="8348663" y="5105400"/>
          <p14:tracePt t="110293" x="8386763" y="5105400"/>
          <p14:tracePt t="110301" x="8435975" y="5105400"/>
          <p14:tracePt t="110309" x="8499475" y="5105400"/>
          <p14:tracePt t="110325" x="8574088" y="5105400"/>
          <p14:tracePt t="110342" x="8624888" y="5105400"/>
          <p14:tracePt t="110359" x="8661400" y="5105400"/>
          <p14:tracePt t="110375" x="8674100" y="5105400"/>
          <p14:tracePt t="110501" x="8650288" y="5105400"/>
          <p14:tracePt t="110509" x="8599488" y="5105400"/>
          <p14:tracePt t="110516" x="8537575" y="5105400"/>
          <p14:tracePt t="110525" x="8448675" y="5105400"/>
          <p14:tracePt t="110542" x="8324850" y="5105400"/>
          <p14:tracePt t="110559" x="8286750" y="5105400"/>
          <p14:tracePt t="110576" x="8274050" y="5105400"/>
          <p14:tracePt t="110645" x="8286750" y="5105400"/>
          <p14:tracePt t="110653" x="8324850" y="5105400"/>
          <p14:tracePt t="110660" x="8374063" y="5118100"/>
          <p14:tracePt t="110677" x="8448675" y="5118100"/>
          <p14:tracePt t="110693" x="8524875" y="5118100"/>
          <p14:tracePt t="110710" x="8561388" y="5130800"/>
          <p14:tracePt t="110726" x="8599488" y="5143500"/>
          <p14:tracePt t="110743" x="8612188" y="5143500"/>
          <p14:tracePt t="111005" x="8599488" y="5143500"/>
          <p14:tracePt t="111030" x="8586788" y="5143500"/>
          <p14:tracePt t="111061" x="8574088" y="5143500"/>
          <p14:tracePt t="113853" x="8561388" y="5143500"/>
          <p14:tracePt t="113861" x="8524875" y="5143500"/>
          <p14:tracePt t="113868" x="8474075" y="5143500"/>
          <p14:tracePt t="113884" x="8299450" y="5168900"/>
          <p14:tracePt t="113901" x="8110538" y="5181600"/>
          <p14:tracePt t="113918" x="7961313" y="5205413"/>
          <p14:tracePt t="113934" x="7874000" y="5205413"/>
          <p14:tracePt t="113951" x="7797800" y="5205413"/>
          <p14:tracePt t="113968" x="7785100" y="5205413"/>
          <p14:tracePt t="113985" x="7773988" y="5205413"/>
          <p14:tracePt t="114006" x="7761288" y="5205413"/>
          <p14:tracePt t="114019" x="7748588" y="5205413"/>
          <p14:tracePt t="114461" x="7735888" y="5205413"/>
          <p14:tracePt t="114741" x="7748588" y="5218113"/>
          <p14:tracePt t="114749" x="7761288" y="5230813"/>
          <p14:tracePt t="115109" x="7773988" y="5230813"/>
          <p14:tracePt t="115117" x="7810500" y="5230813"/>
          <p14:tracePt t="115126" x="7861300" y="5230813"/>
          <p14:tracePt t="115138" x="7923213" y="5230813"/>
          <p14:tracePt t="115141" x="7974013" y="5218113"/>
          <p14:tracePt t="115155" x="8023225" y="5218113"/>
          <p14:tracePt t="115157" x="8074025" y="5218113"/>
          <p14:tracePt t="115172" x="8199438" y="5194300"/>
          <p14:tracePt t="115188" x="8299450" y="5168900"/>
          <p14:tracePt t="115205" x="8374063" y="5156200"/>
          <p14:tracePt t="115221" x="8424863" y="5156200"/>
          <p14:tracePt t="115239" x="8474075" y="5130800"/>
          <p14:tracePt t="115254" x="8499475" y="5130800"/>
          <p14:tracePt t="115272" x="8512175" y="5118100"/>
          <p14:tracePt t="115288" x="8524875" y="5118100"/>
          <p14:tracePt t="116396" x="8512175" y="5118100"/>
          <p14:tracePt t="116420" x="8499475" y="5118100"/>
          <p14:tracePt t="116435" x="8486775" y="5118100"/>
          <p14:tracePt t="116445" x="8474075" y="5118100"/>
          <p14:tracePt t="116460" x="8461375" y="5118100"/>
          <p14:tracePt t="116476" x="8448675" y="5118100"/>
          <p14:tracePt t="116491" x="8424863" y="5118100"/>
          <p14:tracePt t="116507" x="8412163" y="5118100"/>
          <p14:tracePt t="116523" x="8399463" y="5118100"/>
          <p14:tracePt t="116540" x="8374063" y="5118100"/>
          <p14:tracePt t="116557" x="8348663" y="5118100"/>
          <p14:tracePt t="116573" x="8324850" y="5130800"/>
          <p14:tracePt t="116590" x="8286750" y="5143500"/>
          <p14:tracePt t="116607" x="8261350" y="5143500"/>
          <p14:tracePt t="116623" x="8199438" y="5143500"/>
          <p14:tracePt t="116640" x="8148638" y="5143500"/>
          <p14:tracePt t="116657" x="8099425" y="5143500"/>
          <p14:tracePt t="116674" x="8035925" y="5143500"/>
          <p14:tracePt t="116676" x="8010525" y="5143500"/>
          <p14:tracePt t="116690" x="7974013" y="5143500"/>
          <p14:tracePt t="116692" x="7948613" y="5143500"/>
          <p14:tracePt t="116707" x="7897813" y="5143500"/>
          <p14:tracePt t="116724" x="7874000" y="5143500"/>
          <p14:tracePt t="116740" x="7848600" y="5143500"/>
          <p14:tracePt t="116757" x="7835900" y="5143500"/>
          <p14:tracePt t="116774" x="7823200" y="5143500"/>
          <p14:tracePt t="116790" x="7810500" y="5143500"/>
          <p14:tracePt t="116807" x="7773988" y="5143500"/>
          <p14:tracePt t="116823" x="7761288" y="5143500"/>
          <p14:tracePt t="116840" x="7735888" y="5143500"/>
          <p14:tracePt t="116857" x="7723188" y="5143500"/>
          <p14:tracePt t="116859" x="7710488" y="5143500"/>
          <p14:tracePt t="116878" x="7697788" y="5143500"/>
          <p14:tracePt t="116916" x="7685088" y="5143500"/>
          <p14:tracePt t="116947" x="7673975" y="5143500"/>
          <p14:tracePt t="117677" x="7661275" y="5143500"/>
          <p14:tracePt t="117685" x="7648575" y="5143500"/>
          <p14:tracePt t="117694" x="7623175" y="5143500"/>
          <p14:tracePt t="117710" x="7561263" y="5143500"/>
          <p14:tracePt t="117728" x="7497763" y="5143500"/>
          <p14:tracePt t="117745" x="7423150" y="5143500"/>
          <p14:tracePt t="117748" x="7385050" y="5143500"/>
          <p14:tracePt t="117761" x="7348538" y="5143500"/>
          <p14:tracePt t="117764" x="7297738" y="5143500"/>
          <p14:tracePt t="117778" x="7210425" y="5143500"/>
          <p14:tracePt t="117781" x="7123113" y="5143500"/>
          <p14:tracePt t="117794" x="7034213" y="5143500"/>
          <p14:tracePt t="117797" x="6959600" y="5143500"/>
          <p14:tracePt t="117811" x="6884988" y="5143500"/>
          <p14:tracePt t="117813" x="6821488" y="5156200"/>
          <p14:tracePt t="117828" x="6696075" y="5156200"/>
          <p14:tracePt t="117845" x="6634163" y="5168900"/>
          <p14:tracePt t="117862" x="6596063" y="5168900"/>
          <p14:tracePt t="117879" x="6584950" y="5168900"/>
          <p14:tracePt t="117901" x="6572250" y="5168900"/>
          <p14:tracePt t="117924" x="6559550" y="5168900"/>
          <p14:tracePt t="117940" x="6534150" y="5181600"/>
          <p14:tracePt t="117966" x="6521450" y="5181600"/>
          <p14:tracePt t="117988" x="6508750" y="5181600"/>
          <p14:tracePt t="117996" x="6496050" y="5181600"/>
          <p14:tracePt t="118028" x="6483350" y="5181600"/>
          <p14:tracePt t="119245" x="6508750" y="5181600"/>
          <p14:tracePt t="119253" x="6534150" y="5181600"/>
          <p14:tracePt t="119265" x="6559550" y="5168900"/>
          <p14:tracePt t="119282" x="6608763" y="5156200"/>
          <p14:tracePt t="119285" x="6634163" y="5143500"/>
          <p14:tracePt t="119298" x="6659563" y="5143500"/>
          <p14:tracePt t="119301" x="6672263" y="5143500"/>
          <p14:tracePt t="119314" x="6684963" y="5143500"/>
          <p14:tracePt t="119331" x="6696075" y="5143500"/>
          <p14:tracePt t="120396" x="6684963" y="5143500"/>
          <p14:tracePt t="120404" x="6659563" y="5143500"/>
          <p14:tracePt t="120417" x="6634163" y="5156200"/>
          <p14:tracePt t="120420" x="6608763" y="5181600"/>
          <p14:tracePt t="120435" x="6559550" y="5194300"/>
          <p14:tracePt t="120437" x="6534150" y="5218113"/>
          <p14:tracePt t="120452" x="6496050" y="5230813"/>
          <p14:tracePt t="120468" x="6483350" y="5243513"/>
          <p14:tracePt t="120493" x="6472238" y="5243513"/>
          <p14:tracePt t="120501" x="6459538" y="5243513"/>
          <p14:tracePt t="120517" x="6446838" y="5256213"/>
          <p14:tracePt t="120534" x="6408738" y="5281613"/>
          <p14:tracePt t="120550" x="6370638" y="5305425"/>
          <p14:tracePt t="120567" x="6346825" y="5330825"/>
          <p14:tracePt t="120584" x="6334125" y="5343525"/>
          <p14:tracePt t="120600" x="6321425" y="5356225"/>
          <p14:tracePt t="120617" x="6308725" y="5368925"/>
          <p14:tracePt t="120634" x="6283325" y="5381625"/>
          <p14:tracePt t="120635" x="6270625" y="5381625"/>
          <p14:tracePt t="120651" x="6246813" y="5381625"/>
          <p14:tracePt t="120652" x="6234113" y="5394325"/>
          <p14:tracePt t="120667" x="6183313" y="5407025"/>
          <p14:tracePt t="120684" x="6134100" y="5418138"/>
          <p14:tracePt t="120700" x="6057900" y="5443538"/>
          <p14:tracePt t="120717" x="5995988" y="5456238"/>
          <p14:tracePt t="120734" x="5945188" y="5481638"/>
          <p14:tracePt t="120751" x="5883275" y="5494338"/>
          <p14:tracePt t="120767" x="5821363" y="5518150"/>
          <p14:tracePt t="120784" x="5745163" y="5518150"/>
          <p14:tracePt t="120801" x="5719763" y="5530850"/>
          <p14:tracePt t="120817" x="5708650" y="5530850"/>
          <p14:tracePt t="120834" x="5683250" y="5530850"/>
          <p14:tracePt t="120836" x="5670550" y="5530850"/>
          <p14:tracePt t="120851" x="5607050" y="5530850"/>
          <p14:tracePt t="120868" x="5519738" y="5530850"/>
          <p14:tracePt t="120884" x="5370513" y="5530850"/>
          <p14:tracePt t="120901" x="5106988" y="5530850"/>
          <p14:tracePt t="120917" x="4806950" y="5530850"/>
          <p14:tracePt t="120935" x="4518025" y="5530850"/>
          <p14:tracePt t="120951" x="4217988" y="5530850"/>
          <p14:tracePt t="120968" x="3892550" y="5530850"/>
          <p14:tracePt t="120985" x="3605213" y="5543550"/>
          <p14:tracePt t="121004" x="3267075" y="5594350"/>
          <p14:tracePt t="121020" x="3079750" y="5607050"/>
          <p14:tracePt t="121036" x="2941638" y="5630863"/>
          <p14:tracePt t="121053" x="2879725" y="5630863"/>
          <p14:tracePt t="121069" x="2803525" y="5630863"/>
          <p14:tracePt t="121087" x="2728913" y="5630863"/>
          <p14:tracePt t="121103" x="2678113" y="5630863"/>
          <p14:tracePt t="121120" x="2616200" y="5630863"/>
          <p14:tracePt t="121137" x="2578100" y="5630863"/>
          <p14:tracePt t="121141" x="2565400" y="5630863"/>
          <p14:tracePt t="121153" x="2554288" y="5630863"/>
          <p14:tracePt t="121181" x="2541588" y="5630863"/>
          <p14:tracePt t="121269" x="2565400" y="5630863"/>
          <p14:tracePt t="121277" x="2641600" y="5607050"/>
          <p14:tracePt t="121287" x="2703513" y="5594350"/>
          <p14:tracePt t="121303" x="2816225" y="5568950"/>
          <p14:tracePt t="121321" x="2890838" y="5556250"/>
          <p14:tracePt t="121337" x="2916238" y="5556250"/>
          <p14:tracePt t="121420" x="2879725" y="5556250"/>
          <p14:tracePt t="121429" x="2854325" y="5556250"/>
          <p14:tracePt t="121437" x="2816225" y="5556250"/>
          <p14:tracePt t="121454" x="2778125" y="5568950"/>
          <p14:tracePt t="121471" x="2767013" y="5581650"/>
          <p14:tracePt t="121488" x="2754313" y="5581650"/>
          <p14:tracePt t="121596" x="2778125" y="5581650"/>
          <p14:tracePt t="121604" x="2790825" y="5581650"/>
          <p14:tracePt t="121612" x="2816225" y="5581650"/>
          <p14:tracePt t="121621" x="2828925" y="5581650"/>
          <p14:tracePt t="121637" x="2841625" y="5581650"/>
          <p14:tracePt t="121877" x="2854325" y="5581650"/>
          <p14:tracePt t="121885" x="2867025" y="5581650"/>
          <p14:tracePt t="121893" x="2890838" y="5581650"/>
          <p14:tracePt t="121906" x="2916238" y="5581650"/>
          <p14:tracePt t="121909" x="2941638" y="5581650"/>
          <p14:tracePt t="121923" x="2954338" y="5594350"/>
          <p14:tracePt t="121925" x="2967038" y="5594350"/>
          <p14:tracePt t="121940" x="2979738" y="5594350"/>
          <p14:tracePt t="121956" x="2992438" y="5594350"/>
          <p14:tracePt t="122004" x="3003550" y="5594350"/>
          <p14:tracePt t="122013" x="3016250" y="5594350"/>
          <p14:tracePt t="122022" x="3041650" y="5594350"/>
          <p14:tracePt t="122039" x="3128963" y="5594350"/>
          <p14:tracePt t="122056" x="3254375" y="5594350"/>
          <p14:tracePt t="122073" x="3405188" y="5594350"/>
          <p14:tracePt t="122076" x="3467100" y="5594350"/>
          <p14:tracePt t="122088" x="3541713" y="5594350"/>
          <p14:tracePt t="122106" x="3654425" y="5594350"/>
          <p14:tracePt t="122109" x="3692525" y="5594350"/>
          <p14:tracePt t="122123" x="3730625" y="5594350"/>
          <p14:tracePt t="122125" x="3767138" y="5594350"/>
          <p14:tracePt t="122140" x="3805238" y="5594350"/>
          <p14:tracePt t="122142" x="3856038" y="5594350"/>
          <p14:tracePt t="122156" x="3943350" y="5594350"/>
          <p14:tracePt t="122173" x="3992563" y="5594350"/>
          <p14:tracePt t="122189" x="4017963" y="5594350"/>
          <p14:tracePt t="122206" x="4068763" y="5607050"/>
          <p14:tracePt t="122223" x="4117975" y="5619750"/>
          <p14:tracePt t="122240" x="4168775" y="5630863"/>
          <p14:tracePt t="122257" x="4243388" y="5643563"/>
          <p14:tracePt t="122260" x="4281488" y="5643563"/>
          <p14:tracePt t="122273" x="4343400" y="5656263"/>
          <p14:tracePt t="122277" x="4394200" y="5668963"/>
          <p14:tracePt t="122290" x="4443413" y="5668963"/>
          <p14:tracePt t="122293" x="4494213" y="5668963"/>
          <p14:tracePt t="122306" x="4556125" y="5668963"/>
          <p14:tracePt t="122307" x="4619625" y="5681663"/>
          <p14:tracePt t="122321" x="4668838" y="5694363"/>
          <p14:tracePt t="122323" x="4732338" y="5694363"/>
          <p14:tracePt t="122339" x="4781550" y="5694363"/>
          <p14:tracePt t="122340" x="4832350" y="5694363"/>
          <p14:tracePt t="122356" x="4968875" y="5694363"/>
          <p14:tracePt t="122372" x="5106988" y="5694363"/>
          <p14:tracePt t="122388" x="5270500" y="5694363"/>
          <p14:tracePt t="122405" x="5432425" y="5694363"/>
          <p14:tracePt t="122422" x="5607050" y="5694363"/>
          <p14:tracePt t="122438" x="5708650" y="5694363"/>
          <p14:tracePt t="122455" x="5808663" y="5694363"/>
          <p14:tracePt t="122472" x="5932488" y="5694363"/>
          <p14:tracePt t="122489" x="6057900" y="5694363"/>
          <p14:tracePt t="122507" x="6146800" y="5707063"/>
          <p14:tracePt t="122509" x="6196013" y="5719763"/>
          <p14:tracePt t="122524" x="6283325" y="5719763"/>
          <p14:tracePt t="122540" x="6359525" y="5719763"/>
          <p14:tracePt t="122557" x="6434138" y="5719763"/>
          <p14:tracePt t="122574" x="6496050" y="5719763"/>
          <p14:tracePt t="122591" x="6546850" y="5719763"/>
          <p14:tracePt t="122607" x="6572250" y="5719763"/>
          <p14:tracePt t="122623" x="6596063" y="5719763"/>
          <p14:tracePt t="122641" x="6608763" y="5719763"/>
          <p14:tracePt t="122661" x="6621463" y="5719763"/>
          <p14:tracePt t="122997" x="6634163" y="5719763"/>
          <p14:tracePt t="123005" x="6646863" y="5719763"/>
          <p14:tracePt t="123021" x="6659563" y="5719763"/>
          <p14:tracePt t="123036" x="6672263" y="5719763"/>
          <p14:tracePt t="123069" x="6684963" y="5719763"/>
          <p14:tracePt t="123093" x="6696075" y="5719763"/>
          <p14:tracePt t="123101" x="6708775" y="5719763"/>
          <p14:tracePt t="123132" x="6721475" y="5719763"/>
          <p14:tracePt t="123165" x="6734175" y="5719763"/>
          <p14:tracePt t="123261" x="6746875" y="5719763"/>
          <p14:tracePt t="123381" x="6759575" y="5719763"/>
          <p14:tracePt t="123404" x="6772275" y="5719763"/>
          <p14:tracePt t="123437" x="6784975" y="5719763"/>
          <p14:tracePt t="123469" x="6797675" y="5719763"/>
          <p14:tracePt t="123476" x="6808788" y="5719763"/>
          <p14:tracePt t="123500" x="6821488" y="5719763"/>
          <p14:tracePt t="123533" x="6834188" y="5719763"/>
          <p14:tracePt t="123573" x="6846888" y="5719763"/>
          <p14:tracePt t="123580" x="6859588" y="5719763"/>
          <p14:tracePt t="123613" x="6872288" y="5719763"/>
          <p14:tracePt t="123629" x="6884988" y="5719763"/>
          <p14:tracePt t="123652" x="6897688" y="5719763"/>
          <p14:tracePt t="123660" x="6910388" y="5719763"/>
          <p14:tracePt t="123675" x="6921500" y="5719763"/>
          <p14:tracePt t="123692" x="6934200" y="5719763"/>
          <p14:tracePt t="123724" x="6946900" y="5719763"/>
          <p14:tracePt t="123748" x="6959600" y="5719763"/>
          <p14:tracePt t="123764" x="6972300" y="5719763"/>
          <p14:tracePt t="123771" x="6985000" y="5719763"/>
          <p14:tracePt t="123787" x="6997700" y="5719763"/>
          <p14:tracePt t="123797" x="7010400" y="5719763"/>
          <p14:tracePt t="123812" x="7021513" y="5719763"/>
          <p14:tracePt t="123827" x="7034213" y="5719763"/>
          <p14:tracePt t="123843" x="7046913" y="5719763"/>
          <p14:tracePt t="123859" x="7072313" y="5719763"/>
          <p14:tracePt t="123876" x="7085013" y="5719763"/>
          <p14:tracePt t="123893" x="7110413" y="5719763"/>
          <p14:tracePt t="123910" x="7123113" y="5719763"/>
          <p14:tracePt t="123927" x="7134225" y="5719763"/>
          <p14:tracePt t="123934" x="7146925" y="5719763"/>
          <p14:tracePt t="123950" x="7159625" y="5719763"/>
          <p14:tracePt t="123964" x="7172325" y="5719763"/>
          <p14:tracePt t="123981" x="7185025" y="5719763"/>
          <p14:tracePt t="123994" x="7197725" y="5719763"/>
          <p14:tracePt t="124011" x="7210425" y="5719763"/>
          <p14:tracePt t="124028" x="7235825" y="5719763"/>
          <p14:tracePt t="124044" x="7259638" y="5719763"/>
          <p14:tracePt t="124061" x="7285038" y="5719763"/>
          <p14:tracePt t="124077" x="7297738" y="5719763"/>
          <p14:tracePt t="124094" x="7335838" y="5719763"/>
          <p14:tracePt t="124111" x="7372350" y="5719763"/>
          <p14:tracePt t="124128" x="7410450" y="5707063"/>
          <p14:tracePt t="124145" x="7459663" y="5707063"/>
          <p14:tracePt t="124148" x="7485063" y="5707063"/>
          <p14:tracePt t="124161" x="7523163" y="5694363"/>
          <p14:tracePt t="124178" x="7585075" y="5694363"/>
          <p14:tracePt t="124180" x="7623175" y="5694363"/>
          <p14:tracePt t="124194" x="7661275" y="5681663"/>
          <p14:tracePt t="124197" x="7685088" y="5668963"/>
          <p14:tracePt t="124212" x="7735888" y="5668963"/>
          <p14:tracePt t="124228" x="7761288" y="5668963"/>
          <p14:tracePt t="124245" x="7810500" y="5668963"/>
          <p14:tracePt t="124261" x="7835900" y="5668963"/>
          <p14:tracePt t="124278" x="7874000" y="5668963"/>
          <p14:tracePt t="124295" x="7910513" y="5656263"/>
          <p14:tracePt t="124312" x="7961313" y="5656263"/>
          <p14:tracePt t="124329" x="8010525" y="5656263"/>
          <p14:tracePt t="124345" x="8061325" y="5656263"/>
          <p14:tracePt t="124349" x="8086725" y="5656263"/>
          <p14:tracePt t="124362" x="8110538" y="5656263"/>
          <p14:tracePt t="124365" x="8123238" y="5656263"/>
          <p14:tracePt t="124378" x="8135938" y="5656263"/>
          <p14:tracePt t="124381" x="8148638" y="5656263"/>
          <p14:tracePt t="124396" x="8199438" y="5656263"/>
          <p14:tracePt t="124412" x="8235950" y="5630863"/>
          <p14:tracePt t="124428" x="8261350" y="5630863"/>
          <p14:tracePt t="124444" x="8274050" y="5630863"/>
          <p14:tracePt t="124461" x="8299450" y="5630863"/>
          <p14:tracePt t="124477" x="8312150" y="5630863"/>
          <p14:tracePt t="124494" x="8324850" y="5630863"/>
          <p14:tracePt t="124725" x="8335963" y="5630863"/>
          <p14:tracePt t="124732" x="8348663" y="5630863"/>
          <p14:tracePt t="124748" x="8361363" y="5630863"/>
          <p14:tracePt t="124764" x="8374063" y="5630863"/>
          <p14:tracePt t="124788" x="8386763" y="5630863"/>
          <p14:tracePt t="124797" x="8399463" y="5630863"/>
          <p14:tracePt t="124837" x="8412163" y="5630863"/>
          <p14:tracePt t="124861" x="8424863" y="5630863"/>
          <p14:tracePt t="124901" x="8435975" y="5630863"/>
          <p14:tracePt t="124924" x="8448675" y="5630863"/>
          <p14:tracePt t="125005" x="8461375" y="5630863"/>
          <p14:tracePt t="125045" x="8474075" y="5630863"/>
          <p14:tracePt t="125636" x="8486775" y="5630863"/>
          <p14:tracePt t="125669" x="8499475" y="5630863"/>
          <p14:tracePt t="125677" x="8512175" y="5630863"/>
          <p14:tracePt t="125692" x="8524875" y="5630863"/>
          <p14:tracePt t="125725" x="8548688" y="5630863"/>
          <p14:tracePt t="125740" x="8561388" y="5630863"/>
          <p14:tracePt t="125748" x="8574088" y="5630863"/>
          <p14:tracePt t="125763" x="8586788" y="5630863"/>
          <p14:tracePt t="125771" x="8599488" y="5630863"/>
          <p14:tracePt t="125803" x="8612188" y="5630863"/>
          <p14:tracePt t="126357" x="8612188" y="5643563"/>
          <p14:tracePt t="126388" x="8612188" y="5656263"/>
          <p14:tracePt t="126420" x="8612188" y="5668963"/>
          <p14:tracePt t="126468" x="8612188" y="5681663"/>
          <p14:tracePt t="126588" x="8612188" y="5694363"/>
          <p14:tracePt t="126636" x="8612188" y="5707063"/>
          <p14:tracePt t="127512" x="8599488" y="5707063"/>
          <p14:tracePt t="127520" x="8586788" y="5707063"/>
          <p14:tracePt t="127548" x="8574088" y="5707063"/>
          <p14:tracePt t="127581" x="8561388" y="5707063"/>
          <p14:tracePt t="127661" x="8548688" y="5707063"/>
          <p14:tracePt t="127668" x="8537575" y="5707063"/>
          <p14:tracePt t="127764" x="8524875" y="5707063"/>
          <p14:tracePt t="127780" x="8512175" y="5707063"/>
          <p14:tracePt t="127805" x="8499475" y="5707063"/>
          <p14:tracePt t="127812" x="8486775" y="5707063"/>
          <p14:tracePt t="127821" x="8474075" y="5707063"/>
          <p14:tracePt t="127837" x="8448675" y="5707063"/>
          <p14:tracePt t="127854" x="8424863" y="5707063"/>
          <p14:tracePt t="127870" x="8399463" y="5707063"/>
          <p14:tracePt t="127888" x="8386763" y="5707063"/>
          <p14:tracePt t="127904" x="8374063" y="5707063"/>
          <p14:tracePt t="127922" x="8361363" y="5707063"/>
          <p14:tracePt t="127926" x="8348663" y="5707063"/>
          <p14:tracePt t="127937" x="8335963" y="5707063"/>
          <p14:tracePt t="127940" x="8324850" y="5707063"/>
          <p14:tracePt t="127954" x="8299450" y="5707063"/>
          <p14:tracePt t="127957" x="8286750" y="5707063"/>
          <p14:tracePt t="127971" x="8235950" y="5707063"/>
          <p14:tracePt t="127988" x="8110538" y="5681663"/>
          <p14:tracePt t="128005" x="7986713" y="5656263"/>
          <p14:tracePt t="128021" x="7897813" y="5656263"/>
          <p14:tracePt t="128038" x="7835900" y="5656263"/>
          <p14:tracePt t="128054" x="7823200" y="5656263"/>
          <p14:tracePt t="128071" x="7797800" y="5656263"/>
          <p14:tracePt t="128088" x="7785100" y="5656263"/>
          <p14:tracePt t="128105" x="7735888" y="5656263"/>
          <p14:tracePt t="128121" x="7710488" y="5656263"/>
          <p14:tracePt t="128125" x="7673975" y="5656263"/>
          <p14:tracePt t="128138" x="7648575" y="5656263"/>
          <p14:tracePt t="128140" x="7635875" y="5656263"/>
          <p14:tracePt t="128155" x="7610475" y="5643563"/>
          <p14:tracePt t="128157" x="7585075" y="5643563"/>
          <p14:tracePt t="128172" x="7548563" y="5643563"/>
          <p14:tracePt t="128188" x="7523163" y="5643563"/>
          <p14:tracePt t="128205" x="7497763" y="5630863"/>
          <p14:tracePt t="128222" x="7472363" y="5630863"/>
          <p14:tracePt t="128238" x="7423150" y="5630863"/>
          <p14:tracePt t="128255" x="7385050" y="5607050"/>
          <p14:tracePt t="128271" x="7348538" y="5594350"/>
          <p14:tracePt t="128288" x="7310438" y="5594350"/>
          <p14:tracePt t="128306" x="7285038" y="5594350"/>
          <p14:tracePt t="128309" x="7272338" y="5594350"/>
          <p14:tracePt t="128323" x="7272338" y="5581650"/>
          <p14:tracePt t="128325" x="7259638" y="5581650"/>
          <p14:tracePt t="128340" x="7246938" y="5581650"/>
          <p14:tracePt t="128365" x="7235825" y="5581650"/>
          <p14:tracePt t="128381" x="7223125" y="5568950"/>
          <p14:tracePt t="128412" x="7210425" y="5568950"/>
          <p14:tracePt t="128581" x="7210425" y="5556250"/>
          <p14:tracePt t="128605" x="7235825" y="5556250"/>
          <p14:tracePt t="128612" x="7246938" y="5556250"/>
          <p14:tracePt t="128622" x="7259638" y="5556250"/>
          <p14:tracePt t="128640" x="7323138" y="5556250"/>
          <p14:tracePt t="128656" x="7348538" y="5556250"/>
          <p14:tracePt t="128672" x="7385050" y="5556250"/>
          <p14:tracePt t="128690" x="7410450" y="5556250"/>
          <p14:tracePt t="128692" x="7423150" y="5556250"/>
          <p14:tracePt t="128708" x="7435850" y="5556250"/>
          <p14:tracePt t="128741" x="7448550" y="5556250"/>
          <p14:tracePt t="128949" x="7459663" y="5556250"/>
          <p14:tracePt t="128965" x="7472363" y="5556250"/>
          <p14:tracePt t="128973" x="7472363" y="5568950"/>
          <p14:tracePt t="128981" x="7485063" y="5568950"/>
          <p14:tracePt t="128990" x="7497763" y="5581650"/>
          <p14:tracePt t="129007" x="7535863" y="5581650"/>
          <p14:tracePt t="129024" x="7561263" y="5594350"/>
          <p14:tracePt t="129041" x="7585075" y="5594350"/>
          <p14:tracePt t="129044" x="7597775" y="5594350"/>
          <p14:tracePt t="129058" x="7610475" y="5594350"/>
          <p14:tracePt t="129060" x="7623175" y="5594350"/>
          <p14:tracePt t="129084" x="7623175" y="5607050"/>
          <p14:tracePt t="129093" x="7623175" y="5619750"/>
          <p14:tracePt t="129316" x="7623175" y="5630863"/>
          <p14:tracePt t="129325" x="7623175" y="5656263"/>
          <p14:tracePt t="129332" x="7610475" y="5668963"/>
          <p14:tracePt t="129342" x="7597775" y="5694363"/>
          <p14:tracePt t="129358" x="7572375" y="5743575"/>
          <p14:tracePt t="129375" x="7561263" y="5781675"/>
          <p14:tracePt t="129392" x="7548563" y="5807075"/>
          <p14:tracePt t="129409" x="7535863" y="5832475"/>
          <p14:tracePt t="129426" x="7523163" y="5843588"/>
          <p14:tracePt t="129442" x="7523163" y="5856288"/>
          <p14:tracePt t="129468" x="7523163" y="5868988"/>
          <p14:tracePt t="129475" x="7510463" y="5881688"/>
          <p14:tracePt t="129700" x="7523163" y="5868988"/>
          <p14:tracePt t="129708" x="7523163" y="5843588"/>
          <p14:tracePt t="129715" x="7548563" y="5832475"/>
          <p14:tracePt t="129724" x="7572375" y="5807075"/>
          <p14:tracePt t="129741" x="7610475" y="5781675"/>
          <p14:tracePt t="129758" x="7635875" y="5743575"/>
          <p14:tracePt t="129774" x="7673975" y="5719763"/>
          <p14:tracePt t="129791" x="7685088" y="5707063"/>
          <p14:tracePt t="130124" x="7685088" y="5719763"/>
          <p14:tracePt t="130141" x="7685088" y="5732463"/>
          <p14:tracePt t="130156" x="7685088" y="5743575"/>
          <p14:tracePt t="130181" x="7685088" y="5756275"/>
          <p14:tracePt t="130204" x="7685088" y="5768975"/>
          <p14:tracePt t="130212" x="7685088" y="5781675"/>
          <p14:tracePt t="130228" x="7685088" y="5794375"/>
          <p14:tracePt t="130244" x="7685088" y="5807075"/>
          <p14:tracePt t="130260" x="7673975" y="5807075"/>
          <p14:tracePt t="130317" x="7673975" y="5819775"/>
          <p14:tracePt t="130365" x="7673975" y="5832475"/>
          <p14:tracePt t="130372" x="7661275" y="5832475"/>
          <p14:tracePt t="130388" x="7648575" y="5832475"/>
          <p14:tracePt t="130397" x="7648575" y="5843588"/>
          <p14:tracePt t="130411" x="7635875" y="5843588"/>
          <p14:tracePt t="130413" x="7623175" y="5843588"/>
          <p14:tracePt t="130428" x="7610475" y="5856288"/>
          <p14:tracePt t="130443" x="7572375" y="5856288"/>
          <p14:tracePt t="130459" x="7548563" y="5881688"/>
          <p14:tracePt t="130476" x="7523163" y="5881688"/>
          <p14:tracePt t="130493" x="7510463" y="5881688"/>
          <p14:tracePt t="130509" x="7497763" y="5881688"/>
          <p14:tracePt t="130740" x="7497763" y="5868988"/>
          <p14:tracePt t="130756" x="7497763" y="5856288"/>
          <p14:tracePt t="130765" x="7497763" y="5843588"/>
          <p14:tracePt t="130917" x="7485063" y="5843588"/>
          <p14:tracePt t="130925" x="7459663" y="5832475"/>
          <p14:tracePt t="130932" x="7435850" y="5832475"/>
          <p14:tracePt t="130946" x="7423150" y="5832475"/>
          <p14:tracePt t="130963" x="7410450" y="5832475"/>
          <p14:tracePt t="130965" x="7397750" y="5832475"/>
          <p14:tracePt t="130979" x="7372350" y="5832475"/>
          <p14:tracePt t="130981" x="7348538" y="5832475"/>
          <p14:tracePt t="130997" x="7297738" y="5843588"/>
          <p14:tracePt t="131013" x="7272338" y="5843588"/>
          <p14:tracePt t="131029" x="7259638" y="5856288"/>
          <p14:tracePt t="154916" x="7285038" y="5781675"/>
          <p14:tracePt t="154925" x="7359650" y="5643563"/>
          <p14:tracePt t="154933" x="7472363" y="5430838"/>
          <p14:tracePt t="154941" x="7623175" y="5205413"/>
          <p14:tracePt t="154957" x="7797800" y="4905375"/>
          <p14:tracePt t="154975" x="7823200" y="4805363"/>
          <p14:tracePt t="154992" x="7835900" y="4805363"/>
          <p14:tracePt t="155116" x="7835900" y="4792663"/>
          <p14:tracePt t="155132" x="7810500" y="4768850"/>
          <p14:tracePt t="155140" x="7748588" y="4743450"/>
          <p14:tracePt t="155149" x="7623175" y="4692650"/>
          <p14:tracePt t="155158" x="7485063" y="4643438"/>
          <p14:tracePt t="155176" x="7210425" y="4554538"/>
          <p14:tracePt t="155192" x="7059613" y="4530725"/>
          <p14:tracePt t="155208" x="7010400" y="4518025"/>
          <p14:tracePt t="155348" x="7010400" y="4505325"/>
          <p14:tracePt t="155356" x="7072313" y="4479925"/>
          <p14:tracePt t="155364" x="7223125" y="4454525"/>
          <p14:tracePt t="155376" x="7472363" y="4405313"/>
          <p14:tracePt t="155393" x="7897813" y="4330700"/>
          <p14:tracePt t="155410" x="8010525" y="4292600"/>
          <p14:tracePt t="155412" x="8023225" y="4292600"/>
          <p14:tracePt t="155428" x="8048625" y="4292600"/>
          <p14:tracePt t="155441" x="8086725" y="4292600"/>
          <p14:tracePt t="155443" x="8123238" y="4292600"/>
          <p14:tracePt t="155458" x="8248650" y="4367213"/>
          <p14:tracePt t="155475" x="8348663" y="4543425"/>
          <p14:tracePt t="155492" x="8399463" y="4718050"/>
          <p14:tracePt t="155508" x="8399463" y="4805363"/>
          <p14:tracePt t="155525" x="8399463" y="4892675"/>
          <p14:tracePt t="155542" x="8399463" y="4943475"/>
          <p14:tracePt t="155559" x="8399463" y="4956175"/>
          <p14:tracePt t="155612" x="8386763" y="4956175"/>
          <p14:tracePt t="155620" x="8348663" y="4968875"/>
          <p14:tracePt t="155628" x="8274050" y="5005388"/>
          <p14:tracePt t="155644" x="8135938" y="5118100"/>
          <p14:tracePt t="155660" x="8048625" y="5218113"/>
          <p14:tracePt t="155677" x="7961313" y="5281613"/>
          <p14:tracePt t="155694" x="7848600" y="5343525"/>
          <p14:tracePt t="155709" x="7710488" y="5381625"/>
          <p14:tracePt t="155725" x="7610475" y="5418138"/>
          <p14:tracePt t="155742" x="7572375" y="5418138"/>
          <p14:tracePt t="155759" x="7561263" y="5418138"/>
          <p14:tracePt t="155775" x="7535863" y="5418138"/>
          <p14:tracePt t="155793" x="7523163" y="5418138"/>
          <p14:tracePt t="155795" x="7510463" y="5418138"/>
          <p14:tracePt t="155819" x="7510463" y="5430838"/>
          <p14:tracePt t="155836" x="7510463" y="5443538"/>
          <p14:tracePt t="155844" x="7510463" y="5456238"/>
          <p14:tracePt t="155860" x="7597775" y="5494338"/>
          <p14:tracePt t="155877" x="7685088" y="5518150"/>
          <p14:tracePt t="155894" x="7761288" y="5530850"/>
          <p14:tracePt t="155910" x="7810500" y="5530850"/>
          <p14:tracePt t="155928" x="7848600" y="5530850"/>
          <p14:tracePt t="155944" x="7897813" y="5530850"/>
          <p14:tracePt t="155961" x="8010525" y="5530850"/>
          <p14:tracePt t="155964" x="8086725" y="5507038"/>
          <p14:tracePt t="155977" x="8174038" y="5481638"/>
          <p14:tracePt t="155995" x="8361363" y="5430838"/>
          <p14:tracePt t="155997" x="8461375" y="5394325"/>
          <p14:tracePt t="156012" x="8624888" y="5343525"/>
          <p14:tracePt t="156027" x="8750300" y="5305425"/>
          <p14:tracePt t="156044" x="8863013" y="5281613"/>
          <p14:tracePt t="156062" x="8937625" y="5268913"/>
          <p14:tracePt t="156078" x="9012238" y="5243513"/>
          <p14:tracePt t="156095" x="9063038" y="5230813"/>
          <p14:tracePt t="156111" x="9124950" y="5194300"/>
          <p14:tracePt t="156128" x="9199563" y="5168900"/>
          <p14:tracePt t="156145" x="9337675" y="5118100"/>
          <p14:tracePt t="156149" x="9424988" y="5092700"/>
          <p14:tracePt t="156162" x="9525000" y="5068888"/>
          <p14:tracePt t="156164" x="9613900" y="5043488"/>
          <p14:tracePt t="156178" x="9713913" y="5005388"/>
          <p14:tracePt t="156180" x="9839325" y="4968875"/>
          <p14:tracePt t="156196" x="10101263" y="4905375"/>
          <p14:tracePt t="156212" x="10401300" y="4830763"/>
          <p14:tracePt t="156228" x="10702925" y="4730750"/>
          <p14:tracePt t="156244" x="11028363" y="4643438"/>
          <p14:tracePt t="156260" x="11315700" y="4554538"/>
          <p14:tracePt t="156277" x="11553825" y="4454525"/>
          <p14:tracePt t="156294" x="11715750" y="4379913"/>
          <p14:tracePt t="156310" x="11853863" y="4305300"/>
          <p14:tracePt t="156327" x="12041188" y="4205288"/>
          <p14:tracePt t="158987" x="11328400" y="3354388"/>
          <p14:tracePt t="159000" x="10939463" y="3303588"/>
          <p14:tracePt t="159017" x="10313988" y="3290888"/>
          <p14:tracePt t="159034" x="9839325" y="3290888"/>
          <p14:tracePt t="159035" x="9663113" y="3290888"/>
          <p14:tracePt t="159050" x="9388475" y="3290888"/>
          <p14:tracePt t="159067" x="9212263" y="3278188"/>
          <p14:tracePt t="159086" x="9063038" y="3241675"/>
          <p14:tracePt t="159103" x="8899525" y="3203575"/>
          <p14:tracePt t="159128" x="8650288" y="3141663"/>
          <p14:tracePt t="159131" x="8599488" y="3128963"/>
          <p14:tracePt t="159141" x="8524875" y="3116263"/>
          <p14:tracePt t="159151" x="8474075" y="3116263"/>
          <p14:tracePt t="159168" x="8361363" y="3116263"/>
          <p14:tracePt t="159184" x="8235950" y="3116263"/>
          <p14:tracePt t="159201" x="8086725" y="3116263"/>
          <p14:tracePt t="159203" x="8010525" y="3103563"/>
          <p14:tracePt t="159219" x="7910513" y="3103563"/>
          <p14:tracePt t="159235" x="7823200" y="3078163"/>
          <p14:tracePt t="159251" x="7797800" y="3065463"/>
          <p14:tracePt t="159268" x="7773988" y="3041650"/>
          <p14:tracePt t="159285" x="7748588" y="3016250"/>
          <p14:tracePt t="159301" x="7673975" y="2952750"/>
          <p14:tracePt t="159318" x="7535863" y="2852738"/>
          <p14:tracePt t="159335" x="7297738" y="2728913"/>
          <p14:tracePt t="159351" x="7046913" y="2616200"/>
          <p14:tracePt t="159368" x="6784975" y="2527300"/>
          <p14:tracePt t="159385" x="6608763" y="2465388"/>
          <p14:tracePt t="159387" x="6521450" y="2427288"/>
          <p14:tracePt t="159402" x="6446838" y="2390775"/>
          <p14:tracePt t="159404" x="6370638" y="2365375"/>
          <p14:tracePt t="159419" x="6234113" y="2303463"/>
          <p14:tracePt t="159435" x="6045200" y="2214563"/>
          <p14:tracePt t="159452" x="5945188" y="2139950"/>
          <p14:tracePt t="159468" x="5895975" y="2078038"/>
          <p14:tracePt t="159486" x="5883275" y="2014538"/>
          <p14:tracePt t="159502" x="5870575" y="1939925"/>
          <p14:tracePt t="159519" x="5870575" y="1852613"/>
          <p14:tracePt t="159536" x="5857875" y="1789113"/>
          <p14:tracePt t="159552" x="5845175" y="1739900"/>
          <p14:tracePt t="159569" x="5832475" y="1689100"/>
          <p14:tracePt t="159571" x="5821363" y="1663700"/>
          <p14:tracePt t="159586" x="5808663" y="1639888"/>
          <p14:tracePt t="159587" x="5783263" y="1614488"/>
          <p14:tracePt t="159603" x="5732463" y="1576388"/>
          <p14:tracePt t="159619" x="5683250" y="1563688"/>
          <p14:tracePt t="159636" x="5683250" y="1552575"/>
          <p14:tracePt t="159796" x="5695950" y="1552575"/>
          <p14:tracePt t="159804" x="5770563" y="1552575"/>
          <p14:tracePt t="159812" x="5895975" y="1563688"/>
          <p14:tracePt t="159821" x="6045200" y="1589088"/>
          <p14:tracePt t="159837" x="6334125" y="1639888"/>
          <p14:tracePt t="159854" x="6521450" y="1663700"/>
          <p14:tracePt t="159871" x="6572250" y="1663700"/>
          <p14:tracePt t="159996" x="6546850" y="1663700"/>
          <p14:tracePt t="160004" x="6483350" y="1663700"/>
          <p14:tracePt t="160012" x="6421438" y="1663700"/>
          <p14:tracePt t="160021" x="6370638" y="1663700"/>
          <p14:tracePt t="160036" x="6308725" y="1663700"/>
          <p14:tracePt t="160092" x="6334125" y="1676400"/>
          <p14:tracePt t="160100" x="6421438" y="1689100"/>
          <p14:tracePt t="160108" x="6546850" y="1701800"/>
          <p14:tracePt t="160121" x="6659563" y="1714500"/>
          <p14:tracePt t="160123" x="6759575" y="1727200"/>
          <p14:tracePt t="160137" x="6872288" y="1739900"/>
          <p14:tracePt t="160139" x="6946900" y="1739900"/>
          <p14:tracePt t="160154" x="7021513" y="1739900"/>
          <p14:tracePt t="160155" x="7072313" y="1739900"/>
          <p14:tracePt t="160171" x="7134225" y="1739900"/>
          <p14:tracePt t="160187" x="7146925" y="1739900"/>
          <p14:tracePt t="160277" x="7134225" y="1739900"/>
          <p14:tracePt t="160284" x="7110413" y="1752600"/>
          <p14:tracePt t="160293" x="7085013" y="1765300"/>
          <p14:tracePt t="160306" x="7072313" y="1765300"/>
          <p14:tracePt t="160309" x="7059613" y="1765300"/>
          <p14:tracePt t="160372" x="7097713" y="1765300"/>
          <p14:tracePt t="160380" x="7146925" y="1776413"/>
          <p14:tracePt t="160389" x="7210425" y="1789113"/>
          <p14:tracePt t="160404" x="7397750" y="1801813"/>
          <p14:tracePt t="160420" x="7635875" y="1839913"/>
          <p14:tracePt t="160437" x="7948613" y="1889125"/>
          <p14:tracePt t="160454" x="8261350" y="1965325"/>
          <p14:tracePt t="160471" x="8586788" y="2014538"/>
          <p14:tracePt t="160487" x="8924925" y="2078038"/>
          <p14:tracePt t="160504" x="9224963" y="2139950"/>
          <p14:tracePt t="160521" x="9525000" y="2227263"/>
          <p14:tracePt t="160523" x="9688513" y="2265363"/>
          <p14:tracePt t="160538" x="9801225" y="2290763"/>
          <p14:tracePt t="160539" x="9901238" y="2314575"/>
          <p14:tracePt t="160554" x="10052050" y="2378075"/>
          <p14:tracePt t="160571" x="10177463" y="2427288"/>
          <p14:tracePt t="160588" x="10326688" y="2465388"/>
          <p14:tracePt t="160604" x="10414000" y="2478088"/>
          <p14:tracePt t="160621" x="10490200" y="2490788"/>
          <p14:tracePt t="160638" x="10539413" y="2490788"/>
          <p14:tracePt t="160655" x="10626725" y="2490788"/>
          <p14:tracePt t="160671" x="10702925" y="2503488"/>
          <p14:tracePt t="160688" x="10802938" y="2516188"/>
          <p14:tracePt t="160705" x="10877550" y="2527300"/>
          <p14:tracePt t="160722" x="10990263" y="2565400"/>
          <p14:tracePt t="160723" x="11028363" y="2590800"/>
          <p14:tracePt t="160738" x="11102975" y="2627313"/>
          <p14:tracePt t="160755" x="11164888" y="2665413"/>
          <p14:tracePt t="160772" x="11241088" y="2703513"/>
          <p14:tracePt t="160788" x="11303000" y="2740025"/>
          <p14:tracePt t="160805" x="11377613" y="2803525"/>
          <p14:tracePt t="160821" x="11453813" y="2865438"/>
          <p14:tracePt t="160839" x="11503025" y="2928938"/>
          <p14:tracePt t="160855" x="11579225" y="2978150"/>
          <p14:tracePt t="160872" x="11653838" y="3016250"/>
          <p14:tracePt t="160888" x="11728450" y="3041650"/>
          <p14:tracePt t="160905" x="11791950" y="3054350"/>
          <p14:tracePt t="160907" x="11815763" y="3054350"/>
          <p14:tracePt t="160922" x="11841163" y="3054350"/>
          <p14:tracePt t="160924" x="11866563" y="3065463"/>
          <p14:tracePt t="160939" x="11928475" y="3078163"/>
          <p14:tracePt t="160955" x="11979275" y="3078163"/>
          <p14:tracePt t="160972" x="12017375" y="3078163"/>
          <p14:tracePt t="160989" x="12079288" y="3078163"/>
          <p14:tracePt t="161005" x="12117388" y="3078163"/>
          <p14:tracePt t="161022" x="12166600" y="3078163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27002" y="579867"/>
            <a:ext cx="68854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Steps in Performing Regression 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97015"/>
            <a:ext cx="721234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200000"/>
              </a:lnSpc>
              <a:buFont typeface="+mj-lt"/>
              <a:buAutoNum type="arabicPeriod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Prepare data: </a:t>
            </a:r>
            <a:r>
              <a:rPr lang="en-US" sz="2800" dirty="0">
                <a:latin typeface="Alexandria"/>
              </a:rPr>
              <a:t>Two columns for X </a:t>
            </a:r>
            <a:r>
              <a:rPr lang="en-US" sz="2800" b="1" dirty="0">
                <a:latin typeface="Alexandria"/>
              </a:rPr>
              <a:t>(independent) </a:t>
            </a:r>
            <a:r>
              <a:rPr lang="en-US" sz="2800" dirty="0">
                <a:latin typeface="Alexandria"/>
              </a:rPr>
              <a:t>and Y </a:t>
            </a:r>
            <a:r>
              <a:rPr lang="en-US" sz="2800" b="1" dirty="0">
                <a:latin typeface="Alexandria"/>
              </a:rPr>
              <a:t>(dependent).</a:t>
            </a:r>
          </a:p>
          <a:p>
            <a:pPr marL="514350" indent="-514350" algn="just">
              <a:lnSpc>
                <a:spcPct val="200000"/>
              </a:lnSpc>
              <a:buFont typeface="+mj-lt"/>
              <a:buAutoNum type="arabicPeriod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Set variables: </a:t>
            </a:r>
            <a:r>
              <a:rPr lang="en-US" sz="2800" dirty="0">
                <a:latin typeface="Alexandria"/>
              </a:rPr>
              <a:t>Assign roles for X and 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09"/>
          <a:stretch/>
        </p:blipFill>
        <p:spPr>
          <a:xfrm>
            <a:off x="8434707" y="2101396"/>
            <a:ext cx="2962275" cy="36098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5190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0659"/>
    </mc:Choice>
    <mc:Fallback xmlns="">
      <p:transition advTm="180659"/>
    </mc:Fallback>
  </mc:AlternateContent>
  <p:extLst>
    <p:ext uri="{3A86A75C-4F4B-4683-9AE1-C65F6400EC91}">
      <p14:laserTraceLst xmlns:p14="http://schemas.microsoft.com/office/powerpoint/2010/main">
        <p14:tracePtLst>
          <p14:tracePt t="775" x="12117388" y="3879850"/>
          <p14:tracePt t="782" x="12079288" y="3905250"/>
          <p14:tracePt t="794" x="12053888" y="3916363"/>
          <p14:tracePt t="796" x="12028488" y="3941763"/>
          <p14:tracePt t="811" x="12004675" y="3954463"/>
          <p14:tracePt t="814" x="11953875" y="3967163"/>
          <p14:tracePt t="828" x="11928475" y="3992563"/>
          <p14:tracePt t="830" x="11904663" y="4005263"/>
          <p14:tracePt t="845" x="11815763" y="4054475"/>
          <p14:tracePt t="861" x="11728450" y="4105275"/>
          <p14:tracePt t="878" x="11641138" y="4141788"/>
          <p14:tracePt t="894" x="11566525" y="4192588"/>
          <p14:tracePt t="911" x="11490325" y="4241800"/>
          <p14:tracePt t="928" x="11390313" y="4292600"/>
          <p14:tracePt t="945" x="11228388" y="4341813"/>
          <p14:tracePt t="962" x="11002963" y="4392613"/>
          <p14:tracePt t="978" x="10726738" y="4443413"/>
          <p14:tracePt t="981" x="10614025" y="4479925"/>
          <p14:tracePt t="993" x="10477500" y="4530725"/>
          <p14:tracePt t="1010" x="10188575" y="4618038"/>
          <p14:tracePt t="1012" x="10026650" y="4667250"/>
          <p14:tracePt t="1027" x="9863138" y="4692650"/>
          <p14:tracePt t="1028" x="9701213" y="4718050"/>
          <p14:tracePt t="1044" x="9413875" y="4743450"/>
          <p14:tracePt t="1060" x="9163050" y="4743450"/>
          <p14:tracePt t="1077" x="8963025" y="4756150"/>
          <p14:tracePt t="1094" x="8824913" y="4768850"/>
          <p14:tracePt t="1110" x="8712200" y="4768850"/>
          <p14:tracePt t="1127" x="8661400" y="4768850"/>
          <p14:tracePt t="1144" x="8561388" y="4779963"/>
          <p14:tracePt t="1161" x="8386763" y="4805363"/>
          <p14:tracePt t="1177" x="8135938" y="4830763"/>
          <p14:tracePt t="1194" x="7835900" y="4843463"/>
          <p14:tracePt t="1211" x="7548563" y="4843463"/>
          <p14:tracePt t="1212" x="7435850" y="4843463"/>
          <p14:tracePt t="1227" x="7185025" y="4843463"/>
          <p14:tracePt t="1244" x="6946900" y="4868863"/>
          <p14:tracePt t="1262" x="6684963" y="4879975"/>
          <p14:tracePt t="1279" x="6383338" y="4879975"/>
          <p14:tracePt t="1296" x="6057900" y="4879975"/>
          <p14:tracePt t="1312" x="5770563" y="4879975"/>
          <p14:tracePt t="1329" x="5532438" y="4843463"/>
          <p14:tracePt t="1346" x="5357813" y="4818063"/>
          <p14:tracePt t="1349" x="5294313" y="4818063"/>
          <p14:tracePt t="1362" x="5232400" y="4805363"/>
          <p14:tracePt t="1366" x="5181600" y="4792663"/>
          <p14:tracePt t="1379" x="5145088" y="4779963"/>
          <p14:tracePt t="1381" x="5119688" y="4768850"/>
          <p14:tracePt t="1396" x="5081588" y="4768850"/>
          <p14:tracePt t="1398" x="5019675" y="4756150"/>
          <p14:tracePt t="1413" x="4919663" y="4705350"/>
          <p14:tracePt t="1430" x="4843463" y="4692650"/>
          <p14:tracePt t="1446" x="4781550" y="4679950"/>
          <p14:tracePt t="1462" x="4743450" y="4656138"/>
          <p14:tracePt t="1479" x="4719638" y="4656138"/>
          <p14:tracePt t="1496" x="4643438" y="4630738"/>
          <p14:tracePt t="1513" x="4518025" y="4592638"/>
          <p14:tracePt t="1529" x="4330700" y="4492625"/>
          <p14:tracePt t="1547" x="4081463" y="4405313"/>
          <p14:tracePt t="1549" x="3992563" y="4367213"/>
          <p14:tracePt t="1563" x="3917950" y="4330700"/>
          <p14:tracePt t="1566" x="3867150" y="4292600"/>
          <p14:tracePt t="1580" x="3805238" y="4254500"/>
          <p14:tracePt t="1582" x="3743325" y="4230688"/>
          <p14:tracePt t="1597" x="3630613" y="4154488"/>
          <p14:tracePt t="1614" x="3492500" y="4079875"/>
          <p14:tracePt t="1630" x="3367088" y="3992563"/>
          <p14:tracePt t="1647" x="3241675" y="3916363"/>
          <p14:tracePt t="1664" x="3154363" y="3829050"/>
          <p14:tracePt t="1680" x="3103563" y="3792538"/>
          <p14:tracePt t="1697" x="3067050" y="3741738"/>
          <p14:tracePt t="1713" x="3028950" y="3703638"/>
          <p14:tracePt t="1730" x="3016250" y="3679825"/>
          <p14:tracePt t="1749" x="3016250" y="3667125"/>
          <p14:tracePt t="1764" x="3016250" y="3654425"/>
          <p14:tracePt t="1781" x="3016250" y="3641725"/>
          <p14:tracePt t="1797" x="3016250" y="3616325"/>
          <p14:tracePt t="1814" x="3016250" y="3590925"/>
          <p14:tracePt t="1831" x="3016250" y="3579813"/>
          <p14:tracePt t="1847" x="3016250" y="3567113"/>
          <p14:tracePt t="1863" x="3028950" y="3541713"/>
          <p14:tracePt t="1880" x="3028950" y="3516313"/>
          <p14:tracePt t="1897" x="3041650" y="3479800"/>
          <p14:tracePt t="1914" x="3041650" y="3467100"/>
          <p14:tracePt t="1916" x="3041650" y="3454400"/>
          <p14:tracePt t="1933" x="3041650" y="3429000"/>
          <p14:tracePt t="1947" x="3041650" y="3416300"/>
          <p14:tracePt t="1965" x="3067050" y="3378200"/>
          <p14:tracePt t="1981" x="3067050" y="3354388"/>
          <p14:tracePt t="1997" x="3103563" y="3316288"/>
          <p14:tracePt t="2015" x="3141663" y="3278188"/>
          <p14:tracePt t="2031" x="3205163" y="3216275"/>
          <p14:tracePt t="2047" x="3254375" y="3141663"/>
          <p14:tracePt t="2065" x="3292475" y="3065463"/>
          <p14:tracePt t="2081" x="3341688" y="2978150"/>
          <p14:tracePt t="2097" x="3429000" y="2865438"/>
          <p14:tracePt t="2114" x="3467100" y="2816225"/>
          <p14:tracePt t="2117" x="3479800" y="2816225"/>
          <p14:tracePt t="2301" x="3492500" y="2816225"/>
          <p14:tracePt t="2317" x="3505200" y="2816225"/>
          <p14:tracePt t="2333" x="3517900" y="2816225"/>
          <p14:tracePt t="2357" x="3530600" y="2816225"/>
          <p14:tracePt t="2662" x="3541713" y="2803525"/>
          <p14:tracePt t="2669" x="3554413" y="2803525"/>
          <p14:tracePt t="2685" x="3567113" y="2790825"/>
          <p14:tracePt t="2699" x="3592513" y="2778125"/>
          <p14:tracePt t="2716" x="3617913" y="2765425"/>
          <p14:tracePt t="2861" x="3630613" y="2765425"/>
          <p14:tracePt t="2886" x="3643313" y="2765425"/>
          <p14:tracePt t="2901" x="3667125" y="2765425"/>
          <p14:tracePt t="2909" x="3679825" y="2765425"/>
          <p14:tracePt t="2917" x="3692525" y="2752725"/>
          <p14:tracePt t="2933" x="3705225" y="2752725"/>
          <p14:tracePt t="2950" x="3743325" y="2740025"/>
          <p14:tracePt t="2966" x="3792538" y="2740025"/>
          <p14:tracePt t="2983" x="3843338" y="2740025"/>
          <p14:tracePt t="3000" x="3892550" y="2728913"/>
          <p14:tracePt t="3017" x="3943350" y="2716213"/>
          <p14:tracePt t="3033" x="4030663" y="2716213"/>
          <p14:tracePt t="3051" x="4092575" y="2703513"/>
          <p14:tracePt t="3054" x="4105275" y="2703513"/>
          <p14:tracePt t="3066" x="4117975" y="2703513"/>
          <p14:tracePt t="3083" x="4130675" y="2690813"/>
          <p14:tracePt t="3100" x="4143375" y="2690813"/>
          <p14:tracePt t="3117" x="4168775" y="2665413"/>
          <p14:tracePt t="3134" x="4205288" y="2665413"/>
          <p14:tracePt t="3151" x="4268788" y="2665413"/>
          <p14:tracePt t="3167" x="4406900" y="2665413"/>
          <p14:tracePt t="3183" x="4581525" y="2665413"/>
          <p14:tracePt t="3201" x="4781550" y="2665413"/>
          <p14:tracePt t="3217" x="4919663" y="2665413"/>
          <p14:tracePt t="3234" x="4968875" y="2665413"/>
          <p14:tracePt t="3251" x="4981575" y="2665413"/>
          <p14:tracePt t="3453" x="5006975" y="2665413"/>
          <p14:tracePt t="3461" x="5057775" y="2665413"/>
          <p14:tracePt t="3469" x="5170488" y="2665413"/>
          <p14:tracePt t="3485" x="5519738" y="2703513"/>
          <p14:tracePt t="3501" x="5932488" y="2816225"/>
          <p14:tracePt t="3518" x="6221413" y="2890838"/>
          <p14:tracePt t="3535" x="6383338" y="2965450"/>
          <p14:tracePt t="3551" x="6446838" y="3016250"/>
          <p14:tracePt t="3568" x="6472238" y="3041650"/>
          <p14:tracePt t="4125" x="6483350" y="3041650"/>
          <p14:tracePt t="4134" x="6508750" y="3041650"/>
          <p14:tracePt t="4142" x="6534150" y="3028950"/>
          <p14:tracePt t="4153" x="6546850" y="3016250"/>
          <p14:tracePt t="4169" x="6584950" y="2990850"/>
          <p14:tracePt t="4186" x="6596063" y="2965450"/>
          <p14:tracePt t="4189" x="6608763" y="2952750"/>
          <p14:tracePt t="4203" x="6608763" y="2941638"/>
          <p14:tracePt t="4220" x="6608763" y="2928938"/>
          <p14:tracePt t="4237" x="6608763" y="2916238"/>
          <p14:tracePt t="4253" x="6608763" y="2903538"/>
          <p14:tracePt t="4270" x="6608763" y="2890838"/>
          <p14:tracePt t="4286" x="6608763" y="2878138"/>
          <p14:tracePt t="4304" x="6608763" y="2865438"/>
          <p14:tracePt t="4320" x="6608763" y="2828925"/>
          <p14:tracePt t="4337" x="6584950" y="2816225"/>
          <p14:tracePt t="4353" x="6521450" y="2790825"/>
          <p14:tracePt t="4371" x="6496050" y="2765425"/>
          <p14:tracePt t="4374" x="6483350" y="2765425"/>
          <p14:tracePt t="4387" x="6472238" y="2752725"/>
          <p14:tracePt t="4405" x="6459538" y="2752725"/>
          <p14:tracePt t="4421" x="6434138" y="2728913"/>
          <p14:tracePt t="4438" x="6383338" y="2690813"/>
          <p14:tracePt t="4454" x="6321425" y="2678113"/>
          <p14:tracePt t="4470" x="6259513" y="2640013"/>
          <p14:tracePt t="4487" x="6221413" y="2603500"/>
          <p14:tracePt t="4503" x="6208713" y="2590800"/>
          <p14:tracePt t="4519" x="6183313" y="2590800"/>
          <p14:tracePt t="4536" x="6170613" y="2578100"/>
          <p14:tracePt t="4553" x="6157913" y="2565400"/>
          <p14:tracePt t="4569" x="6146800" y="2565400"/>
          <p14:tracePt t="4586" x="6134100" y="2565400"/>
          <p14:tracePt t="4603" x="6134100" y="2552700"/>
          <p14:tracePt t="4604" x="6121400" y="2552700"/>
          <p14:tracePt t="4620" x="6108700" y="2540000"/>
          <p14:tracePt t="4636" x="6096000" y="2516188"/>
          <p14:tracePt t="4653" x="6070600" y="2490788"/>
          <p14:tracePt t="4669" x="6057900" y="2465388"/>
          <p14:tracePt t="4686" x="6057900" y="2452688"/>
          <p14:tracePt t="4703" x="6034088" y="2427288"/>
          <p14:tracePt t="4720" x="6021388" y="2403475"/>
          <p14:tracePt t="4737" x="5995988" y="2390775"/>
          <p14:tracePt t="4753" x="5995988" y="2378075"/>
          <p14:tracePt t="4770" x="5983288" y="2378075"/>
          <p14:tracePt t="4787" x="5970588" y="2378075"/>
          <p14:tracePt t="4788" x="5957888" y="2378075"/>
          <p14:tracePt t="4804" x="5945188" y="2365375"/>
          <p14:tracePt t="19125" x="5945188" y="2378075"/>
          <p14:tracePt t="19133" x="5921375" y="2390775"/>
          <p14:tracePt t="19142" x="5908675" y="2403475"/>
          <p14:tracePt t="19159" x="5857875" y="2427288"/>
          <p14:tracePt t="19176" x="5808663" y="2452688"/>
          <p14:tracePt t="19192" x="5745163" y="2478088"/>
          <p14:tracePt t="19209" x="5695950" y="2490788"/>
          <p14:tracePt t="19225" x="5645150" y="2516188"/>
          <p14:tracePt t="19229" x="5619750" y="2516188"/>
          <p14:tracePt t="19243" x="5595938" y="2516188"/>
          <p14:tracePt t="19245" x="5583238" y="2516188"/>
          <p14:tracePt t="19259" x="5570538" y="2527300"/>
          <p14:tracePt t="19261" x="5557838" y="2527300"/>
          <p14:tracePt t="19549" x="5570538" y="2503488"/>
          <p14:tracePt t="19557" x="5595938" y="2490788"/>
          <p14:tracePt t="19566" x="5632450" y="2465388"/>
          <p14:tracePt t="19576" x="5645150" y="2427288"/>
          <p14:tracePt t="19593" x="5708650" y="2390775"/>
          <p14:tracePt t="19596" x="5732463" y="2365375"/>
          <p14:tracePt t="19610" x="5757863" y="2339975"/>
          <p14:tracePt t="19613" x="5783263" y="2314575"/>
          <p14:tracePt t="19627" x="5845175" y="2290763"/>
          <p14:tracePt t="19629" x="5921375" y="2265363"/>
          <p14:tracePt t="19644" x="5995988" y="2227263"/>
          <p14:tracePt t="19646" x="6070600" y="2190750"/>
          <p14:tracePt t="19660" x="6259513" y="2165350"/>
          <p14:tracePt t="19677" x="6459538" y="2152650"/>
          <p14:tracePt t="19694" x="6621463" y="2152650"/>
          <p14:tracePt t="19709" x="6797675" y="2152650"/>
          <p14:tracePt t="19725" x="6910388" y="2152650"/>
          <p14:tracePt t="19742" x="6997700" y="2152650"/>
          <p14:tracePt t="19759" x="7059613" y="2165350"/>
          <p14:tracePt t="19776" x="7110413" y="2214563"/>
          <p14:tracePt t="19793" x="7134225" y="2265363"/>
          <p14:tracePt t="19809" x="7146925" y="2290763"/>
          <p14:tracePt t="19828" x="7146925" y="2303463"/>
          <p14:tracePt t="20349" x="7134225" y="2303463"/>
          <p14:tracePt t="20357" x="7097713" y="2303463"/>
          <p14:tracePt t="20366" x="7046913" y="2303463"/>
          <p14:tracePt t="20379" x="7010400" y="2303463"/>
          <p14:tracePt t="20381" x="6972300" y="2314575"/>
          <p14:tracePt t="20395" x="6934200" y="2314575"/>
          <p14:tracePt t="20397" x="6897688" y="2314575"/>
          <p14:tracePt t="20413" x="6784975" y="2314575"/>
          <p14:tracePt t="20429" x="6596063" y="2314575"/>
          <p14:tracePt t="20446" x="6359525" y="2314575"/>
          <p14:tracePt t="20463" x="6034088" y="2314575"/>
          <p14:tracePt t="20479" x="5683250" y="2314575"/>
          <p14:tracePt t="20496" x="5281613" y="2314575"/>
          <p14:tracePt t="20513" x="4868863" y="2314575"/>
          <p14:tracePt t="20530" x="4481513" y="2314575"/>
          <p14:tracePt t="20534" x="4294188" y="2314575"/>
          <p14:tracePt t="20546" x="4130675" y="2314575"/>
          <p14:tracePt t="20549" x="3992563" y="2314575"/>
          <p14:tracePt t="20562" x="3892550" y="2314575"/>
          <p14:tracePt t="20565" x="3830638" y="2314575"/>
          <p14:tracePt t="20579" x="3792538" y="2314575"/>
          <p14:tracePt t="20581" x="3767138" y="2327275"/>
          <p14:tracePt t="20596" x="3717925" y="2339975"/>
          <p14:tracePt t="20613" x="3692525" y="2339975"/>
          <p14:tracePt t="20629" x="3643313" y="2339975"/>
          <p14:tracePt t="20647" x="3579813" y="2339975"/>
          <p14:tracePt t="20663" x="3554413" y="2352675"/>
          <p14:tracePt t="20679" x="3541713" y="2352675"/>
          <p14:tracePt t="20696" x="3530600" y="2352675"/>
          <p14:tracePt t="20713" x="3517900" y="2365375"/>
          <p14:tracePt t="20741" x="3505200" y="2365375"/>
          <p14:tracePt t="20749" x="3492500" y="2365375"/>
          <p14:tracePt t="20773" x="3492500" y="2378075"/>
          <p14:tracePt t="20813" x="3479800" y="2378075"/>
          <p14:tracePt t="20981" x="3467100" y="2378075"/>
          <p14:tracePt t="20997" x="3441700" y="2378075"/>
          <p14:tracePt t="21005" x="3429000" y="2378075"/>
          <p14:tracePt t="21014" x="3417888" y="2378075"/>
          <p14:tracePt t="21030" x="3354388" y="2365375"/>
          <p14:tracePt t="21047" x="3305175" y="2365375"/>
          <p14:tracePt t="21064" x="3241675" y="2352675"/>
          <p14:tracePt t="21081" x="3192463" y="2339975"/>
          <p14:tracePt t="21097" x="3167063" y="2339975"/>
          <p14:tracePt t="21114" x="3154363" y="2339975"/>
          <p14:tracePt t="21116" x="3141663" y="2339975"/>
          <p14:tracePt t="21293" x="3167063" y="2339975"/>
          <p14:tracePt t="21300" x="3205163" y="2365375"/>
          <p14:tracePt t="21314" x="3241675" y="2390775"/>
          <p14:tracePt t="21316" x="3267075" y="2403475"/>
          <p14:tracePt t="21331" x="3292475" y="2414588"/>
          <p14:tracePt t="21334" x="3305175" y="2427288"/>
          <p14:tracePt t="21348" x="3317875" y="2439988"/>
          <p14:tracePt t="21557" x="3328988" y="2439988"/>
          <p14:tracePt t="21581" x="3354388" y="2439988"/>
          <p14:tracePt t="21589" x="3354388" y="2427288"/>
          <p14:tracePt t="21599" x="3354388" y="2414588"/>
          <p14:tracePt t="21616" x="3354388" y="2403475"/>
          <p14:tracePt t="23221" x="3354388" y="2414588"/>
          <p14:tracePt t="23229" x="3367088" y="2414588"/>
          <p14:tracePt t="23237" x="3379788" y="2414588"/>
          <p14:tracePt t="23253" x="3379788" y="2427288"/>
          <p14:tracePt t="23421" x="3379788" y="2439988"/>
          <p14:tracePt t="23429" x="3379788" y="2452688"/>
          <p14:tracePt t="23445" x="3379788" y="2465388"/>
          <p14:tracePt t="23461" x="3379788" y="2478088"/>
          <p14:tracePt t="23493" x="3379788" y="2490788"/>
          <p14:tracePt t="23541" x="3392488" y="2490788"/>
          <p14:tracePt t="23549" x="3392488" y="2503488"/>
          <p14:tracePt t="23557" x="3417888" y="2503488"/>
          <p14:tracePt t="23571" x="3454400" y="2516188"/>
          <p14:tracePt t="23573" x="3517900" y="2540000"/>
          <p14:tracePt t="23588" x="3592513" y="2565400"/>
          <p14:tracePt t="23591" x="3654425" y="2590800"/>
          <p14:tracePt t="23602" x="3743325" y="2616200"/>
          <p14:tracePt t="23604" x="3856038" y="2640013"/>
          <p14:tracePt t="23619" x="4105275" y="2690813"/>
          <p14:tracePt t="23636" x="4430713" y="2740025"/>
          <p14:tracePt t="23652" x="4743450" y="2803525"/>
          <p14:tracePt t="23669" x="5094288" y="2852738"/>
          <p14:tracePt t="23686" x="5507038" y="2903538"/>
          <p14:tracePt t="23702" x="6034088" y="2941638"/>
          <p14:tracePt t="23719" x="6672263" y="2990850"/>
          <p14:tracePt t="23736" x="7310438" y="3065463"/>
          <p14:tracePt t="23752" x="7848600" y="3103563"/>
          <p14:tracePt t="23769" x="8299450" y="3103563"/>
          <p14:tracePt t="23788" x="8737600" y="3103563"/>
          <p14:tracePt t="23805" x="8963025" y="3116263"/>
          <p14:tracePt t="23821" x="9112250" y="3116263"/>
          <p14:tracePt t="23837" x="9199563" y="3116263"/>
          <p14:tracePt t="23854" x="9275763" y="3116263"/>
          <p14:tracePt t="23871" x="9363075" y="3116263"/>
          <p14:tracePt t="23888" x="9513888" y="3116263"/>
          <p14:tracePt t="23905" x="9688513" y="3116263"/>
          <p14:tracePt t="23922" x="9839325" y="3090863"/>
          <p14:tracePt t="23938" x="9975850" y="3041650"/>
          <p14:tracePt t="23940" x="10013950" y="3016250"/>
          <p14:tracePt t="23955" x="10075863" y="2965450"/>
          <p14:tracePt t="23957" x="10152063" y="2928938"/>
          <p14:tracePt t="23973" x="10301288" y="2840038"/>
          <p14:tracePt t="23988" x="10414000" y="2778125"/>
          <p14:tracePt t="24005" x="10502900" y="2740025"/>
          <p14:tracePt t="24022" x="10526713" y="2728913"/>
          <p14:tracePt t="24038" x="10539413" y="2716213"/>
          <p14:tracePt t="24117" x="10514013" y="2716213"/>
          <p14:tracePt t="24124" x="10477500" y="2740025"/>
          <p14:tracePt t="24139" x="10426700" y="2790825"/>
          <p14:tracePt t="24142" x="10401300" y="2828925"/>
          <p14:tracePt t="24156" x="10326688" y="2941638"/>
          <p14:tracePt t="24173" x="10288588" y="3078163"/>
          <p14:tracePt t="24189" x="10239375" y="3203575"/>
          <p14:tracePt t="24206" x="10188575" y="3303588"/>
          <p14:tracePt t="24222" x="10164763" y="3416300"/>
          <p14:tracePt t="24239" x="10126663" y="3516313"/>
          <p14:tracePt t="24255" x="10113963" y="3590925"/>
          <p14:tracePt t="24273" x="10075863" y="3703638"/>
          <p14:tracePt t="24288" x="10064750" y="3792538"/>
          <p14:tracePt t="24305" x="10052050" y="3892550"/>
          <p14:tracePt t="24322" x="10052050" y="4005263"/>
          <p14:tracePt t="24325" x="10052050" y="4067175"/>
          <p14:tracePt t="24339" x="10052050" y="4117975"/>
          <p14:tracePt t="24341" x="10075863" y="4167188"/>
          <p14:tracePt t="24356" x="10113963" y="4230688"/>
          <p14:tracePt t="24373" x="10164763" y="4254500"/>
          <p14:tracePt t="24389" x="10201275" y="4254500"/>
          <p14:tracePt t="24406" x="10264775" y="4279900"/>
          <p14:tracePt t="24422" x="10377488" y="4279900"/>
          <p14:tracePt t="24439" x="10464800" y="4279900"/>
          <p14:tracePt t="24457" x="10539413" y="4241800"/>
          <p14:tracePt t="24473" x="10577513" y="4192588"/>
          <p14:tracePt t="24489" x="10614025" y="4117975"/>
          <p14:tracePt t="24506" x="10626725" y="4005263"/>
          <p14:tracePt t="24508" x="10626725" y="3954463"/>
          <p14:tracePt t="24523" x="10626725" y="3879850"/>
          <p14:tracePt t="24525" x="10614025" y="3816350"/>
          <p14:tracePt t="24539" x="10564813" y="3741738"/>
          <p14:tracePt t="24541" x="10490200" y="3654425"/>
          <p14:tracePt t="24556" x="10264775" y="3490913"/>
          <p14:tracePt t="24573" x="9901238" y="3354388"/>
          <p14:tracePt t="24590" x="9350375" y="3165475"/>
          <p14:tracePt t="24606" x="8699500" y="2990850"/>
          <p14:tracePt t="24623" x="8086725" y="2916238"/>
          <p14:tracePt t="24640" x="7748588" y="2916238"/>
          <p14:tracePt t="24657" x="7523163" y="2916238"/>
          <p14:tracePt t="24674" x="7348538" y="2990850"/>
          <p14:tracePt t="24677" x="7272338" y="3041650"/>
          <p14:tracePt t="24690" x="7210425" y="3090863"/>
          <p14:tracePt t="24693" x="7159625" y="3141663"/>
          <p14:tracePt t="24707" x="7110413" y="3203575"/>
          <p14:tracePt t="24709" x="7085013" y="3267075"/>
          <p14:tracePt t="24724" x="7046913" y="3403600"/>
          <p14:tracePt t="24740" x="7021513" y="3567113"/>
          <p14:tracePt t="24757" x="6997700" y="3767138"/>
          <p14:tracePt t="24774" x="6997700" y="3941763"/>
          <p14:tracePt t="24790" x="6997700" y="4092575"/>
          <p14:tracePt t="24807" x="6997700" y="4241800"/>
          <p14:tracePt t="24824" x="7059613" y="4405313"/>
          <p14:tracePt t="24841" x="7210425" y="4554538"/>
          <p14:tracePt t="24856" x="7448550" y="4705350"/>
          <p14:tracePt t="24874" x="7748588" y="4830763"/>
          <p14:tracePt t="24877" x="7886700" y="4879975"/>
          <p14:tracePt t="24890" x="8023225" y="4905375"/>
          <p14:tracePt t="24893" x="8174038" y="4918075"/>
          <p14:tracePt t="24907" x="8348663" y="4930775"/>
          <p14:tracePt t="24909" x="8512175" y="4930775"/>
          <p14:tracePt t="24922" x="8686800" y="4930775"/>
          <p14:tracePt t="24924" x="8863013" y="4930775"/>
          <p14:tracePt t="24939" x="9163050" y="4918075"/>
          <p14:tracePt t="24956" x="9424988" y="4843463"/>
          <p14:tracePt t="24973" x="9650413" y="4779963"/>
          <p14:tracePt t="24989" x="9852025" y="4679950"/>
          <p14:tracePt t="25006" x="10001250" y="4530725"/>
          <p14:tracePt t="25024" x="10126663" y="4354513"/>
          <p14:tracePt t="25040" x="10177463" y="4179888"/>
          <p14:tracePt t="25057" x="10201275" y="4017963"/>
          <p14:tracePt t="25074" x="10201275" y="3892550"/>
          <p14:tracePt t="25077" x="10201275" y="3816350"/>
          <p14:tracePt t="25091" x="10201275" y="3767138"/>
          <p14:tracePt t="25093" x="10201275" y="3716338"/>
          <p14:tracePt t="25107" x="10164763" y="3654425"/>
          <p14:tracePt t="25109" x="10113963" y="3590925"/>
          <p14:tracePt t="25125" x="9975850" y="3479800"/>
          <p14:tracePt t="25141" x="9813925" y="3403600"/>
          <p14:tracePt t="25158" x="9637713" y="3341688"/>
          <p14:tracePt t="25174" x="9463088" y="3303588"/>
          <p14:tracePt t="25191" x="9324975" y="3278188"/>
          <p14:tracePt t="25208" x="9199563" y="3278188"/>
          <p14:tracePt t="25225" x="9075738" y="3278188"/>
          <p14:tracePt t="25242" x="8975725" y="3278188"/>
          <p14:tracePt t="25245" x="8937625" y="3303588"/>
          <p14:tracePt t="25258" x="8924925" y="3328988"/>
          <p14:tracePt t="25261" x="8912225" y="3367088"/>
          <p14:tracePt t="25275" x="8899525" y="3403600"/>
          <p14:tracePt t="25277" x="8886825" y="3441700"/>
          <p14:tracePt t="25292" x="8874125" y="3567113"/>
          <p14:tracePt t="25308" x="8874125" y="3667125"/>
          <p14:tracePt t="25325" x="8912225" y="3816350"/>
          <p14:tracePt t="25342" x="8986838" y="3929063"/>
          <p14:tracePt t="25358" x="9075738" y="4067175"/>
          <p14:tracePt t="25374" x="9188450" y="4154488"/>
          <p14:tracePt t="25392" x="9337675" y="4254500"/>
          <p14:tracePt t="25408" x="9525000" y="4354513"/>
          <p14:tracePt t="25426" x="9701213" y="4418013"/>
          <p14:tracePt t="25429" x="9788525" y="4454525"/>
          <p14:tracePt t="25441" x="9875838" y="4479925"/>
          <p14:tracePt t="25445" x="9963150" y="4492625"/>
          <p14:tracePt t="25458" x="10052050" y="4492625"/>
          <p14:tracePt t="25461" x="10139363" y="4505325"/>
          <p14:tracePt t="25475" x="10201275" y="4518025"/>
          <p14:tracePt t="25477" x="10252075" y="4518025"/>
          <p14:tracePt t="25492" x="10339388" y="4518025"/>
          <p14:tracePt t="25509" x="10426700" y="4492625"/>
          <p14:tracePt t="25525" x="10477500" y="4443413"/>
          <p14:tracePt t="25542" x="10514013" y="4367213"/>
          <p14:tracePt t="25558" x="10552113" y="4267200"/>
          <p14:tracePt t="25576" x="10590213" y="4129088"/>
          <p14:tracePt t="25592" x="10614025" y="3954463"/>
          <p14:tracePt t="25609" x="10614025" y="3816350"/>
          <p14:tracePt t="25625" x="10602913" y="3679825"/>
          <p14:tracePt t="25629" x="10577513" y="3590925"/>
          <p14:tracePt t="25642" x="10526713" y="3503613"/>
          <p14:tracePt t="25645" x="10464800" y="3403600"/>
          <p14:tracePt t="25659" x="10364788" y="3328988"/>
          <p14:tracePt t="25661" x="10277475" y="3254375"/>
          <p14:tracePt t="25676" x="10139363" y="3141663"/>
          <p14:tracePt t="25693" x="10064750" y="3078163"/>
          <p14:tracePt t="25709" x="10013950" y="3041650"/>
          <p14:tracePt t="25726" x="9963150" y="3003550"/>
          <p14:tracePt t="25743" x="9939338" y="2990850"/>
          <p14:tracePt t="25759" x="9913938" y="2990850"/>
          <p14:tracePt t="25853" x="9901238" y="2990850"/>
          <p14:tracePt t="25869" x="9888538" y="3003550"/>
          <p14:tracePt t="25876" x="9888538" y="3028950"/>
          <p14:tracePt t="25886" x="9875838" y="3054350"/>
          <p14:tracePt t="25893" x="9875838" y="3078163"/>
          <p14:tracePt t="25910" x="9863138" y="3154363"/>
          <p14:tracePt t="25927" x="9852025" y="3216275"/>
          <p14:tracePt t="25943" x="9839325" y="3290888"/>
          <p14:tracePt t="25960" x="9801225" y="3367088"/>
          <p14:tracePt t="25977" x="9763125" y="3454400"/>
          <p14:tracePt t="25994" x="9713913" y="3529013"/>
          <p14:tracePt t="25997" x="9688513" y="3554413"/>
          <p14:tracePt t="26010" x="9650413" y="3590925"/>
          <p14:tracePt t="26014" x="9613900" y="3641725"/>
          <p14:tracePt t="26027" x="9601200" y="3692525"/>
          <p14:tracePt t="26029" x="9575800" y="3741738"/>
          <p14:tracePt t="26045" x="9550400" y="3803650"/>
          <p14:tracePt t="26061" x="9513888" y="3879850"/>
          <p14:tracePt t="26077" x="9501188" y="3929063"/>
          <p14:tracePt t="26094" x="9488488" y="3967163"/>
          <p14:tracePt t="26111" x="9475788" y="3967163"/>
          <p14:tracePt t="26125" x="9475788" y="3979863"/>
          <p14:tracePt t="26269" x="9525000" y="3954463"/>
          <p14:tracePt t="26277" x="9588500" y="3905250"/>
          <p14:tracePt t="26286" x="9650413" y="3841750"/>
          <p14:tracePt t="26294" x="9713913" y="3779838"/>
          <p14:tracePt t="26310" x="9888538" y="3616325"/>
          <p14:tracePt t="26327" x="10064750" y="3403600"/>
          <p14:tracePt t="26344" x="10226675" y="3203575"/>
          <p14:tracePt t="26361" x="10313988" y="3028950"/>
          <p14:tracePt t="26365" x="10352088" y="2952750"/>
          <p14:tracePt t="26377" x="10390188" y="2865438"/>
          <p14:tracePt t="26394" x="10439400" y="2752725"/>
          <p14:tracePt t="26396" x="10452100" y="2716213"/>
          <p14:tracePt t="26411" x="10464800" y="2665413"/>
          <p14:tracePt t="26413" x="10477500" y="2627313"/>
          <p14:tracePt t="26428" x="10502900" y="2590800"/>
          <p14:tracePt t="26445" x="10514013" y="2540000"/>
          <p14:tracePt t="26461" x="10539413" y="2516188"/>
          <p14:tracePt t="26478" x="10539413" y="2503488"/>
          <p14:tracePt t="26494" x="10539413" y="2490788"/>
          <p14:tracePt t="26629" x="10526713" y="2490788"/>
          <p14:tracePt t="26637" x="10490200" y="2503488"/>
          <p14:tracePt t="26645" x="10452100" y="2565400"/>
          <p14:tracePt t="26662" x="10301288" y="2765425"/>
          <p14:tracePt t="26678" x="10126663" y="3003550"/>
          <p14:tracePt t="26695" x="9939338" y="3254375"/>
          <p14:tracePt t="26712" x="9813925" y="3516313"/>
          <p14:tracePt t="26728" x="9739313" y="3729038"/>
          <p14:tracePt t="26745" x="9675813" y="3867150"/>
          <p14:tracePt t="26762" x="9637713" y="3979863"/>
          <p14:tracePt t="26764" x="9637713" y="4029075"/>
          <p14:tracePt t="26778" x="9626600" y="4092575"/>
          <p14:tracePt t="26781" x="9613900" y="4129088"/>
          <p14:tracePt t="26796" x="9601200" y="4154488"/>
          <p14:tracePt t="26797" x="9588500" y="4179888"/>
          <p14:tracePt t="26813" x="9575800" y="4230688"/>
          <p14:tracePt t="26829" x="9563100" y="4254500"/>
          <p14:tracePt t="26845" x="9537700" y="4292600"/>
          <p14:tracePt t="26862" x="9537700" y="4330700"/>
          <p14:tracePt t="26878" x="9537700" y="4341813"/>
          <p14:tracePt t="26896" x="9513888" y="4367213"/>
          <p14:tracePt t="26965" x="9525000" y="4367213"/>
          <p14:tracePt t="26973" x="9563100" y="4367213"/>
          <p14:tracePt t="26981" x="9601200" y="4367213"/>
          <p14:tracePt t="26995" x="9637713" y="4341813"/>
          <p14:tracePt t="26996" x="9675813" y="4318000"/>
          <p14:tracePt t="27012" x="9763125" y="4254500"/>
          <p14:tracePt t="27028" x="9839325" y="4129088"/>
          <p14:tracePt t="27045" x="9888538" y="4041775"/>
          <p14:tracePt t="27061" x="9939338" y="3967163"/>
          <p14:tracePt t="27078" x="9975850" y="3879850"/>
          <p14:tracePt t="27095" x="10013950" y="3767138"/>
          <p14:tracePt t="27111" x="10026650" y="3703638"/>
          <p14:tracePt t="27128" x="10052050" y="3654425"/>
          <p14:tracePt t="27145" x="10052050" y="3616325"/>
          <p14:tracePt t="27161" x="10052050" y="3590925"/>
          <p14:tracePt t="27178" x="10064750" y="3567113"/>
          <p14:tracePt t="27196" x="10064750" y="3554413"/>
          <p14:tracePt t="27477" x="10064750" y="3567113"/>
          <p14:tracePt t="27485" x="10064750" y="3603625"/>
          <p14:tracePt t="27497" x="10064750" y="3654425"/>
          <p14:tracePt t="27515" x="10026650" y="3767138"/>
          <p14:tracePt t="27517" x="10013950" y="3841750"/>
          <p14:tracePt t="27530" x="10013950" y="3892550"/>
          <p14:tracePt t="27533" x="10001250" y="3929063"/>
          <p14:tracePt t="27547" x="9988550" y="3967163"/>
          <p14:tracePt t="27549" x="9988550" y="4005263"/>
          <p14:tracePt t="27564" x="9988550" y="4054475"/>
          <p14:tracePt t="27581" x="9988550" y="4079875"/>
          <p14:tracePt t="27933" x="9975850" y="4079875"/>
          <p14:tracePt t="27948" x="9975850" y="4092575"/>
          <p14:tracePt t="27965" x="9963150" y="4092575"/>
          <p14:tracePt t="28076" x="9952038" y="4105275"/>
          <p14:tracePt t="28100" x="9952038" y="4117975"/>
          <p14:tracePt t="28109" x="9939338" y="4117975"/>
          <p14:tracePt t="28117" x="9926638" y="4129088"/>
          <p14:tracePt t="28141" x="9913938" y="4141788"/>
          <p14:tracePt t="28173" x="9913938" y="4154488"/>
          <p14:tracePt t="28189" x="9901238" y="4154488"/>
          <p14:tracePt t="28197" x="9901238" y="4167188"/>
          <p14:tracePt t="28205" x="9901238" y="4179888"/>
          <p14:tracePt t="28216" x="9901238" y="4192588"/>
          <p14:tracePt t="28233" x="9888538" y="4205288"/>
          <p14:tracePt t="28249" x="9888538" y="4230688"/>
          <p14:tracePt t="28276" x="9888538" y="4241800"/>
          <p14:tracePt t="28381" x="9901238" y="4241800"/>
          <p14:tracePt t="28389" x="9901238" y="4230688"/>
          <p14:tracePt t="28405" x="9901238" y="4217988"/>
          <p14:tracePt t="28416" x="9901238" y="4205288"/>
          <p14:tracePt t="28431" x="9901238" y="4179888"/>
          <p14:tracePt t="28448" x="9913938" y="4141788"/>
          <p14:tracePt t="28465" x="9926638" y="4117975"/>
          <p14:tracePt t="28482" x="9926638" y="4079875"/>
          <p14:tracePt t="28484" x="9926638" y="4067175"/>
          <p14:tracePt t="28500" x="9926638" y="4054475"/>
          <p14:tracePt t="28516" x="9926638" y="4041775"/>
          <p14:tracePt t="28532" x="9926638" y="4029075"/>
          <p14:tracePt t="28557" x="9926638" y="4017963"/>
          <p14:tracePt t="28741" x="9913938" y="4017963"/>
          <p14:tracePt t="28750" x="9901238" y="4017963"/>
          <p14:tracePt t="28773" x="9888538" y="4017963"/>
          <p14:tracePt t="28789" x="9875838" y="4017963"/>
          <p14:tracePt t="28796" x="9852025" y="4017963"/>
          <p14:tracePt t="28812" x="9839325" y="4029075"/>
          <p14:tracePt t="28820" x="9826625" y="4029075"/>
          <p14:tracePt t="28832" x="9826625" y="4041775"/>
          <p14:tracePt t="28849" x="9788525" y="4067175"/>
          <p14:tracePt t="28866" x="9775825" y="4079875"/>
          <p14:tracePt t="28883" x="9763125" y="4105275"/>
          <p14:tracePt t="28899" x="9750425" y="4129088"/>
          <p14:tracePt t="28916" x="9739313" y="4141788"/>
          <p14:tracePt t="28933" x="9726613" y="4167188"/>
          <p14:tracePt t="28950" x="9713913" y="4179888"/>
          <p14:tracePt t="28966" x="9701213" y="4205288"/>
          <p14:tracePt t="28983" x="9688513" y="4241800"/>
          <p14:tracePt t="29000" x="9675813" y="4254500"/>
          <p14:tracePt t="29016" x="9663113" y="4279900"/>
          <p14:tracePt t="29033" x="9663113" y="4292600"/>
          <p14:tracePt t="29050" x="9663113" y="4305300"/>
          <p14:tracePt t="29051" x="9650413" y="4318000"/>
          <p14:tracePt t="29067" x="9650413" y="4330700"/>
          <p14:tracePt t="29100" x="9650413" y="4341813"/>
          <p14:tracePt t="29108" x="9650413" y="4354513"/>
          <p14:tracePt t="29117" x="9637713" y="4354513"/>
          <p14:tracePt t="29157" x="9626600" y="4367213"/>
          <p14:tracePt t="29174" x="9613900" y="4367213"/>
          <p14:tracePt t="29180" x="9601200" y="4379913"/>
          <p14:tracePt t="29189" x="9588500" y="4379913"/>
          <p14:tracePt t="29201" x="9588500" y="4392613"/>
          <p14:tracePt t="29218" x="9575800" y="4405313"/>
          <p14:tracePt t="29221" x="9563100" y="4405313"/>
          <p14:tracePt t="29235" x="9550400" y="4405313"/>
          <p14:tracePt t="29237" x="9550400" y="4418013"/>
          <p14:tracePt t="29252" x="9537700" y="4418013"/>
          <p14:tracePt t="29269" x="9513888" y="4430713"/>
          <p14:tracePt t="29286" x="9463088" y="4443413"/>
          <p14:tracePt t="29302" x="9350375" y="4443413"/>
          <p14:tracePt t="29318" x="9263063" y="4443413"/>
          <p14:tracePt t="29335" x="9237663" y="4443413"/>
          <p14:tracePt t="29613" x="9224963" y="4443413"/>
          <p14:tracePt t="29653" x="9212263" y="4443413"/>
          <p14:tracePt t="29685" x="9199563" y="4443413"/>
          <p14:tracePt t="29693" x="9188450" y="4443413"/>
          <p14:tracePt t="29717" x="9188450" y="4430713"/>
          <p14:tracePt t="29733" x="9175750" y="4430713"/>
          <p14:tracePt t="29781" x="9175750" y="4418013"/>
          <p14:tracePt t="30893" x="9188450" y="4418013"/>
          <p14:tracePt t="30901" x="9199563" y="4418013"/>
          <p14:tracePt t="32229" x="9188450" y="4418013"/>
          <p14:tracePt t="32237" x="9188450" y="4430713"/>
          <p14:tracePt t="32245" x="9188450" y="4443413"/>
          <p14:tracePt t="32260" x="9175750" y="4454525"/>
          <p14:tracePt t="32276" x="9163050" y="4467225"/>
          <p14:tracePt t="32293" x="9163050" y="4479925"/>
          <p14:tracePt t="32310" x="9150350" y="4492625"/>
          <p14:tracePt t="32341" x="9150350" y="4505325"/>
          <p14:tracePt t="32357" x="9137650" y="4505325"/>
          <p14:tracePt t="32381" x="9137650" y="4518025"/>
          <p14:tracePt t="32421" x="9124950" y="4518025"/>
          <p14:tracePt t="32429" x="9124950" y="4530725"/>
          <p14:tracePt t="32444" x="9124950" y="4543425"/>
          <p14:tracePt t="32565" x="9124950" y="4554538"/>
          <p14:tracePt t="32581" x="9124950" y="4567238"/>
          <p14:tracePt t="32589" x="9112250" y="4567238"/>
          <p14:tracePt t="32605" x="9112250" y="4579938"/>
          <p14:tracePt t="32613" x="9099550" y="4592638"/>
          <p14:tracePt t="32628" x="9088438" y="4605338"/>
          <p14:tracePt t="32644" x="9075738" y="4605338"/>
          <p14:tracePt t="32661" x="9050338" y="4618038"/>
          <p14:tracePt t="32677" x="9024938" y="4643438"/>
          <p14:tracePt t="32695" x="8999538" y="4667250"/>
          <p14:tracePt t="32711" x="8975725" y="4692650"/>
          <p14:tracePt t="32727" x="8963025" y="4718050"/>
          <p14:tracePt t="32745" x="8937625" y="4730750"/>
          <p14:tracePt t="32761" x="8924925" y="4743450"/>
          <p14:tracePt t="32777" x="8912225" y="4768850"/>
          <p14:tracePt t="32794" x="8899525" y="4779963"/>
          <p14:tracePt t="32797" x="8899525" y="4792663"/>
          <p14:tracePt t="32812" x="8899525" y="4805363"/>
          <p14:tracePt t="32828" x="8886825" y="4805363"/>
          <p14:tracePt t="32844" x="8886825" y="4818063"/>
          <p14:tracePt t="35797" x="8924925" y="4818063"/>
          <p14:tracePt t="35805" x="9037638" y="4779963"/>
          <p14:tracePt t="35820" x="9301163" y="4705350"/>
          <p14:tracePt t="35837" x="9424988" y="4667250"/>
          <p14:tracePt t="35853" x="9488488" y="4643438"/>
          <p14:tracePt t="35869" x="9537700" y="4630738"/>
          <p14:tracePt t="35887" x="9563100" y="4618038"/>
          <p14:tracePt t="35902" x="9575800" y="4605338"/>
          <p14:tracePt t="35918" x="9588500" y="4605338"/>
          <p14:tracePt t="36189" x="9588500" y="4592638"/>
          <p14:tracePt t="36213" x="9575800" y="4579938"/>
          <p14:tracePt t="36261" x="9563100" y="4579938"/>
          <p14:tracePt t="36357" x="9563100" y="4567238"/>
          <p14:tracePt t="36365" x="9563100" y="4543425"/>
          <p14:tracePt t="36373" x="9563100" y="4492625"/>
          <p14:tracePt t="36387" x="9563100" y="4405313"/>
          <p14:tracePt t="36389" x="9575800" y="4305300"/>
          <p14:tracePt t="36405" x="9613900" y="4129088"/>
          <p14:tracePt t="36421" x="9663113" y="3929063"/>
          <p14:tracePt t="36437" x="9726613" y="3729038"/>
          <p14:tracePt t="36454" x="9788525" y="3516313"/>
          <p14:tracePt t="36470" x="9888538" y="3341688"/>
          <p14:tracePt t="36487" x="9975850" y="3178175"/>
          <p14:tracePt t="36504" x="10064750" y="3028950"/>
          <p14:tracePt t="36520" x="10139363" y="2903538"/>
          <p14:tracePt t="36537" x="10201275" y="2828925"/>
          <p14:tracePt t="36554" x="10264775" y="2790825"/>
          <p14:tracePt t="36557" x="10264775" y="2778125"/>
          <p14:tracePt t="36571" x="10277475" y="2765425"/>
          <p14:tracePt t="36661" x="10277475" y="2803525"/>
          <p14:tracePt t="36669" x="10264775" y="2865438"/>
          <p14:tracePt t="36677" x="10226675" y="2941638"/>
          <p14:tracePt t="36688" x="10164763" y="3016250"/>
          <p14:tracePt t="36705" x="10001250" y="3216275"/>
          <p14:tracePt t="36721" x="9826625" y="3467100"/>
          <p14:tracePt t="36738" x="9637713" y="3679825"/>
          <p14:tracePt t="36741" x="9563100" y="3803650"/>
          <p14:tracePt t="36755" x="9475788" y="3941763"/>
          <p14:tracePt t="36757" x="9388475" y="4079875"/>
          <p14:tracePt t="36770" x="9301163" y="4241800"/>
          <p14:tracePt t="36771" x="9250363" y="4379913"/>
          <p14:tracePt t="36787" x="9212263" y="4479925"/>
          <p14:tracePt t="36788" x="9175750" y="4579938"/>
          <p14:tracePt t="36803" x="9112250" y="4679950"/>
          <p14:tracePt t="36820" x="9099550" y="4730750"/>
          <p14:tracePt t="36838" x="9088438" y="4743450"/>
          <p14:tracePt t="36855" x="9088438" y="4756150"/>
          <p14:tracePt t="36872" x="9088438" y="4768850"/>
          <p14:tracePt t="36949" x="9088438" y="4756150"/>
          <p14:tracePt t="36957" x="9137650" y="4679950"/>
          <p14:tracePt t="36973" x="9275763" y="4430713"/>
          <p14:tracePt t="36989" x="9424988" y="4129088"/>
          <p14:tracePt t="37006" x="9626600" y="3792538"/>
          <p14:tracePt t="37023" x="9826625" y="3479800"/>
          <p14:tracePt t="37038" x="10039350" y="3254375"/>
          <p14:tracePt t="37056" x="10177463" y="3078163"/>
          <p14:tracePt t="37073" x="10277475" y="2941638"/>
          <p14:tracePt t="37089" x="10352088" y="2828925"/>
          <p14:tracePt t="37105" x="10390188" y="2778125"/>
          <p14:tracePt t="37108" x="10401300" y="2765425"/>
          <p14:tracePt t="37122" x="10414000" y="2740025"/>
          <p14:tracePt t="37125" x="10426700" y="2728913"/>
          <p14:tracePt t="37139" x="10439400" y="2716213"/>
          <p14:tracePt t="37141" x="10439400" y="2703513"/>
          <p14:tracePt t="37253" x="10426700" y="2752725"/>
          <p14:tracePt t="37261" x="10390188" y="2803525"/>
          <p14:tracePt t="37273" x="10339388" y="2878138"/>
          <p14:tracePt t="37276" x="10301288" y="2952750"/>
          <p14:tracePt t="37288" x="10264775" y="3041650"/>
          <p14:tracePt t="37305" x="10139363" y="3254375"/>
          <p14:tracePt t="37321" x="10052050" y="3467100"/>
          <p14:tracePt t="37324" x="9988550" y="3567113"/>
          <p14:tracePt t="37338" x="9952038" y="3654425"/>
          <p14:tracePt t="37340" x="9913938" y="3741738"/>
          <p14:tracePt t="37355" x="9839325" y="3929063"/>
          <p14:tracePt t="37372" x="9763125" y="4141788"/>
          <p14:tracePt t="37388" x="9688513" y="4341813"/>
          <p14:tracePt t="37405" x="9626600" y="4505325"/>
          <p14:tracePt t="37422" x="9575800" y="4618038"/>
          <p14:tracePt t="37440" x="9550400" y="4667250"/>
          <p14:tracePt t="37457" x="9537700" y="4692650"/>
          <p14:tracePt t="37474" x="9537700" y="4705350"/>
          <p14:tracePt t="37491" x="9525000" y="4705350"/>
          <p14:tracePt t="37493" x="9513888" y="4718050"/>
          <p14:tracePt t="37581" x="9513888" y="4667250"/>
          <p14:tracePt t="37590" x="9513888" y="4579938"/>
          <p14:tracePt t="37597" x="9563100" y="4467225"/>
          <p14:tracePt t="37607" x="9601200" y="4354513"/>
          <p14:tracePt t="37624" x="9663113" y="4092575"/>
          <p14:tracePt t="37640" x="9750425" y="3792538"/>
          <p14:tracePt t="37657" x="9826625" y="3503613"/>
          <p14:tracePt t="37674" x="9939338" y="3267075"/>
          <p14:tracePt t="37677" x="9988550" y="3178175"/>
          <p14:tracePt t="37691" x="10052050" y="3090863"/>
          <p14:tracePt t="37693" x="10126663" y="2990850"/>
          <p14:tracePt t="37707" x="10177463" y="2916238"/>
          <p14:tracePt t="37709" x="10213975" y="2865438"/>
          <p14:tracePt t="37724" x="10288588" y="2816225"/>
          <p14:tracePt t="37741" x="10339388" y="2778125"/>
          <p14:tracePt t="37757" x="10352088" y="2765425"/>
          <p14:tracePt t="37861" x="10326688" y="2765425"/>
          <p14:tracePt t="37869" x="10277475" y="2790825"/>
          <p14:tracePt t="37877" x="10188575" y="2852738"/>
          <p14:tracePt t="37891" x="10075863" y="2916238"/>
          <p14:tracePt t="37893" x="9952038" y="3003550"/>
          <p14:tracePt t="37907" x="9852025" y="3090863"/>
          <p14:tracePt t="37909" x="9739313" y="3190875"/>
          <p14:tracePt t="37925" x="9501188" y="3367088"/>
          <p14:tracePt t="37941" x="9324975" y="3541713"/>
          <p14:tracePt t="37958" x="9163050" y="3679825"/>
          <p14:tracePt t="37975" x="9037638" y="3792538"/>
          <p14:tracePt t="37991" x="8963025" y="3892550"/>
          <p14:tracePt t="38008" x="8899525" y="3954463"/>
          <p14:tracePt t="38025" x="8863013" y="4005263"/>
          <p14:tracePt t="38041" x="8850313" y="4029075"/>
          <p14:tracePt t="38058" x="8824913" y="4067175"/>
          <p14:tracePt t="38061" x="8824913" y="4092575"/>
          <p14:tracePt t="38075" x="8812213" y="4117975"/>
          <p14:tracePt t="38077" x="8799513" y="4129088"/>
          <p14:tracePt t="38092" x="8799513" y="4141788"/>
          <p14:tracePt t="38108" x="8799513" y="4154488"/>
          <p14:tracePt t="38125" x="8799513" y="4179888"/>
          <p14:tracePt t="38197" x="8837613" y="4179888"/>
          <p14:tracePt t="38205" x="8912225" y="4179888"/>
          <p14:tracePt t="38213" x="9024938" y="4167188"/>
          <p14:tracePt t="38225" x="9150350" y="4141788"/>
          <p14:tracePt t="38228" x="9237663" y="4105275"/>
          <p14:tracePt t="38240" x="9324975" y="4041775"/>
          <p14:tracePt t="38257" x="9525000" y="3867150"/>
          <p14:tracePt t="38260" x="9613900" y="3754438"/>
          <p14:tracePt t="38274" x="9701213" y="3629025"/>
          <p14:tracePt t="38276" x="9763125" y="3490913"/>
          <p14:tracePt t="38292" x="9901238" y="3278188"/>
          <p14:tracePt t="38308" x="10001250" y="3103563"/>
          <p14:tracePt t="38324" x="10101263" y="2928938"/>
          <p14:tracePt t="38342" x="10188575" y="2816225"/>
          <p14:tracePt t="38359" x="10239375" y="2765425"/>
          <p14:tracePt t="38376" x="10264775" y="2740025"/>
          <p14:tracePt t="38392" x="10264775" y="2728913"/>
          <p14:tracePt t="38493" x="10264775" y="2752725"/>
          <p14:tracePt t="38501" x="10252075" y="2790825"/>
          <p14:tracePt t="38509" x="10226675" y="2840038"/>
          <p14:tracePt t="38526" x="10177463" y="2990850"/>
          <p14:tracePt t="38542" x="10113963" y="3116263"/>
          <p14:tracePt t="38559" x="10039350" y="3278188"/>
          <p14:tracePt t="38576" x="9952038" y="3479800"/>
          <p14:tracePt t="38593" x="9875838" y="3716338"/>
          <p14:tracePt t="38609" x="9813925" y="3929063"/>
          <p14:tracePt t="38613" x="9775825" y="4005263"/>
          <p14:tracePt t="38626" x="9750425" y="4054475"/>
          <p14:tracePt t="38628" x="9726613" y="4117975"/>
          <p14:tracePt t="38643" x="9713913" y="4141788"/>
          <p14:tracePt t="38645" x="9688513" y="4167188"/>
          <p14:tracePt t="38658" x="9675813" y="4205288"/>
          <p14:tracePt t="38659" x="9675813" y="4241800"/>
          <p14:tracePt t="38675" x="9637713" y="4292600"/>
          <p14:tracePt t="38692" x="9626600" y="4341813"/>
          <p14:tracePt t="38708" x="9613900" y="4354513"/>
          <p14:tracePt t="38725" x="9601200" y="4379913"/>
          <p14:tracePt t="38742" x="9601200" y="4392613"/>
          <p14:tracePt t="38760" x="9588500" y="4392613"/>
          <p14:tracePt t="38777" x="9575800" y="4405313"/>
          <p14:tracePt t="38794" x="9563100" y="4430713"/>
          <p14:tracePt t="38811" x="9550400" y="4430713"/>
          <p14:tracePt t="38827" x="9550400" y="4443413"/>
          <p14:tracePt t="38844" x="9537700" y="4443413"/>
          <p14:tracePt t="38925" x="9575800" y="4405313"/>
          <p14:tracePt t="38933" x="9726613" y="4305300"/>
          <p14:tracePt t="38944" x="9963150" y="4154488"/>
          <p14:tracePt t="38961" x="10452100" y="3779838"/>
          <p14:tracePt t="38977" x="10839450" y="3341688"/>
          <p14:tracePt t="38981" x="10990263" y="3154363"/>
          <p14:tracePt t="38995" x="11102975" y="3003550"/>
          <p14:tracePt t="38998" x="11202988" y="2903538"/>
          <p14:tracePt t="39011" x="11290300" y="2790825"/>
          <p14:tracePt t="39013" x="11390313" y="2690813"/>
          <p14:tracePt t="39027" x="11453813" y="2616200"/>
          <p14:tracePt t="39029" x="11515725" y="2540000"/>
          <p14:tracePt t="39044" x="11628438" y="2427288"/>
          <p14:tracePt t="39061" x="11679238" y="2352675"/>
          <p14:tracePt t="39078" x="11715750" y="2303463"/>
          <p14:tracePt t="39094" x="11715750" y="2290763"/>
          <p14:tracePt t="39173" x="11679238" y="2290763"/>
          <p14:tracePt t="39180" x="11641138" y="2314575"/>
          <p14:tracePt t="39195" x="11591925" y="2339975"/>
          <p14:tracePt t="39197" x="11541125" y="2390775"/>
          <p14:tracePt t="39212" x="11466513" y="2439988"/>
          <p14:tracePt t="39214" x="11377613" y="2503488"/>
          <p14:tracePt t="39226" x="11303000" y="2590800"/>
          <p14:tracePt t="39228" x="11228388" y="2665413"/>
          <p14:tracePt t="39243" x="11064875" y="2840038"/>
          <p14:tracePt t="39260" x="10915650" y="3016250"/>
          <p14:tracePt t="39277" x="10764838" y="3216275"/>
          <p14:tracePt t="39293" x="10626725" y="3416300"/>
          <p14:tracePt t="39310" x="10502900" y="3641725"/>
          <p14:tracePt t="39327" x="10390188" y="3816350"/>
          <p14:tracePt t="39343" x="10288588" y="3954463"/>
          <p14:tracePt t="39360" x="10226675" y="4067175"/>
          <p14:tracePt t="39377" x="10164763" y="4179888"/>
          <p14:tracePt t="39394" x="10113963" y="4279900"/>
          <p14:tracePt t="39395" x="10101263" y="4318000"/>
          <p14:tracePt t="39410" x="10088563" y="4354513"/>
          <p14:tracePt t="39412" x="10088563" y="4367213"/>
          <p14:tracePt t="39427" x="10075863" y="4379913"/>
          <p14:tracePt t="39445" x="10075863" y="4392613"/>
          <p14:tracePt t="39493" x="10101263" y="4392613"/>
          <p14:tracePt t="39501" x="10139363" y="4379913"/>
          <p14:tracePt t="39512" x="10188575" y="4318000"/>
          <p14:tracePt t="39529" x="10313988" y="4141788"/>
          <p14:tracePt t="39545" x="10464800" y="3905250"/>
          <p14:tracePt t="39562" x="10602913" y="3654425"/>
          <p14:tracePt t="39564" x="10690225" y="3503613"/>
          <p14:tracePt t="39579" x="10764838" y="3316288"/>
          <p14:tracePt t="39581" x="10839450" y="3128963"/>
          <p14:tracePt t="39596" x="10939463" y="2840038"/>
          <p14:tracePt t="39612" x="11041063" y="2590800"/>
          <p14:tracePt t="39629" x="11090275" y="2439988"/>
          <p14:tracePt t="39645" x="11115675" y="2378075"/>
          <p14:tracePt t="39663" x="11115675" y="2352675"/>
          <p14:tracePt t="39709" x="11090275" y="2352675"/>
          <p14:tracePt t="39716" x="11041063" y="2352675"/>
          <p14:tracePt t="39729" x="10964863" y="2378075"/>
          <p14:tracePt t="39746" x="10815638" y="2427288"/>
          <p14:tracePt t="39748" x="10726738" y="2465388"/>
          <p14:tracePt t="39763" x="10614025" y="2527300"/>
          <p14:tracePt t="39765" x="10490200" y="2616200"/>
          <p14:tracePt t="39781" x="10264775" y="2816225"/>
          <p14:tracePt t="39797" x="10064750" y="3090863"/>
          <p14:tracePt t="39813" x="9875838" y="3341688"/>
          <p14:tracePt t="39830" x="9763125" y="3567113"/>
          <p14:tracePt t="39846" x="9675813" y="3741738"/>
          <p14:tracePt t="39863" x="9637713" y="3905250"/>
          <p14:tracePt t="39880" x="9601200" y="4041775"/>
          <p14:tracePt t="39895" x="9550400" y="4192588"/>
          <p14:tracePt t="39911" x="9513888" y="4318000"/>
          <p14:tracePt t="39928" x="9475788" y="4443413"/>
          <p14:tracePt t="39945" x="9450388" y="4543425"/>
          <p14:tracePt t="39962" x="9437688" y="4592638"/>
          <p14:tracePt t="39964" x="9424988" y="4618038"/>
          <p14:tracePt t="39978" x="9424988" y="4643438"/>
          <p14:tracePt t="39980" x="9424988" y="4656138"/>
          <p14:tracePt t="39995" x="9424988" y="4679950"/>
          <p14:tracePt t="40020" x="9424988" y="4692650"/>
          <p14:tracePt t="40028" x="9424988" y="4705350"/>
          <p14:tracePt t="40045" x="9424988" y="4718050"/>
          <p14:tracePt t="40062" x="9424988" y="4730750"/>
          <p14:tracePt t="40079" x="9413875" y="4743450"/>
          <p14:tracePt t="40095" x="9401175" y="4768850"/>
          <p14:tracePt t="40116" x="9401175" y="4779963"/>
          <p14:tracePt t="40133" x="9388475" y="4792663"/>
          <p14:tracePt t="40147" x="9363075" y="4805363"/>
          <p14:tracePt t="40149" x="9337675" y="4818063"/>
          <p14:tracePt t="40164" x="9250363" y="4879975"/>
          <p14:tracePt t="40180" x="9175750" y="4930775"/>
          <p14:tracePt t="40197" x="9112250" y="4981575"/>
          <p14:tracePt t="40214" x="9063038" y="5018088"/>
          <p14:tracePt t="40230" x="9050338" y="5043488"/>
          <p14:tracePt t="40247" x="9024938" y="5068888"/>
          <p14:tracePt t="40264" x="9012238" y="5081588"/>
          <p14:tracePt t="40280" x="8999538" y="5105400"/>
          <p14:tracePt t="40297" x="8986838" y="5118100"/>
          <p14:tracePt t="40315" x="8975725" y="5118100"/>
          <p14:tracePt t="40461" x="8986838" y="5092700"/>
          <p14:tracePt t="40469" x="9063038" y="4981575"/>
          <p14:tracePt t="40481" x="9188450" y="4843463"/>
          <p14:tracePt t="40497" x="9437688" y="4554538"/>
          <p14:tracePt t="40500" x="9525000" y="4443413"/>
          <p14:tracePt t="40515" x="9588500" y="4354513"/>
          <p14:tracePt t="40517" x="9637713" y="4279900"/>
          <p14:tracePt t="40532" x="9713913" y="4117975"/>
          <p14:tracePt t="40548" x="9788525" y="3941763"/>
          <p14:tracePt t="40565" x="9839325" y="3754438"/>
          <p14:tracePt t="40581" x="9888538" y="3567113"/>
          <p14:tracePt t="40597" x="9939338" y="3390900"/>
          <p14:tracePt t="40613" x="9975850" y="3278188"/>
          <p14:tracePt t="40630" x="10013950" y="3190875"/>
          <p14:tracePt t="40647" x="10026650" y="3116263"/>
          <p14:tracePt t="40664" x="10052050" y="3054350"/>
          <p14:tracePt t="40680" x="10052050" y="3041650"/>
          <p14:tracePt t="40789" x="10039350" y="3065463"/>
          <p14:tracePt t="40797" x="9988550" y="3128963"/>
          <p14:tracePt t="40804" x="9913938" y="3216275"/>
          <p14:tracePt t="40815" x="9813925" y="3328988"/>
          <p14:tracePt t="40832" x="9588500" y="3567113"/>
          <p14:tracePt t="40848" x="9413875" y="3767138"/>
          <p14:tracePt t="40866" x="9275763" y="3879850"/>
          <p14:tracePt t="40868" x="9237663" y="3929063"/>
          <p14:tracePt t="40882" x="9188450" y="3967163"/>
          <p14:tracePt t="40884" x="9163050" y="4005263"/>
          <p14:tracePt t="40899" x="9124950" y="4029075"/>
          <p14:tracePt t="40901" x="9099550" y="4079875"/>
          <p14:tracePt t="40916" x="9050338" y="4205288"/>
          <p14:tracePt t="40932" x="8975725" y="4354513"/>
          <p14:tracePt t="40949" x="8963025" y="4430713"/>
          <p14:tracePt t="40966" x="8963025" y="4467225"/>
          <p14:tracePt t="40997" x="8975725" y="4467225"/>
          <p14:tracePt t="41005" x="8999538" y="4467225"/>
          <p14:tracePt t="41015" x="9024938" y="4467225"/>
          <p14:tracePt t="41032" x="9124950" y="4430713"/>
          <p14:tracePt t="41049" x="9275763" y="4254500"/>
          <p14:tracePt t="41052" x="9388475" y="4141788"/>
          <p14:tracePt t="41066" x="9501188" y="4017963"/>
          <p14:tracePt t="41068" x="9637713" y="3854450"/>
          <p14:tracePt t="41083" x="9826625" y="3629025"/>
          <p14:tracePt t="41085" x="10001250" y="3416300"/>
          <p14:tracePt t="41100" x="10313988" y="2965450"/>
          <p14:tracePt t="41116" x="10477500" y="2703513"/>
          <p14:tracePt t="41132" x="10590213" y="2465388"/>
          <p14:tracePt t="41149" x="10690225" y="2265363"/>
          <p14:tracePt t="41167" x="10764838" y="2127250"/>
          <p14:tracePt t="41183" x="10802938" y="2065338"/>
          <p14:tracePt t="41199" x="10815638" y="2039938"/>
          <p14:tracePt t="41277" x="10815638" y="2052638"/>
          <p14:tracePt t="41285" x="10815638" y="2114550"/>
          <p14:tracePt t="41301" x="10752138" y="2327275"/>
          <p14:tracePt t="41317" x="10602913" y="2627313"/>
          <p14:tracePt t="41334" x="10377488" y="2990850"/>
          <p14:tracePt t="41350" x="10139363" y="3390900"/>
          <p14:tracePt t="41367" x="9939338" y="3703638"/>
          <p14:tracePt t="41384" x="9739313" y="3967163"/>
          <p14:tracePt t="41401" x="9601200" y="4154488"/>
          <p14:tracePt t="41417" x="9463088" y="4305300"/>
          <p14:tracePt t="41434" x="9388475" y="4430713"/>
          <p14:tracePt t="41437" x="9363075" y="4467225"/>
          <p14:tracePt t="41450" x="9350375" y="4492625"/>
          <p14:tracePt t="41467" x="9337675" y="4543425"/>
          <p14:tracePt t="41469" x="9324975" y="4543425"/>
          <p14:tracePt t="41484" x="9324975" y="4554538"/>
          <p14:tracePt t="41573" x="9337675" y="4479925"/>
          <p14:tracePt t="41581" x="9375775" y="4367213"/>
          <p14:tracePt t="41589" x="9450388" y="4217988"/>
          <p14:tracePt t="41599" x="9537700" y="4079875"/>
          <p14:tracePt t="41616" x="9675813" y="3803650"/>
          <p14:tracePt t="41632" x="9839325" y="3529013"/>
          <p14:tracePt t="41649" x="9988550" y="3278188"/>
          <p14:tracePt t="41668" x="10201275" y="2952750"/>
          <p14:tracePt t="41684" x="10339388" y="2803525"/>
          <p14:tracePt t="41701" x="10464800" y="2665413"/>
          <p14:tracePt t="41717" x="10552113" y="2590800"/>
          <p14:tracePt t="41734" x="10590213" y="2565400"/>
          <p14:tracePt t="41751" x="10602913" y="2565400"/>
          <p14:tracePt t="41767" x="10614025" y="2565400"/>
          <p14:tracePt t="41829" x="10614025" y="2590800"/>
          <p14:tracePt t="41836" x="10577513" y="2678113"/>
          <p14:tracePt t="41852" x="10452100" y="2903538"/>
          <p14:tracePt t="41867" x="10301288" y="3165475"/>
          <p14:tracePt t="41884" x="10101263" y="3479800"/>
          <p14:tracePt t="41900" x="9888538" y="3803650"/>
          <p14:tracePt t="41917" x="9663113" y="4054475"/>
          <p14:tracePt t="41934" x="9450388" y="4267200"/>
          <p14:tracePt t="41950" x="9301163" y="4430713"/>
          <p14:tracePt t="41967" x="9212263" y="4530725"/>
          <p14:tracePt t="41984" x="9199563" y="4554538"/>
          <p14:tracePt t="42000" x="9188450" y="4554538"/>
          <p14:tracePt t="42076" x="9212263" y="4530725"/>
          <p14:tracePt t="42084" x="9275763" y="4467225"/>
          <p14:tracePt t="42092" x="9337675" y="4392613"/>
          <p14:tracePt t="42100" x="9401175" y="4330700"/>
          <p14:tracePt t="42117" x="9525000" y="4205288"/>
          <p14:tracePt t="42134" x="9626600" y="4117975"/>
          <p14:tracePt t="42150" x="9688513" y="4029075"/>
          <p14:tracePt t="42168" x="9713913" y="3979863"/>
          <p14:tracePt t="42184" x="9739313" y="3954463"/>
          <p14:tracePt t="42201" x="9739313" y="3941763"/>
          <p14:tracePt t="42669" x="9739313" y="3929063"/>
          <p14:tracePt t="42677" x="9739313" y="3916363"/>
          <p14:tracePt t="42687" x="9739313" y="3879850"/>
          <p14:tracePt t="42703" x="9739313" y="3803650"/>
          <p14:tracePt t="42720" x="9739313" y="3767138"/>
          <p14:tracePt t="42737" x="9739313" y="3754438"/>
          <p14:tracePt t="42901" x="9739313" y="3741738"/>
          <p14:tracePt t="42925" x="9739313" y="3729038"/>
          <p14:tracePt t="43148" x="9750425" y="3703638"/>
          <p14:tracePt t="43157" x="9763125" y="3679825"/>
          <p14:tracePt t="43170" x="9775825" y="3654425"/>
          <p14:tracePt t="43186" x="9826625" y="3579813"/>
          <p14:tracePt t="43187" x="9852025" y="3554413"/>
          <p14:tracePt t="43203" x="9913938" y="3467100"/>
          <p14:tracePt t="43219" x="9952038" y="3403600"/>
          <p14:tracePt t="43236" x="9988550" y="3328988"/>
          <p14:tracePt t="43253" x="10026650" y="3290888"/>
          <p14:tracePt t="43270" x="10039350" y="3267075"/>
          <p14:tracePt t="43287" x="10039350" y="3254375"/>
          <p14:tracePt t="43437" x="10039350" y="3278188"/>
          <p14:tracePt t="43444" x="10039350" y="3341688"/>
          <p14:tracePt t="43455" x="10039350" y="3403600"/>
          <p14:tracePt t="43473" x="10026650" y="3590925"/>
          <p14:tracePt t="43489" x="9975850" y="3803650"/>
          <p14:tracePt t="43492" x="9913938" y="3892550"/>
          <p14:tracePt t="43505" x="9863138" y="3979863"/>
          <p14:tracePt t="43508" x="9826625" y="4054475"/>
          <p14:tracePt t="43522" x="9801225" y="4105275"/>
          <p14:tracePt t="43525" x="9763125" y="4141788"/>
          <p14:tracePt t="43539" x="9739313" y="4205288"/>
          <p14:tracePt t="43541" x="9713913" y="4254500"/>
          <p14:tracePt t="43556" x="9663113" y="4341813"/>
          <p14:tracePt t="43573" x="9650413" y="4379913"/>
          <p14:tracePt t="43653" x="9675813" y="4318000"/>
          <p14:tracePt t="43661" x="9726613" y="4230688"/>
          <p14:tracePt t="43673" x="9801225" y="4141788"/>
          <p14:tracePt t="43690" x="9913938" y="3992563"/>
          <p14:tracePt t="43693" x="9975850" y="3905250"/>
          <p14:tracePt t="43707" x="10039350" y="3829050"/>
          <p14:tracePt t="43709" x="10088563" y="3754438"/>
          <p14:tracePt t="43723" x="10139363" y="3679825"/>
          <p14:tracePt t="43725" x="10188575" y="3603625"/>
          <p14:tracePt t="43739" x="10226675" y="3554413"/>
          <p14:tracePt t="43741" x="10252075" y="3490913"/>
          <p14:tracePt t="43757" x="10313988" y="3378200"/>
          <p14:tracePt t="43773" x="10390188" y="3228975"/>
          <p14:tracePt t="43790" x="10426700" y="3128963"/>
          <p14:tracePt t="43807" x="10464800" y="3078163"/>
          <p14:tracePt t="43823" x="10464800" y="3028950"/>
          <p14:tracePt t="43839" x="10477500" y="3028950"/>
          <p14:tracePt t="43941" x="10426700" y="3028950"/>
          <p14:tracePt t="43949" x="10390188" y="3090863"/>
          <p14:tracePt t="43957" x="10313988" y="3165475"/>
          <p14:tracePt t="43974" x="10177463" y="3354388"/>
          <p14:tracePt t="43990" x="10075863" y="3529013"/>
          <p14:tracePt t="44007" x="10013950" y="3629025"/>
          <p14:tracePt t="44024" x="9988550" y="3703638"/>
          <p14:tracePt t="44040" x="9988550" y="3716338"/>
          <p14:tracePt t="44108" x="9988550" y="3692525"/>
          <p14:tracePt t="44116" x="9988550" y="3654425"/>
          <p14:tracePt t="44123" x="9988550" y="3629025"/>
          <p14:tracePt t="44139" x="10013950" y="3590925"/>
          <p14:tracePt t="44156" x="10013950" y="3579813"/>
          <p14:tracePt t="44357" x="10026650" y="3590925"/>
          <p14:tracePt t="44365" x="10039350" y="3629025"/>
          <p14:tracePt t="44374" x="10052050" y="3679825"/>
          <p14:tracePt t="44391" x="10101263" y="3792538"/>
          <p14:tracePt t="44408" x="10139363" y="3892550"/>
          <p14:tracePt t="44425" x="10188575" y="3979863"/>
          <p14:tracePt t="44428" x="10201275" y="4017963"/>
          <p14:tracePt t="44441" x="10226675" y="4054475"/>
          <p14:tracePt t="44444" x="10252075" y="4105275"/>
          <p14:tracePt t="44458" x="10264775" y="4141788"/>
          <p14:tracePt t="44460" x="10288588" y="4167188"/>
          <p14:tracePt t="44475" x="10288588" y="4179888"/>
          <p14:tracePt t="44492" x="10313988" y="4192588"/>
          <p14:tracePt t="44621" x="10301288" y="4205288"/>
          <p14:tracePt t="44628" x="10264775" y="4217988"/>
          <p14:tracePt t="44643" x="10201275" y="4230688"/>
          <p14:tracePt t="44645" x="10139363" y="4230688"/>
          <p14:tracePt t="44659" x="10039350" y="4241800"/>
          <p14:tracePt t="44661" x="9952038" y="4267200"/>
          <p14:tracePt t="44676" x="9775825" y="4305300"/>
          <p14:tracePt t="44693" x="9601200" y="4341813"/>
          <p14:tracePt t="44709" x="9525000" y="4354513"/>
          <p14:tracePt t="44726" x="9488488" y="4367213"/>
          <p14:tracePt t="44743" x="9475788" y="4367213"/>
          <p14:tracePt t="45325" x="9475788" y="4354513"/>
          <p14:tracePt t="45333" x="9488488" y="4341813"/>
          <p14:tracePt t="45344" x="9513888" y="4318000"/>
          <p14:tracePt t="45361" x="9525000" y="4267200"/>
          <p14:tracePt t="45377" x="9537700" y="4230688"/>
          <p14:tracePt t="45469" x="9537700" y="4217988"/>
          <p14:tracePt t="45477" x="9537700" y="4205288"/>
          <p14:tracePt t="45484" x="9537700" y="4192588"/>
          <p14:tracePt t="45494" x="9537700" y="4167188"/>
          <p14:tracePt t="45511" x="9537700" y="4079875"/>
          <p14:tracePt t="45527" x="9501188" y="3967163"/>
          <p14:tracePt t="45545" x="9450388" y="3841750"/>
          <p14:tracePt t="45561" x="9424988" y="3729038"/>
          <p14:tracePt t="45577" x="9401175" y="3629025"/>
          <p14:tracePt t="45595" x="9401175" y="3503613"/>
          <p14:tracePt t="45597" x="9388475" y="3454400"/>
          <p14:tracePt t="45611" x="9375775" y="3378200"/>
          <p14:tracePt t="45613" x="9363075" y="3316288"/>
          <p14:tracePt t="45626" x="9350375" y="3254375"/>
          <p14:tracePt t="45628" x="9337675" y="3216275"/>
          <p14:tracePt t="45643" x="9324975" y="3178175"/>
          <p14:tracePt t="45662" x="9324975" y="3165475"/>
          <p14:tracePt t="45678" x="9324975" y="3154363"/>
          <p14:tracePt t="45901" x="9337675" y="3141663"/>
          <p14:tracePt t="45909" x="9375775" y="3141663"/>
          <p14:tracePt t="45916" x="9424988" y="3128963"/>
          <p14:tracePt t="45928" x="9501188" y="3103563"/>
          <p14:tracePt t="45945" x="9637713" y="3054350"/>
          <p14:tracePt t="45948" x="9713913" y="3028950"/>
          <p14:tracePt t="45962" x="9788525" y="3003550"/>
          <p14:tracePt t="45965" x="9863138" y="2978150"/>
          <p14:tracePt t="45979" x="9913938" y="2965450"/>
          <p14:tracePt t="45981" x="9952038" y="2952750"/>
          <p14:tracePt t="45996" x="10013950" y="2941638"/>
          <p14:tracePt t="46012" x="10052050" y="2928938"/>
          <p14:tracePt t="46029" x="10064750" y="2916238"/>
          <p14:tracePt t="48261" x="10064750" y="2928938"/>
          <p14:tracePt t="48268" x="10064750" y="2941638"/>
          <p14:tracePt t="48276" x="10052050" y="2952750"/>
          <p14:tracePt t="48292" x="10052050" y="2965450"/>
          <p14:tracePt t="48302" x="10052050" y="2978150"/>
          <p14:tracePt t="48318" x="10039350" y="3003550"/>
          <p14:tracePt t="48335" x="10039350" y="3028950"/>
          <p14:tracePt t="48351" x="10026650" y="3041650"/>
          <p14:tracePt t="48368" x="10026650" y="3054350"/>
          <p14:tracePt t="48661" x="10026650" y="3065463"/>
          <p14:tracePt t="48685" x="10026650" y="3078163"/>
          <p14:tracePt t="48701" x="10026650" y="3090863"/>
          <p14:tracePt t="48709" x="10026650" y="3103563"/>
          <p14:tracePt t="48719" x="10026650" y="3116263"/>
          <p14:tracePt t="48736" x="10026650" y="3128963"/>
          <p14:tracePt t="48752" x="10026650" y="3165475"/>
          <p14:tracePt t="48770" x="10026650" y="3190875"/>
          <p14:tracePt t="48787" x="10026650" y="3203575"/>
          <p14:tracePt t="48804" x="10026650" y="3216275"/>
          <p14:tracePt t="48820" x="10026650" y="3228975"/>
          <p14:tracePt t="49788" x="10026650" y="3241675"/>
          <p14:tracePt t="49797" x="10013950" y="3254375"/>
          <p14:tracePt t="49805" x="10001250" y="3278188"/>
          <p14:tracePt t="49822" x="9975850" y="3341688"/>
          <p14:tracePt t="49839" x="9952038" y="3378200"/>
          <p14:tracePt t="49856" x="9939338" y="3416300"/>
          <p14:tracePt t="49873" x="9926638" y="3441700"/>
          <p14:tracePt t="49893" x="9913938" y="3454400"/>
          <p14:tracePt t="49906" x="9901238" y="3454400"/>
          <p14:tracePt t="49933" x="9901238" y="3467100"/>
          <p14:tracePt t="50149" x="9888538" y="3467100"/>
          <p14:tracePt t="50156" x="9888538" y="3479800"/>
          <p14:tracePt t="50164" x="9863138" y="3490913"/>
          <p14:tracePt t="50174" x="9852025" y="3503613"/>
          <p14:tracePt t="50188" x="9813925" y="3541713"/>
          <p14:tracePt t="50205" x="9775825" y="3603625"/>
          <p14:tracePt t="50221" x="9726613" y="3654425"/>
          <p14:tracePt t="50238" x="9688513" y="3716338"/>
          <p14:tracePt t="50255" x="9650413" y="3754438"/>
          <p14:tracePt t="50274" x="9650413" y="3779838"/>
          <p14:tracePt t="50276" x="9637713" y="3792538"/>
          <p14:tracePt t="50293" x="9637713" y="3803650"/>
          <p14:tracePt t="50305" x="9637713" y="3816350"/>
          <p14:tracePt t="50322" x="9637713" y="3829050"/>
          <p14:tracePt t="50324" x="9637713" y="3841750"/>
          <p14:tracePt t="50339" x="9626600" y="3854450"/>
          <p14:tracePt t="50356" x="9626600" y="3867150"/>
          <p14:tracePt t="50373" x="9601200" y="3879850"/>
          <p14:tracePt t="50390" x="9588500" y="3905250"/>
          <p14:tracePt t="50407" x="9588500" y="3916363"/>
          <p14:tracePt t="50429" x="9575800" y="3916363"/>
          <p14:tracePt t="50440" x="9563100" y="3929063"/>
          <p14:tracePt t="50456" x="9563100" y="3941763"/>
          <p14:tracePt t="50474" x="9563100" y="3954463"/>
          <p14:tracePt t="50477" x="9563100" y="3967163"/>
          <p14:tracePt t="50491" x="9550400" y="3967163"/>
          <p14:tracePt t="50493" x="9550400" y="3979863"/>
          <p14:tracePt t="50508" x="9550400" y="4005263"/>
          <p14:tracePt t="50524" x="9537700" y="4017963"/>
          <p14:tracePt t="50629" x="9537700" y="4029075"/>
          <p14:tracePt t="50661" x="9537700" y="4041775"/>
          <p14:tracePt t="50669" x="9537700" y="4054475"/>
          <p14:tracePt t="51484" x="9537700" y="4067175"/>
          <p14:tracePt t="51493" x="9537700" y="4079875"/>
          <p14:tracePt t="51500" x="9550400" y="4092575"/>
          <p14:tracePt t="51509" x="9550400" y="4105275"/>
          <p14:tracePt t="51525" x="9563100" y="4141788"/>
          <p14:tracePt t="51542" x="9575800" y="4154488"/>
          <p14:tracePt t="51559" x="9588500" y="4167188"/>
          <p14:tracePt t="51604" x="9588500" y="4179888"/>
          <p14:tracePt t="51612" x="9588500" y="4192588"/>
          <p14:tracePt t="51933" x="9601200" y="4192588"/>
          <p14:tracePt t="51949" x="9613900" y="4192588"/>
          <p14:tracePt t="51956" x="9637713" y="4192588"/>
          <p14:tracePt t="51965" x="9637713" y="4205288"/>
          <p14:tracePt t="51977" x="9650413" y="4205288"/>
          <p14:tracePt t="51993" x="9663113" y="4205288"/>
          <p14:tracePt t="54109" x="9675813" y="4205288"/>
          <p14:tracePt t="54116" x="9688513" y="4205288"/>
          <p14:tracePt t="54134" x="9701213" y="4205288"/>
          <p14:tracePt t="54142" x="9713913" y="4205288"/>
          <p14:tracePt t="54165" x="9726613" y="4205288"/>
          <p14:tracePt t="54949" x="9739313" y="4205288"/>
          <p14:tracePt t="54965" x="9739313" y="4217988"/>
          <p14:tracePt t="55933" x="9739313" y="4205288"/>
          <p14:tracePt t="55949" x="9739313" y="4192588"/>
          <p14:tracePt t="55956" x="9739313" y="4179888"/>
          <p14:tracePt t="55972" x="9739313" y="4141788"/>
          <p14:tracePt t="55988" x="9726613" y="4092575"/>
          <p14:tracePt t="56005" x="9688513" y="4029075"/>
          <p14:tracePt t="56022" x="9650413" y="4017963"/>
          <p14:tracePt t="56038" x="9637713" y="4005263"/>
          <p14:tracePt t="56055" x="9626600" y="4005263"/>
          <p14:tracePt t="57821" x="9601200" y="4005263"/>
          <p14:tracePt t="57828" x="9563100" y="4029075"/>
          <p14:tracePt t="57844" x="9537700" y="4067175"/>
          <p14:tracePt t="57860" x="9513888" y="4092575"/>
          <p14:tracePt t="57877" x="9513888" y="4105275"/>
          <p14:tracePt t="57893" x="9488488" y="4117975"/>
          <p14:tracePt t="57910" x="9488488" y="4129088"/>
          <p14:tracePt t="58053" x="9475788" y="4129088"/>
          <p14:tracePt t="58060" x="9475788" y="4141788"/>
          <p14:tracePt t="58084" x="9463088" y="4154488"/>
          <p14:tracePt t="58205" x="9437688" y="4154488"/>
          <p14:tracePt t="58213" x="9424988" y="4154488"/>
          <p14:tracePt t="58227" x="9401175" y="4154488"/>
          <p14:tracePt t="58245" x="9388475" y="4167188"/>
          <p14:tracePt t="58261" x="9375775" y="4179888"/>
          <p14:tracePt t="58278" x="9375775" y="4205288"/>
          <p14:tracePt t="58294" x="9375775" y="4217988"/>
          <p14:tracePt t="58311" x="9375775" y="4241800"/>
          <p14:tracePt t="58328" x="9363075" y="4267200"/>
          <p14:tracePt t="58345" x="9363075" y="4305300"/>
          <p14:tracePt t="58348" x="9363075" y="4318000"/>
          <p14:tracePt t="58361" x="9363075" y="4341813"/>
          <p14:tracePt t="58377" x="9363075" y="4354513"/>
          <p14:tracePt t="58469" x="9363075" y="4367213"/>
          <p14:tracePt t="58500" x="9350375" y="4379913"/>
          <p14:tracePt t="58509" x="9337675" y="4392613"/>
          <p14:tracePt t="58581" x="9324975" y="4392613"/>
          <p14:tracePt t="58612" x="9312275" y="4392613"/>
          <p14:tracePt t="59693" x="9312275" y="4405313"/>
          <p14:tracePt t="59700" x="9324975" y="4443413"/>
          <p14:tracePt t="59715" x="9375775" y="4518025"/>
          <p14:tracePt t="59717" x="9424988" y="4592638"/>
          <p14:tracePt t="59732" x="9475788" y="4667250"/>
          <p14:tracePt t="59749" x="9475788" y="4692650"/>
          <p14:tracePt t="59765" x="9501188" y="4718050"/>
          <p14:tracePt t="59781" x="9501188" y="4730750"/>
          <p14:tracePt t="60005" x="9488488" y="4743450"/>
          <p14:tracePt t="60013" x="9475788" y="4756150"/>
          <p14:tracePt t="60029" x="9463088" y="4768850"/>
          <p14:tracePt t="60038" x="9450388" y="4768850"/>
          <p14:tracePt t="60049" x="9450388" y="4779963"/>
          <p14:tracePt t="60066" x="9437688" y="4779963"/>
          <p14:tracePt t="60083" x="9437688" y="4792663"/>
          <p14:tracePt t="60124" x="9437688" y="4805363"/>
          <p14:tracePt t="60141" x="9424988" y="4805363"/>
          <p14:tracePt t="60156" x="9413875" y="4805363"/>
          <p14:tracePt t="60172" x="9401175" y="4805363"/>
          <p14:tracePt t="60181" x="9388475" y="4805363"/>
          <p14:tracePt t="60189" x="9363075" y="4818063"/>
          <p14:tracePt t="60199" x="9350375" y="4830763"/>
          <p14:tracePt t="60216" x="9312275" y="4830763"/>
          <p14:tracePt t="60233" x="9263063" y="4830763"/>
          <p14:tracePt t="60236" x="9237663" y="4830763"/>
          <p14:tracePt t="60249" x="9188450" y="4830763"/>
          <p14:tracePt t="60253" x="9124950" y="4830763"/>
          <p14:tracePt t="60266" x="9024938" y="4830763"/>
          <p14:tracePt t="60269" x="8886825" y="4830763"/>
          <p14:tracePt t="60283" x="8750300" y="4830763"/>
          <p14:tracePt t="60285" x="8624888" y="4830763"/>
          <p14:tracePt t="60300" x="8374063" y="4830763"/>
          <p14:tracePt t="60316" x="8186738" y="4830763"/>
          <p14:tracePt t="60333" x="8074025" y="4830763"/>
          <p14:tracePt t="60351" x="7961313" y="4830763"/>
          <p14:tracePt t="60366" x="7848600" y="4830763"/>
          <p14:tracePt t="60383" x="7710488" y="4792663"/>
          <p14:tracePt t="60400" x="7635875" y="4768850"/>
          <p14:tracePt t="60416" x="7597775" y="4768850"/>
          <p14:tracePt t="60434" x="7561263" y="4756150"/>
          <p14:tracePt t="60451" x="7548563" y="4756150"/>
          <p14:tracePt t="60453" x="7535863" y="4756150"/>
          <p14:tracePt t="75684" x="7548563" y="4756150"/>
          <p14:tracePt t="75700" x="7561263" y="4756150"/>
          <p14:tracePt t="75708" x="7572375" y="4756150"/>
          <p14:tracePt t="75780" x="7585075" y="4743450"/>
          <p14:tracePt t="75789" x="7597775" y="4743450"/>
          <p14:tracePt t="75804" x="7610475" y="4743450"/>
          <p14:tracePt t="75812" x="7623175" y="4730750"/>
          <p14:tracePt t="75824" x="7635875" y="4730750"/>
          <p14:tracePt t="75840" x="7648575" y="4730750"/>
          <p14:tracePt t="75857" x="7673975" y="4718050"/>
          <p14:tracePt t="75860" x="7673975" y="4705350"/>
          <p14:tracePt t="75874" x="7685088" y="4705350"/>
          <p14:tracePt t="75980" x="7697788" y="4705350"/>
          <p14:tracePt t="75996" x="7710488" y="4692650"/>
          <p14:tracePt t="76004" x="7723188" y="4692650"/>
          <p14:tracePt t="76029" x="7735888" y="4692650"/>
          <p14:tracePt t="76052" x="7748588" y="4692650"/>
          <p14:tracePt t="76068" x="7761288" y="4692650"/>
          <p14:tracePt t="76077" x="7761288" y="4679950"/>
          <p14:tracePt t="76091" x="7773988" y="4679950"/>
          <p14:tracePt t="76108" x="7785100" y="4679950"/>
          <p14:tracePt t="76124" x="7797800" y="4679950"/>
          <p14:tracePt t="76141" x="7810500" y="4679950"/>
          <p14:tracePt t="76157" x="7823200" y="4679950"/>
          <p14:tracePt t="76180" x="7835900" y="4679950"/>
          <p14:tracePt t="76197" x="7835900" y="4667250"/>
          <p14:tracePt t="76213" x="7848600" y="4667250"/>
          <p14:tracePt t="76245" x="7861300" y="4667250"/>
          <p14:tracePt t="76300" x="7861300" y="4656138"/>
          <p14:tracePt t="76316" x="7874000" y="4656138"/>
          <p14:tracePt t="78045" x="7861300" y="4656138"/>
          <p14:tracePt t="78052" x="7848600" y="4656138"/>
          <p14:tracePt t="78062" x="7835900" y="4643438"/>
          <p14:tracePt t="78079" x="7810500" y="4643438"/>
          <p14:tracePt t="78096" x="7761288" y="4618038"/>
          <p14:tracePt t="78112" x="7710488" y="4605338"/>
          <p14:tracePt t="78129" x="7661275" y="4567238"/>
          <p14:tracePt t="78131" x="7610475" y="4567238"/>
          <p14:tracePt t="78146" x="7548563" y="4554538"/>
          <p14:tracePt t="78148" x="7472363" y="4543425"/>
          <p14:tracePt t="78164" x="7323138" y="4518025"/>
          <p14:tracePt t="78178" x="7197725" y="4505325"/>
          <p14:tracePt t="78179" x="7059613" y="4479925"/>
          <p14:tracePt t="78195" x="6746875" y="4430713"/>
          <p14:tracePt t="78211" x="6483350" y="4418013"/>
          <p14:tracePt t="78229" x="6346825" y="4405313"/>
          <p14:tracePt t="78246" x="6296025" y="4392613"/>
          <p14:tracePt t="78263" x="6283325" y="4379913"/>
          <p14:tracePt t="78280" x="6246813" y="4354513"/>
          <p14:tracePt t="78296" x="6208713" y="4318000"/>
          <p14:tracePt t="78313" x="6083300" y="4230688"/>
          <p14:tracePt t="78316" x="6021388" y="4192588"/>
          <p14:tracePt t="78331" x="5945188" y="4141788"/>
          <p14:tracePt t="78333" x="5870575" y="4105275"/>
          <p14:tracePt t="78345" x="5808663" y="4067175"/>
          <p14:tracePt t="78362" x="5619750" y="3979863"/>
          <p14:tracePt t="78363" x="5532438" y="3954463"/>
          <p14:tracePt t="78379" x="5357813" y="3905250"/>
          <p14:tracePt t="78395" x="5219700" y="3879850"/>
          <p14:tracePt t="78412" x="5119688" y="3854450"/>
          <p14:tracePt t="78428" x="5057775" y="3829050"/>
          <p14:tracePt t="78447" x="4994275" y="3816350"/>
          <p14:tracePt t="78464" x="4956175" y="3816350"/>
          <p14:tracePt t="78480" x="4932363" y="3816350"/>
          <p14:tracePt t="78496" x="4906963" y="3816350"/>
          <p14:tracePt t="78514" x="4868863" y="3816350"/>
          <p14:tracePt t="78516" x="4843463" y="3816350"/>
          <p14:tracePt t="78530" x="4832350" y="3816350"/>
          <p14:tracePt t="78533" x="4806950" y="3816350"/>
          <p14:tracePt t="78548" x="4768850" y="3816350"/>
          <p14:tracePt t="78565" x="4732338" y="3816350"/>
          <p14:tracePt t="78581" x="4643438" y="3816350"/>
          <p14:tracePt t="78597" x="4518025" y="3816350"/>
          <p14:tracePt t="78614" x="4381500" y="3816350"/>
          <p14:tracePt t="78631" x="4243388" y="3816350"/>
          <p14:tracePt t="78647" x="4156075" y="3803650"/>
          <p14:tracePt t="78664" x="4081463" y="3792538"/>
          <p14:tracePt t="78681" x="4056063" y="3792538"/>
          <p14:tracePt t="78684" x="4043363" y="3792538"/>
          <p14:tracePt t="78708" x="4030663" y="3792538"/>
          <p14:tracePt t="79029" x="4005263" y="3792538"/>
          <p14:tracePt t="79036" x="3992563" y="3779838"/>
          <p14:tracePt t="79049" x="3979863" y="3767138"/>
          <p14:tracePt t="79065" x="3917950" y="3767138"/>
          <p14:tracePt t="79081" x="3879850" y="3754438"/>
          <p14:tracePt t="79084" x="3856038" y="3741738"/>
          <p14:tracePt t="79098" x="3817938" y="3741738"/>
          <p14:tracePt t="79100" x="3792538" y="3741738"/>
          <p14:tracePt t="79116" x="3767138" y="3741738"/>
          <p14:tracePt t="79132" x="3730625" y="3729038"/>
          <p14:tracePt t="79149" x="3717925" y="3729038"/>
          <p14:tracePt t="79166" x="3692525" y="3729038"/>
          <p14:tracePt t="79188" x="3679825" y="3729038"/>
          <p14:tracePt t="79476" x="3679825" y="3716338"/>
          <p14:tracePt t="79500" x="3679825" y="3703638"/>
          <p14:tracePt t="79508" x="3679825" y="3692525"/>
          <p14:tracePt t="79516" x="3705225" y="3667125"/>
          <p14:tracePt t="79534" x="3830638" y="3654425"/>
          <p14:tracePt t="79550" x="3979863" y="3616325"/>
          <p14:tracePt t="79566" x="4130675" y="3616325"/>
          <p14:tracePt t="79584" x="4230688" y="3616325"/>
          <p14:tracePt t="79599" x="4294188" y="3616325"/>
          <p14:tracePt t="79616" x="4318000" y="3616325"/>
          <p14:tracePt t="79634" x="4330700" y="3616325"/>
          <p14:tracePt t="79636" x="4343400" y="3616325"/>
          <p14:tracePt t="79652" x="4356100" y="3616325"/>
          <p14:tracePt t="81956" x="4368800" y="3616325"/>
          <p14:tracePt t="81964" x="4406900" y="3616325"/>
          <p14:tracePt t="81973" x="4456113" y="3616325"/>
          <p14:tracePt t="81990" x="4543425" y="3616325"/>
          <p14:tracePt t="82006" x="4619625" y="3616325"/>
          <p14:tracePt t="82023" x="4643438" y="3590925"/>
          <p14:tracePt t="82040" x="4656138" y="3590925"/>
          <p14:tracePt t="82140" x="4668838" y="3590925"/>
          <p14:tracePt t="82148" x="4681538" y="3590925"/>
          <p14:tracePt t="82157" x="4681538" y="3579813"/>
          <p14:tracePt t="82173" x="4694238" y="3579813"/>
          <p14:tracePt t="82190" x="4706938" y="3579813"/>
          <p14:tracePt t="82206" x="4719638" y="3579813"/>
          <p14:tracePt t="82223" x="4732338" y="3567113"/>
          <p14:tracePt t="82444" x="4743450" y="3567113"/>
          <p14:tracePt t="82460" x="4756150" y="3567113"/>
          <p14:tracePt t="82476" x="4768850" y="3567113"/>
          <p14:tracePt t="82500" x="4781550" y="3567113"/>
          <p14:tracePt t="82540" x="4794250" y="3567113"/>
          <p14:tracePt t="83036" x="4806950" y="3567113"/>
          <p14:tracePt t="83052" x="4819650" y="3567113"/>
          <p14:tracePt t="83060" x="4832350" y="3567113"/>
          <p14:tracePt t="83076" x="4843463" y="3567113"/>
          <p14:tracePt t="83093" x="4856163" y="3567113"/>
          <p14:tracePt t="83109" x="4894263" y="3567113"/>
          <p14:tracePt t="83126" x="4932363" y="3567113"/>
          <p14:tracePt t="83142" x="5006975" y="3579813"/>
          <p14:tracePt t="83159" x="5057775" y="3579813"/>
          <p14:tracePt t="83176" x="5106988" y="3590925"/>
          <p14:tracePt t="83193" x="5170488" y="3603625"/>
          <p14:tracePt t="83196" x="5194300" y="3603625"/>
          <p14:tracePt t="83209" x="5219700" y="3616325"/>
          <p14:tracePt t="83212" x="5245100" y="3629025"/>
          <p14:tracePt t="83226" x="5281613" y="3629025"/>
          <p14:tracePt t="83228" x="5307013" y="3641725"/>
          <p14:tracePt t="83243" x="5370513" y="3641725"/>
          <p14:tracePt t="83260" x="5419725" y="3654425"/>
          <p14:tracePt t="83276" x="5432425" y="3667125"/>
          <p14:tracePt t="83293" x="5445125" y="3667125"/>
          <p14:tracePt t="83452" x="5457825" y="3667125"/>
          <p14:tracePt t="83460" x="5470525" y="3667125"/>
          <p14:tracePt t="83468" x="5483225" y="3679825"/>
          <p14:tracePt t="83483" x="5495925" y="3679825"/>
          <p14:tracePt t="83499" x="5519738" y="3679825"/>
          <p14:tracePt t="83508" x="5545138" y="3692525"/>
          <p14:tracePt t="83525" x="5645150" y="3703638"/>
          <p14:tracePt t="83542" x="5845175" y="3741738"/>
          <p14:tracePt t="83561" x="6083300" y="3779838"/>
          <p14:tracePt t="83564" x="6196013" y="3816350"/>
          <p14:tracePt t="83577" x="6321425" y="3829050"/>
          <p14:tracePt t="83594" x="6472238" y="3854450"/>
          <p14:tracePt t="83596" x="6546850" y="3867150"/>
          <p14:tracePt t="83610" x="6596063" y="3867150"/>
          <p14:tracePt t="83612" x="6634163" y="3879850"/>
          <p14:tracePt t="83627" x="6708775" y="3892550"/>
          <p14:tracePt t="83644" x="6772275" y="3905250"/>
          <p14:tracePt t="83661" x="6821488" y="3905250"/>
          <p14:tracePt t="83677" x="6897688" y="3905250"/>
          <p14:tracePt t="83694" x="6946900" y="3916363"/>
          <p14:tracePt t="83710" x="7010400" y="3929063"/>
          <p14:tracePt t="83728" x="7072313" y="3929063"/>
          <p14:tracePt t="83744" x="7110413" y="3929063"/>
          <p14:tracePt t="83761" x="7172325" y="3929063"/>
          <p14:tracePt t="83764" x="7197725" y="3929063"/>
          <p14:tracePt t="83778" x="7235825" y="3929063"/>
          <p14:tracePt t="83780" x="7272338" y="3929063"/>
          <p14:tracePt t="83794" x="7297738" y="3929063"/>
          <p14:tracePt t="83796" x="7335838" y="3929063"/>
          <p14:tracePt t="83811" x="7372350" y="3929063"/>
          <p14:tracePt t="83814" x="7410450" y="3929063"/>
          <p14:tracePt t="83828" x="7472363" y="3929063"/>
          <p14:tracePt t="83844" x="7510463" y="3916363"/>
          <p14:tracePt t="83861" x="7572375" y="3892550"/>
          <p14:tracePt t="83878" x="7623175" y="3841750"/>
          <p14:tracePt t="83894" x="7710488" y="3792538"/>
          <p14:tracePt t="83911" x="7797800" y="3729038"/>
          <p14:tracePt t="83928" x="7874000" y="3692525"/>
          <p14:tracePt t="83944" x="7948613" y="3654425"/>
          <p14:tracePt t="83962" x="7986713" y="3629025"/>
          <p14:tracePt t="83979" x="7999413" y="3629025"/>
          <p14:tracePt t="83995" x="8023225" y="3629025"/>
          <p14:tracePt t="84012" x="8023225" y="3616325"/>
          <p14:tracePt t="84036" x="8035925" y="3616325"/>
          <p14:tracePt t="84108" x="8035925" y="3603625"/>
          <p14:tracePt t="84116" x="8048625" y="3590925"/>
          <p14:tracePt t="84133" x="8048625" y="3579813"/>
          <p14:tracePt t="84146" x="8048625" y="3567113"/>
          <p14:tracePt t="84163" x="8048625" y="3554413"/>
          <p14:tracePt t="84165" x="8048625" y="3541713"/>
          <p14:tracePt t="84180" x="8048625" y="3529013"/>
          <p14:tracePt t="84212" x="8048625" y="3516313"/>
          <p14:tracePt t="84493" x="8035925" y="3516313"/>
          <p14:tracePt t="84500" x="8023225" y="3516313"/>
          <p14:tracePt t="84512" x="8010525" y="3554413"/>
          <p14:tracePt t="84529" x="7986713" y="3667125"/>
          <p14:tracePt t="84532" x="7986713" y="3741738"/>
          <p14:tracePt t="84545" x="7974013" y="3803650"/>
          <p14:tracePt t="84548" x="7961313" y="3892550"/>
          <p14:tracePt t="84563" x="7961313" y="3979863"/>
          <p14:tracePt t="84566" x="7961313" y="4041775"/>
          <p14:tracePt t="84580" x="7948613" y="4167188"/>
          <p14:tracePt t="84596" x="7948613" y="4217988"/>
          <p14:tracePt t="84613" x="7935913" y="4254500"/>
          <p14:tracePt t="84629" x="7923213" y="4279900"/>
          <p14:tracePt t="84646" x="7923213" y="4292600"/>
          <p14:tracePt t="84664" x="7923213" y="4305300"/>
          <p14:tracePt t="84680" x="7923213" y="4318000"/>
          <p14:tracePt t="84696" x="7923213" y="4341813"/>
          <p14:tracePt t="84713" x="7910513" y="4354513"/>
          <p14:tracePt t="84716" x="7910513" y="4367213"/>
          <p14:tracePt t="84731" x="7910513" y="4379913"/>
          <p14:tracePt t="84734" x="7910513" y="4392613"/>
          <p14:tracePt t="84746" x="7897813" y="4418013"/>
          <p14:tracePt t="84749" x="7897813" y="4430713"/>
          <p14:tracePt t="84764" x="7897813" y="4443413"/>
          <p14:tracePt t="84780" x="7897813" y="4454525"/>
          <p14:tracePt t="84916" x="7897813" y="4443413"/>
          <p14:tracePt t="84924" x="7897813" y="4418013"/>
          <p14:tracePt t="84932" x="7897813" y="4379913"/>
          <p14:tracePt t="84948" x="7897813" y="4305300"/>
          <p14:tracePt t="84965" x="7897813" y="4230688"/>
          <p14:tracePt t="84981" x="7897813" y="4167188"/>
          <p14:tracePt t="84998" x="7897813" y="4105275"/>
          <p14:tracePt t="85014" x="7897813" y="4041775"/>
          <p14:tracePt t="85031" x="7897813" y="3992563"/>
          <p14:tracePt t="85047" x="7886700" y="3954463"/>
          <p14:tracePt t="85064" x="7886700" y="3916363"/>
          <p14:tracePt t="85081" x="7886700" y="3892550"/>
          <p14:tracePt t="85132" x="7886700" y="3879850"/>
          <p14:tracePt t="85147" x="7886700" y="3867150"/>
          <p14:tracePt t="85172" x="7886700" y="3854450"/>
          <p14:tracePt t="85197" x="7886700" y="3841750"/>
          <p14:tracePt t="93779" x="7861300" y="3841750"/>
          <p14:tracePt t="93790" x="7773988" y="3841750"/>
          <p14:tracePt t="93795" x="7623175" y="3867150"/>
          <p14:tracePt t="93804" x="7410450" y="3929063"/>
          <p14:tracePt t="93819" x="7197725" y="4005263"/>
          <p14:tracePt t="93835" x="6934200" y="4079875"/>
          <p14:tracePt t="93853" x="6708775" y="4167188"/>
          <p14:tracePt t="93869" x="6634163" y="4179888"/>
          <p14:tracePt t="93885" x="6546850" y="4205288"/>
          <p14:tracePt t="93903" x="6408738" y="4230688"/>
          <p14:tracePt t="93919" x="6234113" y="4254500"/>
          <p14:tracePt t="93936" x="6034088" y="4279900"/>
          <p14:tracePt t="93953" x="5870575" y="4318000"/>
          <p14:tracePt t="93969" x="5732463" y="4330700"/>
          <p14:tracePt t="93986" x="5632450" y="4341813"/>
          <p14:tracePt t="93988" x="5583238" y="4341813"/>
          <p14:tracePt t="94003" x="5545138" y="4341813"/>
          <p14:tracePt t="94005" x="5507038" y="4341813"/>
          <p14:tracePt t="94020" x="5483225" y="4341813"/>
          <p14:tracePt t="94036" x="5394325" y="4341813"/>
          <p14:tracePt t="94053" x="5357813" y="4341813"/>
          <p14:tracePt t="94070" x="5319713" y="4341813"/>
          <p14:tracePt t="94086" x="5294313" y="4341813"/>
          <p14:tracePt t="94104" x="5232400" y="4341813"/>
          <p14:tracePt t="94119" x="5170488" y="4341813"/>
          <p14:tracePt t="94137" x="5106988" y="4341813"/>
          <p14:tracePt t="94139" x="5094288" y="4341813"/>
          <p14:tracePt t="94153" x="5081588" y="4341813"/>
          <p14:tracePt t="94170" x="5045075" y="4341813"/>
          <p14:tracePt t="94186" x="4994275" y="4341813"/>
          <p14:tracePt t="94203" x="4956175" y="4341813"/>
          <p14:tracePt t="94220" x="4932363" y="4341813"/>
          <p14:tracePt t="94236" x="4919663" y="4341813"/>
          <p14:tracePt t="94459" x="4919663" y="4330700"/>
          <p14:tracePt t="94619" x="4919663" y="4318000"/>
          <p14:tracePt t="94627" x="4906963" y="4318000"/>
          <p14:tracePt t="94637" x="4868863" y="4318000"/>
          <p14:tracePt t="94654" x="4781550" y="4318000"/>
          <p14:tracePt t="94670" x="4694238" y="4318000"/>
          <p14:tracePt t="94687" x="4606925" y="4318000"/>
          <p14:tracePt t="94704" x="4556125" y="4318000"/>
          <p14:tracePt t="94720" x="4518025" y="4318000"/>
          <p14:tracePt t="94737" x="4481513" y="4318000"/>
          <p14:tracePt t="94738" x="4468813" y="4318000"/>
          <p14:tracePt t="94754" x="4443413" y="4318000"/>
          <p14:tracePt t="94771" x="4406900" y="4318000"/>
          <p14:tracePt t="94787" x="4368800" y="4318000"/>
          <p14:tracePt t="94804" x="4294188" y="4318000"/>
          <p14:tracePt t="94821" x="4205288" y="4318000"/>
          <p14:tracePt t="94838" x="4092575" y="4318000"/>
          <p14:tracePt t="94854" x="3956050" y="4330700"/>
          <p14:tracePt t="94871" x="3817938" y="4341813"/>
          <p14:tracePt t="94888" x="3692525" y="4354513"/>
          <p14:tracePt t="94905" x="3643313" y="4354513"/>
          <p14:tracePt t="94922" x="3592513" y="4354513"/>
          <p14:tracePt t="94938" x="3579813" y="4354513"/>
          <p14:tracePt t="94955" x="3567113" y="4354513"/>
          <p14:tracePt t="95180" x="3579813" y="4354513"/>
          <p14:tracePt t="95188" x="3617913" y="4354513"/>
          <p14:tracePt t="95196" x="3654425" y="4354513"/>
          <p14:tracePt t="95207" x="3705225" y="4341813"/>
          <p14:tracePt t="95224" x="3879850" y="4330700"/>
          <p14:tracePt t="95240" x="4043363" y="4305300"/>
          <p14:tracePt t="95244" x="4092575" y="4305300"/>
          <p14:tracePt t="95257" x="4143375" y="4305300"/>
          <p14:tracePt t="95274" x="4205288" y="4305300"/>
          <p14:tracePt t="95276" x="4217988" y="4305300"/>
          <p14:tracePt t="95291" x="4230688" y="4305300"/>
          <p14:tracePt t="95668" x="4268788" y="4305300"/>
          <p14:tracePt t="95676" x="4294188" y="4305300"/>
          <p14:tracePt t="95690" x="4305300" y="4305300"/>
          <p14:tracePt t="95699" x="4318000" y="4305300"/>
          <p14:tracePt t="95707" x="4330700" y="4305300"/>
          <p14:tracePt t="95724" x="4343400" y="4305300"/>
          <p14:tracePt t="95740" x="4356100" y="4305300"/>
          <p14:tracePt t="96100" x="4368800" y="4305300"/>
          <p14:tracePt t="96110" x="4394200" y="4305300"/>
          <p14:tracePt t="96118" x="4443413" y="4305300"/>
          <p14:tracePt t="96126" x="4518025" y="4305300"/>
          <p14:tracePt t="96143" x="4656138" y="4305300"/>
          <p14:tracePt t="96160" x="4719638" y="4305300"/>
          <p14:tracePt t="96177" x="4732338" y="4305300"/>
          <p14:tracePt t="96252" x="4732338" y="4318000"/>
          <p14:tracePt t="96260" x="4668838" y="4330700"/>
          <p14:tracePt t="96268" x="4581525" y="4341813"/>
          <p14:tracePt t="96276" x="4494213" y="4354513"/>
          <p14:tracePt t="96294" x="4318000" y="4354513"/>
          <p14:tracePt t="96310" x="4205288" y="4354513"/>
          <p14:tracePt t="96327" x="4117975" y="4354513"/>
          <p14:tracePt t="96344" x="4081463" y="4354513"/>
          <p14:tracePt t="96360" x="4068763" y="4354513"/>
          <p14:tracePt t="96436" x="4081463" y="4354513"/>
          <p14:tracePt t="96443" x="4143375" y="4354513"/>
          <p14:tracePt t="96452" x="4243388" y="4354513"/>
          <p14:tracePt t="96460" x="4343400" y="4354513"/>
          <p14:tracePt t="96477" x="4568825" y="4354513"/>
          <p14:tracePt t="96494" x="4756150" y="4354513"/>
          <p14:tracePt t="96510" x="4881563" y="4354513"/>
          <p14:tracePt t="96528" x="4945063" y="4354513"/>
          <p14:tracePt t="96545" x="4956175" y="4354513"/>
          <p14:tracePt t="96636" x="4956175" y="4367213"/>
          <p14:tracePt t="96644" x="4906963" y="4379913"/>
          <p14:tracePt t="96652" x="4819650" y="4405313"/>
          <p14:tracePt t="96661" x="4719638" y="4418013"/>
          <p14:tracePt t="96676" x="4481513" y="4430713"/>
          <p14:tracePt t="96693" x="4305300" y="4443413"/>
          <p14:tracePt t="96710" x="4205288" y="4454525"/>
          <p14:tracePt t="96727" x="4130675" y="4454525"/>
          <p14:tracePt t="96743" x="4117975" y="4454525"/>
          <p14:tracePt t="96852" x="4156075" y="4454525"/>
          <p14:tracePt t="96861" x="4217988" y="4454525"/>
          <p14:tracePt t="96869" x="4305300" y="4454525"/>
          <p14:tracePt t="96880" x="4394200" y="4454525"/>
          <p14:tracePt t="96895" x="4530725" y="4454525"/>
          <p14:tracePt t="96912" x="4619625" y="4454525"/>
          <p14:tracePt t="96928" x="4630738" y="4454525"/>
          <p14:tracePt t="97052" x="4606925" y="4454525"/>
          <p14:tracePt t="97061" x="4581525" y="4454525"/>
          <p14:tracePt t="97069" x="4543425" y="4454525"/>
          <p14:tracePt t="97078" x="4530725" y="4454525"/>
          <p14:tracePt t="97096" x="4506913" y="4454525"/>
          <p14:tracePt t="97236" x="4530725" y="4454525"/>
          <p14:tracePt t="97244" x="4581525" y="4454525"/>
          <p14:tracePt t="97252" x="4619625" y="4454525"/>
          <p14:tracePt t="97262" x="4643438" y="4443413"/>
          <p14:tracePt t="97280" x="4681538" y="4443413"/>
          <p14:tracePt t="97296" x="4694238" y="4443413"/>
          <p14:tracePt t="97313" x="4706938" y="4443413"/>
          <p14:tracePt t="97468" x="4656138" y="4430713"/>
          <p14:tracePt t="97476" x="4568825" y="4418013"/>
          <p14:tracePt t="97485" x="4481513" y="4405313"/>
          <p14:tracePt t="97496" x="4406900" y="4392613"/>
          <p14:tracePt t="97514" x="4330700" y="4367213"/>
          <p14:tracePt t="97516" x="4305300" y="4367213"/>
          <p14:tracePt t="97531" x="4294188" y="4367213"/>
          <p14:tracePt t="97676" x="4294188" y="4354513"/>
          <p14:tracePt t="97684" x="4318000" y="4341813"/>
          <p14:tracePt t="97697" x="4356100" y="4341813"/>
          <p14:tracePt t="97700" x="4406900" y="4330700"/>
          <p14:tracePt t="97714" x="4468813" y="4318000"/>
          <p14:tracePt t="97716" x="4518025" y="4318000"/>
          <p14:tracePt t="97730" x="4556125" y="4318000"/>
          <p14:tracePt t="97732" x="4594225" y="4305300"/>
          <p14:tracePt t="97748" x="4619625" y="4305300"/>
          <p14:tracePt t="97940" x="4606925" y="4305300"/>
          <p14:tracePt t="97948" x="4581525" y="4305300"/>
          <p14:tracePt t="97956" x="4556125" y="4305300"/>
          <p14:tracePt t="97965" x="4530725" y="4305300"/>
          <p14:tracePt t="97981" x="4506913" y="4305300"/>
          <p14:tracePt t="97998" x="4494213" y="4305300"/>
          <p14:tracePt t="98015" x="4481513" y="4305300"/>
          <p14:tracePt t="98172" x="4506913" y="4305300"/>
          <p14:tracePt t="98181" x="4556125" y="4305300"/>
          <p14:tracePt t="98188" x="4643438" y="4305300"/>
          <p14:tracePt t="98198" x="4743450" y="4305300"/>
          <p14:tracePt t="98215" x="4894263" y="4305300"/>
          <p14:tracePt t="98232" x="4981575" y="4305300"/>
          <p14:tracePt t="98249" x="5019675" y="4305300"/>
          <p14:tracePt t="98405" x="5019675" y="4318000"/>
          <p14:tracePt t="98452" x="5006975" y="4330700"/>
          <p14:tracePt t="98460" x="4994275" y="4330700"/>
          <p14:tracePt t="98612" x="5006975" y="4330700"/>
          <p14:tracePt t="98620" x="5045075" y="4330700"/>
          <p14:tracePt t="98633" x="5094288" y="4330700"/>
          <p14:tracePt t="98636" x="5170488" y="4330700"/>
          <p14:tracePt t="98650" x="5257800" y="4330700"/>
          <p14:tracePt t="98653" x="5319713" y="4330700"/>
          <p14:tracePt t="98666" x="5394325" y="4330700"/>
          <p14:tracePt t="98668" x="5445125" y="4330700"/>
          <p14:tracePt t="98684" x="5519738" y="4354513"/>
          <p14:tracePt t="98700" x="5570538" y="4354513"/>
          <p14:tracePt t="98716" x="5583238" y="4367213"/>
          <p14:tracePt t="98812" x="5583238" y="4379913"/>
          <p14:tracePt t="98820" x="5545138" y="4379913"/>
          <p14:tracePt t="98833" x="5519738" y="4379913"/>
          <p14:tracePt t="98836" x="5495925" y="4392613"/>
          <p14:tracePt t="98851" x="5419725" y="4405313"/>
          <p14:tracePt t="98867" x="5319713" y="4405313"/>
          <p14:tracePt t="98884" x="5245100" y="4405313"/>
          <p14:tracePt t="98900" x="5194300" y="4418013"/>
          <p14:tracePt t="98918" x="5145088" y="4418013"/>
          <p14:tracePt t="98934" x="5132388" y="4418013"/>
          <p14:tracePt t="98951" x="5119688" y="4418013"/>
          <p14:tracePt t="99068" x="5157788" y="4418013"/>
          <p14:tracePt t="99076" x="5219700" y="4418013"/>
          <p14:tracePt t="99084" x="5307013" y="4418013"/>
          <p14:tracePt t="99101" x="5445125" y="4418013"/>
          <p14:tracePt t="99117" x="5545138" y="4418013"/>
          <p14:tracePt t="99134" x="5619750" y="4418013"/>
          <p14:tracePt t="99151" x="5670550" y="4418013"/>
          <p14:tracePt t="99168" x="5683250" y="4418013"/>
          <p14:tracePt t="99276" x="5670550" y="4418013"/>
          <p14:tracePt t="99285" x="5632450" y="4418013"/>
          <p14:tracePt t="99292" x="5570538" y="4418013"/>
          <p14:tracePt t="99301" x="5507038" y="4418013"/>
          <p14:tracePt t="99318" x="5383213" y="4418013"/>
          <p14:tracePt t="99334" x="5307013" y="4418013"/>
          <p14:tracePt t="99352" x="5245100" y="4418013"/>
          <p14:tracePt t="99368" x="5232400" y="4418013"/>
          <p14:tracePt t="99384" x="5219700" y="4418013"/>
          <p14:tracePt t="99541" x="5245100" y="4418013"/>
          <p14:tracePt t="99548" x="5294313" y="4418013"/>
          <p14:tracePt t="99556" x="5357813" y="4418013"/>
          <p14:tracePt t="99568" x="5445125" y="4418013"/>
          <p14:tracePt t="99585" x="5595938" y="4418013"/>
          <p14:tracePt t="99588" x="5645150" y="4418013"/>
          <p14:tracePt t="99602" x="5683250" y="4418013"/>
          <p14:tracePt t="99604" x="5719763" y="4418013"/>
          <p14:tracePt t="99619" x="5770563" y="4418013"/>
          <p14:tracePt t="99636" x="5821363" y="4418013"/>
          <p14:tracePt t="100508" x="5770563" y="4418013"/>
          <p14:tracePt t="100516" x="5695950" y="4418013"/>
          <p14:tracePt t="100525" x="5570538" y="4418013"/>
          <p14:tracePt t="100538" x="5445125" y="4418013"/>
          <p14:tracePt t="100540" x="5345113" y="4418013"/>
          <p14:tracePt t="100555" x="5181600" y="4418013"/>
          <p14:tracePt t="100572" x="5106988" y="4418013"/>
          <p14:tracePt t="100588" x="5094288" y="4418013"/>
          <p14:tracePt t="100716" x="5132388" y="4418013"/>
          <p14:tracePt t="100724" x="5170488" y="4418013"/>
          <p14:tracePt t="100740" x="5257800" y="4418013"/>
          <p14:tracePt t="100756" x="5319713" y="4418013"/>
          <p14:tracePt t="100772" x="5345113" y="4418013"/>
          <p14:tracePt t="101292" x="5332413" y="4418013"/>
          <p14:tracePt t="101300" x="5307013" y="4418013"/>
          <p14:tracePt t="101307" x="5270500" y="4418013"/>
          <p14:tracePt t="101322" x="5232400" y="4418013"/>
          <p14:tracePt t="101339" x="5194300" y="4418013"/>
          <p14:tracePt t="101355" x="5181600" y="4418013"/>
          <p14:tracePt t="101372" x="5170488" y="4418013"/>
          <p14:tracePt t="101812" x="5181600" y="4418013"/>
          <p14:tracePt t="102092" x="5194300" y="4418013"/>
          <p14:tracePt t="102100" x="5219700" y="4418013"/>
          <p14:tracePt t="102108" x="5257800" y="4418013"/>
          <p14:tracePt t="102125" x="5319713" y="4418013"/>
          <p14:tracePt t="102142" x="5370513" y="4418013"/>
          <p14:tracePt t="102158" x="5407025" y="4418013"/>
          <p14:tracePt t="102284" x="5419725" y="4418013"/>
          <p14:tracePt t="102292" x="5432425" y="4418013"/>
          <p14:tracePt t="102300" x="5457825" y="4418013"/>
          <p14:tracePt t="102309" x="5507038" y="4418013"/>
          <p14:tracePt t="102326" x="5670550" y="4392613"/>
          <p14:tracePt t="102342" x="5895975" y="4392613"/>
          <p14:tracePt t="102359" x="6096000" y="4392613"/>
          <p14:tracePt t="102375" x="6283325" y="4367213"/>
          <p14:tracePt t="102392" x="6472238" y="4367213"/>
          <p14:tracePt t="102395" x="6546850" y="4367213"/>
          <p14:tracePt t="102409" x="6596063" y="4367213"/>
          <p14:tracePt t="102412" x="6646863" y="4367213"/>
          <p14:tracePt t="102426" x="6684963" y="4367213"/>
          <p14:tracePt t="102429" x="6708775" y="4367213"/>
          <p14:tracePt t="102443" x="6734175" y="4354513"/>
          <p14:tracePt t="102460" x="6746875" y="4341813"/>
          <p14:tracePt t="102612" x="6759575" y="4341813"/>
          <p14:tracePt t="102620" x="6772275" y="4341813"/>
          <p14:tracePt t="102628" x="6784975" y="4341813"/>
          <p14:tracePt t="102643" x="6808788" y="4341813"/>
          <p14:tracePt t="102659" x="6821488" y="4341813"/>
          <p14:tracePt t="102675" x="6834188" y="4341813"/>
          <p14:tracePt t="102692" x="6846888" y="4341813"/>
          <p14:tracePt t="102709" x="6859588" y="4341813"/>
          <p14:tracePt t="102725" x="6884988" y="4341813"/>
          <p14:tracePt t="102742" x="6921500" y="4341813"/>
          <p14:tracePt t="102759" x="6972300" y="4330700"/>
          <p14:tracePt t="102776" x="7059613" y="4330700"/>
          <p14:tracePt t="102793" x="7185025" y="4305300"/>
          <p14:tracePt t="102796" x="7246938" y="4305300"/>
          <p14:tracePt t="102812" x="7359650" y="4279900"/>
          <p14:tracePt t="102828" x="7423150" y="4279900"/>
          <p14:tracePt t="102844" x="7485063" y="4254500"/>
          <p14:tracePt t="102861" x="7523163" y="4254500"/>
          <p14:tracePt t="102878" x="7548563" y="4230688"/>
          <p14:tracePt t="102894" x="7561263" y="4230688"/>
          <p14:tracePt t="102910" x="7572375" y="4217988"/>
          <p14:tracePt t="102927" x="7597775" y="4217988"/>
          <p14:tracePt t="102944" x="7635875" y="4205288"/>
          <p14:tracePt t="102961" x="7648575" y="4205288"/>
          <p14:tracePt t="102964" x="7661275" y="4205288"/>
          <p14:tracePt t="102977" x="7673975" y="4205288"/>
          <p14:tracePt t="102994" x="7685088" y="4205288"/>
          <p14:tracePt t="103060" x="7697788" y="4205288"/>
          <p14:tracePt t="103068" x="7710488" y="4205288"/>
          <p14:tracePt t="103077" x="7723188" y="4205288"/>
          <p14:tracePt t="103094" x="7761288" y="4254500"/>
          <p14:tracePt t="103112" x="7797800" y="4318000"/>
          <p14:tracePt t="103128" x="7810500" y="4392613"/>
          <p14:tracePt t="103145" x="7835900" y="4467225"/>
          <p14:tracePt t="103148" x="7848600" y="4492625"/>
          <p14:tracePt t="103161" x="7848600" y="4530725"/>
          <p14:tracePt t="103164" x="7848600" y="4554538"/>
          <p14:tracePt t="103178" x="7848600" y="4579938"/>
          <p14:tracePt t="103180" x="7848600" y="4605338"/>
          <p14:tracePt t="103195" x="7848600" y="4679950"/>
          <p14:tracePt t="103212" x="7848600" y="4756150"/>
          <p14:tracePt t="103228" x="7823200" y="4830763"/>
          <p14:tracePt t="103245" x="7797800" y="4956175"/>
          <p14:tracePt t="103261" x="7773988" y="5092700"/>
          <p14:tracePt t="103278" x="7735888" y="5243513"/>
          <p14:tracePt t="103295" x="7648575" y="5407025"/>
          <p14:tracePt t="103312" x="7510463" y="5568950"/>
          <p14:tracePt t="103329" x="7435850" y="5668963"/>
          <p14:tracePt t="103332" x="7423150" y="5719763"/>
          <p14:tracePt t="103343" x="7423150" y="5732463"/>
          <p14:tracePt t="103580" x="7410450" y="5732463"/>
          <p14:tracePt t="103588" x="7385050" y="5719763"/>
          <p14:tracePt t="103596" x="7359650" y="5707063"/>
          <p14:tracePt t="103613" x="7297738" y="5681663"/>
          <p14:tracePt t="103630" x="7246938" y="5668963"/>
          <p14:tracePt t="103646" x="7197725" y="5668963"/>
          <p14:tracePt t="103663" x="7172325" y="5656263"/>
          <p14:tracePt t="103680" x="7172325" y="5643563"/>
          <p14:tracePt t="103696" x="7159625" y="5630863"/>
          <p14:tracePt t="103713" x="7159625" y="5619750"/>
          <p14:tracePt t="103730" x="7159625" y="5607050"/>
          <p14:tracePt t="103746" x="7159625" y="5594350"/>
          <p14:tracePt t="103748" x="7159625" y="5581650"/>
          <p14:tracePt t="103763" x="7159625" y="5543550"/>
          <p14:tracePt t="103780" x="7159625" y="5494338"/>
          <p14:tracePt t="103796" x="7159625" y="5407025"/>
          <p14:tracePt t="103813" x="7159625" y="5318125"/>
          <p14:tracePt t="103829" x="7235825" y="5230813"/>
          <p14:tracePt t="103846" x="7435850" y="5068888"/>
          <p14:tracePt t="103864" x="7823200" y="4743450"/>
          <p14:tracePt t="103880" x="8261350" y="4392613"/>
          <p14:tracePt t="103896" x="8574088" y="4092575"/>
          <p14:tracePt t="103902" x="8699500" y="3979863"/>
          <p14:tracePt t="103913" x="8850313" y="3841750"/>
          <p14:tracePt t="103916" x="8999538" y="3729038"/>
          <p14:tracePt t="103930" x="9163050" y="3616325"/>
          <p14:tracePt t="103932" x="9363075" y="3503613"/>
          <p14:tracePt t="103947" x="9963150" y="3254375"/>
          <p14:tracePt t="103964" x="10614025" y="3054350"/>
          <p14:tracePt t="103980" x="11102975" y="2916238"/>
          <p14:tracePt t="103997" x="11415713" y="2840038"/>
          <p14:tracePt t="104014" x="11615738" y="2790825"/>
          <p14:tracePt t="104030" x="11728450" y="2752725"/>
          <p14:tracePt t="104047" x="11804650" y="2703513"/>
          <p14:tracePt t="104064" x="11879263" y="2665413"/>
          <p14:tracePt t="104080" x="11928475" y="2640013"/>
          <p14:tracePt t="104097" x="11979275" y="2603500"/>
          <p14:tracePt t="104100" x="12004675" y="2578100"/>
          <p14:tracePt t="104114" x="12028488" y="2552700"/>
          <p14:tracePt t="104116" x="12041188" y="2540000"/>
          <p14:tracePt t="104130" x="12053888" y="2527300"/>
          <p14:tracePt t="104133" x="12053888" y="2516188"/>
          <p14:tracePt t="104148" x="12079288" y="2490788"/>
          <p14:tracePt t="104164" x="12079288" y="2478088"/>
          <p14:tracePt t="104181" x="12079288" y="2465388"/>
          <p14:tracePt t="104212" x="12079288" y="2452688"/>
          <p14:tracePt t="104228" x="12079288" y="2439988"/>
          <p14:tracePt t="104236" x="12017375" y="2414588"/>
          <p14:tracePt t="104247" x="11891963" y="2378075"/>
          <p14:tracePt t="104264" x="11615738" y="2327275"/>
          <p14:tracePt t="104268" x="11515725" y="2303463"/>
          <p14:tracePt t="104281" x="11479213" y="2290763"/>
          <p14:tracePt t="104284" x="11466513" y="2290763"/>
          <p14:tracePt t="104297" x="11441113" y="2290763"/>
          <p14:tracePt t="104315" x="11428413" y="2278063"/>
          <p14:tracePt t="104317" x="11390313" y="2278063"/>
          <p14:tracePt t="104332" x="11315700" y="2278063"/>
          <p14:tracePt t="104348" x="11228388" y="2278063"/>
          <p14:tracePt t="104364" x="11128375" y="2278063"/>
          <p14:tracePt t="104381" x="11028363" y="2278063"/>
          <p14:tracePt t="104398" x="10915650" y="2278063"/>
          <p14:tracePt t="104415" x="10777538" y="2278063"/>
          <p14:tracePt t="104432" x="10664825" y="2278063"/>
          <p14:tracePt t="104449" x="10552113" y="2314575"/>
          <p14:tracePt t="104452" x="10502900" y="2339975"/>
          <p14:tracePt t="104464" x="10439400" y="2378075"/>
          <p14:tracePt t="104467" x="10364788" y="2414588"/>
          <p14:tracePt t="104481" x="10313988" y="2439988"/>
          <p14:tracePt t="104485" x="10252075" y="2490788"/>
          <p14:tracePt t="104498" x="10177463" y="2540000"/>
          <p14:tracePt t="104500" x="10101263" y="2590800"/>
          <p14:tracePt t="104515" x="9975850" y="2665413"/>
          <p14:tracePt t="104532" x="9875838" y="2752725"/>
          <p14:tracePt t="104548" x="9788525" y="2840038"/>
          <p14:tracePt t="104565" x="9701213" y="2916238"/>
          <p14:tracePt t="104582" x="9650413" y="2965450"/>
          <p14:tracePt t="104598" x="9588500" y="3054350"/>
          <p14:tracePt t="104615" x="9550400" y="3154363"/>
          <p14:tracePt t="104632" x="9525000" y="3278188"/>
          <p14:tracePt t="104649" x="9513888" y="3378200"/>
          <p14:tracePt t="104652" x="9501188" y="3416300"/>
          <p14:tracePt t="104665" x="9488488" y="3467100"/>
          <p14:tracePt t="104669" x="9488488" y="3490913"/>
          <p14:tracePt t="104682" x="9488488" y="3529013"/>
          <p14:tracePt t="104684" x="9488488" y="3541713"/>
          <p14:tracePt t="104699" x="9488488" y="3567113"/>
          <p14:tracePt t="104715" x="9488488" y="3616325"/>
          <p14:tracePt t="104731" x="9488488" y="3667125"/>
          <p14:tracePt t="104748" x="9488488" y="3729038"/>
          <p14:tracePt t="104764" x="9501188" y="3767138"/>
          <p14:tracePt t="104781" x="9513888" y="3803650"/>
          <p14:tracePt t="104798" x="9525000" y="3816350"/>
          <p14:tracePt t="104814" x="9525000" y="3829050"/>
          <p14:tracePt t="104831" x="9550400" y="3841750"/>
          <p14:tracePt t="104847" x="9563100" y="3854450"/>
          <p14:tracePt t="104864" x="9613900" y="3854450"/>
          <p14:tracePt t="104881" x="9688513" y="3867150"/>
          <p14:tracePt t="104883" x="9739313" y="3867150"/>
          <p14:tracePt t="104898" x="9863138" y="3867150"/>
          <p14:tracePt t="104915" x="9988550" y="3867150"/>
          <p14:tracePt t="104932" x="10152063" y="3816350"/>
          <p14:tracePt t="104948" x="10252075" y="3779838"/>
          <p14:tracePt t="104964" x="10326688" y="3741738"/>
          <p14:tracePt t="104981" x="10377488" y="3679825"/>
          <p14:tracePt t="104999" x="10426700" y="3616325"/>
          <p14:tracePt t="105016" x="10452100" y="3554413"/>
          <p14:tracePt t="105033" x="10477500" y="3490913"/>
          <p14:tracePt t="105036" x="10490200" y="3467100"/>
          <p14:tracePt t="105050" x="10490200" y="3429000"/>
          <p14:tracePt t="105052" x="10490200" y="3390900"/>
          <p14:tracePt t="105066" x="10490200" y="3367088"/>
          <p14:tracePt t="105068" x="10490200" y="3328988"/>
          <p14:tracePt t="105084" x="10490200" y="3290888"/>
          <p14:tracePt t="105100" x="10490200" y="3254375"/>
          <p14:tracePt t="105117" x="10477500" y="3228975"/>
          <p14:tracePt t="105134" x="10464800" y="3216275"/>
          <p14:tracePt t="105150" x="10414000" y="3216275"/>
          <p14:tracePt t="105166" x="10339388" y="3216275"/>
          <p14:tracePt t="105183" x="10264775" y="3216275"/>
          <p14:tracePt t="105200" x="10164763" y="3241675"/>
          <p14:tracePt t="105216" x="10075863" y="3278188"/>
          <p14:tracePt t="105233" x="9988550" y="3354388"/>
          <p14:tracePt t="105251" x="9852025" y="3516313"/>
          <p14:tracePt t="105267" x="9739313" y="3616325"/>
          <p14:tracePt t="105284" x="9626600" y="3741738"/>
          <p14:tracePt t="105300" x="9537700" y="3829050"/>
          <p14:tracePt t="105317" x="9463088" y="3916363"/>
          <p14:tracePt t="105334" x="9401175" y="3979863"/>
          <p14:tracePt t="105350" x="9337675" y="4041775"/>
          <p14:tracePt t="105366" x="9275763" y="4092575"/>
          <p14:tracePt t="105384" x="9224963" y="4167188"/>
          <p14:tracePt t="105400" x="9199563" y="4241800"/>
          <p14:tracePt t="105404" x="9199563" y="4292600"/>
          <p14:tracePt t="105417" x="9199563" y="4330700"/>
          <p14:tracePt t="105421" x="9199563" y="4354513"/>
          <p14:tracePt t="105434" x="9199563" y="4392613"/>
          <p14:tracePt t="105436" x="9199563" y="4418013"/>
          <p14:tracePt t="105451" x="9199563" y="4467225"/>
          <p14:tracePt t="105467" x="9199563" y="4479925"/>
          <p14:tracePt t="105484" x="9199563" y="4492625"/>
          <p14:tracePt t="105500" x="9199563" y="4505325"/>
          <p14:tracePt t="105628" x="9188450" y="4530725"/>
          <p14:tracePt t="105636" x="9175750" y="4543425"/>
          <p14:tracePt t="105652" x="9137650" y="4579938"/>
          <p14:tracePt t="105668" x="9099550" y="4630738"/>
          <p14:tracePt t="105685" x="9075738" y="4667250"/>
          <p14:tracePt t="105701" x="9050338" y="4692650"/>
          <p14:tracePt t="105717" x="9012238" y="4692650"/>
          <p14:tracePt t="105735" x="8999538" y="4705350"/>
          <p14:tracePt t="105752" x="8986838" y="4705350"/>
          <p14:tracePt t="105768" x="8975725" y="4718050"/>
          <p14:tracePt t="105771" x="8975725" y="4730750"/>
          <p14:tracePt t="105784" x="8963025" y="4730750"/>
          <p14:tracePt t="105996" x="8975725" y="4730750"/>
          <p14:tracePt t="106004" x="8999538" y="4730750"/>
          <p14:tracePt t="106020" x="9037638" y="4730750"/>
          <p14:tracePt t="106036" x="9063038" y="4718050"/>
          <p14:tracePt t="106053" x="9075738" y="4718050"/>
          <p14:tracePt t="106070" x="9099550" y="4718050"/>
          <p14:tracePt t="106100" x="9099550" y="4705350"/>
          <p14:tracePt t="106116" x="9112250" y="4705350"/>
          <p14:tracePt t="106148" x="9124950" y="4705350"/>
          <p14:tracePt t="106163" x="9137650" y="4705350"/>
          <p14:tracePt t="106172" x="9150350" y="4705350"/>
          <p14:tracePt t="106188" x="9163050" y="4692650"/>
          <p14:tracePt t="106203" x="9188450" y="4692650"/>
          <p14:tracePt t="106219" x="9250363" y="4679950"/>
          <p14:tracePt t="106236" x="9324975" y="4667250"/>
          <p14:tracePt t="106254" x="9388475" y="4643438"/>
          <p14:tracePt t="106269" x="9488488" y="4605338"/>
          <p14:tracePt t="106286" x="9601200" y="4530725"/>
          <p14:tracePt t="106304" x="9726613" y="4443413"/>
          <p14:tracePt t="106320" x="9826625" y="4354513"/>
          <p14:tracePt t="106336" x="9926638" y="4241800"/>
          <p14:tracePt t="106353" x="10001250" y="4141788"/>
          <p14:tracePt t="106356" x="10039350" y="4092575"/>
          <p14:tracePt t="106370" x="10075863" y="4029075"/>
          <p14:tracePt t="106373" x="10101263" y="3967163"/>
          <p14:tracePt t="106386" x="10152063" y="3905250"/>
          <p14:tracePt t="106388" x="10188575" y="3867150"/>
          <p14:tracePt t="106404" x="10226675" y="3779838"/>
          <p14:tracePt t="106420" x="10264775" y="3716338"/>
          <p14:tracePt t="106436" x="10301288" y="3654425"/>
          <p14:tracePt t="106454" x="10313988" y="3616325"/>
          <p14:tracePt t="106470" x="10313988" y="3567113"/>
          <p14:tracePt t="106487" x="10326688" y="3503613"/>
          <p14:tracePt t="106504" x="10339388" y="3416300"/>
          <p14:tracePt t="106520" x="10352088" y="3278188"/>
          <p14:tracePt t="106536" x="10377488" y="3165475"/>
          <p14:tracePt t="106540" x="10377488" y="3116263"/>
          <p14:tracePt t="106553" x="10390188" y="3078163"/>
          <p14:tracePt t="106556" x="10401300" y="3054350"/>
          <p14:tracePt t="106571" x="10401300" y="3028950"/>
          <p14:tracePt t="106574" x="10401300" y="3016250"/>
          <p14:tracePt t="106587" x="10401300" y="3003550"/>
          <p14:tracePt t="106603" x="10401300" y="2990850"/>
          <p14:tracePt t="106619" x="10401300" y="2978150"/>
          <p14:tracePt t="106635" x="10401300" y="2965450"/>
          <p14:tracePt t="106836" x="10377488" y="2965450"/>
          <p14:tracePt t="106844" x="10339388" y="2978150"/>
          <p14:tracePt t="106854" x="10277475" y="3003550"/>
          <p14:tracePt t="106871" x="10177463" y="3078163"/>
          <p14:tracePt t="106888" x="10088563" y="3154363"/>
          <p14:tracePt t="106904" x="10013950" y="3216275"/>
          <p14:tracePt t="106922" x="9975850" y="3267075"/>
          <p14:tracePt t="106925" x="9963150" y="3290888"/>
          <p14:tracePt t="106939" x="9952038" y="3328988"/>
          <p14:tracePt t="106955" x="9939338" y="3367088"/>
          <p14:tracePt t="106972" x="9913938" y="3403600"/>
          <p14:tracePt t="106988" x="9888538" y="3454400"/>
          <p14:tracePt t="107005" x="9875838" y="3490913"/>
          <p14:tracePt t="107021" x="9839325" y="3554413"/>
          <p14:tracePt t="107038" x="9813925" y="3579813"/>
          <p14:tracePt t="107055" x="9788525" y="3616325"/>
          <p14:tracePt t="107072" x="9775825" y="3629025"/>
          <p14:tracePt t="107089" x="9750425" y="3667125"/>
          <p14:tracePt t="107092" x="9739313" y="3679825"/>
          <p14:tracePt t="107105" x="9713913" y="3703638"/>
          <p14:tracePt t="107108" x="9701213" y="3716338"/>
          <p14:tracePt t="107122" x="9688513" y="3741738"/>
          <p14:tracePt t="107125" x="9675813" y="3754438"/>
          <p14:tracePt t="107138" x="9663113" y="3767138"/>
          <p14:tracePt t="107141" x="9650413" y="3767138"/>
          <p14:tracePt t="107154" x="9637713" y="3792538"/>
          <p14:tracePt t="107155" x="9626600" y="3803650"/>
          <p14:tracePt t="107171" x="9588500" y="3841750"/>
          <p14:tracePt t="107187" x="9537700" y="3867150"/>
          <p14:tracePt t="107205" x="9513888" y="3879850"/>
          <p14:tracePt t="107221" x="9501188" y="3892550"/>
          <p14:tracePt t="107244" x="9488488" y="3892550"/>
          <p14:tracePt t="107468" x="9501188" y="3892550"/>
          <p14:tracePt t="107476" x="9513888" y="3879850"/>
          <p14:tracePt t="107490" x="9537700" y="3841750"/>
          <p14:tracePt t="107492" x="9550400" y="3829050"/>
          <p14:tracePt t="107506" x="9575800" y="3803650"/>
          <p14:tracePt t="107509" x="9601200" y="3767138"/>
          <p14:tracePt t="107524" x="9650413" y="3729038"/>
          <p14:tracePt t="107539" x="9688513" y="3679825"/>
          <p14:tracePt t="107555" x="9726613" y="3616325"/>
          <p14:tracePt t="107572" x="9775825" y="3579813"/>
          <p14:tracePt t="107588" x="9826625" y="3529013"/>
          <p14:tracePt t="107605" x="9875838" y="3467100"/>
          <p14:tracePt t="107622" x="9913938" y="3403600"/>
          <p14:tracePt t="107639" x="9939338" y="3290888"/>
          <p14:tracePt t="107655" x="9963150" y="3216275"/>
          <p14:tracePt t="107672" x="10001250" y="3128963"/>
          <p14:tracePt t="107689" x="10039350" y="3078163"/>
          <p14:tracePt t="107691" x="10052050" y="3054350"/>
          <p14:tracePt t="107705" x="10064750" y="3016250"/>
          <p14:tracePt t="107707" x="10088563" y="2990850"/>
          <p14:tracePt t="107722" x="10101263" y="2978150"/>
          <p14:tracePt t="107724" x="10101263" y="2952750"/>
          <p14:tracePt t="107739" x="10126663" y="2903538"/>
          <p14:tracePt t="107755" x="10139363" y="2878138"/>
          <p14:tracePt t="107772" x="10152063" y="2865438"/>
          <p14:tracePt t="107795" x="10152063" y="2852738"/>
          <p14:tracePt t="108924" x="10152063" y="2865438"/>
          <p14:tracePt t="109668" x="10152063" y="2878138"/>
          <p14:tracePt t="109676" x="10126663" y="2903538"/>
          <p14:tracePt t="109685" x="10075863" y="2941638"/>
          <p14:tracePt t="109694" x="10052050" y="2990850"/>
          <p14:tracePt t="109712" x="9988550" y="3065463"/>
          <p14:tracePt t="109728" x="9963150" y="3103563"/>
          <p14:tracePt t="109746" x="9963150" y="3116263"/>
          <p14:tracePt t="109748" x="9963150" y="3128963"/>
          <p14:tracePt t="109762" x="9952038" y="3128963"/>
          <p14:tracePt t="109779" x="9952038" y="3154363"/>
          <p14:tracePt t="109795" x="9939338" y="3165475"/>
          <p14:tracePt t="109812" x="9926638" y="3190875"/>
          <p14:tracePt t="109828" x="9926638" y="3203575"/>
          <p14:tracePt t="109845" x="9926638" y="3216275"/>
          <p14:tracePt t="109862" x="9913938" y="3241675"/>
          <p14:tracePt t="109879" x="9913938" y="3254375"/>
          <p14:tracePt t="109896" x="9913938" y="3267075"/>
          <p14:tracePt t="109913" x="9913938" y="3290888"/>
          <p14:tracePt t="109930" x="9913938" y="3303588"/>
          <p14:tracePt t="109947" x="9913938" y="3316288"/>
          <p14:tracePt t="109949" x="9913938" y="3328988"/>
          <p14:tracePt t="109964" x="9913938" y="3367088"/>
          <p14:tracePt t="109988" x="9926638" y="3367088"/>
          <p14:tracePt t="109996" x="9939338" y="3367088"/>
          <p14:tracePt t="110588" x="9926638" y="3367088"/>
          <p14:tracePt t="110604" x="9926638" y="3378200"/>
          <p14:tracePt t="110612" x="9913938" y="3378200"/>
          <p14:tracePt t="110628" x="9901238" y="3378200"/>
          <p14:tracePt t="110636" x="9901238" y="3390900"/>
          <p14:tracePt t="110648" x="9888538" y="3403600"/>
          <p14:tracePt t="110664" x="9863138" y="3403600"/>
          <p14:tracePt t="110681" x="9852025" y="3416300"/>
          <p14:tracePt t="110684" x="9839325" y="3416300"/>
          <p14:tracePt t="110698" x="9826625" y="3416300"/>
          <p14:tracePt t="110715" x="9813925" y="3429000"/>
          <p14:tracePt t="110731" x="9801225" y="3429000"/>
          <p14:tracePt t="110748" x="9788525" y="3429000"/>
          <p14:tracePt t="110764" x="9775825" y="3429000"/>
          <p14:tracePt t="110788" x="9763125" y="3429000"/>
          <p14:tracePt t="110804" x="9750425" y="3429000"/>
          <p14:tracePt t="110815" x="9739313" y="3429000"/>
          <p14:tracePt t="110916" x="9726613" y="3429000"/>
          <p14:tracePt t="110924" x="9726613" y="3416300"/>
          <p14:tracePt t="111060" x="9726613" y="3403600"/>
          <p14:tracePt t="111067" x="9726613" y="3390900"/>
          <p14:tracePt t="111084" x="9726613" y="3378200"/>
          <p14:tracePt t="111099" x="9726613" y="3367088"/>
          <p14:tracePt t="111115" x="9726613" y="3354388"/>
          <p14:tracePt t="111132" x="9726613" y="3341688"/>
          <p14:tracePt t="111228" x="9726613" y="3328988"/>
          <p14:tracePt t="111236" x="9726613" y="3316288"/>
          <p14:tracePt t="111249" x="9726613" y="3303588"/>
          <p14:tracePt t="111252" x="9726613" y="3290888"/>
          <p14:tracePt t="111266" x="9739313" y="3278188"/>
          <p14:tracePt t="111268" x="9739313" y="3267075"/>
          <p14:tracePt t="111283" x="9739313" y="3254375"/>
          <p14:tracePt t="111300" x="9750425" y="3228975"/>
          <p14:tracePt t="111316" x="9750425" y="3216275"/>
          <p14:tracePt t="111332" x="9750425" y="3203575"/>
          <p14:tracePt t="111349" x="9750425" y="3190875"/>
          <p14:tracePt t="111366" x="9750425" y="3178175"/>
          <p14:tracePt t="111383" x="9750425" y="3165475"/>
          <p14:tracePt t="111400" x="9750425" y="3154363"/>
          <p14:tracePt t="111416" x="9750425" y="3128963"/>
          <p14:tracePt t="111434" x="9750425" y="3078163"/>
          <p14:tracePt t="111436" x="9750425" y="3054350"/>
          <p14:tracePt t="111451" x="9763125" y="3016250"/>
          <p14:tracePt t="111454" x="9775825" y="2965450"/>
          <p14:tracePt t="111466" x="9788525" y="2928938"/>
          <p14:tracePt t="111468" x="9801225" y="2865438"/>
          <p14:tracePt t="111483" x="9813925" y="2803525"/>
          <p14:tracePt t="111500" x="9839325" y="2752725"/>
          <p14:tracePt t="111516" x="9852025" y="2716213"/>
          <p14:tracePt t="111533" x="9863138" y="2703513"/>
          <p14:tracePt t="111549" x="9875838" y="2690813"/>
          <p14:tracePt t="111566" x="9875838" y="2665413"/>
          <p14:tracePt t="111584" x="9888538" y="2665413"/>
          <p14:tracePt t="111611" x="9901238" y="2665413"/>
          <p14:tracePt t="111620" x="9913938" y="2665413"/>
          <p14:tracePt t="111634" x="9926638" y="2665413"/>
          <p14:tracePt t="111652" x="9939338" y="2665413"/>
          <p14:tracePt t="111668" x="9952038" y="2665413"/>
          <p14:tracePt t="111684" x="9963150" y="2665413"/>
          <p14:tracePt t="111700" x="9975850" y="2678113"/>
          <p14:tracePt t="111717" x="10013950" y="2678113"/>
          <p14:tracePt t="111734" x="10052050" y="2703513"/>
          <p14:tracePt t="111750" x="10101263" y="2716213"/>
          <p14:tracePt t="111767" x="10139363" y="2728913"/>
          <p14:tracePt t="111783" x="10188575" y="2728913"/>
          <p14:tracePt t="111800" x="10252075" y="2740025"/>
          <p14:tracePt t="111817" x="10377488" y="2740025"/>
          <p14:tracePt t="111820" x="10452100" y="2740025"/>
          <p14:tracePt t="111834" x="10577513" y="2740025"/>
          <p14:tracePt t="111836" x="10715625" y="2716213"/>
          <p14:tracePt t="111851" x="10977563" y="2665413"/>
          <p14:tracePt t="111868" x="11190288" y="2603500"/>
          <p14:tracePt t="111884" x="11277600" y="2578100"/>
          <p14:tracePt t="111901" x="11328400" y="2552700"/>
          <p14:tracePt t="111918" x="11341100" y="2552700"/>
          <p14:tracePt t="111935" x="11353800" y="2552700"/>
          <p14:tracePt t="112076" x="11341100" y="2552700"/>
          <p14:tracePt t="112085" x="11315700" y="2552700"/>
          <p14:tracePt t="112092" x="11290300" y="2552700"/>
          <p14:tracePt t="112101" x="11266488" y="2552700"/>
          <p14:tracePt t="112118" x="11202988" y="2552700"/>
          <p14:tracePt t="112135" x="11128375" y="2552700"/>
          <p14:tracePt t="112152" x="11077575" y="2565400"/>
          <p14:tracePt t="112168" x="11052175" y="2578100"/>
          <p14:tracePt t="112171" x="11052175" y="2590800"/>
          <p14:tracePt t="112185" x="11041063" y="2590800"/>
          <p14:tracePt t="112201" x="11041063" y="2603500"/>
          <p14:tracePt t="112412" x="11041063" y="2616200"/>
          <p14:tracePt t="112420" x="11028363" y="2627313"/>
          <p14:tracePt t="112436" x="11028363" y="2640013"/>
          <p14:tracePt t="112444" x="11028363" y="2652713"/>
          <p14:tracePt t="112452" x="11015663" y="2652713"/>
          <p14:tracePt t="112469" x="11002963" y="2678113"/>
          <p14:tracePt t="112485" x="10990263" y="2703513"/>
          <p14:tracePt t="112502" x="10977563" y="2740025"/>
          <p14:tracePt t="112520" x="10964863" y="2778125"/>
          <p14:tracePt t="112536" x="10928350" y="2816225"/>
          <p14:tracePt t="112553" x="10877550" y="2903538"/>
          <p14:tracePt t="112556" x="10877550" y="2928938"/>
          <p14:tracePt t="112569" x="10864850" y="2952750"/>
          <p14:tracePt t="112587" x="10839450" y="3016250"/>
          <p14:tracePt t="112603" x="10815638" y="3054350"/>
          <p14:tracePt t="112619" x="10815638" y="3078163"/>
          <p14:tracePt t="112636" x="10802938" y="3090863"/>
          <p14:tracePt t="112652" x="10790238" y="3116263"/>
          <p14:tracePt t="112670" x="10777538" y="3128963"/>
          <p14:tracePt t="112686" x="10752138" y="3154363"/>
          <p14:tracePt t="112703" x="10677525" y="3165475"/>
          <p14:tracePt t="112720" x="10526713" y="3203575"/>
          <p14:tracePt t="112735" x="10439400" y="3241675"/>
          <p14:tracePt t="112752" x="10390188" y="3254375"/>
          <p14:tracePt t="112769" x="10352088" y="3267075"/>
          <p14:tracePt t="112771" x="10313988" y="3278188"/>
          <p14:tracePt t="112785" x="10288588" y="3278188"/>
          <p14:tracePt t="112802" x="10239375" y="3290888"/>
          <p14:tracePt t="112803" x="10201275" y="3303588"/>
          <p14:tracePt t="112819" x="10088563" y="3316288"/>
          <p14:tracePt t="112835" x="9939338" y="3341688"/>
          <p14:tracePt t="112852" x="9750425" y="3367088"/>
          <p14:tracePt t="112868" x="9525000" y="3390900"/>
          <p14:tracePt t="112885" x="9350375" y="3416300"/>
          <p14:tracePt t="112902" x="9237663" y="3416300"/>
          <p14:tracePt t="112919" x="9163050" y="3429000"/>
          <p14:tracePt t="112936" x="9063038" y="3454400"/>
          <p14:tracePt t="112953" x="8975725" y="3467100"/>
          <p14:tracePt t="112954" x="8937625" y="3467100"/>
          <p14:tracePt t="112969" x="8899525" y="3467100"/>
          <p14:tracePt t="112971" x="8874125" y="3467100"/>
          <p14:tracePt t="112986" x="8863013" y="3467100"/>
          <p14:tracePt t="112988" x="8837613" y="3479800"/>
          <p14:tracePt t="113003" x="8812213" y="3490913"/>
          <p14:tracePt t="113019" x="8786813" y="3490913"/>
          <p14:tracePt t="113036" x="8774113" y="3490913"/>
          <p14:tracePt t="113053" x="8750300" y="3490913"/>
          <p14:tracePt t="113069" x="8686800" y="3503613"/>
          <p14:tracePt t="113086" x="8586788" y="3516313"/>
          <p14:tracePt t="113102" x="8448675" y="3541713"/>
          <p14:tracePt t="113119" x="8324850" y="3579813"/>
          <p14:tracePt t="113136" x="8235950" y="3579813"/>
          <p14:tracePt t="113153" x="8174038" y="3590925"/>
          <p14:tracePt t="113154" x="8135938" y="3603625"/>
          <p14:tracePt t="113169" x="8110538" y="3616325"/>
          <p14:tracePt t="113171" x="8086725" y="3616325"/>
          <p14:tracePt t="113187" x="8035925" y="3641725"/>
          <p14:tracePt t="113203" x="7999413" y="3679825"/>
          <p14:tracePt t="113220" x="7948613" y="3692525"/>
          <p14:tracePt t="113236" x="7923213" y="3716338"/>
          <p14:tracePt t="113253" x="7923213" y="3729038"/>
          <p14:tracePt t="113275" x="7910513" y="3729038"/>
          <p14:tracePt t="113740" x="7910513" y="3703638"/>
          <p14:tracePt t="113748" x="7910513" y="3692525"/>
          <p14:tracePt t="113756" x="7910513" y="3679825"/>
          <p14:tracePt t="113773" x="7910513" y="3667125"/>
          <p14:tracePt t="113789" x="7910513" y="3629025"/>
          <p14:tracePt t="113806" x="7910513" y="3603625"/>
          <p14:tracePt t="113823" x="7910513" y="3590925"/>
          <p14:tracePt t="113844" x="7910513" y="3579813"/>
          <p14:tracePt t="113860" x="7910513" y="3567113"/>
          <p14:tracePt t="113872" x="7910513" y="3554413"/>
          <p14:tracePt t="113875" x="7897813" y="3529013"/>
          <p14:tracePt t="113889" x="7874000" y="3503613"/>
          <p14:tracePt t="113892" x="7823200" y="3467100"/>
          <p14:tracePt t="113906" x="7761288" y="3429000"/>
          <p14:tracePt t="113908" x="7710488" y="3416300"/>
          <p14:tracePt t="113924" x="7597775" y="3367088"/>
          <p14:tracePt t="113940" x="7548563" y="3354388"/>
          <p14:tracePt t="113956" x="7523163" y="3354388"/>
          <p14:tracePt t="114044" x="7535863" y="3341688"/>
          <p14:tracePt t="114052" x="7572375" y="3341688"/>
          <p14:tracePt t="114061" x="7623175" y="3341688"/>
          <p14:tracePt t="114073" x="7673975" y="3341688"/>
          <p14:tracePt t="114076" x="7697788" y="3341688"/>
          <p14:tracePt t="114195" x="7685088" y="3341688"/>
          <p14:tracePt t="114203" x="7648575" y="3341688"/>
          <p14:tracePt t="114212" x="7635875" y="3341688"/>
          <p14:tracePt t="114223" x="7623175" y="3341688"/>
          <p14:tracePt t="114732" x="7623175" y="3354388"/>
          <p14:tracePt t="114741" x="7661275" y="3354388"/>
          <p14:tracePt t="114749" x="7697788" y="3354388"/>
          <p14:tracePt t="114758" x="7748588" y="3354388"/>
          <p14:tracePt t="114775" x="7797800" y="3354388"/>
          <p14:tracePt t="114792" x="7810500" y="3354388"/>
          <p14:tracePt t="115004" x="7823200" y="3341688"/>
          <p14:tracePt t="115011" x="7848600" y="3328988"/>
          <p14:tracePt t="115026" x="7848600" y="3316288"/>
          <p14:tracePt t="115028" x="7861300" y="3303588"/>
          <p14:tracePt t="115116" x="7848600" y="3303588"/>
          <p14:tracePt t="115132" x="7835900" y="3303588"/>
          <p14:tracePt t="115140" x="7823200" y="3303588"/>
          <p14:tracePt t="115180" x="7810500" y="3303588"/>
          <p14:tracePt t="115188" x="7797800" y="3303588"/>
          <p14:tracePt t="115196" x="7785100" y="3303588"/>
          <p14:tracePt t="115209" x="7773988" y="3303588"/>
          <p14:tracePt t="115212" x="7748588" y="3303588"/>
          <p14:tracePt t="115226" x="7723188" y="3303588"/>
          <p14:tracePt t="115228" x="7697788" y="3303588"/>
          <p14:tracePt t="115244" x="7635875" y="3303588"/>
          <p14:tracePt t="115260" x="7548563" y="3303588"/>
          <p14:tracePt t="115277" x="7448550" y="3303588"/>
          <p14:tracePt t="115293" x="7310438" y="3328988"/>
          <p14:tracePt t="115309" x="7146925" y="3367088"/>
          <p14:tracePt t="115326" x="7010400" y="3403600"/>
          <p14:tracePt t="115344" x="6846888" y="3416300"/>
          <p14:tracePt t="115360" x="6721475" y="3454400"/>
          <p14:tracePt t="115376" x="6621463" y="3479800"/>
          <p14:tracePt t="115394" x="6483350" y="3516313"/>
          <p14:tracePt t="115396" x="6421438" y="3529013"/>
          <p14:tracePt t="115411" x="6296025" y="3554413"/>
          <p14:tracePt t="115427" x="6183313" y="3579813"/>
          <p14:tracePt t="115444" x="6083300" y="3629025"/>
          <p14:tracePt t="115460" x="5970588" y="3641725"/>
          <p14:tracePt t="115477" x="5857875" y="3692525"/>
          <p14:tracePt t="115494" x="5732463" y="3729038"/>
          <p14:tracePt t="115510" x="5570538" y="3792538"/>
          <p14:tracePt t="115527" x="5419725" y="3841750"/>
          <p14:tracePt t="115544" x="5207000" y="3905250"/>
          <p14:tracePt t="115560" x="4981575" y="3967163"/>
          <p14:tracePt t="115564" x="4881563" y="3992563"/>
          <p14:tracePt t="115577" x="4794250" y="4017963"/>
          <p14:tracePt t="115580" x="4681538" y="4041775"/>
          <p14:tracePt t="115594" x="4594225" y="4067175"/>
          <p14:tracePt t="115596" x="4530725" y="4092575"/>
          <p14:tracePt t="115609" x="4456113" y="4117975"/>
          <p14:tracePt t="115611" x="4381500" y="4141788"/>
          <p14:tracePt t="115626" x="4330700" y="4167188"/>
          <p14:tracePt t="115627" x="4281488" y="4205288"/>
          <p14:tracePt t="115643" x="4192588" y="4254500"/>
          <p14:tracePt t="115659" x="4143375" y="4267200"/>
          <p14:tracePt t="115676" x="4092575" y="4279900"/>
          <p14:tracePt t="115692" x="4081463" y="4292600"/>
          <p14:tracePt t="115709" x="4056063" y="4292600"/>
          <p14:tracePt t="115726" x="4043363" y="4305300"/>
          <p14:tracePt t="115743" x="4030663" y="4305300"/>
          <p14:tracePt t="115760" x="3992563" y="4330700"/>
          <p14:tracePt t="115776" x="3917950" y="4367213"/>
          <p14:tracePt t="115793" x="3867150" y="4418013"/>
          <p14:tracePt t="115795" x="3817938" y="4454525"/>
          <p14:tracePt t="115810" x="3767138" y="4492625"/>
          <p14:tracePt t="115827" x="3730625" y="4530725"/>
          <p14:tracePt t="115843" x="3705225" y="4554538"/>
          <p14:tracePt t="115859" x="3667125" y="4592638"/>
          <p14:tracePt t="115876" x="3617913" y="4656138"/>
          <p14:tracePt t="115893" x="3592513" y="4679950"/>
          <p14:tracePt t="115910" x="3567113" y="4705350"/>
          <p14:tracePt t="115927" x="3541713" y="4756150"/>
          <p14:tracePt t="115944" x="3517900" y="4818063"/>
          <p14:tracePt t="115960" x="3492500" y="4856163"/>
          <p14:tracePt t="115977" x="3492500" y="4879975"/>
          <p14:tracePt t="115994" x="3492500" y="4892675"/>
          <p14:tracePt t="115995" x="3492500" y="4905375"/>
          <p14:tracePt t="116011" x="3479800" y="4918075"/>
          <p14:tracePt t="116027" x="3479800" y="4930775"/>
          <p14:tracePt t="116043" x="3479800" y="4943475"/>
          <p14:tracePt t="116060" x="3467100" y="4956175"/>
          <p14:tracePt t="116092" x="3467100" y="4968875"/>
          <p14:tracePt t="116972" x="3479800" y="4968875"/>
          <p14:tracePt t="116981" x="3505200" y="4968875"/>
          <p14:tracePt t="116990" x="3541713" y="4968875"/>
          <p14:tracePt t="116997" x="3592513" y="4968875"/>
          <p14:tracePt t="117014" x="3743325" y="4918075"/>
          <p14:tracePt t="117031" x="3892550" y="4818063"/>
          <p14:tracePt t="117048" x="4043363" y="4667250"/>
          <p14:tracePt t="117065" x="4256088" y="4467225"/>
          <p14:tracePt t="117067" x="4381500" y="4367213"/>
          <p14:tracePt t="117081" x="4494213" y="4292600"/>
          <p14:tracePt t="117084" x="4581525" y="4241800"/>
          <p14:tracePt t="117098" x="4606925" y="4217988"/>
          <p14:tracePt t="117100" x="4606925" y="4205288"/>
          <p14:tracePt t="117380" x="4619625" y="4205288"/>
          <p14:tracePt t="117396" x="4630738" y="4205288"/>
          <p14:tracePt t="117404" x="4643438" y="4205288"/>
          <p14:tracePt t="117540" x="4643438" y="4217988"/>
          <p14:tracePt t="117604" x="4643438" y="4230688"/>
          <p14:tracePt t="117620" x="4643438" y="4241800"/>
          <p14:tracePt t="117637" x="4630738" y="4241800"/>
          <p14:tracePt t="117652" x="4619625" y="4254500"/>
          <p14:tracePt t="117668" x="4606925" y="4254500"/>
          <p14:tracePt t="117683" x="4594225" y="4254500"/>
          <p14:tracePt t="117690" x="4581525" y="4254500"/>
          <p14:tracePt t="117698" x="4581525" y="4267200"/>
          <p14:tracePt t="117715" x="4568825" y="4279900"/>
          <p14:tracePt t="117731" x="4543425" y="4292600"/>
          <p14:tracePt t="117748" x="4494213" y="4330700"/>
          <p14:tracePt t="117764" x="4443413" y="4379913"/>
          <p14:tracePt t="117781" x="4356100" y="4443413"/>
          <p14:tracePt t="117798" x="4268788" y="4505325"/>
          <p14:tracePt t="117815" x="4205288" y="4605338"/>
          <p14:tracePt t="117831" x="4130675" y="4705350"/>
          <p14:tracePt t="117848" x="4081463" y="4779963"/>
          <p14:tracePt t="117865" x="4056063" y="4818063"/>
          <p14:tracePt t="117882" x="4056063" y="4830763"/>
          <p14:tracePt t="117988" x="4043363" y="4843463"/>
          <p14:tracePt t="117995" x="4043363" y="4856163"/>
          <p14:tracePt t="118036" x="4043363" y="4868863"/>
          <p14:tracePt t="119236" x="4030663" y="4868863"/>
          <p14:tracePt t="119244" x="4017963" y="4868863"/>
          <p14:tracePt t="119253" x="4005263" y="4892675"/>
          <p14:tracePt t="119269" x="3956050" y="4905375"/>
          <p14:tracePt t="119287" x="3917950" y="4930775"/>
          <p14:tracePt t="119303" x="3892550" y="4956175"/>
          <p14:tracePt t="119319" x="3867150" y="4981575"/>
          <p14:tracePt t="119335" x="3830638" y="5005388"/>
          <p14:tracePt t="119352" x="3805238" y="5030788"/>
          <p14:tracePt t="119368" x="3779838" y="5043488"/>
          <p14:tracePt t="119370" x="3767138" y="5043488"/>
          <p14:tracePt t="119385" x="3767138" y="5056188"/>
          <p14:tracePt t="119387" x="3756025" y="5068888"/>
          <p14:tracePt t="119402" x="3730625" y="5105400"/>
          <p14:tracePt t="119419" x="3717925" y="5118100"/>
          <p14:tracePt t="119435" x="3717925" y="5143500"/>
          <p14:tracePt t="119468" x="3705225" y="5143500"/>
          <p14:tracePt t="119476" x="3705225" y="5156200"/>
          <p14:tracePt t="119524" x="3692525" y="5156200"/>
          <p14:tracePt t="119548" x="3679825" y="5156200"/>
          <p14:tracePt t="119556" x="3667125" y="5156200"/>
          <p14:tracePt t="119572" x="3654425" y="5156200"/>
          <p14:tracePt t="119588" x="3643313" y="5156200"/>
          <p14:tracePt t="119604" x="3630613" y="5168900"/>
          <p14:tracePt t="119628" x="3617913" y="5168900"/>
          <p14:tracePt t="119637" x="3605213" y="5168900"/>
          <p14:tracePt t="119655" x="3592513" y="5168900"/>
          <p14:tracePt t="119671" x="3567113" y="5181600"/>
          <p14:tracePt t="119688" x="3541713" y="5181600"/>
          <p14:tracePt t="119704" x="3530600" y="5181600"/>
          <p14:tracePt t="119708" x="3517900" y="5181600"/>
          <p14:tracePt t="119748" x="3505200" y="5181600"/>
          <p14:tracePt t="119772" x="3492500" y="5181600"/>
          <p14:tracePt t="119779" x="3479800" y="5181600"/>
          <p14:tracePt t="119795" x="3467100" y="5181600"/>
          <p14:tracePt t="119828" x="3454400" y="5181600"/>
          <p14:tracePt t="119844" x="3441700" y="5181600"/>
          <p14:tracePt t="119853" x="3429000" y="5181600"/>
          <p14:tracePt t="119892" x="3417888" y="5181600"/>
          <p14:tracePt t="119916" x="3405188" y="5181600"/>
          <p14:tracePt t="119932" x="3392488" y="5181600"/>
          <p14:tracePt t="119948" x="3379788" y="5181600"/>
          <p14:tracePt t="119980" x="3367088" y="5181600"/>
          <p14:tracePt t="120012" x="3354388" y="5181600"/>
          <p14:tracePt t="120036" x="3341688" y="5181600"/>
          <p14:tracePt t="120044" x="3328988" y="5181600"/>
          <p14:tracePt t="120084" x="3317875" y="5181600"/>
          <p14:tracePt t="120124" x="3305175" y="5181600"/>
          <p14:tracePt t="120156" x="3317875" y="5181600"/>
          <p14:tracePt t="120164" x="3328988" y="5181600"/>
          <p14:tracePt t="120173" x="3341688" y="5181600"/>
          <p14:tracePt t="120189" x="3367088" y="5181600"/>
          <p14:tracePt t="120205" x="3392488" y="5181600"/>
          <p14:tracePt t="120223" x="3417888" y="5181600"/>
          <p14:tracePt t="120239" x="3429000" y="5181600"/>
          <p14:tracePt t="122316" x="3441700" y="5181600"/>
          <p14:tracePt t="122333" x="3454400" y="5181600"/>
          <p14:tracePt t="122444" x="3467100" y="5181600"/>
          <p14:tracePt t="122452" x="3479800" y="5181600"/>
          <p14:tracePt t="122468" x="3492500" y="5181600"/>
          <p14:tracePt t="122484" x="3505200" y="5181600"/>
          <p14:tracePt t="122508" x="3530600" y="5181600"/>
          <p14:tracePt t="122524" x="3541713" y="5181600"/>
          <p14:tracePt t="122531" x="3554413" y="5181600"/>
          <p14:tracePt t="122546" x="3567113" y="5181600"/>
          <p14:tracePt t="122548" x="3579813" y="5181600"/>
          <p14:tracePt t="122562" x="3605213" y="5181600"/>
          <p14:tracePt t="122564" x="3630613" y="5181600"/>
          <p14:tracePt t="122579" x="3679825" y="5181600"/>
          <p14:tracePt t="122595" x="3743325" y="5181600"/>
          <p14:tracePt t="122612" x="3792538" y="5181600"/>
          <p14:tracePt t="122628" x="3830638" y="5168900"/>
          <p14:tracePt t="122645" x="3892550" y="5168900"/>
          <p14:tracePt t="122663" x="3930650" y="5168900"/>
          <p14:tracePt t="122679" x="3979863" y="5156200"/>
          <p14:tracePt t="122695" x="4005263" y="5143500"/>
          <p14:tracePt t="122713" x="4043363" y="5143500"/>
          <p14:tracePt t="123052" x="4056063" y="5143500"/>
          <p14:tracePt t="123060" x="4068763" y="5143500"/>
          <p14:tracePt t="124003" x="4081463" y="5143500"/>
          <p14:tracePt t="124011" x="4105275" y="5143500"/>
          <p14:tracePt t="124020" x="4117975" y="5143500"/>
          <p14:tracePt t="124033" x="4130675" y="5143500"/>
          <p14:tracePt t="124036" x="4143375" y="5143500"/>
          <p14:tracePt t="124049" x="4168775" y="5143500"/>
          <p14:tracePt t="124067" x="4230688" y="5143500"/>
          <p14:tracePt t="124084" x="4268788" y="5143500"/>
          <p14:tracePt t="124100" x="4330700" y="5143500"/>
          <p14:tracePt t="124116" x="4381500" y="5143500"/>
          <p14:tracePt t="124133" x="4443413" y="5143500"/>
          <p14:tracePt t="124150" x="4506913" y="5143500"/>
          <p14:tracePt t="124166" x="4556125" y="5143500"/>
          <p14:tracePt t="124183" x="4581525" y="5143500"/>
          <p14:tracePt t="124200" x="4606925" y="5143500"/>
          <p14:tracePt t="124216" x="4630738" y="5143500"/>
          <p14:tracePt t="124219" x="4643438" y="5143500"/>
          <p14:tracePt t="124234" x="4668838" y="5143500"/>
          <p14:tracePt t="124236" x="4681538" y="5143500"/>
          <p14:tracePt t="124251" x="4706938" y="5143500"/>
          <p14:tracePt t="124253" x="4732338" y="5143500"/>
          <p14:tracePt t="124267" x="4768850" y="5143500"/>
          <p14:tracePt t="124284" x="4794250" y="5143500"/>
          <p14:tracePt t="124300" x="4806950" y="5143500"/>
          <p14:tracePt t="124316" x="4819650" y="5143500"/>
          <p14:tracePt t="124333" x="4832350" y="5143500"/>
          <p14:tracePt t="135643" x="4843463" y="5156200"/>
          <p14:tracePt t="135651" x="4894263" y="5181600"/>
          <p14:tracePt t="135662" x="4956175" y="5218113"/>
          <p14:tracePt t="135679" x="5032375" y="5256213"/>
          <p14:tracePt t="135696" x="5068888" y="5256213"/>
          <p14:tracePt t="135713" x="5081588" y="5281613"/>
          <p14:tracePt t="135779" x="5094288" y="5281613"/>
          <p14:tracePt t="135787" x="5132388" y="5281613"/>
          <p14:tracePt t="135796" x="5170488" y="5268913"/>
          <p14:tracePt t="135813" x="5257800" y="5243513"/>
          <p14:tracePt t="135830" x="5345113" y="5243513"/>
          <p14:tracePt t="135846" x="5419725" y="5230813"/>
          <p14:tracePt t="135864" x="5495925" y="5230813"/>
          <p14:tracePt t="135880" x="5607050" y="5218113"/>
          <p14:tracePt t="135884" x="5645150" y="5205413"/>
          <p14:tracePt t="135897" x="5683250" y="5205413"/>
          <p14:tracePt t="135899" x="5719763" y="5205413"/>
          <p14:tracePt t="135914" x="5757863" y="5205413"/>
          <p14:tracePt t="135916" x="5795963" y="5194300"/>
          <p14:tracePt t="135931" x="5870575" y="5194300"/>
          <p14:tracePt t="135947" x="5945188" y="5168900"/>
          <p14:tracePt t="135964" x="5995988" y="5168900"/>
          <p14:tracePt t="135980" x="6021388" y="5168900"/>
          <p14:tracePt t="135997" x="6057900" y="5156200"/>
          <p14:tracePt t="136014" x="6083300" y="5156200"/>
          <p14:tracePt t="136030" x="6108700" y="5156200"/>
          <p14:tracePt t="136047" x="6121400" y="5156200"/>
          <p14:tracePt t="136063" x="6134100" y="5143500"/>
          <p14:tracePt t="136080" x="6157913" y="5143500"/>
          <p14:tracePt t="136097" x="6170613" y="5143500"/>
          <p14:tracePt t="136114" x="6183313" y="5143500"/>
          <p14:tracePt t="136131" x="6221413" y="5143500"/>
          <p14:tracePt t="136148" x="6246813" y="5143500"/>
          <p14:tracePt t="136171" x="6259513" y="5143500"/>
          <p14:tracePt t="136196" x="6270625" y="5143500"/>
          <p14:tracePt t="136220" x="6283325" y="5143500"/>
          <p14:tracePt t="136236" x="6296025" y="5130800"/>
          <p14:tracePt t="136243" x="6308725" y="5118100"/>
          <p14:tracePt t="136252" x="6321425" y="5118100"/>
          <p14:tracePt t="136268" x="6334125" y="5118100"/>
          <p14:tracePt t="136283" x="6346825" y="5118100"/>
          <p14:tracePt t="136296" x="6346825" y="5105400"/>
          <p14:tracePt t="136313" x="6359525" y="5105400"/>
          <p14:tracePt t="137356" x="6346825" y="5105400"/>
          <p14:tracePt t="137483" x="6334125" y="5105400"/>
          <p14:tracePt t="137539" x="6321425" y="5105400"/>
          <p14:tracePt t="137547" x="6308725" y="5105400"/>
          <p14:tracePt t="137652" x="6296025" y="5105400"/>
          <p14:tracePt t="137700" x="6283325" y="5105400"/>
          <p14:tracePt t="137724" x="6270625" y="5092700"/>
          <p14:tracePt t="137747" x="6259513" y="5092700"/>
          <p14:tracePt t="137763" x="6246813" y="5092700"/>
          <p14:tracePt t="137780" x="6234113" y="5092700"/>
          <p14:tracePt t="137787" x="6221413" y="5081588"/>
          <p14:tracePt t="137803" x="6196013" y="5081588"/>
          <p14:tracePt t="137819" x="6170613" y="5081588"/>
          <p14:tracePt t="137836" x="6146800" y="5081588"/>
          <p14:tracePt t="137852" x="6134100" y="5081588"/>
          <p14:tracePt t="137885" x="6121400" y="5081588"/>
          <p14:tracePt t="137972" x="6108700" y="5081588"/>
          <p14:tracePt t="138012" x="6096000" y="5081588"/>
          <p14:tracePt t="140548" x="6096000" y="5068888"/>
          <p14:tracePt t="140556" x="6108700" y="5068888"/>
          <p14:tracePt t="140572" x="6121400" y="5068888"/>
          <p14:tracePt t="140580" x="6121400" y="5056188"/>
          <p14:tracePt t="140596" x="6134100" y="5056188"/>
          <p14:tracePt t="140609" x="6146800" y="5056188"/>
          <p14:tracePt t="140611" x="6157913" y="5056188"/>
          <p14:tracePt t="140627" x="6170613" y="5056188"/>
          <p14:tracePt t="140643" x="6183313" y="5056188"/>
          <p14:tracePt t="140667" x="6196013" y="5056188"/>
          <p14:tracePt t="141604" x="6208713" y="5043488"/>
          <p14:tracePt t="141916" x="6196013" y="5043488"/>
          <p14:tracePt t="141931" x="6183313" y="5056188"/>
          <p14:tracePt t="141947" x="6170613" y="5056188"/>
          <p14:tracePt t="141955" x="6170613" y="5068888"/>
          <p14:tracePt t="141963" x="6157913" y="5081588"/>
          <p14:tracePt t="141979" x="6146800" y="5092700"/>
          <p14:tracePt t="141996" x="6134100" y="5105400"/>
          <p14:tracePt t="142013" x="6096000" y="5143500"/>
          <p14:tracePt t="142029" x="6070600" y="5194300"/>
          <p14:tracePt t="142046" x="6034088" y="5294313"/>
          <p14:tracePt t="142063" x="5995988" y="5418138"/>
          <p14:tracePt t="142080" x="5957888" y="5543550"/>
          <p14:tracePt t="142084" x="5957888" y="5581650"/>
          <p14:tracePt t="142096" x="5945188" y="5594350"/>
          <p14:tracePt t="142113" x="5945188" y="5607050"/>
          <p14:tracePt t="142131" x="5932488" y="5607050"/>
          <p14:tracePt t="142420" x="5932488" y="5594350"/>
          <p14:tracePt t="142444" x="5932488" y="5581650"/>
          <p14:tracePt t="142886" x="5932488" y="5568950"/>
          <p14:tracePt t="142900" x="5932488" y="5556250"/>
          <p14:tracePt t="142947" x="5921375" y="5556250"/>
          <p14:tracePt t="142956" x="5908675" y="5543550"/>
          <p14:tracePt t="142995" x="5895975" y="5543550"/>
          <p14:tracePt t="143020" x="5883275" y="5530850"/>
          <p14:tracePt t="143027" x="5883275" y="5518150"/>
          <p14:tracePt t="143036" x="5870575" y="5518150"/>
          <p14:tracePt t="143048" x="5857875" y="5518150"/>
          <p14:tracePt t="143065" x="5845175" y="5518150"/>
          <p14:tracePt t="143084" x="5783263" y="5494338"/>
          <p14:tracePt t="143099" x="5719763" y="5481638"/>
          <p14:tracePt t="143116" x="5708650" y="5468938"/>
          <p14:tracePt t="143172" x="5708650" y="5456238"/>
          <p14:tracePt t="143179" x="5708650" y="5430838"/>
          <p14:tracePt t="143187" x="5719763" y="5407025"/>
          <p14:tracePt t="143199" x="5732463" y="5368925"/>
          <p14:tracePt t="143214" x="5795963" y="5318125"/>
          <p14:tracePt t="143231" x="5845175" y="5281613"/>
          <p14:tracePt t="143248" x="5921375" y="5243513"/>
          <p14:tracePt t="143265" x="5983288" y="5218113"/>
          <p14:tracePt t="143266" x="6045200" y="5205413"/>
          <p14:tracePt t="143282" x="6083300" y="5181600"/>
          <p14:tracePt t="143284" x="6121400" y="5168900"/>
          <p14:tracePt t="143298" x="6183313" y="5156200"/>
          <p14:tracePt t="143315" x="6208713" y="5156200"/>
          <p14:tracePt t="143394" x="6196013" y="5156200"/>
          <p14:tracePt t="143403" x="6146800" y="5156200"/>
          <p14:tracePt t="143415" x="6108700" y="5168900"/>
          <p14:tracePt t="143432" x="6057900" y="5181600"/>
          <p14:tracePt t="143449" x="5995988" y="5194300"/>
          <p14:tracePt t="143450" x="5970588" y="5194300"/>
          <p14:tracePt t="143465" x="5957888" y="5194300"/>
          <p14:tracePt t="143467" x="5945188" y="5194300"/>
          <p14:tracePt t="143482" x="5932488" y="5194300"/>
          <p14:tracePt t="143580" x="5945188" y="5194300"/>
          <p14:tracePt t="143587" x="5945188" y="5168900"/>
          <p14:tracePt t="143600" x="5970588" y="5156200"/>
          <p14:tracePt t="143618" x="5983288" y="5143500"/>
          <p14:tracePt t="143883" x="5995988" y="5143500"/>
          <p14:tracePt t="143892" x="5995988" y="5130800"/>
          <p14:tracePt t="144004" x="5970588" y="5130800"/>
          <p14:tracePt t="144011" x="5945188" y="5130800"/>
          <p14:tracePt t="144028" x="5932488" y="5130800"/>
          <p14:tracePt t="144140" x="5945188" y="5130800"/>
          <p14:tracePt t="144148" x="5970588" y="5118100"/>
          <p14:tracePt t="144156" x="6008688" y="5118100"/>
          <p14:tracePt t="144169" x="6045200" y="5105400"/>
          <p14:tracePt t="144172" x="6083300" y="5092700"/>
          <p14:tracePt t="144186" x="6108700" y="5092700"/>
          <p14:tracePt t="144202" x="6121400" y="5092700"/>
          <p14:tracePt t="144299" x="6083300" y="5092700"/>
          <p14:tracePt t="144307" x="6057900" y="5092700"/>
          <p14:tracePt t="144319" x="6034088" y="5092700"/>
          <p14:tracePt t="144336" x="5983288" y="5105400"/>
          <p14:tracePt t="144353" x="5932488" y="5118100"/>
          <p14:tracePt t="144369" x="5921375" y="5118100"/>
          <p14:tracePt t="144484" x="5957888" y="5118100"/>
          <p14:tracePt t="144492" x="5995988" y="5118100"/>
          <p14:tracePt t="144503" x="6045200" y="5118100"/>
          <p14:tracePt t="144519" x="6146800" y="5105400"/>
          <p14:tracePt t="144535" x="6234113" y="5105400"/>
          <p14:tracePt t="144552" x="6259513" y="5105400"/>
          <p14:tracePt t="144619" x="6246813" y="5105400"/>
          <p14:tracePt t="144628" x="6208713" y="5105400"/>
          <p14:tracePt t="144636" x="6170613" y="5105400"/>
          <p14:tracePt t="144653" x="6121400" y="5130800"/>
          <p14:tracePt t="144669" x="6045200" y="5143500"/>
          <p14:tracePt t="144686" x="5995988" y="5156200"/>
          <p14:tracePt t="144703" x="5970588" y="5156200"/>
          <p14:tracePt t="144719" x="5957888" y="5168900"/>
          <p14:tracePt t="144836" x="5983288" y="5168900"/>
          <p14:tracePt t="144844" x="6021388" y="5168900"/>
          <p14:tracePt t="144853" x="6045200" y="5168900"/>
          <p14:tracePt t="144870" x="6083300" y="5143500"/>
          <p14:tracePt t="146107" x="6108700" y="5143500"/>
          <p14:tracePt t="146115" x="6146800" y="5143500"/>
          <p14:tracePt t="146123" x="6183313" y="5143500"/>
          <p14:tracePt t="146140" x="6296025" y="5118100"/>
          <p14:tracePt t="146157" x="6396038" y="5092700"/>
          <p14:tracePt t="146173" x="6508750" y="5018088"/>
          <p14:tracePt t="146190" x="6572250" y="4981575"/>
          <p14:tracePt t="146207" x="6608763" y="4968875"/>
          <p14:tracePt t="146224" x="6621463" y="4956175"/>
          <p14:tracePt t="146227" x="6621463" y="4943475"/>
          <p14:tracePt t="146772" x="6608763" y="4943475"/>
          <p14:tracePt t="146780" x="6596063" y="4943475"/>
          <p14:tracePt t="146792" x="6572250" y="4956175"/>
          <p14:tracePt t="146809" x="6546850" y="4956175"/>
          <p14:tracePt t="146812" x="6521450" y="4968875"/>
          <p14:tracePt t="146825" x="6508750" y="4981575"/>
          <p14:tracePt t="146828" x="6496050" y="4981575"/>
          <p14:tracePt t="146843" x="6483350" y="4981575"/>
          <p14:tracePt t="146859" x="6446838" y="5005388"/>
          <p14:tracePt t="146876" x="6396038" y="5018088"/>
          <p14:tracePt t="146893" x="6346825" y="5030788"/>
          <p14:tracePt t="146909" x="6296025" y="5043488"/>
          <p14:tracePt t="146925" x="6270625" y="5056188"/>
          <p14:tracePt t="146942" x="6259513" y="5056188"/>
          <p14:tracePt t="146959" x="6246813" y="5068888"/>
          <p14:tracePt t="147012" x="6234113" y="5068888"/>
          <p14:tracePt t="147075" x="6234113" y="5081588"/>
          <p14:tracePt t="147100" x="6234113" y="5092700"/>
          <p14:tracePt t="147108" x="6221413" y="5092700"/>
          <p14:tracePt t="147116" x="6221413" y="5105400"/>
          <p14:tracePt t="147132" x="6221413" y="5118100"/>
          <p14:tracePt t="147143" x="6221413" y="5130800"/>
          <p14:tracePt t="147308" x="6234113" y="5143500"/>
          <p14:tracePt t="147315" x="6259513" y="5143500"/>
          <p14:tracePt t="147327" x="6283325" y="5143500"/>
          <p14:tracePt t="147344" x="6334125" y="5143500"/>
          <p14:tracePt t="147348" x="6346825" y="5143500"/>
          <p14:tracePt t="147364" x="6359525" y="5143500"/>
          <p14:tracePt t="147740" x="6359525" y="5156200"/>
          <p14:tracePt t="147765" x="6359525" y="5168900"/>
          <p14:tracePt t="147780" x="6359525" y="5181600"/>
          <p14:tracePt t="147804" x="6359525" y="5194300"/>
          <p14:tracePt t="147819" x="6359525" y="5205413"/>
          <p14:tracePt t="147844" x="6359525" y="5218113"/>
          <p14:tracePt t="147852" x="6359525" y="5230813"/>
          <p14:tracePt t="147900" x="6359525" y="5243513"/>
          <p14:tracePt t="147916" x="6359525" y="5256213"/>
          <p14:tracePt t="147940" x="6346825" y="5256213"/>
          <p14:tracePt t="147947" x="6346825" y="5268913"/>
          <p14:tracePt t="147962" x="6346825" y="5281613"/>
          <p14:tracePt t="147979" x="6346825" y="5294313"/>
          <p14:tracePt t="148003" x="6346825" y="5305425"/>
          <p14:tracePt t="148019" x="6334125" y="5305425"/>
          <p14:tracePt t="148028" x="6321425" y="5318125"/>
          <p14:tracePt t="154444" x="6334125" y="5318125"/>
          <p14:tracePt t="154452" x="6359525" y="5318125"/>
          <p14:tracePt t="154462" x="6408738" y="5318125"/>
          <p14:tracePt t="154479" x="6508750" y="5318125"/>
          <p14:tracePt t="154495" x="6584950" y="5294313"/>
          <p14:tracePt t="154513" x="6634163" y="5281613"/>
          <p14:tracePt t="154516" x="6646863" y="5281613"/>
          <p14:tracePt t="154529" x="6659563" y="5268913"/>
          <p14:tracePt t="154532" x="6684963" y="5268913"/>
          <p14:tracePt t="154546" x="6696075" y="5256213"/>
          <p14:tracePt t="154548" x="6708775" y="5243513"/>
          <p14:tracePt t="154563" x="6746875" y="5230813"/>
          <p14:tracePt t="154579" x="6797675" y="5218113"/>
          <p14:tracePt t="154595" x="6834188" y="5205413"/>
          <p14:tracePt t="154612" x="6846888" y="5205413"/>
          <p14:tracePt t="154628" x="6872288" y="5194300"/>
          <p14:tracePt t="154795" x="6859588" y="5194300"/>
          <p14:tracePt t="154803" x="6834188" y="5194300"/>
          <p14:tracePt t="154813" x="6808788" y="5194300"/>
          <p14:tracePt t="154829" x="6746875" y="5194300"/>
          <p14:tracePt t="154846" x="6684963" y="5194300"/>
          <p14:tracePt t="154863" x="6621463" y="5205413"/>
          <p14:tracePt t="154879" x="6572250" y="5230813"/>
          <p14:tracePt t="154896" x="6534150" y="5243513"/>
          <p14:tracePt t="154899" x="6521450" y="5256213"/>
          <p14:tracePt t="154912" x="6508750" y="5256213"/>
          <p14:tracePt t="154995" x="6534150" y="5256213"/>
          <p14:tracePt t="155003" x="6596063" y="5256213"/>
          <p14:tracePt t="155013" x="6659563" y="5256213"/>
          <p14:tracePt t="155030" x="6772275" y="5205413"/>
          <p14:tracePt t="155046" x="6859588" y="5181600"/>
          <p14:tracePt t="155063" x="6921500" y="5156200"/>
          <p14:tracePt t="155080" x="6946900" y="5143500"/>
          <p14:tracePt t="155179" x="6934200" y="5143500"/>
          <p14:tracePt t="155187" x="6910388" y="5143500"/>
          <p14:tracePt t="155197" x="6884988" y="5156200"/>
          <p14:tracePt t="155212" x="6846888" y="5156200"/>
          <p14:tracePt t="155229" x="6821488" y="5168900"/>
          <p14:tracePt t="155246" x="6808788" y="5168900"/>
          <p14:tracePt t="155403" x="6821488" y="5168900"/>
          <p14:tracePt t="155412" x="6834188" y="5156200"/>
          <p14:tracePt t="155420" x="6859588" y="5143500"/>
          <p14:tracePt t="155611" x="6846888" y="5143500"/>
          <p14:tracePt t="155628" x="6834188" y="5143500"/>
          <p14:tracePt t="155643" x="6821488" y="5143500"/>
          <p14:tracePt t="155756" x="6821488" y="5118100"/>
          <p14:tracePt t="155764" x="6846888" y="5092700"/>
          <p14:tracePt t="155772" x="6872288" y="5068888"/>
          <p14:tracePt t="155782" x="6897688" y="5056188"/>
          <p14:tracePt t="155799" x="6921500" y="5030788"/>
          <p14:tracePt t="155816" x="6934200" y="5030788"/>
          <p14:tracePt t="155947" x="6921500" y="5030788"/>
          <p14:tracePt t="155955" x="6910388" y="5030788"/>
          <p14:tracePt t="155966" x="6897688" y="5030788"/>
          <p14:tracePt t="155983" x="6884988" y="5030788"/>
          <p14:tracePt t="156000" x="6872288" y="5043488"/>
          <p14:tracePt t="156107" x="6884988" y="5043488"/>
          <p14:tracePt t="156115" x="6910388" y="5043488"/>
          <p14:tracePt t="156124" x="6934200" y="5043488"/>
          <p14:tracePt t="156133" x="6946900" y="5043488"/>
          <p14:tracePt t="156149" x="6972300" y="5043488"/>
          <p14:tracePt t="156166" x="6985000" y="5043488"/>
          <p14:tracePt t="156183" x="6997700" y="5043488"/>
          <p14:tracePt t="156364" x="6985000" y="5043488"/>
          <p14:tracePt t="156371" x="6972300" y="5056188"/>
          <p14:tracePt t="156384" x="6959600" y="5056188"/>
          <p14:tracePt t="156400" x="6946900" y="5056188"/>
          <p14:tracePt t="156417" x="6934200" y="5056188"/>
          <p14:tracePt t="156419" x="6934200" y="5068888"/>
          <p14:tracePt t="156433" x="6921500" y="5081588"/>
          <p14:tracePt t="156499" x="6934200" y="5081588"/>
          <p14:tracePt t="156507" x="6946900" y="5081588"/>
          <p14:tracePt t="156517" x="6959600" y="5081588"/>
          <p14:tracePt t="156540" x="6972300" y="5081588"/>
          <p14:tracePt t="156883" x="6985000" y="5081588"/>
          <p14:tracePt t="156916" x="6997700" y="5081588"/>
          <p14:tracePt t="156923" x="7010400" y="5081588"/>
          <p14:tracePt t="156935" x="7034213" y="5081588"/>
          <p14:tracePt t="156953" x="7085013" y="5081588"/>
          <p14:tracePt t="156956" x="7134225" y="5081588"/>
          <p14:tracePt t="156969" x="7197725" y="5081588"/>
          <p14:tracePt t="156972" x="7246938" y="5081588"/>
          <p14:tracePt t="156985" x="7285038" y="5081588"/>
          <p14:tracePt t="156988" x="7310438" y="5081588"/>
          <p14:tracePt t="157002" x="7323138" y="5081588"/>
          <p14:tracePt t="157211" x="7310438" y="5081588"/>
          <p14:tracePt t="157219" x="7246938" y="5081588"/>
          <p14:tracePt t="157228" x="7197725" y="5092700"/>
          <p14:tracePt t="157236" x="7159625" y="5092700"/>
          <p14:tracePt t="157253" x="7123113" y="5118100"/>
          <p14:tracePt t="157269" x="7110413" y="5118100"/>
          <p14:tracePt t="157372" x="7123113" y="5130800"/>
          <p14:tracePt t="157379" x="7134225" y="5143500"/>
          <p14:tracePt t="157387" x="7146925" y="5143500"/>
          <p14:tracePt t="157403" x="7185025" y="5168900"/>
          <p14:tracePt t="157420" x="7197725" y="5168900"/>
          <p14:tracePt t="157443" x="7223125" y="5181600"/>
          <p14:tracePt t="157453" x="7246938" y="5181600"/>
          <p14:tracePt t="157469" x="7323138" y="5218113"/>
          <p14:tracePt t="157486" x="7385050" y="5218113"/>
          <p14:tracePt t="157503" x="7472363" y="5218113"/>
          <p14:tracePt t="157519" x="7610475" y="5218113"/>
          <p14:tracePt t="157536" x="7823200" y="5218113"/>
          <p14:tracePt t="157539" x="7961313" y="5218113"/>
          <p14:tracePt t="157553" x="8099425" y="5218113"/>
          <p14:tracePt t="157555" x="8248650" y="5218113"/>
          <p14:tracePt t="157570" x="8374063" y="5218113"/>
          <p14:tracePt t="157572" x="8512175" y="5218113"/>
          <p14:tracePt t="157587" x="8763000" y="5218113"/>
          <p14:tracePt t="157604" x="8975725" y="5218113"/>
          <p14:tracePt t="157620" x="9163050" y="5205413"/>
          <p14:tracePt t="157637" x="9275763" y="5181600"/>
          <p14:tracePt t="157654" x="9312275" y="5168900"/>
          <p14:tracePt t="157670" x="9337675" y="5168900"/>
          <p14:tracePt t="157687" x="9350375" y="5168900"/>
          <p14:tracePt t="157724" x="9312275" y="5168900"/>
          <p14:tracePt t="157731" x="9250363" y="5181600"/>
          <p14:tracePt t="157739" x="9175750" y="5218113"/>
          <p14:tracePt t="157754" x="9137650" y="5243513"/>
          <p14:tracePt t="157756" x="9112250" y="5256213"/>
          <p14:tracePt t="157771" x="9088438" y="5281613"/>
          <p14:tracePt t="157786" x="9075738" y="5281613"/>
          <p14:tracePt t="158052" x="9063038" y="5281613"/>
          <p14:tracePt t="158059" x="9050338" y="5281613"/>
          <p14:tracePt t="158071" x="9037638" y="5268913"/>
          <p14:tracePt t="158088" x="9024938" y="5230813"/>
          <p14:tracePt t="158091" x="9024938" y="5218113"/>
          <p14:tracePt t="158131" x="9037638" y="5218113"/>
          <p14:tracePt t="158139" x="9075738" y="5218113"/>
          <p14:tracePt t="158155" x="9112250" y="5256213"/>
          <p14:tracePt t="158172" x="9112250" y="5294313"/>
          <p14:tracePt t="158188" x="9112250" y="5305425"/>
          <p14:tracePt t="158252" x="9112250" y="5318125"/>
          <p14:tracePt t="158259" x="9124950" y="5318125"/>
          <p14:tracePt t="158284" x="9150350" y="5330825"/>
          <p14:tracePt t="158292" x="9175750" y="5343525"/>
          <p14:tracePt t="158305" x="9212263" y="5356225"/>
          <p14:tracePt t="158323" x="9475788" y="5430838"/>
          <p14:tracePt t="158339" x="9663113" y="5481638"/>
          <p14:tracePt t="158356" x="9813925" y="5507038"/>
          <p14:tracePt t="158372" x="9926638" y="5518150"/>
          <p14:tracePt t="158388" x="10001250" y="5518150"/>
          <p14:tracePt t="158405" x="10075863" y="5518150"/>
          <p14:tracePt t="158422" x="10177463" y="5518150"/>
          <p14:tracePt t="158439" x="10252075" y="5518150"/>
          <p14:tracePt t="158455" x="10326688" y="5518150"/>
          <p14:tracePt t="158473" x="10377488" y="5494338"/>
          <p14:tracePt t="158476" x="10401300" y="5481638"/>
          <p14:tracePt t="158489" x="10439400" y="5481638"/>
          <p14:tracePt t="158492" x="10452100" y="5481638"/>
          <p14:tracePt t="158505" x="10464800" y="5481638"/>
          <p14:tracePt t="158508" x="10477500" y="5481638"/>
          <p14:tracePt t="158524" x="10490200" y="5481638"/>
          <p14:tracePt t="158539" x="10514013" y="5481638"/>
          <p14:tracePt t="158555" x="10526713" y="5481638"/>
          <p14:tracePt t="158619" x="10464800" y="5481638"/>
          <p14:tracePt t="158628" x="10352088" y="5481638"/>
          <p14:tracePt t="158639" x="10213975" y="5481638"/>
          <p14:tracePt t="158656" x="9863138" y="5481638"/>
          <p14:tracePt t="158673" x="9424988" y="5481638"/>
          <p14:tracePt t="158676" x="9237663" y="5481638"/>
          <p14:tracePt t="158691" x="8950325" y="5481638"/>
          <p14:tracePt t="158706" x="8812213" y="5481638"/>
          <p14:tracePt t="158724" x="8774113" y="5481638"/>
          <p14:tracePt t="158787" x="8799513" y="5481638"/>
          <p14:tracePt t="158795" x="8863013" y="5494338"/>
          <p14:tracePt t="158806" x="8963025" y="5518150"/>
          <p14:tracePt t="158823" x="9212263" y="5543550"/>
          <p14:tracePt t="158839" x="9537700" y="5556250"/>
          <p14:tracePt t="158856" x="9875838" y="5556250"/>
          <p14:tracePt t="158859" x="10052050" y="5556250"/>
          <p14:tracePt t="158873" x="10177463" y="5556250"/>
          <p14:tracePt t="158875" x="10301288" y="5556250"/>
          <p14:tracePt t="158890" x="10452100" y="5556250"/>
          <p14:tracePt t="158907" x="10590213" y="5556250"/>
          <p14:tracePt t="158924" x="10677525" y="5556250"/>
          <p14:tracePt t="158940" x="10726738" y="5543550"/>
          <p14:tracePt t="158957" x="10777538" y="5530850"/>
          <p14:tracePt t="158974" x="10828338" y="5530850"/>
          <p14:tracePt t="158991" x="10877550" y="5530850"/>
          <p14:tracePt t="159007" x="10902950" y="5530850"/>
          <p14:tracePt t="159024" x="10915650" y="5530850"/>
          <p14:tracePt t="159091" x="10915650" y="5518150"/>
          <p14:tracePt t="159099" x="10877550" y="5518150"/>
          <p14:tracePt t="159107" x="10815638" y="5518150"/>
          <p14:tracePt t="159124" x="10590213" y="5518150"/>
          <p14:tracePt t="159141" x="10326688" y="5518150"/>
          <p14:tracePt t="159157" x="10026650" y="5518150"/>
          <p14:tracePt t="159174" x="9763125" y="5518150"/>
          <p14:tracePt t="159191" x="9513888" y="5543550"/>
          <p14:tracePt t="159208" x="9388475" y="5568950"/>
          <p14:tracePt t="159211" x="9350375" y="5581650"/>
          <p14:tracePt t="159224" x="9337675" y="5581650"/>
          <p14:tracePt t="159227" x="9324975" y="5581650"/>
          <p14:tracePt t="159283" x="9337675" y="5581650"/>
          <p14:tracePt t="159291" x="9401175" y="5581650"/>
          <p14:tracePt t="159299" x="9525000" y="5594350"/>
          <p14:tracePt t="159307" x="9675813" y="5607050"/>
          <p14:tracePt t="159323" x="10001250" y="5607050"/>
          <p14:tracePt t="159339" x="10301288" y="5607050"/>
          <p14:tracePt t="159356" x="10552113" y="5607050"/>
          <p14:tracePt t="159373" x="10764838" y="5607050"/>
          <p14:tracePt t="159390" x="10939463" y="5630863"/>
          <p14:tracePt t="159407" x="11128375" y="5630863"/>
          <p14:tracePt t="159423" x="11328400" y="5630863"/>
          <p14:tracePt t="159440" x="11566525" y="5630863"/>
          <p14:tracePt t="159456" x="11766550" y="5630863"/>
          <p14:tracePt t="159458" x="11828463" y="5630863"/>
          <p14:tracePt t="159474" x="11904663" y="5630863"/>
          <p14:tracePt t="159490" x="11941175" y="5630863"/>
          <p14:tracePt t="159507" x="11953875" y="5630863"/>
          <p14:tracePt t="159570" x="11941175" y="5630863"/>
          <p14:tracePt t="159578" x="11891963" y="5630863"/>
          <p14:tracePt t="159590" x="11828463" y="5630863"/>
          <p14:tracePt t="159607" x="11641138" y="5630863"/>
          <p14:tracePt t="159623" x="11377613" y="5643563"/>
          <p14:tracePt t="159640" x="10990263" y="5656263"/>
          <p14:tracePt t="159642" x="10790238" y="5656263"/>
          <p14:tracePt t="159657" x="10577513" y="5656263"/>
          <p14:tracePt t="159659" x="10377488" y="5656263"/>
          <p14:tracePt t="159674" x="10039350" y="5656263"/>
          <p14:tracePt t="159691" x="9801225" y="5656263"/>
          <p14:tracePt t="159707" x="9739313" y="5668963"/>
          <p14:tracePt t="159724" x="9726613" y="5668963"/>
          <p14:tracePt t="159778" x="9739313" y="5668963"/>
          <p14:tracePt t="159786" x="9788525" y="5668963"/>
          <p14:tracePt t="159795" x="9875838" y="5668963"/>
          <p14:tracePt t="159807" x="9963150" y="5668963"/>
          <p14:tracePt t="159824" x="10177463" y="5668963"/>
          <p14:tracePt t="159841" x="10426700" y="5668963"/>
          <p14:tracePt t="159842" x="10564813" y="5681663"/>
          <p14:tracePt t="159858" x="10828338" y="5694363"/>
          <p14:tracePt t="159874" x="11064875" y="5694363"/>
          <p14:tracePt t="159891" x="11228388" y="5694363"/>
          <p14:tracePt t="159908" x="11315700" y="5694363"/>
          <p14:tracePt t="159925" x="11366500" y="5694363"/>
          <p14:tracePt t="159941" x="11377613" y="5694363"/>
          <p14:tracePt t="160018" x="11366500" y="5694363"/>
          <p14:tracePt t="160026" x="11315700" y="5694363"/>
          <p14:tracePt t="160034" x="11253788" y="5694363"/>
          <p14:tracePt t="160042" x="11177588" y="5694363"/>
          <p14:tracePt t="160058" x="11028363" y="5694363"/>
          <p14:tracePt t="160075" x="10777538" y="5732463"/>
          <p14:tracePt t="160092" x="10477500" y="5756275"/>
          <p14:tracePt t="160110" x="10188575" y="5781675"/>
          <p14:tracePt t="160127" x="10013950" y="5794375"/>
          <p14:tracePt t="160144" x="9952038" y="5819775"/>
          <p14:tracePt t="160161" x="9939338" y="5819775"/>
          <p14:tracePt t="160219" x="9952038" y="5819775"/>
          <p14:tracePt t="160226" x="10013950" y="5819775"/>
          <p14:tracePt t="160235" x="10126663" y="5819775"/>
          <p14:tracePt t="160244" x="10277475" y="5819775"/>
          <p14:tracePt t="160260" x="10577513" y="5756275"/>
          <p14:tracePt t="160277" x="10852150" y="5732463"/>
          <p14:tracePt t="160294" x="11052175" y="5694363"/>
          <p14:tracePt t="160311" x="11202988" y="5694363"/>
          <p14:tracePt t="160327" x="11328400" y="5668963"/>
          <p14:tracePt t="160343" x="11377613" y="5668963"/>
          <p14:tracePt t="160360" x="11403013" y="5668963"/>
          <p14:tracePt t="160377" x="11415713" y="5668963"/>
          <p14:tracePt t="160435" x="11415713" y="5656263"/>
          <p14:tracePt t="160445" x="11366500" y="5656263"/>
          <p14:tracePt t="160452" x="11277600" y="5656263"/>
          <p14:tracePt t="160461" x="11177588" y="5656263"/>
          <p14:tracePt t="160477" x="10864850" y="5656263"/>
          <p14:tracePt t="160494" x="10364788" y="5656263"/>
          <p14:tracePt t="160511" x="9739313" y="5656263"/>
          <p14:tracePt t="160528" x="9301163" y="5656263"/>
          <p14:tracePt t="160531" x="9137650" y="5656263"/>
          <p14:tracePt t="160545" x="9037638" y="5656263"/>
          <p14:tracePt t="160547" x="8975725" y="5656263"/>
          <p14:tracePt t="160561" x="8950325" y="5656263"/>
          <p14:tracePt t="160563" x="8950325" y="5668963"/>
          <p14:tracePt t="160578" x="8937625" y="5668963"/>
          <p14:tracePt t="160580" x="8924925" y="5668963"/>
          <p14:tracePt t="160619" x="8937625" y="5668963"/>
          <p14:tracePt t="160628" x="8986838" y="5668963"/>
          <p14:tracePt t="160636" x="9112250" y="5668963"/>
          <p14:tracePt t="160645" x="9363075" y="5668963"/>
          <p14:tracePt t="160661" x="10113963" y="5668963"/>
          <p14:tracePt t="160678" x="10726738" y="5668963"/>
          <p14:tracePt t="160695" x="11064875" y="5668963"/>
          <p14:tracePt t="160711" x="11277600" y="5668963"/>
          <p14:tracePt t="160728" x="11390313" y="5656263"/>
          <p14:tracePt t="160731" x="11415713" y="5656263"/>
          <p14:tracePt t="160745" x="11428413" y="5656263"/>
          <p14:tracePt t="160747" x="11441113" y="5656263"/>
          <p14:tracePt t="160827" x="11390313" y="5656263"/>
          <p14:tracePt t="160835" x="11315700" y="5656263"/>
          <p14:tracePt t="160844" x="11241088" y="5656263"/>
          <p14:tracePt t="160862" x="10964863" y="5656263"/>
          <p14:tracePt t="160879" x="10626725" y="5656263"/>
          <p14:tracePt t="160895" x="10326688" y="5656263"/>
          <p14:tracePt t="160901" x="10239375" y="5656263"/>
          <p14:tracePt t="160912" x="10201275" y="5656263"/>
          <p14:tracePt t="160929" x="10164763" y="5656263"/>
          <p14:tracePt t="161011" x="10188575" y="5656263"/>
          <p14:tracePt t="161019" x="10252075" y="5656263"/>
          <p14:tracePt t="161028" x="10339388" y="5656263"/>
          <p14:tracePt t="161045" x="10514013" y="5656263"/>
          <p14:tracePt t="161062" x="10652125" y="5656263"/>
          <p14:tracePt t="161079" x="10715625" y="5656263"/>
          <p14:tracePt t="161096" x="10739438" y="5656263"/>
          <p14:tracePt t="161147" x="10726738" y="5656263"/>
          <p14:tracePt t="161155" x="10652125" y="5656263"/>
          <p14:tracePt t="161163" x="10539413" y="5643563"/>
          <p14:tracePt t="161179" x="10264775" y="5643563"/>
          <p14:tracePt t="161196" x="10064750" y="5643563"/>
          <p14:tracePt t="161213" x="9939338" y="5656263"/>
          <p14:tracePt t="161229" x="9888538" y="5668963"/>
          <p14:tracePt t="161246" x="9875838" y="5668963"/>
          <p14:tracePt t="161460" x="9863138" y="5668963"/>
          <p14:tracePt t="161475" x="9839325" y="5681663"/>
          <p14:tracePt t="161484" x="9813925" y="5694363"/>
          <p14:tracePt t="161497" x="9788525" y="5694363"/>
          <p14:tracePt t="161499" x="9763125" y="5694363"/>
          <p14:tracePt t="161512" x="9739313" y="5694363"/>
          <p14:tracePt t="161529" x="9626600" y="5707063"/>
          <p14:tracePt t="161530" x="9575800" y="5707063"/>
          <p14:tracePt t="161546" x="9488488" y="5719763"/>
          <p14:tracePt t="161562" x="9450388" y="5732463"/>
          <p14:tracePt t="161579" x="9413875" y="5732463"/>
          <p14:tracePt t="161595" x="9401175" y="5732463"/>
          <p14:tracePt t="161612" x="9375775" y="5732463"/>
          <p14:tracePt t="161683" x="9350375" y="5732463"/>
          <p14:tracePt t="161691" x="9337675" y="5743575"/>
          <p14:tracePt t="161699" x="9324975" y="5743575"/>
          <p14:tracePt t="161715" x="9263063" y="5743575"/>
          <p14:tracePt t="161732" x="9188450" y="5756275"/>
          <p14:tracePt t="161748" x="9124950" y="5768975"/>
          <p14:tracePt t="161765" x="9063038" y="5768975"/>
          <p14:tracePt t="161781" x="9037638" y="5768975"/>
          <p14:tracePt t="161797" x="9024938" y="5768975"/>
          <p14:tracePt t="161955" x="9012238" y="5768975"/>
          <p14:tracePt t="161971" x="9012238" y="5756275"/>
          <p14:tracePt t="161980" x="8999538" y="5756275"/>
          <p14:tracePt t="161988" x="8999538" y="5743575"/>
          <p14:tracePt t="161998" x="8986838" y="5743575"/>
          <p14:tracePt t="162015" x="8975725" y="5743575"/>
          <p14:tracePt t="162032" x="8963025" y="5732463"/>
          <p14:tracePt t="162035" x="8950325" y="5732463"/>
          <p14:tracePt t="162048" x="8950325" y="5719763"/>
          <p14:tracePt t="162051" x="8937625" y="5719763"/>
          <p14:tracePt t="162067" x="8924925" y="5719763"/>
          <p14:tracePt t="162091" x="8924925" y="5707063"/>
          <p14:tracePt t="162099" x="8912225" y="5707063"/>
          <p14:tracePt t="162115" x="8899525" y="5694363"/>
          <p14:tracePt t="162132" x="8886825" y="5668963"/>
          <p14:tracePt t="162149" x="8874125" y="5619750"/>
          <p14:tracePt t="162165" x="8863013" y="5568950"/>
          <p14:tracePt t="162182" x="8863013" y="5494338"/>
          <p14:tracePt t="162199" x="8863013" y="5418138"/>
          <p14:tracePt t="162216" x="8837613" y="5305425"/>
          <p14:tracePt t="162233" x="8824913" y="5205413"/>
          <p14:tracePt t="162236" x="8812213" y="5156200"/>
          <p14:tracePt t="162249" x="8812213" y="5092700"/>
          <p14:tracePt t="162252" x="8812213" y="5043488"/>
          <p14:tracePt t="162266" x="8799513" y="4992688"/>
          <p14:tracePt t="162267" x="8799513" y="4943475"/>
          <p14:tracePt t="162282" x="8774113" y="4818063"/>
          <p14:tracePt t="162299" x="8774113" y="4705350"/>
          <p14:tracePt t="162315" x="8774113" y="4630738"/>
          <p14:tracePt t="162332" x="8774113" y="4554538"/>
          <p14:tracePt t="162349" x="8774113" y="4454525"/>
          <p14:tracePt t="162366" x="8774113" y="4354513"/>
          <p14:tracePt t="162383" x="8750300" y="4230688"/>
          <p14:tracePt t="162399" x="8750300" y="4129088"/>
          <p14:tracePt t="162415" x="8750300" y="4029075"/>
          <p14:tracePt t="162432" x="8750300" y="3916363"/>
          <p14:tracePt t="162449" x="8750300" y="3829050"/>
          <p14:tracePt t="162452" x="8750300" y="3779838"/>
          <p14:tracePt t="162467" x="8750300" y="3679825"/>
          <p14:tracePt t="162484" x="8750300" y="3579813"/>
          <p14:tracePt t="162500" x="8750300" y="3490913"/>
          <p14:tracePt t="162516" x="8737600" y="3416300"/>
          <p14:tracePt t="162533" x="8724900" y="3328988"/>
          <p14:tracePt t="162549" x="8712200" y="3254375"/>
          <p14:tracePt t="162566" x="8699500" y="3203575"/>
          <p14:tracePt t="162583" x="8699500" y="3165475"/>
          <p14:tracePt t="162599" x="8699500" y="3103563"/>
          <p14:tracePt t="162616" x="8674100" y="3078163"/>
          <p14:tracePt t="162634" x="8674100" y="3065463"/>
          <p14:tracePt t="162651" x="8674100" y="3054350"/>
          <p14:tracePt t="162811" x="8674100" y="3065463"/>
          <p14:tracePt t="162819" x="8674100" y="3128963"/>
          <p14:tracePt t="162834" x="8674100" y="3241675"/>
          <p14:tracePt t="162836" x="8674100" y="3390900"/>
          <p14:tracePt t="162851" x="8674100" y="3703638"/>
          <p14:tracePt t="162868" x="8674100" y="4005263"/>
          <p14:tracePt t="162884" x="8674100" y="4292600"/>
          <p14:tracePt t="162901" x="8674100" y="4543425"/>
          <p14:tracePt t="162917" x="8686800" y="4730750"/>
          <p14:tracePt t="162934" x="8686800" y="4868863"/>
          <p14:tracePt t="162951" x="8686800" y="4956175"/>
          <p14:tracePt t="162967" x="8686800" y="5030788"/>
          <p14:tracePt t="162984" x="8686800" y="5068888"/>
          <p14:tracePt t="162987" x="8686800" y="5081588"/>
          <p14:tracePt t="163000" x="8686800" y="5105400"/>
          <p14:tracePt t="163003" x="8686800" y="5118100"/>
          <p14:tracePt t="163017" x="8686800" y="5130800"/>
          <p14:tracePt t="163034" x="8686800" y="5143500"/>
          <p14:tracePt t="163131" x="8699500" y="5081588"/>
          <p14:tracePt t="163139" x="8712200" y="5018088"/>
          <p14:tracePt t="163151" x="8712200" y="4930775"/>
          <p14:tracePt t="163166" x="8712200" y="4718050"/>
          <p14:tracePt t="163183" x="8712200" y="4467225"/>
          <p14:tracePt t="163199" x="8712200" y="4217988"/>
          <p14:tracePt t="163216" x="8724900" y="3967163"/>
          <p14:tracePt t="163218" x="8737600" y="3841750"/>
          <p14:tracePt t="163233" x="8737600" y="3579813"/>
          <p14:tracePt t="163250" x="8737600" y="3316288"/>
          <p14:tracePt t="163267" x="8737600" y="3054350"/>
          <p14:tracePt t="163284" x="8737600" y="2803525"/>
          <p14:tracePt t="163300" x="8737600" y="2616200"/>
          <p14:tracePt t="163317" x="8737600" y="2490788"/>
          <p14:tracePt t="163333" x="8737600" y="2427288"/>
          <p14:tracePt t="163350" x="8737600" y="2403475"/>
          <p14:tracePt t="163499" x="8737600" y="2427288"/>
          <p14:tracePt t="163507" x="8737600" y="2490788"/>
          <p14:tracePt t="163519" x="8737600" y="2578100"/>
          <p14:tracePt t="163535" x="8737600" y="2803525"/>
          <p14:tracePt t="163553" x="8737600" y="3078163"/>
          <p14:tracePt t="163555" x="8737600" y="3228975"/>
          <p14:tracePt t="163569" x="8737600" y="3378200"/>
          <p14:tracePt t="163572" x="8737600" y="3529013"/>
          <p14:tracePt t="163585" x="8737600" y="3654425"/>
          <p14:tracePt t="163587" x="8737600" y="3792538"/>
          <p14:tracePt t="163604" x="8750300" y="4029075"/>
          <p14:tracePt t="163619" x="8774113" y="4205288"/>
          <p14:tracePt t="163636" x="8774113" y="4305300"/>
          <p14:tracePt t="163653" x="8774113" y="4392613"/>
          <p14:tracePt t="163669" x="8774113" y="4467225"/>
          <p14:tracePt t="163686" x="8774113" y="4554538"/>
          <p14:tracePt t="163703" x="8774113" y="4656138"/>
          <p14:tracePt t="163719" x="8774113" y="4743450"/>
          <p14:tracePt t="163735" x="8774113" y="4768850"/>
          <p14:tracePt t="163752" x="8774113" y="4792663"/>
          <p14:tracePt t="163907" x="8774113" y="4768850"/>
          <p14:tracePt t="163915" x="8774113" y="4705350"/>
          <p14:tracePt t="163923" x="8774113" y="4630738"/>
          <p14:tracePt t="163937" x="8750300" y="4543425"/>
          <p14:tracePt t="163939" x="8724900" y="4443413"/>
          <p14:tracePt t="163954" x="8686800" y="4167188"/>
          <p14:tracePt t="163971" x="8650288" y="3867150"/>
          <p14:tracePt t="163987" x="8650288" y="3567113"/>
          <p14:tracePt t="164003" x="8637588" y="3316288"/>
          <p14:tracePt t="164020" x="8612188" y="3103563"/>
          <p14:tracePt t="164037" x="8574088" y="2941638"/>
          <p14:tracePt t="164053" x="8548688" y="2816225"/>
          <p14:tracePt t="164070" x="8524875" y="2716213"/>
          <p14:tracePt t="164086" x="8512175" y="2690813"/>
          <p14:tracePt t="164103" x="8512175" y="2678113"/>
          <p14:tracePt t="164251" x="8512175" y="2703513"/>
          <p14:tracePt t="164259" x="8512175" y="2765425"/>
          <p14:tracePt t="164270" x="8512175" y="2865438"/>
          <p14:tracePt t="164288" x="8474075" y="3065463"/>
          <p14:tracePt t="164291" x="8474075" y="3165475"/>
          <p14:tracePt t="164304" x="8474075" y="3267075"/>
          <p14:tracePt t="164307" x="8474075" y="3367088"/>
          <p14:tracePt t="164320" x="8474075" y="3454400"/>
          <p14:tracePt t="164324" x="8474075" y="3516313"/>
          <p14:tracePt t="164337" x="8474075" y="3603625"/>
          <p14:tracePt t="164339" x="8474075" y="3667125"/>
          <p14:tracePt t="164355" x="8474075" y="3779838"/>
          <p14:tracePt t="164371" x="8461375" y="3879850"/>
          <p14:tracePt t="164388" x="8448675" y="3967163"/>
          <p14:tracePt t="164404" x="8424863" y="4092575"/>
          <p14:tracePt t="164421" x="8399463" y="4217988"/>
          <p14:tracePt t="164438" x="8374063" y="4330700"/>
          <p14:tracePt t="164454" x="8361363" y="4467225"/>
          <p14:tracePt t="164471" x="8348663" y="4567238"/>
          <p14:tracePt t="164488" x="8324850" y="4643438"/>
          <p14:tracePt t="164504" x="8312150" y="4718050"/>
          <p14:tracePt t="164507" x="8312150" y="4743450"/>
          <p14:tracePt t="164521" x="8299450" y="4756150"/>
          <p14:tracePt t="164523" x="8286750" y="4779963"/>
          <p14:tracePt t="164538" x="8286750" y="4830763"/>
          <p14:tracePt t="164555" x="8286750" y="4843463"/>
          <p14:tracePt t="164572" x="8286750" y="4868863"/>
          <p14:tracePt t="164588" x="8286750" y="4879975"/>
          <p14:tracePt t="164611" x="8286750" y="4892675"/>
          <p14:tracePt t="164628" x="8286750" y="4905375"/>
          <p14:tracePt t="164643" x="8274050" y="4918075"/>
          <p14:tracePt t="164655" x="8274050" y="4930775"/>
          <p14:tracePt t="164672" x="8274050" y="4943475"/>
          <p14:tracePt t="164688" x="8274050" y="4956175"/>
          <p14:tracePt t="164691" x="8274050" y="4981575"/>
          <p14:tracePt t="164707" x="8274050" y="4992688"/>
          <p14:tracePt t="164723" x="8274050" y="5005388"/>
          <p14:tracePt t="164739" x="8274050" y="5043488"/>
          <p14:tracePt t="164755" x="8274050" y="5056188"/>
          <p14:tracePt t="164772" x="8274050" y="5068888"/>
          <p14:tracePt t="164789" x="8274050" y="5092700"/>
          <p14:tracePt t="164805" x="8274050" y="5105400"/>
          <p14:tracePt t="164822" x="8274050" y="5130800"/>
          <p14:tracePt t="164852" x="8274050" y="5143500"/>
          <p14:tracePt t="164995" x="8274050" y="5105400"/>
          <p14:tracePt t="165004" x="8274050" y="5056188"/>
          <p14:tracePt t="165012" x="8274050" y="4992688"/>
          <p14:tracePt t="165023" x="8274050" y="4918075"/>
          <p14:tracePt t="165039" x="8274050" y="4730750"/>
          <p14:tracePt t="165056" x="8274050" y="4567238"/>
          <p14:tracePt t="165059" x="8274050" y="4479925"/>
          <p14:tracePt t="165072" x="8274050" y="4418013"/>
          <p14:tracePt t="165075" x="8274050" y="4341813"/>
          <p14:tracePt t="165089" x="8286750" y="4279900"/>
          <p14:tracePt t="165092" x="8299450" y="4205288"/>
          <p14:tracePt t="165106" x="8312150" y="4054475"/>
          <p14:tracePt t="165123" x="8312150" y="3867150"/>
          <p14:tracePt t="165140" x="8335963" y="3679825"/>
          <p14:tracePt t="165156" x="8361363" y="3454400"/>
          <p14:tracePt t="165173" x="8399463" y="3267075"/>
          <p14:tracePt t="165190" x="8448675" y="3065463"/>
          <p14:tracePt t="165206" x="8499475" y="2865438"/>
          <p14:tracePt t="165223" x="8524875" y="2690813"/>
          <p14:tracePt t="165240" x="8548688" y="2552700"/>
          <p14:tracePt t="165257" x="8574088" y="2452688"/>
          <p14:tracePt t="165259" x="8586788" y="2414588"/>
          <p14:tracePt t="165273" x="8586788" y="2403475"/>
          <p14:tracePt t="167131" x="8586788" y="2427288"/>
          <p14:tracePt t="167139" x="8586788" y="2490788"/>
          <p14:tracePt t="167147" x="8586788" y="2590800"/>
          <p14:tracePt t="167162" x="8586788" y="2665413"/>
          <p14:tracePt t="167164" x="8586788" y="2740025"/>
          <p14:tracePt t="167179" x="8586788" y="2852738"/>
          <p14:tracePt t="167195" x="8586788" y="2941638"/>
          <p14:tracePt t="167212" x="8586788" y="3016250"/>
          <p14:tracePt t="167228" x="8586788" y="3065463"/>
          <p14:tracePt t="167245" x="8586788" y="3103563"/>
          <p14:tracePt t="167262" x="8586788" y="3141663"/>
          <p14:tracePt t="167278" x="8586788" y="3165475"/>
          <p14:tracePt t="167296" x="8586788" y="3178175"/>
          <p14:tracePt t="167299" x="8586788" y="3203575"/>
          <p14:tracePt t="167313" x="8586788" y="3216275"/>
          <p14:tracePt t="167316" x="8586788" y="3228975"/>
          <p14:tracePt t="167329" x="8586788" y="3254375"/>
          <p14:tracePt t="167332" x="8586788" y="3267075"/>
          <p14:tracePt t="167345" x="8586788" y="3290888"/>
          <p14:tracePt t="167348" x="8586788" y="3316288"/>
          <p14:tracePt t="167363" x="8574088" y="3367088"/>
          <p14:tracePt t="167379" x="8574088" y="3416300"/>
          <p14:tracePt t="167396" x="8574088" y="3490913"/>
          <p14:tracePt t="167413" x="8574088" y="3541713"/>
          <p14:tracePt t="167429" x="8574088" y="3616325"/>
          <p14:tracePt t="167446" x="8574088" y="3667125"/>
          <p14:tracePt t="167463" x="8574088" y="3716338"/>
          <p14:tracePt t="167479" x="8574088" y="3767138"/>
          <p14:tracePt t="167495" x="8574088" y="3803650"/>
          <p14:tracePt t="167511" x="8574088" y="3841750"/>
          <p14:tracePt t="167528" x="8574088" y="3892550"/>
          <p14:tracePt t="167530" x="8574088" y="3905250"/>
          <p14:tracePt t="167544" x="8574088" y="3916363"/>
          <p14:tracePt t="167546" x="8574088" y="3929063"/>
          <p14:tracePt t="167561" x="8574088" y="3941763"/>
          <p14:tracePt t="167578" x="8574088" y="3954463"/>
          <p14:tracePt t="167595" x="8574088" y="3967163"/>
          <p14:tracePt t="167612" x="8574088" y="3992563"/>
          <p14:tracePt t="167628" x="8574088" y="4005263"/>
          <p14:tracePt t="167645" x="8574088" y="4017963"/>
          <p14:tracePt t="167667" x="8574088" y="4029075"/>
          <p14:tracePt t="167811" x="8574088" y="4017963"/>
          <p14:tracePt t="167819" x="8561388" y="4005263"/>
          <p14:tracePt t="167830" x="8561388" y="3979863"/>
          <p14:tracePt t="167847" x="8561388" y="3905250"/>
          <p14:tracePt t="167863" x="8561388" y="3829050"/>
          <p14:tracePt t="167881" x="8561388" y="3767138"/>
          <p14:tracePt t="167884" x="8561388" y="3729038"/>
          <p14:tracePt t="167897" x="8561388" y="3692525"/>
          <p14:tracePt t="167899" x="8561388" y="3654425"/>
          <p14:tracePt t="167914" x="8561388" y="3616325"/>
          <p14:tracePt t="167916" x="8561388" y="3590925"/>
          <p14:tracePt t="167931" x="8561388" y="3529013"/>
          <p14:tracePt t="167947" x="8561388" y="3454400"/>
          <p14:tracePt t="167964" x="8561388" y="3378200"/>
          <p14:tracePt t="167981" x="8561388" y="3303588"/>
          <p14:tracePt t="167997" x="8574088" y="3254375"/>
          <p14:tracePt t="168014" x="8586788" y="3190875"/>
          <p14:tracePt t="168031" x="8586788" y="3128963"/>
          <p14:tracePt t="168047" x="8599488" y="3078163"/>
          <p14:tracePt t="168064" x="8599488" y="3041650"/>
          <p14:tracePt t="168080" x="8599488" y="3016250"/>
          <p14:tracePt t="168083" x="8612188" y="2990850"/>
          <p14:tracePt t="168097" x="8624888" y="2990850"/>
          <p14:tracePt t="168099" x="8624888" y="2978150"/>
          <p14:tracePt t="168115" x="8624888" y="2965450"/>
          <p14:tracePt t="168147" x="8624888" y="2952750"/>
          <p14:tracePt t="168155" x="8624888" y="2941638"/>
          <p14:tracePt t="168883" x="8624888" y="2952750"/>
          <p14:tracePt t="168893" x="8624888" y="2990850"/>
          <p14:tracePt t="168899" x="8624888" y="3041650"/>
          <p14:tracePt t="168916" x="8624888" y="3128963"/>
          <p14:tracePt t="168933" x="8624888" y="3228975"/>
          <p14:tracePt t="168949" x="8624888" y="3316288"/>
          <p14:tracePt t="168966" x="8624888" y="3341688"/>
          <p14:tracePt t="168988" x="8624888" y="3354388"/>
          <p14:tracePt t="169004" x="8624888" y="3367088"/>
          <p14:tracePt t="169020" x="8624888" y="3390900"/>
          <p14:tracePt t="169033" x="8624888" y="3403600"/>
          <p14:tracePt t="169035" x="8624888" y="3429000"/>
          <p14:tracePt t="169050" x="8624888" y="3467100"/>
          <p14:tracePt t="169067" x="8624888" y="3529013"/>
          <p14:tracePt t="169083" x="8624888" y="3603625"/>
          <p14:tracePt t="169100" x="8624888" y="3667125"/>
          <p14:tracePt t="169117" x="8624888" y="3741738"/>
          <p14:tracePt t="169134" x="8624888" y="3779838"/>
          <p14:tracePt t="169150" x="8574088" y="3792538"/>
          <p14:tracePt t="169167" x="8548688" y="3803650"/>
          <p14:tracePt t="169184" x="8512175" y="3829050"/>
          <p14:tracePt t="169347" x="8499475" y="3829050"/>
          <p14:tracePt t="169363" x="8486775" y="3829050"/>
          <p14:tracePt t="169372" x="8448675" y="3829050"/>
          <p14:tracePt t="169384" x="8435975" y="3829050"/>
          <p14:tracePt t="169387" x="8424863" y="3829050"/>
          <p14:tracePt t="169401" x="8412163" y="3829050"/>
          <p14:tracePt t="169403" x="8386763" y="3829050"/>
          <p14:tracePt t="169417" x="8361363" y="3829050"/>
          <p14:tracePt t="169419" x="8335963" y="3829050"/>
          <p14:tracePt t="169434" x="8299450" y="3829050"/>
          <p14:tracePt t="169451" x="8248650" y="3829050"/>
          <p14:tracePt t="169467" x="8223250" y="3829050"/>
          <p14:tracePt t="169484" x="8174038" y="3829050"/>
          <p14:tracePt t="169501" x="8161338" y="3841750"/>
          <p14:tracePt t="169518" x="8148638" y="3841750"/>
          <p14:tracePt t="169556" x="8135938" y="3841750"/>
          <p14:tracePt t="169587" x="8123238" y="3841750"/>
          <p14:tracePt t="169747" x="8174038" y="3854450"/>
          <p14:tracePt t="169754" x="8286750" y="3905250"/>
          <p14:tracePt t="169768" x="8424863" y="3979863"/>
          <p14:tracePt t="169772" x="8561388" y="4029075"/>
          <p14:tracePt t="169784" x="8699500" y="4092575"/>
          <p14:tracePt t="169786" x="8837613" y="4117975"/>
          <p14:tracePt t="169800" x="8937625" y="4129088"/>
          <p14:tracePt t="169802" x="9024938" y="4141788"/>
          <p14:tracePt t="169817" x="9112250" y="4154488"/>
          <p14:tracePt t="169819" x="9163050" y="4167188"/>
          <p14:tracePt t="169834" x="9237663" y="4179888"/>
          <p14:tracePt t="169851" x="9301163" y="4217988"/>
          <p14:tracePt t="169868" x="9437688" y="4254500"/>
          <p14:tracePt t="169884" x="9688513" y="4330700"/>
          <p14:tracePt t="169901" x="9975850" y="4379913"/>
          <p14:tracePt t="169918" x="10401300" y="4454525"/>
          <p14:tracePt t="169934" x="10915650" y="4530725"/>
          <p14:tracePt t="169951" x="11566525" y="4630738"/>
          <p14:tracePt t="170758" x="12017375" y="5568950"/>
          <p14:tracePt t="170771" x="11741150" y="5630863"/>
          <p14:tracePt t="170788" x="11441113" y="5694363"/>
          <p14:tracePt t="170805" x="11153775" y="5732463"/>
          <p14:tracePt t="170821" x="11015663" y="5743575"/>
          <p14:tracePt t="170838" x="10977563" y="5743575"/>
          <p14:tracePt t="170899" x="11028363" y="5743575"/>
          <p14:tracePt t="170907" x="11090275" y="5732463"/>
          <p14:tracePt t="170923" x="11253788" y="5681663"/>
          <p14:tracePt t="170939" x="11441113" y="5656263"/>
          <p14:tracePt t="170955" x="11615738" y="5607050"/>
          <p14:tracePt t="170972" x="11728450" y="5568950"/>
          <p14:tracePt t="170988" x="11741150" y="5568950"/>
          <p14:tracePt t="171059" x="11691938" y="5568950"/>
          <p14:tracePt t="171067" x="11603038" y="5581650"/>
          <p14:tracePt t="171076" x="11479213" y="5594350"/>
          <p14:tracePt t="171088" x="11341100" y="5619750"/>
          <p14:tracePt t="171092" x="11190288" y="5643563"/>
          <p14:tracePt t="171105" x="11015663" y="5668963"/>
          <p14:tracePt t="171107" x="10777538" y="5681663"/>
          <p14:tracePt t="171123" x="10426700" y="5681663"/>
          <p14:tracePt t="171139" x="10288588" y="5681663"/>
          <p14:tracePt t="171155" x="10277475" y="5681663"/>
          <p14:tracePt t="171219" x="10301288" y="5681663"/>
          <p14:tracePt t="171227" x="10364788" y="5681663"/>
          <p14:tracePt t="171239" x="10439400" y="5681663"/>
          <p14:tracePt t="171256" x="10590213" y="5681663"/>
          <p14:tracePt t="171259" x="10639425" y="5681663"/>
          <p14:tracePt t="171273" x="10677525" y="5668963"/>
          <p14:tracePt t="171275" x="10690225" y="5668963"/>
          <p14:tracePt t="171355" x="10614025" y="5668963"/>
          <p14:tracePt t="171363" x="10477500" y="5656263"/>
          <p14:tracePt t="171373" x="10339388" y="5630863"/>
          <p14:tracePt t="171389" x="10039350" y="5594350"/>
          <p14:tracePt t="171405" x="9839325" y="5594350"/>
          <p14:tracePt t="171423" x="9750425" y="5594350"/>
          <p14:tracePt t="171440" x="9739313" y="5594350"/>
          <p14:tracePt t="171515" x="9750425" y="5581650"/>
          <p14:tracePt t="171523" x="9801225" y="5568950"/>
          <p14:tracePt t="171531" x="9888538" y="5568950"/>
          <p14:tracePt t="171540" x="9975850" y="5568950"/>
          <p14:tracePt t="171555" x="10188575" y="5568950"/>
          <p14:tracePt t="171572" x="10401300" y="5568950"/>
          <p14:tracePt t="171588" x="10564813" y="5568950"/>
          <p14:tracePt t="171605" x="10590213" y="5568950"/>
          <p14:tracePt t="171675" x="10564813" y="5568950"/>
          <p14:tracePt t="171683" x="10490200" y="5568950"/>
          <p14:tracePt t="171690" x="10377488" y="5568950"/>
          <p14:tracePt t="171707" x="10139363" y="5556250"/>
          <p14:tracePt t="171724" x="9939338" y="5543550"/>
          <p14:tracePt t="171741" x="9852025" y="5543550"/>
          <p14:tracePt t="171757" x="9826625" y="5543550"/>
          <p14:tracePt t="171774" x="9813925" y="5543550"/>
          <p14:tracePt t="171827" x="9839325" y="5543550"/>
          <p14:tracePt t="171835" x="9913938" y="5543550"/>
          <p14:tracePt t="171843" x="10064750" y="5543550"/>
          <p14:tracePt t="171857" x="10239375" y="5543550"/>
          <p14:tracePt t="171859" x="10477500" y="5556250"/>
          <p14:tracePt t="171874" x="10928350" y="5556250"/>
          <p14:tracePt t="171891" x="11202988" y="5556250"/>
          <p14:tracePt t="171907" x="11328400" y="5556250"/>
          <p14:tracePt t="171971" x="11328400" y="5568950"/>
          <p14:tracePt t="171979" x="11290300" y="5581650"/>
          <p14:tracePt t="171991" x="11215688" y="5594350"/>
          <p14:tracePt t="172007" x="10990263" y="5619750"/>
          <p14:tracePt t="172011" x="10864850" y="5630863"/>
          <p14:tracePt t="172025" x="10752138" y="5630863"/>
          <p14:tracePt t="172028" x="10652125" y="5643563"/>
          <p14:tracePt t="172042" x="10564813" y="5656263"/>
          <p14:tracePt t="172044" x="10490200" y="5656263"/>
          <p14:tracePt t="172058" x="10452100" y="5656263"/>
          <p14:tracePt t="172060" x="10439400" y="5656263"/>
          <p14:tracePt t="172074" x="10414000" y="5668963"/>
          <p14:tracePt t="172179" x="10464800" y="5668963"/>
          <p14:tracePt t="172187" x="10552113" y="5668963"/>
          <p14:tracePt t="172195" x="10652125" y="5668963"/>
          <p14:tracePt t="172208" x="10752138" y="5681663"/>
          <p14:tracePt t="172211" x="10839450" y="5694363"/>
          <p14:tracePt t="172224" x="10890250" y="5694363"/>
          <p14:tracePt t="172227" x="10915650" y="5694363"/>
          <p14:tracePt t="172242" x="10939463" y="5694363"/>
          <p14:tracePt t="172307" x="10939463" y="5707063"/>
          <p14:tracePt t="172315" x="10928350" y="5707063"/>
          <p14:tracePt t="172325" x="10890250" y="5719763"/>
          <p14:tracePt t="172342" x="10739438" y="5756275"/>
          <p14:tracePt t="172359" x="10626725" y="5756275"/>
          <p14:tracePt t="172375" x="10539413" y="5768975"/>
          <p14:tracePt t="172392" x="10502900" y="5794375"/>
          <p14:tracePt t="172395" x="10490200" y="5794375"/>
          <p14:tracePt t="172409" x="10477500" y="5794375"/>
          <p14:tracePt t="172427" x="10464800" y="5794375"/>
          <p14:tracePt t="172523" x="10490200" y="5794375"/>
          <p14:tracePt t="172531" x="10526713" y="5794375"/>
          <p14:tracePt t="172543" x="10577513" y="5807075"/>
          <p14:tracePt t="172560" x="10652125" y="5819775"/>
          <p14:tracePt t="172563" x="10690225" y="5819775"/>
          <p14:tracePt t="172575" x="10715625" y="5832475"/>
          <p14:tracePt t="172593" x="10739438" y="5832475"/>
          <p14:tracePt t="172596" x="10752138" y="5832475"/>
          <p14:tracePt t="172699" x="10752138" y="5843588"/>
          <p14:tracePt t="172731" x="10752138" y="5856288"/>
          <p14:tracePt t="172748" x="10739438" y="5856288"/>
          <p14:tracePt t="172764" x="10739438" y="5868988"/>
          <p14:tracePt t="172907" x="10802938" y="5868988"/>
          <p14:tracePt t="172915" x="10890250" y="5881688"/>
          <p14:tracePt t="172927" x="10952163" y="5894388"/>
          <p14:tracePt t="172944" x="11052175" y="5894388"/>
          <p14:tracePt t="172947" x="11077575" y="5907088"/>
          <p14:tracePt t="172961" x="11077575" y="5919788"/>
          <p14:tracePt t="173107" x="11077575" y="5932488"/>
          <p14:tracePt t="173907" x="11041063" y="5932488"/>
          <p14:tracePt t="173914" x="10977563" y="5932488"/>
          <p14:tracePt t="173931" x="10726738" y="5881688"/>
          <p14:tracePt t="173946" x="10552113" y="5843588"/>
          <p14:tracePt t="173963" x="10477500" y="5843588"/>
          <p14:tracePt t="173980" x="10464800" y="5843588"/>
          <p14:tracePt t="174131" x="10490200" y="5843588"/>
          <p14:tracePt t="174139" x="10539413" y="5843588"/>
          <p14:tracePt t="174146" x="10602913" y="5843588"/>
          <p14:tracePt t="174164" x="10677525" y="5843588"/>
          <p14:tracePt t="174180" x="10702925" y="5843588"/>
          <p14:tracePt t="177659" x="10715625" y="5832475"/>
          <p14:tracePt t="177667" x="10739438" y="5819775"/>
          <p14:tracePt t="177674" x="10777538" y="5794375"/>
          <p14:tracePt t="177688" x="10839450" y="5756275"/>
          <p14:tracePt t="177690" x="10877550" y="5732463"/>
          <p14:tracePt t="177704" x="10902950" y="5694363"/>
          <p14:tracePt t="177706" x="10952163" y="5668963"/>
          <p14:tracePt t="177721" x="11041063" y="5594350"/>
          <p14:tracePt t="177738" x="11090275" y="5518150"/>
          <p14:tracePt t="177755" x="11128375" y="5456238"/>
          <p14:tracePt t="177771" x="11153775" y="5418138"/>
          <p14:tracePt t="177788" x="11177588" y="5368925"/>
          <p14:tracePt t="177805" x="11228388" y="5330825"/>
          <p14:tracePt t="177822" x="11277600" y="5294313"/>
          <p14:tracePt t="177838" x="11303000" y="5281613"/>
          <p14:tracePt t="177855" x="11341100" y="5268913"/>
          <p14:tracePt t="177872" x="11377613" y="5243513"/>
          <p14:tracePt t="177888" x="11390313" y="5243513"/>
          <p14:tracePt t="177890" x="11403013" y="5230813"/>
          <p14:tracePt t="177905" x="11428413" y="5218113"/>
          <p14:tracePt t="177907" x="11441113" y="5218113"/>
          <p14:tracePt t="177922" x="11479213" y="5205413"/>
          <p14:tracePt t="177939" x="11503025" y="5194300"/>
          <p14:tracePt t="177955" x="11541125" y="5181600"/>
          <p14:tracePt t="177972" x="11579225" y="5168900"/>
          <p14:tracePt t="177989" x="11628438" y="5143500"/>
          <p14:tracePt t="178005" x="11666538" y="5130800"/>
          <p14:tracePt t="178022" x="11691938" y="5118100"/>
          <p14:tracePt t="178039" x="11728450" y="5105400"/>
          <p14:tracePt t="178056" x="11766550" y="5092700"/>
          <p14:tracePt t="178058" x="11779250" y="5081588"/>
          <p14:tracePt t="178072" x="11804650" y="5081588"/>
          <p14:tracePt t="178074" x="11815763" y="5056188"/>
          <p14:tracePt t="178089" x="11828463" y="5043488"/>
          <p14:tracePt t="178091" x="11828463" y="5030788"/>
          <p14:tracePt t="178106" x="11828463" y="5005388"/>
          <p14:tracePt t="178122" x="11828463" y="4992688"/>
          <p14:tracePt t="178163" x="11828463" y="4981575"/>
          <p14:tracePt t="178195" x="11828463" y="4968875"/>
          <p14:tracePt t="178203" x="11828463" y="4956175"/>
          <p14:tracePt t="178211" x="11841163" y="4956175"/>
          <p14:tracePt t="178244" x="11853863" y="4956175"/>
          <p14:tracePt t="178251" x="11866563" y="4943475"/>
          <p14:tracePt t="178259" x="11879263" y="4943475"/>
          <p14:tracePt t="178275" x="11891963" y="4930775"/>
          <p14:tracePt t="178291" x="11904663" y="4905375"/>
          <p14:tracePt t="178308" x="11928475" y="4879975"/>
          <p14:tracePt t="178325" x="11979275" y="4830763"/>
          <p14:tracePt t="178341" x="12066588" y="473075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22525" y="604770"/>
            <a:ext cx="6492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Steps in Performing Regression 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15978"/>
            <a:ext cx="757960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200000"/>
              </a:lnSpc>
              <a:buFont typeface="+mj-lt"/>
              <a:buAutoNum type="arabicPeriod" startAt="3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Use software to: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Generate graphs and residual plots.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Provide regression table and goodness-of-fit measures.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09"/>
          <a:stretch/>
        </p:blipFill>
        <p:spPr>
          <a:xfrm>
            <a:off x="8801968" y="2101396"/>
            <a:ext cx="2595014" cy="36098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8433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6173"/>
    </mc:Choice>
    <mc:Fallback xmlns="">
      <p:transition advTm="206173"/>
    </mc:Fallback>
  </mc:AlternateContent>
  <p:extLst>
    <p:ext uri="{3A86A75C-4F4B-4683-9AE1-C65F6400EC91}">
      <p14:laserTraceLst xmlns:p14="http://schemas.microsoft.com/office/powerpoint/2010/main">
        <p14:tracePtLst>
          <p14:tracePt t="1117" x="11991975" y="3879850"/>
          <p14:tracePt t="1126" x="11841163" y="3916363"/>
          <p14:tracePt t="1144" x="11528425" y="3992563"/>
          <p14:tracePt t="1160" x="11277600" y="4029075"/>
          <p14:tracePt t="1163" x="11177588" y="4054475"/>
          <p14:tracePt t="1177" x="11102975" y="4067175"/>
          <p14:tracePt t="1179" x="11052175" y="4079875"/>
          <p14:tracePt t="1195" x="10977563" y="4105275"/>
          <p14:tracePt t="1212" x="10864850" y="4117975"/>
          <p14:tracePt t="1228" x="10726738" y="4179888"/>
          <p14:tracePt t="1244" x="10564813" y="4279900"/>
          <p14:tracePt t="1261" x="10401300" y="4379913"/>
          <p14:tracePt t="1277" x="10252075" y="4479925"/>
          <p14:tracePt t="1294" x="10101263" y="4543425"/>
          <p14:tracePt t="1311" x="9975850" y="4605338"/>
          <p14:tracePt t="1328" x="9888538" y="4630738"/>
          <p14:tracePt t="1344" x="9839325" y="4667250"/>
          <p14:tracePt t="1359" x="9775825" y="4667250"/>
          <p14:tracePt t="1376" x="9713913" y="4667250"/>
          <p14:tracePt t="1393" x="9601200" y="4679950"/>
          <p14:tracePt t="1394" x="9537700" y="4679950"/>
          <p14:tracePt t="1410" x="9363075" y="4679950"/>
          <p14:tracePt t="1427" x="9163050" y="4679950"/>
          <p14:tracePt t="1443" x="8963025" y="4679950"/>
          <p14:tracePt t="1459" x="8786813" y="4643438"/>
          <p14:tracePt t="1476" x="8599488" y="4605338"/>
          <p14:tracePt t="1493" x="8424863" y="4567238"/>
          <p14:tracePt t="1510" x="8286750" y="4530725"/>
          <p14:tracePt t="1526" x="8135938" y="4492625"/>
          <p14:tracePt t="1543" x="8035925" y="4430713"/>
          <p14:tracePt t="1560" x="7961313" y="4367213"/>
          <p14:tracePt t="1577" x="7923213" y="4292600"/>
          <p14:tracePt t="1578" x="7897813" y="4241800"/>
          <p14:tracePt t="1594" x="7861300" y="4117975"/>
          <p14:tracePt t="1611" x="7823200" y="3941763"/>
          <p14:tracePt t="1627" x="7785100" y="3767138"/>
          <p14:tracePt t="1643" x="7735888" y="3590925"/>
          <p14:tracePt t="1660" x="7697788" y="3503613"/>
          <p14:tracePt t="1677" x="7673975" y="3416300"/>
          <p14:tracePt t="1694" x="7635875" y="3378200"/>
          <p14:tracePt t="1710" x="7623175" y="3354388"/>
          <p14:tracePt t="1727" x="7623175" y="3328988"/>
          <p14:tracePt t="1744" x="7610475" y="3328988"/>
          <p14:tracePt t="1760" x="7610475" y="3316288"/>
          <p14:tracePt t="1778" x="7610475" y="3303588"/>
          <p14:tracePt t="1802" x="7610475" y="3290888"/>
          <p14:tracePt t="1900" x="7610475" y="3278188"/>
          <p14:tracePt t="1915" x="7610475" y="3267075"/>
          <p14:tracePt t="1939" x="7610475" y="3254375"/>
          <p14:tracePt t="1947" x="7623175" y="3241675"/>
          <p14:tracePt t="1963" x="7661275" y="3216275"/>
          <p14:tracePt t="1980" x="7697788" y="3190875"/>
          <p14:tracePt t="1996" x="7710488" y="3178175"/>
          <p14:tracePt t="2013" x="7723188" y="3165475"/>
          <p14:tracePt t="2108" x="7723188" y="3154363"/>
          <p14:tracePt t="2115" x="7735888" y="3154363"/>
          <p14:tracePt t="2131" x="7735888" y="3141663"/>
          <p14:tracePt t="2147" x="7748588" y="3128963"/>
          <p14:tracePt t="2164" x="7761288" y="3116263"/>
          <p14:tracePt t="2180" x="7761288" y="3103563"/>
          <p14:tracePt t="2196" x="7773988" y="3090863"/>
          <p14:tracePt t="2213" x="7773988" y="3078163"/>
          <p14:tracePt t="2229" x="7773988" y="3054350"/>
          <p14:tracePt t="2252" x="7773988" y="3041650"/>
          <p14:tracePt t="2264" x="7785100" y="3041650"/>
          <p14:tracePt t="2572" x="7785100" y="3028950"/>
          <p14:tracePt t="2660" x="7810500" y="3016250"/>
          <p14:tracePt t="2667" x="7835900" y="3003550"/>
          <p14:tracePt t="2681" x="7861300" y="3003550"/>
          <p14:tracePt t="2683" x="7874000" y="3003550"/>
          <p14:tracePt t="2698" x="7897813" y="3003550"/>
          <p14:tracePt t="2700" x="7910513" y="3003550"/>
          <p14:tracePt t="16715" x="7948613" y="2965450"/>
          <p14:tracePt t="16723" x="8048625" y="2778125"/>
          <p14:tracePt t="16734" x="8361363" y="2327275"/>
          <p14:tracePt t="16751" x="9312275" y="1063625"/>
          <p14:tracePt t="16768" x="10001250" y="263525"/>
          <p14:tracePt t="16771" x="10139363" y="112713"/>
          <p14:tracePt t="16785" x="10201275" y="25400"/>
          <p14:tracePt t="16787" x="10239375" y="0"/>
          <p14:tracePt t="17315" x="10252075" y="0"/>
          <p14:tracePt t="17323" x="10277475" y="0"/>
          <p14:tracePt t="17336" x="10390188" y="61913"/>
          <p14:tracePt t="17352" x="10764838" y="274638"/>
          <p14:tracePt t="17355" x="10915650" y="374650"/>
          <p14:tracePt t="17369" x="11041063" y="476250"/>
          <p14:tracePt t="17371" x="11102975" y="588963"/>
          <p14:tracePt t="17386" x="11128375" y="712788"/>
          <p14:tracePt t="17388" x="11141075" y="801688"/>
          <p14:tracePt t="17403" x="11141075" y="950913"/>
          <p14:tracePt t="17420" x="11102975" y="1025525"/>
          <p14:tracePt t="17436" x="11052175" y="1101725"/>
          <p14:tracePt t="17453" x="10964863" y="1214438"/>
          <p14:tracePt t="17469" x="10852150" y="1350963"/>
          <p14:tracePt t="17486" x="10726738" y="1501775"/>
          <p14:tracePt t="17503" x="10602913" y="1663700"/>
          <p14:tracePt t="17519" x="10464800" y="1865313"/>
          <p14:tracePt t="17536" x="10377488" y="1989138"/>
          <p14:tracePt t="17539" x="10339388" y="2052638"/>
          <p14:tracePt t="17552" x="10301288" y="2089150"/>
          <p14:tracePt t="17554" x="10277475" y="2152650"/>
          <p14:tracePt t="17568" x="10252075" y="2201863"/>
          <p14:tracePt t="17570" x="10226675" y="2239963"/>
          <p14:tracePt t="17585" x="10201275" y="2303463"/>
          <p14:tracePt t="17587" x="10177463" y="2365375"/>
          <p14:tracePt t="17602" x="10113963" y="2439988"/>
          <p14:tracePt t="17618" x="10075863" y="2527300"/>
          <p14:tracePt t="17635" x="10001250" y="2640013"/>
          <p14:tracePt t="17652" x="9901238" y="2740025"/>
          <p14:tracePt t="17669" x="9775825" y="2865438"/>
          <p14:tracePt t="17685" x="9663113" y="2978150"/>
          <p14:tracePt t="17702" x="9563100" y="3078163"/>
          <p14:tracePt t="17719" x="9501188" y="3165475"/>
          <p14:tracePt t="17736" x="9450388" y="3303588"/>
          <p14:tracePt t="17752" x="9475788" y="3416300"/>
          <p14:tracePt t="17754" x="9575800" y="3467100"/>
          <p14:tracePt t="17769" x="9688513" y="3529013"/>
          <p14:tracePt t="17770" x="9775825" y="3579813"/>
          <p14:tracePt t="17786" x="9826625" y="3654425"/>
          <p14:tracePt t="17802" x="9839325" y="3654425"/>
          <p14:tracePt t="17947" x="9839325" y="3667125"/>
          <p14:tracePt t="17963" x="9826625" y="3679825"/>
          <p14:tracePt t="18003" x="9852025" y="3679825"/>
          <p14:tracePt t="18012" x="9863138" y="3679825"/>
          <p14:tracePt t="18021" x="9875838" y="3679825"/>
          <p14:tracePt t="18059" x="9875838" y="3692525"/>
          <p14:tracePt t="18076" x="9863138" y="3703638"/>
          <p14:tracePt t="18083" x="9863138" y="3716338"/>
          <p14:tracePt t="18092" x="9852025" y="3729038"/>
          <p14:tracePt t="18132" x="9852025" y="3741738"/>
          <p14:tracePt t="18155" x="9852025" y="3754438"/>
          <p14:tracePt t="18172" x="9852025" y="3767138"/>
          <p14:tracePt t="18179" x="9852025" y="3779838"/>
          <p14:tracePt t="18188" x="9839325" y="3779838"/>
          <p14:tracePt t="18227" x="9826625" y="3779838"/>
          <p14:tracePt t="18331" x="9826625" y="3792538"/>
          <p14:tracePt t="18339" x="9826625" y="3803650"/>
          <p14:tracePt t="18347" x="9813925" y="3803650"/>
          <p14:tracePt t="18395" x="9801225" y="3816350"/>
          <p14:tracePt t="18427" x="9788525" y="3816350"/>
          <p14:tracePt t="18435" x="9775825" y="3829050"/>
          <p14:tracePt t="18460" x="9763125" y="3829050"/>
          <p14:tracePt t="18467" x="9763125" y="3841750"/>
          <p14:tracePt t="18555" x="9763125" y="3854450"/>
          <p14:tracePt t="18563" x="9750425" y="3854450"/>
          <p14:tracePt t="18573" x="9750425" y="3867150"/>
          <p14:tracePt t="18589" x="9750425" y="3879850"/>
          <p14:tracePt t="18606" x="9726613" y="3892550"/>
          <p14:tracePt t="18622" x="9713913" y="3916363"/>
          <p14:tracePt t="18639" x="9713913" y="3929063"/>
          <p14:tracePt t="18655" x="9701213" y="3941763"/>
          <p14:tracePt t="18673" x="9701213" y="3954463"/>
          <p14:tracePt t="18708" x="9701213" y="3967163"/>
          <p14:tracePt t="18723" x="9701213" y="3979863"/>
          <p14:tracePt t="18731" x="9701213" y="3992563"/>
          <p14:tracePt t="18747" x="9726613" y="4005263"/>
          <p14:tracePt t="18756" x="9726613" y="4017963"/>
          <p14:tracePt t="18773" x="9750425" y="4017963"/>
          <p14:tracePt t="18789" x="9788525" y="4029075"/>
          <p14:tracePt t="18806" x="9826625" y="4041775"/>
          <p14:tracePt t="18823" x="9901238" y="4054475"/>
          <p14:tracePt t="18840" x="9952038" y="4054475"/>
          <p14:tracePt t="18843" x="9988550" y="4054475"/>
          <p14:tracePt t="18860" x="10001250" y="4054475"/>
          <p14:tracePt t="18873" x="10013950" y="4054475"/>
          <p14:tracePt t="18875" x="10026650" y="4054475"/>
          <p14:tracePt t="18890" x="10064750" y="4054475"/>
          <p14:tracePt t="18907" x="10075863" y="4054475"/>
          <p14:tracePt t="18924" x="10101263" y="4054475"/>
          <p14:tracePt t="18948" x="10113963" y="4054475"/>
          <p14:tracePt t="18995" x="10139363" y="4054475"/>
          <p14:tracePt t="19012" x="10152063" y="4054475"/>
          <p14:tracePt t="19019" x="10164763" y="4054475"/>
          <p14:tracePt t="19028" x="10177463" y="4054475"/>
          <p14:tracePt t="19040" x="10201275" y="4054475"/>
          <p14:tracePt t="19044" x="10226675" y="4054475"/>
          <p14:tracePt t="19057" x="10264775" y="4054475"/>
          <p14:tracePt t="19059" x="10288588" y="4054475"/>
          <p14:tracePt t="19074" x="10313988" y="4054475"/>
          <p14:tracePt t="19076" x="10339388" y="4054475"/>
          <p14:tracePt t="19091" x="10364788" y="4054475"/>
          <p14:tracePt t="19107" x="10390188" y="4054475"/>
          <p14:tracePt t="19124" x="10439400" y="4054475"/>
          <p14:tracePt t="19140" x="10464800" y="4054475"/>
          <p14:tracePt t="19157" x="10490200" y="4054475"/>
          <p14:tracePt t="19174" x="10514013" y="4054475"/>
          <p14:tracePt t="19191" x="10526713" y="4067175"/>
          <p14:tracePt t="19207" x="10539413" y="4067175"/>
          <p14:tracePt t="19224" x="10552113" y="4079875"/>
          <p14:tracePt t="19240" x="10564813" y="4079875"/>
          <p14:tracePt t="19243" x="10564813" y="4092575"/>
          <p14:tracePt t="19308" x="10564813" y="4105275"/>
          <p14:tracePt t="20732" x="10577513" y="4105275"/>
          <p14:tracePt t="20748" x="10590213" y="4117975"/>
          <p14:tracePt t="20755" x="10590213" y="4129088"/>
          <p14:tracePt t="20772" x="10602913" y="4141788"/>
          <p14:tracePt t="20779" x="10602913" y="4154488"/>
          <p14:tracePt t="20795" x="10602913" y="4167188"/>
          <p14:tracePt t="20812" x="10626725" y="4192588"/>
          <p14:tracePt t="20828" x="10626725" y="4205288"/>
          <p14:tracePt t="20845" x="10626725" y="4217988"/>
          <p14:tracePt t="20862" x="10626725" y="4230688"/>
          <p14:tracePt t="20878" x="10626725" y="4241800"/>
          <p14:tracePt t="20895" x="10639425" y="4267200"/>
          <p14:tracePt t="20901" x="10639425" y="4279900"/>
          <p14:tracePt t="20911" x="10639425" y="4292600"/>
          <p14:tracePt t="20928" x="10652125" y="4292600"/>
          <p14:tracePt t="20945" x="10664825" y="4305300"/>
          <p14:tracePt t="20947" x="10664825" y="4318000"/>
          <p14:tracePt t="20995" x="10664825" y="4330700"/>
          <p14:tracePt t="21003" x="10664825" y="4341813"/>
          <p14:tracePt t="21028" x="10664825" y="4354513"/>
          <p14:tracePt t="21035" x="10664825" y="4367213"/>
          <p14:tracePt t="21045" x="10639425" y="4379913"/>
          <p14:tracePt t="21062" x="10577513" y="4392613"/>
          <p14:tracePt t="21079" x="10439400" y="4430713"/>
          <p14:tracePt t="21096" x="10264775" y="4479925"/>
          <p14:tracePt t="21112" x="10075863" y="4543425"/>
          <p14:tracePt t="21115" x="9988550" y="4579938"/>
          <p14:tracePt t="21129" x="9901238" y="4605338"/>
          <p14:tracePt t="21132" x="9813925" y="4618038"/>
          <p14:tracePt t="21145" x="9726613" y="4630738"/>
          <p14:tracePt t="21147" x="9663113" y="4656138"/>
          <p14:tracePt t="21161" x="9575800" y="4679950"/>
          <p14:tracePt t="21162" x="9501188" y="4692650"/>
          <p14:tracePt t="21178" x="9424988" y="4718050"/>
          <p14:tracePt t="21195" x="9350375" y="4743450"/>
          <p14:tracePt t="21211" x="9301163" y="4756150"/>
          <p14:tracePt t="21227" x="9263063" y="4768850"/>
          <p14:tracePt t="21245" x="9237663" y="4779963"/>
          <p14:tracePt t="21263" x="9224963" y="4779963"/>
          <p14:tracePt t="21340" x="9212263" y="4779963"/>
          <p14:tracePt t="21355" x="9199563" y="4779963"/>
          <p14:tracePt t="21371" x="9188450" y="4779963"/>
          <p14:tracePt t="21379" x="9188450" y="4792663"/>
          <p14:tracePt t="21396" x="9175750" y="4792663"/>
          <p14:tracePt t="21427" x="9163050" y="4792663"/>
          <p14:tracePt t="21452" x="9150350" y="4792663"/>
          <p14:tracePt t="21459" x="9137650" y="4805363"/>
          <p14:tracePt t="21484" x="9124950" y="4805363"/>
          <p14:tracePt t="21507" x="9112250" y="4805363"/>
          <p14:tracePt t="21515" x="9112250" y="4818063"/>
          <p14:tracePt t="21523" x="9112250" y="4830763"/>
          <p14:tracePt t="21531" x="9099550" y="4830763"/>
          <p14:tracePt t="21723" x="9088438" y="4830763"/>
          <p14:tracePt t="21843" x="9088438" y="4843463"/>
          <p14:tracePt t="21859" x="9088438" y="4856163"/>
          <p14:tracePt t="21868" x="9075738" y="4868863"/>
          <p14:tracePt t="21879" x="9075738" y="4879975"/>
          <p14:tracePt t="21896" x="9075738" y="4892675"/>
          <p14:tracePt t="21898" x="9063038" y="4905375"/>
          <p14:tracePt t="21914" x="9063038" y="4918075"/>
          <p14:tracePt t="21930" x="9063038" y="4930775"/>
          <p14:tracePt t="21947" x="9050338" y="4943475"/>
          <p14:tracePt t="21964" x="9037638" y="4943475"/>
          <p14:tracePt t="26947" x="9024938" y="4943475"/>
          <p14:tracePt t="26963" x="9012238" y="4943475"/>
          <p14:tracePt t="26971" x="8999538" y="4956175"/>
          <p14:tracePt t="26979" x="8986838" y="4956175"/>
          <p14:tracePt t="26995" x="8963025" y="4968875"/>
          <p14:tracePt t="27011" x="8899525" y="4992688"/>
          <p14:tracePt t="27028" x="8850313" y="5005388"/>
          <p14:tracePt t="27043" x="8799513" y="5005388"/>
          <p14:tracePt t="27060" x="8763000" y="5030788"/>
          <p14:tracePt t="27076" x="8724900" y="5030788"/>
          <p14:tracePt t="27093" x="8712200" y="5030788"/>
          <p14:tracePt t="27110" x="8686800" y="5043488"/>
          <p14:tracePt t="27126" x="8661400" y="5043488"/>
          <p14:tracePt t="27143" x="8599488" y="5056188"/>
          <p14:tracePt t="27160" x="8524875" y="5056188"/>
          <p14:tracePt t="27176" x="8399463" y="5056188"/>
          <p14:tracePt t="27177" x="8312150" y="5056188"/>
          <p14:tracePt t="27193" x="8223250" y="5056188"/>
          <p14:tracePt t="27194" x="8161338" y="5056188"/>
          <p14:tracePt t="27210" x="8048625" y="5056188"/>
          <p14:tracePt t="27229" x="7935913" y="5056188"/>
          <p14:tracePt t="27245" x="7835900" y="5056188"/>
          <p14:tracePt t="27262" x="7661275" y="5056188"/>
          <p14:tracePt t="27279" x="7497763" y="5056188"/>
          <p14:tracePt t="27295" x="7359650" y="5056188"/>
          <p14:tracePt t="27312" x="7259638" y="5056188"/>
          <p14:tracePt t="27315" x="7235825" y="5043488"/>
          <p14:tracePt t="27329" x="7210425" y="5030788"/>
          <p14:tracePt t="27332" x="7185025" y="5030788"/>
          <p14:tracePt t="27346" x="7146925" y="5030788"/>
          <p14:tracePt t="27363" x="7123113" y="5018088"/>
          <p14:tracePt t="27380" x="7097713" y="5018088"/>
          <p14:tracePt t="27396" x="7072313" y="5018088"/>
          <p14:tracePt t="27412" x="7059613" y="5018088"/>
          <p14:tracePt t="27619" x="7059613" y="5005388"/>
          <p14:tracePt t="27627" x="7059613" y="4992688"/>
          <p14:tracePt t="27635" x="7059613" y="4981575"/>
          <p14:tracePt t="27645" x="7059613" y="4956175"/>
          <p14:tracePt t="27662" x="7059613" y="4930775"/>
          <p14:tracePt t="27679" x="7059613" y="4892675"/>
          <p14:tracePt t="27695" x="7072313" y="4879975"/>
          <p14:tracePt t="27713" x="7072313" y="4856163"/>
          <p14:tracePt t="27715" x="7085013" y="4843463"/>
          <p14:tracePt t="27729" x="7085013" y="4830763"/>
          <p14:tracePt t="27746" x="7085013" y="4818063"/>
          <p14:tracePt t="27764" x="7097713" y="4805363"/>
          <p14:tracePt t="27787" x="7110413" y="4792663"/>
          <p14:tracePt t="27796" x="7110413" y="4779963"/>
          <p14:tracePt t="27819" x="7123113" y="4768850"/>
          <p14:tracePt t="27835" x="7134225" y="4756150"/>
          <p14:tracePt t="27852" x="7159625" y="4730750"/>
          <p14:tracePt t="27863" x="7185025" y="4718050"/>
          <p14:tracePt t="27878" x="7223125" y="4679950"/>
          <p14:tracePt t="27895" x="7259638" y="4667250"/>
          <p14:tracePt t="27912" x="7285038" y="4630738"/>
          <p14:tracePt t="27914" x="7285038" y="4618038"/>
          <p14:tracePt t="27928" x="7297738" y="4618038"/>
          <p14:tracePt t="27930" x="7310438" y="4605338"/>
          <p14:tracePt t="27946" x="7323138" y="4592638"/>
          <p14:tracePt t="27962" x="7348538" y="4579938"/>
          <p14:tracePt t="27978" x="7359650" y="4579938"/>
          <p14:tracePt t="27996" x="7372350" y="4579938"/>
          <p14:tracePt t="28013" x="7385050" y="4579938"/>
          <p14:tracePt t="28036" x="7385050" y="4567238"/>
          <p14:tracePt t="28047" x="7397750" y="4567238"/>
          <p14:tracePt t="28068" x="7410450" y="4567238"/>
          <p14:tracePt t="28081" x="7423150" y="4567238"/>
          <p14:tracePt t="28083" x="7435850" y="4567238"/>
          <p14:tracePt t="28097" x="7448550" y="4567238"/>
          <p14:tracePt t="28099" x="7472363" y="4567238"/>
          <p14:tracePt t="28114" x="7535863" y="4567238"/>
          <p14:tracePt t="28131" x="7572375" y="4567238"/>
          <p14:tracePt t="28147" x="7623175" y="4579938"/>
          <p14:tracePt t="28164" x="7697788" y="4592638"/>
          <p14:tracePt t="28181" x="7823200" y="4656138"/>
          <p14:tracePt t="28197" x="7999413" y="4743450"/>
          <p14:tracePt t="28214" x="8186738" y="4830763"/>
          <p14:tracePt t="28231" x="8348663" y="4918075"/>
          <p14:tracePt t="28248" x="8499475" y="4992688"/>
          <p14:tracePt t="28251" x="8561388" y="5018088"/>
          <p14:tracePt t="28265" x="8624888" y="5043488"/>
          <p14:tracePt t="28268" x="8699500" y="5068888"/>
          <p14:tracePt t="28282" x="8774113" y="5092700"/>
          <p14:tracePt t="28284" x="8850313" y="5105400"/>
          <p14:tracePt t="28298" x="8912225" y="5118100"/>
          <p14:tracePt t="28300" x="9012238" y="5143500"/>
          <p14:tracePt t="28315" x="9237663" y="5168900"/>
          <p14:tracePt t="28330" x="9475788" y="5218113"/>
          <p14:tracePt t="28346" x="9650413" y="5268913"/>
          <p14:tracePt t="28363" x="9739313" y="5294313"/>
          <p14:tracePt t="28380" x="9801225" y="5294313"/>
          <p14:tracePt t="28396" x="9852025" y="5318125"/>
          <p14:tracePt t="28414" x="9901238" y="5330825"/>
          <p14:tracePt t="28431" x="9975850" y="5356225"/>
          <p14:tracePt t="28448" x="10064750" y="5381625"/>
          <p14:tracePt t="28452" x="10101263" y="5394325"/>
          <p14:tracePt t="28466" x="10139363" y="5407025"/>
          <p14:tracePt t="28468" x="10164763" y="5418138"/>
          <p14:tracePt t="28483" x="10201275" y="5430838"/>
          <p14:tracePt t="28499" x="10226675" y="5430838"/>
          <p14:tracePt t="28516" x="10239375" y="5443538"/>
          <p14:tracePt t="28532" x="10277475" y="5443538"/>
          <p14:tracePt t="28549" x="10301288" y="5456238"/>
          <p14:tracePt t="28565" x="10313988" y="5456238"/>
          <p14:tracePt t="28603" x="10313988" y="5468938"/>
          <p14:tracePt t="28611" x="10313988" y="5481638"/>
          <p14:tracePt t="28619" x="10277475" y="5507038"/>
          <p14:tracePt t="28630" x="10201275" y="5518150"/>
          <p14:tracePt t="28647" x="10052050" y="5556250"/>
          <p14:tracePt t="28664" x="9888538" y="5607050"/>
          <p14:tracePt t="28680" x="9763125" y="5619750"/>
          <p14:tracePt t="28682" x="9750425" y="5630863"/>
          <p14:tracePt t="28699" x="9713913" y="5643563"/>
          <p14:tracePt t="28795" x="9739313" y="5643563"/>
          <p14:tracePt t="28803" x="9801225" y="5643563"/>
          <p14:tracePt t="28816" x="9875838" y="5643563"/>
          <p14:tracePt t="28832" x="9988550" y="5643563"/>
          <p14:tracePt t="28835" x="10052050" y="5643563"/>
          <p14:tracePt t="28850" x="10113963" y="5643563"/>
          <p14:tracePt t="28852" x="10188575" y="5643563"/>
          <p14:tracePt t="28865" x="10252075" y="5643563"/>
          <p14:tracePt t="28868" x="10326688" y="5643563"/>
          <p14:tracePt t="28883" x="10477500" y="5643563"/>
          <p14:tracePt t="28899" x="10664825" y="5643563"/>
          <p14:tracePt t="28916" x="10790238" y="5643563"/>
          <p14:tracePt t="28933" x="10890250" y="5643563"/>
          <p14:tracePt t="28949" x="10928350" y="5668963"/>
          <p14:tracePt t="28966" x="10939463" y="5668963"/>
          <p14:tracePt t="28995" x="10928350" y="5668963"/>
          <p14:tracePt t="29004" x="10877550" y="5668963"/>
          <p14:tracePt t="29016" x="10790238" y="5668963"/>
          <p14:tracePt t="29018" x="10726738" y="5668963"/>
          <p14:tracePt t="29032" x="10652125" y="5668963"/>
          <p14:tracePt t="29035" x="10577513" y="5668963"/>
          <p14:tracePt t="29050" x="10502900" y="5668963"/>
          <p14:tracePt t="29052" x="10452100" y="5668963"/>
          <p14:tracePt t="29067" x="10326688" y="5681663"/>
          <p14:tracePt t="29084" x="10264775" y="5681663"/>
          <p14:tracePt t="29100" x="10239375" y="5681663"/>
          <p14:tracePt t="29115" x="10213975" y="5681663"/>
          <p14:tracePt t="29162" x="10239375" y="5681663"/>
          <p14:tracePt t="29170" x="10326688" y="5681663"/>
          <p14:tracePt t="29182" x="10477500" y="5707063"/>
          <p14:tracePt t="29199" x="10752138" y="5719763"/>
          <p14:tracePt t="29215" x="10952163" y="5719763"/>
          <p14:tracePt t="29232" x="11141075" y="5719763"/>
          <p14:tracePt t="29234" x="11202988" y="5707063"/>
          <p14:tracePt t="29249" x="11266488" y="5694363"/>
          <p14:tracePt t="29250" x="11290300" y="5681663"/>
          <p14:tracePt t="29266" x="11315700" y="5681663"/>
          <p14:tracePt t="29282" x="11341100" y="5681663"/>
          <p14:tracePt t="29354" x="11328400" y="5681663"/>
          <p14:tracePt t="29362" x="11266488" y="5681663"/>
          <p14:tracePt t="29371" x="11164888" y="5681663"/>
          <p14:tracePt t="29383" x="11028363" y="5681663"/>
          <p14:tracePt t="29399" x="10726738" y="5681663"/>
          <p14:tracePt t="29416" x="10452100" y="5681663"/>
          <p14:tracePt t="29418" x="10326688" y="5681663"/>
          <p14:tracePt t="29433" x="10252075" y="5681663"/>
          <p14:tracePt t="29436" x="10177463" y="5681663"/>
          <p14:tracePt t="29450" x="10113963" y="5681663"/>
          <p14:tracePt t="29466" x="10101263" y="5681663"/>
          <p14:tracePt t="29538" x="10188575" y="5681663"/>
          <p14:tracePt t="29545" x="10313988" y="5694363"/>
          <p14:tracePt t="29553" x="10490200" y="5694363"/>
          <p14:tracePt t="29565" x="10639425" y="5694363"/>
          <p14:tracePt t="29582" x="10890250" y="5694363"/>
          <p14:tracePt t="29599" x="11064875" y="5694363"/>
          <p14:tracePt t="29617" x="11190288" y="5694363"/>
          <p14:tracePt t="29619" x="11228388" y="5694363"/>
          <p14:tracePt t="29635" x="11266488" y="5694363"/>
          <p14:tracePt t="29731" x="11253788" y="5694363"/>
          <p14:tracePt t="29739" x="11190288" y="5694363"/>
          <p14:tracePt t="29751" x="11102975" y="5694363"/>
          <p14:tracePt t="29769" x="10915650" y="5719763"/>
          <p14:tracePt t="29771" x="10828338" y="5719763"/>
          <p14:tracePt t="29785" x="10739438" y="5719763"/>
          <p14:tracePt t="29787" x="10664825" y="5719763"/>
          <p14:tracePt t="29801" x="10577513" y="5719763"/>
          <p14:tracePt t="29803" x="10502900" y="5732463"/>
          <p14:tracePt t="29818" x="10439400" y="5743575"/>
          <p14:tracePt t="29835" x="10414000" y="5743575"/>
          <p14:tracePt t="29899" x="10426700" y="5743575"/>
          <p14:tracePt t="29907" x="10490200" y="5743575"/>
          <p14:tracePt t="29919" x="10590213" y="5743575"/>
          <p14:tracePt t="29935" x="10839450" y="5743575"/>
          <p14:tracePt t="29952" x="10990263" y="5743575"/>
          <p14:tracePt t="29955" x="11041063" y="5743575"/>
          <p14:tracePt t="29969" x="11077575" y="5743575"/>
          <p14:tracePt t="29972" x="11090275" y="5743575"/>
          <p14:tracePt t="29985" x="11102975" y="5743575"/>
          <p14:tracePt t="30051" x="11090275" y="5743575"/>
          <p14:tracePt t="30059" x="11041063" y="5743575"/>
          <p14:tracePt t="30068" x="10964863" y="5743575"/>
          <p14:tracePt t="30085" x="10815638" y="5743575"/>
          <p14:tracePt t="30103" x="10702925" y="5743575"/>
          <p14:tracePt t="30119" x="10639425" y="5743575"/>
          <p14:tracePt t="30124" x="10614025" y="5743575"/>
          <p14:tracePt t="30140" x="10602913" y="5756275"/>
          <p14:tracePt t="30467" x="10590213" y="5756275"/>
          <p14:tracePt t="30587" x="10577513" y="5768975"/>
          <p14:tracePt t="30595" x="10564813" y="5768975"/>
          <p14:tracePt t="30603" x="10552113" y="5768975"/>
          <p14:tracePt t="30620" x="10514013" y="5768975"/>
          <p14:tracePt t="30637" x="10477500" y="5794375"/>
          <p14:tracePt t="30654" x="10401300" y="5794375"/>
          <p14:tracePt t="30671" x="10326688" y="5807075"/>
          <p14:tracePt t="30688" x="10226675" y="5832475"/>
          <p14:tracePt t="30692" x="10177463" y="5832475"/>
          <p14:tracePt t="30705" x="10126663" y="5843588"/>
          <p14:tracePt t="30708" x="10052050" y="5856288"/>
          <p14:tracePt t="30720" x="9988550" y="5856288"/>
          <p14:tracePt t="30723" x="9913938" y="5881688"/>
          <p14:tracePt t="30738" x="9839325" y="5894388"/>
          <p14:tracePt t="30740" x="9775825" y="5907088"/>
          <p14:tracePt t="30755" x="9626600" y="5945188"/>
          <p14:tracePt t="30772" x="9450388" y="5981700"/>
          <p14:tracePt t="30787" x="9312275" y="6019800"/>
          <p14:tracePt t="30804" x="9224963" y="6032500"/>
          <p14:tracePt t="30821" x="9163050" y="6032500"/>
          <p14:tracePt t="30837" x="9088438" y="6032500"/>
          <p14:tracePt t="30855" x="9037638" y="6032500"/>
          <p14:tracePt t="30871" x="8999538" y="6032500"/>
          <p14:tracePt t="30876" x="8975725" y="6032500"/>
          <p14:tracePt t="30887" x="8963025" y="6032500"/>
          <p14:tracePt t="30905" x="8937625" y="6032500"/>
          <p14:tracePt t="30908" x="8912225" y="6032500"/>
          <p14:tracePt t="30922" x="8899525" y="6032500"/>
          <p14:tracePt t="30924" x="8886825" y="6032500"/>
          <p14:tracePt t="30939" x="8874125" y="6032500"/>
          <p14:tracePt t="30955" x="8837613" y="6032500"/>
          <p14:tracePt t="30971" x="8812213" y="5994400"/>
          <p14:tracePt t="30988" x="8799513" y="5956300"/>
          <p14:tracePt t="31005" x="8786813" y="5894388"/>
          <p14:tracePt t="31022" x="8774113" y="5756275"/>
          <p14:tracePt t="31038" x="8737600" y="5556250"/>
          <p14:tracePt t="31055" x="8712200" y="5343525"/>
          <p14:tracePt t="31072" x="8686800" y="5143500"/>
          <p14:tracePt t="31075" x="8686800" y="5043488"/>
          <p14:tracePt t="31088" x="8686800" y="4943475"/>
          <p14:tracePt t="31091" x="8686800" y="4879975"/>
          <p14:tracePt t="31105" x="8686800" y="4818063"/>
          <p14:tracePt t="31108" x="8686800" y="4779963"/>
          <p14:tracePt t="31122" x="8686800" y="4730750"/>
          <p14:tracePt t="31139" x="8686800" y="4692650"/>
          <p14:tracePt t="31155" x="8686800" y="4630738"/>
          <p14:tracePt t="31172" x="8686800" y="4554538"/>
          <p14:tracePt t="31188" x="8686800" y="4492625"/>
          <p14:tracePt t="31205" x="8686800" y="4379913"/>
          <p14:tracePt t="31222" x="8699500" y="4230688"/>
          <p14:tracePt t="31239" x="8724900" y="4117975"/>
          <p14:tracePt t="31259" x="8737600" y="3979863"/>
          <p14:tracePt t="31263" x="8750300" y="3892550"/>
          <p14:tracePt t="31270" x="8763000" y="3792538"/>
          <p14:tracePt t="31287" x="8774113" y="3554413"/>
          <p14:tracePt t="31303" x="8774113" y="3390900"/>
          <p14:tracePt t="31320" x="8774113" y="3254375"/>
          <p14:tracePt t="31322" x="8774113" y="3203575"/>
          <p14:tracePt t="31337" x="8774113" y="3116263"/>
          <p14:tracePt t="31338" x="8774113" y="3054350"/>
          <p14:tracePt t="31354" x="8774113" y="2890838"/>
          <p14:tracePt t="31371" x="8774113" y="2765425"/>
          <p14:tracePt t="31388" x="8774113" y="2640013"/>
          <p14:tracePt t="31406" x="8774113" y="2565400"/>
          <p14:tracePt t="31423" x="8786813" y="2490788"/>
          <p14:tracePt t="31439" x="8786813" y="2439988"/>
          <p14:tracePt t="31456" x="8786813" y="2427288"/>
          <p14:tracePt t="31459" x="8786813" y="2403475"/>
          <p14:tracePt t="31473" x="8786813" y="2390775"/>
          <p14:tracePt t="31475" x="8799513" y="2378075"/>
          <p14:tracePt t="31489" x="8812213" y="2352675"/>
          <p14:tracePt t="31506" x="8812213" y="2327275"/>
          <p14:tracePt t="31523" x="8824913" y="2314575"/>
          <p14:tracePt t="31627" x="8824913" y="2327275"/>
          <p14:tracePt t="31635" x="8824913" y="2365375"/>
          <p14:tracePt t="31643" x="8824913" y="2427288"/>
          <p14:tracePt t="31656" x="8824913" y="2503488"/>
          <p14:tracePt t="31659" x="8824913" y="2590800"/>
          <p14:tracePt t="31673" x="8824913" y="2665413"/>
          <p14:tracePt t="31675" x="8824913" y="2752725"/>
          <p14:tracePt t="31690" x="8799513" y="2903538"/>
          <p14:tracePt t="31707" x="8774113" y="3016250"/>
          <p14:tracePt t="31723" x="8763000" y="3103563"/>
          <p14:tracePt t="31740" x="8737600" y="3216275"/>
          <p14:tracePt t="31757" x="8712200" y="3303588"/>
          <p14:tracePt t="31773" x="8699500" y="3403600"/>
          <p14:tracePt t="31790" x="8686800" y="3454400"/>
          <p14:tracePt t="31807" x="8661400" y="3516313"/>
          <p14:tracePt t="31824" x="8661400" y="3579813"/>
          <p14:tracePt t="31827" x="8661400" y="3616325"/>
          <p14:tracePt t="31840" x="8661400" y="3654425"/>
          <p14:tracePt t="31843" x="8661400" y="3692525"/>
          <p14:tracePt t="31858" x="8661400" y="3729038"/>
          <p14:tracePt t="31860" x="8661400" y="3779838"/>
          <p14:tracePt t="31874" x="8661400" y="3854450"/>
          <p14:tracePt t="31876" x="8661400" y="3916363"/>
          <p14:tracePt t="31891" x="8661400" y="4105275"/>
          <p14:tracePt t="31908" x="8661400" y="4305300"/>
          <p14:tracePt t="31924" x="8661400" y="4554538"/>
          <p14:tracePt t="31940" x="8661400" y="4818063"/>
          <p14:tracePt t="31957" x="8699500" y="5068888"/>
          <p14:tracePt t="31974" x="8724900" y="5268913"/>
          <p14:tracePt t="31991" x="8737600" y="5381625"/>
          <p14:tracePt t="32008" x="8750300" y="5430838"/>
          <p14:tracePt t="32011" x="8750300" y="5443538"/>
          <p14:tracePt t="32099" x="8763000" y="5443538"/>
          <p14:tracePt t="32107" x="8774113" y="5443538"/>
          <p14:tracePt t="32115" x="8799513" y="5407025"/>
          <p14:tracePt t="32124" x="8824913" y="5318125"/>
          <p14:tracePt t="32139" x="8874125" y="5092700"/>
          <p14:tracePt t="32157" x="8912225" y="4856163"/>
          <p14:tracePt t="32173" x="8937625" y="4618038"/>
          <p14:tracePt t="32190" x="8963025" y="4379913"/>
          <p14:tracePt t="32206" x="8963025" y="4141788"/>
          <p14:tracePt t="32225" x="8963025" y="3929063"/>
          <p14:tracePt t="32228" x="8963025" y="3829050"/>
          <p14:tracePt t="32242" x="8963025" y="3641725"/>
          <p14:tracePt t="32259" x="8963025" y="3429000"/>
          <p14:tracePt t="32276" x="8963025" y="3228975"/>
          <p14:tracePt t="32292" x="8963025" y="3041650"/>
          <p14:tracePt t="32308" x="8963025" y="2941638"/>
          <p14:tracePt t="32325" x="8950325" y="2828925"/>
          <p14:tracePt t="32342" x="8950325" y="2740025"/>
          <p14:tracePt t="32359" x="8950325" y="2678113"/>
          <p14:tracePt t="32375" x="8950325" y="2627313"/>
          <p14:tracePt t="32392" x="8950325" y="2603500"/>
          <p14:tracePt t="32395" x="8950325" y="2590800"/>
          <p14:tracePt t="32409" x="8937625" y="2590800"/>
          <p14:tracePt t="32412" x="8937625" y="2578100"/>
          <p14:tracePt t="32627" x="8937625" y="2603500"/>
          <p14:tracePt t="32635" x="8924925" y="2616200"/>
          <p14:tracePt t="32643" x="8924925" y="2627313"/>
          <p14:tracePt t="32659" x="8924925" y="2665413"/>
          <p14:tracePt t="32676" x="8912225" y="2703513"/>
          <p14:tracePt t="32693" x="8899525" y="2765425"/>
          <p14:tracePt t="32709" x="8886825" y="2816225"/>
          <p14:tracePt t="32725" x="8874125" y="2890838"/>
          <p14:tracePt t="32743" x="8874125" y="2965450"/>
          <p14:tracePt t="32760" x="8874125" y="3065463"/>
          <p14:tracePt t="32763" x="8874125" y="3103563"/>
          <p14:tracePt t="32776" x="8874125" y="3141663"/>
          <p14:tracePt t="32779" x="8874125" y="3178175"/>
          <p14:tracePt t="32793" x="8874125" y="3216275"/>
          <p14:tracePt t="32795" x="8874125" y="3254375"/>
          <p14:tracePt t="32809" x="8874125" y="3278188"/>
          <p14:tracePt t="32811" x="8874125" y="3303588"/>
          <p14:tracePt t="32827" x="8874125" y="3341688"/>
          <p14:tracePt t="32843" x="8874125" y="3390900"/>
          <p14:tracePt t="32859" x="8874125" y="3416300"/>
          <p14:tracePt t="32876" x="8874125" y="3454400"/>
          <p14:tracePt t="32893" x="8874125" y="3479800"/>
          <p14:tracePt t="32909" x="8874125" y="3516313"/>
          <p14:tracePt t="32927" x="8874125" y="3541713"/>
          <p14:tracePt t="32944" x="8874125" y="3554413"/>
          <p14:tracePt t="32946" x="8874125" y="3579813"/>
          <p14:tracePt t="32960" x="8874125" y="3590925"/>
          <p14:tracePt t="32963" x="8874125" y="3603625"/>
          <p14:tracePt t="32979" x="8874125" y="3616325"/>
          <p14:tracePt t="32995" x="8874125" y="3629025"/>
          <p14:tracePt t="33010" x="8874125" y="3641725"/>
          <p14:tracePt t="33027" x="8874125" y="3654425"/>
          <p14:tracePt t="33131" x="8874125" y="3641725"/>
          <p14:tracePt t="33139" x="8874125" y="3579813"/>
          <p14:tracePt t="33147" x="8874125" y="3479800"/>
          <p14:tracePt t="33160" x="8874125" y="3354388"/>
          <p14:tracePt t="33163" x="8874125" y="3216275"/>
          <p14:tracePt t="33177" x="8850313" y="3090863"/>
          <p14:tracePt t="33179" x="8837613" y="2978150"/>
          <p14:tracePt t="33192" x="8824913" y="2865438"/>
          <p14:tracePt t="33194" x="8812213" y="2740025"/>
          <p14:tracePt t="33210" x="8812213" y="2490788"/>
          <p14:tracePt t="33226" x="8799513" y="2290763"/>
          <p14:tracePt t="33243" x="8786813" y="2139950"/>
          <p14:tracePt t="33259" x="8786813" y="2052638"/>
          <p14:tracePt t="33276" x="8786813" y="2027238"/>
          <p14:tracePt t="33293" x="8786813" y="2014538"/>
          <p14:tracePt t="33379" x="8786813" y="2039938"/>
          <p14:tracePt t="33387" x="8786813" y="2078038"/>
          <p14:tracePt t="33395" x="8786813" y="2114550"/>
          <p14:tracePt t="33411" x="8786813" y="2227263"/>
          <p14:tracePt t="33428" x="8786813" y="2378075"/>
          <p14:tracePt t="33445" x="8786813" y="2552700"/>
          <p14:tracePt t="33461" x="8786813" y="2728913"/>
          <p14:tracePt t="33478" x="8786813" y="2916238"/>
          <p14:tracePt t="33495" x="8774113" y="3116263"/>
          <p14:tracePt t="33512" x="8763000" y="3290888"/>
          <p14:tracePt t="33515" x="8763000" y="3378200"/>
          <p14:tracePt t="33528" x="8763000" y="3441700"/>
          <p14:tracePt t="33532" x="8763000" y="3516313"/>
          <p14:tracePt t="33544" x="8763000" y="3579813"/>
          <p14:tracePt t="33547" x="8763000" y="3629025"/>
          <p14:tracePt t="33561" x="8763000" y="3679825"/>
          <p14:tracePt t="33563" x="8763000" y="3729038"/>
          <p14:tracePt t="33579" x="8763000" y="3803650"/>
          <p14:tracePt t="33594" x="8763000" y="3854450"/>
          <p14:tracePt t="33612" x="8763000" y="3879850"/>
          <p14:tracePt t="33628" x="8763000" y="3892550"/>
          <p14:tracePt t="33723" x="8763000" y="3879850"/>
          <p14:tracePt t="33731" x="8774113" y="3841750"/>
          <p14:tracePt t="33745" x="8774113" y="3779838"/>
          <p14:tracePt t="33748" x="8786813" y="3692525"/>
          <p14:tracePt t="33763" x="8812213" y="3554413"/>
          <p14:tracePt t="33779" x="8812213" y="3403600"/>
          <p14:tracePt t="33795" x="8837613" y="3228975"/>
          <p14:tracePt t="33813" x="8837613" y="3041650"/>
          <p14:tracePt t="33829" x="8850313" y="2865438"/>
          <p14:tracePt t="33846" x="8863013" y="2728913"/>
          <p14:tracePt t="33862" x="8874125" y="2640013"/>
          <p14:tracePt t="33879" x="8886825" y="2578100"/>
          <p14:tracePt t="33884" x="8886825" y="2565400"/>
          <p14:tracePt t="33907" x="8886825" y="2552700"/>
          <p14:tracePt t="34228" x="8886825" y="2578100"/>
          <p14:tracePt t="34235" x="8886825" y="2616200"/>
          <p14:tracePt t="34246" x="8886825" y="2652713"/>
          <p14:tracePt t="34263" x="8886825" y="2703513"/>
          <p14:tracePt t="34280" x="8886825" y="2765425"/>
          <p14:tracePt t="34296" x="8886825" y="2828925"/>
          <p14:tracePt t="34299" x="8886825" y="2852738"/>
          <p14:tracePt t="34313" x="8886825" y="2878138"/>
          <p14:tracePt t="34315" x="8886825" y="2903538"/>
          <p14:tracePt t="34331" x="8886825" y="2978150"/>
          <p14:tracePt t="34347" x="8886825" y="3054350"/>
          <p14:tracePt t="34363" x="8886825" y="3128963"/>
          <p14:tracePt t="34380" x="8886825" y="3165475"/>
          <p14:tracePt t="34396" x="8886825" y="3190875"/>
          <p14:tracePt t="34414" x="8886825" y="3203575"/>
          <p14:tracePt t="34431" x="8886825" y="3228975"/>
          <p14:tracePt t="34447" x="8874125" y="3267075"/>
          <p14:tracePt t="34465" x="8863013" y="3341688"/>
          <p14:tracePt t="34468" x="8863013" y="3354388"/>
          <p14:tracePt t="34481" x="8863013" y="3367088"/>
          <p14:tracePt t="34483" x="8863013" y="3378200"/>
          <p14:tracePt t="34499" x="8863013" y="3390900"/>
          <p14:tracePt t="34652" x="8863013" y="3354388"/>
          <p14:tracePt t="34659" x="8863013" y="3303588"/>
          <p14:tracePt t="34667" x="8863013" y="3228975"/>
          <p14:tracePt t="34681" x="8863013" y="3165475"/>
          <p14:tracePt t="34684" x="8863013" y="3116263"/>
          <p14:tracePt t="34698" x="8863013" y="3065463"/>
          <p14:tracePt t="34700" x="8863013" y="3028950"/>
          <p14:tracePt t="34715" x="8863013" y="2965450"/>
          <p14:tracePt t="34731" x="8850313" y="2952750"/>
          <p14:tracePt t="34890" x="8850313" y="3003550"/>
          <p14:tracePt t="34898" x="8850313" y="3103563"/>
          <p14:tracePt t="34906" x="8850313" y="3216275"/>
          <p14:tracePt t="34914" x="8850313" y="3328988"/>
          <p14:tracePt t="34930" x="8850313" y="3529013"/>
          <p14:tracePt t="34946" x="8850313" y="3629025"/>
          <p14:tracePt t="34965" x="8850313" y="3654425"/>
          <p14:tracePt t="34982" x="8850313" y="3667125"/>
          <p14:tracePt t="35091" x="8850313" y="3654425"/>
          <p14:tracePt t="35099" x="8850313" y="3603625"/>
          <p14:tracePt t="35107" x="8850313" y="3554413"/>
          <p14:tracePt t="35116" x="8850313" y="3516313"/>
          <p14:tracePt t="35133" x="8850313" y="3441700"/>
          <p14:tracePt t="35148" x="8850313" y="3367088"/>
          <p14:tracePt t="35166" x="8850313" y="3354388"/>
          <p14:tracePt t="35339" x="8863013" y="3354388"/>
          <p14:tracePt t="35363" x="8863013" y="3390900"/>
          <p14:tracePt t="35371" x="8863013" y="3416300"/>
          <p14:tracePt t="35383" x="8863013" y="3441700"/>
          <p14:tracePt t="35400" x="8874125" y="3490913"/>
          <p14:tracePt t="35402" x="8886825" y="3516313"/>
          <p14:tracePt t="35416" x="8886825" y="3541713"/>
          <p14:tracePt t="35418" x="8886825" y="3579813"/>
          <p14:tracePt t="35433" x="8886825" y="3590925"/>
          <p14:tracePt t="35435" x="8886825" y="3603625"/>
          <p14:tracePt t="35450" x="8886825" y="3616325"/>
          <p14:tracePt t="35475" x="8886825" y="3629025"/>
          <p14:tracePt t="35547" x="8899525" y="3629025"/>
          <p14:tracePt t="35555" x="8912225" y="3579813"/>
          <p14:tracePt t="35566" x="8924925" y="3541713"/>
          <p14:tracePt t="35583" x="8937625" y="3467100"/>
          <p14:tracePt t="35587" x="8950325" y="3429000"/>
          <p14:tracePt t="35600" x="8963025" y="3403600"/>
          <p14:tracePt t="35602" x="8963025" y="3378200"/>
          <p14:tracePt t="35616" x="8963025" y="3354388"/>
          <p14:tracePt t="35619" x="8963025" y="3328988"/>
          <p14:tracePt t="35634" x="8963025" y="3316288"/>
          <p14:tracePt t="35636" x="8963025" y="3303588"/>
          <p14:tracePt t="35651" x="8963025" y="3290888"/>
          <p14:tracePt t="35667" x="8963025" y="3278188"/>
          <p14:tracePt t="35827" x="8963025" y="3303588"/>
          <p14:tracePt t="35835" x="8963025" y="3316288"/>
          <p14:tracePt t="35851" x="8963025" y="3328988"/>
          <p14:tracePt t="35858" x="8963025" y="3341688"/>
          <p14:tracePt t="35914" x="8975725" y="3341688"/>
          <p14:tracePt t="35923" x="8986838" y="3341688"/>
          <p14:tracePt t="35934" x="9012238" y="3341688"/>
          <p14:tracePt t="35952" x="9124950" y="3267075"/>
          <p14:tracePt t="35955" x="9175750" y="3203575"/>
          <p14:tracePt t="35968" x="9224963" y="3128963"/>
          <p14:tracePt t="35970" x="9263063" y="3065463"/>
          <p14:tracePt t="35985" x="9275763" y="3041650"/>
          <p14:tracePt t="35988" x="9288463" y="3028950"/>
          <p14:tracePt t="36001" x="9288463" y="3016250"/>
          <p14:tracePt t="36004" x="9288463" y="3003550"/>
          <p14:tracePt t="36219" x="9288463" y="2990850"/>
          <p14:tracePt t="36227" x="9301163" y="2965450"/>
          <p14:tracePt t="36235" x="9312275" y="2916238"/>
          <p14:tracePt t="36251" x="9324975" y="2803525"/>
          <p14:tracePt t="36267" x="9324975" y="2703513"/>
          <p14:tracePt t="36284" x="9324975" y="2527300"/>
          <p14:tracePt t="36301" x="9263063" y="2352675"/>
          <p14:tracePt t="36317" x="9163050" y="2190750"/>
          <p14:tracePt t="36334" x="9063038" y="2065338"/>
          <p14:tracePt t="36351" x="8963025" y="1965325"/>
          <p14:tracePt t="36367" x="8912225" y="1901825"/>
          <p14:tracePt t="36384" x="8850313" y="1865313"/>
          <p14:tracePt t="36386" x="8824913" y="1852613"/>
          <p14:tracePt t="36402" x="8786813" y="1839913"/>
          <p14:tracePt t="36418" x="8750300" y="1839913"/>
          <p14:tracePt t="36434" x="8712200" y="1839913"/>
          <p14:tracePt t="36451" x="8661400" y="1839913"/>
          <p14:tracePt t="36468" x="8612188" y="1865313"/>
          <p14:tracePt t="36484" x="8561388" y="1889125"/>
          <p14:tracePt t="36501" x="8512175" y="1939925"/>
          <p14:tracePt t="36518" x="8486775" y="2027238"/>
          <p14:tracePt t="36534" x="8474075" y="2127250"/>
          <p14:tracePt t="36551" x="8448675" y="2265363"/>
          <p14:tracePt t="36568" x="8448675" y="2439988"/>
          <p14:tracePt t="36570" x="8474075" y="2527300"/>
          <p14:tracePt t="36585" x="8512175" y="2603500"/>
          <p14:tracePt t="36587" x="8548688" y="2678113"/>
          <p14:tracePt t="36602" x="8624888" y="2803525"/>
          <p14:tracePt t="36618" x="8699500" y="2916238"/>
          <p14:tracePt t="36635" x="8786813" y="2978150"/>
          <p14:tracePt t="36652" x="8863013" y="3041650"/>
          <p14:tracePt t="36668" x="8963025" y="3065463"/>
          <p14:tracePt t="36685" x="9099550" y="3090863"/>
          <p14:tracePt t="36702" x="9288463" y="3116263"/>
          <p14:tracePt t="36718" x="9475788" y="3116263"/>
          <p14:tracePt t="36735" x="9650413" y="3090863"/>
          <p14:tracePt t="36752" x="9763125" y="3016250"/>
          <p14:tracePt t="36754" x="9813925" y="2952750"/>
          <p14:tracePt t="36769" x="9852025" y="2878138"/>
          <p14:tracePt t="36770" x="9875838" y="2803525"/>
          <p14:tracePt t="36785" x="9888538" y="2740025"/>
          <p14:tracePt t="36786" x="9888538" y="2652713"/>
          <p14:tracePt t="36802" x="9888538" y="2478088"/>
          <p14:tracePt t="36818" x="9852025" y="2303463"/>
          <p14:tracePt t="36835" x="9763125" y="2139950"/>
          <p14:tracePt t="36852" x="9626600" y="2027238"/>
          <p14:tracePt t="36868" x="9437688" y="1939925"/>
          <p14:tracePt t="36885" x="9288463" y="1914525"/>
          <p14:tracePt t="36901" x="9188450" y="1901825"/>
          <p14:tracePt t="36921" x="9088438" y="1901825"/>
          <p14:tracePt t="36924" x="9050338" y="1901825"/>
          <p14:tracePt t="36938" x="8975725" y="1927225"/>
          <p14:tracePt t="36954" x="8937625" y="1952625"/>
          <p14:tracePt t="36956" x="8886825" y="1989138"/>
          <p14:tracePt t="36971" x="8837613" y="2078038"/>
          <p14:tracePt t="36987" x="8786813" y="2190750"/>
          <p14:tracePt t="37004" x="8763000" y="2278063"/>
          <p14:tracePt t="37021" x="8763000" y="2352675"/>
          <p14:tracePt t="37036" x="8763000" y="2414588"/>
          <p14:tracePt t="37054" x="8763000" y="2452688"/>
          <p14:tracePt t="37070" x="8763000" y="2478088"/>
          <p14:tracePt t="37088" x="8774113" y="2490788"/>
          <p14:tracePt t="37104" x="8786813" y="2503488"/>
          <p14:tracePt t="37108" x="8799513" y="2503488"/>
          <p14:tracePt t="37120" x="8812213" y="2503488"/>
          <p14:tracePt t="37123" x="8824913" y="2503488"/>
          <p14:tracePt t="37137" x="8837613" y="2503488"/>
          <p14:tracePt t="37523" x="8824913" y="2516188"/>
          <p14:tracePt t="37531" x="8786813" y="2540000"/>
          <p14:tracePt t="37539" x="8712200" y="2565400"/>
          <p14:tracePt t="37555" x="8574088" y="2616200"/>
          <p14:tracePt t="37573" x="8424863" y="2678113"/>
          <p14:tracePt t="37589" x="8261350" y="2728913"/>
          <p14:tracePt t="37605" x="8099425" y="2778125"/>
          <p14:tracePt t="37622" x="7923213" y="2828925"/>
          <p14:tracePt t="37639" x="7785100" y="2878138"/>
          <p14:tracePt t="37655" x="7610475" y="2952750"/>
          <p14:tracePt t="37659" x="7510463" y="2990850"/>
          <p14:tracePt t="37672" x="7423150" y="3016250"/>
          <p14:tracePt t="37674" x="7335838" y="3041650"/>
          <p14:tracePt t="37689" x="7246938" y="3078163"/>
          <p14:tracePt t="37691" x="7159625" y="3116263"/>
          <p14:tracePt t="37705" x="7072313" y="3154363"/>
          <p14:tracePt t="37707" x="6997700" y="3190875"/>
          <p14:tracePt t="37722" x="6834188" y="3278188"/>
          <p14:tracePt t="37739" x="6759575" y="3328988"/>
          <p14:tracePt t="37756" x="6734175" y="3328988"/>
          <p14:tracePt t="37773" x="6708775" y="3341688"/>
          <p14:tracePt t="37789" x="6659563" y="3378200"/>
          <p14:tracePt t="37806" x="6621463" y="3390900"/>
          <p14:tracePt t="37822" x="6572250" y="3403600"/>
          <p14:tracePt t="37839" x="6521450" y="3441700"/>
          <p14:tracePt t="37856" x="6459538" y="3479800"/>
          <p14:tracePt t="37859" x="6446838" y="3490913"/>
          <p14:tracePt t="37873" x="6421438" y="3516313"/>
          <p14:tracePt t="37875" x="6396038" y="3541713"/>
          <p14:tracePt t="37889" x="6383338" y="3554413"/>
          <p14:tracePt t="37891" x="6346825" y="3590925"/>
          <p14:tracePt t="37907" x="6308725" y="3641725"/>
          <p14:tracePt t="37923" x="6270625" y="3729038"/>
          <p14:tracePt t="37939" x="6208713" y="3803650"/>
          <p14:tracePt t="37956" x="6146800" y="3905250"/>
          <p14:tracePt t="37973" x="6057900" y="4017963"/>
          <p14:tracePt t="37990" x="5932488" y="4129088"/>
          <p14:tracePt t="38006" x="5795963" y="4241800"/>
          <p14:tracePt t="38023" x="5619750" y="4341813"/>
          <p14:tracePt t="38040" x="5483225" y="4405313"/>
          <p14:tracePt t="38043" x="5445125" y="4418013"/>
          <p14:tracePt t="38056" x="5407025" y="4430713"/>
          <p14:tracePt t="38059" x="5357813" y="4443413"/>
          <p14:tracePt t="38073" x="5294313" y="4467225"/>
          <p14:tracePt t="38075" x="5257800" y="4479925"/>
          <p14:tracePt t="38091" x="5181600" y="4505325"/>
          <p14:tracePt t="38107" x="5094288" y="4518025"/>
          <p14:tracePt t="38124" x="4968875" y="4554538"/>
          <p14:tracePt t="38140" x="4856163" y="4567238"/>
          <p14:tracePt t="38156" x="4743450" y="4579938"/>
          <p14:tracePt t="38174" x="4668838" y="4579938"/>
          <p14:tracePt t="38190" x="4606925" y="4579938"/>
          <p14:tracePt t="38207" x="4556125" y="4579938"/>
          <p14:tracePt t="38224" x="4518025" y="4579938"/>
          <p14:tracePt t="38227" x="4494213" y="4579938"/>
          <p14:tracePt t="38240" x="4468813" y="4567238"/>
          <p14:tracePt t="38243" x="4430713" y="4543425"/>
          <p14:tracePt t="38257" x="4381500" y="4518025"/>
          <p14:tracePt t="38259" x="4318000" y="4479925"/>
          <p14:tracePt t="38274" x="4205288" y="4405313"/>
          <p14:tracePt t="38291" x="4092575" y="4367213"/>
          <p14:tracePt t="38307" x="4017963" y="4330700"/>
          <p14:tracePt t="38324" x="3968750" y="4318000"/>
          <p14:tracePt t="38355" x="3956050" y="4318000"/>
          <p14:tracePt t="38363" x="3943350" y="4318000"/>
          <p14:tracePt t="38380" x="3930650" y="4305300"/>
          <p14:tracePt t="38395" x="3917950" y="4305300"/>
          <p14:tracePt t="38412" x="3892550" y="4292600"/>
          <p14:tracePt t="38424" x="3892550" y="4279900"/>
          <p14:tracePt t="38426" x="3879850" y="4279900"/>
          <p14:tracePt t="38443" x="3867150" y="4267200"/>
          <p14:tracePt t="38483" x="3856038" y="4254500"/>
          <p14:tracePt t="38490" x="3843338" y="4254500"/>
          <p14:tracePt t="38691" x="3843338" y="4241800"/>
          <p14:tracePt t="38811" x="3856038" y="4241800"/>
          <p14:tracePt t="38827" x="3867150" y="4241800"/>
          <p14:tracePt t="38835" x="3892550" y="4241800"/>
          <p14:tracePt t="38843" x="3905250" y="4230688"/>
          <p14:tracePt t="38859" x="3956050" y="4230688"/>
          <p14:tracePt t="38875" x="3992563" y="4205288"/>
          <p14:tracePt t="38892" x="4043363" y="4205288"/>
          <p14:tracePt t="38908" x="4105275" y="4192588"/>
          <p14:tracePt t="38926" x="4156075" y="4167188"/>
          <p14:tracePt t="38943" x="4192588" y="4167188"/>
          <p14:tracePt t="38959" x="4217988" y="4154488"/>
          <p14:tracePt t="38975" x="4243388" y="4141788"/>
          <p14:tracePt t="38993" x="4268788" y="4141788"/>
          <p14:tracePt t="38995" x="4281488" y="4141788"/>
          <p14:tracePt t="39011" x="4294188" y="4141788"/>
          <p14:tracePt t="39027" x="4305300" y="4141788"/>
          <p14:tracePt t="39043" x="4330700" y="4141788"/>
          <p14:tracePt t="39059" x="4356100" y="4117975"/>
          <p14:tracePt t="39076" x="4394200" y="4117975"/>
          <p14:tracePt t="39093" x="4418013" y="4117975"/>
          <p14:tracePt t="39109" x="4443413" y="4117975"/>
          <p14:tracePt t="39126" x="4494213" y="4117975"/>
          <p14:tracePt t="39143" x="4518025" y="4117975"/>
          <p14:tracePt t="39159" x="4530725" y="4105275"/>
          <p14:tracePt t="39176" x="4568825" y="4105275"/>
          <p14:tracePt t="39179" x="4594225" y="4105275"/>
          <p14:tracePt t="39193" x="4619625" y="4105275"/>
          <p14:tracePt t="39195" x="4643438" y="4105275"/>
          <p14:tracePt t="39209" x="4681538" y="4105275"/>
          <p14:tracePt t="39211" x="4719638" y="4105275"/>
          <p14:tracePt t="39226" x="4794250" y="4105275"/>
          <p14:tracePt t="39243" x="4868863" y="4092575"/>
          <p14:tracePt t="39259" x="4881563" y="4092575"/>
          <p14:tracePt t="39276" x="4894263" y="4092575"/>
          <p14:tracePt t="39294" x="4906963" y="4092575"/>
          <p14:tracePt t="40043" x="4919663" y="4092575"/>
          <p14:tracePt t="40052" x="4945063" y="4092575"/>
          <p14:tracePt t="40067" x="4956175" y="4092575"/>
          <p14:tracePt t="40179" x="4968875" y="4092575"/>
          <p14:tracePt t="40187" x="4981575" y="4092575"/>
          <p14:tracePt t="40195" x="4994275" y="4092575"/>
          <p14:tracePt t="40213" x="5045075" y="4092575"/>
          <p14:tracePt t="40229" x="5094288" y="4092575"/>
          <p14:tracePt t="40245" x="5170488" y="4092575"/>
          <p14:tracePt t="40262" x="5245100" y="4092575"/>
          <p14:tracePt t="40279" x="5307013" y="4092575"/>
          <p14:tracePt t="40295" x="5345113" y="4092575"/>
          <p14:tracePt t="40299" x="5357813" y="4092575"/>
          <p14:tracePt t="40313" x="5370513" y="4092575"/>
          <p14:tracePt t="40315" x="5383213" y="4092575"/>
          <p14:tracePt t="40475" x="5407025" y="4092575"/>
          <p14:tracePt t="40483" x="5419725" y="4092575"/>
          <p14:tracePt t="40499" x="5432425" y="4092575"/>
          <p14:tracePt t="40513" x="5445125" y="4092575"/>
          <p14:tracePt t="40515" x="5457825" y="4092575"/>
          <p14:tracePt t="40530" x="5483225" y="4092575"/>
          <p14:tracePt t="40546" x="5495925" y="4092575"/>
          <p14:tracePt t="40563" x="5507038" y="4092575"/>
          <p14:tracePt t="40580" x="5532438" y="4092575"/>
          <p14:tracePt t="40596" x="5545138" y="4092575"/>
          <p14:tracePt t="40613" x="5570538" y="4092575"/>
          <p14:tracePt t="40630" x="5595938" y="4092575"/>
          <p14:tracePt t="40646" x="5632450" y="4092575"/>
          <p14:tracePt t="40663" x="5645150" y="4092575"/>
          <p14:tracePt t="40680" x="5670550" y="4092575"/>
          <p14:tracePt t="40682" x="5683250" y="4092575"/>
          <p14:tracePt t="40699" x="5695950" y="4092575"/>
          <p14:tracePt t="40714" x="5719763" y="4092575"/>
          <p14:tracePt t="40731" x="5745163" y="4092575"/>
          <p14:tracePt t="40747" x="5757863" y="4092575"/>
          <p14:tracePt t="40764" x="5783263" y="4092575"/>
          <p14:tracePt t="40781" x="5808663" y="4092575"/>
          <p14:tracePt t="40796" x="5832475" y="4092575"/>
          <p14:tracePt t="40813" x="5870575" y="4092575"/>
          <p14:tracePt t="40831" x="5908675" y="4092575"/>
          <p14:tracePt t="40847" x="5932488" y="4092575"/>
          <p14:tracePt t="40864" x="5970588" y="4092575"/>
          <p14:tracePt t="40867" x="5983288" y="4092575"/>
          <p14:tracePt t="40881" x="5995988" y="4092575"/>
          <p14:tracePt t="40883" x="6021388" y="4092575"/>
          <p14:tracePt t="40900" x="6034088" y="4092575"/>
          <p14:tracePt t="40914" x="6057900" y="4092575"/>
          <p14:tracePt t="40931" x="6108700" y="4092575"/>
          <p14:tracePt t="40948" x="6134100" y="4092575"/>
          <p14:tracePt t="40964" x="6183313" y="4092575"/>
          <p14:tracePt t="40981" x="6221413" y="4092575"/>
          <p14:tracePt t="40997" x="6283325" y="4092575"/>
          <p14:tracePt t="41015" x="6370638" y="4092575"/>
          <p14:tracePt t="41031" x="6496050" y="4092575"/>
          <p14:tracePt t="41048" x="6596063" y="4092575"/>
          <p14:tracePt t="41050" x="6672263" y="4092575"/>
          <p14:tracePt t="41064" x="6734175" y="4092575"/>
          <p14:tracePt t="41066" x="6808788" y="4092575"/>
          <p14:tracePt t="41081" x="6872288" y="4092575"/>
          <p14:tracePt t="41083" x="6959600" y="4092575"/>
          <p14:tracePt t="41098" x="7123113" y="4092575"/>
          <p14:tracePt t="41115" x="7348538" y="4092575"/>
          <p14:tracePt t="41131" x="7561263" y="4092575"/>
          <p14:tracePt t="41148" x="7748588" y="4092575"/>
          <p14:tracePt t="41164" x="7886700" y="4092575"/>
          <p14:tracePt t="41181" x="8023225" y="4079875"/>
          <p14:tracePt t="41198" x="8148638" y="4041775"/>
          <p14:tracePt t="41215" x="8261350" y="4005263"/>
          <p14:tracePt t="41232" x="8361363" y="3954463"/>
          <p14:tracePt t="41235" x="8435975" y="3916363"/>
          <p14:tracePt t="41249" x="8486775" y="3892550"/>
          <p14:tracePt t="41251" x="8548688" y="3867150"/>
          <p14:tracePt t="41265" x="8624888" y="3829050"/>
          <p14:tracePt t="41267" x="8699500" y="3792538"/>
          <p14:tracePt t="41282" x="8863013" y="3729038"/>
          <p14:tracePt t="41299" x="9050338" y="3654425"/>
          <p14:tracePt t="41315" x="9263063" y="3567113"/>
          <p14:tracePt t="41332" x="9437688" y="3479800"/>
          <p14:tracePt t="41348" x="9601200" y="3403600"/>
          <p14:tracePt t="41365" x="9713913" y="3367088"/>
          <p14:tracePt t="41382" x="9788525" y="3328988"/>
          <p14:tracePt t="41398" x="9852025" y="3290888"/>
          <p14:tracePt t="41415" x="9913938" y="3267075"/>
          <p14:tracePt t="41432" x="9975850" y="3254375"/>
          <p14:tracePt t="41436" x="10001250" y="3254375"/>
          <p14:tracePt t="41449" x="10039350" y="3241675"/>
          <p14:tracePt t="41452" x="10064750" y="3228975"/>
          <p14:tracePt t="41465" x="10101263" y="3216275"/>
          <p14:tracePt t="41467" x="10126663" y="3216275"/>
          <p14:tracePt t="41481" x="10152063" y="3203575"/>
          <p14:tracePt t="41482" x="10177463" y="3203575"/>
          <p14:tracePt t="41498" x="10213975" y="3190875"/>
          <p14:tracePt t="41514" x="10264775" y="3165475"/>
          <p14:tracePt t="41531" x="10301288" y="3154363"/>
          <p14:tracePt t="41547" x="10352088" y="3128963"/>
          <p14:tracePt t="41564" x="10390188" y="3116263"/>
          <p14:tracePt t="41581" x="10401300" y="3103563"/>
          <p14:tracePt t="41598" x="10414000" y="3103563"/>
          <p14:tracePt t="41707" x="10414000" y="3116263"/>
          <p14:tracePt t="41716" x="10401300" y="3154363"/>
          <p14:tracePt t="41724" x="10401300" y="3165475"/>
          <p14:tracePt t="41732" x="10377488" y="3178175"/>
          <p14:tracePt t="41748" x="10339388" y="3216275"/>
          <p14:tracePt t="41765" x="10313988" y="3254375"/>
          <p14:tracePt t="41782" x="10301288" y="3267075"/>
          <p14:tracePt t="41799" x="10288588" y="3278188"/>
          <p14:tracePt t="41816" x="10288588" y="3290888"/>
          <p14:tracePt t="41833" x="10277475" y="3290888"/>
          <p14:tracePt t="41947" x="10288588" y="3290888"/>
          <p14:tracePt t="41955" x="10313988" y="3278188"/>
          <p14:tracePt t="41967" x="10352088" y="3241675"/>
          <p14:tracePt t="41984" x="10439400" y="3178175"/>
          <p14:tracePt t="41987" x="10490200" y="3141663"/>
          <p14:tracePt t="42001" x="10514013" y="3128963"/>
          <p14:tracePt t="42003" x="10539413" y="3103563"/>
          <p14:tracePt t="42017" x="10564813" y="3103563"/>
          <p14:tracePt t="42019" x="10590213" y="3090863"/>
          <p14:tracePt t="42035" x="10614025" y="3078163"/>
          <p14:tracePt t="42131" x="10614025" y="3090863"/>
          <p14:tracePt t="42139" x="10614025" y="3103563"/>
          <p14:tracePt t="42151" x="10614025" y="3141663"/>
          <p14:tracePt t="42167" x="10614025" y="3178175"/>
          <p14:tracePt t="42170" x="10602913" y="3190875"/>
          <p14:tracePt t="42184" x="10590213" y="3228975"/>
          <p14:tracePt t="42187" x="10590213" y="3241675"/>
          <p14:tracePt t="42200" x="10577513" y="3254375"/>
          <p14:tracePt t="42203" x="10577513" y="3267075"/>
          <p14:tracePt t="42216" x="10577513" y="3278188"/>
          <p14:tracePt t="42217" x="10564813" y="3290888"/>
          <p14:tracePt t="42233" x="10552113" y="3290888"/>
          <p14:tracePt t="42234" x="10552113" y="3303588"/>
          <p14:tracePt t="42250" x="10539413" y="3303588"/>
          <p14:tracePt t="42266" x="10539413" y="3316288"/>
          <p14:tracePt t="42283" x="10526713" y="3316288"/>
          <p14:tracePt t="42346" x="10552113" y="3316288"/>
          <p14:tracePt t="42354" x="10590213" y="3316288"/>
          <p14:tracePt t="42368" x="10626725" y="3303588"/>
          <p14:tracePt t="42371" x="10664825" y="3267075"/>
          <p14:tracePt t="42385" x="10715625" y="3228975"/>
          <p14:tracePt t="42387" x="10752138" y="3216275"/>
          <p14:tracePt t="42403" x="10802938" y="3190875"/>
          <p14:tracePt t="42418" x="10828338" y="3190875"/>
          <p14:tracePt t="42491" x="10815638" y="3190875"/>
          <p14:tracePt t="42499" x="10777538" y="3203575"/>
          <p14:tracePt t="42508" x="10739438" y="3228975"/>
          <p14:tracePt t="42518" x="10690225" y="3267075"/>
          <p14:tracePt t="42535" x="10652125" y="3303588"/>
          <p14:tracePt t="42552" x="10639425" y="3316288"/>
          <p14:tracePt t="42555" x="10639425" y="3328988"/>
          <p14:tracePt t="42569" x="10626725" y="3328988"/>
          <p14:tracePt t="42811" x="10614025" y="3328988"/>
          <p14:tracePt t="42818" x="10614025" y="3341688"/>
          <p14:tracePt t="42827" x="10602913" y="3341688"/>
          <p14:tracePt t="42835" x="10552113" y="3367088"/>
          <p14:tracePt t="42850" x="10502900" y="3403600"/>
          <p14:tracePt t="42867" x="10414000" y="3454400"/>
          <p14:tracePt t="42884" x="10313988" y="3529013"/>
          <p14:tracePt t="42901" x="10213975" y="3590925"/>
          <p14:tracePt t="42918" x="10126663" y="3654425"/>
          <p14:tracePt t="42934" x="10064750" y="3703638"/>
          <p14:tracePt t="42951" x="10001250" y="3767138"/>
          <p14:tracePt t="42968" x="9952038" y="3803650"/>
          <p14:tracePt t="42970" x="9926638" y="3816350"/>
          <p14:tracePt t="42985" x="9913938" y="3829050"/>
          <p14:tracePt t="42986" x="9888538" y="3841750"/>
          <p14:tracePt t="43001" x="9875838" y="3854450"/>
          <p14:tracePt t="43018" x="9852025" y="3879850"/>
          <p14:tracePt t="43042" x="9839325" y="3879850"/>
          <p14:tracePt t="43051" x="9839325" y="3892550"/>
          <p14:tracePt t="43068" x="9826625" y="3892550"/>
          <p14:tracePt t="43086" x="9801225" y="3892550"/>
          <p14:tracePt t="43103" x="9763125" y="3905250"/>
          <p14:tracePt t="43120" x="9675813" y="3929063"/>
          <p14:tracePt t="43123" x="9626600" y="3941763"/>
          <p14:tracePt t="43137" x="9550400" y="3954463"/>
          <p14:tracePt t="43139" x="9463088" y="3954463"/>
          <p14:tracePt t="43154" x="9250363" y="3979863"/>
          <p14:tracePt t="43170" x="8986838" y="4017963"/>
          <p14:tracePt t="43187" x="8737600" y="4067175"/>
          <p14:tracePt t="43204" x="8461375" y="4141788"/>
          <p14:tracePt t="43220" x="8223250" y="4205288"/>
          <p14:tracePt t="43236" x="7999413" y="4241800"/>
          <p14:tracePt t="43253" x="7823200" y="4267200"/>
          <p14:tracePt t="43270" x="7673975" y="4267200"/>
          <p14:tracePt t="43287" x="7535863" y="4292600"/>
          <p14:tracePt t="43304" x="7385050" y="4292600"/>
          <p14:tracePt t="43307" x="7297738" y="4292600"/>
          <p14:tracePt t="43320" x="7235825" y="4292600"/>
          <p14:tracePt t="43323" x="7185025" y="4292600"/>
          <p14:tracePt t="43337" x="7146925" y="4292600"/>
          <p14:tracePt t="43339" x="7097713" y="4292600"/>
          <p14:tracePt t="43354" x="7059613" y="4292600"/>
          <p14:tracePt t="43356" x="7034213" y="4292600"/>
          <p14:tracePt t="43370" x="6985000" y="4292600"/>
          <p14:tracePt t="43387" x="6959600" y="4292600"/>
          <p14:tracePt t="43404" x="6946900" y="4292600"/>
          <p14:tracePt t="43420" x="6910388" y="4292600"/>
          <p14:tracePt t="43437" x="6872288" y="4292600"/>
          <p14:tracePt t="43454" x="6797675" y="4292600"/>
          <p14:tracePt t="43471" x="6708775" y="4292600"/>
          <p14:tracePt t="43487" x="6634163" y="4292600"/>
          <p14:tracePt t="43504" x="6559550" y="4292600"/>
          <p14:tracePt t="43507" x="6534150" y="4292600"/>
          <p14:tracePt t="43521" x="6496050" y="4292600"/>
          <p14:tracePt t="43524" x="6483350" y="4292600"/>
          <p14:tracePt t="43537" x="6459538" y="4292600"/>
          <p14:tracePt t="43539" x="6434138" y="4292600"/>
          <p14:tracePt t="43555" x="6396038" y="4292600"/>
          <p14:tracePt t="43571" x="6370638" y="4292600"/>
          <p14:tracePt t="43587" x="6346825" y="4279900"/>
          <p14:tracePt t="43604" x="6334125" y="4267200"/>
          <p14:tracePt t="43621" x="6308725" y="4254500"/>
          <p14:tracePt t="43638" x="6283325" y="4241800"/>
          <p14:tracePt t="43655" x="6259513" y="4241800"/>
          <p14:tracePt t="43671" x="6234113" y="4230688"/>
          <p14:tracePt t="43688" x="6196013" y="4230688"/>
          <p14:tracePt t="43692" x="6183313" y="4217988"/>
          <p14:tracePt t="43707" x="6157913" y="4217988"/>
          <p14:tracePt t="43731" x="6146800" y="4217988"/>
          <p14:tracePt t="43787" x="6134100" y="4217988"/>
          <p14:tracePt t="43803" x="6108700" y="4217988"/>
          <p14:tracePt t="43811" x="6096000" y="4217988"/>
          <p14:tracePt t="43821" x="6096000" y="4205288"/>
          <p14:tracePt t="43838" x="6070600" y="4192588"/>
          <p14:tracePt t="43979" x="6083300" y="4192588"/>
          <p14:tracePt t="43988" x="6096000" y="4179888"/>
          <p14:tracePt t="43997" x="6121400" y="4167188"/>
          <p14:tracePt t="44005" x="6157913" y="4167188"/>
          <p14:tracePt t="44020" x="6234113" y="4141788"/>
          <p14:tracePt t="44038" x="6283325" y="4129088"/>
          <p14:tracePt t="44054" x="6334125" y="4129088"/>
          <p14:tracePt t="44071" x="6396038" y="4105275"/>
          <p14:tracePt t="44088" x="6446838" y="4105275"/>
          <p14:tracePt t="44090" x="6459538" y="4105275"/>
          <p14:tracePt t="44395" x="6483350" y="4105275"/>
          <p14:tracePt t="44403" x="6508750" y="4092575"/>
          <p14:tracePt t="44412" x="6534150" y="4092575"/>
          <p14:tracePt t="44423" x="6534150" y="4079875"/>
          <p14:tracePt t="44439" x="6559550" y="4079875"/>
          <p14:tracePt t="44456" x="6572250" y="4079875"/>
          <p14:tracePt t="44458" x="6584950" y="4079875"/>
          <p14:tracePt t="44707" x="6596063" y="4079875"/>
          <p14:tracePt t="44724" x="6608763" y="4079875"/>
          <p14:tracePt t="44947" x="6634163" y="4067175"/>
          <p14:tracePt t="44955" x="6646863" y="4054475"/>
          <p14:tracePt t="44964" x="6672263" y="4054475"/>
          <p14:tracePt t="44973" x="6721475" y="4054475"/>
          <p14:tracePt t="44990" x="6821488" y="4054475"/>
          <p14:tracePt t="45007" x="6997700" y="4054475"/>
          <p14:tracePt t="45023" x="7159625" y="4054475"/>
          <p14:tracePt t="45040" x="7310438" y="4054475"/>
          <p14:tracePt t="45042" x="7397750" y="4054475"/>
          <p14:tracePt t="45057" x="7485063" y="4054475"/>
          <p14:tracePt t="45058" x="7572375" y="4054475"/>
          <p14:tracePt t="45074" x="7685088" y="4054475"/>
          <p14:tracePt t="45090" x="7797800" y="4054475"/>
          <p14:tracePt t="45107" x="7861300" y="4067175"/>
          <p14:tracePt t="45124" x="7897813" y="4067175"/>
          <p14:tracePt t="45141" x="7910513" y="4067175"/>
          <p14:tracePt t="46139" x="7910513" y="4079875"/>
          <p14:tracePt t="46147" x="7897813" y="4079875"/>
          <p14:tracePt t="46163" x="7886700" y="4079875"/>
          <p14:tracePt t="46187" x="7886700" y="4092575"/>
          <p14:tracePt t="46203" x="7874000" y="4092575"/>
          <p14:tracePt t="47827" x="7886700" y="4092575"/>
          <p14:tracePt t="47835" x="7923213" y="4092575"/>
          <p14:tracePt t="47849" x="7974013" y="4092575"/>
          <p14:tracePt t="47852" x="8010525" y="4092575"/>
          <p14:tracePt t="47866" x="8061325" y="4079875"/>
          <p14:tracePt t="47868" x="8123238" y="4067175"/>
          <p14:tracePt t="47883" x="8199438" y="4041775"/>
          <p14:tracePt t="47899" x="8261350" y="4029075"/>
          <p14:tracePt t="47915" x="8286750" y="4017963"/>
          <p14:tracePt t="47932" x="8312150" y="4017963"/>
          <p14:tracePt t="47949" x="8335963" y="4017963"/>
          <p14:tracePt t="47978" x="8335963" y="4005263"/>
          <p14:tracePt t="47986" x="8348663" y="4005263"/>
          <p14:tracePt t="48010" x="8361363" y="4005263"/>
          <p14:tracePt t="48050" x="8374063" y="4005263"/>
          <p14:tracePt t="49027" x="8374063" y="4017963"/>
          <p14:tracePt t="49051" x="8374063" y="4029075"/>
          <p14:tracePt t="49075" x="8374063" y="4041775"/>
          <p14:tracePt t="49083" x="8386763" y="4041775"/>
          <p14:tracePt t="49091" x="8386763" y="4054475"/>
          <p14:tracePt t="49102" x="8399463" y="4067175"/>
          <p14:tracePt t="49119" x="8424863" y="4117975"/>
          <p14:tracePt t="49135" x="8486775" y="4167188"/>
          <p14:tracePt t="49153" x="8612188" y="4267200"/>
          <p14:tracePt t="49155" x="8712200" y="4318000"/>
          <p14:tracePt t="49169" x="8812213" y="4354513"/>
          <p14:tracePt t="49171" x="8899525" y="4418013"/>
          <p14:tracePt t="49185" x="8986838" y="4479925"/>
          <p14:tracePt t="49187" x="9037638" y="4518025"/>
          <p14:tracePt t="49203" x="9163050" y="4667250"/>
          <p14:tracePt t="49219" x="9263063" y="4779963"/>
          <p14:tracePt t="49236" x="9337675" y="4892675"/>
          <p14:tracePt t="49252" x="9388475" y="4956175"/>
          <p14:tracePt t="49269" x="9424988" y="4992688"/>
          <p14:tracePt t="49285" x="9488488" y="5018088"/>
          <p14:tracePt t="49303" x="9537700" y="5018088"/>
          <p14:tracePt t="49307" x="9575800" y="5018088"/>
          <p14:tracePt t="49319" x="9613900" y="5018088"/>
          <p14:tracePt t="49336" x="9701213" y="5030788"/>
          <p14:tracePt t="49339" x="9750425" y="5043488"/>
          <p14:tracePt t="49352" x="9788525" y="5043488"/>
          <p14:tracePt t="49355" x="9826625" y="5043488"/>
          <p14:tracePt t="49370" x="9901238" y="5043488"/>
          <p14:tracePt t="49387" x="9975850" y="5056188"/>
          <p14:tracePt t="49403" x="10001250" y="5068888"/>
          <p14:tracePt t="49419" x="10013950" y="5081588"/>
          <p14:tracePt t="49437" x="10052050" y="5092700"/>
          <p14:tracePt t="49452" x="10075863" y="5130800"/>
          <p14:tracePt t="49587" x="10064750" y="5130800"/>
          <p14:tracePt t="49603" x="10052050" y="5130800"/>
          <p14:tracePt t="49611" x="10039350" y="5130800"/>
          <p14:tracePt t="49620" x="10026650" y="5130800"/>
          <p14:tracePt t="49636" x="10013950" y="5130800"/>
          <p14:tracePt t="49659" x="10001250" y="5130800"/>
          <p14:tracePt t="49670" x="9963150" y="5143500"/>
          <p14:tracePt t="49687" x="9801225" y="5181600"/>
          <p14:tracePt t="49703" x="9675813" y="5230813"/>
          <p14:tracePt t="49720" x="9601200" y="5256213"/>
          <p14:tracePt t="49723" x="9588500" y="5256213"/>
          <p14:tracePt t="49851" x="9588500" y="5268913"/>
          <p14:tracePt t="49859" x="9637713" y="5294313"/>
          <p14:tracePt t="49870" x="9726613" y="5330825"/>
          <p14:tracePt t="49887" x="9988550" y="5456238"/>
          <p14:tracePt t="49904" x="10239375" y="5543550"/>
          <p14:tracePt t="49907" x="10339388" y="5581650"/>
          <p14:tracePt t="49921" x="10414000" y="5607050"/>
          <p14:tracePt t="49923" x="10464800" y="5619750"/>
          <p14:tracePt t="49937" x="10514013" y="5630863"/>
          <p14:tracePt t="49938" x="10577513" y="5643563"/>
          <p14:tracePt t="49953" x="10614025" y="5643563"/>
          <p14:tracePt t="49954" x="10652125" y="5656263"/>
          <p14:tracePt t="49970" x="10715625" y="5656263"/>
          <p14:tracePt t="49986" x="10752138" y="5656263"/>
          <p14:tracePt t="50003" x="10777538" y="5656263"/>
          <p14:tracePt t="50083" x="10752138" y="5656263"/>
          <p14:tracePt t="50091" x="10715625" y="5656263"/>
          <p14:tracePt t="50104" x="10652125" y="5656263"/>
          <p14:tracePt t="50107" x="10564813" y="5656263"/>
          <p14:tracePt t="50122" x="10490200" y="5656263"/>
          <p14:tracePt t="50124" x="10401300" y="5656263"/>
          <p14:tracePt t="50139" x="10226675" y="5656263"/>
          <p14:tracePt t="50155" x="10113963" y="5668963"/>
          <p14:tracePt t="50172" x="10039350" y="5681663"/>
          <p14:tracePt t="50189" x="10026650" y="5681663"/>
          <p14:tracePt t="50205" x="10013950" y="5681663"/>
          <p14:tracePt t="50222" x="10001250" y="5681663"/>
          <p14:tracePt t="50251" x="10026650" y="5681663"/>
          <p14:tracePt t="50260" x="10088563" y="5681663"/>
          <p14:tracePt t="50272" x="10188575" y="5694363"/>
          <p14:tracePt t="50275" x="10301288" y="5694363"/>
          <p14:tracePt t="50288" x="10426700" y="5694363"/>
          <p14:tracePt t="50292" x="10539413" y="5694363"/>
          <p14:tracePt t="50305" x="10664825" y="5694363"/>
          <p14:tracePt t="50307" x="10739438" y="5681663"/>
          <p14:tracePt t="50324" x="10839450" y="5643563"/>
          <p14:tracePt t="50337" x="10890250" y="5630863"/>
          <p14:tracePt t="50459" x="10864850" y="5630863"/>
          <p14:tracePt t="50467" x="10852150" y="5630863"/>
          <p14:tracePt t="50474" x="10828338" y="5630863"/>
          <p14:tracePt t="50490" x="10815638" y="5630863"/>
          <p14:tracePt t="50492" x="10802938" y="5630863"/>
          <p14:tracePt t="50515" x="10790238" y="5630863"/>
          <p14:tracePt t="50715" x="10777538" y="5630863"/>
          <p14:tracePt t="50723" x="10739438" y="5630863"/>
          <p14:tracePt t="50731" x="10690225" y="5630863"/>
          <p14:tracePt t="50740" x="10626725" y="5630863"/>
          <p14:tracePt t="50756" x="10514013" y="5630863"/>
          <p14:tracePt t="50773" x="10439400" y="5630863"/>
          <p14:tracePt t="50790" x="10414000" y="5630863"/>
          <p14:tracePt t="50806" x="10390188" y="5630863"/>
          <p14:tracePt t="50823" x="10377488" y="5630863"/>
          <p14:tracePt t="50841" x="10364788" y="5630863"/>
          <p14:tracePt t="50859" x="10364788" y="5643563"/>
          <p14:tracePt t="50923" x="10352088" y="5643563"/>
          <p14:tracePt t="50931" x="10339388" y="5643563"/>
          <p14:tracePt t="52363" x="10339388" y="5630863"/>
          <p14:tracePt t="52411" x="10339388" y="5619750"/>
          <p14:tracePt t="52435" x="10326688" y="5619750"/>
          <p14:tracePt t="52444" x="10326688" y="5607050"/>
          <p14:tracePt t="52452" x="10313988" y="5594350"/>
          <p14:tracePt t="52460" x="10301288" y="5581650"/>
          <p14:tracePt t="52477" x="10252075" y="5494338"/>
          <p14:tracePt t="52494" x="10188575" y="5356225"/>
          <p14:tracePt t="52511" x="10088563" y="5181600"/>
          <p14:tracePt t="52515" x="10052050" y="5081588"/>
          <p14:tracePt t="52527" x="10001250" y="4956175"/>
          <p14:tracePt t="52544" x="9913938" y="4718050"/>
          <p14:tracePt t="52547" x="9875838" y="4579938"/>
          <p14:tracePt t="52561" x="9839325" y="4454525"/>
          <p14:tracePt t="52563" x="9801225" y="4354513"/>
          <p14:tracePt t="52578" x="9739313" y="4192588"/>
          <p14:tracePt t="52595" x="9663113" y="4029075"/>
          <p14:tracePt t="52611" x="9575800" y="3879850"/>
          <p14:tracePt t="52628" x="9537700" y="3803650"/>
          <p14:tracePt t="52645" x="9513888" y="3779838"/>
          <p14:tracePt t="52661" x="9501188" y="3767138"/>
          <p14:tracePt t="52678" x="9501188" y="3754438"/>
          <p14:tracePt t="52695" x="9475788" y="3741738"/>
          <p14:tracePt t="52716" x="9475788" y="3729038"/>
          <p14:tracePt t="52739" x="9475788" y="3716338"/>
          <p14:tracePt t="52747" x="9463088" y="3703638"/>
          <p14:tracePt t="52763" x="9463088" y="3692525"/>
          <p14:tracePt t="52779" x="9463088" y="3667125"/>
          <p14:tracePt t="52795" x="9437688" y="3641725"/>
          <p14:tracePt t="52812" x="9375775" y="3579813"/>
          <p14:tracePt t="52828" x="9275763" y="3516313"/>
          <p14:tracePt t="52845" x="9150350" y="3441700"/>
          <p14:tracePt t="52862" x="9037638" y="3390900"/>
          <p14:tracePt t="52879" x="8937625" y="3354388"/>
          <p14:tracePt t="52894" x="8874125" y="3316288"/>
          <p14:tracePt t="52913" x="8850313" y="3303588"/>
          <p14:tracePt t="53307" x="8850313" y="3316288"/>
          <p14:tracePt t="53315" x="8850313" y="3341688"/>
          <p14:tracePt t="53330" x="8874125" y="3416300"/>
          <p14:tracePt t="53347" x="8899525" y="3467100"/>
          <p14:tracePt t="53363" x="8924925" y="3503613"/>
          <p14:tracePt t="53380" x="8937625" y="3529013"/>
          <p14:tracePt t="53396" x="8963025" y="3554413"/>
          <p14:tracePt t="53413" x="8975725" y="3579813"/>
          <p14:tracePt t="53430" x="8986838" y="3579813"/>
          <p14:tracePt t="53446" x="8999538" y="3590925"/>
          <p14:tracePt t="53464" x="9012238" y="3590925"/>
          <p14:tracePt t="53466" x="9024938" y="3590925"/>
          <p14:tracePt t="53483" x="9024938" y="3603625"/>
          <p14:tracePt t="53497" x="9037638" y="3603625"/>
          <p14:tracePt t="53539" x="9050338" y="3603625"/>
          <p14:tracePt t="53547" x="9050338" y="3616325"/>
          <p14:tracePt t="53619" x="9063038" y="3616325"/>
          <p14:tracePt t="53636" x="9075738" y="3616325"/>
          <p14:tracePt t="53643" x="9075738" y="3629025"/>
          <p14:tracePt t="53659" x="9088438" y="3629025"/>
          <p14:tracePt t="53675" x="9088438" y="3641725"/>
          <p14:tracePt t="56187" x="9088438" y="3654425"/>
          <p14:tracePt t="56195" x="9099550" y="3667125"/>
          <p14:tracePt t="56204" x="9124950" y="3692525"/>
          <p14:tracePt t="56219" x="9237663" y="3803650"/>
          <p14:tracePt t="56236" x="9388475" y="3929063"/>
          <p14:tracePt t="56253" x="9513888" y="4041775"/>
          <p14:tracePt t="56269" x="9613900" y="4117975"/>
          <p14:tracePt t="56286" x="9726613" y="4167188"/>
          <p14:tracePt t="56303" x="9813925" y="4205288"/>
          <p14:tracePt t="56319" x="9901238" y="4254500"/>
          <p14:tracePt t="56321" x="9963150" y="4292600"/>
          <p14:tracePt t="56336" x="10013950" y="4318000"/>
          <p14:tracePt t="56338" x="10052050" y="4341813"/>
          <p14:tracePt t="56354" x="10113963" y="4354513"/>
          <p14:tracePt t="56370" x="10139363" y="4379913"/>
          <p14:tracePt t="56410" x="10152063" y="4392613"/>
          <p14:tracePt t="56531" x="10164763" y="4392613"/>
          <p14:tracePt t="56547" x="10177463" y="4392613"/>
          <p14:tracePt t="56555" x="10188575" y="4392613"/>
          <p14:tracePt t="56699" x="10201275" y="4392613"/>
          <p14:tracePt t="56715" x="10226675" y="4392613"/>
          <p14:tracePt t="56722" x="10252075" y="4392613"/>
          <p14:tracePt t="56738" x="10264775" y="4392613"/>
          <p14:tracePt t="56755" x="10288588" y="4392613"/>
          <p14:tracePt t="56795" x="10301288" y="4392613"/>
          <p14:tracePt t="56819" x="10313988" y="4392613"/>
          <p14:tracePt t="56827" x="10313988" y="4405313"/>
          <p14:tracePt t="56839" x="10326688" y="4405313"/>
          <p14:tracePt t="56855" x="10364788" y="4430713"/>
          <p14:tracePt t="56873" x="10401300" y="4492625"/>
          <p14:tracePt t="56875" x="10414000" y="4505325"/>
          <p14:tracePt t="56890" x="10464800" y="4543425"/>
          <p14:tracePt t="56906" x="10526713" y="4567238"/>
          <p14:tracePt t="56923" x="10590213" y="4579938"/>
          <p14:tracePt t="56939" x="10652125" y="4618038"/>
          <p14:tracePt t="56956" x="10690225" y="4618038"/>
          <p14:tracePt t="56972" x="10702925" y="4630738"/>
          <p14:tracePt t="56989" x="10739438" y="4643438"/>
          <p14:tracePt t="57006" x="10777538" y="4656138"/>
          <p14:tracePt t="57022" x="10815638" y="4667250"/>
          <p14:tracePt t="57039" x="10864850" y="4692650"/>
          <p14:tracePt t="57056" x="10902950" y="4692650"/>
          <p14:tracePt t="57059" x="10928350" y="4705350"/>
          <p14:tracePt t="57073" x="10952163" y="4718050"/>
          <p14:tracePt t="57075" x="10964863" y="4718050"/>
          <p14:tracePt t="57090" x="10977563" y="4730750"/>
          <p14:tracePt t="57092" x="11002963" y="4730750"/>
          <p14:tracePt t="57106" x="11028363" y="4743450"/>
          <p14:tracePt t="57123" x="11064875" y="4756150"/>
          <p14:tracePt t="57140" x="11102975" y="4768850"/>
          <p14:tracePt t="57156" x="11115675" y="4768850"/>
          <p14:tracePt t="57173" x="11141075" y="4779963"/>
          <p14:tracePt t="57190" x="11153775" y="4779963"/>
          <p14:tracePt t="57206" x="11164888" y="4792663"/>
          <p14:tracePt t="57259" x="11177588" y="4792663"/>
          <p14:tracePt t="57379" x="11177588" y="4805363"/>
          <p14:tracePt t="57395" x="11190288" y="4805363"/>
          <p14:tracePt t="57402" x="11190288" y="4818063"/>
          <p14:tracePt t="57427" x="11190288" y="4830763"/>
          <p14:tracePt t="57450" x="11190288" y="4843463"/>
          <p14:tracePt t="57458" x="11190288" y="4856163"/>
          <p14:tracePt t="57483" x="11190288" y="4868863"/>
          <p14:tracePt t="57499" x="11190288" y="4879975"/>
          <p14:tracePt t="57523" x="11190288" y="4892675"/>
          <p14:tracePt t="57540" x="11190288" y="4905375"/>
          <p14:tracePt t="57571" x="11190288" y="4918075"/>
          <p14:tracePt t="57595" x="11190288" y="4930775"/>
          <p14:tracePt t="57619" x="11190288" y="4943475"/>
          <p14:tracePt t="57626" x="11190288" y="4956175"/>
          <p14:tracePt t="57643" x="11190288" y="4968875"/>
          <p14:tracePt t="57658" x="11190288" y="4992688"/>
          <p14:tracePt t="57660" x="11190288" y="5005388"/>
          <p14:tracePt t="57675" x="11177588" y="5056188"/>
          <p14:tracePt t="57690" x="11141075" y="5130800"/>
          <p14:tracePt t="57706" x="11128375" y="5181600"/>
          <p14:tracePt t="57723" x="11090275" y="5268913"/>
          <p14:tracePt t="57739" x="11077575" y="5305425"/>
          <p14:tracePt t="57756" x="11064875" y="5343525"/>
          <p14:tracePt t="57773" x="11052175" y="5368925"/>
          <p14:tracePt t="57789" x="11041063" y="5381625"/>
          <p14:tracePt t="57810" x="11041063" y="5394325"/>
          <p14:tracePt t="57913" x="11052175" y="5394325"/>
          <p14:tracePt t="57922" x="11077575" y="5407025"/>
          <p14:tracePt t="57929" x="11090275" y="5407025"/>
          <p14:tracePt t="57939" x="11115675" y="5407025"/>
          <p14:tracePt t="57956" x="11164888" y="5407025"/>
          <p14:tracePt t="57973" x="11190288" y="5407025"/>
          <p14:tracePt t="57990" x="11202988" y="5407025"/>
          <p14:tracePt t="58081" x="11141075" y="5418138"/>
          <p14:tracePt t="58090" x="11090275" y="5443538"/>
          <p14:tracePt t="58097" x="11052175" y="5456238"/>
          <p14:tracePt t="58107" x="11015663" y="5468938"/>
          <p14:tracePt t="58124" x="10977563" y="5494338"/>
          <p14:tracePt t="58140" x="10964863" y="5507038"/>
          <p14:tracePt t="58157" x="10964863" y="5518150"/>
          <p14:tracePt t="58273" x="10990263" y="5518150"/>
          <p14:tracePt t="58281" x="11002963" y="5518150"/>
          <p14:tracePt t="58291" x="11015663" y="5518150"/>
          <p14:tracePt t="58307" x="11028363" y="5518150"/>
          <p14:tracePt t="58393" x="11028363" y="5530850"/>
          <p14:tracePt t="58402" x="11028363" y="5543550"/>
          <p14:tracePt t="58417" x="11015663" y="5568950"/>
          <p14:tracePt t="58425" x="10990263" y="5581650"/>
          <p14:tracePt t="58443" x="10964863" y="5607050"/>
          <p14:tracePt t="58460" x="10952163" y="5619750"/>
          <p14:tracePt t="58476" x="10939463" y="5619750"/>
          <p14:tracePt t="58507" x="10939463" y="5630863"/>
          <p14:tracePt t="58635" x="10964863" y="5630863"/>
          <p14:tracePt t="58643" x="10990263" y="5630863"/>
          <p14:tracePt t="58650" x="11002963" y="5630863"/>
          <p14:tracePt t="58660" x="11015663" y="5630863"/>
          <p14:tracePt t="58677" x="11028363" y="5630863"/>
          <p14:tracePt t="58694" x="11052175" y="5630863"/>
          <p14:tracePt t="58795" x="11041063" y="5630863"/>
          <p14:tracePt t="58803" x="11002963" y="5630863"/>
          <p14:tracePt t="58811" x="10952163" y="5630863"/>
          <p14:tracePt t="58828" x="10864850" y="5643563"/>
          <p14:tracePt t="58844" x="10828338" y="5668963"/>
          <p14:tracePt t="58867" x="10828338" y="5681663"/>
          <p14:tracePt t="59075" x="10815638" y="5681663"/>
          <p14:tracePt t="59083" x="10790238" y="5681663"/>
          <p14:tracePt t="59095" x="10752138" y="5681663"/>
          <p14:tracePt t="59098" x="10726738" y="5681663"/>
          <p14:tracePt t="59112" x="10702925" y="5681663"/>
          <p14:tracePt t="59114" x="10690225" y="5681663"/>
          <p14:tracePt t="59129" x="10677525" y="5681663"/>
          <p14:tracePt t="59131" x="10664825" y="5681663"/>
          <p14:tracePt t="59299" x="10652125" y="5681663"/>
          <p14:tracePt t="59307" x="10639425" y="5681663"/>
          <p14:tracePt t="59315" x="10626725" y="5681663"/>
          <p14:tracePt t="59329" x="10614025" y="5681663"/>
          <p14:tracePt t="59331" x="10590213" y="5681663"/>
          <p14:tracePt t="59346" x="10552113" y="5681663"/>
          <p14:tracePt t="59363" x="10490200" y="5668963"/>
          <p14:tracePt t="59379" x="10452100" y="5668963"/>
          <p14:tracePt t="59395" x="10414000" y="5656263"/>
          <p14:tracePt t="59412" x="10390188" y="5656263"/>
          <p14:tracePt t="59429" x="10377488" y="5643563"/>
          <p14:tracePt t="59445" x="10352088" y="5619750"/>
          <p14:tracePt t="59462" x="10301288" y="5568950"/>
          <p14:tracePt t="59479" x="10252075" y="5481638"/>
          <p14:tracePt t="59482" x="10226675" y="5443538"/>
          <p14:tracePt t="59495" x="10213975" y="5407025"/>
          <p14:tracePt t="59500" x="10201275" y="5356225"/>
          <p14:tracePt t="59513" x="10177463" y="5294313"/>
          <p14:tracePt t="59515" x="10164763" y="5243513"/>
          <p14:tracePt t="59530" x="10101263" y="5143500"/>
          <p14:tracePt t="59547" x="10039350" y="4981575"/>
          <p14:tracePt t="59563" x="9963150" y="4779963"/>
          <p14:tracePt t="59579" x="9901238" y="4543425"/>
          <p14:tracePt t="59596" x="9826625" y="4292600"/>
          <p14:tracePt t="59612" x="9763125" y="4067175"/>
          <p14:tracePt t="59629" x="9688513" y="3854450"/>
          <p14:tracePt t="59646" x="9613900" y="3641725"/>
          <p14:tracePt t="59663" x="9550400" y="3467100"/>
          <p14:tracePt t="59667" x="9501188" y="3378200"/>
          <p14:tracePt t="59680" x="9475788" y="3316288"/>
          <p14:tracePt t="59683" x="9450388" y="3267075"/>
          <p14:tracePt t="59695" x="9424988" y="3203575"/>
          <p14:tracePt t="59711" x="9363075" y="3103563"/>
          <p14:tracePt t="59713" x="9324975" y="3054350"/>
          <p14:tracePt t="59728" x="9275763" y="3003550"/>
          <p14:tracePt t="59730" x="9237663" y="2952750"/>
          <p14:tracePt t="59745" x="9163050" y="2865438"/>
          <p14:tracePt t="59762" x="9075738" y="2803525"/>
          <p14:tracePt t="59779" x="8986838" y="2716213"/>
          <p14:tracePt t="59796" x="8912225" y="2652713"/>
          <p14:tracePt t="59813" x="8863013" y="2603500"/>
          <p14:tracePt t="59830" x="8850313" y="2578100"/>
          <p14:tracePt t="59846" x="8837613" y="2540000"/>
          <p14:tracePt t="59863" x="8837613" y="2503488"/>
          <p14:tracePt t="59880" x="8824913" y="2478088"/>
          <p14:tracePt t="59883" x="8824913" y="2465388"/>
          <p14:tracePt t="59900" x="8812213" y="2465388"/>
          <p14:tracePt t="60027" x="8799513" y="2465388"/>
          <p14:tracePt t="60035" x="8786813" y="2465388"/>
          <p14:tracePt t="60047" x="8786813" y="2490788"/>
          <p14:tracePt t="60051" x="8786813" y="2516188"/>
          <p14:tracePt t="60063" x="8774113" y="2552700"/>
          <p14:tracePt t="60066" x="8774113" y="2590800"/>
          <p14:tracePt t="60080" x="8763000" y="2616200"/>
          <p14:tracePt t="60083" x="8750300" y="2640013"/>
          <p14:tracePt t="60097" x="8750300" y="2652713"/>
          <p14:tracePt t="60099" x="8750300" y="2678113"/>
          <p14:tracePt t="60114" x="8750300" y="2728913"/>
          <p14:tracePt t="60131" x="8763000" y="2765425"/>
          <p14:tracePt t="60148" x="8799513" y="2778125"/>
          <p14:tracePt t="60165" x="8837613" y="2803525"/>
          <p14:tracePt t="60180" x="8912225" y="2828925"/>
          <p14:tracePt t="60197" x="9099550" y="2828925"/>
          <p14:tracePt t="60214" x="9350375" y="2828925"/>
          <p14:tracePt t="60231" x="9550400" y="2828925"/>
          <p14:tracePt t="60248" x="9675813" y="2790825"/>
          <p14:tracePt t="60251" x="9713913" y="2765425"/>
          <p14:tracePt t="60264" x="9726613" y="2740025"/>
          <p14:tracePt t="60267" x="9739313" y="2728913"/>
          <p14:tracePt t="60282" x="9763125" y="2703513"/>
          <p14:tracePt t="60284" x="9775825" y="2665413"/>
          <p14:tracePt t="60298" x="9775825" y="2627313"/>
          <p14:tracePt t="60314" x="9775825" y="2552700"/>
          <p14:tracePt t="60330" x="9726613" y="2452688"/>
          <p14:tracePt t="60346" x="9663113" y="2365375"/>
          <p14:tracePt t="60363" x="9588500" y="2290763"/>
          <p14:tracePt t="60380" x="9501188" y="2201863"/>
          <p14:tracePt t="60397" x="9424988" y="2152650"/>
          <p14:tracePt t="60413" x="9388475" y="2127250"/>
          <p14:tracePt t="60430" x="9375775" y="2127250"/>
          <p14:tracePt t="60563" x="9363075" y="2127250"/>
          <p14:tracePt t="60571" x="9350375" y="2139950"/>
          <p14:tracePt t="60587" x="9337675" y="2152650"/>
          <p14:tracePt t="60598" x="9337675" y="2165350"/>
          <p14:tracePt t="60615" x="9324975" y="2165350"/>
          <p14:tracePt t="60632" x="9312275" y="2190750"/>
          <p14:tracePt t="60650" x="9312275" y="2201863"/>
          <p14:tracePt t="60675" x="9301163" y="2201863"/>
          <p14:tracePt t="60835" x="9288463" y="2201863"/>
          <p14:tracePt t="60843" x="9275763" y="2201863"/>
          <p14:tracePt t="60850" x="9250363" y="2201863"/>
          <p14:tracePt t="60867" x="9199563" y="2214563"/>
          <p14:tracePt t="60883" x="9150350" y="2214563"/>
          <p14:tracePt t="60899" x="9112250" y="2239963"/>
          <p14:tracePt t="60916" x="9088438" y="2252663"/>
          <p14:tracePt t="60933" x="9050338" y="2265363"/>
          <p14:tracePt t="60949" x="9037638" y="2278063"/>
          <p14:tracePt t="60966" x="8999538" y="2303463"/>
          <p14:tracePt t="60982" x="8963025" y="2352675"/>
          <p14:tracePt t="60999" x="8924925" y="2414588"/>
          <p14:tracePt t="61016" x="8912225" y="2452688"/>
          <p14:tracePt t="61019" x="8912225" y="2478088"/>
          <p14:tracePt t="61033" x="8912225" y="2503488"/>
          <p14:tracePt t="61035" x="8912225" y="2527300"/>
          <p14:tracePt t="61050" x="8912225" y="2578100"/>
          <p14:tracePt t="61067" x="8937625" y="2616200"/>
          <p14:tracePt t="61083" x="8986838" y="2640013"/>
          <p14:tracePt t="61100" x="9050338" y="2665413"/>
          <p14:tracePt t="61117" x="9124950" y="2678113"/>
          <p14:tracePt t="61134" x="9199563" y="2690813"/>
          <p14:tracePt t="61150" x="9275763" y="2690813"/>
          <p14:tracePt t="61166" x="9350375" y="2678113"/>
          <p14:tracePt t="61183" x="9401175" y="2627313"/>
          <p14:tracePt t="61187" x="9413875" y="2603500"/>
          <p14:tracePt t="61200" x="9424988" y="2578100"/>
          <p14:tracePt t="61203" x="9424988" y="2552700"/>
          <p14:tracePt t="61218" x="9424988" y="2490788"/>
          <p14:tracePt t="61234" x="9424988" y="2427288"/>
          <p14:tracePt t="61251" x="9424988" y="2365375"/>
          <p14:tracePt t="61267" x="9424988" y="2339975"/>
          <p14:tracePt t="61284" x="9413875" y="2314575"/>
          <p14:tracePt t="61427" x="9401175" y="2314575"/>
          <p14:tracePt t="61434" x="9388475" y="2314575"/>
          <p14:tracePt t="61443" x="9375775" y="2314575"/>
          <p14:tracePt t="61451" x="9375775" y="2327275"/>
          <p14:tracePt t="61466" x="9337675" y="2352675"/>
          <p14:tracePt t="61483" x="9324975" y="2390775"/>
          <p14:tracePt t="61499" x="9324975" y="2403475"/>
          <p14:tracePt t="61516" x="9312275" y="2414588"/>
          <p14:tracePt t="61538" x="9312275" y="2427288"/>
          <p14:tracePt t="61578" x="9312275" y="2439988"/>
          <p14:tracePt t="63931" x="9324975" y="2439988"/>
          <p14:tracePt t="64099" x="9337675" y="2439988"/>
          <p14:tracePt t="64107" x="9350375" y="2439988"/>
          <p14:tracePt t="64124" x="9350375" y="2452688"/>
          <p14:tracePt t="64235" x="9363075" y="2452688"/>
          <p14:tracePt t="64259" x="9375775" y="2452688"/>
          <p14:tracePt t="64691" x="9401175" y="2452688"/>
          <p14:tracePt t="64699" x="9424988" y="2465388"/>
          <p14:tracePt t="64709" x="9463088" y="2478088"/>
          <p14:tracePt t="64726" x="9537700" y="2503488"/>
          <p14:tracePt t="64742" x="9637713" y="2540000"/>
          <p14:tracePt t="64759" x="9739313" y="2565400"/>
          <p14:tracePt t="64776" x="9801225" y="2590800"/>
          <p14:tracePt t="64778" x="9826625" y="2603500"/>
          <p14:tracePt t="64793" x="9852025" y="2616200"/>
          <p14:tracePt t="64795" x="9888538" y="2627313"/>
          <p14:tracePt t="64810" x="9952038" y="2665413"/>
          <p14:tracePt t="64827" x="10052050" y="2716213"/>
          <p14:tracePt t="64843" x="10139363" y="2778125"/>
          <p14:tracePt t="64860" x="10226675" y="2865438"/>
          <p14:tracePt t="64876" x="10288588" y="2903538"/>
          <p14:tracePt t="64893" x="10339388" y="2941638"/>
          <p14:tracePt t="64910" x="10390188" y="2965450"/>
          <p14:tracePt t="64927" x="10414000" y="2990850"/>
          <p14:tracePt t="64943" x="10439400" y="3003550"/>
          <p14:tracePt t="64959" x="10452100" y="3016250"/>
          <p14:tracePt t="64976" x="10452100" y="3028950"/>
          <p14:tracePt t="65002" x="10464800" y="3028950"/>
          <p14:tracePt t="65018" x="10477500" y="3028950"/>
          <p14:tracePt t="65027" x="10490200" y="3028950"/>
          <p14:tracePt t="65043" x="10502900" y="3028950"/>
          <p14:tracePt t="65060" x="10514013" y="3041650"/>
          <p14:tracePt t="65077" x="10539413" y="3041650"/>
          <p14:tracePt t="65093" x="10564813" y="3054350"/>
          <p14:tracePt t="65110" x="10577513" y="3054350"/>
          <p14:tracePt t="65127" x="10614025" y="3065463"/>
          <p14:tracePt t="65130" x="10626725" y="3078163"/>
          <p14:tracePt t="65143" x="10626725" y="3090863"/>
          <p14:tracePt t="65146" x="10639425" y="3090863"/>
          <p14:tracePt t="65160" x="10664825" y="3103563"/>
          <p14:tracePt t="65178" x="10677525" y="3128963"/>
          <p14:tracePt t="65195" x="10702925" y="3141663"/>
          <p14:tracePt t="65211" x="10702925" y="3165475"/>
          <p14:tracePt t="65228" x="10702925" y="3190875"/>
          <p14:tracePt t="65245" x="10702925" y="3228975"/>
          <p14:tracePt t="65260" x="10715625" y="3241675"/>
          <p14:tracePt t="65277" x="10726738" y="3278188"/>
          <p14:tracePt t="65295" x="10752138" y="3341688"/>
          <p14:tracePt t="65311" x="10777538" y="3403600"/>
          <p14:tracePt t="65315" x="10802938" y="3441700"/>
          <p14:tracePt t="65327" x="10828338" y="3490913"/>
          <p14:tracePt t="65330" x="10864850" y="3529013"/>
          <p14:tracePt t="65344" x="10890250" y="3554413"/>
          <p14:tracePt t="65347" x="10915650" y="3554413"/>
          <p14:tracePt t="65361" x="10939463" y="3567113"/>
          <p14:tracePt t="65363" x="10952163" y="3567113"/>
          <p14:tracePt t="65939" x="10952163" y="3579813"/>
          <p14:tracePt t="65946" x="10964863" y="3579813"/>
          <p14:tracePt t="65963" x="11015663" y="3641725"/>
          <p14:tracePt t="65980" x="11090275" y="3716338"/>
          <p14:tracePt t="65996" x="11128375" y="3767138"/>
          <p14:tracePt t="66013" x="11141075" y="3767138"/>
          <p14:tracePt t="66030" x="11190288" y="3829050"/>
          <p14:tracePt t="66046" x="11253788" y="3954463"/>
          <p14:tracePt t="66063" x="11303000" y="4054475"/>
          <p14:tracePt t="66079" x="11377613" y="4154488"/>
          <p14:tracePt t="66083" x="11403013" y="4192588"/>
          <p14:tracePt t="66097" x="11428413" y="4205288"/>
          <p14:tracePt t="66100" x="11428413" y="4217988"/>
          <p14:tracePt t="66114" x="11441113" y="4241800"/>
          <p14:tracePt t="66131" x="11466513" y="4292600"/>
          <p14:tracePt t="66147" x="11479213" y="4330700"/>
          <p14:tracePt t="66164" x="11479213" y="4341813"/>
          <p14:tracePt t="66180" x="11453813" y="4379913"/>
          <p14:tracePt t="66196" x="11390313" y="4392613"/>
          <p14:tracePt t="66213" x="11290300" y="4430713"/>
          <p14:tracePt t="66230" x="11164888" y="4479925"/>
          <p14:tracePt t="66246" x="11028363" y="4530725"/>
          <p14:tracePt t="66263" x="10864850" y="4592638"/>
          <p14:tracePt t="66280" x="10739438" y="4656138"/>
          <p14:tracePt t="66283" x="10702925" y="4656138"/>
          <p14:tracePt t="66297" x="10664825" y="4656138"/>
          <p14:tracePt t="66299" x="10626725" y="4656138"/>
          <p14:tracePt t="66314" x="10577513" y="4679950"/>
          <p14:tracePt t="66331" x="10539413" y="4679950"/>
          <p14:tracePt t="66347" x="10526713" y="4679950"/>
          <p14:tracePt t="66364" x="10514013" y="4679950"/>
          <p14:tracePt t="66380" x="10502900" y="4679950"/>
          <p14:tracePt t="66397" x="10502900" y="4692650"/>
          <p14:tracePt t="66427" x="10502900" y="4705350"/>
          <p14:tracePt t="66451" x="10514013" y="4705350"/>
          <p14:tracePt t="66458" x="10526713" y="4705350"/>
          <p14:tracePt t="66466" x="10539413" y="4705350"/>
          <p14:tracePt t="66481" x="10552113" y="4705350"/>
          <p14:tracePt t="66483" x="10577513" y="4705350"/>
          <p14:tracePt t="66498" x="10626725" y="4705350"/>
          <p14:tracePt t="66514" x="10690225" y="4705350"/>
          <p14:tracePt t="66531" x="10739438" y="4705350"/>
          <p14:tracePt t="66548" x="10777538" y="4705350"/>
          <p14:tracePt t="66564" x="10815638" y="4705350"/>
          <p14:tracePt t="66581" x="10828338" y="4692650"/>
          <p14:tracePt t="66598" x="10828338" y="4656138"/>
          <p14:tracePt t="66614" x="10815638" y="4605338"/>
          <p14:tracePt t="66631" x="10815638" y="4592638"/>
          <p14:tracePt t="67091" x="10815638" y="4618038"/>
          <p14:tracePt t="67099" x="10815638" y="4643438"/>
          <p14:tracePt t="67107" x="10815638" y="4667250"/>
          <p14:tracePt t="67123" x="10815638" y="4679950"/>
          <p14:tracePt t="67133" x="10815638" y="4692650"/>
          <p14:tracePt t="67149" x="10815638" y="4705350"/>
          <p14:tracePt t="67166" x="10815638" y="4718050"/>
          <p14:tracePt t="67259" x="10815638" y="4730750"/>
          <p14:tracePt t="67266" x="10815638" y="4743450"/>
          <p14:tracePt t="67275" x="10802938" y="4756150"/>
          <p14:tracePt t="67282" x="10790238" y="4768850"/>
          <p14:tracePt t="67298" x="10752138" y="4805363"/>
          <p14:tracePt t="67315" x="10702925" y="4843463"/>
          <p14:tracePt t="67331" x="10664825" y="4879975"/>
          <p14:tracePt t="67348" x="10614025" y="4918075"/>
          <p14:tracePt t="67365" x="10564813" y="4968875"/>
          <p14:tracePt t="67382" x="10514013" y="5018088"/>
          <p14:tracePt t="67398" x="10477500" y="5081588"/>
          <p14:tracePt t="67415" x="10439400" y="5143500"/>
          <p14:tracePt t="67432" x="10414000" y="5181600"/>
          <p14:tracePt t="67603" x="10401300" y="5181600"/>
          <p14:tracePt t="67611" x="10377488" y="5181600"/>
          <p14:tracePt t="67618" x="10339388" y="5181600"/>
          <p14:tracePt t="67634" x="10152063" y="5181600"/>
          <p14:tracePt t="67651" x="9901238" y="5181600"/>
          <p14:tracePt t="67667" x="9650413" y="5181600"/>
          <p14:tracePt t="67684" x="9513888" y="5181600"/>
          <p14:tracePt t="67700" x="9475788" y="5181600"/>
          <p14:tracePt t="67717" x="9463088" y="5205413"/>
          <p14:tracePt t="67771" x="9450388" y="5205413"/>
          <p14:tracePt t="67779" x="9437688" y="5205413"/>
          <p14:tracePt t="67787" x="9413875" y="5181600"/>
          <p14:tracePt t="67801" x="9375775" y="5143500"/>
          <p14:tracePt t="67803" x="9350375" y="5130800"/>
          <p14:tracePt t="67818" x="9275763" y="5092700"/>
          <p14:tracePt t="67835" x="9163050" y="5043488"/>
          <p14:tracePt t="67852" x="9037638" y="4956175"/>
          <p14:tracePt t="67868" x="8874125" y="4879975"/>
          <p14:tracePt t="67884" x="8674100" y="4768850"/>
          <p14:tracePt t="67901" x="8474075" y="4630738"/>
          <p14:tracePt t="67918" x="8261350" y="4505325"/>
          <p14:tracePt t="67935" x="8099425" y="4367213"/>
          <p14:tracePt t="67951" x="7923213" y="4254500"/>
          <p14:tracePt t="67968" x="7735888" y="4167188"/>
          <p14:tracePt t="67971" x="7623175" y="4117975"/>
          <p14:tracePt t="67985" x="7510463" y="4079875"/>
          <p14:tracePt t="67987" x="7372350" y="4054475"/>
          <p14:tracePt t="68002" x="7046913" y="3954463"/>
          <p14:tracePt t="68019" x="6672263" y="3854450"/>
          <p14:tracePt t="68035" x="6359525" y="3767138"/>
          <p14:tracePt t="68052" x="6121400" y="3729038"/>
          <p14:tracePt t="68068" x="5908675" y="3703638"/>
          <p14:tracePt t="68085" x="5770563" y="3703638"/>
          <p14:tracePt t="68102" x="5683250" y="3703638"/>
          <p14:tracePt t="68118" x="5619750" y="3703638"/>
          <p14:tracePt t="68135" x="5595938" y="3703638"/>
          <p14:tracePt t="68152" x="5583238" y="3703638"/>
          <p14:tracePt t="68243" x="5583238" y="3741738"/>
          <p14:tracePt t="68252" x="5583238" y="3779838"/>
          <p14:tracePt t="68260" x="5583238" y="3803650"/>
          <p14:tracePt t="68268" x="5583238" y="3816350"/>
          <p14:tracePt t="68285" x="5583238" y="3829050"/>
          <p14:tracePt t="68302" x="5583238" y="3854450"/>
          <p14:tracePt t="68318" x="5583238" y="3867150"/>
          <p14:tracePt t="68378" x="5583238" y="3879850"/>
          <p14:tracePt t="68386" x="5607050" y="3879850"/>
          <p14:tracePt t="68394" x="5632450" y="3879850"/>
          <p14:tracePt t="68403" x="5670550" y="3879850"/>
          <p14:tracePt t="68419" x="5821363" y="3879850"/>
          <p14:tracePt t="68435" x="6021388" y="3905250"/>
          <p14:tracePt t="68452" x="6259513" y="3905250"/>
          <p14:tracePt t="68469" x="6621463" y="3941763"/>
          <p14:tracePt t="68485" x="7046913" y="3941763"/>
          <p14:tracePt t="68503" x="7297738" y="3941763"/>
          <p14:tracePt t="68520" x="7348538" y="3941763"/>
          <p14:tracePt t="68523" x="7359650" y="3941763"/>
          <p14:tracePt t="68563" x="7335838" y="3941763"/>
          <p14:tracePt t="68570" x="7297738" y="3941763"/>
          <p14:tracePt t="68578" x="7259638" y="3954463"/>
          <p14:tracePt t="68586" x="7223125" y="3954463"/>
          <p14:tracePt t="68602" x="7134225" y="3954463"/>
          <p14:tracePt t="68618" x="7085013" y="3967163"/>
          <p14:tracePt t="68635" x="7046913" y="3979863"/>
          <p14:tracePt t="68658" x="7034213" y="3979863"/>
          <p14:tracePt t="68779" x="7059613" y="3979863"/>
          <p14:tracePt t="68787" x="7123113" y="3992563"/>
          <p14:tracePt t="68795" x="7210425" y="3992563"/>
          <p14:tracePt t="68803" x="7297738" y="3992563"/>
          <p14:tracePt t="68818" x="7472363" y="4017963"/>
          <p14:tracePt t="68835" x="7585075" y="4017963"/>
          <p14:tracePt t="68852" x="7661275" y="4017963"/>
          <p14:tracePt t="68869" x="7710488" y="4017963"/>
          <p14:tracePt t="68887" x="7761288" y="4017963"/>
          <p14:tracePt t="68903" x="7773988" y="4017963"/>
          <p14:tracePt t="68906" x="7785100" y="4017963"/>
          <p14:tracePt t="68920" x="7797800" y="4017963"/>
          <p14:tracePt t="68937" x="7823200" y="4017963"/>
          <p14:tracePt t="68939" x="7835900" y="4017963"/>
          <p14:tracePt t="68954" x="7861300" y="4017963"/>
          <p14:tracePt t="68971" x="7886700" y="4017963"/>
          <p14:tracePt t="68987" x="7897813" y="4017963"/>
          <p14:tracePt t="69019" x="7910513" y="4017963"/>
          <p14:tracePt t="69035" x="7923213" y="4017963"/>
          <p14:tracePt t="69059" x="7935913" y="4017963"/>
          <p14:tracePt t="69066" x="7948613" y="4017963"/>
          <p14:tracePt t="69091" x="7961313" y="4017963"/>
          <p14:tracePt t="69315" x="7974013" y="4017963"/>
          <p14:tracePt t="69339" x="7986713" y="4017963"/>
          <p14:tracePt t="69371" x="7999413" y="4017963"/>
          <p14:tracePt t="69403" x="8010525" y="4017963"/>
          <p14:tracePt t="69443" x="8023225" y="4017963"/>
          <p14:tracePt t="69547" x="8035925" y="4017963"/>
          <p14:tracePt t="69555" x="8048625" y="4017963"/>
          <p14:tracePt t="69595" x="8061325" y="4017963"/>
          <p14:tracePt t="70634" x="8074025" y="4017963"/>
          <p14:tracePt t="74715" x="8099425" y="4017963"/>
          <p14:tracePt t="74731" x="8110538" y="4017963"/>
          <p14:tracePt t="75603" x="8123238" y="4017963"/>
          <p14:tracePt t="75707" x="8135938" y="4017963"/>
          <p14:tracePt t="75714" x="8148638" y="4017963"/>
          <p14:tracePt t="75771" x="8148638" y="4005263"/>
          <p14:tracePt t="75788" x="8161338" y="3992563"/>
          <p14:tracePt t="75797" x="8161338" y="3979863"/>
          <p14:tracePt t="75805" x="8174038" y="3979863"/>
          <p14:tracePt t="75822" x="8174038" y="3967163"/>
          <p14:tracePt t="75839" x="8174038" y="3954463"/>
          <p14:tracePt t="75855" x="8174038" y="3941763"/>
          <p14:tracePt t="75859" x="8186738" y="3941763"/>
          <p14:tracePt t="75875" x="8186738" y="3916363"/>
          <p14:tracePt t="75890" x="8186738" y="3905250"/>
          <p14:tracePt t="75905" x="8186738" y="3892550"/>
          <p14:tracePt t="75907" x="8199438" y="3879850"/>
          <p14:tracePt t="75922" x="8199438" y="3867150"/>
          <p14:tracePt t="75939" x="8199438" y="3841750"/>
          <p14:tracePt t="75963" x="8199438" y="3829050"/>
          <p14:tracePt t="76186" x="8212138" y="3829050"/>
          <p14:tracePt t="77523" x="8161338" y="3829050"/>
          <p14:tracePt t="77531" x="8048625" y="3867150"/>
          <p14:tracePt t="77543" x="7848600" y="3905250"/>
          <p14:tracePt t="77560" x="7397750" y="3967163"/>
          <p14:tracePt t="77563" x="7172325" y="4005263"/>
          <p14:tracePt t="77577" x="6985000" y="4029075"/>
          <p14:tracePt t="77579" x="6834188" y="4041775"/>
          <p14:tracePt t="77594" x="6584950" y="4054475"/>
          <p14:tracePt t="77611" x="6459538" y="4054475"/>
          <p14:tracePt t="77626" x="6408738" y="4054475"/>
          <p14:tracePt t="77642" x="6396038" y="4054475"/>
          <p14:tracePt t="77658" x="6383338" y="4054475"/>
          <p14:tracePt t="77675" x="6370638" y="4054475"/>
          <p14:tracePt t="77747" x="6359525" y="4054475"/>
          <p14:tracePt t="77755" x="6346825" y="4054475"/>
          <p14:tracePt t="77763" x="6346825" y="4067175"/>
          <p14:tracePt t="77778" x="6321425" y="4079875"/>
          <p14:tracePt t="77794" x="6308725" y="4092575"/>
          <p14:tracePt t="77811" x="6296025" y="4105275"/>
          <p14:tracePt t="77827" x="6259513" y="4117975"/>
          <p14:tracePt t="77843" x="6208713" y="4129088"/>
          <p14:tracePt t="77860" x="6146800" y="4141788"/>
          <p14:tracePt t="77877" x="6034088" y="4154488"/>
          <p14:tracePt t="77894" x="5957888" y="4154488"/>
          <p14:tracePt t="77900" x="5921375" y="4154488"/>
          <p14:tracePt t="77910" x="5883275" y="4154488"/>
          <p14:tracePt t="77927" x="5832475" y="4154488"/>
          <p14:tracePt t="77944" x="5795963" y="4154488"/>
          <p14:tracePt t="77946" x="5770563" y="4154488"/>
          <p14:tracePt t="77961" x="5757863" y="4154488"/>
          <p14:tracePt t="77963" x="5745163" y="4154488"/>
          <p14:tracePt t="77978" x="5708650" y="4154488"/>
          <p14:tracePt t="77995" x="5695950" y="4154488"/>
          <p14:tracePt t="78011" x="5683250" y="4154488"/>
          <p14:tracePt t="78028" x="5645150" y="4129088"/>
          <p14:tracePt t="78044" x="5607050" y="4105275"/>
          <p14:tracePt t="78061" x="5583238" y="4067175"/>
          <p14:tracePt t="78078" x="5557838" y="4054475"/>
          <p14:tracePt t="78095" x="5532438" y="4029075"/>
          <p14:tracePt t="78111" x="5495925" y="4005263"/>
          <p14:tracePt t="78114" x="5483225" y="4005263"/>
          <p14:tracePt t="78127" x="5470525" y="3992563"/>
          <p14:tracePt t="78130" x="5457825" y="3992563"/>
          <p14:tracePt t="78144" x="5445125" y="3979863"/>
          <p14:tracePt t="78162" x="5419725" y="3979863"/>
          <p14:tracePt t="78187" x="5407025" y="3979863"/>
          <p14:tracePt t="78755" x="5419725" y="3979863"/>
          <p14:tracePt t="78763" x="5457825" y="3979863"/>
          <p14:tracePt t="78771" x="5507038" y="3967163"/>
          <p14:tracePt t="78780" x="5545138" y="3954463"/>
          <p14:tracePt t="78796" x="5619750" y="3941763"/>
          <p14:tracePt t="78813" x="5732463" y="3941763"/>
          <p14:tracePt t="78830" x="5845175" y="3941763"/>
          <p14:tracePt t="78847" x="5970588" y="3941763"/>
          <p14:tracePt t="78863" x="6070600" y="3967163"/>
          <p14:tracePt t="78867" x="6083300" y="3967163"/>
          <p14:tracePt t="78947" x="6083300" y="3979863"/>
          <p14:tracePt t="78963" x="6045200" y="3992563"/>
          <p14:tracePt t="78971" x="5983288" y="4005263"/>
          <p14:tracePt t="78980" x="5945188" y="4017963"/>
          <p14:tracePt t="78996" x="5857875" y="4029075"/>
          <p14:tracePt t="79013" x="5795963" y="4041775"/>
          <p14:tracePt t="79030" x="5783263" y="4041775"/>
          <p14:tracePt t="79046" x="5770563" y="4041775"/>
          <p14:tracePt t="79064" x="5757863" y="4041775"/>
          <p14:tracePt t="79163" x="5770563" y="4041775"/>
          <p14:tracePt t="79171" x="5795963" y="4041775"/>
          <p14:tracePt t="79181" x="5821363" y="4041775"/>
          <p14:tracePt t="79197" x="5857875" y="4041775"/>
          <p14:tracePt t="79214" x="5870575" y="4041775"/>
          <p14:tracePt t="79230" x="5883275" y="4041775"/>
          <p14:tracePt t="79339" x="5870575" y="4041775"/>
          <p14:tracePt t="79347" x="5857875" y="4041775"/>
          <p14:tracePt t="79355" x="5832475" y="4041775"/>
          <p14:tracePt t="81363" x="5870575" y="4054475"/>
          <p14:tracePt t="81371" x="5957888" y="4079875"/>
          <p14:tracePt t="81387" x="6234113" y="4129088"/>
          <p14:tracePt t="81403" x="6483350" y="4179888"/>
          <p14:tracePt t="81420" x="6646863" y="4230688"/>
          <p14:tracePt t="81436" x="6734175" y="4241800"/>
          <p14:tracePt t="81453" x="6808788" y="4254500"/>
          <p14:tracePt t="81470" x="6859588" y="4267200"/>
          <p14:tracePt t="81486" x="6884988" y="4267200"/>
          <p14:tracePt t="81503" x="6921500" y="4267200"/>
          <p14:tracePt t="81506" x="6934200" y="4267200"/>
          <p14:tracePt t="81523" x="6959600" y="4267200"/>
          <p14:tracePt t="81537" x="6985000" y="4267200"/>
          <p14:tracePt t="81538" x="6997700" y="4267200"/>
          <p14:tracePt t="81553" x="7034213" y="4267200"/>
          <p14:tracePt t="81555" x="7072313" y="4267200"/>
          <p14:tracePt t="81570" x="7146925" y="4279900"/>
          <p14:tracePt t="81586" x="7210425" y="4305300"/>
          <p14:tracePt t="81603" x="7259638" y="4318000"/>
          <p14:tracePt t="81620" x="7272338" y="4318000"/>
          <p14:tracePt t="81637" x="7310438" y="4318000"/>
          <p14:tracePt t="81654" x="7323138" y="4318000"/>
          <p14:tracePt t="81670" x="7335838" y="4318000"/>
          <p14:tracePt t="81715" x="7323138" y="4318000"/>
          <p14:tracePt t="81723" x="7310438" y="4318000"/>
          <p14:tracePt t="81738" x="7259638" y="4318000"/>
          <p14:tracePt t="81754" x="7223125" y="4330700"/>
          <p14:tracePt t="81771" x="7185025" y="4330700"/>
          <p14:tracePt t="81788" x="7159625" y="4354513"/>
          <p14:tracePt t="81804" x="7134225" y="4354513"/>
          <p14:tracePt t="81820" x="7123113" y="4354513"/>
          <p14:tracePt t="81838" x="7123113" y="4367213"/>
          <p14:tracePt t="81875" x="7110413" y="4367213"/>
          <p14:tracePt t="81883" x="7097713" y="4367213"/>
          <p14:tracePt t="81899" x="7085013" y="4367213"/>
          <p14:tracePt t="81907" x="7059613" y="4367213"/>
          <p14:tracePt t="81922" x="7021513" y="4367213"/>
          <p14:tracePt t="81938" x="6972300" y="4367213"/>
          <p14:tracePt t="81955" x="6910388" y="4367213"/>
          <p14:tracePt t="81971" x="6859588" y="4354513"/>
          <p14:tracePt t="81988" x="6846888" y="4354513"/>
          <p14:tracePt t="82283" x="6834188" y="4354513"/>
          <p14:tracePt t="82290" x="6808788" y="4354513"/>
          <p14:tracePt t="82306" x="6797675" y="4354513"/>
          <p14:tracePt t="82459" x="6834188" y="4354513"/>
          <p14:tracePt t="82467" x="6859588" y="4379913"/>
          <p14:tracePt t="82475" x="6884988" y="4392613"/>
          <p14:tracePt t="82490" x="6959600" y="4430713"/>
          <p14:tracePt t="82506" x="7034213" y="4443413"/>
          <p14:tracePt t="82523" x="7059613" y="4443413"/>
          <p14:tracePt t="82539" x="7072313" y="4443413"/>
          <p14:tracePt t="82555" x="7123113" y="4467225"/>
          <p14:tracePt t="82572" x="7272338" y="4518025"/>
          <p14:tracePt t="82589" x="7448550" y="4579938"/>
          <p14:tracePt t="82606" x="7685088" y="4667250"/>
          <p14:tracePt t="82622" x="7961313" y="4768850"/>
          <p14:tracePt t="82639" x="8223250" y="4843463"/>
          <p14:tracePt t="82642" x="8348663" y="4879975"/>
          <p14:tracePt t="82656" x="8499475" y="4918075"/>
          <p14:tracePt t="82659" x="8650288" y="4956175"/>
          <p14:tracePt t="82673" x="8799513" y="4981575"/>
          <p14:tracePt t="82675" x="8963025" y="5005388"/>
          <p14:tracePt t="82690" x="9312275" y="5043488"/>
          <p14:tracePt t="82706" x="9613900" y="5043488"/>
          <p14:tracePt t="82724" x="9788525" y="5043488"/>
          <p14:tracePt t="82740" x="9901238" y="5043488"/>
          <p14:tracePt t="82756" x="9963150" y="5043488"/>
          <p14:tracePt t="82773" x="10039350" y="5043488"/>
          <p14:tracePt t="82790" x="10088563" y="5043488"/>
          <p14:tracePt t="82807" x="10152063" y="5043488"/>
          <p14:tracePt t="82811" x="10164763" y="5043488"/>
          <p14:tracePt t="82823" x="10188575" y="5043488"/>
          <p14:tracePt t="82826" x="10213975" y="5043488"/>
          <p14:tracePt t="82843" x="10226675" y="5043488"/>
          <p14:tracePt t="82858" x="10239375" y="5043488"/>
          <p14:tracePt t="82874" x="10252075" y="5043488"/>
          <p14:tracePt t="82892" x="10264775" y="5056188"/>
          <p14:tracePt t="82924" x="10264775" y="5068888"/>
          <p14:tracePt t="82932" x="10264775" y="5081588"/>
          <p14:tracePt t="82947" x="10264775" y="5092700"/>
          <p14:tracePt t="82956" x="10264775" y="5105400"/>
          <p14:tracePt t="82975" x="10226675" y="5118100"/>
          <p14:tracePt t="82990" x="10152063" y="5156200"/>
          <p14:tracePt t="83006" x="10075863" y="5168900"/>
          <p14:tracePt t="83024" x="10013950" y="5205413"/>
          <p14:tracePt t="83026" x="9988550" y="5205413"/>
          <p14:tracePt t="83039" x="9975850" y="5218113"/>
          <p14:tracePt t="83147" x="9952038" y="5230813"/>
          <p14:tracePt t="83155" x="9901238" y="5243513"/>
          <p14:tracePt t="83163" x="9863138" y="5268913"/>
          <p14:tracePt t="83174" x="9839325" y="5281613"/>
          <p14:tracePt t="83191" x="9801225" y="5294313"/>
          <p14:tracePt t="83322" x="9801225" y="5305425"/>
          <p14:tracePt t="83331" x="9826625" y="5305425"/>
          <p14:tracePt t="83342" x="9852025" y="5305425"/>
          <p14:tracePt t="83358" x="9939338" y="5305425"/>
          <p14:tracePt t="83374" x="10075863" y="5305425"/>
          <p14:tracePt t="83392" x="10226675" y="5305425"/>
          <p14:tracePt t="83395" x="10313988" y="5305425"/>
          <p14:tracePt t="83409" x="10401300" y="5305425"/>
          <p14:tracePt t="83411" x="10502900" y="5305425"/>
          <p14:tracePt t="83426" x="10752138" y="5330825"/>
          <p14:tracePt t="83442" x="11015663" y="5368925"/>
          <p14:tracePt t="83458" x="11241088" y="5381625"/>
          <p14:tracePt t="83475" x="11428413" y="5394325"/>
          <p14:tracePt t="83492" x="11591925" y="5394325"/>
          <p14:tracePt t="83508" x="11691938" y="5394325"/>
          <p14:tracePt t="83525" x="11753850" y="5394325"/>
          <p14:tracePt t="83542" x="11779250" y="5381625"/>
          <p14:tracePt t="83559" x="11791950" y="5381625"/>
          <p14:tracePt t="83611" x="11766550" y="5381625"/>
          <p14:tracePt t="83619" x="11703050" y="5381625"/>
          <p14:tracePt t="83626" x="11615738" y="5381625"/>
          <p14:tracePt t="83642" x="11415713" y="5381625"/>
          <p14:tracePt t="83659" x="11202988" y="5381625"/>
          <p14:tracePt t="83676" x="10964863" y="5381625"/>
          <p14:tracePt t="83692" x="10752138" y="5381625"/>
          <p14:tracePt t="83709" x="10590213" y="5381625"/>
          <p14:tracePt t="83725" x="10539413" y="5394325"/>
          <p14:tracePt t="83742" x="10526713" y="5394325"/>
          <p14:tracePt t="83811" x="10539413" y="5394325"/>
          <p14:tracePt t="83819" x="10577513" y="5394325"/>
          <p14:tracePt t="83826" x="10652125" y="5394325"/>
          <p14:tracePt t="83843" x="10802938" y="5394325"/>
          <p14:tracePt t="83860" x="10990263" y="5394325"/>
          <p14:tracePt t="83876" x="11128375" y="5394325"/>
          <p14:tracePt t="83893" x="11241088" y="5394325"/>
          <p14:tracePt t="83899" x="11290300" y="5381625"/>
          <p14:tracePt t="83909" x="11328400" y="5381625"/>
          <p14:tracePt t="83926" x="11403013" y="5381625"/>
          <p14:tracePt t="83943" x="11466513" y="5343525"/>
          <p14:tracePt t="83945" x="11479213" y="5343525"/>
          <p14:tracePt t="83960" x="11490325" y="5318125"/>
          <p14:tracePt t="83963" x="11503025" y="5305425"/>
          <p14:tracePt t="83977" x="11503025" y="5294313"/>
          <p14:tracePt t="83994" x="11503025" y="5268913"/>
          <p14:tracePt t="84027" x="11503025" y="5256213"/>
          <p14:tracePt t="84034" x="11503025" y="5243513"/>
          <p14:tracePt t="84051" x="11503025" y="5230813"/>
          <p14:tracePt t="84060" x="11503025" y="5218113"/>
          <p14:tracePt t="84076" x="11479213" y="5194300"/>
          <p14:tracePt t="84093" x="11428413" y="5156200"/>
          <p14:tracePt t="84110" x="11390313" y="5105400"/>
          <p14:tracePt t="84126" x="11366500" y="5068888"/>
          <p14:tracePt t="84143" x="11341100" y="5068888"/>
          <p14:tracePt t="84146" x="11328400" y="5068888"/>
          <p14:tracePt t="84635" x="11315700" y="5068888"/>
          <p14:tracePt t="84658" x="11303000" y="5068888"/>
          <p14:tracePt t="84675" x="11303000" y="5081588"/>
          <p14:tracePt t="84690" x="11290300" y="5081588"/>
          <p14:tracePt t="84707" x="11277600" y="5081588"/>
          <p14:tracePt t="84715" x="11266488" y="5092700"/>
          <p14:tracePt t="84729" x="11241088" y="5092700"/>
          <p14:tracePt t="84745" x="11228388" y="5105400"/>
          <p14:tracePt t="84978" x="11241088" y="5105400"/>
          <p14:tracePt t="84986" x="11266488" y="5105400"/>
          <p14:tracePt t="84995" x="11303000" y="5092700"/>
          <p14:tracePt t="85012" x="11353800" y="5068888"/>
          <p14:tracePt t="85029" x="11403013" y="5043488"/>
          <p14:tracePt t="85046" x="11453813" y="5030788"/>
          <p14:tracePt t="85063" x="11466513" y="5030788"/>
          <p14:tracePt t="85079" x="11490325" y="5030788"/>
          <p14:tracePt t="85082" x="11503025" y="5030788"/>
          <p14:tracePt t="85162" x="11490325" y="5043488"/>
          <p14:tracePt t="85170" x="11453813" y="5043488"/>
          <p14:tracePt t="85179" x="11415713" y="5056188"/>
          <p14:tracePt t="85196" x="11366500" y="5068888"/>
          <p14:tracePt t="85219" x="11353800" y="5068888"/>
          <p14:tracePt t="85451" x="11353800" y="5081588"/>
          <p14:tracePt t="85459" x="11353800" y="5105400"/>
          <p14:tracePt t="85467" x="11377613" y="5118100"/>
          <p14:tracePt t="85480" x="11390313" y="5143500"/>
          <p14:tracePt t="85497" x="11390313" y="5156200"/>
          <p14:tracePt t="85499" x="11403013" y="5181600"/>
          <p14:tracePt t="85514" x="11403013" y="5194300"/>
          <p14:tracePt t="85531" x="11403013" y="5230813"/>
          <p14:tracePt t="85547" x="11403013" y="5268913"/>
          <p14:tracePt t="85564" x="11403013" y="5294313"/>
          <p14:tracePt t="85580" x="11403013" y="5330825"/>
          <p14:tracePt t="85597" x="11390313" y="5381625"/>
          <p14:tracePt t="85614" x="11366500" y="5418138"/>
          <p14:tracePt t="85630" x="11341100" y="5430838"/>
          <p14:tracePt t="86386" x="11328400" y="5430838"/>
          <p14:tracePt t="86394" x="11303000" y="5430838"/>
          <p14:tracePt t="86403" x="11266488" y="5430838"/>
          <p14:tracePt t="86416" x="11228388" y="5430838"/>
          <p14:tracePt t="86418" x="11190288" y="5430838"/>
          <p14:tracePt t="86431" x="11177588" y="5430838"/>
          <p14:tracePt t="86433" x="11164888" y="5430838"/>
          <p14:tracePt t="86448" x="11153775" y="5430838"/>
          <p14:tracePt t="86523" x="11141075" y="5430838"/>
          <p14:tracePt t="86547" x="11128375" y="5430838"/>
          <p14:tracePt t="86579" x="11115675" y="5430838"/>
          <p14:tracePt t="86594" x="11102975" y="5430838"/>
          <p14:tracePt t="86619" x="11090275" y="5430838"/>
          <p14:tracePt t="86643" x="11077575" y="5430838"/>
          <p14:tracePt t="86650" x="11064875" y="5430838"/>
          <p14:tracePt t="86715" x="11052175" y="5430838"/>
          <p14:tracePt t="86731" x="11041063" y="5430838"/>
          <p14:tracePt t="86747" x="11028363" y="5430838"/>
          <p14:tracePt t="86755" x="11015663" y="5430838"/>
          <p14:tracePt t="86766" x="11002963" y="5430838"/>
          <p14:tracePt t="86783" x="10977563" y="5430838"/>
          <p14:tracePt t="86787" x="10952163" y="5430838"/>
          <p14:tracePt t="86801" x="10939463" y="5430838"/>
          <p14:tracePt t="86803" x="10928350" y="5430838"/>
          <p14:tracePt t="86818" x="10877550" y="5430838"/>
          <p14:tracePt t="86834" x="10828338" y="5430838"/>
          <p14:tracePt t="86851" x="10802938" y="5430838"/>
          <p14:tracePt t="86867" x="10752138" y="5430838"/>
          <p14:tracePt t="86884" x="10726738" y="5430838"/>
          <p14:tracePt t="86900" x="10702925" y="5430838"/>
          <p14:tracePt t="86917" x="10690225" y="5430838"/>
          <p14:tracePt t="87043" x="10690225" y="5418138"/>
          <p14:tracePt t="87059" x="10690225" y="5394325"/>
          <p14:tracePt t="87067" x="10677525" y="5356225"/>
          <p14:tracePt t="87076" x="10664825" y="5318125"/>
          <p14:tracePt t="87084" x="10652125" y="5281613"/>
          <p14:tracePt t="87101" x="10639425" y="5194300"/>
          <p14:tracePt t="87118" x="10614025" y="5130800"/>
          <p14:tracePt t="87135" x="10577513" y="5092700"/>
          <p14:tracePt t="87152" x="10539413" y="5043488"/>
          <p14:tracePt t="87154" x="10526713" y="5018088"/>
          <p14:tracePt t="87168" x="10502900" y="4981575"/>
          <p14:tracePt t="87171" x="10490200" y="4968875"/>
          <p14:tracePt t="87185" x="10477500" y="4943475"/>
          <p14:tracePt t="87187" x="10452100" y="4905375"/>
          <p14:tracePt t="87202" x="10390188" y="4843463"/>
          <p14:tracePt t="87219" x="10326688" y="4756150"/>
          <p14:tracePt t="87235" x="10252075" y="4667250"/>
          <p14:tracePt t="87252" x="10188575" y="4605338"/>
          <p14:tracePt t="87268" x="10139363" y="4554538"/>
          <p14:tracePt t="87285" x="10101263" y="4518025"/>
          <p14:tracePt t="87302" x="10075863" y="4492625"/>
          <p14:tracePt t="87319" x="10064750" y="4479925"/>
          <p14:tracePt t="87335" x="10052050" y="4443413"/>
          <p14:tracePt t="87351" x="10039350" y="4405313"/>
          <p14:tracePt t="87355" x="10026650" y="4392613"/>
          <p14:tracePt t="87368" x="10013950" y="4367213"/>
          <p14:tracePt t="87371" x="10013950" y="4354513"/>
          <p14:tracePt t="87386" x="9988550" y="4318000"/>
          <p14:tracePt t="87402" x="9975850" y="4279900"/>
          <p14:tracePt t="87418" x="9926638" y="4105275"/>
          <p14:tracePt t="87436" x="9852025" y="3879850"/>
          <p14:tracePt t="87452" x="9775825" y="3754438"/>
          <p14:tracePt t="87468" x="9750425" y="3679825"/>
          <p14:tracePt t="87485" x="9713913" y="3641725"/>
          <p14:tracePt t="87503" x="9675813" y="3554413"/>
          <p14:tracePt t="87519" x="9613900" y="3490913"/>
          <p14:tracePt t="87523" x="9588500" y="3467100"/>
          <p14:tracePt t="87536" x="9550400" y="3454400"/>
          <p14:tracePt t="87539" x="9525000" y="3429000"/>
          <p14:tracePt t="87552" x="9475788" y="3403600"/>
          <p14:tracePt t="87554" x="9424988" y="3390900"/>
          <p14:tracePt t="87567" x="9363075" y="3367088"/>
          <p14:tracePt t="87569" x="9301163" y="3341688"/>
          <p14:tracePt t="87584" x="9237663" y="3316288"/>
          <p14:tracePt t="87585" x="9199563" y="3303588"/>
          <p14:tracePt t="87601" x="9088438" y="3290888"/>
          <p14:tracePt t="87617" x="9012238" y="3267075"/>
          <p14:tracePt t="87634" x="8963025" y="3254375"/>
          <p14:tracePt t="87652" x="8899525" y="3241675"/>
          <p14:tracePt t="87669" x="8850313" y="3216275"/>
          <p14:tracePt t="87686" x="8799513" y="3203575"/>
          <p14:tracePt t="87702" x="8763000" y="3190875"/>
          <p14:tracePt t="87720" x="8737600" y="3178175"/>
          <p14:tracePt t="87723" x="8724900" y="3178175"/>
          <p14:tracePt t="87737" x="8699500" y="3165475"/>
          <p14:tracePt t="87739" x="8674100" y="3165475"/>
          <p14:tracePt t="87753" x="8650288" y="3154363"/>
          <p14:tracePt t="87755" x="8624888" y="3141663"/>
          <p14:tracePt t="87771" x="8574088" y="3128963"/>
          <p14:tracePt t="87787" x="8548688" y="3103563"/>
          <p14:tracePt t="87803" x="8537575" y="3090863"/>
          <p14:tracePt t="87819" x="8537575" y="3078163"/>
          <p14:tracePt t="87836" x="8524875" y="3078163"/>
          <p14:tracePt t="87899" x="8524875" y="3065463"/>
          <p14:tracePt t="87914" x="8524875" y="3054350"/>
          <p14:tracePt t="87930" x="8524875" y="3041650"/>
          <p14:tracePt t="87956" x="8524875" y="3028950"/>
          <p14:tracePt t="87962" x="8524875" y="3016250"/>
          <p14:tracePt t="87970" x="8524875" y="3003550"/>
          <p14:tracePt t="87994" x="8524875" y="2990850"/>
          <p14:tracePt t="88019" x="8524875" y="2978150"/>
          <p14:tracePt t="88042" x="8524875" y="2965450"/>
          <p14:tracePt t="88074" x="8537575" y="2952750"/>
          <p14:tracePt t="88098" x="8548688" y="2952750"/>
          <p14:tracePt t="88114" x="8561388" y="2952750"/>
          <p14:tracePt t="88122" x="8574088" y="2941638"/>
          <p14:tracePt t="88146" x="8586788" y="2941638"/>
          <p14:tracePt t="88161" x="8599488" y="2941638"/>
          <p14:tracePt t="89034" x="8586788" y="2941638"/>
          <p14:tracePt t="89042" x="8561388" y="2941638"/>
          <p14:tracePt t="89057" x="8548688" y="2941638"/>
          <p14:tracePt t="89059" x="8537575" y="2941638"/>
          <p14:tracePt t="89122" x="8524875" y="2941638"/>
          <p14:tracePt t="89131" x="8512175" y="2941638"/>
          <p14:tracePt t="89147" x="8499475" y="2941638"/>
          <p14:tracePt t="89171" x="8486775" y="2941638"/>
          <p14:tracePt t="89195" x="8474075" y="2941638"/>
          <p14:tracePt t="89275" x="8461375" y="2941638"/>
          <p14:tracePt t="89282" x="8448675" y="2952750"/>
          <p14:tracePt t="89291" x="8435975" y="2952750"/>
          <p14:tracePt t="89307" x="8424863" y="2965450"/>
          <p14:tracePt t="89323" x="8386763" y="2965450"/>
          <p14:tracePt t="89340" x="8361363" y="2990850"/>
          <p14:tracePt t="89357" x="8348663" y="2990850"/>
          <p14:tracePt t="89374" x="8348663" y="3003550"/>
          <p14:tracePt t="89391" x="8348663" y="3065463"/>
          <p14:tracePt t="89407" x="8374063" y="3141663"/>
          <p14:tracePt t="89411" x="8399463" y="3178175"/>
          <p14:tracePt t="89424" x="8448675" y="3228975"/>
          <p14:tracePt t="89427" x="8512175" y="3290888"/>
          <p14:tracePt t="89441" x="8612188" y="3341688"/>
          <p14:tracePt t="89443" x="8737600" y="3390900"/>
          <p14:tracePt t="89456" x="8874125" y="3441700"/>
          <p14:tracePt t="89459" x="9024938" y="3454400"/>
          <p14:tracePt t="89473" x="9224963" y="3454400"/>
          <p14:tracePt t="89489" x="9312275" y="3454400"/>
          <p14:tracePt t="89505" x="9363075" y="3416300"/>
          <p14:tracePt t="89522" x="9388475" y="3403600"/>
          <p14:tracePt t="89539" x="9388475" y="3390900"/>
          <p14:tracePt t="89691" x="9375775" y="3390900"/>
          <p14:tracePt t="89698" x="9363075" y="3403600"/>
          <p14:tracePt t="89707" x="9337675" y="3416300"/>
          <p14:tracePt t="89724" x="9288463" y="3429000"/>
          <p14:tracePt t="89742" x="9263063" y="3441700"/>
          <p14:tracePt t="89758" x="9237663" y="3454400"/>
          <p14:tracePt t="89774" x="9224963" y="3467100"/>
          <p14:tracePt t="89792" x="9212263" y="3467100"/>
          <p14:tracePt t="89794" x="9199563" y="3479800"/>
          <p14:tracePt t="89810" x="9188450" y="3490913"/>
          <p14:tracePt t="89825" x="9163050" y="3503613"/>
          <p14:tracePt t="89843" x="9150350" y="3516313"/>
          <p14:tracePt t="89859" x="9124950" y="3529013"/>
          <p14:tracePt t="89882" x="9112250" y="3529013"/>
          <p14:tracePt t="89914" x="9099550" y="3529013"/>
          <p14:tracePt t="89922" x="9099550" y="3541713"/>
          <p14:tracePt t="89930" x="9099550" y="3554413"/>
          <p14:tracePt t="89947" x="9088438" y="3567113"/>
          <p14:tracePt t="89962" x="9088438" y="3579813"/>
          <p14:tracePt t="89978" x="9088438" y="3590925"/>
          <p14:tracePt t="89991" x="9124950" y="3590925"/>
          <p14:tracePt t="89994" x="9175750" y="3603625"/>
          <p14:tracePt t="90009" x="9250363" y="3616325"/>
          <p14:tracePt t="90011" x="9337675" y="3616325"/>
          <p14:tracePt t="90026" x="9437688" y="3641725"/>
          <p14:tracePt t="90042" x="9525000" y="3641725"/>
          <p14:tracePt t="90059" x="9537700" y="3641725"/>
          <p14:tracePt t="90354" x="9537700" y="3654425"/>
          <p14:tracePt t="90499" x="9537700" y="3667125"/>
          <p14:tracePt t="90515" x="9537700" y="3679825"/>
          <p14:tracePt t="90531" x="9537700" y="3703638"/>
          <p14:tracePt t="90538" x="9537700" y="3741738"/>
          <p14:tracePt t="90547" x="9550400" y="3767138"/>
          <p14:tracePt t="90560" x="9563100" y="3792538"/>
          <p14:tracePt t="90563" x="9588500" y="3816350"/>
          <p14:tracePt t="90577" x="9613900" y="3867150"/>
          <p14:tracePt t="90579" x="9663113" y="3916363"/>
          <p14:tracePt t="90594" x="9775825" y="4041775"/>
          <p14:tracePt t="90610" x="9939338" y="4217988"/>
          <p14:tracePt t="90627" x="10139363" y="4392613"/>
          <p14:tracePt t="90644" x="10313988" y="4505325"/>
          <p14:tracePt t="90660" x="10426700" y="4567238"/>
          <p14:tracePt t="90677" x="10490200" y="4579938"/>
          <p14:tracePt t="90694" x="10539413" y="4592638"/>
          <p14:tracePt t="90711" x="10614025" y="4605338"/>
          <p14:tracePt t="90728" x="10677525" y="4618038"/>
          <p14:tracePt t="90731" x="10702925" y="4618038"/>
          <p14:tracePt t="90744" x="10726738" y="4618038"/>
          <p14:tracePt t="90746" x="10752138" y="4618038"/>
          <p14:tracePt t="90762" x="10802938" y="4618038"/>
          <p14:tracePt t="90778" x="10815638" y="4618038"/>
          <p14:tracePt t="90794" x="10828338" y="4618038"/>
          <p14:tracePt t="90885" x="10828338" y="4630738"/>
          <p14:tracePt t="90891" x="10828338" y="4656138"/>
          <p14:tracePt t="90899" x="10828338" y="4667250"/>
          <p14:tracePt t="90911" x="10828338" y="4692650"/>
          <p14:tracePt t="90915" x="10828338" y="4730750"/>
          <p14:tracePt t="90929" x="10828338" y="4768850"/>
          <p14:tracePt t="90931" x="10815638" y="4792663"/>
          <p14:tracePt t="90945" x="10815638" y="4818063"/>
          <p14:tracePt t="90948" x="10790238" y="4856163"/>
          <p14:tracePt t="90962" x="10764838" y="4879975"/>
          <p14:tracePt t="90979" x="10764838" y="4905375"/>
          <p14:tracePt t="90995" x="10752138" y="4918075"/>
          <p14:tracePt t="91027" x="10739438" y="4918075"/>
          <p14:tracePt t="91043" x="10739438" y="4930775"/>
          <p14:tracePt t="91075" x="10777538" y="4930775"/>
          <p14:tracePt t="91083" x="10802938" y="4930775"/>
          <p14:tracePt t="91095" x="10828338" y="4930775"/>
          <p14:tracePt t="91112" x="10852150" y="4905375"/>
          <p14:tracePt t="91116" x="10864850" y="4879975"/>
          <p14:tracePt t="91128" x="10864850" y="4856163"/>
          <p14:tracePt t="91145" x="10864850" y="4843463"/>
          <p14:tracePt t="91426" x="10864850" y="4868863"/>
          <p14:tracePt t="91434" x="10864850" y="4879975"/>
          <p14:tracePt t="91445" x="10864850" y="4892675"/>
          <p14:tracePt t="91463" x="10864850" y="4918075"/>
          <p14:tracePt t="91479" x="10864850" y="4943475"/>
          <p14:tracePt t="91496" x="10864850" y="4956175"/>
          <p14:tracePt t="91523" x="10864850" y="4968875"/>
          <p14:tracePt t="91602" x="10877550" y="4981575"/>
          <p14:tracePt t="91619" x="10890250" y="4992688"/>
          <p14:tracePt t="91626" x="10890250" y="5005388"/>
          <p14:tracePt t="91635" x="10902950" y="5043488"/>
          <p14:tracePt t="91646" x="10915650" y="5068888"/>
          <p14:tracePt t="91663" x="10928350" y="5130800"/>
          <p14:tracePt t="91666" x="10928350" y="5168900"/>
          <p14:tracePt t="91679" x="10928350" y="5194300"/>
          <p14:tracePt t="91682" x="10928350" y="5218113"/>
          <p14:tracePt t="91696" x="10928350" y="5243513"/>
          <p14:tracePt t="91698" x="10928350" y="5268913"/>
          <p14:tracePt t="91714" x="10928350" y="5330825"/>
          <p14:tracePt t="91730" x="10928350" y="5368925"/>
          <p14:tracePt t="91746" x="10928350" y="5407025"/>
          <p14:tracePt t="91763" x="10928350" y="5418138"/>
          <p14:tracePt t="91779" x="10915650" y="5430838"/>
          <p14:tracePt t="91796" x="10902950" y="5443538"/>
          <p14:tracePt t="91814" x="10877550" y="5456238"/>
          <p14:tracePt t="91830" x="10852150" y="5468938"/>
          <p14:tracePt t="91846" x="10828338" y="5481638"/>
          <p14:tracePt t="91864" x="10815638" y="5494338"/>
          <p14:tracePt t="91867" x="10802938" y="5494338"/>
          <p14:tracePt t="91881" x="10790238" y="5494338"/>
          <p14:tracePt t="91883" x="10790238" y="5507038"/>
          <p14:tracePt t="91897" x="10777538" y="5507038"/>
          <p14:tracePt t="91914" x="10764838" y="5507038"/>
          <p14:tracePt t="91931" x="10764838" y="5518150"/>
          <p14:tracePt t="91947" x="10739438" y="5530850"/>
          <p14:tracePt t="91970" x="10726738" y="5530850"/>
          <p14:tracePt t="91986" x="10726738" y="5543550"/>
          <p14:tracePt t="92003" x="10715625" y="5543550"/>
          <p14:tracePt t="92042" x="10715625" y="5556250"/>
          <p14:tracePt t="92106" x="10715625" y="5568950"/>
          <p14:tracePt t="92114" x="10739438" y="5568950"/>
          <p14:tracePt t="92122" x="10777538" y="5568950"/>
          <p14:tracePt t="92131" x="10828338" y="5568950"/>
          <p14:tracePt t="92148" x="10915650" y="5568950"/>
          <p14:tracePt t="92164" x="11028363" y="5556250"/>
          <p14:tracePt t="92181" x="11164888" y="5530850"/>
          <p14:tracePt t="92198" x="11241088" y="5530850"/>
          <p14:tracePt t="92214" x="11266488" y="5518150"/>
          <p14:tracePt t="92314" x="11253788" y="5518150"/>
          <p14:tracePt t="92322" x="11215688" y="5518150"/>
          <p14:tracePt t="92331" x="11190288" y="5518150"/>
          <p14:tracePt t="92349" x="11115675" y="5543550"/>
          <p14:tracePt t="92364" x="11064875" y="5543550"/>
          <p14:tracePt t="92380" x="11015663" y="5556250"/>
          <p14:tracePt t="92396" x="10977563" y="5556250"/>
          <p14:tracePt t="92413" x="10915650" y="5581650"/>
          <p14:tracePt t="92430" x="10864850" y="5594350"/>
          <p14:tracePt t="92447" x="10839450" y="5594350"/>
          <p14:tracePt t="92464" x="10815638" y="5594350"/>
          <p14:tracePt t="92481" x="10802938" y="5594350"/>
          <p14:tracePt t="92513" x="10790238" y="5594350"/>
          <p14:tracePt t="92643" x="10828338" y="5594350"/>
          <p14:tracePt t="92651" x="10864850" y="5594350"/>
          <p14:tracePt t="92666" x="10952163" y="5594350"/>
          <p14:tracePt t="92682" x="11041063" y="5581650"/>
          <p14:tracePt t="92699" x="11077575" y="5568950"/>
          <p14:tracePt t="94523" x="11077575" y="5556250"/>
          <p14:tracePt t="94530" x="11064875" y="5543550"/>
          <p14:tracePt t="94538" x="11064875" y="5530850"/>
          <p14:tracePt t="94554" x="11041063" y="5494338"/>
          <p14:tracePt t="94571" x="11002963" y="5456238"/>
          <p14:tracePt t="94587" x="10952163" y="5368925"/>
          <p14:tracePt t="94604" x="10839450" y="5268913"/>
          <p14:tracePt t="94621" x="10690225" y="5105400"/>
          <p14:tracePt t="94638" x="10464800" y="4905375"/>
          <p14:tracePt t="94654" x="10201275" y="4705350"/>
          <p14:tracePt t="94670" x="9975850" y="4530725"/>
          <p14:tracePt t="94688" x="9775825" y="4367213"/>
          <p14:tracePt t="94691" x="9701213" y="4292600"/>
          <p14:tracePt t="94704" x="9626600" y="4217988"/>
          <p14:tracePt t="94706" x="9550400" y="4129088"/>
          <p14:tracePt t="94722" x="9437688" y="3979863"/>
          <p14:tracePt t="94738" x="9350375" y="3829050"/>
          <p14:tracePt t="94754" x="9301163" y="3729038"/>
          <p14:tracePt t="94771" x="9263063" y="3654425"/>
          <p14:tracePt t="94788" x="9237663" y="3590925"/>
          <p14:tracePt t="94804" x="9237663" y="3529013"/>
          <p14:tracePt t="94821" x="9212263" y="3503613"/>
          <p14:tracePt t="94838" x="9212263" y="3490913"/>
          <p14:tracePt t="94854" x="9212263" y="3441700"/>
          <p14:tracePt t="94872" x="9199563" y="3403600"/>
          <p14:tracePt t="94875" x="9199563" y="3378200"/>
          <p14:tracePt t="94888" x="9199563" y="3367088"/>
          <p14:tracePt t="94891" x="9188450" y="3354388"/>
          <p14:tracePt t="94906" x="9188450" y="3328988"/>
          <p14:tracePt t="94921" x="9188450" y="3316288"/>
          <p14:tracePt t="94946" x="9188450" y="3303588"/>
          <p14:tracePt t="94954" x="9188450" y="3290888"/>
          <p14:tracePt t="94978" x="9188450" y="3278188"/>
          <p14:tracePt t="94994" x="9175750" y="3267075"/>
          <p14:tracePt t="95005" x="9163050" y="3267075"/>
          <p14:tracePt t="95021" x="9163050" y="3254375"/>
          <p14:tracePt t="95043" x="9163050" y="3241675"/>
          <p14:tracePt t="95274" x="9163050" y="3228975"/>
          <p14:tracePt t="95283" x="9163050" y="3216275"/>
          <p14:tracePt t="95290" x="9163050" y="3203575"/>
          <p14:tracePt t="95307" x="9163050" y="3165475"/>
          <p14:tracePt t="95323" x="9150350" y="3141663"/>
          <p14:tracePt t="95340" x="9150350" y="3103563"/>
          <p14:tracePt t="95356" x="9137650" y="3041650"/>
          <p14:tracePt t="95372" x="9099550" y="2952750"/>
          <p14:tracePt t="95390" x="9063038" y="2878138"/>
          <p14:tracePt t="95406" x="8999538" y="2816225"/>
          <p14:tracePt t="95423" x="8963025" y="2765425"/>
          <p14:tracePt t="95427" x="8950325" y="2728913"/>
          <p14:tracePt t="95439" x="8924925" y="2703513"/>
          <p14:tracePt t="95443" x="8912225" y="2678113"/>
          <p14:tracePt t="95457" x="8874125" y="2652713"/>
          <p14:tracePt t="95459" x="8850313" y="2603500"/>
          <p14:tracePt t="95473" x="8824913" y="2565400"/>
          <p14:tracePt t="95476" x="8812213" y="2540000"/>
          <p14:tracePt t="95490" x="8799513" y="2527300"/>
          <p14:tracePt t="95506" x="8786813" y="2503488"/>
          <p14:tracePt t="95524" x="8786813" y="2490788"/>
          <p14:tracePt t="95540" x="8774113" y="2465388"/>
          <p14:tracePt t="95563" x="8774113" y="2452688"/>
          <p14:tracePt t="95842" x="8774113" y="2439988"/>
          <p14:tracePt t="95850" x="8774113" y="2414588"/>
          <p14:tracePt t="95857" x="8774113" y="2390775"/>
          <p14:tracePt t="95874" x="8774113" y="2290763"/>
          <p14:tracePt t="95891" x="8763000" y="2214563"/>
          <p14:tracePt t="95907" x="8750300" y="2165350"/>
          <p14:tracePt t="95925" x="8750300" y="2114550"/>
          <p14:tracePt t="95941" x="8750300" y="2089150"/>
          <p14:tracePt t="95958" x="8750300" y="2078038"/>
          <p14:tracePt t="97523" x="8750300" y="2089150"/>
          <p14:tracePt t="97530" x="8750300" y="2101850"/>
          <p14:tracePt t="97546" x="8750300" y="2152650"/>
          <p14:tracePt t="97563" x="8737600" y="2201863"/>
          <p14:tracePt t="97579" x="8737600" y="2239963"/>
          <p14:tracePt t="97595" x="8737600" y="2303463"/>
          <p14:tracePt t="97612" x="8737600" y="2339975"/>
          <p14:tracePt t="97628" x="8737600" y="2390775"/>
          <p14:tracePt t="97645" x="8737600" y="2465388"/>
          <p14:tracePt t="97662" x="8737600" y="2527300"/>
          <p14:tracePt t="97678" x="8737600" y="2578100"/>
          <p14:tracePt t="97695" x="8750300" y="2640013"/>
          <p14:tracePt t="97697" x="8774113" y="2665413"/>
          <p14:tracePt t="97712" x="8786813" y="2703513"/>
          <p14:tracePt t="97714" x="8812213" y="2728913"/>
          <p14:tracePt t="97730" x="8850313" y="2778125"/>
          <p14:tracePt t="97746" x="8874125" y="2828925"/>
          <p14:tracePt t="97763" x="8912225" y="2865438"/>
          <p14:tracePt t="97779" x="8937625" y="2890838"/>
          <p14:tracePt t="97795" x="8950325" y="2903538"/>
          <p14:tracePt t="98009" x="8963025" y="2903538"/>
          <p14:tracePt t="98017" x="8975725" y="2890838"/>
          <p14:tracePt t="98028" x="8999538" y="2865438"/>
          <p14:tracePt t="98044" x="9024938" y="2790825"/>
          <p14:tracePt t="98061" x="9037638" y="2740025"/>
          <p14:tracePt t="98077" x="9037638" y="2716213"/>
          <p14:tracePt t="98094" x="9037638" y="2690813"/>
          <p14:tracePt t="98111" x="9037638" y="2678113"/>
          <p14:tracePt t="99114" x="9050338" y="2678113"/>
          <p14:tracePt t="99123" x="9063038" y="2678113"/>
          <p14:tracePt t="99132" x="9088438" y="2690813"/>
          <p14:tracePt t="99149" x="9150350" y="2703513"/>
          <p14:tracePt t="99165" x="9199563" y="2728913"/>
          <p14:tracePt t="99182" x="9250363" y="2740025"/>
          <p14:tracePt t="99200" x="9263063" y="2752725"/>
          <p14:tracePt t="99203" x="9275763" y="2752725"/>
          <p14:tracePt t="99306" x="9275763" y="2778125"/>
          <p14:tracePt t="99314" x="9263063" y="2816225"/>
          <p14:tracePt t="99322" x="9224963" y="2865438"/>
          <p14:tracePt t="99333" x="9199563" y="2903538"/>
          <p14:tracePt t="99350" x="9124950" y="3028950"/>
          <p14:tracePt t="99366" x="9050338" y="3116263"/>
          <p14:tracePt t="99383" x="8986838" y="3203575"/>
          <p14:tracePt t="99385" x="8963025" y="3241675"/>
          <p14:tracePt t="99399" x="8950325" y="3278188"/>
          <p14:tracePt t="99402" x="8937625" y="3316288"/>
          <p14:tracePt t="99416" x="8937625" y="3341688"/>
          <p14:tracePt t="99418" x="8937625" y="3367088"/>
          <p14:tracePt t="99433" x="8937625" y="3416300"/>
          <p14:tracePt t="99474" x="8937625" y="3429000"/>
          <p14:tracePt t="99483" x="8937625" y="3441700"/>
          <p14:tracePt t="99491" x="8950325" y="3441700"/>
          <p14:tracePt t="99501" x="8986838" y="3454400"/>
          <p14:tracePt t="99517" x="9099550" y="3479800"/>
          <p14:tracePt t="99534" x="9224963" y="3490913"/>
          <p14:tracePt t="99550" x="9337675" y="3503613"/>
          <p14:tracePt t="99566" x="9375775" y="3503613"/>
          <p14:tracePt t="99650" x="9375775" y="3516313"/>
          <p14:tracePt t="99658" x="9363075" y="3516313"/>
          <p14:tracePt t="99668" x="9350375" y="3529013"/>
          <p14:tracePt t="99684" x="9312275" y="3541713"/>
          <p14:tracePt t="99701" x="9288463" y="3541713"/>
          <p14:tracePt t="99717" x="9275763" y="3554413"/>
          <p14:tracePt t="100538" x="9250363" y="3554413"/>
          <p14:tracePt t="100546" x="9212263" y="3567113"/>
          <p14:tracePt t="100554" x="9150350" y="3590925"/>
          <p14:tracePt t="100570" x="9063038" y="3616325"/>
          <p14:tracePt t="100587" x="8986838" y="3629025"/>
          <p14:tracePt t="100603" x="8963025" y="3641725"/>
          <p14:tracePt t="100619" x="8950325" y="3641725"/>
          <p14:tracePt t="100636" x="8937625" y="3641725"/>
          <p14:tracePt t="100653" x="8924925" y="3654425"/>
          <p14:tracePt t="100670" x="8912225" y="3654425"/>
          <p14:tracePt t="100686" x="8886825" y="3654425"/>
          <p14:tracePt t="100703" x="8850313" y="3654425"/>
          <p14:tracePt t="100706" x="8837613" y="3654425"/>
          <p14:tracePt t="100720" x="8824913" y="3654425"/>
          <p14:tracePt t="100723" x="8799513" y="3667125"/>
          <p14:tracePt t="100737" x="8786813" y="3667125"/>
          <p14:tracePt t="100739" x="8774113" y="3679825"/>
          <p14:tracePt t="100754" x="8750300" y="3692525"/>
          <p14:tracePt t="100770" x="8699500" y="3716338"/>
          <p14:tracePt t="100787" x="8674100" y="3716338"/>
          <p14:tracePt t="100804" x="8624888" y="3741738"/>
          <p14:tracePt t="100820" x="8574088" y="3754438"/>
          <p14:tracePt t="100837" x="8512175" y="3754438"/>
          <p14:tracePt t="100854" x="8435975" y="3754438"/>
          <p14:tracePt t="100870" x="8386763" y="3779838"/>
          <p14:tracePt t="100888" x="8348663" y="3779838"/>
          <p14:tracePt t="100890" x="8324850" y="3779838"/>
          <p14:tracePt t="100904" x="8324850" y="3792538"/>
          <p14:tracePt t="100907" x="8312150" y="3792538"/>
          <p14:tracePt t="100922" x="8299450" y="3792538"/>
          <p14:tracePt t="100938" x="8286750" y="3792538"/>
          <p14:tracePt t="100978" x="8286750" y="3803650"/>
          <p14:tracePt t="100987" x="8286750" y="3816350"/>
          <p14:tracePt t="100994" x="8286750" y="3829050"/>
          <p14:tracePt t="101003" x="8299450" y="3854450"/>
          <p14:tracePt t="101021" x="8499475" y="3929063"/>
          <p14:tracePt t="101038" x="9088438" y="4079875"/>
          <p14:tracePt t="101055" x="9901238" y="4318000"/>
          <p14:tracePt t="101058" x="10288588" y="4443413"/>
          <p14:tracePt t="101069" x="10602913" y="4554538"/>
          <p14:tracePt t="101086" x="11090275" y="4718050"/>
          <p14:tracePt t="101103" x="11366500" y="4805363"/>
          <p14:tracePt t="101119" x="11515725" y="4856163"/>
          <p14:tracePt t="101121" x="11553825" y="4879975"/>
          <p14:tracePt t="101137" x="11566525" y="4879975"/>
          <p14:tracePt t="101258" x="11566525" y="4868863"/>
          <p14:tracePt t="101266" x="11566525" y="4856163"/>
          <p14:tracePt t="101275" x="11579225" y="4843463"/>
          <p14:tracePt t="101288" x="11579225" y="4830763"/>
          <p14:tracePt t="101291" x="11579225" y="4818063"/>
          <p14:tracePt t="101371" x="11579225" y="4805363"/>
          <p14:tracePt t="101394" x="11553825" y="4805363"/>
          <p14:tracePt t="101403" x="11528425" y="4805363"/>
          <p14:tracePt t="101410" x="11503025" y="4805363"/>
          <p14:tracePt t="101421" x="11490325" y="4805363"/>
          <p14:tracePt t="101439" x="11453813" y="4805363"/>
          <p14:tracePt t="101443" x="11441113" y="4805363"/>
          <p14:tracePt t="101455" x="11428413" y="4805363"/>
          <p14:tracePt t="101472" x="11377613" y="4805363"/>
          <p14:tracePt t="101474" x="11341100" y="4805363"/>
          <p14:tracePt t="101489" x="11303000" y="4805363"/>
          <p14:tracePt t="101491" x="11253788" y="4792663"/>
          <p14:tracePt t="101506" x="11077575" y="4792663"/>
          <p14:tracePt t="101522" x="10852150" y="4792663"/>
          <p14:tracePt t="101539" x="10590213" y="4792663"/>
          <p14:tracePt t="101555" x="10288588" y="4805363"/>
          <p14:tracePt t="101572" x="9963150" y="4818063"/>
          <p14:tracePt t="101589" x="9663113" y="4856163"/>
          <p14:tracePt t="101605" x="9363075" y="4918075"/>
          <p14:tracePt t="101623" x="9075738" y="4943475"/>
          <p14:tracePt t="101626" x="8924925" y="4956175"/>
          <p14:tracePt t="101639" x="8763000" y="4956175"/>
          <p14:tracePt t="101655" x="8474075" y="4956175"/>
          <p14:tracePt t="101658" x="8361363" y="4956175"/>
          <p14:tracePt t="101672" x="8261350" y="4981575"/>
          <p14:tracePt t="101675" x="8161338" y="4992688"/>
          <p14:tracePt t="101690" x="8010525" y="5018088"/>
          <p14:tracePt t="101706" x="7923213" y="5030788"/>
          <p14:tracePt t="101723" x="7861300" y="5030788"/>
          <p14:tracePt t="101740" x="7797800" y="5043488"/>
          <p14:tracePt t="101756" x="7735888" y="5056188"/>
          <p14:tracePt t="101772" x="7673975" y="5056188"/>
          <p14:tracePt t="101790" x="7623175" y="5068888"/>
          <p14:tracePt t="101806" x="7548563" y="5068888"/>
          <p14:tracePt t="101823" x="7472363" y="5068888"/>
          <p14:tracePt t="101826" x="7423150" y="5068888"/>
          <p14:tracePt t="101839" x="7372350" y="5068888"/>
          <p14:tracePt t="101842" x="7323138" y="5068888"/>
          <p14:tracePt t="101856" x="7259638" y="5056188"/>
          <p14:tracePt t="101858" x="7172325" y="5030788"/>
          <p14:tracePt t="101873" x="6997700" y="4981575"/>
          <p14:tracePt t="101890" x="6846888" y="4930775"/>
          <p14:tracePt t="101907" x="6696075" y="4856163"/>
          <p14:tracePt t="101924" x="6559550" y="4792663"/>
          <p14:tracePt t="101940" x="6434138" y="4718050"/>
          <p14:tracePt t="101956" x="6334125" y="4656138"/>
          <p14:tracePt t="101973" x="6246813" y="4592638"/>
          <p14:tracePt t="101989" x="6196013" y="4543425"/>
          <p14:tracePt t="102006" x="6134100" y="4492625"/>
          <p14:tracePt t="102024" x="6096000" y="4467225"/>
          <p14:tracePt t="102027" x="6057900" y="4443413"/>
          <p14:tracePt t="102040" x="6034088" y="4443413"/>
          <p14:tracePt t="102043" x="6034088" y="4430713"/>
          <p14:tracePt t="102057" x="6021388" y="4430713"/>
          <p14:tracePt t="102060" x="6021388" y="4418013"/>
          <p14:tracePt t="102074" x="6008688" y="4405313"/>
          <p14:tracePt t="102091" x="5995988" y="4379913"/>
          <p14:tracePt t="102107" x="5983288" y="4354513"/>
          <p14:tracePt t="102124" x="5983288" y="4341813"/>
          <p14:tracePt t="102141" x="5970588" y="4341813"/>
          <p14:tracePt t="102157" x="5970588" y="4318000"/>
          <p14:tracePt t="102174" x="5970588" y="4305300"/>
          <p14:tracePt t="102195" x="5957888" y="4305300"/>
          <p14:tracePt t="102218" x="5957888" y="4292600"/>
          <p14:tracePt t="102258" x="5957888" y="4279900"/>
          <p14:tracePt t="102274" x="5957888" y="4267200"/>
          <p14:tracePt t="102314" x="5957888" y="4254500"/>
          <p14:tracePt t="102330" x="5970588" y="4254500"/>
          <p14:tracePt t="102339" x="5983288" y="4241800"/>
          <p14:tracePt t="102346" x="5995988" y="4230688"/>
          <p14:tracePt t="102357" x="6008688" y="4230688"/>
          <p14:tracePt t="102375" x="6045200" y="4217988"/>
          <p14:tracePt t="102392" x="6083300" y="4205288"/>
          <p14:tracePt t="102395" x="6096000" y="4192588"/>
          <p14:tracePt t="102409" x="6134100" y="4179888"/>
          <p14:tracePt t="102412" x="6157913" y="4167188"/>
          <p14:tracePt t="102425" x="6170613" y="4154488"/>
          <p14:tracePt t="102427" x="6183313" y="4141788"/>
          <p14:tracePt t="102440" x="6208713" y="4141788"/>
          <p14:tracePt t="102442" x="6221413" y="4129088"/>
          <p14:tracePt t="102457" x="6246813" y="4117975"/>
          <p14:tracePt t="102473" x="6259513" y="4105275"/>
          <p14:tracePt t="102490" x="6270625" y="4092575"/>
          <p14:tracePt t="102506" x="6296025" y="4079875"/>
          <p14:tracePt t="102523" x="6308725" y="4054475"/>
          <p14:tracePt t="102539" x="6346825" y="4029075"/>
          <p14:tracePt t="102556" x="6383338" y="3992563"/>
          <p14:tracePt t="102573" x="6421438" y="3954463"/>
          <p14:tracePt t="102590" x="6446838" y="3941763"/>
          <p14:tracePt t="102606" x="6459538" y="3929063"/>
          <p14:tracePt t="102623" x="6459538" y="3916363"/>
          <p14:tracePt t="102962" x="6446838" y="3916363"/>
          <p14:tracePt t="102970" x="6434138" y="3916363"/>
          <p14:tracePt t="102979" x="6421438" y="3916363"/>
          <p14:tracePt t="102991" x="6396038" y="3916363"/>
          <p14:tracePt t="103008" x="6383338" y="3929063"/>
          <p14:tracePt t="103025" x="6359525" y="3929063"/>
          <p14:tracePt t="103041" x="6359525" y="3941763"/>
          <p14:tracePt t="106770" x="6383338" y="3967163"/>
          <p14:tracePt t="106778" x="6421438" y="3979863"/>
          <p14:tracePt t="106786" x="6459538" y="4005263"/>
          <p14:tracePt t="106803" x="6508750" y="4041775"/>
          <p14:tracePt t="106819" x="6546850" y="4054475"/>
          <p14:tracePt t="106836" x="6572250" y="4067175"/>
          <p14:tracePt t="106853" x="6584950" y="4079875"/>
          <p14:tracePt t="109954" x="6572250" y="4079875"/>
          <p14:tracePt t="109970" x="6546850" y="4079875"/>
          <p14:tracePt t="109978" x="6521450" y="4079875"/>
          <p14:tracePt t="109994" x="6483350" y="4079875"/>
          <p14:tracePt t="110011" x="6421438" y="4079875"/>
          <p14:tracePt t="110027" x="6383338" y="4079875"/>
          <p14:tracePt t="110044" x="6334125" y="4079875"/>
          <p14:tracePt t="110061" x="6283325" y="4079875"/>
          <p14:tracePt t="110078" x="6183313" y="4079875"/>
          <p14:tracePt t="110095" x="6021388" y="4079875"/>
          <p14:tracePt t="110097" x="5895975" y="4054475"/>
          <p14:tracePt t="110111" x="5757863" y="4029075"/>
          <p14:tracePt t="110114" x="5645150" y="3992563"/>
          <p14:tracePt t="110128" x="5532438" y="3954463"/>
          <p14:tracePt t="110131" x="5445125" y="3916363"/>
          <p14:tracePt t="110144" x="5394325" y="3892550"/>
          <p14:tracePt t="110146" x="5357813" y="3892550"/>
          <p14:tracePt t="110162" x="5270500" y="3854450"/>
          <p14:tracePt t="110178" x="5219700" y="3841750"/>
          <p14:tracePt t="110195" x="5157788" y="3816350"/>
          <p14:tracePt t="110212" x="5119688" y="3803650"/>
          <p14:tracePt t="110228" x="5081588" y="3792538"/>
          <p14:tracePt t="110245" x="5068888" y="3779838"/>
          <p14:tracePt t="110546" x="5057775" y="3779838"/>
          <p14:tracePt t="110554" x="5045075" y="3792538"/>
          <p14:tracePt t="110578" x="5045075" y="3803650"/>
          <p14:tracePt t="110586" x="5045075" y="3816350"/>
          <p14:tracePt t="110618" x="5045075" y="3829050"/>
          <p14:tracePt t="110635" x="5045075" y="3854450"/>
          <p14:tracePt t="110642" x="5045075" y="3867150"/>
          <p14:tracePt t="110651" x="5045075" y="3892550"/>
          <p14:tracePt t="110662" x="5032375" y="3916363"/>
          <p14:tracePt t="110679" x="5019675" y="3954463"/>
          <p14:tracePt t="110682" x="5019675" y="3967163"/>
          <p14:tracePt t="110696" x="5019675" y="3979863"/>
          <p14:tracePt t="110698" x="5019675" y="4005263"/>
          <p14:tracePt t="110713" x="5032375" y="4017963"/>
          <p14:tracePt t="110715" x="5032375" y="4041775"/>
          <p14:tracePt t="110730" x="5045075" y="4054475"/>
          <p14:tracePt t="110746" x="5045075" y="4079875"/>
          <p14:tracePt t="110763" x="5045075" y="4092575"/>
          <p14:tracePt t="110922" x="5045075" y="4105275"/>
          <p14:tracePt t="110938" x="5045075" y="4117975"/>
          <p14:tracePt t="110954" x="5045075" y="4129088"/>
          <p14:tracePt t="110964" x="5045075" y="4141788"/>
          <p14:tracePt t="110971" x="5045075" y="4154488"/>
          <p14:tracePt t="110979" x="5045075" y="4167188"/>
          <p14:tracePt t="110996" x="5032375" y="4217988"/>
          <p14:tracePt t="111013" x="5032375" y="4267200"/>
          <p14:tracePt t="111030" x="5019675" y="4318000"/>
          <p14:tracePt t="111047" x="5006975" y="4341813"/>
          <p14:tracePt t="111063" x="5006975" y="4354513"/>
          <p14:tracePt t="111081" x="5006975" y="4379913"/>
          <p14:tracePt t="111083" x="5006975" y="4392613"/>
          <p14:tracePt t="111098" x="5006975" y="4405313"/>
          <p14:tracePt t="111114" x="5006975" y="4443413"/>
          <p14:tracePt t="111130" x="5006975" y="4479925"/>
          <p14:tracePt t="111147" x="5006975" y="4554538"/>
          <p14:tracePt t="111164" x="5032375" y="4667250"/>
          <p14:tracePt t="111180" x="5068888" y="4743450"/>
          <p14:tracePt t="111197" x="5145088" y="4843463"/>
          <p14:tracePt t="111214" x="5219700" y="4956175"/>
          <p14:tracePt t="111231" x="5294313" y="5043488"/>
          <p14:tracePt t="111234" x="5319713" y="5081588"/>
          <p14:tracePt t="111248" x="5345113" y="5118100"/>
          <p14:tracePt t="111251" x="5345113" y="5156200"/>
          <p14:tracePt t="111264" x="5357813" y="5194300"/>
          <p14:tracePt t="111266" x="5370513" y="5194300"/>
          <p14:tracePt t="111282" x="5370513" y="5205413"/>
          <p14:tracePt t="111474" x="5357813" y="5205413"/>
          <p14:tracePt t="111482" x="5332413" y="5205413"/>
          <p14:tracePt t="111490" x="5294313" y="5205413"/>
          <p14:tracePt t="111498" x="5257800" y="5205413"/>
          <p14:tracePt t="111515" x="5207000" y="5205413"/>
          <p14:tracePt t="111531" x="5119688" y="5205413"/>
          <p14:tracePt t="111548" x="4994275" y="5205413"/>
          <p14:tracePt t="111565" x="4806950" y="5205413"/>
          <p14:tracePt t="111582" x="4556125" y="5205413"/>
          <p14:tracePt t="111599" x="4368800" y="5205413"/>
          <p14:tracePt t="111602" x="4318000" y="5205413"/>
          <p14:tracePt t="111615" x="4281488" y="5205413"/>
          <p14:tracePt t="111632" x="4217988" y="5205413"/>
          <p14:tracePt t="111634" x="4192588" y="5194300"/>
          <p14:tracePt t="111649" x="4156075" y="5181600"/>
          <p14:tracePt t="111651" x="4130675" y="5168900"/>
          <p14:tracePt t="111665" x="4092575" y="5156200"/>
          <p14:tracePt t="111683" x="4081463" y="5156200"/>
          <p14:tracePt t="111858" x="4081463" y="5143500"/>
          <p14:tracePt t="111865" x="4081463" y="5130800"/>
          <p14:tracePt t="111874" x="4081463" y="5118100"/>
          <p14:tracePt t="111882" x="4081463" y="5092700"/>
          <p14:tracePt t="111899" x="4092575" y="5056188"/>
          <p14:tracePt t="111916" x="4168775" y="5005388"/>
          <p14:tracePt t="111932" x="4381500" y="4905375"/>
          <p14:tracePt t="111949" x="4832350" y="4830763"/>
          <p14:tracePt t="111966" x="5245100" y="4818063"/>
          <p14:tracePt t="111983" x="5383213" y="4818063"/>
          <p14:tracePt t="111986" x="5394325" y="4818063"/>
          <p14:tracePt t="112282" x="5394325" y="4830763"/>
          <p14:tracePt t="112290" x="5394325" y="4843463"/>
          <p14:tracePt t="112300" x="5394325" y="4856163"/>
          <p14:tracePt t="112317" x="5383213" y="4879975"/>
          <p14:tracePt t="112334" x="5370513" y="4879975"/>
          <p14:tracePt t="112351" x="5357813" y="4892675"/>
          <p14:tracePt t="112367" x="5345113" y="4892675"/>
          <p14:tracePt t="112371" x="5332413" y="4892675"/>
          <p14:tracePt t="112383" x="5332413" y="4905375"/>
          <p14:tracePt t="112386" x="5332413" y="4918075"/>
          <p14:tracePt t="112401" x="5319713" y="4918075"/>
          <p14:tracePt t="112418" x="5307013" y="4918075"/>
          <p14:tracePt t="112442" x="5294313" y="4918075"/>
          <p14:tracePt t="112450" x="5281613" y="4918075"/>
          <p14:tracePt t="112467" x="5257800" y="4918075"/>
          <p14:tracePt t="112484" x="5232400" y="4905375"/>
          <p14:tracePt t="112500" x="5194300" y="4905375"/>
          <p14:tracePt t="112518" x="5181600" y="4892675"/>
          <p14:tracePt t="112539" x="5170488" y="4892675"/>
          <p14:tracePt t="112551" x="5145088" y="4892675"/>
          <p14:tracePt t="112554" x="5119688" y="4892675"/>
          <p14:tracePt t="112568" x="5094288" y="4892675"/>
          <p14:tracePt t="112571" x="5057775" y="4892675"/>
          <p14:tracePt t="112584" x="5032375" y="4892675"/>
          <p14:tracePt t="112601" x="4956175" y="4892675"/>
          <p14:tracePt t="112618" x="4932363" y="4892675"/>
          <p14:tracePt t="112635" x="4868863" y="4892675"/>
          <p14:tracePt t="112651" x="4843463" y="4905375"/>
          <p14:tracePt t="112667" x="4819650" y="4905375"/>
          <p14:tracePt t="112684" x="4806950" y="4918075"/>
          <p14:tracePt t="112701" x="4781550" y="4918075"/>
          <p14:tracePt t="112717" x="4743450" y="4930775"/>
          <p14:tracePt t="112734" x="4732338" y="4930775"/>
          <p14:tracePt t="112751" x="4706938" y="4930775"/>
          <p14:tracePt t="112770" x="4694238" y="4930775"/>
          <p14:tracePt t="112794" x="4668838" y="4930775"/>
          <p14:tracePt t="112802" x="4656138" y="4943475"/>
          <p14:tracePt t="112819" x="4619625" y="4956175"/>
          <p14:tracePt t="112835" x="4594225" y="4956175"/>
          <p14:tracePt t="112852" x="4556125" y="4968875"/>
          <p14:tracePt t="112868" x="4543425" y="4981575"/>
          <p14:tracePt t="112885" x="4506913" y="4992688"/>
          <p14:tracePt t="112902" x="4468813" y="5005388"/>
          <p14:tracePt t="112918" x="4430713" y="5030788"/>
          <p14:tracePt t="112935" x="4406900" y="5030788"/>
          <p14:tracePt t="112937" x="4394200" y="5030788"/>
          <p14:tracePt t="112952" x="4381500" y="5043488"/>
          <p14:tracePt t="113002" x="4381500" y="5056188"/>
          <p14:tracePt t="113018" x="4381500" y="5081588"/>
          <p14:tracePt t="113026" x="4381500" y="5105400"/>
          <p14:tracePt t="113034" x="4381500" y="5118100"/>
          <p14:tracePt t="113051" x="4368800" y="5156200"/>
          <p14:tracePt t="113067" x="4368800" y="5168900"/>
          <p14:tracePt t="113084" x="4368800" y="5194300"/>
          <p14:tracePt t="124106" x="4394200" y="5194300"/>
          <p14:tracePt t="124114" x="4443413" y="5194300"/>
          <p14:tracePt t="124122" x="4506913" y="5168900"/>
          <p14:tracePt t="124130" x="4568825" y="5156200"/>
          <p14:tracePt t="124146" x="4668838" y="5130800"/>
          <p14:tracePt t="124163" x="4756150" y="5130800"/>
          <p14:tracePt t="124180" x="4856163" y="5130800"/>
          <p14:tracePt t="124196" x="4945063" y="5168900"/>
          <p14:tracePt t="124213" x="5094288" y="5268913"/>
          <p14:tracePt t="124230" x="5345113" y="5381625"/>
          <p14:tracePt t="124247" x="5583238" y="5481638"/>
          <p14:tracePt t="124249" x="5708650" y="5518150"/>
          <p14:tracePt t="124263" x="5832475" y="5568950"/>
          <p14:tracePt t="124265" x="5970588" y="5619750"/>
          <p14:tracePt t="124281" x="6208713" y="5681663"/>
          <p14:tracePt t="124297" x="6434138" y="5756275"/>
          <p14:tracePt t="124313" x="6608763" y="5781675"/>
          <p14:tracePt t="124330" x="6772275" y="5781675"/>
          <p14:tracePt t="124347" x="6997700" y="5807075"/>
          <p14:tracePt t="124363" x="7246938" y="5807075"/>
          <p14:tracePt t="124380" x="7448550" y="5807075"/>
          <p14:tracePt t="124397" x="7610475" y="5807075"/>
          <p14:tracePt t="124413" x="7761288" y="5807075"/>
          <p14:tracePt t="124431" x="7948613" y="5819775"/>
          <p14:tracePt t="124434" x="8086725" y="5832475"/>
          <p14:tracePt t="124448" x="8235950" y="5832475"/>
          <p14:tracePt t="124451" x="8386763" y="5832475"/>
          <p14:tracePt t="124465" x="8750300" y="5832475"/>
          <p14:tracePt t="124482" x="9112250" y="5832475"/>
          <p14:tracePt t="124499" x="9424988" y="5832475"/>
          <p14:tracePt t="124515" x="9675813" y="5794375"/>
          <p14:tracePt t="124532" x="9852025" y="5768975"/>
          <p14:tracePt t="124549" x="10052050" y="5719763"/>
          <p14:tracePt t="124565" x="10239375" y="5668963"/>
          <p14:tracePt t="124582" x="10490200" y="5643563"/>
          <p14:tracePt t="124599" x="10764838" y="5607050"/>
          <p14:tracePt t="124602" x="10890250" y="5594350"/>
          <p14:tracePt t="124615" x="10990263" y="5581650"/>
          <p14:tracePt t="124618" x="11064875" y="5556250"/>
          <p14:tracePt t="124633" x="11177588" y="5530850"/>
          <p14:tracePt t="124650" x="11215688" y="5530850"/>
          <p14:tracePt t="124666" x="11228388" y="5530850"/>
          <p14:tracePt t="124682" x="11241088" y="5530850"/>
          <p14:tracePt t="124699" x="11253788" y="5530850"/>
          <p14:tracePt t="124716" x="11266488" y="5530850"/>
          <p14:tracePt t="125074" x="11266488" y="5543550"/>
          <p14:tracePt t="125083" x="11277600" y="5556250"/>
          <p14:tracePt t="125097" x="11277600" y="5568950"/>
          <p14:tracePt t="125113" x="11277600" y="5581650"/>
          <p14:tracePt t="125129" x="11277600" y="5594350"/>
          <p14:tracePt t="125137" x="11277600" y="5607050"/>
          <p14:tracePt t="125154" x="11277600" y="5619750"/>
          <p14:tracePt t="125170" x="11277600" y="5630863"/>
          <p14:tracePt t="125193" x="11277600" y="5643563"/>
          <p14:tracePt t="125209" x="11277600" y="5656263"/>
          <p14:tracePt t="125233" x="11277600" y="5668963"/>
          <p14:tracePt t="125266" x="11277600" y="5681663"/>
          <p14:tracePt t="125274" x="11266488" y="5681663"/>
          <p14:tracePt t="125284" x="11253788" y="5681663"/>
          <p14:tracePt t="125301" x="11241088" y="5694363"/>
          <p14:tracePt t="125318" x="11241088" y="5707063"/>
          <p14:tracePt t="125334" x="11228388" y="5707063"/>
          <p14:tracePt t="125355" x="11215688" y="5707063"/>
          <p14:tracePt t="125387" x="11202988" y="5707063"/>
          <p14:tracePt t="125402" x="11190288" y="5707063"/>
          <p14:tracePt t="125434" x="11177588" y="5719763"/>
          <p14:tracePt t="125554" x="11164888" y="5719763"/>
          <p14:tracePt t="125570" x="11153775" y="5719763"/>
          <p14:tracePt t="125578" x="11141075" y="5719763"/>
          <p14:tracePt t="125586" x="11128375" y="5719763"/>
          <p14:tracePt t="125602" x="11102975" y="5719763"/>
          <p14:tracePt t="125618" x="11077575" y="5732463"/>
          <p14:tracePt t="125635" x="11041063" y="5732463"/>
          <p14:tracePt t="125651" x="11002963" y="5732463"/>
          <p14:tracePt t="125668" x="10977563" y="5743575"/>
          <p14:tracePt t="125684" x="10964863" y="5743575"/>
          <p14:tracePt t="125702" x="10952163" y="5743575"/>
          <p14:tracePt t="125730" x="10990263" y="5743575"/>
          <p14:tracePt t="125739" x="11052175" y="5743575"/>
          <p14:tracePt t="125752" x="11141075" y="5743575"/>
          <p14:tracePt t="125754" x="11215688" y="5743575"/>
          <p14:tracePt t="125769" x="11266488" y="5719763"/>
          <p14:tracePt t="125771" x="11315700" y="5707063"/>
          <p14:tracePt t="125786" x="11377613" y="5668963"/>
          <p14:tracePt t="125803" x="11403013" y="5630863"/>
          <p14:tracePt t="125819" x="11415713" y="5619750"/>
          <p14:tracePt t="125858" x="11403013" y="5619750"/>
          <p14:tracePt t="125867" x="11366500" y="5619750"/>
          <p14:tracePt t="125875" x="11315700" y="5619750"/>
          <p14:tracePt t="125885" x="11241088" y="5643563"/>
          <p14:tracePt t="125902" x="11128375" y="5694363"/>
          <p14:tracePt t="125919" x="10990263" y="5756275"/>
          <p14:tracePt t="125922" x="10952163" y="5768975"/>
          <p14:tracePt t="125935" x="10928350" y="5781675"/>
          <p14:tracePt t="125938" x="10915650" y="5794375"/>
          <p14:tracePt t="125953" x="10902950" y="5794375"/>
          <p14:tracePt t="125955" x="10902950" y="5807075"/>
          <p14:tracePt t="125970" x="10902950" y="5832475"/>
          <p14:tracePt t="125986" x="10928350" y="5832475"/>
          <p14:tracePt t="126003" x="11052175" y="5819775"/>
          <p14:tracePt t="126020" x="11141075" y="5781675"/>
          <p14:tracePt t="126036" x="11190288" y="5743575"/>
          <p14:tracePt t="126053" x="11241088" y="5732463"/>
          <p14:tracePt t="126298" x="11228388" y="5732463"/>
          <p14:tracePt t="126442" x="11215688" y="5743575"/>
          <p14:tracePt t="126570" x="11202988" y="5743575"/>
          <p14:tracePt t="126587" x="11190288" y="5743575"/>
          <p14:tracePt t="126594" x="11177588" y="5743575"/>
          <p14:tracePt t="126610" x="11164888" y="5743575"/>
          <p14:tracePt t="126627" x="11153775" y="5756275"/>
          <p14:tracePt t="126643" x="11141075" y="5756275"/>
          <p14:tracePt t="126654" x="11128375" y="5756275"/>
          <p14:tracePt t="126657" x="11115675" y="5756275"/>
          <p14:tracePt t="126671" x="11115675" y="5768975"/>
          <p14:tracePt t="126673" x="11102975" y="5768975"/>
          <p14:tracePt t="126707" x="11090275" y="5768975"/>
          <p14:tracePt t="126714" x="11077575" y="5768975"/>
          <p14:tracePt t="126778" x="11090275" y="5768975"/>
          <p14:tracePt t="126786" x="11102975" y="5768975"/>
          <p14:tracePt t="126794" x="11128375" y="5768975"/>
          <p14:tracePt t="126804" x="11141075" y="5768975"/>
          <p14:tracePt t="126822" x="11177588" y="5768975"/>
          <p14:tracePt t="126838" x="11202988" y="5768975"/>
          <p14:tracePt t="126855" x="11228388" y="5768975"/>
          <p14:tracePt t="126858" x="11241088" y="5768975"/>
          <p14:tracePt t="126898" x="11241088" y="5781675"/>
          <p14:tracePt t="126906" x="11241088" y="5794375"/>
          <p14:tracePt t="126914" x="11241088" y="5807075"/>
          <p14:tracePt t="126929" x="11241088" y="5832475"/>
          <p14:tracePt t="126937" x="11241088" y="5843588"/>
          <p14:tracePt t="126954" x="11215688" y="5856288"/>
          <p14:tracePt t="126970" x="11202988" y="5868988"/>
          <p14:tracePt t="130322" x="11190288" y="5868988"/>
          <p14:tracePt t="130346" x="11177588" y="5868988"/>
          <p14:tracePt t="130378" x="11164888" y="5868988"/>
          <p14:tracePt t="130403" x="11153775" y="5868988"/>
          <p14:tracePt t="130426" x="11141075" y="5868988"/>
          <p14:tracePt t="130451" x="11128375" y="5868988"/>
          <p14:tracePt t="130458" x="11115675" y="5868988"/>
          <p14:tracePt t="130482" x="11102975" y="5868988"/>
          <p14:tracePt t="130514" x="11090275" y="5868988"/>
          <p14:tracePt t="130530" x="11077575" y="5868988"/>
          <p14:tracePt t="130546" x="11064875" y="5868988"/>
          <p14:tracePt t="130554" x="11064875" y="5881688"/>
          <p14:tracePt t="130564" x="11052175" y="5881688"/>
          <p14:tracePt t="130666" x="11041063" y="5881688"/>
          <p14:tracePt t="130698" x="11028363" y="5881688"/>
          <p14:tracePt t="130706" x="11015663" y="5881688"/>
          <p14:tracePt t="130722" x="11002963" y="5881688"/>
          <p14:tracePt t="130754" x="10990263" y="5881688"/>
          <p14:tracePt t="134267" x="10964863" y="5881688"/>
          <p14:tracePt t="134274" x="10939463" y="5881688"/>
          <p14:tracePt t="134291" x="10902950" y="5881688"/>
          <p14:tracePt t="134307" x="10890250" y="5881688"/>
          <p14:tracePt t="134324" x="10877550" y="5881688"/>
          <p14:tracePt t="134858" x="10864850" y="5881688"/>
          <p14:tracePt t="135146" x="10839450" y="5881688"/>
          <p14:tracePt t="135154" x="10815638" y="5881688"/>
          <p14:tracePt t="135162" x="10802938" y="5881688"/>
          <p14:tracePt t="135177" x="10790238" y="5881688"/>
          <p14:tracePt t="135193" x="10777538" y="5881688"/>
          <p14:tracePt t="135290" x="10764838" y="5881688"/>
          <p14:tracePt t="135298" x="10752138" y="5881688"/>
          <p14:tracePt t="135311" x="10739438" y="5881688"/>
          <p14:tracePt t="135314" x="10715625" y="5881688"/>
          <p14:tracePt t="135328" x="10702925" y="5881688"/>
          <p14:tracePt t="135331" x="10690225" y="5881688"/>
          <p14:tracePt t="135345" x="10626725" y="5881688"/>
          <p14:tracePt t="135361" x="10577513" y="5881688"/>
          <p14:tracePt t="135377" x="10514013" y="5881688"/>
          <p14:tracePt t="135394" x="10439400" y="5881688"/>
          <p14:tracePt t="135410" x="10352088" y="5881688"/>
          <p14:tracePt t="135427" x="10213975" y="5894388"/>
          <p14:tracePt t="135444" x="10026650" y="5907088"/>
          <p14:tracePt t="135460" x="9826625" y="5907088"/>
          <p14:tracePt t="135476" x="9663113" y="5881688"/>
          <p14:tracePt t="135493" x="9525000" y="5868988"/>
          <p14:tracePt t="135510" x="9413875" y="5843588"/>
          <p14:tracePt t="135526" x="9337675" y="5843588"/>
          <p14:tracePt t="135543" x="9224963" y="5819775"/>
          <p14:tracePt t="135545" x="9175750" y="5819775"/>
          <p14:tracePt t="135560" x="9099550" y="5807075"/>
          <p14:tracePt t="135561" x="9037638" y="5807075"/>
          <p14:tracePt t="135576" x="8912225" y="5807075"/>
          <p14:tracePt t="135593" x="8786813" y="5781675"/>
          <p14:tracePt t="135610" x="8686800" y="5756275"/>
          <p14:tracePt t="135626" x="8537575" y="5732463"/>
          <p14:tracePt t="135643" x="8348663" y="5707063"/>
          <p14:tracePt t="135659" x="8161338" y="5681663"/>
          <p14:tracePt t="135676" x="8035925" y="5656263"/>
          <p14:tracePt t="135693" x="7961313" y="5643563"/>
          <p14:tracePt t="135710" x="7886700" y="5619750"/>
          <p14:tracePt t="135727" x="7823200" y="5594350"/>
          <p14:tracePt t="135729" x="7785100" y="5568950"/>
          <p14:tracePt t="135744" x="7748588" y="5568950"/>
          <p14:tracePt t="135745" x="7710488" y="5543550"/>
          <p14:tracePt t="135761" x="7648575" y="5518150"/>
          <p14:tracePt t="135777" x="7572375" y="5481638"/>
          <p14:tracePt t="135794" x="7523163" y="5443538"/>
          <p14:tracePt t="135810" x="7510463" y="5407025"/>
          <p14:tracePt t="135827" x="7485063" y="5368925"/>
          <p14:tracePt t="135843" x="7485063" y="5343525"/>
          <p14:tracePt t="135861" x="7485063" y="5330825"/>
          <p14:tracePt t="135878" x="7472363" y="5330825"/>
          <p14:tracePt t="135895" x="7472363" y="5305425"/>
          <p14:tracePt t="135897" x="7472363" y="5294313"/>
          <p14:tracePt t="135911" x="7472363" y="5281613"/>
          <p14:tracePt t="135914" x="7472363" y="5268913"/>
          <p14:tracePt t="135929" x="7459663" y="5218113"/>
          <p14:tracePt t="135946" x="7448550" y="5168900"/>
          <p14:tracePt t="135961" x="7448550" y="5118100"/>
          <p14:tracePt t="135978" x="7448550" y="5043488"/>
          <p14:tracePt t="135994" x="7459663" y="4968875"/>
          <p14:tracePt t="136010" x="7472363" y="4918075"/>
          <p14:tracePt t="136027" x="7485063" y="4879975"/>
          <p14:tracePt t="136044" x="7497763" y="4856163"/>
          <p14:tracePt t="136061" x="7510463" y="4843463"/>
          <p14:tracePt t="136077" x="7510463" y="4830763"/>
          <p14:tracePt t="136098" x="7523163" y="4830763"/>
          <p14:tracePt t="136111" x="7535863" y="4830763"/>
          <p14:tracePt t="136113" x="7548563" y="4830763"/>
          <p14:tracePt t="136128" x="7572375" y="4830763"/>
          <p14:tracePt t="136129" x="7623175" y="4830763"/>
          <p14:tracePt t="136145" x="7761288" y="4830763"/>
          <p14:tracePt t="136161" x="7910513" y="4830763"/>
          <p14:tracePt t="136178" x="8023225" y="4830763"/>
          <p14:tracePt t="136194" x="8086725" y="4830763"/>
          <p14:tracePt t="136211" x="8110538" y="4830763"/>
          <p14:tracePt t="136338" x="8099425" y="4830763"/>
          <p14:tracePt t="136346" x="8074025" y="4830763"/>
          <p14:tracePt t="136354" x="8035925" y="4830763"/>
          <p14:tracePt t="136363" x="8010525" y="4843463"/>
          <p14:tracePt t="136379" x="7923213" y="4868863"/>
          <p14:tracePt t="136396" x="7810500" y="4879975"/>
          <p14:tracePt t="136413" x="7723188" y="4892675"/>
          <p14:tracePt t="136430" x="7673975" y="4905375"/>
          <p14:tracePt t="136446" x="7648575" y="4918075"/>
          <p14:tracePt t="136464" x="7635875" y="4918075"/>
          <p14:tracePt t="136546" x="7685088" y="4918075"/>
          <p14:tracePt t="136554" x="7785100" y="4918075"/>
          <p14:tracePt t="136563" x="7910513" y="4918075"/>
          <p14:tracePt t="136580" x="8061325" y="4905375"/>
          <p14:tracePt t="136597" x="8110538" y="4905375"/>
          <p14:tracePt t="136682" x="8086725" y="4905375"/>
          <p14:tracePt t="136690" x="8048625" y="4905375"/>
          <p14:tracePt t="136697" x="7999413" y="4905375"/>
          <p14:tracePt t="136714" x="7874000" y="4905375"/>
          <p14:tracePt t="136730" x="7797800" y="4930775"/>
          <p14:tracePt t="136747" x="7761288" y="4930775"/>
          <p14:tracePt t="136764" x="7761288" y="4943475"/>
          <p14:tracePt t="136802" x="7748588" y="4943475"/>
          <p14:tracePt t="136809" x="7723188" y="4956175"/>
          <p14:tracePt t="136819" x="7697788" y="4968875"/>
          <p14:tracePt t="136830" x="7673975" y="4981575"/>
          <p14:tracePt t="136833" x="7648575" y="4981575"/>
          <p14:tracePt t="136847" x="7623175" y="4992688"/>
          <p14:tracePt t="136850" x="7597775" y="4992688"/>
          <p14:tracePt t="136864" x="7585075" y="4992688"/>
          <p14:tracePt t="136867" x="7572375" y="4992688"/>
          <p14:tracePt t="136882" x="7548563" y="4992688"/>
          <p14:tracePt t="136898" x="7535863" y="4992688"/>
          <p14:tracePt t="136916" x="7510463" y="4992688"/>
          <p14:tracePt t="136931" x="7497763" y="4992688"/>
          <p14:tracePt t="136948" x="7485063" y="4992688"/>
          <p14:tracePt t="136964" x="7472363" y="4992688"/>
          <p14:tracePt t="136981" x="7459663" y="5005388"/>
          <p14:tracePt t="136998" x="7448550" y="5005388"/>
          <p14:tracePt t="137014" x="7410450" y="5005388"/>
          <p14:tracePt t="137017" x="7385050" y="5005388"/>
          <p14:tracePt t="137031" x="7359650" y="5005388"/>
          <p14:tracePt t="137034" x="7323138" y="5005388"/>
          <p14:tracePt t="137048" x="7285038" y="5005388"/>
          <p14:tracePt t="137050" x="7259638" y="5005388"/>
          <p14:tracePt t="137065" x="7185025" y="5005388"/>
          <p14:tracePt t="137082" x="7097713" y="5005388"/>
          <p14:tracePt t="137098" x="6972300" y="5005388"/>
          <p14:tracePt t="137115" x="6834188" y="5005388"/>
          <p14:tracePt t="137132" x="6746875" y="5005388"/>
          <p14:tracePt t="137148" x="6684963" y="5005388"/>
          <p14:tracePt t="137165" x="6672263" y="5005388"/>
          <p14:tracePt t="137182" x="6659563" y="5005388"/>
          <p14:tracePt t="137199" x="6646863" y="5005388"/>
          <p14:tracePt t="137650" x="6634163" y="5005388"/>
          <p14:tracePt t="137706" x="6621463" y="5005388"/>
          <p14:tracePt t="137762" x="6608763" y="5005388"/>
          <p14:tracePt t="137770" x="6596063" y="5005388"/>
          <p14:tracePt t="138282" x="6608763" y="5005388"/>
          <p14:tracePt t="138298" x="6621463" y="5005388"/>
          <p14:tracePt t="138323" x="6634163" y="5005388"/>
          <p14:tracePt t="139194" x="6659563" y="5005388"/>
          <p14:tracePt t="139203" x="6684963" y="5005388"/>
          <p14:tracePt t="139211" x="6708775" y="5005388"/>
          <p14:tracePt t="139219" x="6721475" y="5005388"/>
          <p14:tracePt t="139235" x="6772275" y="5005388"/>
          <p14:tracePt t="139252" x="6821488" y="5005388"/>
          <p14:tracePt t="139270" x="6884988" y="5005388"/>
          <p14:tracePt t="139286" x="6946900" y="5005388"/>
          <p14:tracePt t="139303" x="7010400" y="5005388"/>
          <p14:tracePt t="139304" x="7034213" y="4992688"/>
          <p14:tracePt t="139319" x="7046913" y="4992688"/>
          <p14:tracePt t="139321" x="7059613" y="4992688"/>
          <p14:tracePt t="139578" x="7072313" y="4992688"/>
          <p14:tracePt t="139586" x="7072313" y="5005388"/>
          <p14:tracePt t="139602" x="7072313" y="5018088"/>
          <p14:tracePt t="139618" x="7072313" y="5030788"/>
          <p14:tracePt t="139626" x="7072313" y="5043488"/>
          <p14:tracePt t="139643" x="7085013" y="5056188"/>
          <p14:tracePt t="139654" x="7097713" y="5068888"/>
          <p14:tracePt t="139657" x="7110413" y="5068888"/>
          <p14:tracePt t="139671" x="7123113" y="5092700"/>
          <p14:tracePt t="139674" x="7146925" y="5092700"/>
          <p14:tracePt t="139688" x="7185025" y="5105400"/>
          <p14:tracePt t="139691" x="7235825" y="5130800"/>
          <p14:tracePt t="139706" x="7272338" y="5143500"/>
          <p14:tracePt t="139722" x="7335838" y="5143500"/>
          <p14:tracePt t="139739" x="7485063" y="5168900"/>
          <p14:tracePt t="139755" x="7735888" y="5218113"/>
          <p14:tracePt t="139772" x="7974013" y="5243513"/>
          <p14:tracePt t="139788" x="8186738" y="5243513"/>
          <p14:tracePt t="139806" x="8335963" y="5243513"/>
          <p14:tracePt t="139822" x="8448675" y="5243513"/>
          <p14:tracePt t="139826" x="8461375" y="5243513"/>
          <p14:tracePt t="139838" x="8474075" y="5243513"/>
          <p14:tracePt t="139855" x="8486775" y="5243513"/>
          <p14:tracePt t="140122" x="8486775" y="5230813"/>
          <p14:tracePt t="140130" x="8499475" y="5181600"/>
          <p14:tracePt t="140140" x="8524875" y="5105400"/>
          <p14:tracePt t="140155" x="8561388" y="4992688"/>
          <p14:tracePt t="140172" x="8624888" y="4879975"/>
          <p14:tracePt t="140188" x="8724900" y="4768850"/>
          <p14:tracePt t="140205" x="8837613" y="4630738"/>
          <p14:tracePt t="140221" x="8986838" y="4492625"/>
          <p14:tracePt t="140239" x="9163050" y="4367213"/>
          <p14:tracePt t="140242" x="9237663" y="4330700"/>
          <p14:tracePt t="140258" x="9363075" y="4254500"/>
          <p14:tracePt t="140273" x="9463088" y="4192588"/>
          <p14:tracePt t="140290" x="9513888" y="4129088"/>
          <p14:tracePt t="140306" x="9563100" y="4092575"/>
          <p14:tracePt t="140323" x="9588500" y="4067175"/>
          <p14:tracePt t="140340" x="9613900" y="4017963"/>
          <p14:tracePt t="140357" x="9626600" y="3979863"/>
          <p14:tracePt t="140374" x="9637713" y="3941763"/>
          <p14:tracePt t="140390" x="9675813" y="3892550"/>
          <p14:tracePt t="140406" x="9713913" y="3792538"/>
          <p14:tracePt t="140409" x="9739313" y="3741738"/>
          <p14:tracePt t="140423" x="9775825" y="3679825"/>
          <p14:tracePt t="140426" x="9801225" y="3629025"/>
          <p14:tracePt t="140440" x="9839325" y="3567113"/>
          <p14:tracePt t="140442" x="9875838" y="3490913"/>
          <p14:tracePt t="140457" x="9963150" y="3328988"/>
          <p14:tracePt t="140474" x="10052050" y="3116263"/>
          <p14:tracePt t="140490" x="10113963" y="2903538"/>
          <p14:tracePt t="140507" x="10177463" y="2716213"/>
          <p14:tracePt t="140524" x="10213975" y="2540000"/>
          <p14:tracePt t="140540" x="10239375" y="2414588"/>
          <p14:tracePt t="140557" x="10252075" y="2339975"/>
          <p14:tracePt t="140574" x="10264775" y="2290763"/>
          <p14:tracePt t="140577" x="10277475" y="2278063"/>
          <p14:tracePt t="140591" x="10277475" y="2265363"/>
          <p14:tracePt t="140826" x="10277475" y="2278063"/>
          <p14:tracePt t="140834" x="10264775" y="2314575"/>
          <p14:tracePt t="140841" x="10239375" y="2352675"/>
          <p14:tracePt t="140858" x="10213975" y="2452688"/>
          <p14:tracePt t="140875" x="10177463" y="2590800"/>
          <p14:tracePt t="140892" x="10126663" y="2765425"/>
          <p14:tracePt t="140908" x="10088563" y="2916238"/>
          <p14:tracePt t="140925" x="10052050" y="3090863"/>
          <p14:tracePt t="140942" x="10001250" y="3216275"/>
          <p14:tracePt t="140958" x="9963150" y="3328988"/>
          <p14:tracePt t="140962" x="9939338" y="3378200"/>
          <p14:tracePt t="140974" x="9913938" y="3454400"/>
          <p14:tracePt t="140978" x="9888538" y="3529013"/>
          <p14:tracePt t="140992" x="9852025" y="3603625"/>
          <p14:tracePt t="140994" x="9813925" y="3679825"/>
          <p14:tracePt t="141008" x="9788525" y="3767138"/>
          <p14:tracePt t="141010" x="9750425" y="3867150"/>
          <p14:tracePt t="141024" x="9713913" y="3979863"/>
          <p14:tracePt t="141025" x="9688513" y="4079875"/>
          <p14:tracePt t="141041" x="9613900" y="4292600"/>
          <p14:tracePt t="141057" x="9563100" y="4430713"/>
          <p14:tracePt t="141074" x="9537700" y="4505325"/>
          <p14:tracePt t="141091" x="9513888" y="4554538"/>
          <p14:tracePt t="141107" x="9501188" y="4567238"/>
          <p14:tracePt t="141124" x="9501188" y="4579938"/>
          <p14:tracePt t="141282" x="9537700" y="4579938"/>
          <p14:tracePt t="141290" x="9626600" y="4567238"/>
          <p14:tracePt t="141298" x="9788525" y="4505325"/>
          <p14:tracePt t="141309" x="9939338" y="4443413"/>
          <p14:tracePt t="141325" x="10352088" y="4192588"/>
          <p14:tracePt t="141341" x="10652125" y="3979863"/>
          <p14:tracePt t="141358" x="10815638" y="3767138"/>
          <p14:tracePt t="141375" x="10928350" y="3554413"/>
          <p14:tracePt t="141376" x="10990263" y="3454400"/>
          <p14:tracePt t="141392" x="11052175" y="3328988"/>
          <p14:tracePt t="141393" x="11141075" y="3203575"/>
          <p14:tracePt t="141408" x="11290300" y="2952750"/>
          <p14:tracePt t="141425" x="11441113" y="2740025"/>
          <p14:tracePt t="141443" x="11579225" y="2565400"/>
          <p14:tracePt t="141460" x="11666538" y="2465388"/>
          <p14:tracePt t="141476" x="11703050" y="2378075"/>
          <p14:tracePt t="141493" x="11715750" y="2314575"/>
          <p14:tracePt t="141509" x="11728450" y="2278063"/>
          <p14:tracePt t="141526" x="11728450" y="2265363"/>
          <p14:tracePt t="141682" x="11715750" y="2265363"/>
          <p14:tracePt t="141690" x="11703050" y="2265363"/>
          <p14:tracePt t="141698" x="11691938" y="2265363"/>
          <p14:tracePt t="141709" x="11666538" y="2265363"/>
          <p14:tracePt t="141727" x="11615738" y="2265363"/>
          <p14:tracePt t="141730" x="11603038" y="2265363"/>
          <p14:tracePt t="141744" x="11579225" y="2265363"/>
          <p14:tracePt t="141747" x="11553825" y="2265363"/>
          <p14:tracePt t="141761" x="11515725" y="2265363"/>
          <p14:tracePt t="141778" x="11466513" y="2239963"/>
          <p14:tracePt t="141794" x="11415713" y="2178050"/>
          <p14:tracePt t="141811" x="11341100" y="2078038"/>
          <p14:tracePt t="141828" x="11277600" y="1965325"/>
          <p14:tracePt t="141844" x="11190288" y="1865313"/>
          <p14:tracePt t="141861" x="11153775" y="1827213"/>
          <p14:tracePt t="141878" x="11153775" y="1814513"/>
          <p14:tracePt t="141894" x="11141075" y="1814513"/>
          <p14:tracePt t="142002" x="11128375" y="1814513"/>
          <p14:tracePt t="142011" x="11115675" y="1814513"/>
          <p14:tracePt t="142019" x="11102975" y="1827213"/>
          <p14:tracePt t="142027" x="11077575" y="1839913"/>
          <p14:tracePt t="142044" x="11041063" y="1865313"/>
          <p14:tracePt t="142061" x="11015663" y="1889125"/>
          <p14:tracePt t="142076" x="10977563" y="1927225"/>
          <p14:tracePt t="142093" x="10939463" y="1978025"/>
          <p14:tracePt t="142110" x="10877550" y="2014538"/>
          <p14:tracePt t="142127" x="10839450" y="2078038"/>
          <p14:tracePt t="142128" x="10828338" y="2114550"/>
          <p14:tracePt t="142144" x="10802938" y="2178050"/>
          <p14:tracePt t="142145" x="10764838" y="2214563"/>
          <p14:tracePt t="142160" x="10690225" y="2378075"/>
          <p14:tracePt t="142177" x="10626725" y="2516188"/>
          <p14:tracePt t="142193" x="10602913" y="2590800"/>
          <p14:tracePt t="142210" x="10590213" y="2640013"/>
          <p14:tracePt t="142227" x="10564813" y="2652713"/>
          <p14:tracePt t="142244" x="10552113" y="2678113"/>
          <p14:tracePt t="142260" x="10526713" y="2703513"/>
          <p14:tracePt t="142277" x="10490200" y="2728913"/>
          <p14:tracePt t="142294" x="10452100" y="2790825"/>
          <p14:tracePt t="142310" x="10414000" y="2840038"/>
          <p14:tracePt t="142327" x="10364788" y="2928938"/>
          <p14:tracePt t="142329" x="10326688" y="3003550"/>
          <p14:tracePt t="142344" x="10201275" y="3141663"/>
          <p14:tracePt t="142361" x="10088563" y="3316288"/>
          <p14:tracePt t="142377" x="9988550" y="3567113"/>
          <p14:tracePt t="142394" x="9926638" y="3803650"/>
          <p14:tracePt t="142411" x="9863138" y="4017963"/>
          <p14:tracePt t="142427" x="9801225" y="4179888"/>
          <p14:tracePt t="142444" x="9763125" y="4305300"/>
          <p14:tracePt t="142461" x="9726613" y="4418013"/>
          <p14:tracePt t="142477" x="9713913" y="4492625"/>
          <p14:tracePt t="142494" x="9688513" y="4567238"/>
          <p14:tracePt t="142511" x="9663113" y="4643438"/>
          <p14:tracePt t="142513" x="9637713" y="4692650"/>
          <p14:tracePt t="142528" x="9637713" y="4730750"/>
          <p14:tracePt t="142529" x="9626600" y="4768850"/>
          <p14:tracePt t="142545" x="9575800" y="4843463"/>
          <p14:tracePt t="142561" x="9550400" y="4930775"/>
          <p14:tracePt t="142578" x="9550400" y="4992688"/>
          <p14:tracePt t="142594" x="9537700" y="5030788"/>
          <p14:tracePt t="142612" x="9537700" y="5081588"/>
          <p14:tracePt t="142629" x="9513888" y="5105400"/>
          <p14:tracePt t="142646" x="9513888" y="5118100"/>
          <p14:tracePt t="142930" x="9513888" y="5130800"/>
          <p14:tracePt t="142938" x="9501188" y="5130800"/>
          <p14:tracePt t="142947" x="9475788" y="5143500"/>
          <p14:tracePt t="142963" x="9401175" y="5205413"/>
          <p14:tracePt t="142980" x="9288463" y="5268913"/>
          <p14:tracePt t="142997" x="9188450" y="5343525"/>
          <p14:tracePt t="143014" x="9112250" y="5394325"/>
          <p14:tracePt t="143030" x="9050338" y="5418138"/>
          <p14:tracePt t="143045" x="8986838" y="5443538"/>
          <p14:tracePt t="143062" x="8912225" y="5481638"/>
          <p14:tracePt t="143079" x="8850313" y="5507038"/>
          <p14:tracePt t="143080" x="8812213" y="5518150"/>
          <p14:tracePt t="143096" x="8750300" y="5530850"/>
          <p14:tracePt t="143097" x="8712200" y="5530850"/>
          <p14:tracePt t="143112" x="8661400" y="5543550"/>
          <p14:tracePt t="143129" x="8637588" y="5543550"/>
          <p14:tracePt t="143274" x="8637588" y="5518150"/>
          <p14:tracePt t="143281" x="8650288" y="5481638"/>
          <p14:tracePt t="143290" x="8674100" y="5443538"/>
          <p14:tracePt t="143298" x="8712200" y="5407025"/>
          <p14:tracePt t="143314" x="8774113" y="5268913"/>
          <p14:tracePt t="143331" x="8886825" y="5105400"/>
          <p14:tracePt t="143347" x="9024938" y="4856163"/>
          <p14:tracePt t="143364" x="9124950" y="4643438"/>
          <p14:tracePt t="143381" x="9263063" y="4418013"/>
          <p14:tracePt t="143398" x="9375775" y="4167188"/>
          <p14:tracePt t="143415" x="9475788" y="3954463"/>
          <p14:tracePt t="143418" x="9513888" y="3867150"/>
          <p14:tracePt t="143432" x="9550400" y="3779838"/>
          <p14:tracePt t="143434" x="9588500" y="3692525"/>
          <p14:tracePt t="143448" x="9626600" y="3590925"/>
          <p14:tracePt t="143450" x="9663113" y="3529013"/>
          <p14:tracePt t="143465" x="9739313" y="3341688"/>
          <p14:tracePt t="143482" x="9801225" y="3228975"/>
          <p14:tracePt t="143499" x="9863138" y="3116263"/>
          <p14:tracePt t="143515" x="9939338" y="2990850"/>
          <p14:tracePt t="143532" x="10039350" y="2865438"/>
          <p14:tracePt t="143548" x="10164763" y="2752725"/>
          <p14:tracePt t="143566" x="10339388" y="2703513"/>
          <p14:tracePt t="143582" x="10526713" y="2652713"/>
          <p14:tracePt t="143585" x="10590213" y="2616200"/>
          <p14:tracePt t="143598" x="10614025" y="2578100"/>
          <p14:tracePt t="143601" x="10639425" y="2527300"/>
          <p14:tracePt t="143616" x="10664825" y="2490788"/>
          <p14:tracePt t="143618" x="10677525" y="2452688"/>
          <p14:tracePt t="143630" x="10702925" y="2403475"/>
          <p14:tracePt t="143647" x="10726738" y="2365375"/>
          <p14:tracePt t="143649" x="10739438" y="2339975"/>
          <p14:tracePt t="143664" x="10752138" y="2327275"/>
          <p14:tracePt t="143681" x="10764838" y="2327275"/>
          <p14:tracePt t="143810" x="10764838" y="2352675"/>
          <p14:tracePt t="143817" x="10739438" y="2439988"/>
          <p14:tracePt t="143833" x="10702925" y="2540000"/>
          <p14:tracePt t="143835" x="10664825" y="2627313"/>
          <p14:tracePt t="143850" x="10539413" y="2778125"/>
          <p14:tracePt t="143866" x="10414000" y="2840038"/>
          <p14:tracePt t="143882" x="10339388" y="2916238"/>
          <p14:tracePt t="143899" x="10288588" y="3028950"/>
          <p14:tracePt t="143916" x="10239375" y="3178175"/>
          <p14:tracePt t="143933" x="10177463" y="3341688"/>
          <p14:tracePt t="143950" x="10101263" y="3579813"/>
          <p14:tracePt t="143966" x="10026650" y="3816350"/>
          <p14:tracePt t="143970" x="9988550" y="3941763"/>
          <p14:tracePt t="143983" x="9926638" y="4067175"/>
          <p14:tracePt t="143986" x="9875838" y="4167188"/>
          <p14:tracePt t="143999" x="9839325" y="4254500"/>
          <p14:tracePt t="144002" x="9801225" y="4330700"/>
          <p14:tracePt t="144016" x="9750425" y="4405313"/>
          <p14:tracePt t="144018" x="9713913" y="4467225"/>
          <p14:tracePt t="144032" x="9688513" y="4518025"/>
          <p14:tracePt t="144033" x="9650413" y="4554538"/>
          <p14:tracePt t="144049" x="9588500" y="4630738"/>
          <p14:tracePt t="144065" x="9513888" y="4692650"/>
          <p14:tracePt t="144082" x="9424988" y="4756150"/>
          <p14:tracePt t="144098" x="9363075" y="4792663"/>
          <p14:tracePt t="144115" x="9324975" y="4830763"/>
          <p14:tracePt t="144132" x="9288463" y="4868863"/>
          <p14:tracePt t="144149" x="9275763" y="4879975"/>
          <p14:tracePt t="144166" x="9263063" y="4905375"/>
          <p14:tracePt t="144171" x="9250363" y="4905375"/>
          <p14:tracePt t="144194" x="9250363" y="4918075"/>
          <p14:tracePt t="144202" x="9237663" y="4918075"/>
          <p14:tracePt t="144234" x="9237663" y="4930775"/>
          <p14:tracePt t="144330" x="9250363" y="4905375"/>
          <p14:tracePt t="144338" x="9350375" y="4818063"/>
          <p14:tracePt t="144350" x="9475788" y="4667250"/>
          <p14:tracePt t="144353" x="9675813" y="4479925"/>
          <p14:tracePt t="144367" x="9901238" y="4241800"/>
          <p14:tracePt t="144369" x="10101263" y="4029075"/>
          <p14:tracePt t="144385" x="10288588" y="3803650"/>
          <p14:tracePt t="144387" x="10452100" y="3616325"/>
          <p14:tracePt t="144402" x="10652125" y="3354388"/>
          <p14:tracePt t="144416" x="10777538" y="3116263"/>
          <p14:tracePt t="144433" x="10839450" y="2941638"/>
          <p14:tracePt t="144449" x="10890250" y="2803525"/>
          <p14:tracePt t="144466" x="10915650" y="2678113"/>
          <p14:tracePt t="144482" x="10928350" y="2603500"/>
          <p14:tracePt t="144500" x="10939463" y="2527300"/>
          <p14:tracePt t="144518" x="10939463" y="2503488"/>
          <p14:tracePt t="144534" x="10939463" y="2490788"/>
          <p14:tracePt t="145042" x="10928350" y="2503488"/>
          <p14:tracePt t="145050" x="10902950" y="2527300"/>
          <p14:tracePt t="145059" x="10852150" y="2578100"/>
          <p14:tracePt t="145069" x="10815638" y="2627313"/>
          <p14:tracePt t="145086" x="10726738" y="2716213"/>
          <p14:tracePt t="145103" x="10626725" y="2816225"/>
          <p14:tracePt t="145105" x="10577513" y="2865438"/>
          <p14:tracePt t="145119" x="10552113" y="2890838"/>
          <p14:tracePt t="145122" x="10539413" y="2916238"/>
          <p14:tracePt t="145136" x="10514013" y="2916238"/>
          <p14:tracePt t="145138" x="10502900" y="2941638"/>
          <p14:tracePt t="145153" x="10439400" y="2978150"/>
          <p14:tracePt t="145169" x="10377488" y="3016250"/>
          <p14:tracePt t="145187" x="10301288" y="3054350"/>
          <p14:tracePt t="145203" x="10239375" y="3116263"/>
          <p14:tracePt t="145220" x="10188575" y="3154363"/>
          <p14:tracePt t="145236" x="10152063" y="3190875"/>
          <p14:tracePt t="145253" x="10113963" y="3228975"/>
          <p14:tracePt t="145269" x="10075863" y="3254375"/>
          <p14:tracePt t="145286" x="10052050" y="3290888"/>
          <p14:tracePt t="145303" x="10039350" y="3328988"/>
          <p14:tracePt t="145305" x="10026650" y="3341688"/>
          <p14:tracePt t="145320" x="10026650" y="3354388"/>
          <p14:tracePt t="145337" x="10013950" y="3378200"/>
          <p14:tracePt t="145339" x="10001250" y="3390900"/>
          <p14:tracePt t="145353" x="9988550" y="3403600"/>
          <p14:tracePt t="145370" x="9975850" y="3441700"/>
          <p14:tracePt t="145387" x="9952038" y="3490913"/>
          <p14:tracePt t="145404" x="9913938" y="3567113"/>
          <p14:tracePt t="145420" x="9839325" y="3667125"/>
          <p14:tracePt t="145437" x="9763125" y="3767138"/>
          <p14:tracePt t="145454" x="9637713" y="3892550"/>
          <p14:tracePt t="145470" x="9525000" y="4017963"/>
          <p14:tracePt t="145487" x="9375775" y="4154488"/>
          <p14:tracePt t="145490" x="9275763" y="4230688"/>
          <p14:tracePt t="145504" x="9188450" y="4318000"/>
          <p14:tracePt t="145506" x="9099550" y="4392613"/>
          <p14:tracePt t="145522" x="8874125" y="4543425"/>
          <p14:tracePt t="145538" x="8712200" y="4643438"/>
          <p14:tracePt t="145554" x="8586788" y="4705350"/>
          <p14:tracePt t="145571" x="8512175" y="4718050"/>
          <p14:tracePt t="145587" x="8486775" y="4718050"/>
          <p14:tracePt t="145604" x="8448675" y="4718050"/>
          <p14:tracePt t="145620" x="8424863" y="4718050"/>
          <p14:tracePt t="145638" x="8399463" y="4718050"/>
          <p14:tracePt t="145654" x="8386763" y="4718050"/>
          <p14:tracePt t="145786" x="8424863" y="4718050"/>
          <p14:tracePt t="145794" x="8474075" y="4743450"/>
          <p14:tracePt t="145804" x="8574088" y="4768850"/>
          <p14:tracePt t="145821" x="8874125" y="4843463"/>
          <p14:tracePt t="145838" x="9839325" y="4968875"/>
          <p14:tracePt t="145842" x="10426700" y="5068888"/>
          <p14:tracePt t="145854" x="10828338" y="5130800"/>
          <p14:tracePt t="145872" x="11015663" y="5194300"/>
          <p14:tracePt t="146266" x="11002963" y="5205413"/>
          <p14:tracePt t="146274" x="10977563" y="5230813"/>
          <p14:tracePt t="146289" x="10915650" y="5243513"/>
          <p14:tracePt t="146306" x="10877550" y="5243513"/>
          <p14:tracePt t="146323" x="10864850" y="5243513"/>
          <p14:tracePt t="146402" x="10852150" y="5243513"/>
          <p14:tracePt t="146410" x="10815638" y="5243513"/>
          <p14:tracePt t="146423" x="10726738" y="5243513"/>
          <p14:tracePt t="146426" x="10564813" y="5230813"/>
          <p14:tracePt t="146439" x="10288588" y="5230813"/>
          <p14:tracePt t="146442" x="9939338" y="5230813"/>
          <p14:tracePt t="146456" x="9663113" y="5230813"/>
          <p14:tracePt t="146458" x="9463088" y="5230813"/>
          <p14:tracePt t="146473" x="9250363" y="5230813"/>
          <p14:tracePt t="146490" x="9063038" y="5230813"/>
          <p14:tracePt t="146506" x="8886825" y="5230813"/>
          <p14:tracePt t="146523" x="8674100" y="5243513"/>
          <p14:tracePt t="146539" x="8424863" y="5281613"/>
          <p14:tracePt t="146556" x="8199438" y="5281613"/>
          <p14:tracePt t="146573" x="8035925" y="5281613"/>
          <p14:tracePt t="146590" x="7897813" y="5281613"/>
          <p14:tracePt t="146607" x="7823200" y="5281613"/>
          <p14:tracePt t="146610" x="7797800" y="5281613"/>
          <p14:tracePt t="146623" x="7785100" y="5281613"/>
          <p14:tracePt t="146690" x="7785100" y="5268913"/>
          <p14:tracePt t="146698" x="7785100" y="5243513"/>
          <p14:tracePt t="146707" x="7785100" y="5218113"/>
          <p14:tracePt t="146723" x="7835900" y="5168900"/>
          <p14:tracePt t="146740" x="7886700" y="5118100"/>
          <p14:tracePt t="146757" x="7923213" y="5081588"/>
          <p14:tracePt t="146774" x="7935913" y="5068888"/>
          <p14:tracePt t="146866" x="7897813" y="5068888"/>
          <p14:tracePt t="146873" x="7823200" y="5092700"/>
          <p14:tracePt t="146883" x="7735888" y="5118100"/>
          <p14:tracePt t="146890" x="7661275" y="5143500"/>
          <p14:tracePt t="146906" x="7523163" y="5168900"/>
          <p14:tracePt t="146922" x="7423150" y="5194300"/>
          <p14:tracePt t="146939" x="7385050" y="5218113"/>
          <p14:tracePt t="146956" x="7372350" y="5218113"/>
          <p14:tracePt t="147017" x="7435850" y="5205413"/>
          <p14:tracePt t="147025" x="7535863" y="5156200"/>
          <p14:tracePt t="147033" x="7635875" y="5118100"/>
          <p14:tracePt t="147041" x="7735888" y="5081588"/>
          <p14:tracePt t="147056" x="7861300" y="5018088"/>
          <p14:tracePt t="147073" x="7910513" y="5018088"/>
          <p14:tracePt t="147146" x="7886700" y="5018088"/>
          <p14:tracePt t="147154" x="7835900" y="5018088"/>
          <p14:tracePt t="147161" x="7773988" y="5018088"/>
          <p14:tracePt t="147174" x="7710488" y="5018088"/>
          <p14:tracePt t="147177" x="7673975" y="5030788"/>
          <p14:tracePt t="147191" x="7635875" y="5043488"/>
          <p14:tracePt t="147193" x="7597775" y="5056188"/>
          <p14:tracePt t="147208" x="7572375" y="5056188"/>
          <p14:tracePt t="147211" x="7548563" y="5056188"/>
          <p14:tracePt t="147225" x="7523163" y="5081588"/>
          <p14:tracePt t="147546" x="7510463" y="5081588"/>
          <p14:tracePt t="147554" x="7510463" y="5092700"/>
          <p14:tracePt t="147562" x="7497763" y="5092700"/>
          <p14:tracePt t="147576" x="7497763" y="5105400"/>
          <p14:tracePt t="147578" x="7485063" y="5105400"/>
          <p14:tracePt t="148346" x="7485063" y="5118100"/>
          <p14:tracePt t="148482" x="7485063" y="5130800"/>
          <p14:tracePt t="148498" x="7485063" y="5143500"/>
          <p14:tracePt t="148522" x="7472363" y="5156200"/>
          <p14:tracePt t="148530" x="7472363" y="5168900"/>
          <p14:tracePt t="148545" x="7459663" y="5168900"/>
          <p14:tracePt t="148560" x="7435850" y="5168900"/>
          <p14:tracePt t="148561" x="7372350" y="5168900"/>
          <p14:tracePt t="148577" x="7185025" y="5194300"/>
          <p14:tracePt t="148594" x="7034213" y="5230813"/>
          <p14:tracePt t="148610" x="6959600" y="5243513"/>
          <p14:tracePt t="148627" x="6897688" y="5268913"/>
          <p14:tracePt t="148645" x="6872288" y="5268913"/>
          <p14:tracePt t="148661" x="6859588" y="5268913"/>
          <p14:tracePt t="148678" x="6846888" y="5268913"/>
          <p14:tracePt t="148794" x="6859588" y="5268913"/>
          <p14:tracePt t="148801" x="6910388" y="5281613"/>
          <p14:tracePt t="148812" x="7021513" y="5294313"/>
          <p14:tracePt t="148829" x="7235825" y="5294313"/>
          <p14:tracePt t="148845" x="7535863" y="5294313"/>
          <p14:tracePt t="148862" x="7773988" y="5318125"/>
          <p14:tracePt t="148879" x="7935913" y="5343525"/>
          <p14:tracePt t="148883" x="7999413" y="5343525"/>
          <p14:tracePt t="148896" x="8035925" y="5356225"/>
          <p14:tracePt t="148898" x="8074025" y="5368925"/>
          <p14:tracePt t="148913" x="8099425" y="5368925"/>
          <p14:tracePt t="148930" x="8123238" y="5381625"/>
          <p14:tracePt t="149138" x="8110538" y="5394325"/>
          <p14:tracePt t="149154" x="8099425" y="5394325"/>
          <p14:tracePt t="149362" x="8074025" y="5394325"/>
          <p14:tracePt t="149370" x="8048625" y="5394325"/>
          <p14:tracePt t="149380" x="8023225" y="5394325"/>
          <p14:tracePt t="149397" x="7974013" y="5407025"/>
          <p14:tracePt t="149413" x="7935913" y="5407025"/>
          <p14:tracePt t="149431" x="7910513" y="5407025"/>
          <p14:tracePt t="149705" x="7923213" y="5407025"/>
          <p14:tracePt t="149714" x="7986713" y="5407025"/>
          <p14:tracePt t="149721" x="8061325" y="5407025"/>
          <p14:tracePt t="149731" x="8161338" y="5407025"/>
          <p14:tracePt t="149748" x="8386763" y="5407025"/>
          <p14:tracePt t="149764" x="8574088" y="5418138"/>
          <p14:tracePt t="149781" x="8724900" y="5430838"/>
          <p14:tracePt t="149798" x="8774113" y="5430838"/>
          <p14:tracePt t="149802" x="8786813" y="5430838"/>
          <p14:tracePt t="153314" x="8799513" y="5430838"/>
          <p14:tracePt t="153322" x="8824913" y="5430838"/>
          <p14:tracePt t="153330" x="8863013" y="5430838"/>
          <p14:tracePt t="153341" x="8899525" y="5418138"/>
          <p14:tracePt t="153357" x="8975725" y="5381625"/>
          <p14:tracePt t="153374" x="9024938" y="5356225"/>
          <p14:tracePt t="153392" x="9075738" y="5330825"/>
          <p14:tracePt t="153690" x="9088438" y="5330825"/>
          <p14:tracePt t="153706" x="9112250" y="5330825"/>
          <p14:tracePt t="153714" x="9124950" y="5318125"/>
          <p14:tracePt t="153724" x="9137650" y="5318125"/>
          <p14:tracePt t="153742" x="9150350" y="5318125"/>
          <p14:tracePt t="153758" x="9175750" y="5305425"/>
          <p14:tracePt t="153775" x="9199563" y="5305425"/>
          <p14:tracePt t="153777" x="9212263" y="5294313"/>
          <p14:tracePt t="153792" x="9237663" y="5281613"/>
          <p14:tracePt t="153794" x="9250363" y="5281613"/>
          <p14:tracePt t="153809" x="9288463" y="5268913"/>
          <p14:tracePt t="153825" x="9312275" y="5268913"/>
          <p14:tracePt t="153842" x="9324975" y="5268913"/>
          <p14:tracePt t="153859" x="9350375" y="5256213"/>
          <p14:tracePt t="154106" x="9350375" y="5268913"/>
          <p14:tracePt t="154122" x="9350375" y="5281613"/>
          <p14:tracePt t="154138" x="9337675" y="5281613"/>
          <p14:tracePt t="154146" x="9337675" y="5294313"/>
          <p14:tracePt t="154159" x="9324975" y="5294313"/>
          <p14:tracePt t="154162" x="9312275" y="5305425"/>
          <p14:tracePt t="154176" x="9301163" y="5318125"/>
          <p14:tracePt t="154178" x="9275763" y="5318125"/>
          <p14:tracePt t="154193" x="9250363" y="5343525"/>
          <p14:tracePt t="154209" x="9237663" y="5343525"/>
          <p14:tracePt t="154226" x="9212263" y="5356225"/>
          <p14:tracePt t="154244" x="9188450" y="5394325"/>
          <p14:tracePt t="154260" x="9150350" y="5394325"/>
          <p14:tracePt t="154276" x="9112250" y="5418138"/>
          <p14:tracePt t="154293" x="9088438" y="5430838"/>
          <p14:tracePt t="154309" x="9063038" y="5443538"/>
          <p14:tracePt t="154326" x="9037638" y="5456238"/>
          <p14:tracePt t="154343" x="9012238" y="5456238"/>
          <p14:tracePt t="154346" x="8999538" y="5468938"/>
          <p14:tracePt t="154360" x="8999538" y="5481638"/>
          <p14:tracePt t="154362" x="8986838" y="5481638"/>
          <p14:tracePt t="154377" x="8975725" y="5494338"/>
          <p14:tracePt t="154394" x="8963025" y="5494338"/>
          <p14:tracePt t="154410" x="8950325" y="5507038"/>
          <p14:tracePt t="154442" x="8937625" y="5507038"/>
          <p14:tracePt t="154466" x="8924925" y="5507038"/>
          <p14:tracePt t="154490" x="8912225" y="5507038"/>
          <p14:tracePt t="154530" x="8899525" y="5507038"/>
          <p14:tracePt t="155818" x="8899525" y="5530850"/>
          <p14:tracePt t="155826" x="8899525" y="5581650"/>
          <p14:tracePt t="155834" x="8899525" y="5630863"/>
          <p14:tracePt t="155848" x="8899525" y="5668963"/>
          <p14:tracePt t="155913" x="8886825" y="5668963"/>
          <p14:tracePt t="155922" x="8863013" y="5668963"/>
          <p14:tracePt t="155931" x="8837613" y="5668963"/>
          <p14:tracePt t="155947" x="8799513" y="5668963"/>
          <p14:tracePt t="156026" x="8799513" y="5656263"/>
          <p14:tracePt t="156033" x="8786813" y="5643563"/>
          <p14:tracePt t="156048" x="8786813" y="5619750"/>
          <p14:tracePt t="156050" x="8774113" y="5581650"/>
          <p14:tracePt t="156065" x="8750300" y="5507038"/>
          <p14:tracePt t="156082" x="8737600" y="5443538"/>
          <p14:tracePt t="156098" x="8699500" y="5394325"/>
          <p14:tracePt t="156114" x="8661400" y="5368925"/>
          <p14:tracePt t="156131" x="8650288" y="5356225"/>
          <p14:tracePt t="156148" x="8637588" y="5330825"/>
          <p14:tracePt t="156164" x="8637588" y="5318125"/>
          <p14:tracePt t="156182" x="8637588" y="5281613"/>
          <p14:tracePt t="156198" x="8624888" y="5230813"/>
          <p14:tracePt t="156201" x="8624888" y="5194300"/>
          <p14:tracePt t="156215" x="8612188" y="5143500"/>
          <p14:tracePt t="156217" x="8599488" y="5081588"/>
          <p14:tracePt t="156232" x="8599488" y="5030788"/>
          <p14:tracePt t="156234" x="8586788" y="4956175"/>
          <p14:tracePt t="156249" x="8574088" y="4868863"/>
          <p14:tracePt t="156265" x="8561388" y="4768850"/>
          <p14:tracePt t="156282" x="8537575" y="4667250"/>
          <p14:tracePt t="156298" x="8537575" y="4567238"/>
          <p14:tracePt t="156315" x="8537575" y="4479925"/>
          <p14:tracePt t="156331" x="8537575" y="4405313"/>
          <p14:tracePt t="156348" x="8537575" y="4354513"/>
          <p14:tracePt t="156365" x="8512175" y="4267200"/>
          <p14:tracePt t="156382" x="8512175" y="4192588"/>
          <p14:tracePt t="156386" x="8512175" y="4154488"/>
          <p14:tracePt t="156398" x="8512175" y="4129088"/>
          <p14:tracePt t="156402" x="8512175" y="4105275"/>
          <p14:tracePt t="156415" x="8512175" y="4079875"/>
          <p14:tracePt t="156418" x="8512175" y="4054475"/>
          <p14:tracePt t="156432" x="8512175" y="4029075"/>
          <p14:tracePt t="156434" x="8512175" y="4005263"/>
          <p14:tracePt t="156450" x="8537575" y="3941763"/>
          <p14:tracePt t="156466" x="8537575" y="3905250"/>
          <p14:tracePt t="156483" x="8574088" y="3841750"/>
          <p14:tracePt t="156499" x="8586788" y="3792538"/>
          <p14:tracePt t="156515" x="8624888" y="3716338"/>
          <p14:tracePt t="156532" x="8650288" y="3667125"/>
          <p14:tracePt t="156549" x="8686800" y="3603625"/>
          <p14:tracePt t="156565" x="8724900" y="3541713"/>
          <p14:tracePt t="156582" x="8737600" y="3503613"/>
          <p14:tracePt t="156585" x="8750300" y="3503613"/>
          <p14:tracePt t="156599" x="8750300" y="3490913"/>
          <p14:tracePt t="156602" x="8750300" y="3479800"/>
          <p14:tracePt t="156616" x="8750300" y="3467100"/>
          <p14:tracePt t="156632" x="8750300" y="3454400"/>
          <p14:tracePt t="156649" x="8763000" y="3454400"/>
          <p14:tracePt t="156666" x="8763000" y="3441700"/>
          <p14:tracePt t="156706" x="8763000" y="3429000"/>
          <p14:tracePt t="156722" x="8763000" y="3416300"/>
          <p14:tracePt t="156738" x="8763000" y="3403600"/>
          <p14:tracePt t="156754" x="8774113" y="3390900"/>
          <p14:tracePt t="156770" x="8774113" y="3378200"/>
          <p14:tracePt t="156777" x="8774113" y="3367088"/>
          <p14:tracePt t="156786" x="8774113" y="3354388"/>
          <p14:tracePt t="156801" x="8774113" y="3341688"/>
          <p14:tracePt t="156817" x="8774113" y="3316288"/>
          <p14:tracePt t="156833" x="8774113" y="3303588"/>
          <p14:tracePt t="156850" x="8774113" y="3278188"/>
          <p14:tracePt t="156866" x="8774113" y="3267075"/>
          <p14:tracePt t="156883" x="8774113" y="3241675"/>
          <p14:tracePt t="156900" x="8774113" y="3228975"/>
          <p14:tracePt t="156916" x="8750300" y="3203575"/>
          <p14:tracePt t="156934" x="8750300" y="3190875"/>
          <p14:tracePt t="156938" x="8750300" y="3178175"/>
          <p14:tracePt t="156950" x="8750300" y="3165475"/>
          <p14:tracePt t="156966" x="8750300" y="3154363"/>
          <p14:tracePt t="156985" x="8750300" y="3141663"/>
          <p14:tracePt t="157009" x="8750300" y="3128963"/>
          <p14:tracePt t="157034" x="8750300" y="3116263"/>
          <p14:tracePt t="157042" x="8750300" y="3103563"/>
          <p14:tracePt t="157066" x="8750300" y="3090863"/>
          <p14:tracePt t="157098" x="8750300" y="3078163"/>
          <p14:tracePt t="157122" x="8750300" y="3065463"/>
          <p14:tracePt t="157130" x="8750300" y="3054350"/>
          <p14:tracePt t="157146" x="8763000" y="3054350"/>
          <p14:tracePt t="157162" x="8763000" y="3041650"/>
          <p14:tracePt t="157171" x="8774113" y="3041650"/>
          <p14:tracePt t="157184" x="8786813" y="3028950"/>
          <p14:tracePt t="157186" x="8812213" y="3016250"/>
          <p14:tracePt t="157199" x="8837613" y="2990850"/>
          <p14:tracePt t="157200" x="8850313" y="2978150"/>
          <p14:tracePt t="157216" x="8899525" y="2941638"/>
          <p14:tracePt t="157232" x="8924925" y="2878138"/>
          <p14:tracePt t="157249" x="8937625" y="2840038"/>
          <p14:tracePt t="157265" x="8950325" y="2778125"/>
          <p14:tracePt t="157283" x="8950325" y="2740025"/>
          <p14:tracePt t="157301" x="8950325" y="2703513"/>
          <p14:tracePt t="157318" x="8950325" y="2652713"/>
          <p14:tracePt t="157334" x="8950325" y="2616200"/>
          <p14:tracePt t="157352" x="8924925" y="2565400"/>
          <p14:tracePt t="157354" x="8899525" y="2552700"/>
          <p14:tracePt t="157368" x="8886825" y="2540000"/>
          <p14:tracePt t="157371" x="8863013" y="2527300"/>
          <p14:tracePt t="157385" x="8837613" y="2527300"/>
          <p14:tracePt t="157401" x="8824913" y="2527300"/>
          <p14:tracePt t="157418" x="8812213" y="2516188"/>
          <p14:tracePt t="157435" x="8799513" y="2503488"/>
          <p14:tracePt t="157451" x="8786813" y="2503488"/>
          <p14:tracePt t="157538" x="8774113" y="2527300"/>
          <p14:tracePt t="157546" x="8763000" y="2552700"/>
          <p14:tracePt t="157554" x="8763000" y="2565400"/>
          <p14:tracePt t="157567" x="8763000" y="2590800"/>
          <p14:tracePt t="157584" x="8763000" y="2603500"/>
          <p14:tracePt t="157617" x="8763000" y="2616200"/>
          <p14:tracePt t="157625" x="8763000" y="2627313"/>
          <p14:tracePt t="157641" x="8774113" y="2627313"/>
          <p14:tracePt t="157650" x="8799513" y="2627313"/>
          <p14:tracePt t="157667" x="8850313" y="2627313"/>
          <p14:tracePt t="157684" x="8886825" y="2627313"/>
          <p14:tracePt t="157701" x="8899525" y="2616200"/>
          <p14:tracePt t="157842" x="8899525" y="2627313"/>
          <p14:tracePt t="157850" x="8899525" y="2640013"/>
          <p14:tracePt t="157858" x="8899525" y="2652713"/>
          <p14:tracePt t="157869" x="8899525" y="2665413"/>
          <p14:tracePt t="157886" x="8899525" y="2678113"/>
          <p14:tracePt t="157903" x="8899525" y="2703513"/>
          <p14:tracePt t="157905" x="8899525" y="2716213"/>
          <p14:tracePt t="157919" x="8899525" y="2740025"/>
          <p14:tracePt t="157922" x="8912225" y="2765425"/>
          <p14:tracePt t="157937" x="8963025" y="2852738"/>
          <p14:tracePt t="157953" x="9099550" y="2978150"/>
          <p14:tracePt t="157970" x="9250363" y="3078163"/>
          <p14:tracePt t="157986" x="9413875" y="3203575"/>
          <p14:tracePt t="158003" x="9513888" y="3278188"/>
          <p14:tracePt t="158020" x="9588500" y="3328988"/>
          <p14:tracePt t="158036" x="9637713" y="3354388"/>
          <p14:tracePt t="158053" x="9675813" y="3390900"/>
          <p14:tracePt t="158069" x="9688513" y="3403600"/>
          <p14:tracePt t="158086" x="9726613" y="3441700"/>
          <p14:tracePt t="158089" x="9750425" y="3467100"/>
          <p14:tracePt t="158106" x="9775825" y="3479800"/>
          <p14:tracePt t="158121" x="9788525" y="3490913"/>
          <p14:tracePt t="158137" x="9813925" y="3503613"/>
          <p14:tracePt t="158153" x="9852025" y="3529013"/>
          <p14:tracePt t="158170" x="9888538" y="3567113"/>
          <p14:tracePt t="158186" x="9926638" y="3590925"/>
          <p14:tracePt t="158203" x="9939338" y="3654425"/>
          <p14:tracePt t="158220" x="9975850" y="3741738"/>
          <p14:tracePt t="158237" x="10001250" y="3841750"/>
          <p14:tracePt t="158254" x="10039350" y="3967163"/>
          <p14:tracePt t="158270" x="10075863" y="4129088"/>
          <p14:tracePt t="158274" x="10088563" y="4179888"/>
          <p14:tracePt t="158286" x="10101263" y="4230688"/>
          <p14:tracePt t="158289" x="10113963" y="4305300"/>
          <p14:tracePt t="158304" x="10126663" y="4379913"/>
          <p14:tracePt t="158306" x="10139363" y="4430713"/>
          <p14:tracePt t="158322" x="10139363" y="4530725"/>
          <p14:tracePt t="158338" x="10164763" y="4679950"/>
          <p14:tracePt t="158354" x="10177463" y="4843463"/>
          <p14:tracePt t="158371" x="10213975" y="5005388"/>
          <p14:tracePt t="158387" x="10239375" y="5092700"/>
          <p14:tracePt t="158403" x="10264775" y="5143500"/>
          <p14:tracePt t="158420" x="10277475" y="5168900"/>
          <p14:tracePt t="158437" x="10288588" y="5181600"/>
          <p14:tracePt t="158454" x="10301288" y="5194300"/>
          <p14:tracePt t="158471" x="10313988" y="5194300"/>
          <p14:tracePt t="158473" x="10326688" y="5205413"/>
          <p14:tracePt t="158522" x="10339388" y="5205413"/>
          <p14:tracePt t="158538" x="10339388" y="5218113"/>
          <p14:tracePt t="158545" x="10352088" y="5218113"/>
          <p14:tracePt t="158554" x="10364788" y="5218113"/>
          <p14:tracePt t="158570" x="10364788" y="5230813"/>
          <p14:tracePt t="158587" x="10377488" y="5230813"/>
          <p14:tracePt t="158698" x="10377488" y="5243513"/>
          <p14:tracePt t="158705" x="10377488" y="5256213"/>
          <p14:tracePt t="158714" x="10377488" y="5281613"/>
          <p14:tracePt t="158722" x="10377488" y="5294313"/>
          <p14:tracePt t="158738" x="10377488" y="5343525"/>
          <p14:tracePt t="158754" x="10352088" y="5394325"/>
          <p14:tracePt t="158771" x="10326688" y="5430838"/>
          <p14:tracePt t="158788" x="10288588" y="5481638"/>
          <p14:tracePt t="158805" x="10252075" y="5530850"/>
          <p14:tracePt t="158822" x="10101263" y="5619750"/>
          <p14:tracePt t="158838" x="9875838" y="5707063"/>
          <p14:tracePt t="158841" x="9750425" y="5743575"/>
          <p14:tracePt t="158854" x="9650413" y="5794375"/>
          <p14:tracePt t="158858" x="9525000" y="5856288"/>
          <p14:tracePt t="158871" x="9388475" y="5907088"/>
          <p14:tracePt t="158872" x="9250363" y="5969000"/>
          <p14:tracePt t="158886" x="9124950" y="6007100"/>
          <p14:tracePt t="158888" x="9024938" y="6032500"/>
          <p14:tracePt t="158903" x="8937625" y="6056313"/>
          <p14:tracePt t="158905" x="8850313" y="6081713"/>
          <p14:tracePt t="158920" x="8750300" y="6107113"/>
          <p14:tracePt t="158937" x="8699500" y="6107113"/>
          <p14:tracePt t="158953" x="8650288" y="6132513"/>
          <p14:tracePt t="158970" x="8624888" y="6132513"/>
          <p14:tracePt t="158987" x="8599488" y="6132513"/>
          <p14:tracePt t="159004" x="8599488" y="6145213"/>
          <p14:tracePt t="159020" x="8586788" y="6145213"/>
          <p14:tracePt t="159037" x="8574088" y="6145213"/>
          <p14:tracePt t="159054" x="8561388" y="6145213"/>
          <p14:tracePt t="159070" x="8499475" y="6145213"/>
          <p14:tracePt t="159072" x="8474075" y="6145213"/>
          <p14:tracePt t="159087" x="8424863" y="6145213"/>
          <p14:tracePt t="159088" x="8374063" y="6145213"/>
          <p14:tracePt t="159104" x="8199438" y="6094413"/>
          <p14:tracePt t="159121" x="7961313" y="6032500"/>
          <p14:tracePt t="159137" x="7497763" y="5843588"/>
          <p14:tracePt t="159154" x="6884988" y="5543550"/>
          <p14:tracePt t="159171" x="6334125" y="5281613"/>
          <p14:tracePt t="159188" x="6008688" y="5081588"/>
          <p14:tracePt t="159204" x="5857875" y="4968875"/>
          <p14:tracePt t="159221" x="5770563" y="4879975"/>
          <p14:tracePt t="159238" x="5719763" y="4830763"/>
          <p14:tracePt t="159254" x="5695950" y="4818063"/>
          <p14:tracePt t="159256" x="5695950" y="4805363"/>
          <p14:tracePt t="159394" x="5708650" y="4805363"/>
          <p14:tracePt t="159402" x="5719763" y="4805363"/>
          <p14:tracePt t="159418" x="5732463" y="4805363"/>
          <p14:tracePt t="159433" x="5745163" y="4805363"/>
          <p14:tracePt t="159458" x="5757863" y="4805363"/>
          <p14:tracePt t="159498" x="5770563" y="4805363"/>
          <p14:tracePt t="159586" x="5783263" y="4805363"/>
          <p14:tracePt t="159602" x="5795963" y="4805363"/>
          <p14:tracePt t="159627" x="5808663" y="4805363"/>
          <p14:tracePt t="159633" x="5821363" y="4805363"/>
          <p14:tracePt t="159657" x="5832475" y="4805363"/>
          <p14:tracePt t="159665" x="5845175" y="4805363"/>
          <p14:tracePt t="159673" x="5845175" y="4792663"/>
          <p14:tracePt t="159689" x="5883275" y="4792663"/>
          <p14:tracePt t="159706" x="5932488" y="4768850"/>
          <p14:tracePt t="159722" x="5970588" y="4768850"/>
          <p14:tracePt t="159739" x="6034088" y="4756150"/>
          <p14:tracePt t="159756" x="6083300" y="4756150"/>
          <p14:tracePt t="159773" x="6183313" y="4730750"/>
          <p14:tracePt t="159789" x="6283325" y="4730750"/>
          <p14:tracePt t="159806" x="6408738" y="4730750"/>
          <p14:tracePt t="159808" x="6459538" y="4730750"/>
          <p14:tracePt t="159822" x="6521450" y="4730750"/>
          <p14:tracePt t="159824" x="6584950" y="4718050"/>
          <p14:tracePt t="159840" x="6634163" y="4718050"/>
          <p14:tracePt t="159841" x="6684963" y="4718050"/>
          <p14:tracePt t="159856" x="6784975" y="4718050"/>
          <p14:tracePt t="159873" x="6846888" y="4718050"/>
          <p14:tracePt t="159890" x="6921500" y="4718050"/>
          <p14:tracePt t="159906" x="6985000" y="4718050"/>
          <p14:tracePt t="159923" x="7046913" y="4718050"/>
          <p14:tracePt t="159940" x="7085013" y="4718050"/>
          <p14:tracePt t="159956" x="7134225" y="4718050"/>
          <p14:tracePt t="159973" x="7197725" y="4718050"/>
          <p14:tracePt t="159990" x="7246938" y="4718050"/>
          <p14:tracePt t="160006" x="7310438" y="4718050"/>
          <p14:tracePt t="160008" x="7335838" y="4718050"/>
          <p14:tracePt t="160023" x="7372350" y="4718050"/>
          <p14:tracePt t="160024" x="7397750" y="4730750"/>
          <p14:tracePt t="160040" x="7448550" y="4743450"/>
          <p14:tracePt t="160057" x="7485063" y="4743450"/>
          <p14:tracePt t="160073" x="7535863" y="4743450"/>
          <p14:tracePt t="160090" x="7561263" y="4743450"/>
          <p14:tracePt t="160107" x="7572375" y="4743450"/>
          <p14:tracePt t="160124" x="7585075" y="4743450"/>
          <p14:tracePt t="160140" x="7597775" y="4743450"/>
          <p14:tracePt t="162026" x="7623175" y="4743450"/>
          <p14:tracePt t="162034" x="7697788" y="4743450"/>
          <p14:tracePt t="162047" x="7835900" y="4768850"/>
          <p14:tracePt t="162050" x="7999413" y="4779963"/>
          <p14:tracePt t="162063" x="8161338" y="4792663"/>
          <p14:tracePt t="162065" x="8274050" y="4792663"/>
          <p14:tracePt t="162079" x="8374063" y="4792663"/>
          <p14:tracePt t="162081" x="8461375" y="4792663"/>
          <p14:tracePt t="162095" x="8512175" y="4792663"/>
          <p14:tracePt t="162097" x="8548688" y="4792663"/>
          <p14:tracePt t="162112" x="8612188" y="4792663"/>
          <p14:tracePt t="162129" x="8624888" y="4792663"/>
          <p14:tracePt t="162146" x="8637588" y="4792663"/>
          <p14:tracePt t="162370" x="8637588" y="4805363"/>
          <p14:tracePt t="162378" x="8624888" y="4805363"/>
          <p14:tracePt t="162394" x="8612188" y="4805363"/>
          <p14:tracePt t="162403" x="8612188" y="4818063"/>
          <p14:tracePt t="162417" x="8599488" y="4830763"/>
          <p14:tracePt t="162433" x="8574088" y="4843463"/>
          <p14:tracePt t="162446" x="8561388" y="4843463"/>
          <p14:tracePt t="162462" x="8524875" y="4879975"/>
          <p14:tracePt t="162464" x="8512175" y="4879975"/>
          <p14:tracePt t="162479" x="8486775" y="4905375"/>
          <p14:tracePt t="162480" x="8474075" y="4918075"/>
          <p14:tracePt t="162496" x="8435975" y="4930775"/>
          <p14:tracePt t="162513" x="8399463" y="4956175"/>
          <p14:tracePt t="162529" x="8374063" y="4956175"/>
          <p14:tracePt t="162546" x="8335963" y="4968875"/>
          <p14:tracePt t="162563" x="8312150" y="4981575"/>
          <p14:tracePt t="162580" x="8261350" y="4992688"/>
          <p14:tracePt t="162597" x="8212138" y="5005388"/>
          <p14:tracePt t="162613" x="8148638" y="5005388"/>
          <p14:tracePt t="162630" x="8074025" y="5030788"/>
          <p14:tracePt t="162633" x="8048625" y="5030788"/>
          <p14:tracePt t="162647" x="8035925" y="5030788"/>
          <p14:tracePt t="162649" x="8010525" y="5030788"/>
          <p14:tracePt t="162664" x="7974013" y="5043488"/>
          <p14:tracePt t="162665" x="7948613" y="5043488"/>
          <p14:tracePt t="162681" x="7886700" y="5056188"/>
          <p14:tracePt t="162697" x="7835900" y="5056188"/>
          <p14:tracePt t="162714" x="7773988" y="5056188"/>
          <p14:tracePt t="162730" x="7735888" y="5081588"/>
          <p14:tracePt t="162747" x="7697788" y="5081588"/>
          <p14:tracePt t="162763" x="7685088" y="5081588"/>
          <p14:tracePt t="162780" x="7648575" y="5081588"/>
          <p14:tracePt t="162797" x="7597775" y="5081588"/>
          <p14:tracePt t="162814" x="7572375" y="5081588"/>
          <p14:tracePt t="162831" x="7561263" y="5081588"/>
          <p14:tracePt t="162832" x="7548563" y="5081588"/>
          <p14:tracePt t="162865" x="7535863" y="5081588"/>
          <p14:tracePt t="162873" x="7523163" y="5081588"/>
          <p14:tracePt t="164546" x="7548563" y="5081588"/>
          <p14:tracePt t="164553" x="7610475" y="5081588"/>
          <p14:tracePt t="164561" x="7723188" y="5081588"/>
          <p14:tracePt t="164569" x="7848600" y="5081588"/>
          <p14:tracePt t="164585" x="8086725" y="5068888"/>
          <p14:tracePt t="164603" x="8374063" y="5068888"/>
          <p14:tracePt t="164620" x="8699500" y="5068888"/>
          <p14:tracePt t="164637" x="8924925" y="5068888"/>
          <p14:tracePt t="164653" x="9024938" y="5043488"/>
          <p14:tracePt t="164670" x="9063038" y="5043488"/>
          <p14:tracePt t="164687" x="9075738" y="5043488"/>
          <p14:tracePt t="164704" x="9088438" y="5030788"/>
          <p14:tracePt t="164721" x="9099550" y="5030788"/>
          <p14:tracePt t="164850" x="9112250" y="5030788"/>
          <p14:tracePt t="164946" x="9112250" y="5043488"/>
          <p14:tracePt t="164954" x="9112250" y="5068888"/>
          <p14:tracePt t="164962" x="9124950" y="5105400"/>
          <p14:tracePt t="164971" x="9137650" y="5156200"/>
          <p14:tracePt t="164987" x="9212263" y="5305425"/>
          <p14:tracePt t="165003" x="9301163" y="5418138"/>
          <p14:tracePt t="165020" x="9324975" y="5481638"/>
          <p14:tracePt t="165037" x="9324975" y="5507038"/>
          <p14:tracePt t="165378" x="9324975" y="5518150"/>
          <p14:tracePt t="165394" x="9324975" y="5530850"/>
          <p14:tracePt t="165426" x="9324975" y="5543550"/>
          <p14:tracePt t="165450" x="9324975" y="5556250"/>
          <p14:tracePt t="165546" x="9324975" y="5568950"/>
          <p14:tracePt t="165554" x="9350375" y="5581650"/>
          <p14:tracePt t="165561" x="9375775" y="5581650"/>
          <p14:tracePt t="165573" x="9401175" y="5581650"/>
          <p14:tracePt t="165590" x="9463088" y="5581650"/>
          <p14:tracePt t="165606" x="9537700" y="5581650"/>
          <p14:tracePt t="165609" x="9588500" y="5581650"/>
          <p14:tracePt t="165623" x="9637713" y="5581650"/>
          <p14:tracePt t="165625" x="9675813" y="5581650"/>
          <p14:tracePt t="165640" x="9713913" y="5568950"/>
          <p14:tracePt t="165642" x="9750425" y="5568950"/>
          <p14:tracePt t="165657" x="9826625" y="5556250"/>
          <p14:tracePt t="165673" x="9888538" y="5518150"/>
          <p14:tracePt t="165690" x="9952038" y="5507038"/>
          <p14:tracePt t="165706" x="9988550" y="5481638"/>
          <p14:tracePt t="165723" x="10026650" y="5456238"/>
          <p14:tracePt t="165739" x="10039350" y="5430838"/>
          <p14:tracePt t="165757" x="10052050" y="5418138"/>
          <p14:tracePt t="165773" x="10052050" y="5407025"/>
          <p14:tracePt t="165790" x="10052050" y="5394325"/>
          <p14:tracePt t="165806" x="10052050" y="5356225"/>
          <p14:tracePt t="165809" x="10026650" y="5343525"/>
          <p14:tracePt t="165824" x="9988550" y="5318125"/>
          <p14:tracePt t="165826" x="9963150" y="5281613"/>
          <p14:tracePt t="165840" x="9926638" y="5256213"/>
          <p14:tracePt t="165843" x="9863138" y="5205413"/>
          <p14:tracePt t="165857" x="9739313" y="5105400"/>
          <p14:tracePt t="165874" x="9588500" y="5005388"/>
          <p14:tracePt t="165890" x="9437688" y="4905375"/>
          <p14:tracePt t="165906" x="9337675" y="4805363"/>
          <p14:tracePt t="165924" x="9301163" y="4756150"/>
          <p14:tracePt t="165940" x="9288463" y="4743450"/>
          <p14:tracePt t="165957" x="9275763" y="4679950"/>
          <p14:tracePt t="165974" x="9237663" y="4543425"/>
          <p14:tracePt t="165991" x="9212263" y="4430713"/>
          <p14:tracePt t="165993" x="9212263" y="4392613"/>
          <p14:tracePt t="166008" x="9212263" y="4354513"/>
          <p14:tracePt t="166010" x="9212263" y="4330700"/>
          <p14:tracePt t="166024" x="9212263" y="4318000"/>
          <p14:tracePt t="166026" x="9212263" y="4305300"/>
          <p14:tracePt t="166041" x="9199563" y="4305300"/>
          <p14:tracePt t="166506" x="9199563" y="4330700"/>
          <p14:tracePt t="166513" x="9199563" y="4379913"/>
          <p14:tracePt t="166525" x="9199563" y="4443413"/>
          <p14:tracePt t="166542" x="9199563" y="4567238"/>
          <p14:tracePt t="166547" x="9199563" y="4605338"/>
          <p14:tracePt t="166559" x="9199563" y="4630738"/>
          <p14:tracePt t="166562" x="9199563" y="4656138"/>
          <p14:tracePt t="166576" x="9199563" y="4692650"/>
          <p14:tracePt t="166578" x="9199563" y="4718050"/>
          <p14:tracePt t="166592" x="9199563" y="4743450"/>
          <p14:tracePt t="166594" x="9188450" y="4779963"/>
          <p14:tracePt t="166609" x="9150350" y="4843463"/>
          <p14:tracePt t="166626" x="9112250" y="4918075"/>
          <p14:tracePt t="166642" x="9075738" y="4981575"/>
          <p14:tracePt t="166659" x="9012238" y="5068888"/>
          <p14:tracePt t="166675" x="8950325" y="5130800"/>
          <p14:tracePt t="166692" x="8886825" y="5168900"/>
          <p14:tracePt t="166709" x="8863013" y="5205413"/>
          <p14:tracePt t="166726" x="8824913" y="5218113"/>
          <p14:tracePt t="166743" x="8812213" y="5218113"/>
          <p14:tracePt t="166760" x="8799513" y="5218113"/>
          <p14:tracePt t="166776" x="8799513" y="5230813"/>
          <p14:tracePt t="166778" x="8774113" y="5243513"/>
          <p14:tracePt t="166793" x="8712200" y="5256213"/>
          <p14:tracePt t="166810" x="8650288" y="5281613"/>
          <p14:tracePt t="166826" x="8612188" y="5305425"/>
          <p14:tracePt t="166843" x="8586788" y="5305425"/>
          <p14:tracePt t="166859" x="8574088" y="5318125"/>
          <p14:tracePt t="166876" x="8561388" y="5318125"/>
          <p14:tracePt t="168618" x="8561388" y="5330825"/>
          <p14:tracePt t="168626" x="8574088" y="5381625"/>
          <p14:tracePt t="168634" x="8612188" y="5481638"/>
          <p14:tracePt t="168647" x="8650288" y="5568950"/>
          <p14:tracePt t="168649" x="8661400" y="5607050"/>
          <p14:tracePt t="168664" x="8661400" y="5619750"/>
          <p14:tracePt t="168666" x="8661400" y="5630863"/>
          <p14:tracePt t="168681" x="8661400" y="5643563"/>
          <p14:tracePt t="168954" x="8624888" y="5643563"/>
          <p14:tracePt t="168962" x="8574088" y="5643563"/>
          <p14:tracePt t="168970" x="8486775" y="5643563"/>
          <p14:tracePt t="168982" x="8399463" y="5643563"/>
          <p14:tracePt t="168998" x="8199438" y="5594350"/>
          <p14:tracePt t="169002" x="8123238" y="5581650"/>
          <p14:tracePt t="169015" x="8048625" y="5568950"/>
          <p14:tracePt t="169017" x="7999413" y="5556250"/>
          <p14:tracePt t="169031" x="7961313" y="5543550"/>
          <p14:tracePt t="169033" x="7935913" y="5530850"/>
          <p14:tracePt t="169049" x="7897813" y="5530850"/>
          <p14:tracePt t="169065" x="7861300" y="5518150"/>
          <p14:tracePt t="169082" x="7848600" y="5518150"/>
          <p14:tracePt t="169099" x="7835900" y="5507038"/>
          <p14:tracePt t="169146" x="7823200" y="5507038"/>
          <p14:tracePt t="169153" x="7810500" y="5507038"/>
          <p14:tracePt t="169298" x="7810500" y="5494338"/>
          <p14:tracePt t="169306" x="7797800" y="5494338"/>
          <p14:tracePt t="169315" x="7785100" y="5494338"/>
          <p14:tracePt t="169333" x="7761288" y="5494338"/>
          <p14:tracePt t="169349" x="7735888" y="5481638"/>
          <p14:tracePt t="169366" x="7723188" y="5481638"/>
          <p14:tracePt t="169383" x="7710488" y="5481638"/>
          <p14:tracePt t="169385" x="7697788" y="5468938"/>
          <p14:tracePt t="169399" x="7697788" y="5456238"/>
          <p14:tracePt t="169770" x="7710488" y="5456238"/>
          <p14:tracePt t="170858" x="7710488" y="5468938"/>
          <p14:tracePt t="170882" x="7710488" y="5481638"/>
          <p14:tracePt t="171546" x="7723188" y="5481638"/>
          <p14:tracePt t="171554" x="7735888" y="5481638"/>
          <p14:tracePt t="171562" x="7773988" y="5456238"/>
          <p14:tracePt t="171571" x="7874000" y="5381625"/>
          <p14:tracePt t="171588" x="8035925" y="5243513"/>
          <p14:tracePt t="171605" x="8174038" y="5056188"/>
          <p14:tracePt t="171623" x="8374063" y="4868863"/>
          <p14:tracePt t="171626" x="8474075" y="4768850"/>
          <p14:tracePt t="171646" x="8650288" y="4605338"/>
          <p14:tracePt t="171653" x="8712200" y="4543425"/>
          <p14:tracePt t="171670" x="8837613" y="4430713"/>
          <p14:tracePt t="171686" x="8950325" y="4305300"/>
          <p14:tracePt t="171703" x="9037638" y="4167188"/>
          <p14:tracePt t="171704" x="9063038" y="4117975"/>
          <p14:tracePt t="171720" x="9099550" y="4005263"/>
          <p14:tracePt t="171736" x="9124950" y="3892550"/>
          <p14:tracePt t="171753" x="9124950" y="3816350"/>
          <p14:tracePt t="171770" x="9124950" y="3729038"/>
          <p14:tracePt t="171787" x="9124950" y="3667125"/>
          <p14:tracePt t="171803" x="9124950" y="3590925"/>
          <p14:tracePt t="171820" x="9124950" y="3516313"/>
          <p14:tracePt t="171837" x="9163050" y="3390900"/>
          <p14:tracePt t="171854" x="9199563" y="3254375"/>
          <p14:tracePt t="171870" x="9250363" y="3065463"/>
          <p14:tracePt t="171872" x="9250363" y="2965450"/>
          <p14:tracePt t="171887" x="9250363" y="2840038"/>
          <p14:tracePt t="171888" x="9250363" y="2716213"/>
          <p14:tracePt t="171904" x="9250363" y="2490788"/>
          <p14:tracePt t="171921" x="9237663" y="2352675"/>
          <p14:tracePt t="171937" x="9188450" y="2278063"/>
          <p14:tracePt t="171954" x="9150350" y="2239963"/>
          <p14:tracePt t="171971" x="9099550" y="2214563"/>
          <p14:tracePt t="171988" x="9012238" y="2214563"/>
          <p14:tracePt t="172006" x="8886825" y="2239963"/>
          <p14:tracePt t="172009" x="8812213" y="2278063"/>
          <p14:tracePt t="172022" x="8750300" y="2327275"/>
          <p14:tracePt t="172025" x="8712200" y="2378075"/>
          <p14:tracePt t="172040" x="8674100" y="2414588"/>
          <p14:tracePt t="172042" x="8650288" y="2439988"/>
          <p14:tracePt t="172056" x="8624888" y="2478088"/>
          <p14:tracePt t="172058" x="8612188" y="2516188"/>
          <p14:tracePt t="172073" x="8599488" y="2552700"/>
          <p14:tracePt t="172090" x="8599488" y="2565400"/>
          <p14:tracePt t="172146" x="8612188" y="2565400"/>
          <p14:tracePt t="172154" x="8650288" y="2565400"/>
          <p14:tracePt t="172161" x="8712200" y="2565400"/>
          <p14:tracePt t="172173" x="8763000" y="2552700"/>
          <p14:tracePt t="172190" x="8824913" y="2552700"/>
          <p14:tracePt t="172207" x="8837613" y="2552700"/>
          <p14:tracePt t="172282" x="8837613" y="2565400"/>
          <p14:tracePt t="172290" x="8824913" y="2578100"/>
          <p14:tracePt t="172298" x="8799513" y="2603500"/>
          <p14:tracePt t="172306" x="8786813" y="2616200"/>
          <p14:tracePt t="172322" x="8774113" y="2640013"/>
          <p14:tracePt t="172338" x="8774113" y="2652713"/>
          <p14:tracePt t="172355" x="8763000" y="2652713"/>
          <p14:tracePt t="172374" x="8763000" y="2665413"/>
          <p14:tracePt t="172506" x="8763000" y="2678113"/>
          <p14:tracePt t="172522" x="8774113" y="2690813"/>
          <p14:tracePt t="172530" x="8786813" y="2703513"/>
          <p14:tracePt t="172546" x="8799513" y="2703513"/>
          <p14:tracePt t="172561" x="8824913" y="2716213"/>
          <p14:tracePt t="172577" x="8837613" y="2740025"/>
          <p14:tracePt t="172589" x="8850313" y="2752725"/>
          <p14:tracePt t="172606" x="8874125" y="2816225"/>
          <p14:tracePt t="172622" x="8912225" y="2928938"/>
          <p14:tracePt t="172624" x="8950325" y="2990850"/>
          <p14:tracePt t="172641" x="8999538" y="3090863"/>
          <p14:tracePt t="172658" x="9037638" y="3128963"/>
          <p14:tracePt t="172674" x="9050338" y="3154363"/>
          <p14:tracePt t="172691" x="9050338" y="3165475"/>
          <p14:tracePt t="172708" x="9075738" y="3190875"/>
          <p14:tracePt t="172724" x="9099550" y="3216275"/>
          <p14:tracePt t="172742" x="9163050" y="3278188"/>
          <p14:tracePt t="172745" x="9199563" y="3328988"/>
          <p14:tracePt t="172758" x="9263063" y="3390900"/>
          <p14:tracePt t="172761" x="9337675" y="3467100"/>
          <p14:tracePt t="172774" x="9413875" y="3554413"/>
          <p14:tracePt t="172791" x="9601200" y="3779838"/>
          <p14:tracePt t="172794" x="9701213" y="3892550"/>
          <p14:tracePt t="172809" x="9788525" y="3992563"/>
          <p14:tracePt t="172811" x="9852025" y="4092575"/>
          <p14:tracePt t="172825" x="9963150" y="4292600"/>
          <p14:tracePt t="172842" x="10052050" y="4479925"/>
          <p14:tracePt t="172858" x="10152063" y="4743450"/>
          <p14:tracePt t="172875" x="10226675" y="4956175"/>
          <p14:tracePt t="172892" x="10277475" y="5068888"/>
          <p14:tracePt t="172908" x="10301288" y="5143500"/>
          <p14:tracePt t="172925" x="10313988" y="5194300"/>
          <p14:tracePt t="172942" x="10339388" y="5218113"/>
          <p14:tracePt t="172958" x="10352088" y="5243513"/>
          <p14:tracePt t="172961" x="10352088" y="5256213"/>
          <p14:tracePt t="172975" x="10364788" y="5268913"/>
          <p14:tracePt t="172978" x="10364788" y="5281613"/>
          <p14:tracePt t="172993" x="10364788" y="5294313"/>
          <p14:tracePt t="173009" x="10364788" y="5305425"/>
          <p14:tracePt t="173025" x="10377488" y="5305425"/>
          <p14:tracePt t="173042" x="10377488" y="5330825"/>
          <p14:tracePt t="173059" x="10377488" y="5343525"/>
          <p14:tracePt t="173075" x="10377488" y="5368925"/>
          <p14:tracePt t="173092" x="10377488" y="5381625"/>
          <p14:tracePt t="173109" x="10377488" y="5394325"/>
          <p14:tracePt t="173125" x="10377488" y="5418138"/>
          <p14:tracePt t="173142" x="10364788" y="5430838"/>
          <p14:tracePt t="173159" x="10352088" y="5430838"/>
          <p14:tracePt t="173162" x="10339388" y="5443538"/>
          <p14:tracePt t="173176" x="10326688" y="5456238"/>
          <p14:tracePt t="173178" x="10301288" y="5456238"/>
          <p14:tracePt t="173193" x="10277475" y="5468938"/>
          <p14:tracePt t="173210" x="10264775" y="5494338"/>
          <p14:tracePt t="173226" x="10239375" y="5507038"/>
          <p14:tracePt t="173243" x="10213975" y="5507038"/>
          <p14:tracePt t="173259" x="10201275" y="5530850"/>
          <p14:tracePt t="173276" x="10164763" y="5530850"/>
          <p14:tracePt t="173293" x="10126663" y="5543550"/>
          <p14:tracePt t="173309" x="10064750" y="5543550"/>
          <p14:tracePt t="173326" x="9975850" y="5568950"/>
          <p14:tracePt t="173343" x="9875838" y="5568950"/>
          <p14:tracePt t="173346" x="9839325" y="5568950"/>
          <p14:tracePt t="173360" x="9801225" y="5581650"/>
          <p14:tracePt t="173362" x="9763125" y="5581650"/>
          <p14:tracePt t="173377" x="9688513" y="5581650"/>
          <p14:tracePt t="173394" x="9613900" y="5607050"/>
          <p14:tracePt t="173410" x="9501188" y="5619750"/>
          <p14:tracePt t="173427" x="9337675" y="5630863"/>
          <p14:tracePt t="173443" x="9150350" y="5630863"/>
          <p14:tracePt t="173460" x="8986838" y="5630863"/>
          <p14:tracePt t="173477" x="8850313" y="5630863"/>
          <p14:tracePt t="173493" x="8774113" y="5630863"/>
          <p14:tracePt t="173509" x="8724900" y="5630863"/>
          <p14:tracePt t="173526" x="8637588" y="5607050"/>
          <p14:tracePt t="173529" x="8574088" y="5594350"/>
          <p14:tracePt t="173543" x="8486775" y="5581650"/>
          <p14:tracePt t="173545" x="8374063" y="5556250"/>
          <p14:tracePt t="173560" x="8274050" y="5543550"/>
          <p14:tracePt t="173562" x="8174038" y="5530850"/>
          <p14:tracePt t="173577" x="7999413" y="5507038"/>
          <p14:tracePt t="173594" x="7835900" y="5481638"/>
          <p14:tracePt t="173610" x="7673975" y="5468938"/>
          <p14:tracePt t="173627" x="7535863" y="5468938"/>
          <p14:tracePt t="173643" x="7423150" y="5456238"/>
          <p14:tracePt t="173660" x="7348538" y="5456238"/>
          <p14:tracePt t="173677" x="7297738" y="5456238"/>
          <p14:tracePt t="173694" x="7246938" y="5443538"/>
          <p14:tracePt t="173711" x="7235825" y="5430838"/>
          <p14:tracePt t="173714" x="7210425" y="5430838"/>
          <p14:tracePt t="173729" x="7197725" y="5418138"/>
          <p14:tracePt t="173743" x="7185025" y="5418138"/>
          <p14:tracePt t="173746" x="7172325" y="5418138"/>
          <p14:tracePt t="173761" x="7146925" y="5394325"/>
          <p14:tracePt t="173777" x="7134225" y="5394325"/>
          <p14:tracePt t="173794" x="7123113" y="5394325"/>
          <p14:tracePt t="173826" x="7110413" y="5381625"/>
          <p14:tracePt t="173833" x="7097713" y="5381625"/>
          <p14:tracePt t="173850" x="7085013" y="5368925"/>
          <p14:tracePt t="173861" x="7072313" y="5356225"/>
          <p14:tracePt t="173877" x="7046913" y="5356225"/>
          <p14:tracePt t="173884" x="7034213" y="5343525"/>
          <p14:tracePt t="173893" x="7021513" y="5343525"/>
          <p14:tracePt t="173910" x="7010400" y="5330825"/>
          <p14:tracePt t="173926" x="6985000" y="5318125"/>
          <p14:tracePt t="173928" x="6972300" y="5318125"/>
          <p14:tracePt t="173943" x="6959600" y="5305425"/>
          <p14:tracePt t="173944" x="6921500" y="5294313"/>
          <p14:tracePt t="173960" x="6884988" y="5281613"/>
          <p14:tracePt t="173976" x="6846888" y="5268913"/>
          <p14:tracePt t="173993" x="6821488" y="5256213"/>
          <p14:tracePt t="174010" x="6784975" y="5256213"/>
          <p14:tracePt t="174027" x="6746875" y="5243513"/>
          <p14:tracePt t="174045" x="6721475" y="5243513"/>
          <p14:tracePt t="174062" x="6684963" y="5243513"/>
          <p14:tracePt t="174377" x="6684963" y="5230813"/>
          <p14:tracePt t="174394" x="6721475" y="5230813"/>
          <p14:tracePt t="174401" x="6772275" y="5218113"/>
          <p14:tracePt t="174412" x="6834188" y="5205413"/>
          <p14:tracePt t="174429" x="6997700" y="5181600"/>
          <p14:tracePt t="174446" x="7146925" y="5156200"/>
          <p14:tracePt t="174463" x="7246938" y="5156200"/>
          <p14:tracePt t="174466" x="7259638" y="5143500"/>
          <p14:tracePt t="174480" x="7272338" y="5143500"/>
          <p14:tracePt t="175625" x="7285038" y="5143500"/>
          <p14:tracePt t="175633" x="7323138" y="5143500"/>
          <p14:tracePt t="175642" x="7372350" y="5130800"/>
          <p14:tracePt t="175649" x="7448550" y="5105400"/>
          <p14:tracePt t="175665" x="7572375" y="5068888"/>
          <p14:tracePt t="175681" x="7673975" y="5056188"/>
          <p14:tracePt t="175697" x="7723188" y="5056188"/>
          <p14:tracePt t="175714" x="7761288" y="5056188"/>
          <p14:tracePt t="176018" x="7773988" y="5043488"/>
          <p14:tracePt t="176025" x="7810500" y="5030788"/>
          <p14:tracePt t="176032" x="7835900" y="5030788"/>
          <p14:tracePt t="176049" x="7910513" y="5030788"/>
          <p14:tracePt t="176065" x="7961313" y="5030788"/>
          <p14:tracePt t="176082" x="8010525" y="5056188"/>
          <p14:tracePt t="176099" x="8035925" y="5068888"/>
          <p14:tracePt t="176115" x="8061325" y="5092700"/>
          <p14:tracePt t="176137" x="8061325" y="5105400"/>
          <p14:tracePt t="181761" x="8061325" y="5068888"/>
          <p14:tracePt t="181769" x="8099425" y="5005388"/>
          <p14:tracePt t="181782" x="8135938" y="4930775"/>
          <p14:tracePt t="181785" x="8174038" y="4856163"/>
          <p14:tracePt t="181796" x="8199438" y="4779963"/>
          <p14:tracePt t="181813" x="8299450" y="4618038"/>
          <p14:tracePt t="181830" x="8374063" y="4443413"/>
          <p14:tracePt t="181832" x="8412163" y="4367213"/>
          <p14:tracePt t="181847" x="8424863" y="4330700"/>
          <p14:tracePt t="181848" x="8448675" y="4279900"/>
          <p14:tracePt t="181864" x="8461375" y="4217988"/>
          <p14:tracePt t="181880" x="8474075" y="4167188"/>
          <p14:tracePt t="181897" x="8474075" y="4129088"/>
          <p14:tracePt t="181914" x="8474075" y="4105275"/>
          <p14:tracePt t="181930" x="8474075" y="4079875"/>
          <p14:tracePt t="181947" x="8474075" y="4054475"/>
          <p14:tracePt t="181964" x="8474075" y="4017963"/>
          <p14:tracePt t="181980" x="8474075" y="4005263"/>
          <p14:tracePt t="181997" x="8474075" y="3992563"/>
          <p14:tracePt t="182014" x="8474075" y="3979863"/>
          <p14:tracePt t="182031" x="8474075" y="3967163"/>
          <p14:tracePt t="182032" x="8474075" y="3954463"/>
          <p14:tracePt t="182048" x="8474075" y="3941763"/>
          <p14:tracePt t="182064" x="8474075" y="3916363"/>
          <p14:tracePt t="182081" x="8474075" y="3892550"/>
          <p14:tracePt t="182097" x="8461375" y="3829050"/>
          <p14:tracePt t="182114" x="8424863" y="3754438"/>
          <p14:tracePt t="182133" x="8386763" y="3692525"/>
          <p14:tracePt t="182149" x="8312150" y="3641725"/>
          <p14:tracePt t="182165" x="8186738" y="3590925"/>
          <p14:tracePt t="182182" x="7986713" y="3529013"/>
          <p14:tracePt t="182185" x="7874000" y="3479800"/>
          <p14:tracePt t="182199" x="7748588" y="3454400"/>
          <p14:tracePt t="182201" x="7623175" y="3429000"/>
          <p14:tracePt t="182216" x="7423150" y="3378200"/>
          <p14:tracePt t="182233" x="7146925" y="3354388"/>
          <p14:tracePt t="182250" x="6884988" y="3316288"/>
          <p14:tracePt t="182266" x="6684963" y="3316288"/>
          <p14:tracePt t="182283" x="6508750" y="3316288"/>
          <p14:tracePt t="182299" x="6346825" y="3316288"/>
          <p14:tracePt t="182316" x="6208713" y="3316288"/>
          <p14:tracePt t="182333" x="6070600" y="3316288"/>
          <p14:tracePt t="182350" x="5957888" y="3316288"/>
          <p14:tracePt t="182353" x="5908675" y="3316288"/>
          <p14:tracePt t="182367" x="5845175" y="3316288"/>
          <p14:tracePt t="182370" x="5795963" y="3316288"/>
          <p14:tracePt t="182384" x="5745163" y="3316288"/>
          <p14:tracePt t="182386" x="5695950" y="3316288"/>
          <p14:tracePt t="182400" x="5645150" y="3316288"/>
          <p14:tracePt t="182402" x="5607050" y="3316288"/>
          <p14:tracePt t="182417" x="5507038" y="3316288"/>
          <p14:tracePt t="182433" x="5419725" y="3316288"/>
          <p14:tracePt t="182450" x="5319713" y="3316288"/>
          <p14:tracePt t="182466" x="5219700" y="3316288"/>
          <p14:tracePt t="182483" x="5145088" y="3316288"/>
          <p14:tracePt t="182500" x="5057775" y="3341688"/>
          <p14:tracePt t="182517" x="4945063" y="3354388"/>
          <p14:tracePt t="182533" x="4843463" y="3378200"/>
          <p14:tracePt t="182551" x="4743450" y="3403600"/>
          <p14:tracePt t="182553" x="4719638" y="3416300"/>
          <p14:tracePt t="182567" x="4694238" y="3429000"/>
          <p14:tracePt t="182570" x="4643438" y="3467100"/>
          <p14:tracePt t="182584" x="4619625" y="3490913"/>
          <p14:tracePt t="182587" x="4594225" y="3516313"/>
          <p14:tracePt t="182601" x="4518025" y="3554413"/>
          <p14:tracePt t="182617" x="4481513" y="3603625"/>
          <p14:tracePt t="182634" x="4443413" y="3654425"/>
          <p14:tracePt t="182650" x="4418013" y="3692525"/>
          <p14:tracePt t="182667" x="4406900" y="3754438"/>
          <p14:tracePt t="182684" x="4406900" y="3816350"/>
          <p14:tracePt t="182701" x="4381500" y="3892550"/>
          <p14:tracePt t="182717" x="4381500" y="3979863"/>
          <p14:tracePt t="182734" x="4381500" y="4067175"/>
          <p14:tracePt t="182751" x="4381500" y="4154488"/>
          <p14:tracePt t="182753" x="4381500" y="4205288"/>
          <p14:tracePt t="182768" x="4381500" y="4241800"/>
          <p14:tracePt t="182771" x="4381500" y="4292600"/>
          <p14:tracePt t="182784" x="4381500" y="4405313"/>
          <p14:tracePt t="182802" x="4394200" y="4543425"/>
          <p14:tracePt t="182818" x="4430713" y="4679950"/>
          <p14:tracePt t="182834" x="4494213" y="4830763"/>
          <p14:tracePt t="182851" x="4606925" y="4968875"/>
          <p14:tracePt t="182867" x="4806950" y="5092700"/>
          <p14:tracePt t="182884" x="5057775" y="5168900"/>
          <p14:tracePt t="182901" x="5345113" y="5194300"/>
          <p14:tracePt t="182918" x="5583238" y="5194300"/>
          <p14:tracePt t="182921" x="5683250" y="5194300"/>
          <p14:tracePt t="182934" x="5770563" y="5181600"/>
          <p14:tracePt t="182937" x="5857875" y="5168900"/>
          <p14:tracePt t="182952" x="5957888" y="5143500"/>
          <p14:tracePt t="182954" x="6083300" y="5105400"/>
          <p14:tracePt t="182969" x="6370638" y="5030788"/>
          <p14:tracePt t="182985" x="6734175" y="4930775"/>
          <p14:tracePt t="183002" x="7059613" y="4830763"/>
          <p14:tracePt t="183018" x="7285038" y="4756150"/>
          <p14:tracePt t="183035" x="7385050" y="4679950"/>
          <p14:tracePt t="183051" x="7472363" y="4630738"/>
          <p14:tracePt t="183068" x="7535863" y="4592638"/>
          <p14:tracePt t="183085" x="7572375" y="4554538"/>
          <p14:tracePt t="183101" x="7597775" y="4543425"/>
          <p14:tracePt t="183119" x="7610475" y="4530725"/>
          <p14:tracePt t="183121" x="7610475" y="4518025"/>
          <p14:tracePt t="183369" x="7623175" y="4518025"/>
          <p14:tracePt t="183385" x="7635875" y="4518025"/>
          <p14:tracePt t="183393" x="7648575" y="4518025"/>
          <p14:tracePt t="183409" x="7661275" y="4505325"/>
          <p14:tracePt t="183424" x="7673975" y="4505325"/>
          <p14:tracePt t="183440" x="7685088" y="4505325"/>
          <p14:tracePt t="183457" x="7697788" y="4505325"/>
          <p14:tracePt t="183473" x="7710488" y="4492625"/>
          <p14:tracePt t="183496" x="7723188" y="4492625"/>
          <p14:tracePt t="183529" x="7735888" y="4492625"/>
          <p14:tracePt t="183553" x="7748588" y="4492625"/>
          <p14:tracePt t="183562" x="7761288" y="4492625"/>
          <p14:tracePt t="184665" x="7773988" y="4492625"/>
          <p14:tracePt t="184673" x="7797800" y="4492625"/>
          <p14:tracePt t="184681" x="7810500" y="4492625"/>
          <p14:tracePt t="184689" x="7823200" y="4492625"/>
          <p14:tracePt t="184706" x="7848600" y="4479925"/>
          <p14:tracePt t="184723" x="7861300" y="4479925"/>
          <p14:tracePt t="184739" x="7874000" y="4479925"/>
          <p14:tracePt t="184833" x="7886700" y="4479925"/>
          <p14:tracePt t="184857" x="7897813" y="4479925"/>
          <p14:tracePt t="184865" x="7910513" y="4479925"/>
          <p14:tracePt t="184873" x="7923213" y="4479925"/>
          <p14:tracePt t="184891" x="7935913" y="4479925"/>
          <p14:tracePt t="184906" x="7948613" y="4479925"/>
          <p14:tracePt t="184923" x="7961313" y="4479925"/>
          <p14:tracePt t="184946" x="7974013" y="4467225"/>
          <p14:tracePt t="184978" x="7986713" y="4467225"/>
          <p14:tracePt t="184985" x="7999413" y="4467225"/>
          <p14:tracePt t="185010" x="8010525" y="4467225"/>
          <p14:tracePt t="185025" x="8023225" y="4467225"/>
          <p14:tracePt t="185042" x="8035925" y="4467225"/>
          <p14:tracePt t="185065" x="8048625" y="4467225"/>
          <p14:tracePt t="185090" x="8061325" y="4467225"/>
          <p14:tracePt t="185106" x="8074025" y="4467225"/>
          <p14:tracePt t="185114" x="8086725" y="4467225"/>
          <p14:tracePt t="185123" x="8099425" y="4479925"/>
          <p14:tracePt t="185153" x="8110538" y="4492625"/>
          <p14:tracePt t="185162" x="8110538" y="4505325"/>
          <p14:tracePt t="185174" x="8123238" y="4518025"/>
          <p14:tracePt t="185190" x="8148638" y="4554538"/>
          <p14:tracePt t="185193" x="8174038" y="4567238"/>
          <p14:tracePt t="185207" x="8174038" y="4592638"/>
          <p14:tracePt t="185210" x="8186738" y="4605338"/>
          <p14:tracePt t="185225" x="8199438" y="4643438"/>
          <p14:tracePt t="185241" x="8223250" y="4656138"/>
          <p14:tracePt t="185257" x="8248650" y="4705350"/>
          <p14:tracePt t="185274" x="8261350" y="4743450"/>
          <p14:tracePt t="185291" x="8274050" y="4779963"/>
          <p14:tracePt t="185307" x="8299450" y="4805363"/>
          <p14:tracePt t="185324" x="8312150" y="4818063"/>
          <p14:tracePt t="185341" x="8335963" y="4830763"/>
          <p14:tracePt t="185745" x="8335963" y="4843463"/>
          <p14:tracePt t="185753" x="8335963" y="4856163"/>
          <p14:tracePt t="185769" x="8335963" y="4868863"/>
          <p14:tracePt t="185777" x="8335963" y="4879975"/>
          <p14:tracePt t="185792" x="8335963" y="4892675"/>
          <p14:tracePt t="185808" x="8335963" y="4905375"/>
          <p14:tracePt t="185824" x="8335963" y="4918075"/>
          <p14:tracePt t="202233" x="8348663" y="4918075"/>
          <p14:tracePt t="202241" x="8386763" y="4830763"/>
          <p14:tracePt t="202252" x="8537575" y="4618038"/>
          <p14:tracePt t="202268" x="9350375" y="3654425"/>
          <p14:tracePt t="202285" x="10364788" y="2703513"/>
          <p14:tracePt t="202290" x="10777538" y="2390775"/>
          <p14:tracePt t="202302" x="11077575" y="2178050"/>
          <p14:tracePt t="202304" x="11253788" y="2078038"/>
          <p14:tracePt t="202317" x="11328400" y="2027238"/>
          <p14:tracePt t="202333" x="11366500" y="2014538"/>
          <p14:tracePt t="202505" x="11390313" y="2014538"/>
          <p14:tracePt t="202513" x="11441113" y="2014538"/>
          <p14:tracePt t="202521" x="11553825" y="2039938"/>
          <p14:tracePt t="202537" x="11917363" y="2139950"/>
          <p14:tracePt t="202746" x="11966575" y="4530725"/>
          <p14:tracePt t="202753" x="11853863" y="4630738"/>
          <p14:tracePt t="202770" x="11679238" y="4743450"/>
          <p14:tracePt t="202787" x="11615738" y="4792663"/>
          <p14:tracePt t="202803" x="11603038" y="4805363"/>
          <p14:tracePt t="202858" x="11615738" y="4805363"/>
          <p14:tracePt t="202865" x="11666538" y="4805363"/>
          <p14:tracePt t="202874" x="11753850" y="4805363"/>
          <p14:tracePt t="202887" x="11853863" y="4805363"/>
          <p14:tracePt t="202891" x="11953875" y="4805363"/>
          <p14:tracePt t="202902" x="12041188" y="4805363"/>
          <p14:tracePt t="202905" x="12104688" y="4805363"/>
          <p14:tracePt t="202920" x="12179300" y="4805363"/>
          <p14:tracePt t="202987" x="12091988" y="4856163"/>
          <p14:tracePt t="203003" x="11904663" y="4943475"/>
          <p14:tracePt t="203020" x="11691938" y="5056188"/>
          <p14:tracePt t="203036" x="11466513" y="5168900"/>
          <p14:tracePt t="203053" x="11277600" y="5318125"/>
          <p14:tracePt t="203071" x="11164888" y="5456238"/>
          <p14:tracePt t="203073" x="11153775" y="5507038"/>
          <p14:tracePt t="203087" x="11153775" y="5543550"/>
          <p14:tracePt t="203090" x="11153775" y="5581650"/>
          <p14:tracePt t="203104" x="11153775" y="5594350"/>
          <p14:tracePt t="203106" x="11164888" y="5607050"/>
          <p14:tracePt t="203121" x="11315700" y="5643563"/>
          <p14:tracePt t="203137" x="11479213" y="5643563"/>
          <p14:tracePt t="203154" x="11615738" y="5643563"/>
          <p14:tracePt t="203171" x="11691938" y="5643563"/>
          <p14:tracePt t="203187" x="11728450" y="5643563"/>
          <p14:tracePt t="203204" x="11741150" y="5643563"/>
          <p14:tracePt t="203273" x="11703050" y="5643563"/>
          <p14:tracePt t="203281" x="11666538" y="5643563"/>
          <p14:tracePt t="203289" x="11615738" y="5643563"/>
          <p14:tracePt t="203305" x="11541125" y="5656263"/>
          <p14:tracePt t="203321" x="11528425" y="5656263"/>
          <p14:tracePt t="203338" x="11515725" y="5656263"/>
          <p14:tracePt t="203441" x="11528425" y="5656263"/>
          <p14:tracePt t="203449" x="11541125" y="5656263"/>
          <p14:tracePt t="203457" x="11553825" y="5656263"/>
          <p14:tracePt t="203561" x="11541125" y="5656263"/>
          <p14:tracePt t="203569" x="11515725" y="5656263"/>
          <p14:tracePt t="203577" x="11490325" y="5656263"/>
          <p14:tracePt t="203589" x="11453813" y="5656263"/>
          <p14:tracePt t="203605" x="11390313" y="5656263"/>
          <p14:tracePt t="203622" x="11366500" y="5656263"/>
          <p14:tracePt t="203638" x="11353800" y="5656263"/>
          <p14:tracePt t="203697" x="11366500" y="5656263"/>
          <p14:tracePt t="203705" x="11390313" y="5656263"/>
          <p14:tracePt t="203713" x="11428413" y="5656263"/>
          <p14:tracePt t="203722" x="11453813" y="5656263"/>
          <p14:tracePt t="203739" x="11503025" y="5656263"/>
          <p14:tracePt t="203755" x="11515725" y="5656263"/>
          <p14:tracePt t="203849" x="11490325" y="5656263"/>
          <p14:tracePt t="203857" x="11441113" y="5656263"/>
          <p14:tracePt t="203873" x="11353800" y="5656263"/>
          <p14:tracePt t="203889" x="11315700" y="5656263"/>
          <p14:tracePt t="203906" x="11303000" y="5656263"/>
          <p14:tracePt t="203977" x="11328400" y="5656263"/>
          <p14:tracePt t="203985" x="11377613" y="5656263"/>
          <p14:tracePt t="203994" x="11441113" y="5656263"/>
          <p14:tracePt t="204006" x="11479213" y="5656263"/>
          <p14:tracePt t="204009" x="11503025" y="5656263"/>
          <p14:tracePt t="204022" x="11528425" y="5656263"/>
          <p14:tracePt t="204025" x="11553825" y="5656263"/>
          <p14:tracePt t="204121" x="11515725" y="5656263"/>
          <p14:tracePt t="204129" x="11441113" y="5656263"/>
          <p14:tracePt t="204140" x="11353800" y="5656263"/>
          <p14:tracePt t="204156" x="11164888" y="5656263"/>
          <p14:tracePt t="204173" x="11090275" y="5656263"/>
          <p14:tracePt t="204190" x="11077575" y="5656263"/>
          <p14:tracePt t="204249" x="11102975" y="5656263"/>
          <p14:tracePt t="204256" x="11190288" y="5656263"/>
          <p14:tracePt t="204265" x="11266488" y="5656263"/>
          <p14:tracePt t="204274" x="11341100" y="5656263"/>
          <p14:tracePt t="204290" x="11453813" y="5656263"/>
          <p14:tracePt t="204307" x="11528425" y="5656263"/>
          <p14:tracePt t="204323" x="11591925" y="5656263"/>
          <p14:tracePt t="204340" x="11603038" y="5656263"/>
          <p14:tracePt t="204409" x="11566525" y="5656263"/>
          <p14:tracePt t="204417" x="11490325" y="5656263"/>
          <p14:tracePt t="204424" x="11390313" y="5656263"/>
          <p14:tracePt t="204441" x="11215688" y="5656263"/>
          <p14:tracePt t="204457" x="11102975" y="5656263"/>
          <p14:tracePt t="204474" x="11077575" y="5656263"/>
          <p14:tracePt t="204490" x="11064875" y="5656263"/>
          <p14:tracePt t="204553" x="11115675" y="5656263"/>
          <p14:tracePt t="204561" x="11190288" y="5656263"/>
          <p14:tracePt t="204574" x="11253788" y="5656263"/>
          <p14:tracePt t="204576" x="11303000" y="5656263"/>
          <p14:tracePt t="204591" x="11341100" y="5656263"/>
          <p14:tracePt t="204593" x="11366500" y="5656263"/>
          <p14:tracePt t="204607" x="11390313" y="5656263"/>
          <p14:tracePt t="204705" x="11353800" y="5656263"/>
          <p14:tracePt t="204713" x="11328400" y="5656263"/>
          <p14:tracePt t="204725" x="11315700" y="5656263"/>
          <p14:tracePt t="204742" x="11290300" y="5656263"/>
          <p14:tracePt t="204849" x="11303000" y="5656263"/>
          <p14:tracePt t="204858" x="11315700" y="5656263"/>
          <p14:tracePt t="204865" x="11328400" y="5656263"/>
          <p14:tracePt t="204875" x="11341100" y="5656263"/>
          <p14:tracePt t="204890" x="11366500" y="5656263"/>
          <p14:tracePt t="204913" x="11377613" y="5656263"/>
          <p14:tracePt t="204929" x="11390313" y="5656263"/>
          <p14:tracePt t="204940" x="11403013" y="5656263"/>
          <p14:tracePt t="204957" x="11415713" y="5656263"/>
          <p14:tracePt t="204974" x="11453813" y="5656263"/>
          <p14:tracePt t="204991" x="11479213" y="5656263"/>
          <p14:tracePt t="205008" x="11490325" y="5656263"/>
          <p14:tracePt t="205026" x="11503025" y="5656263"/>
          <p14:tracePt t="205153" x="11515725" y="5656263"/>
          <p14:tracePt t="205161" x="11528425" y="5656263"/>
          <p14:tracePt t="205177" x="11541125" y="5656263"/>
          <p14:tracePt t="205201" x="11553825" y="5630863"/>
          <p14:tracePt t="205209" x="11566525" y="5619750"/>
          <p14:tracePt t="205226" x="11566525" y="5607050"/>
          <p14:tracePt t="205243" x="11566525" y="5581650"/>
          <p14:tracePt t="205260" x="11566525" y="5543550"/>
          <p14:tracePt t="205276" x="11591925" y="5481638"/>
          <p14:tracePt t="205293" x="11628438" y="5356225"/>
          <p14:tracePt t="205309" x="11728450" y="5130800"/>
          <p14:tracePt t="205327" x="11879263" y="4879975"/>
          <p14:tracePt t="205330" x="11966575" y="4743450"/>
          <p14:tracePt t="205343" x="12041188" y="4605338"/>
          <p14:tracePt t="205345" x="12141200" y="447992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8" y="970179"/>
            <a:ext cx="600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Interpreting the Results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180779" y="2097949"/>
            <a:ext cx="9775660" cy="3353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lphaUcPeriod"/>
            </a:pPr>
            <a:r>
              <a:rPr lang="en-US" sz="2400" b="1" dirty="0">
                <a:latin typeface="Alexandria"/>
              </a:rPr>
              <a:t>Scatter plot: </a:t>
            </a:r>
            <a:r>
              <a:rPr lang="en-US" sz="2400" dirty="0">
                <a:latin typeface="Alexandria"/>
              </a:rPr>
              <a:t>Visual trend between X and Y.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p-value for intercept &amp; slope:</a:t>
            </a:r>
          </a:p>
          <a:p>
            <a:pPr marL="1371600" lvl="2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&lt; 0.05: Significant association between X and Y.</a:t>
            </a:r>
          </a:p>
          <a:p>
            <a:pPr marL="1371600" lvl="2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≥ 0.05: No conclusive evidence of association.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lphaUcPeriod"/>
            </a:pPr>
            <a:r>
              <a:rPr lang="en-US" sz="2400" b="1" dirty="0">
                <a:latin typeface="Alexandria"/>
              </a:rPr>
              <a:t>Goodness-of-fit: </a:t>
            </a:r>
            <a:r>
              <a:rPr lang="en-US" sz="2400" dirty="0">
                <a:latin typeface="Alexandria"/>
              </a:rPr>
              <a:t>Evaluates how well the model fits the data.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8853"/>
    </mc:Choice>
    <mc:Fallback xmlns="">
      <p:transition advTm="248853"/>
    </mc:Fallback>
  </mc:AlternateContent>
  <p:extLst>
    <p:ext uri="{3A86A75C-4F4B-4683-9AE1-C65F6400EC91}">
      <p14:laserTraceLst xmlns:p14="http://schemas.microsoft.com/office/powerpoint/2010/main">
        <p14:tracePtLst>
          <p14:tracePt t="15851" x="11791950" y="3190875"/>
          <p14:tracePt t="15869" x="11377613" y="3241675"/>
          <p14:tracePt t="15885" x="11064875" y="3278188"/>
          <p14:tracePt t="15889" x="10915650" y="3290888"/>
          <p14:tracePt t="15902" x="10752138" y="3316288"/>
          <p14:tracePt t="15905" x="10602913" y="3328988"/>
          <p14:tracePt t="15917" x="10477500" y="3354388"/>
          <p14:tracePt t="15933" x="10352088" y="3378200"/>
          <p14:tracePt t="15951" x="10339388" y="3378200"/>
          <p14:tracePt t="16057" x="10352088" y="3378200"/>
          <p14:tracePt t="16074" x="10364788" y="3378200"/>
          <p14:tracePt t="16970" x="10377488" y="3378200"/>
          <p14:tracePt t="16976" x="10426700" y="3378200"/>
          <p14:tracePt t="16988" x="10514013" y="3378200"/>
          <p14:tracePt t="17004" x="10652125" y="3390900"/>
          <p14:tracePt t="17022" x="10664825" y="3403600"/>
          <p14:tracePt t="17129" x="10652125" y="3403600"/>
          <p14:tracePt t="17138" x="10626725" y="3403600"/>
          <p14:tracePt t="17146" x="10590213" y="3390900"/>
          <p14:tracePt t="17155" x="10552113" y="3390900"/>
          <p14:tracePt t="17172" x="10414000" y="3390900"/>
          <p14:tracePt t="17188" x="10188575" y="3390900"/>
          <p14:tracePt t="17205" x="9988550" y="3390900"/>
          <p14:tracePt t="17222" x="9775825" y="3403600"/>
          <p14:tracePt t="17224" x="9675813" y="3416300"/>
          <p14:tracePt t="17238" x="9563100" y="3429000"/>
          <p14:tracePt t="17241" x="9437688" y="3441700"/>
          <p14:tracePt t="17255" x="9324975" y="3467100"/>
          <p14:tracePt t="17257" x="9188450" y="3503613"/>
          <p14:tracePt t="17271" x="9050338" y="3529013"/>
          <p14:tracePt t="17272" x="8899525" y="3554413"/>
          <p14:tracePt t="17287" x="8612188" y="3603625"/>
          <p14:tracePt t="17304" x="8324850" y="3667125"/>
          <p14:tracePt t="17321" x="8035925" y="3716338"/>
          <p14:tracePt t="17339" x="7785100" y="3754438"/>
          <p14:tracePt t="17355" x="7548563" y="3792538"/>
          <p14:tracePt t="17372" x="7259638" y="3841750"/>
          <p14:tracePt t="17389" x="6959600" y="3867150"/>
          <p14:tracePt t="17405" x="6708775" y="3867150"/>
          <p14:tracePt t="17409" x="6608763" y="3879850"/>
          <p14:tracePt t="17422" x="6521450" y="3892550"/>
          <p14:tracePt t="17425" x="6459538" y="3905250"/>
          <p14:tracePt t="17440" x="6396038" y="3916363"/>
          <p14:tracePt t="17456" x="6370638" y="3916363"/>
          <p14:tracePt t="17473" x="6346825" y="3929063"/>
          <p14:tracePt t="17489" x="6321425" y="3929063"/>
          <p14:tracePt t="17505" x="6270625" y="3929063"/>
          <p14:tracePt t="17523" x="6208713" y="3929063"/>
          <p14:tracePt t="17539" x="6121400" y="3892550"/>
          <p14:tracePt t="17556" x="6045200" y="3867150"/>
          <p14:tracePt t="17572" x="5995988" y="3841750"/>
          <p14:tracePt t="17589" x="5983288" y="3803650"/>
          <p14:tracePt t="17606" x="5957888" y="3792538"/>
          <p14:tracePt t="17609" x="5945188" y="3779838"/>
          <p14:tracePt t="17623" x="5932488" y="3754438"/>
          <p14:tracePt t="17625" x="5908675" y="3741738"/>
          <p14:tracePt t="17640" x="5908675" y="3729038"/>
          <p14:tracePt t="17657" x="5883275" y="3703638"/>
          <p14:tracePt t="17673" x="5883275" y="3692525"/>
          <p14:tracePt t="17690" x="5883275" y="3667125"/>
          <p14:tracePt t="17706" x="5883275" y="3629025"/>
          <p14:tracePt t="17723" x="5883275" y="3603625"/>
          <p14:tracePt t="17740" x="5883275" y="3579813"/>
          <p14:tracePt t="17756" x="5895975" y="3554413"/>
          <p14:tracePt t="17773" x="5908675" y="3529013"/>
          <p14:tracePt t="17790" x="5921375" y="3503613"/>
          <p14:tracePt t="17793" x="5921375" y="3490913"/>
          <p14:tracePt t="17807" x="5932488" y="3479800"/>
          <p14:tracePt t="17809" x="5945188" y="3479800"/>
          <p14:tracePt t="17824" x="5957888" y="3454400"/>
          <p14:tracePt t="17841" x="5983288" y="3441700"/>
          <p14:tracePt t="18032" x="5995988" y="3441700"/>
          <p14:tracePt t="18040" x="6021388" y="3441700"/>
          <p14:tracePt t="18056" x="6096000" y="3416300"/>
          <p14:tracePt t="18073" x="6146800" y="3416300"/>
          <p14:tracePt t="18089" x="6183313" y="3403600"/>
          <p14:tracePt t="18105" x="6221413" y="3403600"/>
          <p14:tracePt t="18123" x="6270625" y="3390900"/>
          <p14:tracePt t="18139" x="6346825" y="3354388"/>
          <p14:tracePt t="18156" x="6459538" y="3328988"/>
          <p14:tracePt t="18173" x="6559550" y="3303588"/>
          <p14:tracePt t="18189" x="6646863" y="3303588"/>
          <p14:tracePt t="18206" x="6708775" y="3278188"/>
          <p14:tracePt t="18207" x="6721475" y="3278188"/>
          <p14:tracePt t="18223" x="6734175" y="3278188"/>
          <p14:tracePt t="18240" x="6746875" y="3267075"/>
          <p14:tracePt t="18295" x="6759575" y="3267075"/>
          <p14:tracePt t="18335" x="6772275" y="3267075"/>
          <p14:tracePt t="18423" x="6784975" y="3267075"/>
          <p14:tracePt t="18479" x="6784975" y="3254375"/>
          <p14:tracePt t="18873" x="6797675" y="3254375"/>
          <p14:tracePt t="18881" x="6808788" y="3254375"/>
          <p14:tracePt t="18893" x="6834188" y="3254375"/>
          <p14:tracePt t="18911" x="6884988" y="3254375"/>
          <p14:tracePt t="19817" x="6910388" y="3254375"/>
          <p14:tracePt t="19825" x="6972300" y="3254375"/>
          <p14:tracePt t="19832" x="7072313" y="3241675"/>
          <p14:tracePt t="19845" x="7223125" y="3216275"/>
          <p14:tracePt t="19848" x="7348538" y="3190875"/>
          <p14:tracePt t="19862" x="7448550" y="3154363"/>
          <p14:tracePt t="19864" x="7548563" y="3141663"/>
          <p14:tracePt t="19878" x="7623175" y="3128963"/>
          <p14:tracePt t="19880" x="7697788" y="3116263"/>
          <p14:tracePt t="19895" x="7761288" y="3090863"/>
          <p14:tracePt t="19897" x="7835900" y="3065463"/>
          <p14:tracePt t="19912" x="7986713" y="3016250"/>
          <p14:tracePt t="19929" x="8061325" y="2990850"/>
          <p14:tracePt t="19945" x="8099425" y="2990850"/>
          <p14:tracePt t="19962" x="8123238" y="2990850"/>
          <p14:tracePt t="19979" x="8135938" y="2990850"/>
          <p14:tracePt t="20009" x="8148638" y="2978150"/>
          <p14:tracePt t="20018" x="8161338" y="2965450"/>
          <p14:tracePt t="20027" x="8174038" y="2965450"/>
          <p14:tracePt t="20044" x="8199438" y="2965450"/>
          <p14:tracePt t="20061" x="8212138" y="2965450"/>
          <p14:tracePt t="20087" x="8223250" y="2965450"/>
          <p14:tracePt t="20103" x="8235950" y="2965450"/>
          <p14:tracePt t="20111" x="8248650" y="2965450"/>
          <p14:tracePt t="20127" x="8299450" y="2952750"/>
          <p14:tracePt t="20145" x="8374063" y="2941638"/>
          <p14:tracePt t="20163" x="8461375" y="2941638"/>
          <p14:tracePt t="20179" x="8548688" y="2941638"/>
          <p14:tracePt t="20196" x="8599488" y="2941638"/>
          <p14:tracePt t="20213" x="8650288" y="2941638"/>
          <p14:tracePt t="20216" x="8686800" y="2941638"/>
          <p14:tracePt t="20230" x="8724900" y="2941638"/>
          <p14:tracePt t="20233" x="8750300" y="2941638"/>
          <p14:tracePt t="20247" x="8774113" y="2941638"/>
          <p14:tracePt t="20250" x="8799513" y="2941638"/>
          <p14:tracePt t="20264" x="8874125" y="2941638"/>
          <p14:tracePt t="20280" x="8950325" y="2941638"/>
          <p14:tracePt t="20297" x="9063038" y="2941638"/>
          <p14:tracePt t="20313" x="9212263" y="2941638"/>
          <p14:tracePt t="20330" x="9350375" y="2941638"/>
          <p14:tracePt t="20346" x="9463088" y="2941638"/>
          <p14:tracePt t="20363" x="9550400" y="2941638"/>
          <p14:tracePt t="20380" x="9575800" y="2941638"/>
          <p14:tracePt t="20396" x="9613900" y="2941638"/>
          <p14:tracePt t="20414" x="9637713" y="2941638"/>
          <p14:tracePt t="20417" x="9650413" y="2941638"/>
          <p14:tracePt t="20430" x="9663113" y="2941638"/>
          <p14:tracePt t="20447" x="9675813" y="2941638"/>
          <p14:tracePt t="29769" x="9688513" y="2941638"/>
          <p14:tracePt t="29777" x="9713913" y="2941638"/>
          <p14:tracePt t="29788" x="9739313" y="2941638"/>
          <p14:tracePt t="29804" x="9763125" y="2941638"/>
          <p14:tracePt t="29873" x="9726613" y="2941638"/>
          <p14:tracePt t="29882" x="9663113" y="2952750"/>
          <p14:tracePt t="29889" x="9601200" y="2965450"/>
          <p14:tracePt t="29905" x="9463088" y="2965450"/>
          <p14:tracePt t="29922" x="9324975" y="2978150"/>
          <p14:tracePt t="29938" x="9150350" y="2990850"/>
          <p14:tracePt t="29955" x="9063038" y="2990850"/>
          <p14:tracePt t="29972" x="8999538" y="2990850"/>
          <p14:tracePt t="30105" x="8999538" y="3003550"/>
          <p14:tracePt t="30137" x="8986838" y="3003550"/>
          <p14:tracePt t="30145" x="8963025" y="3003550"/>
          <p14:tracePt t="30156" x="8924925" y="3016250"/>
          <p14:tracePt t="30173" x="8750300" y="3054350"/>
          <p14:tracePt t="30189" x="8499475" y="3103563"/>
          <p14:tracePt t="30192" x="8361363" y="3141663"/>
          <p14:tracePt t="30205" x="8223250" y="3165475"/>
          <p14:tracePt t="30208" x="8086725" y="3190875"/>
          <p14:tracePt t="30223" x="7935913" y="3216275"/>
          <p14:tracePt t="30225" x="7785100" y="3241675"/>
          <p14:tracePt t="30240" x="7510463" y="3303588"/>
          <p14:tracePt t="30256" x="7323138" y="3354388"/>
          <p14:tracePt t="30273" x="7185025" y="3378200"/>
          <p14:tracePt t="30289" x="7085013" y="3390900"/>
          <p14:tracePt t="30305" x="6997700" y="3416300"/>
          <p14:tracePt t="30322" x="6859588" y="3441700"/>
          <p14:tracePt t="30339" x="6684963" y="3467100"/>
          <p14:tracePt t="30356" x="6483350" y="3479800"/>
          <p14:tracePt t="30373" x="6270625" y="3503613"/>
          <p14:tracePt t="30389" x="6070600" y="3541713"/>
          <p14:tracePt t="30393" x="5970588" y="3567113"/>
          <p14:tracePt t="30407" x="5883275" y="3579813"/>
          <p14:tracePt t="30409" x="5795963" y="3590925"/>
          <p14:tracePt t="30423" x="5708650" y="3603625"/>
          <p14:tracePt t="30425" x="5657850" y="3603625"/>
          <p14:tracePt t="30440" x="5545138" y="3629025"/>
          <p14:tracePt t="30457" x="5445125" y="3629025"/>
          <p14:tracePt t="30473" x="5345113" y="3641725"/>
          <p14:tracePt t="30490" x="5245100" y="3641725"/>
          <p14:tracePt t="30506" x="5157788" y="3641725"/>
          <p14:tracePt t="30523" x="5094288" y="3641725"/>
          <p14:tracePt t="30540" x="5045075" y="3641725"/>
          <p14:tracePt t="30556" x="4981575" y="3641725"/>
          <p14:tracePt t="30573" x="4919663" y="3641725"/>
          <p14:tracePt t="30590" x="4832350" y="3641725"/>
          <p14:tracePt t="30592" x="4768850" y="3641725"/>
          <p14:tracePt t="30607" x="4681538" y="3641725"/>
          <p14:tracePt t="30608" x="4581525" y="3641725"/>
          <p14:tracePt t="30624" x="4394200" y="3629025"/>
          <p14:tracePt t="30640" x="4230688" y="3616325"/>
          <p14:tracePt t="30656" x="4105275" y="3603625"/>
          <p14:tracePt t="30674" x="4030663" y="3590925"/>
          <p14:tracePt t="30690" x="3979863" y="3579813"/>
          <p14:tracePt t="30707" x="3930650" y="3567113"/>
          <p14:tracePt t="30724" x="3879850" y="3554413"/>
          <p14:tracePt t="30740" x="3830638" y="3529013"/>
          <p14:tracePt t="30757" x="3767138" y="3516313"/>
          <p14:tracePt t="30761" x="3743325" y="3503613"/>
          <p14:tracePt t="30774" x="3730625" y="3503613"/>
          <p14:tracePt t="30777" x="3717925" y="3490913"/>
          <p14:tracePt t="30792" x="3692525" y="3479800"/>
          <p14:tracePt t="30795" x="3679825" y="3479800"/>
          <p14:tracePt t="30808" x="3667125" y="3454400"/>
          <p14:tracePt t="30825" x="3654425" y="3454400"/>
          <p14:tracePt t="30841" x="3643313" y="3441700"/>
          <p14:tracePt t="30858" x="3630613" y="3429000"/>
          <p14:tracePt t="30874" x="3630613" y="3403600"/>
          <p14:tracePt t="30891" x="3630613" y="3390900"/>
          <p14:tracePt t="30907" x="3617913" y="3378200"/>
          <p14:tracePt t="30925" x="3617913" y="3367088"/>
          <p14:tracePt t="30941" x="3617913" y="3354388"/>
          <p14:tracePt t="30944" x="3617913" y="3341688"/>
          <p14:tracePt t="30961" x="3617913" y="3328988"/>
          <p14:tracePt t="30974" x="3630613" y="3316288"/>
          <p14:tracePt t="30976" x="3667125" y="3290888"/>
          <p14:tracePt t="30992" x="3805238" y="3254375"/>
          <p14:tracePt t="31006" x="3867150" y="3254375"/>
          <p14:tracePt t="31007" x="3930650" y="3228975"/>
          <p14:tracePt t="31023" x="4043363" y="3216275"/>
          <p14:tracePt t="31040" x="4168775" y="3190875"/>
          <p14:tracePt t="31056" x="4217988" y="3190875"/>
          <p14:tracePt t="31073" x="4243388" y="3190875"/>
          <p14:tracePt t="31104" x="4243388" y="3178175"/>
          <p14:tracePt t="31129" x="4256088" y="3178175"/>
          <p14:tracePt t="31137" x="4256088" y="3165475"/>
          <p14:tracePt t="31144" x="4281488" y="3165475"/>
          <p14:tracePt t="31160" x="4294188" y="3165475"/>
          <p14:tracePt t="31369" x="4305300" y="3154363"/>
          <p14:tracePt t="31376" x="4330700" y="3141663"/>
          <p14:tracePt t="31393" x="4481513" y="3078163"/>
          <p14:tracePt t="31409" x="4794250" y="2978150"/>
          <p14:tracePt t="31425" x="5045075" y="2941638"/>
          <p14:tracePt t="31442" x="5157788" y="2916238"/>
          <p14:tracePt t="31459" x="5170488" y="2916238"/>
          <p14:tracePt t="31649" x="5181600" y="2916238"/>
          <p14:tracePt t="31665" x="5194300" y="2903538"/>
          <p14:tracePt t="31672" x="5207000" y="2903538"/>
          <p14:tracePt t="31681" x="5232400" y="2903538"/>
          <p14:tracePt t="31691" x="5270500" y="2903538"/>
          <p14:tracePt t="31708" x="5357813" y="2903538"/>
          <p14:tracePt t="31725" x="5445125" y="2903538"/>
          <p14:tracePt t="31727" x="5483225" y="2903538"/>
          <p14:tracePt t="31742" x="5519738" y="2903538"/>
          <p14:tracePt t="31743" x="5532438" y="2903538"/>
          <p14:tracePt t="31759" x="5570538" y="2903538"/>
          <p14:tracePt t="31775" x="5619750" y="2903538"/>
          <p14:tracePt t="31792" x="5657850" y="2903538"/>
          <p14:tracePt t="31808" x="5708650" y="2903538"/>
          <p14:tracePt t="31825" x="5745163" y="2903538"/>
          <p14:tracePt t="31842" x="5770563" y="2903538"/>
          <p14:tracePt t="31953" x="5783263" y="2903538"/>
          <p14:tracePt t="31968" x="5808663" y="2903538"/>
          <p14:tracePt t="31976" x="5832475" y="2903538"/>
          <p14:tracePt t="31984" x="5857875" y="2903538"/>
          <p14:tracePt t="31993" x="5908675" y="2903538"/>
          <p14:tracePt t="32010" x="6021388" y="2903538"/>
          <p14:tracePt t="32027" x="6246813" y="2903538"/>
          <p14:tracePt t="32044" x="6559550" y="2903538"/>
          <p14:tracePt t="32060" x="6884988" y="2903538"/>
          <p14:tracePt t="32077" x="7235825" y="2903538"/>
          <p14:tracePt t="32094" x="7523163" y="2903538"/>
          <p14:tracePt t="32096" x="7623175" y="2903538"/>
          <p14:tracePt t="32111" x="7710488" y="2890838"/>
          <p14:tracePt t="32113" x="7761288" y="2878138"/>
          <p14:tracePt t="32128" x="7797800" y="2878138"/>
          <p14:tracePt t="32143" x="7810500" y="2878138"/>
          <p14:tracePt t="32160" x="7823200" y="2878138"/>
          <p14:tracePt t="32321" x="7835900" y="2878138"/>
          <p14:tracePt t="32328" x="7861300" y="2878138"/>
          <p14:tracePt t="32337" x="7910513" y="2878138"/>
          <p14:tracePt t="32345" x="7986713" y="2878138"/>
          <p14:tracePt t="32360" x="8186738" y="2878138"/>
          <p14:tracePt t="32376" x="8374063" y="2878138"/>
          <p14:tracePt t="32394" x="8548688" y="2840038"/>
          <p14:tracePt t="32411" x="8737600" y="2803525"/>
          <p14:tracePt t="32428" x="8986838" y="2778125"/>
          <p14:tracePt t="32444" x="9275763" y="2752725"/>
          <p14:tracePt t="32462" x="9575800" y="2740025"/>
          <p14:tracePt t="32464" x="9713913" y="2740025"/>
          <p14:tracePt t="32479" x="9788525" y="2740025"/>
          <p14:tracePt t="32481" x="9852025" y="2740025"/>
          <p14:tracePt t="32496" x="9913938" y="2740025"/>
          <p14:tracePt t="32512" x="9939338" y="2740025"/>
          <p14:tracePt t="32529" x="9952038" y="2740025"/>
          <p14:tracePt t="32545" x="9963150" y="2740025"/>
          <p14:tracePt t="32601" x="9963150" y="2728913"/>
          <p14:tracePt t="32609" x="9988550" y="2728913"/>
          <p14:tracePt t="32617" x="10026650" y="2728913"/>
          <p14:tracePt t="32628" x="10064750" y="2728913"/>
          <p14:tracePt t="32645" x="10164763" y="2703513"/>
          <p14:tracePt t="32663" x="10277475" y="2665413"/>
          <p14:tracePt t="32665" x="10326688" y="2640013"/>
          <p14:tracePt t="32679" x="10377488" y="2627313"/>
          <p14:tracePt t="32681" x="10414000" y="2603500"/>
          <p14:tracePt t="32696" x="10490200" y="2578100"/>
          <p14:tracePt t="32713" x="10539413" y="2552700"/>
          <p14:tracePt t="32729" x="10577513" y="2516188"/>
          <p14:tracePt t="32746" x="10602913" y="2503488"/>
          <p14:tracePt t="32763" x="10614025" y="2490788"/>
          <p14:tracePt t="32779" x="10626725" y="2478088"/>
          <p14:tracePt t="32801" x="10626725" y="2465388"/>
          <p14:tracePt t="33225" x="10626725" y="2478088"/>
          <p14:tracePt t="33241" x="10626725" y="2490788"/>
          <p14:tracePt t="33248" x="10626725" y="2503488"/>
          <p14:tracePt t="33263" x="10614025" y="2540000"/>
          <p14:tracePt t="33279" x="10552113" y="2565400"/>
          <p14:tracePt t="33295" x="10514013" y="2603500"/>
          <p14:tracePt t="33312" x="10452100" y="2627313"/>
          <p14:tracePt t="33329" x="10414000" y="2640013"/>
          <p14:tracePt t="33346" x="10377488" y="2678113"/>
          <p14:tracePt t="33362" x="10364788" y="2678113"/>
          <p14:tracePt t="33379" x="10339388" y="2690813"/>
          <p14:tracePt t="33396" x="10326688" y="2703513"/>
          <p14:tracePt t="33481" x="10352088" y="2703513"/>
          <p14:tracePt t="33488" x="10390188" y="2703513"/>
          <p14:tracePt t="33498" x="10452100" y="2678113"/>
          <p14:tracePt t="33514" x="10526713" y="2665413"/>
          <p14:tracePt t="33531" x="10577513" y="2652713"/>
          <p14:tracePt t="33548" x="10639425" y="2652713"/>
          <p14:tracePt t="33564" x="10652125" y="2652713"/>
          <p14:tracePt t="33581" x="10664825" y="2652713"/>
          <p14:tracePt t="33600" x="10664825" y="2665413"/>
          <p14:tracePt t="33614" x="10664825" y="2678113"/>
          <p14:tracePt t="33616" x="10664825" y="2690813"/>
          <p14:tracePt t="33632" x="10626725" y="2752725"/>
          <p14:tracePt t="33648" x="10602913" y="2803525"/>
          <p14:tracePt t="33665" x="10577513" y="2852738"/>
          <p14:tracePt t="33681" x="10564813" y="2878138"/>
          <p14:tracePt t="33698" x="10552113" y="2903538"/>
          <p14:tracePt t="33714" x="10552113" y="2916238"/>
          <p14:tracePt t="33732" x="10539413" y="2916238"/>
          <p14:tracePt t="33905" x="10539413" y="2928938"/>
          <p14:tracePt t="34193" x="10539413" y="2941638"/>
          <p14:tracePt t="34225" x="10539413" y="2952750"/>
          <p14:tracePt t="34337" x="10526713" y="2952750"/>
          <p14:tracePt t="34353" x="10514013" y="2965450"/>
          <p14:tracePt t="34360" x="10477500" y="2978150"/>
          <p14:tracePt t="34368" x="10464800" y="2978150"/>
          <p14:tracePt t="34384" x="10452100" y="2990850"/>
          <p14:tracePt t="34400" x="10439400" y="3016250"/>
          <p14:tracePt t="34416" x="10426700" y="3016250"/>
          <p14:tracePt t="34449" x="10414000" y="3028950"/>
          <p14:tracePt t="34457" x="10401300" y="3028950"/>
          <p14:tracePt t="34521" x="10390188" y="3028950"/>
          <p14:tracePt t="34568" x="10377488" y="3028950"/>
          <p14:tracePt t="34888" x="10364788" y="3028950"/>
          <p14:tracePt t="34896" x="10352088" y="3028950"/>
          <p14:tracePt t="34905" x="10339388" y="3028950"/>
          <p14:tracePt t="34919" x="10326688" y="3028950"/>
          <p14:tracePt t="34921" x="10313988" y="3028950"/>
          <p14:tracePt t="34936" x="10301288" y="3028950"/>
          <p14:tracePt t="34952" x="10277475" y="3028950"/>
          <p14:tracePt t="34968" x="10264775" y="3028950"/>
          <p14:tracePt t="34984" x="10239375" y="3028950"/>
          <p14:tracePt t="35002" x="10177463" y="3065463"/>
          <p14:tracePt t="35018" x="10064750" y="3103563"/>
          <p14:tracePt t="35035" x="9952038" y="3154363"/>
          <p14:tracePt t="35052" x="9826625" y="3178175"/>
          <p14:tracePt t="35068" x="9650413" y="3216275"/>
          <p14:tracePt t="35085" x="9513888" y="3216275"/>
          <p14:tracePt t="35088" x="9450388" y="3228975"/>
          <p14:tracePt t="35102" x="9375775" y="3241675"/>
          <p14:tracePt t="35104" x="9301163" y="3241675"/>
          <p14:tracePt t="35119" x="9237663" y="3267075"/>
          <p14:tracePt t="35121" x="9163050" y="3278188"/>
          <p14:tracePt t="35135" x="9037638" y="3290888"/>
          <p14:tracePt t="35153" x="8975725" y="3303588"/>
          <p14:tracePt t="35169" x="8950325" y="3316288"/>
          <p14:tracePt t="35217" x="8924925" y="3316288"/>
          <p14:tracePt t="35224" x="8886825" y="3328988"/>
          <p14:tracePt t="35235" x="8799513" y="3354388"/>
          <p14:tracePt t="35252" x="8599488" y="3403600"/>
          <p14:tracePt t="35269" x="8399463" y="3479800"/>
          <p14:tracePt t="35273" x="8286750" y="3503613"/>
          <p14:tracePt t="35285" x="8199438" y="3529013"/>
          <p14:tracePt t="35289" x="8110538" y="3541713"/>
          <p14:tracePt t="35303" x="8048625" y="3554413"/>
          <p14:tracePt t="35305" x="8010525" y="3567113"/>
          <p14:tracePt t="35319" x="7974013" y="3567113"/>
          <p14:tracePt t="35323" x="7948613" y="3567113"/>
          <p14:tracePt t="35336" x="7910513" y="3579813"/>
          <p14:tracePt t="35353" x="7897813" y="3579813"/>
          <p14:tracePt t="35370" x="7861300" y="3579813"/>
          <p14:tracePt t="35386" x="7797800" y="3579813"/>
          <p14:tracePt t="35402" x="7748588" y="3567113"/>
          <p14:tracePt t="35419" x="7648575" y="3541713"/>
          <p14:tracePt t="35436" x="7535863" y="3503613"/>
          <p14:tracePt t="35452" x="7448550" y="3467100"/>
          <p14:tracePt t="35470" x="7372350" y="3454400"/>
          <p14:tracePt t="35473" x="7348538" y="3454400"/>
          <p14:tracePt t="35487" x="7323138" y="3441700"/>
          <p14:tracePt t="35489" x="7297738" y="3429000"/>
          <p14:tracePt t="35504" x="7235825" y="3429000"/>
          <p14:tracePt t="35520" x="7197725" y="3403600"/>
          <p14:tracePt t="35537" x="7146925" y="3390900"/>
          <p14:tracePt t="35553" x="7085013" y="3367088"/>
          <p14:tracePt t="35570" x="7021513" y="3354388"/>
          <p14:tracePt t="35586" x="6972300" y="3341688"/>
          <p14:tracePt t="35603" x="6934200" y="3328988"/>
          <p14:tracePt t="35620" x="6910388" y="3316288"/>
          <p14:tracePt t="35636" x="6872288" y="3316288"/>
          <p14:tracePt t="35653" x="6846888" y="3290888"/>
          <p14:tracePt t="35670" x="6834188" y="3290888"/>
          <p14:tracePt t="35687" x="6808788" y="3290888"/>
          <p14:tracePt t="35689" x="6797675" y="3290888"/>
          <p14:tracePt t="35704" x="6772275" y="3290888"/>
          <p14:tracePt t="35720" x="6734175" y="3278188"/>
          <p14:tracePt t="35737" x="6721475" y="3278188"/>
          <p14:tracePt t="35753" x="6708775" y="3278188"/>
          <p14:tracePt t="35770" x="6696075" y="3278188"/>
          <p14:tracePt t="35787" x="6672263" y="3278188"/>
          <p14:tracePt t="35804" x="6659563" y="3278188"/>
          <p14:tracePt t="35825" x="6646863" y="3278188"/>
          <p14:tracePt t="35837" x="6634163" y="3278188"/>
          <p14:tracePt t="35854" x="6621463" y="3278188"/>
          <p14:tracePt t="35857" x="6608763" y="3278188"/>
          <p14:tracePt t="35872" x="6596063" y="3278188"/>
          <p14:tracePt t="41176" x="6584950" y="3278188"/>
          <p14:tracePt t="41184" x="6559550" y="3278188"/>
          <p14:tracePt t="41192" x="6521450" y="3290888"/>
          <p14:tracePt t="41201" x="6483350" y="3303588"/>
          <p14:tracePt t="41218" x="6434138" y="3328988"/>
          <p14:tracePt t="41234" x="6346825" y="3354388"/>
          <p14:tracePt t="41251" x="6308725" y="3367088"/>
          <p14:tracePt t="41269" x="6270625" y="3378200"/>
          <p14:tracePt t="41284" x="6246813" y="3378200"/>
          <p14:tracePt t="41301" x="6196013" y="3390900"/>
          <p14:tracePt t="41304" x="6157913" y="3390900"/>
          <p14:tracePt t="41318" x="6121400" y="3390900"/>
          <p14:tracePt t="41321" x="6083300" y="3390900"/>
          <p14:tracePt t="41335" x="6045200" y="3390900"/>
          <p14:tracePt t="41337" x="5995988" y="3378200"/>
          <p14:tracePt t="41352" x="5870575" y="3367088"/>
          <p14:tracePt t="41368" x="5783263" y="3354388"/>
          <p14:tracePt t="41385" x="5683250" y="3328988"/>
          <p14:tracePt t="41402" x="5632450" y="3316288"/>
          <p14:tracePt t="41418" x="5619750" y="3316288"/>
          <p14:tracePt t="41435" x="5595938" y="3316288"/>
          <p14:tracePt t="41452" x="5470525" y="3290888"/>
          <p14:tracePt t="41469" x="5181600" y="3254375"/>
          <p14:tracePt t="41485" x="4945063" y="3228975"/>
          <p14:tracePt t="41502" x="4868863" y="3228975"/>
          <p14:tracePt t="41505" x="4843463" y="3228975"/>
          <p14:tracePt t="41519" x="4819650" y="3216275"/>
          <p14:tracePt t="41523" x="4819650" y="3203575"/>
          <p14:tracePt t="41536" x="4794250" y="3203575"/>
          <p14:tracePt t="41561" x="4781550" y="3203575"/>
          <p14:tracePt t="41569" x="4768850" y="3203575"/>
          <p14:tracePt t="41585" x="4756150" y="3190875"/>
          <p14:tracePt t="41602" x="4719638" y="3178175"/>
          <p14:tracePt t="41619" x="4694238" y="3178175"/>
          <p14:tracePt t="41636" x="4656138" y="3154363"/>
          <p14:tracePt t="41652" x="4606925" y="3154363"/>
          <p14:tracePt t="41669" x="4543425" y="3154363"/>
          <p14:tracePt t="41672" x="4518025" y="3154363"/>
          <p14:tracePt t="41685" x="4494213" y="3141663"/>
          <p14:tracePt t="41688" x="4468813" y="3141663"/>
          <p14:tracePt t="41702" x="4443413" y="3141663"/>
          <p14:tracePt t="41704" x="4418013" y="3128963"/>
          <p14:tracePt t="41720" x="4394200" y="3128963"/>
          <p14:tracePt t="41736" x="4381500" y="3128963"/>
          <p14:tracePt t="41752" x="4356100" y="3116263"/>
          <p14:tracePt t="41768" x="4343400" y="3103563"/>
          <p14:tracePt t="41792" x="4330700" y="3103563"/>
          <p14:tracePt t="41872" x="4330700" y="3090863"/>
          <p14:tracePt t="41896" x="4318000" y="3078163"/>
          <p14:tracePt t="41904" x="4305300" y="3078163"/>
          <p14:tracePt t="41952" x="4305300" y="3065463"/>
          <p14:tracePt t="41969" x="4305300" y="3054350"/>
          <p14:tracePt t="42001" x="4305300" y="3041650"/>
          <p14:tracePt t="42033" x="4305300" y="3028950"/>
          <p14:tracePt t="42048" x="4305300" y="3016250"/>
          <p14:tracePt t="42057" x="4305300" y="3003550"/>
          <p14:tracePt t="42073" x="4318000" y="2990850"/>
          <p14:tracePt t="42087" x="4330700" y="2990850"/>
          <p14:tracePt t="42088" x="4356100" y="2978150"/>
          <p14:tracePt t="42104" x="4406900" y="2965450"/>
          <p14:tracePt t="42121" x="4481513" y="2952750"/>
          <p14:tracePt t="42137" x="4581525" y="2941638"/>
          <p14:tracePt t="42154" x="4706938" y="2941638"/>
          <p14:tracePt t="42170" x="4794250" y="2941638"/>
          <p14:tracePt t="42187" x="4843463" y="2941638"/>
          <p14:tracePt t="42204" x="4868863" y="2941638"/>
          <p14:tracePt t="42221" x="4881563" y="2941638"/>
          <p14:tracePt t="42237" x="4894263" y="2941638"/>
          <p14:tracePt t="42312" x="4906963" y="2941638"/>
          <p14:tracePt t="42336" x="4919663" y="2941638"/>
          <p14:tracePt t="42353" x="4932363" y="2941638"/>
          <p14:tracePt t="42360" x="4945063" y="2941638"/>
          <p14:tracePt t="42370" x="4956175" y="2941638"/>
          <p14:tracePt t="42388" x="4968875" y="2952750"/>
          <p14:tracePt t="42456" x="4981575" y="2952750"/>
          <p14:tracePt t="42472" x="4994275" y="2952750"/>
          <p14:tracePt t="42488" x="5019675" y="2952750"/>
          <p14:tracePt t="42504" x="5032375" y="2952750"/>
          <p14:tracePt t="42512" x="5045075" y="2952750"/>
          <p14:tracePt t="42521" x="5057775" y="2952750"/>
          <p14:tracePt t="42537" x="5068888" y="2952750"/>
          <p14:tracePt t="42554" x="5094288" y="2952750"/>
          <p14:tracePt t="42577" x="5106988" y="2952750"/>
          <p14:tracePt t="42593" x="5119688" y="2952750"/>
          <p14:tracePt t="42609" x="5132388" y="2952750"/>
          <p14:tracePt t="42621" x="5145088" y="2952750"/>
          <p14:tracePt t="42624" x="5157788" y="2952750"/>
          <p14:tracePt t="42641" x="5170488" y="2952750"/>
          <p14:tracePt t="42656" x="5194300" y="2952750"/>
          <p14:tracePt t="42672" x="5207000" y="2941638"/>
          <p14:tracePt t="42688" x="5219700" y="2941638"/>
          <p14:tracePt t="42712" x="5232400" y="2941638"/>
          <p14:tracePt t="42722" x="5257800" y="2941638"/>
          <p14:tracePt t="42738" x="5345113" y="2941638"/>
          <p14:tracePt t="42755" x="5495925" y="2928938"/>
          <p14:tracePt t="42772" x="5695950" y="2916238"/>
          <p14:tracePt t="42789" x="5870575" y="2903538"/>
          <p14:tracePt t="42792" x="5945188" y="2890838"/>
          <p14:tracePt t="42805" x="5995988" y="2878138"/>
          <p14:tracePt t="42822" x="6083300" y="2852738"/>
          <p14:tracePt t="42825" x="6096000" y="2852738"/>
          <p14:tracePt t="42839" x="6108700" y="2852738"/>
          <p14:tracePt t="42841" x="6121400" y="2852738"/>
          <p14:tracePt t="42856" x="6146800" y="2840038"/>
          <p14:tracePt t="42872" x="6170613" y="2840038"/>
          <p14:tracePt t="42968" x="6183313" y="2840038"/>
          <p14:tracePt t="42976" x="6196013" y="2840038"/>
          <p14:tracePt t="42990" x="6234113" y="2840038"/>
          <p14:tracePt t="42993" x="6270625" y="2840038"/>
          <p14:tracePt t="43005" x="6308725" y="2840038"/>
          <p14:tracePt t="43009" x="6346825" y="2840038"/>
          <p14:tracePt t="43023" x="6383338" y="2840038"/>
          <p14:tracePt t="43025" x="6408738" y="2840038"/>
          <p14:tracePt t="43040" x="6459538" y="2816225"/>
          <p14:tracePt t="43056" x="6483350" y="2816225"/>
          <p14:tracePt t="43072" x="6496050" y="2816225"/>
          <p14:tracePt t="43089" x="6508750" y="2816225"/>
          <p14:tracePt t="43106" x="6572250" y="2816225"/>
          <p14:tracePt t="43123" x="6659563" y="2816225"/>
          <p14:tracePt t="43139" x="6797675" y="2816225"/>
          <p14:tracePt t="43156" x="6921500" y="2816225"/>
          <p14:tracePt t="43173" x="7123113" y="2816225"/>
          <p14:tracePt t="43176" x="7259638" y="2803525"/>
          <p14:tracePt t="43189" x="7410450" y="2790825"/>
          <p14:tracePt t="43192" x="7572375" y="2790825"/>
          <p14:tracePt t="43206" x="7723188" y="2790825"/>
          <p14:tracePt t="43208" x="7874000" y="2790825"/>
          <p14:tracePt t="43224" x="8174038" y="2790825"/>
          <p14:tracePt t="43240" x="8374063" y="2790825"/>
          <p14:tracePt t="43256" x="8424863" y="2790825"/>
          <p14:tracePt t="44120" x="8448675" y="2790825"/>
          <p14:tracePt t="44127" x="8486775" y="2790825"/>
          <p14:tracePt t="44142" x="8537575" y="2803525"/>
          <p14:tracePt t="44144" x="8624888" y="2828925"/>
          <p14:tracePt t="44158" x="8712200" y="2852738"/>
          <p14:tracePt t="44160" x="8774113" y="2865438"/>
          <p14:tracePt t="44176" x="8912225" y="2878138"/>
          <p14:tracePt t="44193" x="9037638" y="2903538"/>
          <p14:tracePt t="44209" x="9099550" y="2928938"/>
          <p14:tracePt t="44225" x="9163050" y="2941638"/>
          <p14:tracePt t="44243" x="9224963" y="2952750"/>
          <p14:tracePt t="44259" x="9250363" y="2965450"/>
          <p14:tracePt t="44276" x="9275763" y="2990850"/>
          <p14:tracePt t="44292" x="9301163" y="3016250"/>
          <p14:tracePt t="44308" x="9301163" y="3065463"/>
          <p14:tracePt t="44326" x="9301163" y="3141663"/>
          <p14:tracePt t="44328" x="9301163" y="3190875"/>
          <p14:tracePt t="44342" x="9301163" y="3254375"/>
          <p14:tracePt t="44344" x="9301163" y="3290888"/>
          <p14:tracePt t="44359" x="9301163" y="3367088"/>
          <p14:tracePt t="44376" x="9275763" y="3416300"/>
          <p14:tracePt t="44392" x="9263063" y="3479800"/>
          <p14:tracePt t="44409" x="9199563" y="3590925"/>
          <p14:tracePt t="44426" x="9088438" y="3803650"/>
          <p14:tracePt t="44443" x="8963025" y="4092575"/>
          <p14:tracePt t="44459" x="8863013" y="4341813"/>
          <p14:tracePt t="44477" x="8812213" y="4518025"/>
          <p14:tracePt t="44493" x="8786813" y="4579938"/>
          <p14:tracePt t="44510" x="8786813" y="4592638"/>
          <p14:tracePt t="44657" x="8786813" y="4579938"/>
          <p14:tracePt t="44664" x="8786813" y="4554538"/>
          <p14:tracePt t="44676" x="8786813" y="4530725"/>
          <p14:tracePt t="44692" x="8799513" y="4467225"/>
          <p14:tracePt t="44709" x="8863013" y="4367213"/>
          <p14:tracePt t="44725" x="8963025" y="4192588"/>
          <p14:tracePt t="44727" x="9012238" y="4092575"/>
          <p14:tracePt t="44742" x="9088438" y="3967163"/>
          <p14:tracePt t="44743" x="9163050" y="3829050"/>
          <p14:tracePt t="44759" x="9301163" y="3554413"/>
          <p14:tracePt t="44776" x="9437688" y="3267075"/>
          <p14:tracePt t="44792" x="9575800" y="3016250"/>
          <p14:tracePt t="44809" x="9701213" y="2778125"/>
          <p14:tracePt t="44826" x="9813925" y="2578100"/>
          <p14:tracePt t="44843" x="9901238" y="2414588"/>
          <p14:tracePt t="44859" x="9939338" y="2278063"/>
          <p14:tracePt t="44876" x="9988550" y="2139950"/>
          <p14:tracePt t="44893" x="10039350" y="2027238"/>
          <p14:tracePt t="44909" x="10052050" y="1952625"/>
          <p14:tracePt t="44927" x="10075863" y="1901825"/>
          <p14:tracePt t="44928" x="10088563" y="1876425"/>
          <p14:tracePt t="44943" x="10101263" y="1839913"/>
          <p14:tracePt t="44959" x="10113963" y="1789113"/>
          <p14:tracePt t="44976" x="10113963" y="1765300"/>
          <p14:tracePt t="44993" x="10113963" y="1739900"/>
          <p14:tracePt t="45009" x="10126663" y="1714500"/>
          <p14:tracePt t="45026" x="10126663" y="1701800"/>
          <p14:tracePt t="45043" x="10126663" y="1689100"/>
          <p14:tracePt t="45936" x="10126663" y="1701800"/>
          <p14:tracePt t="45944" x="10101263" y="1727200"/>
          <p14:tracePt t="45954" x="10075863" y="1765300"/>
          <p14:tracePt t="45963" x="10039350" y="1801813"/>
          <p14:tracePt t="45979" x="9963150" y="1901825"/>
          <p14:tracePt t="45995" x="9901238" y="2027238"/>
          <p14:tracePt t="46012" x="9839325" y="2178050"/>
          <p14:tracePt t="46029" x="9788525" y="2314575"/>
          <p14:tracePt t="46046" x="9775825" y="2465388"/>
          <p14:tracePt t="46048" x="9763125" y="2503488"/>
          <p14:tracePt t="46063" x="9750425" y="2540000"/>
          <p14:tracePt t="46079" x="9750425" y="2552700"/>
          <p14:tracePt t="46488" x="9775825" y="2552700"/>
          <p14:tracePt t="46497" x="9826625" y="2565400"/>
          <p14:tracePt t="46506" x="9888538" y="2578100"/>
          <p14:tracePt t="46514" x="9952038" y="2590800"/>
          <p14:tracePt t="46532" x="10052050" y="2616200"/>
          <p14:tracePt t="46548" x="10177463" y="2640013"/>
          <p14:tracePt t="46564" x="10288588" y="2652713"/>
          <p14:tracePt t="46582" x="10377488" y="2678113"/>
          <p14:tracePt t="46584" x="10426700" y="2703513"/>
          <p14:tracePt t="46598" x="10452100" y="2716213"/>
          <p14:tracePt t="46600" x="10477500" y="2740025"/>
          <p14:tracePt t="46614" x="10514013" y="2752725"/>
          <p14:tracePt t="46617" x="10552113" y="2778125"/>
          <p14:tracePt t="46633" x="10577513" y="2816225"/>
          <p14:tracePt t="46649" x="10626725" y="2816225"/>
          <p14:tracePt t="46666" x="10652125" y="2828925"/>
          <p14:tracePt t="46682" x="10664825" y="2840038"/>
          <p14:tracePt t="46699" x="10677525" y="2852738"/>
          <p14:tracePt t="46716" x="10690225" y="2852738"/>
          <p14:tracePt t="46730" x="10702925" y="2865438"/>
          <p14:tracePt t="46747" x="10702925" y="2878138"/>
          <p14:tracePt t="46975" x="10702925" y="2890838"/>
          <p14:tracePt t="47137" x="10690225" y="2890838"/>
          <p14:tracePt t="47143" x="10677525" y="2890838"/>
          <p14:tracePt t="47199" x="10664825" y="2890838"/>
          <p14:tracePt t="47215" x="10652125" y="2890838"/>
          <p14:tracePt t="47240" x="10639425" y="2890838"/>
          <p14:tracePt t="47247" x="10626725" y="2890838"/>
          <p14:tracePt t="47279" x="10614025" y="2890838"/>
          <p14:tracePt t="47305" x="10602913" y="2890838"/>
          <p14:tracePt t="47321" x="10590213" y="2890838"/>
          <p14:tracePt t="47327" x="10577513" y="2890838"/>
          <p14:tracePt t="47353" x="10564813" y="2890838"/>
          <p14:tracePt t="47377" x="10552113" y="2890838"/>
          <p14:tracePt t="47441" x="10526713" y="2890838"/>
          <p14:tracePt t="47449" x="10490200" y="2890838"/>
          <p14:tracePt t="47458" x="10464800" y="2890838"/>
          <p14:tracePt t="47468" x="10439400" y="2890838"/>
          <p14:tracePt t="47482" x="10390188" y="2890838"/>
          <p14:tracePt t="47499" x="10313988" y="2890838"/>
          <p14:tracePt t="47516" x="10226675" y="2890838"/>
          <p14:tracePt t="47533" x="10152063" y="2890838"/>
          <p14:tracePt t="47549" x="10101263" y="2890838"/>
          <p14:tracePt t="47551" x="10088563" y="2890838"/>
          <p14:tracePt t="47617" x="10075863" y="2890838"/>
          <p14:tracePt t="47625" x="10064750" y="2890838"/>
          <p14:tracePt t="47634" x="10052050" y="2890838"/>
          <p14:tracePt t="47652" x="10026650" y="2890838"/>
          <p14:tracePt t="47668" x="10001250" y="2890838"/>
          <p14:tracePt t="47685" x="9988550" y="2890838"/>
          <p14:tracePt t="47688" x="9963150" y="2890838"/>
          <p14:tracePt t="47777" x="9952038" y="2890838"/>
          <p14:tracePt t="47784" x="9939338" y="2890838"/>
          <p14:tracePt t="47794" x="9901238" y="2890838"/>
          <p14:tracePt t="47801" x="9852025" y="2890838"/>
          <p14:tracePt t="47818" x="9726613" y="2890838"/>
          <p14:tracePt t="47835" x="9637713" y="2890838"/>
          <p14:tracePt t="47852" x="9601200" y="2890838"/>
          <p14:tracePt t="47868" x="9563100" y="2890838"/>
          <p14:tracePt t="47885" x="9501188" y="2890838"/>
          <p14:tracePt t="47892" x="9475788" y="2890838"/>
          <p14:tracePt t="47901" x="9450388" y="2890838"/>
          <p14:tracePt t="47904" x="9424988" y="2890838"/>
          <p14:tracePt t="47919" x="9375775" y="2890838"/>
          <p14:tracePt t="47934" x="9350375" y="2890838"/>
          <p14:tracePt t="47935" x="9337675" y="2890838"/>
          <p14:tracePt t="47951" x="9324975" y="2890838"/>
          <p14:tracePt t="47968" x="9312275" y="2890838"/>
          <p14:tracePt t="49872" x="9312275" y="2903538"/>
          <p14:tracePt t="49880" x="9288463" y="2903538"/>
          <p14:tracePt t="49890" x="9250363" y="2916238"/>
          <p14:tracePt t="49907" x="9150350" y="2952750"/>
          <p14:tracePt t="49923" x="9050338" y="3003550"/>
          <p14:tracePt t="49941" x="8963025" y="3028950"/>
          <p14:tracePt t="49944" x="8924925" y="3028950"/>
          <p14:tracePt t="49958" x="8874125" y="3041650"/>
          <p14:tracePt t="49960" x="8824913" y="3054350"/>
          <p14:tracePt t="49973" x="8774113" y="3054350"/>
          <p14:tracePt t="49989" x="8624888" y="3078163"/>
          <p14:tracePt t="49991" x="8499475" y="3090863"/>
          <p14:tracePt t="50006" x="8361363" y="3103563"/>
          <p14:tracePt t="50007" x="8212138" y="3116263"/>
          <p14:tracePt t="50023" x="7886700" y="3128963"/>
          <p14:tracePt t="50039" x="7585075" y="3128963"/>
          <p14:tracePt t="50056" x="7385050" y="3128963"/>
          <p14:tracePt t="50073" x="7246938" y="3128963"/>
          <p14:tracePt t="50089" x="7110413" y="3128963"/>
          <p14:tracePt t="50106" x="6846888" y="3128963"/>
          <p14:tracePt t="50123" x="6459538" y="3128963"/>
          <p14:tracePt t="50140" x="5945188" y="3128963"/>
          <p14:tracePt t="50157" x="5294313" y="3128963"/>
          <p14:tracePt t="50173" x="4719638" y="3128963"/>
          <p14:tracePt t="50190" x="4406900" y="3128963"/>
          <p14:tracePt t="50191" x="4305300" y="3128963"/>
          <p14:tracePt t="50207" x="4168775" y="3128963"/>
          <p14:tracePt t="50223" x="4056063" y="3141663"/>
          <p14:tracePt t="50240" x="3979863" y="3178175"/>
          <p14:tracePt t="50257" x="3917950" y="3190875"/>
          <p14:tracePt t="50273" x="3843338" y="3216275"/>
          <p14:tracePt t="50290" x="3792538" y="3216275"/>
          <p14:tracePt t="50307" x="3779838" y="3228975"/>
          <p14:tracePt t="50323" x="3767138" y="3228975"/>
          <p14:tracePt t="50344" x="3756025" y="3228975"/>
          <p14:tracePt t="50357" x="3756025" y="3241675"/>
          <p14:tracePt t="50376" x="3756025" y="3254375"/>
          <p14:tracePt t="50391" x="3779838" y="3267075"/>
          <p14:tracePt t="50407" x="3805238" y="3267075"/>
          <p14:tracePt t="50424" x="3830638" y="3267075"/>
          <p14:tracePt t="50441" x="3867150" y="3290888"/>
          <p14:tracePt t="50696" x="3879850" y="3290888"/>
          <p14:tracePt t="50704" x="3892550" y="3290888"/>
          <p14:tracePt t="50713" x="3905250" y="3290888"/>
          <p14:tracePt t="50726" x="3930650" y="3290888"/>
          <p14:tracePt t="50729" x="3943350" y="3290888"/>
          <p14:tracePt t="50743" x="3968750" y="3290888"/>
          <p14:tracePt t="50745" x="3979863" y="3290888"/>
          <p14:tracePt t="50760" x="4017963" y="3267075"/>
          <p14:tracePt t="50776" x="4030663" y="3254375"/>
          <p14:tracePt t="50793" x="4043363" y="3241675"/>
          <p14:tracePt t="50809" x="4056063" y="3216275"/>
          <p14:tracePt t="50826" x="4081463" y="3203575"/>
          <p14:tracePt t="50843" x="4092575" y="3190875"/>
          <p14:tracePt t="50865" x="4105275" y="3190875"/>
          <p14:tracePt t="50881" x="4117975" y="3178175"/>
          <p14:tracePt t="50892" x="4130675" y="3178175"/>
          <p14:tracePt t="50912" x="4143375" y="3178175"/>
          <p14:tracePt t="50926" x="4143375" y="3165475"/>
          <p14:tracePt t="50944" x="4156075" y="3165475"/>
          <p14:tracePt t="50961" x="4156075" y="3154363"/>
          <p14:tracePt t="50977" x="4181475" y="3154363"/>
          <p14:tracePt t="50994" x="4181475" y="3141663"/>
          <p14:tracePt t="51264" x="4181475" y="3128963"/>
          <p14:tracePt t="51272" x="4181475" y="3116263"/>
          <p14:tracePt t="51281" x="4192588" y="3116263"/>
          <p14:tracePt t="51294" x="4192588" y="3103563"/>
          <p14:tracePt t="51296" x="4205288" y="3078163"/>
          <p14:tracePt t="51311" x="4217988" y="3065463"/>
          <p14:tracePt t="51313" x="4230688" y="3041650"/>
          <p14:tracePt t="51328" x="4256088" y="3016250"/>
          <p14:tracePt t="51344" x="4281488" y="2978150"/>
          <p14:tracePt t="51361" x="4294188" y="2952750"/>
          <p14:tracePt t="51378" x="4305300" y="2941638"/>
          <p14:tracePt t="51880" x="4318000" y="2941638"/>
          <p14:tracePt t="51889" x="4343400" y="2941638"/>
          <p14:tracePt t="51896" x="4368800" y="2941638"/>
          <p14:tracePt t="51913" x="4456113" y="2941638"/>
          <p14:tracePt t="51930" x="4630738" y="2941638"/>
          <p14:tracePt t="51946" x="4868863" y="2941638"/>
          <p14:tracePt t="51963" x="5132388" y="2941638"/>
          <p14:tracePt t="51979" x="5357813" y="2941638"/>
          <p14:tracePt t="51996" x="5532438" y="2941638"/>
          <p14:tracePt t="52013" x="5645150" y="2952750"/>
          <p14:tracePt t="52015" x="5657850" y="2952750"/>
          <p14:tracePt t="52030" x="5670550" y="2952750"/>
          <p14:tracePt t="52136" x="5670550" y="2965450"/>
          <p14:tracePt t="52144" x="5632450" y="2965450"/>
          <p14:tracePt t="52152" x="5619750" y="2978150"/>
          <p14:tracePt t="52163" x="5607050" y="2978150"/>
          <p14:tracePt t="52180" x="5595938" y="2978150"/>
          <p14:tracePt t="52256" x="5619750" y="2978150"/>
          <p14:tracePt t="52264" x="5670550" y="2978150"/>
          <p14:tracePt t="52281" x="5857875" y="2978150"/>
          <p14:tracePt t="52297" x="6057900" y="2952750"/>
          <p14:tracePt t="52314" x="6246813" y="2941638"/>
          <p14:tracePt t="52330" x="6359525" y="2941638"/>
          <p14:tracePt t="52347" x="6396038" y="2941638"/>
          <p14:tracePt t="52680" x="6408738" y="2941638"/>
          <p14:tracePt t="52688" x="6421438" y="2941638"/>
          <p14:tracePt t="52697" x="6446838" y="2941638"/>
          <p14:tracePt t="52714" x="6584950" y="2941638"/>
          <p14:tracePt t="52731" x="6784975" y="2928938"/>
          <p14:tracePt t="52748" x="6985000" y="2916238"/>
          <p14:tracePt t="52764" x="7185025" y="2916238"/>
          <p14:tracePt t="52781" x="7385050" y="2890838"/>
          <p14:tracePt t="52784" x="7472363" y="2878138"/>
          <p14:tracePt t="52798" x="7548563" y="2865438"/>
          <p14:tracePt t="52801" x="7610475" y="2865438"/>
          <p14:tracePt t="52815" x="7673975" y="2852738"/>
          <p14:tracePt t="52818" x="7697788" y="2840038"/>
          <p14:tracePt t="52832" x="7723188" y="2840038"/>
          <p14:tracePt t="52847" x="7735888" y="2840038"/>
          <p14:tracePt t="52960" x="7748588" y="2840038"/>
          <p14:tracePt t="52976" x="7761288" y="2840038"/>
          <p14:tracePt t="52985" x="7773988" y="2840038"/>
          <p14:tracePt t="53000" x="7810500" y="2828925"/>
          <p14:tracePt t="53015" x="7874000" y="2828925"/>
          <p14:tracePt t="53032" x="7961313" y="2816225"/>
          <p14:tracePt t="53048" x="8086725" y="2803525"/>
          <p14:tracePt t="53065" x="8199438" y="2803525"/>
          <p14:tracePt t="53082" x="8299450" y="2803525"/>
          <p14:tracePt t="53098" x="8386763" y="2803525"/>
          <p14:tracePt t="53115" x="8448675" y="2803525"/>
          <p14:tracePt t="53132" x="8512175" y="2803525"/>
          <p14:tracePt t="53149" x="8599488" y="2803525"/>
          <p14:tracePt t="53152" x="8650288" y="2803525"/>
          <p14:tracePt t="53165" x="8712200" y="2803525"/>
          <p14:tracePt t="53168" x="8786813" y="2803525"/>
          <p14:tracePt t="53184" x="8924925" y="2803525"/>
          <p14:tracePt t="53200" x="9050338" y="2790825"/>
          <p14:tracePt t="53216" x="9150350" y="2765425"/>
          <p14:tracePt t="53233" x="9212263" y="2740025"/>
          <p14:tracePt t="53249" x="9250363" y="2728913"/>
          <p14:tracePt t="53266" x="9288463" y="2716213"/>
          <p14:tracePt t="53282" x="9337675" y="2703513"/>
          <p14:tracePt t="53299" x="9375775" y="2690813"/>
          <p14:tracePt t="53316" x="9413875" y="2690813"/>
          <p14:tracePt t="53332" x="9424988" y="2678113"/>
          <p14:tracePt t="53624" x="9424988" y="2690813"/>
          <p14:tracePt t="53640" x="9424988" y="2703513"/>
          <p14:tracePt t="53650" x="9424988" y="2716213"/>
          <p14:tracePt t="53658" x="9424988" y="2728913"/>
          <p14:tracePt t="53666" x="9424988" y="2740025"/>
          <p14:tracePt t="53684" x="9424988" y="2765425"/>
          <p14:tracePt t="53700" x="9424988" y="2778125"/>
          <p14:tracePt t="54328" x="9413875" y="2778125"/>
          <p14:tracePt t="54336" x="9401175" y="2778125"/>
          <p14:tracePt t="54344" x="9375775" y="2778125"/>
          <p14:tracePt t="54352" x="9350375" y="2790825"/>
          <p14:tracePt t="54369" x="9275763" y="2816225"/>
          <p14:tracePt t="54386" x="9163050" y="2852738"/>
          <p14:tracePt t="54402" x="8950325" y="2952750"/>
          <p14:tracePt t="54419" x="8650288" y="3078163"/>
          <p14:tracePt t="54436" x="8161338" y="3278188"/>
          <p14:tracePt t="54453" x="7561263" y="3516313"/>
          <p14:tracePt t="54456" x="7323138" y="3603625"/>
          <p14:tracePt t="54468" x="7134225" y="3667125"/>
          <p14:tracePt t="54485" x="6897688" y="3741738"/>
          <p14:tracePt t="54488" x="6797675" y="3779838"/>
          <p14:tracePt t="54501" x="6708775" y="3803650"/>
          <p14:tracePt t="54518" x="6546850" y="3867150"/>
          <p14:tracePt t="54519" x="6472238" y="3879850"/>
          <p14:tracePt t="54535" x="6383338" y="3892550"/>
          <p14:tracePt t="54551" x="6296025" y="3905250"/>
          <p14:tracePt t="54568" x="6134100" y="3916363"/>
          <p14:tracePt t="54584" x="5945188" y="3941763"/>
          <p14:tracePt t="54601" x="5795963" y="3979863"/>
          <p14:tracePt t="54618" x="5619750" y="4005263"/>
          <p14:tracePt t="54634" x="5370513" y="4029075"/>
          <p14:tracePt t="54651" x="5094288" y="4067175"/>
          <p14:tracePt t="54668" x="4868863" y="4105275"/>
          <p14:tracePt t="54685" x="4656138" y="4141788"/>
          <p14:tracePt t="54687" x="4581525" y="4154488"/>
          <p14:tracePt t="54702" x="4530725" y="4167188"/>
          <p14:tracePt t="54703" x="4494213" y="4167188"/>
          <p14:tracePt t="54718" x="4468813" y="4179888"/>
          <p14:tracePt t="54720" x="4456113" y="4179888"/>
          <p14:tracePt t="54735" x="4430713" y="4179888"/>
          <p14:tracePt t="54752" x="4406900" y="4179888"/>
          <p14:tracePt t="54769" x="4368800" y="4179888"/>
          <p14:tracePt t="54786" x="4330700" y="4179888"/>
          <p14:tracePt t="54803" x="4305300" y="4179888"/>
          <p14:tracePt t="54820" x="4268788" y="4179888"/>
          <p14:tracePt t="54837" x="4230688" y="4154488"/>
          <p14:tracePt t="54840" x="4205288" y="4141788"/>
          <p14:tracePt t="54853" x="4192588" y="4129088"/>
          <p14:tracePt t="54856" x="4181475" y="4129088"/>
          <p14:tracePt t="54870" x="4168775" y="4129088"/>
          <p14:tracePt t="54873" x="4156075" y="4129088"/>
          <p14:tracePt t="54976" x="4143375" y="4129088"/>
          <p14:tracePt t="54984" x="4130675" y="4129088"/>
          <p14:tracePt t="54993" x="4092575" y="4117975"/>
          <p14:tracePt t="55003" x="4056063" y="4105275"/>
          <p14:tracePt t="55020" x="3930650" y="4105275"/>
          <p14:tracePt t="55037" x="3805238" y="4092575"/>
          <p14:tracePt t="55039" x="3756025" y="4092575"/>
          <p14:tracePt t="55053" x="3705225" y="4092575"/>
          <p14:tracePt t="55056" x="3667125" y="4092575"/>
          <p14:tracePt t="55070" x="3643313" y="4092575"/>
          <p14:tracePt t="55088" x="3617913" y="4092575"/>
          <p14:tracePt t="55104" x="3605213" y="4092575"/>
          <p14:tracePt t="55121" x="3579813" y="4092575"/>
          <p14:tracePt t="55138" x="3554413" y="4067175"/>
          <p14:tracePt t="55154" x="3517900" y="4067175"/>
          <p14:tracePt t="55171" x="3492500" y="4054475"/>
          <p14:tracePt t="55187" x="3467100" y="4041775"/>
          <p14:tracePt t="55204" x="3429000" y="4029075"/>
          <p14:tracePt t="55220" x="3379788" y="4005263"/>
          <p14:tracePt t="55236" x="3328988" y="3992563"/>
          <p14:tracePt t="55253" x="3317875" y="3992563"/>
          <p14:tracePt t="55255" x="3317875" y="3979863"/>
          <p14:tracePt t="55270" x="3305175" y="3967163"/>
          <p14:tracePt t="55287" x="3279775" y="3929063"/>
          <p14:tracePt t="55303" x="3267075" y="3916363"/>
          <p14:tracePt t="55321" x="3254375" y="3905250"/>
          <p14:tracePt t="55337" x="3254375" y="3892550"/>
          <p14:tracePt t="55360" x="3254375" y="3879850"/>
          <p14:tracePt t="55375" x="3254375" y="3867150"/>
          <p14:tracePt t="55387" x="3254375" y="3854450"/>
          <p14:tracePt t="55403" x="3254375" y="3829050"/>
          <p14:tracePt t="55420" x="3279775" y="3803650"/>
          <p14:tracePt t="55437" x="3317875" y="3792538"/>
          <p14:tracePt t="55439" x="3317875" y="3779838"/>
          <p14:tracePt t="55453" x="3328988" y="3754438"/>
          <p14:tracePt t="55455" x="3341688" y="3741738"/>
          <p14:tracePt t="55470" x="3341688" y="3729038"/>
          <p14:tracePt t="55472" x="3341688" y="3703638"/>
          <p14:tracePt t="55487" x="3341688" y="3679825"/>
          <p14:tracePt t="55503" x="3328988" y="3641725"/>
          <p14:tracePt t="55520" x="3305175" y="3629025"/>
          <p14:tracePt t="55537" x="3305175" y="3616325"/>
          <p14:tracePt t="55560" x="3305175" y="3603625"/>
          <p14:tracePt t="55608" x="3305175" y="3590925"/>
          <p14:tracePt t="55656" x="3305175" y="3579813"/>
          <p14:tracePt t="55752" x="3317875" y="3579813"/>
          <p14:tracePt t="55760" x="3317875" y="3567113"/>
          <p14:tracePt t="55773" x="3328988" y="3567113"/>
          <p14:tracePt t="55793" x="3341688" y="3554413"/>
          <p14:tracePt t="55848" x="3354388" y="3554413"/>
          <p14:tracePt t="55856" x="3367088" y="3554413"/>
          <p14:tracePt t="55864" x="3367088" y="3541713"/>
          <p14:tracePt t="55872" x="3379788" y="3529013"/>
          <p14:tracePt t="55889" x="3405188" y="3516313"/>
          <p14:tracePt t="56008" x="3405188" y="3503613"/>
          <p14:tracePt t="56024" x="3405188" y="3490913"/>
          <p14:tracePt t="65016" x="3429000" y="3490913"/>
          <p14:tracePt t="65024" x="3492500" y="3490913"/>
          <p14:tracePt t="65032" x="3579813" y="3516313"/>
          <p14:tracePt t="65046" x="3679825" y="3529013"/>
          <p14:tracePt t="65048" x="3756025" y="3541713"/>
          <p14:tracePt t="65062" x="3792538" y="3554413"/>
          <p14:tracePt t="65063" x="3830638" y="3554413"/>
          <p14:tracePt t="65079" x="3892550" y="3554413"/>
          <p14:tracePt t="65095" x="3956050" y="3567113"/>
          <p14:tracePt t="65112" x="3979863" y="3567113"/>
          <p14:tracePt t="65128" x="4005263" y="3567113"/>
          <p14:tracePt t="65145" x="4017963" y="3567113"/>
          <p14:tracePt t="65224" x="4030663" y="3567113"/>
          <p14:tracePt t="65232" x="4056063" y="3567113"/>
          <p14:tracePt t="65248" x="4168775" y="3567113"/>
          <p14:tracePt t="65264" x="4294188" y="3567113"/>
          <p14:tracePt t="65281" x="4330700" y="3567113"/>
          <p14:tracePt t="65298" x="4381500" y="3567113"/>
          <p14:tracePt t="65314" x="4468813" y="3567113"/>
          <p14:tracePt t="65331" x="4556125" y="3567113"/>
          <p14:tracePt t="65348" x="4643438" y="3567113"/>
          <p14:tracePt t="65364" x="4719638" y="3579813"/>
          <p14:tracePt t="65380" x="4856163" y="3603625"/>
          <p14:tracePt t="65383" x="4945063" y="3629025"/>
          <p14:tracePt t="65397" x="5045075" y="3654425"/>
          <p14:tracePt t="65399" x="5170488" y="3679825"/>
          <p14:tracePt t="65414" x="5307013" y="3716338"/>
          <p14:tracePt t="65431" x="5708650" y="3792538"/>
          <p14:tracePt t="65448" x="5908675" y="3803650"/>
          <p14:tracePt t="65465" x="6045200" y="3803650"/>
          <p14:tracePt t="65481" x="6121400" y="3803650"/>
          <p14:tracePt t="65498" x="6183313" y="3803650"/>
          <p14:tracePt t="65560" x="6196013" y="3803650"/>
          <p14:tracePt t="65600" x="6208713" y="3803650"/>
          <p14:tracePt t="65624" x="6221413" y="3803650"/>
          <p14:tracePt t="65631" x="6234113" y="3803650"/>
          <p14:tracePt t="65648" x="6246813" y="3803650"/>
          <p14:tracePt t="65664" x="6259513" y="3803650"/>
          <p14:tracePt t="65688" x="6270625" y="3803650"/>
          <p14:tracePt t="65704" x="6283325" y="3803650"/>
          <p14:tracePt t="65712" x="6296025" y="3803650"/>
          <p14:tracePt t="65728" x="6308725" y="3803650"/>
          <p14:tracePt t="65752" x="6321425" y="3803650"/>
          <p14:tracePt t="65759" x="6334125" y="3803650"/>
          <p14:tracePt t="65785" x="6346825" y="3803650"/>
          <p14:tracePt t="65800" x="6359525" y="3803650"/>
          <p14:tracePt t="65816" x="6370638" y="3803650"/>
          <p14:tracePt t="65984" x="6383338" y="3803650"/>
          <p14:tracePt t="66000" x="6396038" y="3803650"/>
          <p14:tracePt t="66024" x="6408738" y="3803650"/>
          <p14:tracePt t="66040" x="6421438" y="3803650"/>
          <p14:tracePt t="66048" x="6434138" y="3803650"/>
          <p14:tracePt t="66064" x="6446838" y="3803650"/>
          <p14:tracePt t="66072" x="6472238" y="3803650"/>
          <p14:tracePt t="66082" x="6483350" y="3803650"/>
          <p14:tracePt t="66099" x="6521450" y="3792538"/>
          <p14:tracePt t="66116" x="6559550" y="3767138"/>
          <p14:tracePt t="66132" x="6646863" y="3692525"/>
          <p14:tracePt t="66136" x="6721475" y="3629025"/>
          <p14:tracePt t="66149" x="6834188" y="3554413"/>
          <p14:tracePt t="66152" x="6946900" y="3454400"/>
          <p14:tracePt t="66166" x="7046913" y="3341688"/>
          <p14:tracePt t="66168" x="7159625" y="3228975"/>
          <p14:tracePt t="66184" x="7359650" y="3016250"/>
          <p14:tracePt t="66200" x="7523163" y="2790825"/>
          <p14:tracePt t="66216" x="7610475" y="2578100"/>
          <p14:tracePt t="66233" x="7648575" y="2378075"/>
          <p14:tracePt t="66250" x="7685088" y="2190750"/>
          <p14:tracePt t="66266" x="7748588" y="2027238"/>
          <p14:tracePt t="66283" x="7810500" y="1814513"/>
          <p14:tracePt t="66300" x="7910513" y="1589088"/>
          <p14:tracePt t="66317" x="8035925" y="1339850"/>
          <p14:tracePt t="66320" x="8110538" y="1238250"/>
          <p14:tracePt t="66333" x="8223250" y="1138238"/>
          <p14:tracePt t="66335" x="8348663" y="1038225"/>
          <p14:tracePt t="66350" x="8461375" y="950913"/>
          <p14:tracePt t="66352" x="8537575" y="876300"/>
          <p14:tracePt t="66366" x="8574088" y="812800"/>
          <p14:tracePt t="66368" x="8586788" y="750888"/>
          <p14:tracePt t="66383" x="8586788" y="676275"/>
          <p14:tracePt t="66400" x="8537575" y="625475"/>
          <p14:tracePt t="66417" x="8424863" y="563563"/>
          <p14:tracePt t="66433" x="8335963" y="538163"/>
          <p14:tracePt t="66450" x="8299450" y="538163"/>
          <p14:tracePt t="66467" x="8248650" y="538163"/>
          <p14:tracePt t="66484" x="8212138" y="563563"/>
          <p14:tracePt t="66501" x="8161338" y="650875"/>
          <p14:tracePt t="66504" x="8123238" y="688975"/>
          <p14:tracePt t="66517" x="8099425" y="738188"/>
          <p14:tracePt t="66519" x="8086725" y="776288"/>
          <p14:tracePt t="66534" x="8061325" y="788988"/>
          <p14:tracePt t="66536" x="8048625" y="812800"/>
          <p14:tracePt t="66551" x="8035925" y="812800"/>
          <p14:tracePt t="66553" x="8035925" y="825500"/>
          <p14:tracePt t="66568" x="8023225" y="825500"/>
          <p14:tracePt t="66584" x="7974013" y="825500"/>
          <p14:tracePt t="66601" x="7935913" y="825500"/>
          <p14:tracePt t="66617" x="7923213" y="825500"/>
          <p14:tracePt t="66800" x="7897813" y="825500"/>
          <p14:tracePt t="66808" x="7874000" y="901700"/>
          <p14:tracePt t="66817" x="7810500" y="1038225"/>
          <p14:tracePt t="66834" x="7748588" y="1327150"/>
          <p14:tracePt t="66851" x="7723188" y="1563688"/>
          <p14:tracePt t="66868" x="7785100" y="1752600"/>
          <p14:tracePt t="66884" x="7999413" y="1989138"/>
          <p14:tracePt t="66902" x="8186738" y="2190750"/>
          <p14:tracePt t="66905" x="8274050" y="2290763"/>
          <p14:tracePt t="66919" x="8335963" y="2378075"/>
          <p14:tracePt t="66921" x="8412163" y="2490788"/>
          <p14:tracePt t="66934" x="8474075" y="2590800"/>
          <p14:tracePt t="66937" x="8512175" y="2703513"/>
          <p14:tracePt t="66952" x="8548688" y="2865438"/>
          <p14:tracePt t="66968" x="8548688" y="2978150"/>
          <p14:tracePt t="66985" x="8412163" y="3078163"/>
          <p14:tracePt t="67001" x="8199438" y="3216275"/>
          <p14:tracePt t="67018" x="7923213" y="3328988"/>
          <p14:tracePt t="67035" x="7610475" y="3416300"/>
          <p14:tracePt t="67052" x="7310438" y="3490913"/>
          <p14:tracePt t="67069" x="7046913" y="3529013"/>
          <p14:tracePt t="67071" x="6946900" y="3541713"/>
          <p14:tracePt t="67085" x="6846888" y="3541713"/>
          <p14:tracePt t="67087" x="6746875" y="3541713"/>
          <p14:tracePt t="67102" x="6659563" y="3541713"/>
          <p14:tracePt t="67104" x="6596063" y="3541713"/>
          <p14:tracePt t="67119" x="6434138" y="3503613"/>
          <p14:tracePt t="67136" x="6308725" y="3441700"/>
          <p14:tracePt t="67152" x="6170613" y="3367088"/>
          <p14:tracePt t="67169" x="6070600" y="3303588"/>
          <p14:tracePt t="67185" x="6021388" y="3241675"/>
          <p14:tracePt t="67202" x="5983288" y="3216275"/>
          <p14:tracePt t="67219" x="5970588" y="3190875"/>
          <p14:tracePt t="67271" x="5957888" y="3178175"/>
          <p14:tracePt t="67279" x="5932488" y="3165475"/>
          <p14:tracePt t="67288" x="5883275" y="3165475"/>
          <p14:tracePt t="67301" x="5757863" y="3154363"/>
          <p14:tracePt t="67303" x="5619750" y="3141663"/>
          <p14:tracePt t="67318" x="5470525" y="3128963"/>
          <p14:tracePt t="67319" x="5307013" y="3116263"/>
          <p14:tracePt t="67335" x="4994275" y="3103563"/>
          <p14:tracePt t="67351" x="4768850" y="3103563"/>
          <p14:tracePt t="67368" x="4668838" y="3078163"/>
          <p14:tracePt t="67384" x="4619625" y="3065463"/>
          <p14:tracePt t="67402" x="4606925" y="3065463"/>
          <p14:tracePt t="67439" x="4594225" y="3065463"/>
          <p14:tracePt t="67447" x="4581525" y="3065463"/>
          <p14:tracePt t="67495" x="4568825" y="3065463"/>
          <p14:tracePt t="67561" x="4556125" y="3065463"/>
          <p14:tracePt t="67592" x="4543425" y="3065463"/>
          <p14:tracePt t="67672" x="4530725" y="3065463"/>
          <p14:tracePt t="67680" x="4518025" y="3065463"/>
          <p14:tracePt t="67688" x="4494213" y="3065463"/>
          <p14:tracePt t="67702" x="4394200" y="3078163"/>
          <p14:tracePt t="67719" x="4294188" y="3103563"/>
          <p14:tracePt t="67736" x="4156075" y="3141663"/>
          <p14:tracePt t="67752" x="4005263" y="3178175"/>
          <p14:tracePt t="67769" x="3879850" y="3203575"/>
          <p14:tracePt t="67786" x="3767138" y="3241675"/>
          <p14:tracePt t="67802" x="3679825" y="3267075"/>
          <p14:tracePt t="67819" x="3643313" y="3278188"/>
          <p14:tracePt t="67920" x="3630613" y="3278188"/>
          <p14:tracePt t="68063" x="3617913" y="3278188"/>
          <p14:tracePt t="68070" x="3605213" y="3290888"/>
          <p14:tracePt t="68079" x="3579813" y="3303588"/>
          <p14:tracePt t="68086" x="3541713" y="3328988"/>
          <p14:tracePt t="68103" x="3517900" y="3354388"/>
          <p14:tracePt t="68127" x="3505200" y="3354388"/>
          <p14:tracePt t="68167" x="3530600" y="3354388"/>
          <p14:tracePt t="68175" x="3579813" y="3354388"/>
          <p14:tracePt t="68188" x="3654425" y="3316288"/>
          <p14:tracePt t="68204" x="3817938" y="3254375"/>
          <p14:tracePt t="68208" x="3879850" y="3228975"/>
          <p14:tracePt t="68222" x="3930650" y="3190875"/>
          <p14:tracePt t="68224" x="3968750" y="3178175"/>
          <p14:tracePt t="68239" x="4017963" y="3154363"/>
          <p14:tracePt t="68255" x="4043363" y="3154363"/>
          <p14:tracePt t="68272" x="4043363" y="3141663"/>
          <p14:tracePt t="68288" x="4056063" y="3141663"/>
          <p14:tracePt t="68528" x="4068763" y="3128963"/>
          <p14:tracePt t="68536" x="4117975" y="3128963"/>
          <p14:tracePt t="68545" x="4192588" y="3116263"/>
          <p14:tracePt t="68555" x="4281488" y="3090863"/>
          <p14:tracePt t="68573" x="4406900" y="3065463"/>
          <p14:tracePt t="68576" x="4443413" y="3054350"/>
          <p14:tracePt t="68589" x="4456113" y="3041650"/>
          <p14:tracePt t="68592" x="4468813" y="3041650"/>
          <p14:tracePt t="68606" x="4481513" y="3041650"/>
          <p14:tracePt t="68752" x="4494213" y="3041650"/>
          <p14:tracePt t="68760" x="4518025" y="3041650"/>
          <p14:tracePt t="68773" x="4543425" y="3041650"/>
          <p14:tracePt t="68775" x="4581525" y="3041650"/>
          <p14:tracePt t="68789" x="4643438" y="3041650"/>
          <p14:tracePt t="68792" x="4719638" y="3054350"/>
          <p14:tracePt t="68806" x="4819650" y="3078163"/>
          <p14:tracePt t="68808" x="4945063" y="3103563"/>
          <p14:tracePt t="68824" x="5145088" y="3103563"/>
          <p14:tracePt t="68840" x="5294313" y="3116263"/>
          <p14:tracePt t="68857" x="5383213" y="3116263"/>
          <p14:tracePt t="68874" x="5483225" y="3103563"/>
          <p14:tracePt t="68890" x="5645150" y="3041650"/>
          <p14:tracePt t="68907" x="5821363" y="2965450"/>
          <p14:tracePt t="68924" x="5983288" y="2878138"/>
          <p14:tracePt t="68940" x="6096000" y="2828925"/>
          <p14:tracePt t="68956" x="6134100" y="2816225"/>
          <p14:tracePt t="68960" x="6146800" y="2816225"/>
          <p14:tracePt t="69080" x="6121400" y="2816225"/>
          <p14:tracePt t="69088" x="6083300" y="2816225"/>
          <p14:tracePt t="69096" x="6021388" y="2840038"/>
          <p14:tracePt t="69107" x="5970588" y="2865438"/>
          <p14:tracePt t="69124" x="5883275" y="2903538"/>
          <p14:tracePt t="69142" x="5795963" y="2952750"/>
          <p14:tracePt t="69144" x="5719763" y="2965450"/>
          <p14:tracePt t="69158" x="5645150" y="3003550"/>
          <p14:tracePt t="69161" x="5557838" y="3041650"/>
          <p14:tracePt t="69174" x="5457825" y="3054350"/>
          <p14:tracePt t="69176" x="5332413" y="3078163"/>
          <p14:tracePt t="69191" x="5219700" y="3090863"/>
          <p14:tracePt t="69193" x="5119688" y="3090863"/>
          <p14:tracePt t="69208" x="4956175" y="3103563"/>
          <p14:tracePt t="69224" x="4868863" y="3103563"/>
          <p14:tracePt t="69241" x="4794250" y="3103563"/>
          <p14:tracePt t="69257" x="4756150" y="3103563"/>
          <p14:tracePt t="69274" x="4706938" y="3103563"/>
          <p14:tracePt t="69291" x="4681538" y="3103563"/>
          <p14:tracePt t="69308" x="4630738" y="3103563"/>
          <p14:tracePt t="69325" x="4568825" y="3116263"/>
          <p14:tracePt t="69342" x="4494213" y="3141663"/>
          <p14:tracePt t="69344" x="4430713" y="3154363"/>
          <p14:tracePt t="69358" x="4381500" y="3154363"/>
          <p14:tracePt t="69360" x="4330700" y="3178175"/>
          <p14:tracePt t="69374" x="4268788" y="3190875"/>
          <p14:tracePt t="69376" x="4230688" y="3203575"/>
          <p14:tracePt t="69392" x="4117975" y="3254375"/>
          <p14:tracePt t="69407" x="4017963" y="3290888"/>
          <p14:tracePt t="69423" x="3943350" y="3316288"/>
          <p14:tracePt t="69440" x="3867150" y="3341688"/>
          <p14:tracePt t="69457" x="3805238" y="3367088"/>
          <p14:tracePt t="69473" x="3767138" y="3378200"/>
          <p14:tracePt t="69490" x="3743325" y="3403600"/>
          <p14:tracePt t="69507" x="3705225" y="3416300"/>
          <p14:tracePt t="69523" x="3679825" y="3429000"/>
          <p14:tracePt t="69540" x="3654425" y="3441700"/>
          <p14:tracePt t="69557" x="3630613" y="3467100"/>
          <p14:tracePt t="69559" x="3630613" y="3479800"/>
          <p14:tracePt t="69574" x="3617913" y="3479800"/>
          <p14:tracePt t="69575" x="3617913" y="3490913"/>
          <p14:tracePt t="69591" x="3605213" y="3516313"/>
          <p14:tracePt t="69607" x="3605213" y="3541713"/>
          <p14:tracePt t="69624" x="3579813" y="3579813"/>
          <p14:tracePt t="69640" x="3579813" y="3590925"/>
          <p14:tracePt t="69657" x="3579813" y="3616325"/>
          <p14:tracePt t="69674" x="3567113" y="3616325"/>
          <p14:tracePt t="69690" x="3567113" y="3629025"/>
          <p14:tracePt t="69767" x="3579813" y="3629025"/>
          <p14:tracePt t="69775" x="3592513" y="3629025"/>
          <p14:tracePt t="69783" x="3617913" y="3629025"/>
          <p14:tracePt t="69799" x="3630613" y="3629025"/>
          <p14:tracePt t="69807" x="3643313" y="3629025"/>
          <p14:tracePt t="69824" x="3654425" y="3629025"/>
          <p14:tracePt t="69841" x="3667125" y="3629025"/>
          <p14:tracePt t="70104" x="3692525" y="3629025"/>
          <p14:tracePt t="70112" x="3705225" y="3629025"/>
          <p14:tracePt t="70127" x="3730625" y="3629025"/>
          <p14:tracePt t="70144" x="3767138" y="3629025"/>
          <p14:tracePt t="70161" x="3805238" y="3629025"/>
          <p14:tracePt t="70177" x="3843338" y="3629025"/>
          <p14:tracePt t="70194" x="3867150" y="3629025"/>
          <p14:tracePt t="70216" x="3879850" y="3629025"/>
          <p14:tracePt t="70233" x="3892550" y="3629025"/>
          <p14:tracePt t="70244" x="3905250" y="3629025"/>
          <p14:tracePt t="70265" x="3917950" y="3629025"/>
          <p14:tracePt t="70281" x="3930650" y="3629025"/>
          <p14:tracePt t="70296" x="3943350" y="3629025"/>
          <p14:tracePt t="70320" x="3956050" y="3629025"/>
          <p14:tracePt t="70376" x="3968750" y="3629025"/>
          <p14:tracePt t="70394" x="3979863" y="3629025"/>
          <p14:tracePt t="70408" x="3992563" y="3629025"/>
          <p14:tracePt t="70416" x="4005263" y="3629025"/>
          <p14:tracePt t="70427" x="4017963" y="3629025"/>
          <p14:tracePt t="70444" x="4043363" y="3629025"/>
          <p14:tracePt t="70461" x="4068763" y="3629025"/>
          <p14:tracePt t="70463" x="4092575" y="3629025"/>
          <p14:tracePt t="70477" x="4117975" y="3616325"/>
          <p14:tracePt t="70479" x="4143375" y="3603625"/>
          <p14:tracePt t="70494" x="4156075" y="3603625"/>
          <p14:tracePt t="70496" x="4181475" y="3590925"/>
          <p14:tracePt t="70511" x="4192588" y="3590925"/>
          <p14:tracePt t="70528" x="4217988" y="3590925"/>
          <p14:tracePt t="71256" x="4230688" y="3590925"/>
          <p14:tracePt t="71264" x="4256088" y="3590925"/>
          <p14:tracePt t="71272" x="4305300" y="3590925"/>
          <p14:tracePt t="71279" x="4368800" y="3590925"/>
          <p14:tracePt t="71296" x="4481513" y="3590925"/>
          <p14:tracePt t="71313" x="4568825" y="3590925"/>
          <p14:tracePt t="71330" x="4619625" y="3590925"/>
          <p14:tracePt t="71448" x="4594225" y="3590925"/>
          <p14:tracePt t="71464" x="4581525" y="3590925"/>
          <p14:tracePt t="71472" x="4581525" y="3603625"/>
          <p14:tracePt t="71616" x="4594225" y="3603625"/>
          <p14:tracePt t="71736" x="4581525" y="3603625"/>
          <p14:tracePt t="71744" x="4568825" y="3616325"/>
          <p14:tracePt t="71753" x="4543425" y="3629025"/>
          <p14:tracePt t="71763" x="4530725" y="3629025"/>
          <p14:tracePt t="71781" x="4518025" y="3641725"/>
          <p14:tracePt t="72264" x="4530725" y="3641725"/>
          <p14:tracePt t="72272" x="4581525" y="3641725"/>
          <p14:tracePt t="72282" x="4656138" y="3641725"/>
          <p14:tracePt t="72299" x="4856163" y="3641725"/>
          <p14:tracePt t="72315" x="5081588" y="3629025"/>
          <p14:tracePt t="72332" x="5319713" y="3629025"/>
          <p14:tracePt t="72349" x="5570538" y="3629025"/>
          <p14:tracePt t="72352" x="5670550" y="3616325"/>
          <p14:tracePt t="72366" x="5757863" y="3603625"/>
          <p14:tracePt t="72368" x="5821363" y="3603625"/>
          <p14:tracePt t="72382" x="5895975" y="3603625"/>
          <p14:tracePt t="72384" x="5957888" y="3603625"/>
          <p14:tracePt t="72400" x="6045200" y="3590925"/>
          <p14:tracePt t="72416" x="6096000" y="3579813"/>
          <p14:tracePt t="72544" x="6083300" y="3579813"/>
          <p14:tracePt t="72552" x="6057900" y="3579813"/>
          <p14:tracePt t="72567" x="6034088" y="3590925"/>
          <p14:tracePt t="72570" x="6008688" y="3590925"/>
          <p14:tracePt t="72584" x="5957888" y="3616325"/>
          <p14:tracePt t="72600" x="5945188" y="3616325"/>
          <p14:tracePt t="72664" x="6021388" y="3616325"/>
          <p14:tracePt t="72672" x="6096000" y="3616325"/>
          <p14:tracePt t="72683" x="6221413" y="3590925"/>
          <p14:tracePt t="72700" x="6396038" y="3541713"/>
          <p14:tracePt t="72717" x="6483350" y="3529013"/>
          <p14:tracePt t="72720" x="6521450" y="3516313"/>
          <p14:tracePt t="72734" x="6534150" y="3503613"/>
          <p14:tracePt t="72736" x="6546850" y="3503613"/>
          <p14:tracePt t="72750" x="6559550" y="3503613"/>
          <p14:tracePt t="72824" x="6546850" y="3503613"/>
          <p14:tracePt t="72848" x="6534150" y="3503613"/>
          <p14:tracePt t="73040" x="6534150" y="3516313"/>
          <p14:tracePt t="74705" x="6346825" y="3567113"/>
          <p14:tracePt t="75056" x="6334125" y="3567113"/>
          <p14:tracePt t="75064" x="6308725" y="3567113"/>
          <p14:tracePt t="75072" x="6259513" y="3567113"/>
          <p14:tracePt t="75088" x="6146800" y="3567113"/>
          <p14:tracePt t="75105" x="6070600" y="3567113"/>
          <p14:tracePt t="75122" x="6034088" y="3567113"/>
          <p14:tracePt t="75192" x="6070600" y="3567113"/>
          <p14:tracePt t="75200" x="6121400" y="3541713"/>
          <p14:tracePt t="75207" x="6157913" y="3529013"/>
          <p14:tracePt t="75223" x="6234113" y="3503613"/>
          <p14:tracePt t="75240" x="6296025" y="3490913"/>
          <p14:tracePt t="75257" x="6308725" y="3479800"/>
          <p14:tracePt t="75273" x="6321425" y="3479800"/>
          <p14:tracePt t="75544" x="6346825" y="3467100"/>
          <p14:tracePt t="75552" x="6408738" y="3454400"/>
          <p14:tracePt t="75560" x="6472238" y="3429000"/>
          <p14:tracePt t="75573" x="6546850" y="3403600"/>
          <p14:tracePt t="75576" x="6596063" y="3390900"/>
          <p14:tracePt t="75590" x="6634163" y="3390900"/>
          <p14:tracePt t="75591" x="6672263" y="3390900"/>
          <p14:tracePt t="75607" x="6696075" y="3390900"/>
          <p14:tracePt t="75623" x="6746875" y="3378200"/>
          <p14:tracePt t="75640" x="6797675" y="3378200"/>
          <p14:tracePt t="75656" x="6872288" y="3378200"/>
          <p14:tracePt t="75673" x="6972300" y="3378200"/>
          <p14:tracePt t="75690" x="7059613" y="3354388"/>
          <p14:tracePt t="75708" x="7159625" y="3354388"/>
          <p14:tracePt t="75724" x="7223125" y="3354388"/>
          <p14:tracePt t="75741" x="7272338" y="3354388"/>
          <p14:tracePt t="75744" x="7285038" y="3354388"/>
          <p14:tracePt t="75760" x="7297738" y="3354388"/>
          <p14:tracePt t="76024" x="7335838" y="3354388"/>
          <p14:tracePt t="76032" x="7410450" y="3328988"/>
          <p14:tracePt t="76042" x="7523163" y="3290888"/>
          <p14:tracePt t="76058" x="7861300" y="3203575"/>
          <p14:tracePt t="76075" x="8135938" y="3128963"/>
          <p14:tracePt t="76092" x="8235950" y="3116263"/>
          <p14:tracePt t="76109" x="8274050" y="3103563"/>
          <p14:tracePt t="76752" x="8286750" y="3103563"/>
          <p14:tracePt t="76760" x="8299450" y="3103563"/>
          <p14:tracePt t="77000" x="8312150" y="3103563"/>
          <p14:tracePt t="77008" x="8324850" y="3103563"/>
          <p14:tracePt t="77024" x="8324850" y="3090863"/>
          <p14:tracePt t="77032" x="8335963" y="3090863"/>
          <p14:tracePt t="77048" x="8361363" y="3090863"/>
          <p14:tracePt t="77060" x="8374063" y="3090863"/>
          <p14:tracePt t="77077" x="8399463" y="3078163"/>
          <p14:tracePt t="77093" x="8424863" y="3078163"/>
          <p14:tracePt t="77095" x="8448675" y="3065463"/>
          <p14:tracePt t="77110" x="8486775" y="3054350"/>
          <p14:tracePt t="77127" x="8512175" y="3054350"/>
          <p14:tracePt t="77144" x="8537575" y="3054350"/>
          <p14:tracePt t="77161" x="8548688" y="3054350"/>
          <p14:tracePt t="77177" x="8561388" y="3041650"/>
          <p14:tracePt t="77195" x="8574088" y="3041650"/>
          <p14:tracePt t="77212" x="8612188" y="3028950"/>
          <p14:tracePt t="77228" x="8637588" y="3028950"/>
          <p14:tracePt t="77232" x="8637588" y="3016250"/>
          <p14:tracePt t="77245" x="8650288" y="3016250"/>
          <p14:tracePt t="77248" x="8661400" y="3016250"/>
          <p14:tracePt t="77262" x="8674100" y="3016250"/>
          <p14:tracePt t="77288" x="8686800" y="3016250"/>
          <p14:tracePt t="77312" x="8699500" y="3003550"/>
          <p14:tracePt t="77320" x="8712200" y="2990850"/>
          <p14:tracePt t="77329" x="8724900" y="2990850"/>
          <p14:tracePt t="77345" x="8737600" y="2978150"/>
          <p14:tracePt t="77362" x="8763000" y="2965450"/>
          <p14:tracePt t="77379" x="8774113" y="2952750"/>
          <p14:tracePt t="77396" x="8774113" y="2941638"/>
          <p14:tracePt t="77536" x="8786813" y="2941638"/>
          <p14:tracePt t="77552" x="8786813" y="2928938"/>
          <p14:tracePt t="77952" x="8774113" y="2928938"/>
          <p14:tracePt t="77960" x="8712200" y="2928938"/>
          <p14:tracePt t="77968" x="8586788" y="2952750"/>
          <p14:tracePt t="77980" x="8448675" y="2978150"/>
          <p14:tracePt t="77997" x="8186738" y="3041650"/>
          <p14:tracePt t="77999" x="8048625" y="3090863"/>
          <p14:tracePt t="78013" x="7910513" y="3128963"/>
          <p14:tracePt t="78016" x="7773988" y="3165475"/>
          <p14:tracePt t="78030" x="7648575" y="3203575"/>
          <p14:tracePt t="78033" x="7561263" y="3241675"/>
          <p14:tracePt t="78048" x="7397750" y="3290888"/>
          <p14:tracePt t="78064" x="7323138" y="3328988"/>
          <p14:tracePt t="78081" x="7272338" y="3341688"/>
          <p14:tracePt t="78112" x="7259638" y="3341688"/>
          <p14:tracePt t="78224" x="7235825" y="3354388"/>
          <p14:tracePt t="78232" x="7197725" y="3367088"/>
          <p14:tracePt t="78248" x="6910388" y="3429000"/>
          <p14:tracePt t="78265" x="6208713" y="3567113"/>
          <p14:tracePt t="78281" x="5394325" y="3692525"/>
          <p14:tracePt t="78298" x="4656138" y="3829050"/>
          <p14:tracePt t="78314" x="4156075" y="3892550"/>
          <p14:tracePt t="78331" x="3867150" y="3905250"/>
          <p14:tracePt t="78348" x="3756025" y="3905250"/>
          <p14:tracePt t="78364" x="3717925" y="3905250"/>
          <p14:tracePt t="78368" x="3705225" y="3905250"/>
          <p14:tracePt t="78448" x="3717925" y="3905250"/>
          <p14:tracePt t="78456" x="3730625" y="3905250"/>
          <p14:tracePt t="78464" x="3756025" y="3905250"/>
          <p14:tracePt t="78482" x="3779838" y="3905250"/>
          <p14:tracePt t="78498" x="3817938" y="3905250"/>
          <p14:tracePt t="78515" x="3879850" y="3905250"/>
          <p14:tracePt t="78532" x="3956050" y="3905250"/>
          <p14:tracePt t="78548" x="4043363" y="3867150"/>
          <p14:tracePt t="78565" x="4092575" y="3816350"/>
          <p14:tracePt t="78567" x="4130675" y="3792538"/>
          <p14:tracePt t="78582" x="4143375" y="3792538"/>
          <p14:tracePt t="78584" x="4156075" y="3779838"/>
          <p14:tracePt t="78600" x="4168775" y="3767138"/>
          <p14:tracePt t="78614" x="4168775" y="3754438"/>
          <p14:tracePt t="78784" x="4192588" y="3729038"/>
          <p14:tracePt t="78792" x="4205288" y="3729038"/>
          <p14:tracePt t="78799" x="4230688" y="3703638"/>
          <p14:tracePt t="78816" x="4330700" y="3654425"/>
          <p14:tracePt t="78832" x="4481513" y="3590925"/>
          <p14:tracePt t="78849" x="4643438" y="3516313"/>
          <p14:tracePt t="78866" x="4819650" y="3454400"/>
          <p14:tracePt t="78882" x="4956175" y="3403600"/>
          <p14:tracePt t="78900" x="5068888" y="3378200"/>
          <p14:tracePt t="78907" x="5132388" y="3367088"/>
          <p14:tracePt t="78916" x="5181600" y="3341688"/>
          <p14:tracePt t="78933" x="5232400" y="3316288"/>
          <p14:tracePt t="78936" x="5245100" y="3316288"/>
          <p14:tracePt t="78949" x="5257800" y="3316288"/>
          <p14:tracePt t="78952" x="5270500" y="3316288"/>
          <p14:tracePt t="79152" x="5294313" y="3316288"/>
          <p14:tracePt t="79160" x="5307013" y="3316288"/>
          <p14:tracePt t="79168" x="5319713" y="3316288"/>
          <p14:tracePt t="79184" x="5332413" y="3316288"/>
          <p14:tracePt t="79200" x="5370513" y="3316288"/>
          <p14:tracePt t="79217" x="5407025" y="3316288"/>
          <p14:tracePt t="79233" x="5432425" y="3316288"/>
          <p14:tracePt t="79250" x="5483225" y="3316288"/>
          <p14:tracePt t="79267" x="5557838" y="3316288"/>
          <p14:tracePt t="79284" x="5719763" y="3328988"/>
          <p14:tracePt t="79300" x="5932488" y="3341688"/>
          <p14:tracePt t="79317" x="6157913" y="3341688"/>
          <p14:tracePt t="79320" x="6234113" y="3341688"/>
          <p14:tracePt t="79334" x="6308725" y="3341688"/>
          <p14:tracePt t="79336" x="6370638" y="3341688"/>
          <p14:tracePt t="79351" x="6408738" y="3328988"/>
          <p14:tracePt t="79353" x="6446838" y="3328988"/>
          <p14:tracePt t="79368" x="6472238" y="3328988"/>
          <p14:tracePt t="80040" x="6483350" y="3328988"/>
          <p14:tracePt t="80048" x="6508750" y="3328988"/>
          <p14:tracePt t="80056" x="6608763" y="3328988"/>
          <p14:tracePt t="80069" x="6734175" y="3328988"/>
          <p14:tracePt t="80086" x="7034213" y="3290888"/>
          <p14:tracePt t="80088" x="7185025" y="3278188"/>
          <p14:tracePt t="80104" x="7497763" y="3254375"/>
          <p14:tracePt t="80119" x="7723188" y="3228975"/>
          <p14:tracePt t="80136" x="7886700" y="3203575"/>
          <p14:tracePt t="80152" x="8010525" y="3178175"/>
          <p14:tracePt t="80169" x="8086725" y="3178175"/>
          <p14:tracePt t="80186" x="8123238" y="3165475"/>
          <p14:tracePt t="80203" x="8161338" y="3165475"/>
          <p14:tracePt t="80220" x="8174038" y="3165475"/>
          <p14:tracePt t="80236" x="8212138" y="3165475"/>
          <p14:tracePt t="80253" x="8235950" y="3165475"/>
          <p14:tracePt t="80257" x="8248650" y="3165475"/>
          <p14:tracePt t="80272" x="8274050" y="3165475"/>
          <p14:tracePt t="80288" x="8286750" y="3165475"/>
          <p14:tracePt t="80303" x="8299450" y="3165475"/>
          <p14:tracePt t="80328" x="8312150" y="3165475"/>
          <p14:tracePt t="80336" x="8324850" y="3165475"/>
          <p14:tracePt t="80353" x="8335963" y="3165475"/>
          <p14:tracePt t="80369" x="8348663" y="3165475"/>
          <p14:tracePt t="80386" x="8361363" y="3165475"/>
          <p14:tracePt t="80403" x="8374063" y="3165475"/>
          <p14:tracePt t="80560" x="8386763" y="3165475"/>
          <p14:tracePt t="80568" x="8399463" y="3165475"/>
          <p14:tracePt t="80576" x="8412163" y="3165475"/>
          <p14:tracePt t="80586" x="8424863" y="3165475"/>
          <p14:tracePt t="80603" x="8474075" y="3141663"/>
          <p14:tracePt t="80620" x="8524875" y="3128963"/>
          <p14:tracePt t="80638" x="8574088" y="3116263"/>
          <p14:tracePt t="80640" x="8599488" y="3103563"/>
          <p14:tracePt t="80654" x="8637588" y="3090863"/>
          <p14:tracePt t="80656" x="8674100" y="3078163"/>
          <p14:tracePt t="80672" x="8737600" y="3065463"/>
          <p14:tracePt t="80688" x="8774113" y="3041650"/>
          <p14:tracePt t="80704" x="8824913" y="3028950"/>
          <p14:tracePt t="80721" x="8850313" y="3016250"/>
          <p14:tracePt t="80738" x="8886825" y="3016250"/>
          <p14:tracePt t="80754" x="8937625" y="3003550"/>
          <p14:tracePt t="80771" x="8963025" y="2990850"/>
          <p14:tracePt t="80788" x="8999538" y="2978150"/>
          <p14:tracePt t="80805" x="9063038" y="2941638"/>
          <p14:tracePt t="80808" x="9112250" y="2903538"/>
          <p14:tracePt t="80821" x="9150350" y="2865438"/>
          <p14:tracePt t="80823" x="9199563" y="2852738"/>
          <p14:tracePt t="80836" x="9224963" y="2816225"/>
          <p14:tracePt t="80853" x="9275763" y="2778125"/>
          <p14:tracePt t="80854" x="9312275" y="2752725"/>
          <p14:tracePt t="80870" x="9363075" y="2690813"/>
          <p14:tracePt t="80887" x="9424988" y="2652713"/>
          <p14:tracePt t="80903" x="9475788" y="2616200"/>
          <p14:tracePt t="80920" x="9501188" y="2590800"/>
          <p14:tracePt t="80936" x="9513888" y="2578100"/>
          <p14:tracePt t="80954" x="9513888" y="2565400"/>
          <p14:tracePt t="81024" x="9488488" y="2565400"/>
          <p14:tracePt t="81032" x="9463088" y="2565400"/>
          <p14:tracePt t="81039" x="9437688" y="2565400"/>
          <p14:tracePt t="81055" x="9388475" y="2565400"/>
          <p14:tracePt t="81072" x="9324975" y="2565400"/>
          <p14:tracePt t="81088" x="9263063" y="2565400"/>
          <p14:tracePt t="81105" x="9199563" y="2603500"/>
          <p14:tracePt t="81122" x="9088438" y="2627313"/>
          <p14:tracePt t="81139" x="8975725" y="2690813"/>
          <p14:tracePt t="81155" x="8886825" y="2765425"/>
          <p14:tracePt t="81172" x="8763000" y="2865438"/>
          <p14:tracePt t="81175" x="8699500" y="2916238"/>
          <p14:tracePt t="81188" x="8624888" y="2978150"/>
          <p14:tracePt t="81205" x="8461375" y="3128963"/>
          <p14:tracePt t="81207" x="8335963" y="3216275"/>
          <p14:tracePt t="81222" x="8199438" y="3316288"/>
          <p14:tracePt t="81224" x="8023225" y="3441700"/>
          <p14:tracePt t="81240" x="7661275" y="3754438"/>
          <p14:tracePt t="81256" x="7246938" y="4105275"/>
          <p14:tracePt t="81272" x="6985000" y="4341813"/>
          <p14:tracePt t="81289" x="6897688" y="4405313"/>
          <p14:tracePt t="81305" x="6897688" y="4418013"/>
          <p14:tracePt t="81360" x="6897688" y="4392613"/>
          <p14:tracePt t="81368" x="6897688" y="4367213"/>
          <p14:tracePt t="81376" x="6910388" y="4354513"/>
          <p14:tracePt t="81389" x="6921500" y="4330700"/>
          <p14:tracePt t="81392" x="6959600" y="4279900"/>
          <p14:tracePt t="81404" x="6997700" y="4230688"/>
          <p14:tracePt t="81421" x="7185025" y="4092575"/>
          <p14:tracePt t="81422" x="7310438" y="4029075"/>
          <p14:tracePt t="81438" x="7448550" y="3954463"/>
          <p14:tracePt t="81439" x="7610475" y="3867150"/>
          <p14:tracePt t="81454" x="8048625" y="3667125"/>
          <p14:tracePt t="81471" x="8361363" y="3490913"/>
          <p14:tracePt t="81488" x="8548688" y="3403600"/>
          <p14:tracePt t="81504" x="8624888" y="3341688"/>
          <p14:tracePt t="81521" x="8650288" y="3341688"/>
          <p14:tracePt t="81622" x="8637588" y="3354388"/>
          <p14:tracePt t="81638" x="8624888" y="3354388"/>
          <p14:tracePt t="81655" x="8612188" y="3367088"/>
          <p14:tracePt t="81671" x="8599488" y="3378200"/>
          <p14:tracePt t="81678" x="8586788" y="3378200"/>
          <p14:tracePt t="81688" x="8548688" y="3390900"/>
          <p14:tracePt t="81705" x="8474075" y="3416300"/>
          <p14:tracePt t="81721" x="8399463" y="3454400"/>
          <p14:tracePt t="81738" x="8312150" y="3479800"/>
          <p14:tracePt t="81755" x="8261350" y="3516313"/>
          <p14:tracePt t="81771" x="8174038" y="3554413"/>
          <p14:tracePt t="81788" x="8123238" y="3567113"/>
          <p14:tracePt t="81805" x="8074025" y="3603625"/>
          <p14:tracePt t="81806" x="8061325" y="3603625"/>
          <p14:tracePt t="81823" x="8023225" y="3616325"/>
          <p14:tracePt t="81841" x="8010525" y="3616325"/>
          <p14:tracePt t="81857" x="8010525" y="3629025"/>
          <p14:tracePt t="82072" x="7999413" y="3629025"/>
          <p14:tracePt t="82080" x="7986713" y="3629025"/>
          <p14:tracePt t="82091" x="7961313" y="3641725"/>
          <p14:tracePt t="82108" x="7874000" y="3679825"/>
          <p14:tracePt t="82124" x="7748588" y="3729038"/>
          <p14:tracePt t="82141" x="7572375" y="3803650"/>
          <p14:tracePt t="82144" x="7497763" y="3829050"/>
          <p14:tracePt t="82158" x="7423150" y="3854450"/>
          <p14:tracePt t="82161" x="7348538" y="3879850"/>
          <p14:tracePt t="82176" x="7223125" y="3916363"/>
          <p14:tracePt t="82191" x="7123113" y="3967163"/>
          <p14:tracePt t="82208" x="7059613" y="3992563"/>
          <p14:tracePt t="82225" x="7034213" y="4005263"/>
          <p14:tracePt t="82242" x="7021513" y="4005263"/>
          <p14:tracePt t="82353" x="6997700" y="4005263"/>
          <p14:tracePt t="82360" x="6959600" y="4005263"/>
          <p14:tracePt t="82375" x="6897688" y="3992563"/>
          <p14:tracePt t="82392" x="6821488" y="3992563"/>
          <p14:tracePt t="82409" x="6708775" y="3992563"/>
          <p14:tracePt t="82425" x="6572250" y="3992563"/>
          <p14:tracePt t="82441" x="6434138" y="3992563"/>
          <p14:tracePt t="82459" x="6296025" y="3992563"/>
          <p14:tracePt t="82475" x="6183313" y="3992563"/>
          <p14:tracePt t="82492" x="6083300" y="4005263"/>
          <p14:tracePt t="82495" x="5995988" y="4017963"/>
          <p14:tracePt t="82509" x="5883275" y="4029075"/>
          <p14:tracePt t="82512" x="5757863" y="4041775"/>
          <p14:tracePt t="82526" x="5657850" y="4054475"/>
          <p14:tracePt t="82529" x="5557838" y="4067175"/>
          <p14:tracePt t="82542" x="5470525" y="4067175"/>
          <p14:tracePt t="82544" x="5407025" y="4067175"/>
          <p14:tracePt t="82559" x="5270500" y="4067175"/>
          <p14:tracePt t="82576" x="5132388" y="4079875"/>
          <p14:tracePt t="82592" x="5019675" y="4092575"/>
          <p14:tracePt t="82609" x="4932363" y="4092575"/>
          <p14:tracePt t="82625" x="4881563" y="4092575"/>
          <p14:tracePt t="82642" x="4868863" y="4092575"/>
          <p14:tracePt t="82659" x="4856163" y="4092575"/>
          <p14:tracePt t="82681" x="4843463" y="4092575"/>
          <p14:tracePt t="82693" x="4832350" y="4092575"/>
          <p14:tracePt t="82792" x="4868863" y="4092575"/>
          <p14:tracePt t="82799" x="4932363" y="4079875"/>
          <p14:tracePt t="82809" x="5045075" y="4029075"/>
          <p14:tracePt t="82824" x="5319713" y="3929063"/>
          <p14:tracePt t="82841" x="5595938" y="3841750"/>
          <p14:tracePt t="82858" x="5845175" y="3792538"/>
          <p14:tracePt t="82874" x="5957888" y="3767138"/>
          <p14:tracePt t="82891" x="5995988" y="3767138"/>
          <p14:tracePt t="83216" x="5995988" y="3754438"/>
          <p14:tracePt t="83224" x="6008688" y="3754438"/>
          <p14:tracePt t="83239" x="6021388" y="3754438"/>
          <p14:tracePt t="83255" x="6034088" y="3754438"/>
          <p14:tracePt t="83584" x="6045200" y="3754438"/>
          <p14:tracePt t="83592" x="6057900" y="3754438"/>
          <p14:tracePt t="83600" x="6083300" y="3754438"/>
          <p14:tracePt t="83611" x="6121400" y="3754438"/>
          <p14:tracePt t="83628" x="6208713" y="3754438"/>
          <p14:tracePt t="83645" x="6259513" y="3754438"/>
          <p14:tracePt t="83648" x="6270625" y="3754438"/>
          <p14:tracePt t="83662" x="6283325" y="3754438"/>
          <p14:tracePt t="83800" x="6283325" y="3767138"/>
          <p14:tracePt t="83808" x="6283325" y="3779838"/>
          <p14:tracePt t="83816" x="6283325" y="3803650"/>
          <p14:tracePt t="83829" x="6283325" y="3829050"/>
          <p14:tracePt t="83832" x="6283325" y="3841750"/>
          <p14:tracePt t="83845" x="6283325" y="3867150"/>
          <p14:tracePt t="83848" x="6283325" y="3879850"/>
          <p14:tracePt t="83862" x="6283325" y="3892550"/>
          <p14:tracePt t="83864" x="6283325" y="3916363"/>
          <p14:tracePt t="83880" x="6283325" y="3929063"/>
          <p14:tracePt t="83896" x="6283325" y="3954463"/>
          <p14:tracePt t="83913" x="6283325" y="3967163"/>
          <p14:tracePt t="83930" x="6283325" y="3979863"/>
          <p14:tracePt t="83946" x="6283325" y="4017963"/>
          <p14:tracePt t="83962" x="6283325" y="4041775"/>
          <p14:tracePt t="83980" x="6296025" y="4067175"/>
          <p14:tracePt t="83996" x="6308725" y="4105275"/>
          <p14:tracePt t="83999" x="6321425" y="4129088"/>
          <p14:tracePt t="84012" x="6321425" y="4154488"/>
          <p14:tracePt t="84016" x="6321425" y="4167188"/>
          <p14:tracePt t="84029" x="6334125" y="4179888"/>
          <p14:tracePt t="84032" x="6334125" y="4205288"/>
          <p14:tracePt t="84046" x="6346825" y="4217988"/>
          <p14:tracePt t="84048" x="6359525" y="4230688"/>
          <p14:tracePt t="84063" x="6383338" y="4267200"/>
          <p14:tracePt t="84079" x="6421438" y="4330700"/>
          <p14:tracePt t="84095" x="6459538" y="4379913"/>
          <p14:tracePt t="84112" x="6483350" y="4430713"/>
          <p14:tracePt t="84128" x="6508750" y="4467225"/>
          <p14:tracePt t="84145" x="6521450" y="4530725"/>
          <p14:tracePt t="84162" x="6534150" y="4554538"/>
          <p14:tracePt t="84179" x="6534150" y="4618038"/>
          <p14:tracePt t="84195" x="6559550" y="4667250"/>
          <p14:tracePt t="84212" x="6559550" y="4730750"/>
          <p14:tracePt t="84229" x="6559550" y="4792663"/>
          <p14:tracePt t="84231" x="6559550" y="4818063"/>
          <p14:tracePt t="84246" x="6559550" y="4843463"/>
          <p14:tracePt t="84247" x="6559550" y="4868863"/>
          <p14:tracePt t="84263" x="6559550" y="4879975"/>
          <p14:tracePt t="84279" x="6546850" y="4918075"/>
          <p14:tracePt t="84296" x="6546850" y="4930775"/>
          <p14:tracePt t="84312" x="6521450" y="4956175"/>
          <p14:tracePt t="84329" x="6496050" y="4981575"/>
          <p14:tracePt t="84346" x="6459538" y="5018088"/>
          <p14:tracePt t="84363" x="6408738" y="5043488"/>
          <p14:tracePt t="84379" x="6370638" y="5068888"/>
          <p14:tracePt t="84396" x="6308725" y="5092700"/>
          <p14:tracePt t="84412" x="6259513" y="5118100"/>
          <p14:tracePt t="84429" x="6234113" y="5130800"/>
          <p14:tracePt t="84431" x="6221413" y="5143500"/>
          <p14:tracePt t="84455" x="6221413" y="5156200"/>
          <p14:tracePt t="84462" x="6208713" y="5156200"/>
          <p14:tracePt t="85024" x="6196013" y="5156200"/>
          <p14:tracePt t="85032" x="6183313" y="5156200"/>
          <p14:tracePt t="85040" x="6157913" y="5130800"/>
          <p14:tracePt t="85048" x="6134100" y="5105400"/>
          <p14:tracePt t="85064" x="6045200" y="5030788"/>
          <p14:tracePt t="85081" x="5995988" y="4943475"/>
          <p14:tracePt t="85097" x="5957888" y="4892675"/>
          <p14:tracePt t="85114" x="5921375" y="4843463"/>
          <p14:tracePt t="85131" x="5908675" y="4805363"/>
          <p14:tracePt t="85147" x="5895975" y="4768850"/>
          <p14:tracePt t="85164" x="5870575" y="4756150"/>
          <p14:tracePt t="85166" x="5857875" y="4756150"/>
          <p14:tracePt t="85183" x="5857875" y="4743450"/>
          <p14:tracePt t="85185" x="5845175" y="4743450"/>
          <p14:tracePt t="85200" x="5832475" y="4718050"/>
          <p14:tracePt t="85216" x="5832475" y="4705350"/>
          <p14:tracePt t="85232" x="5832475" y="4679950"/>
          <p14:tracePt t="85250" x="5832475" y="4667250"/>
          <p14:tracePt t="85272" x="5832475" y="4656138"/>
          <p14:tracePt t="85312" x="5832475" y="4643438"/>
          <p14:tracePt t="85320" x="5832475" y="4630738"/>
          <p14:tracePt t="85336" x="5845175" y="4630738"/>
          <p14:tracePt t="85360" x="5857875" y="4630738"/>
          <p14:tracePt t="85408" x="5870575" y="4630738"/>
          <p14:tracePt t="85416" x="5883275" y="4630738"/>
          <p14:tracePt t="86480" x="5895975" y="4630738"/>
          <p14:tracePt t="86505" x="5908675" y="4630738"/>
          <p14:tracePt t="86512" x="5932488" y="4618038"/>
          <p14:tracePt t="86520" x="5945188" y="4618038"/>
          <p14:tracePt t="86536" x="5983288" y="4605338"/>
          <p14:tracePt t="86553" x="6021388" y="4579938"/>
          <p14:tracePt t="86569" x="6070600" y="4567238"/>
          <p14:tracePt t="86586" x="6108700" y="4554538"/>
          <p14:tracePt t="86603" x="6134100" y="4554538"/>
          <p14:tracePt t="86619" x="6170613" y="4530725"/>
          <p14:tracePt t="86636" x="6208713" y="4518025"/>
          <p14:tracePt t="86653" x="6234113" y="4505325"/>
          <p14:tracePt t="86655" x="6234113" y="4492625"/>
          <p14:tracePt t="86669" x="6246813" y="4479925"/>
          <p14:tracePt t="86672" x="6259513" y="4479925"/>
          <p14:tracePt t="86686" x="6270625" y="4467225"/>
          <p14:tracePt t="86703" x="6283325" y="4467225"/>
          <p14:tracePt t="86720" x="6296025" y="4454525"/>
          <p14:tracePt t="87456" x="6283325" y="4454525"/>
          <p14:tracePt t="87464" x="6259513" y="4454525"/>
          <p14:tracePt t="87472" x="6234113" y="4454525"/>
          <p14:tracePt t="87489" x="6170613" y="4467225"/>
          <p14:tracePt t="87505" x="6121400" y="4492625"/>
          <p14:tracePt t="87522" x="6057900" y="4505325"/>
          <p14:tracePt t="87538" x="5970588" y="4554538"/>
          <p14:tracePt t="87555" x="5857875" y="4592638"/>
          <p14:tracePt t="87572" x="5695950" y="4667250"/>
          <p14:tracePt t="87575" x="5607050" y="4692650"/>
          <p14:tracePt t="87589" x="5519738" y="4718050"/>
          <p14:tracePt t="87592" x="5419725" y="4730750"/>
          <p14:tracePt t="87606" x="5319713" y="4743450"/>
          <p14:tracePt t="87608" x="5207000" y="4768850"/>
          <p14:tracePt t="87623" x="5006975" y="4779963"/>
          <p14:tracePt t="87639" x="4806950" y="4792663"/>
          <p14:tracePt t="87656" x="4619625" y="4818063"/>
          <p14:tracePt t="87673" x="4481513" y="4843463"/>
          <p14:tracePt t="87689" x="4343400" y="4868863"/>
          <p14:tracePt t="87706" x="4205288" y="4879975"/>
          <p14:tracePt t="87722" x="4056063" y="4905375"/>
          <p14:tracePt t="87739" x="3956050" y="4930775"/>
          <p14:tracePt t="87756" x="3856038" y="4930775"/>
          <p14:tracePt t="87773" x="3792538" y="4956175"/>
          <p14:tracePt t="87776" x="3756025" y="4968875"/>
          <p14:tracePt t="87789" x="3730625" y="4968875"/>
          <p14:tracePt t="87791" x="3692525" y="4968875"/>
          <p14:tracePt t="87806" x="3654425" y="4981575"/>
          <p14:tracePt t="87808" x="3630613" y="4981575"/>
          <p14:tracePt t="87823" x="3605213" y="4981575"/>
          <p14:tracePt t="87840" x="3592513" y="4992688"/>
          <p14:tracePt t="88368" x="3617913" y="4992688"/>
          <p14:tracePt t="88376" x="3630613" y="4981575"/>
          <p14:tracePt t="88384" x="3667125" y="4968875"/>
          <p14:tracePt t="88392" x="3692525" y="4943475"/>
          <p14:tracePt t="88408" x="3767138" y="4879975"/>
          <p14:tracePt t="88424" x="3817938" y="4818063"/>
          <p14:tracePt t="88441" x="3892550" y="4705350"/>
          <p14:tracePt t="88458" x="3956050" y="4592638"/>
          <p14:tracePt t="88474" x="4056063" y="4430713"/>
          <p14:tracePt t="88491" x="4130675" y="4267200"/>
          <p14:tracePt t="88508" x="4168775" y="4141788"/>
          <p14:tracePt t="88525" x="4243388" y="4054475"/>
          <p14:tracePt t="88528" x="4243388" y="4017963"/>
          <p14:tracePt t="88541" x="4256088" y="4005263"/>
          <p14:tracePt t="88543" x="4268788" y="3992563"/>
          <p14:tracePt t="88557" x="4268788" y="3967163"/>
          <p14:tracePt t="88575" x="4268788" y="3954463"/>
          <p14:tracePt t="88784" x="4281488" y="3941763"/>
          <p14:tracePt t="88792" x="4305300" y="3929063"/>
          <p14:tracePt t="88800" x="4330700" y="3929063"/>
          <p14:tracePt t="88809" x="4368800" y="3905250"/>
          <p14:tracePt t="88825" x="4494213" y="3854450"/>
          <p14:tracePt t="88842" x="4643438" y="3803650"/>
          <p14:tracePt t="88858" x="4832350" y="3754438"/>
          <p14:tracePt t="88876" x="5032375" y="3703638"/>
          <p14:tracePt t="88892" x="5157788" y="3679825"/>
          <p14:tracePt t="88896" x="5194300" y="3667125"/>
          <p14:tracePt t="88908" x="5219700" y="3654425"/>
          <p14:tracePt t="88911" x="5232400" y="3654425"/>
          <p14:tracePt t="88928" x="5245100" y="3654425"/>
          <p14:tracePt t="89424" x="5232400" y="3654425"/>
          <p14:tracePt t="89431" x="5207000" y="3654425"/>
          <p14:tracePt t="89444" x="5170488" y="3667125"/>
          <p14:tracePt t="89461" x="5119688" y="3679825"/>
          <p14:tracePt t="89464" x="5106988" y="3692525"/>
          <p14:tracePt t="89477" x="5081588" y="3692525"/>
          <p14:tracePt t="89480" x="5032375" y="3703638"/>
          <p14:tracePt t="89494" x="4994275" y="3729038"/>
          <p14:tracePt t="89496" x="4945063" y="3754438"/>
          <p14:tracePt t="89511" x="4832350" y="3792538"/>
          <p14:tracePt t="89528" x="4732338" y="3841750"/>
          <p14:tracePt t="89544" x="4656138" y="3867150"/>
          <p14:tracePt t="89561" x="4630738" y="3867150"/>
          <p14:tracePt t="89577" x="4594225" y="3892550"/>
          <p14:tracePt t="89594" x="4556125" y="3892550"/>
          <p14:tracePt t="89610" x="4530725" y="3905250"/>
          <p14:tracePt t="89628" x="4506913" y="3905250"/>
          <p14:tracePt t="89644" x="4468813" y="3916363"/>
          <p14:tracePt t="89661" x="4443413" y="3929063"/>
          <p14:tracePt t="89664" x="4430713" y="3941763"/>
          <p14:tracePt t="89678" x="4430713" y="3954463"/>
          <p14:tracePt t="89680" x="4406900" y="3954463"/>
          <p14:tracePt t="89693" x="4394200" y="3979863"/>
          <p14:tracePt t="89694" x="4381500" y="4017963"/>
          <p14:tracePt t="89709" x="4368800" y="4041775"/>
          <p14:tracePt t="89711" x="4343400" y="4079875"/>
          <p14:tracePt t="89727" x="4318000" y="4129088"/>
          <p14:tracePt t="89743" x="4318000" y="4205288"/>
          <p14:tracePt t="89760" x="4318000" y="4279900"/>
          <p14:tracePt t="89777" x="4318000" y="4330700"/>
          <p14:tracePt t="89794" x="4318000" y="4367213"/>
          <p14:tracePt t="89811" x="4318000" y="4392613"/>
          <p14:tracePt t="89827" x="4318000" y="4418013"/>
          <p14:tracePt t="89855" x="4318000" y="4430713"/>
          <p14:tracePt t="89896" x="4343400" y="4430713"/>
          <p14:tracePt t="89904" x="4356100" y="4430713"/>
          <p14:tracePt t="89912" x="4381500" y="4443413"/>
          <p14:tracePt t="89927" x="4468813" y="4443413"/>
          <p14:tracePt t="89943" x="4556125" y="4443413"/>
          <p14:tracePt t="89960" x="4630738" y="4443413"/>
          <p14:tracePt t="89977" x="4681538" y="4430713"/>
          <p14:tracePt t="89993" x="4706938" y="4430713"/>
          <p14:tracePt t="90011" x="4743450" y="4405313"/>
          <p14:tracePt t="90027" x="4781550" y="4405313"/>
          <p14:tracePt t="90044" x="4794250" y="4392613"/>
          <p14:tracePt t="90060" x="4806950" y="4379913"/>
          <p14:tracePt t="90078" x="4819650" y="4379913"/>
          <p14:tracePt t="90096" x="4832350" y="4379913"/>
          <p14:tracePt t="90112" x="4832350" y="4367213"/>
          <p14:tracePt t="90208" x="4843463" y="4367213"/>
          <p14:tracePt t="90224" x="4856163" y="4354513"/>
          <p14:tracePt t="90232" x="4868863" y="4354513"/>
          <p14:tracePt t="90246" x="4881563" y="4354513"/>
          <p14:tracePt t="90264" x="4906963" y="4330700"/>
          <p14:tracePt t="90288" x="4919663" y="4330700"/>
          <p14:tracePt t="90303" x="4932363" y="4330700"/>
          <p14:tracePt t="90312" x="4932363" y="4318000"/>
          <p14:tracePt t="90329" x="4956175" y="4305300"/>
          <p14:tracePt t="90346" x="4968875" y="4305300"/>
          <p14:tracePt t="90363" x="4994275" y="4279900"/>
          <p14:tracePt t="90379" x="5006975" y="4267200"/>
          <p14:tracePt t="90396" x="5032375" y="4254500"/>
          <p14:tracePt t="90412" x="5032375" y="4241800"/>
          <p14:tracePt t="90429" x="5045075" y="4241800"/>
          <p14:tracePt t="90446" x="5057775" y="4241800"/>
          <p14:tracePt t="90463" x="5081588" y="4230688"/>
          <p14:tracePt t="90480" x="5119688" y="4230688"/>
          <p14:tracePt t="90496" x="5132388" y="4192588"/>
          <p14:tracePt t="90513" x="5170488" y="4154488"/>
          <p14:tracePt t="90530" x="5181600" y="4117975"/>
          <p14:tracePt t="90546" x="5194300" y="4092575"/>
          <p14:tracePt t="90563" x="5194300" y="4079875"/>
          <p14:tracePt t="90783" x="5207000" y="4079875"/>
          <p14:tracePt t="90791" x="5219700" y="4054475"/>
          <p14:tracePt t="90800" x="5245100" y="4017963"/>
          <p14:tracePt t="90813" x="5294313" y="3941763"/>
          <p14:tracePt t="90816" x="5383213" y="3841750"/>
          <p14:tracePt t="90831" x="5683250" y="3603625"/>
          <p14:tracePt t="90847" x="6146800" y="3216275"/>
          <p14:tracePt t="90864" x="6672263" y="2803525"/>
          <p14:tracePt t="90880" x="7072313" y="2478088"/>
          <p14:tracePt t="90897" x="7310438" y="2265363"/>
          <p14:tracePt t="90914" x="7485063" y="2078038"/>
          <p14:tracePt t="90931" x="7597775" y="1927225"/>
          <p14:tracePt t="90948" x="7697788" y="1801813"/>
          <p14:tracePt t="90964" x="7785100" y="1714500"/>
          <p14:tracePt t="90982" x="7835900" y="1652588"/>
          <p14:tracePt t="90984" x="7848600" y="1639888"/>
          <p14:tracePt t="90998" x="7861300" y="1627188"/>
          <p14:tracePt t="91168" x="7797800" y="1627188"/>
          <p14:tracePt t="91176" x="7710488" y="1676400"/>
          <p14:tracePt t="91183" x="7585075" y="1765300"/>
          <p14:tracePt t="91197" x="7459663" y="1839913"/>
          <p14:tracePt t="91199" x="7359650" y="1939925"/>
          <p14:tracePt t="91214" x="7235825" y="2065338"/>
          <p14:tracePt t="91215" x="7097713" y="2190750"/>
          <p14:tracePt t="91231" x="6846888" y="2414588"/>
          <p14:tracePt t="91247" x="6684963" y="2590800"/>
          <p14:tracePt t="91264" x="6572250" y="2690813"/>
          <p14:tracePt t="91280" x="6483350" y="2790825"/>
          <p14:tracePt t="91297" x="6421438" y="2878138"/>
          <p14:tracePt t="91314" x="6321425" y="2965450"/>
          <p14:tracePt t="91331" x="6234113" y="3065463"/>
          <p14:tracePt t="91349" x="6121400" y="3178175"/>
          <p14:tracePt t="91351" x="6057900" y="3241675"/>
          <p14:tracePt t="91366" x="5983288" y="3290888"/>
          <p14:tracePt t="91368" x="5908675" y="3328988"/>
          <p14:tracePt t="91382" x="5857875" y="3378200"/>
          <p14:tracePt t="91384" x="5808663" y="3416300"/>
          <p14:tracePt t="91400" x="5732463" y="3479800"/>
          <p14:tracePt t="91415" x="5683250" y="3503613"/>
          <p14:tracePt t="91432" x="5645150" y="3541713"/>
          <p14:tracePt t="91449" x="5619750" y="3567113"/>
          <p14:tracePt t="91466" x="5595938" y="3579813"/>
          <p14:tracePt t="91488" x="5583238" y="3590925"/>
          <p14:tracePt t="91920" x="5583238" y="3579813"/>
          <p14:tracePt t="91928" x="5583238" y="3541713"/>
          <p14:tracePt t="91936" x="5595938" y="3503613"/>
          <p14:tracePt t="91951" x="5670550" y="3416300"/>
          <p14:tracePt t="91967" x="5732463" y="3328988"/>
          <p14:tracePt t="91984" x="5795963" y="3241675"/>
          <p14:tracePt t="92001" x="5845175" y="3141663"/>
          <p14:tracePt t="92017" x="5883275" y="3054350"/>
          <p14:tracePt t="92034" x="5921375" y="2941638"/>
          <p14:tracePt t="92050" x="5983288" y="2828925"/>
          <p14:tracePt t="92067" x="6083300" y="2678113"/>
          <p14:tracePt t="92084" x="6208713" y="2540000"/>
          <p14:tracePt t="92100" x="6334125" y="2439988"/>
          <p14:tracePt t="92103" x="6383338" y="2403475"/>
          <p14:tracePt t="92117" x="6446838" y="2352675"/>
          <p14:tracePt t="92119" x="6496050" y="2314575"/>
          <p14:tracePt t="92134" x="6534150" y="2290763"/>
          <p14:tracePt t="92136" x="6584950" y="2252663"/>
          <p14:tracePt t="92151" x="6646863" y="2214563"/>
          <p14:tracePt t="92168" x="6684963" y="2190750"/>
          <p14:tracePt t="92184" x="6721475" y="2178050"/>
          <p14:tracePt t="92201" x="6759575" y="2152650"/>
          <p14:tracePt t="92218" x="6808788" y="2127250"/>
          <p14:tracePt t="92234" x="6859588" y="2089150"/>
          <p14:tracePt t="92251" x="6934200" y="2065338"/>
          <p14:tracePt t="92268" x="6985000" y="2027238"/>
          <p14:tracePt t="92284" x="7046913" y="1989138"/>
          <p14:tracePt t="92301" x="7085013" y="1952625"/>
          <p14:tracePt t="92304" x="7123113" y="1939925"/>
          <p14:tracePt t="92318" x="7146925" y="1927225"/>
          <p14:tracePt t="92320" x="7159625" y="1914525"/>
          <p14:tracePt t="92334" x="7185025" y="1914525"/>
          <p14:tracePt t="92351" x="7197725" y="1901825"/>
          <p14:tracePt t="92624" x="7185025" y="1901825"/>
          <p14:tracePt t="92632" x="7159625" y="1914525"/>
          <p14:tracePt t="92641" x="7123113" y="1939925"/>
          <p14:tracePt t="92651" x="7059613" y="1978025"/>
          <p14:tracePt t="92668" x="6910388" y="2065338"/>
          <p14:tracePt t="92671" x="6821488" y="2114550"/>
          <p14:tracePt t="92685" x="6734175" y="2165350"/>
          <p14:tracePt t="92688" x="6672263" y="2227263"/>
          <p14:tracePt t="92703" x="6534150" y="2390775"/>
          <p14:tracePt t="92720" x="6359525" y="2590800"/>
          <p14:tracePt t="92736" x="6170613" y="2790825"/>
          <p14:tracePt t="92751" x="6021388" y="2965450"/>
          <p14:tracePt t="92768" x="5883275" y="3103563"/>
          <p14:tracePt t="92784" x="5732463" y="3278188"/>
          <p14:tracePt t="92801" x="5532438" y="3490913"/>
          <p14:tracePt t="92817" x="5307013" y="3703638"/>
          <p14:tracePt t="92834" x="5106988" y="3867150"/>
          <p14:tracePt t="92851" x="4968875" y="3967163"/>
          <p14:tracePt t="92869" x="4881563" y="4041775"/>
          <p14:tracePt t="92873" x="4843463" y="4079875"/>
          <p14:tracePt t="92887" x="4794250" y="4129088"/>
          <p14:tracePt t="92889" x="4756150" y="4154488"/>
          <p14:tracePt t="92902" x="4706938" y="4192588"/>
          <p14:tracePt t="92903" x="4681538" y="4230688"/>
          <p14:tracePt t="92918" x="4619625" y="4292600"/>
          <p14:tracePt t="92935" x="4543425" y="4379913"/>
          <p14:tracePt t="92952" x="4468813" y="4467225"/>
          <p14:tracePt t="92968" x="4381500" y="4567238"/>
          <p14:tracePt t="92985" x="4305300" y="4692650"/>
          <p14:tracePt t="93001" x="4256088" y="4792663"/>
          <p14:tracePt t="93018" x="4217988" y="4856163"/>
          <p14:tracePt t="93035" x="4205288" y="4918075"/>
          <p14:tracePt t="93051" x="4192588" y="4943475"/>
          <p14:tracePt t="93068" x="4192588" y="4956175"/>
          <p14:tracePt t="93085" x="4192588" y="4981575"/>
          <p14:tracePt t="93087" x="4192588" y="4992688"/>
          <p14:tracePt t="93111" x="4192588" y="5005388"/>
          <p14:tracePt t="93127" x="4192588" y="5018088"/>
          <p14:tracePt t="93136" x="4192588" y="5030788"/>
          <p14:tracePt t="93153" x="4192588" y="5043488"/>
          <p14:tracePt t="93176" x="4192588" y="5056188"/>
          <p14:tracePt t="93192" x="4192588" y="5081588"/>
          <p14:tracePt t="93208" x="4192588" y="5092700"/>
          <p14:tracePt t="93220" x="4192588" y="5105400"/>
          <p14:tracePt t="93236" x="4192588" y="5118100"/>
          <p14:tracePt t="93239" x="4192588" y="5130800"/>
          <p14:tracePt t="93255" x="4192588" y="5143500"/>
          <p14:tracePt t="93289" x="4192588" y="5156200"/>
          <p14:tracePt t="93440" x="4230688" y="5156200"/>
          <p14:tracePt t="93448" x="4268788" y="5156200"/>
          <p14:tracePt t="93456" x="4318000" y="5156200"/>
          <p14:tracePt t="93471" x="4418013" y="5130800"/>
          <p14:tracePt t="93488" x="4619625" y="5068888"/>
          <p14:tracePt t="93504" x="4894263" y="4992688"/>
          <p14:tracePt t="93521" x="5232400" y="4905375"/>
          <p14:tracePt t="93537" x="5583238" y="4792663"/>
          <p14:tracePt t="93554" x="5970588" y="4643438"/>
          <p14:tracePt t="93572" x="6234113" y="4492625"/>
          <p14:tracePt t="93588" x="6434138" y="4354513"/>
          <p14:tracePt t="93604" x="6584950" y="4241800"/>
          <p14:tracePt t="93621" x="6721475" y="4167188"/>
          <p14:tracePt t="93624" x="6772275" y="4117975"/>
          <p14:tracePt t="93638" x="6821488" y="4067175"/>
          <p14:tracePt t="93641" x="6884988" y="4029075"/>
          <p14:tracePt t="93655" x="6972300" y="3967163"/>
          <p14:tracePt t="93672" x="7059613" y="3905250"/>
          <p14:tracePt t="93688" x="7134225" y="3841750"/>
          <p14:tracePt t="93705" x="7172325" y="3803650"/>
          <p14:tracePt t="93728" x="7172325" y="3792538"/>
          <p14:tracePt t="93738" x="7172325" y="3779838"/>
          <p14:tracePt t="93800" x="7172325" y="3767138"/>
          <p14:tracePt t="93825" x="7159625" y="3767138"/>
          <p14:tracePt t="93832" x="7146925" y="3767138"/>
          <p14:tracePt t="93840" x="7123113" y="3767138"/>
          <p14:tracePt t="93854" x="7072313" y="3767138"/>
          <p14:tracePt t="93871" x="7021513" y="3779838"/>
          <p14:tracePt t="93887" x="6959600" y="3829050"/>
          <p14:tracePt t="93904" x="6921500" y="3892550"/>
          <p14:tracePt t="93920" x="6846888" y="3979863"/>
          <p14:tracePt t="93937" x="6772275" y="4067175"/>
          <p14:tracePt t="93954" x="6696075" y="4167188"/>
          <p14:tracePt t="93971" x="6584950" y="4279900"/>
          <p14:tracePt t="93987" x="6434138" y="4405313"/>
          <p14:tracePt t="94004" x="6283325" y="4530725"/>
          <p14:tracePt t="94021" x="6146800" y="4630738"/>
          <p14:tracePt t="94022" x="6083300" y="4679950"/>
          <p14:tracePt t="94038" x="6008688" y="4730750"/>
          <p14:tracePt t="94040" x="5945188" y="4768850"/>
          <p14:tracePt t="94054" x="5883275" y="4818063"/>
          <p14:tracePt t="94071" x="5808663" y="4843463"/>
          <p14:tracePt t="94088" x="5770563" y="4856163"/>
          <p14:tracePt t="94104" x="5745163" y="4892675"/>
          <p14:tracePt t="94122" x="5745163" y="4930775"/>
          <p14:tracePt t="94140" x="5745163" y="4956175"/>
          <p14:tracePt t="94156" x="5745163" y="4968875"/>
          <p14:tracePt t="94193" x="5757863" y="4943475"/>
          <p14:tracePt t="94200" x="5783263" y="4905375"/>
          <p14:tracePt t="94207" x="5821363" y="4868863"/>
          <p14:tracePt t="94223" x="5895975" y="4756150"/>
          <p14:tracePt t="94241" x="6008688" y="4618038"/>
          <p14:tracePt t="94256" x="6134100" y="4443413"/>
          <p14:tracePt t="94273" x="6346825" y="4217988"/>
          <p14:tracePt t="94289" x="6584950" y="3992563"/>
          <p14:tracePt t="94306" x="6797675" y="3779838"/>
          <p14:tracePt t="94323" x="7010400" y="3554413"/>
          <p14:tracePt t="94338" x="7223125" y="3378200"/>
          <p14:tracePt t="94355" x="7448550" y="3203575"/>
          <p14:tracePt t="94372" x="7648575" y="3028950"/>
          <p14:tracePt t="94388" x="7797800" y="2878138"/>
          <p14:tracePt t="94406" x="7910513" y="2803525"/>
          <p14:tracePt t="94407" x="7935913" y="2778125"/>
          <p14:tracePt t="94423" x="7961313" y="2740025"/>
          <p14:tracePt t="94439" x="7974013" y="2740025"/>
          <p14:tracePt t="94624" x="7961313" y="2752725"/>
          <p14:tracePt t="94632" x="7961313" y="2765425"/>
          <p14:tracePt t="94641" x="7948613" y="2778125"/>
          <p14:tracePt t="94657" x="7935913" y="2803525"/>
          <p14:tracePt t="94674" x="7910513" y="2840038"/>
          <p14:tracePt t="94691" x="7886700" y="2852738"/>
          <p14:tracePt t="94708" x="7874000" y="2865438"/>
          <p14:tracePt t="95008" x="7874000" y="2878138"/>
          <p14:tracePt t="95015" x="7861300" y="2890838"/>
          <p14:tracePt t="95024" x="7848600" y="2916238"/>
          <p14:tracePt t="95041" x="7810500" y="2952750"/>
          <p14:tracePt t="95058" x="7761288" y="3016250"/>
          <p14:tracePt t="95075" x="7710488" y="3103563"/>
          <p14:tracePt t="95092" x="7648575" y="3178175"/>
          <p14:tracePt t="95108" x="7610475" y="3254375"/>
          <p14:tracePt t="95112" x="7610475" y="3267075"/>
          <p14:tracePt t="95125" x="7610475" y="3278188"/>
          <p14:tracePt t="95128" x="7597775" y="3278188"/>
          <p14:tracePt t="95141" x="7585075" y="3278188"/>
          <p14:tracePt t="95191" x="7572375" y="3278188"/>
          <p14:tracePt t="95199" x="7572375" y="3290888"/>
          <p14:tracePt t="95208" x="7561263" y="3290888"/>
          <p14:tracePt t="95240" x="7548563" y="3290888"/>
          <p14:tracePt t="95944" x="7561263" y="3290888"/>
          <p14:tracePt t="95951" x="7610475" y="3278188"/>
          <p14:tracePt t="95960" x="7710488" y="3216275"/>
          <p14:tracePt t="95977" x="7948613" y="3090863"/>
          <p14:tracePt t="95994" x="8086725" y="2965450"/>
          <p14:tracePt t="96010" x="8123238" y="2852738"/>
          <p14:tracePt t="96028" x="8148638" y="2778125"/>
          <p14:tracePt t="96044" x="8148638" y="2728913"/>
          <p14:tracePt t="96061" x="8148638" y="2678113"/>
          <p14:tracePt t="96064" x="8148638" y="2652713"/>
          <p14:tracePt t="96077" x="8148638" y="2627313"/>
          <p14:tracePt t="96079" x="8148638" y="2616200"/>
          <p14:tracePt t="96094" x="8148638" y="2603500"/>
          <p14:tracePt t="96096" x="8148638" y="2578100"/>
          <p14:tracePt t="96111" x="8148638" y="2565400"/>
          <p14:tracePt t="96128" x="8148638" y="2552700"/>
          <p14:tracePt t="96144" x="8135938" y="2540000"/>
          <p14:tracePt t="96162" x="8135938" y="2527300"/>
          <p14:tracePt t="96178" x="8135938" y="2516188"/>
          <p14:tracePt t="96194" x="8135938" y="2503488"/>
          <p14:tracePt t="96212" x="8135938" y="2465388"/>
          <p14:tracePt t="96228" x="8135938" y="2452688"/>
          <p14:tracePt t="96232" x="8135938" y="2439988"/>
          <p14:tracePt t="96245" x="8135938" y="2427288"/>
          <p14:tracePt t="96262" x="8135938" y="2403475"/>
          <p14:tracePt t="96264" x="8135938" y="2390775"/>
          <p14:tracePt t="96279" x="8135938" y="2378075"/>
          <p14:tracePt t="96294" x="8135938" y="2365375"/>
          <p14:tracePt t="96328" x="8135938" y="2352675"/>
          <p14:tracePt t="96352" x="8148638" y="2352675"/>
          <p14:tracePt t="96361" x="8148638" y="2339975"/>
          <p14:tracePt t="96392" x="8161338" y="2327275"/>
          <p14:tracePt t="96608" x="8174038" y="2314575"/>
          <p14:tracePt t="96615" x="8199438" y="2314575"/>
          <p14:tracePt t="96629" x="8235950" y="2303463"/>
          <p14:tracePt t="96646" x="8312150" y="2278063"/>
          <p14:tracePt t="96648" x="8348663" y="2265363"/>
          <p14:tracePt t="96663" x="8399463" y="2239963"/>
          <p14:tracePt t="96680" x="8424863" y="2214563"/>
          <p14:tracePt t="96696" x="8435975" y="2214563"/>
          <p14:tracePt t="96720" x="8448675" y="2214563"/>
          <p14:tracePt t="96736" x="8448675" y="2201863"/>
          <p14:tracePt t="96746" x="8461375" y="2201863"/>
          <p14:tracePt t="97184" x="8474075" y="2201863"/>
          <p14:tracePt t="97200" x="8499475" y="2227263"/>
          <p14:tracePt t="97207" x="8524875" y="2252663"/>
          <p14:tracePt t="97215" x="8537575" y="2265363"/>
          <p14:tracePt t="97229" x="8561388" y="2265363"/>
          <p14:tracePt t="97230" x="8561388" y="2290763"/>
          <p14:tracePt t="97246" x="8561388" y="2314575"/>
          <p14:tracePt t="97263" x="8574088" y="2314575"/>
          <p14:tracePt t="97281" x="8574088" y="2327275"/>
          <p14:tracePt t="97297" x="8574088" y="2339975"/>
          <p14:tracePt t="97384" x="8599488" y="2339975"/>
          <p14:tracePt t="97392" x="8637588" y="2339975"/>
          <p14:tracePt t="97400" x="8712200" y="2339975"/>
          <p14:tracePt t="97415" x="9199563" y="2165350"/>
          <p14:tracePt t="97432" x="10039350" y="1801813"/>
          <p14:tracePt t="97448" x="10915650" y="1427163"/>
          <p14:tracePt t="97465" x="11441113" y="1138238"/>
          <p14:tracePt t="97482" x="11691938" y="989013"/>
          <p14:tracePt t="97497" x="11828463" y="901700"/>
          <p14:tracePt t="97514" x="11891963" y="850900"/>
          <p14:tracePt t="97532" x="11891963" y="838200"/>
          <p14:tracePt t="97712" x="11891963" y="850900"/>
          <p14:tracePt t="97720" x="11866563" y="876300"/>
          <p14:tracePt t="97732" x="11841163" y="901700"/>
          <p14:tracePt t="97748" x="11791950" y="950913"/>
          <p14:tracePt t="97765" x="11715750" y="1025525"/>
          <p14:tracePt t="97767" x="11679238" y="1089025"/>
          <p14:tracePt t="97782" x="11641138" y="1125538"/>
          <p14:tracePt t="97784" x="11591925" y="1189038"/>
          <p14:tracePt t="97799" x="11515725" y="1289050"/>
          <p14:tracePt t="97815" x="11466513" y="1376363"/>
          <p14:tracePt t="97832" x="11415713" y="1439863"/>
          <p14:tracePt t="97849" x="11353800" y="1501775"/>
          <p14:tracePt t="97866" x="11315700" y="1563688"/>
          <p14:tracePt t="97882" x="11266488" y="1614488"/>
          <p14:tracePt t="97889" x="11241088" y="1652588"/>
          <p14:tracePt t="97899" x="11215688" y="1689100"/>
          <p14:tracePt t="97916" x="11153775" y="1801813"/>
          <p14:tracePt t="97932" x="11090275" y="1901825"/>
          <p14:tracePt t="97935" x="11052175" y="1978025"/>
          <p14:tracePt t="97949" x="11002963" y="2052638"/>
          <p14:tracePt t="97951" x="10952163" y="2127250"/>
          <p14:tracePt t="97966" x="10915650" y="2214563"/>
          <p14:tracePt t="97968" x="10864850" y="2290763"/>
          <p14:tracePt t="97983" x="10815638" y="2414588"/>
          <p14:tracePt t="98000" x="10790238" y="2465388"/>
          <p14:tracePt t="98016" x="10752138" y="2527300"/>
          <p14:tracePt t="98033" x="10702925" y="2603500"/>
          <p14:tracePt t="98049" x="10639425" y="2703513"/>
          <p14:tracePt t="98066" x="10539413" y="2803525"/>
          <p14:tracePt t="98083" x="10452100" y="2928938"/>
          <p14:tracePt t="98099" x="10390188" y="3003550"/>
          <p14:tracePt t="98117" x="10377488" y="3028950"/>
          <p14:tracePt t="98120" x="10364788" y="3028950"/>
          <p14:tracePt t="98132" x="10352088" y="3054350"/>
          <p14:tracePt t="98135" x="10339388" y="3054350"/>
          <p14:tracePt t="98149" x="10326688" y="3054350"/>
          <p14:tracePt t="98152" x="10313988" y="3065463"/>
          <p14:tracePt t="98166" x="10313988" y="3078163"/>
          <p14:tracePt t="98168" x="10301288" y="3078163"/>
          <p14:tracePt t="98182" x="10288588" y="3090863"/>
          <p14:tracePt t="98183" x="10277475" y="3090863"/>
          <p14:tracePt t="98199" x="10252075" y="3090863"/>
          <p14:tracePt t="98215" x="10239375" y="3103563"/>
          <p14:tracePt t="98239" x="10226675" y="3103563"/>
          <p14:tracePt t="98255" x="10226675" y="3116263"/>
          <p14:tracePt t="98271" x="10213975" y="3116263"/>
          <p14:tracePt t="98282" x="10201275" y="3116263"/>
          <p14:tracePt t="98299" x="10201275" y="3128963"/>
          <p14:tracePt t="98315" x="10188575" y="3128963"/>
          <p14:tracePt t="98332" x="10164763" y="3141663"/>
          <p14:tracePt t="98349" x="10152063" y="3141663"/>
          <p14:tracePt t="98351" x="10139363" y="3154363"/>
          <p14:tracePt t="98366" x="10113963" y="3165475"/>
          <p14:tracePt t="98383" x="10075863" y="3178175"/>
          <p14:tracePt t="98399" x="10064750" y="3190875"/>
          <p14:tracePt t="98416" x="10026650" y="3203575"/>
          <p14:tracePt t="98439" x="10013950" y="3203575"/>
          <p14:tracePt t="98624" x="10013950" y="3190875"/>
          <p14:tracePt t="98632" x="10052050" y="3141663"/>
          <p14:tracePt t="98640" x="10101263" y="3078163"/>
          <p14:tracePt t="98650" x="10164763" y="3003550"/>
          <p14:tracePt t="98667" x="10277475" y="2865438"/>
          <p14:tracePt t="98684" x="10401300" y="2765425"/>
          <p14:tracePt t="98702" x="10490200" y="2665413"/>
          <p14:tracePt t="98704" x="10539413" y="2616200"/>
          <p14:tracePt t="98719" x="10577513" y="2578100"/>
          <p14:tracePt t="98722" x="10602913" y="2540000"/>
          <p14:tracePt t="98735" x="10664825" y="2465388"/>
          <p14:tracePt t="98752" x="10726738" y="2378075"/>
          <p14:tracePt t="98768" x="10777538" y="2327275"/>
          <p14:tracePt t="98785" x="10815638" y="2290763"/>
          <p14:tracePt t="98802" x="10852150" y="2252663"/>
          <p14:tracePt t="98818" x="10852150" y="2239963"/>
          <p14:tracePt t="98835" x="10864850" y="2227263"/>
          <p14:tracePt t="111328" x="10864850" y="2201863"/>
          <p14:tracePt t="111335" x="10864850" y="2165350"/>
          <p14:tracePt t="111351" x="10864850" y="2089150"/>
          <p14:tracePt t="111368" x="10864850" y="2001838"/>
          <p14:tracePt t="111384" x="10864850" y="1901825"/>
          <p14:tracePt t="111402" x="10864850" y="1765300"/>
          <p14:tracePt t="111417" x="10864850" y="1601788"/>
          <p14:tracePt t="111434" x="10864850" y="1439863"/>
          <p14:tracePt t="111451" x="10864850" y="1263650"/>
          <p14:tracePt t="111468" x="10864850" y="1163638"/>
          <p14:tracePt t="111484" x="10864850" y="1089025"/>
          <p14:tracePt t="111487" x="10864850" y="1063625"/>
          <p14:tracePt t="111502" x="10852150" y="1038225"/>
          <p14:tracePt t="111504" x="10839450" y="1001713"/>
          <p14:tracePt t="111519" x="10839450" y="950913"/>
          <p14:tracePt t="111535" x="10839450" y="925513"/>
          <p14:tracePt t="111551" x="10839450" y="912813"/>
          <p14:tracePt t="111808" x="10828338" y="912813"/>
          <p14:tracePt t="111816" x="10790238" y="912813"/>
          <p14:tracePt t="111824" x="10739438" y="925513"/>
          <p14:tracePt t="111835" x="10626725" y="989013"/>
          <p14:tracePt t="111852" x="10288588" y="1276350"/>
          <p14:tracePt t="111868" x="9763125" y="1739900"/>
          <p14:tracePt t="111871" x="9501188" y="1978025"/>
          <p14:tracePt t="111885" x="9288463" y="2152650"/>
          <p14:tracePt t="111888" x="9112250" y="2278063"/>
          <p14:tracePt t="111902" x="8986838" y="2378075"/>
          <p14:tracePt t="111904" x="8863013" y="2465388"/>
          <p14:tracePt t="111919" x="8612188" y="2603500"/>
          <p14:tracePt t="111936" x="8348663" y="2690813"/>
          <p14:tracePt t="111951" x="8048625" y="2778125"/>
          <p14:tracePt t="111968" x="7623175" y="2878138"/>
          <p14:tracePt t="111984" x="7010400" y="2965450"/>
          <p14:tracePt t="112002" x="6408738" y="3078163"/>
          <p14:tracePt t="112020" x="5970588" y="3190875"/>
          <p14:tracePt t="112036" x="5670550" y="3290888"/>
          <p14:tracePt t="112040" x="5545138" y="3341688"/>
          <p14:tracePt t="112052" x="5419725" y="3378200"/>
          <p14:tracePt t="112055" x="5281613" y="3441700"/>
          <p14:tracePt t="112068" x="5157788" y="3479800"/>
          <p14:tracePt t="112085" x="4968875" y="3541713"/>
          <p14:tracePt t="112086" x="4894263" y="3579813"/>
          <p14:tracePt t="112101" x="4819650" y="3603625"/>
          <p14:tracePt t="112103" x="4768850" y="3629025"/>
          <p14:tracePt t="112118" x="4668838" y="3667125"/>
          <p14:tracePt t="112135" x="4556125" y="3716338"/>
          <p14:tracePt t="112151" x="4406900" y="3767138"/>
          <p14:tracePt t="112168" x="4217988" y="3803650"/>
          <p14:tracePt t="112186" x="3956050" y="3803650"/>
          <p14:tracePt t="112203" x="3617913" y="3816350"/>
          <p14:tracePt t="112220" x="3292475" y="3816350"/>
          <p14:tracePt t="112237" x="2941638" y="3816350"/>
          <p14:tracePt t="112241" x="2767013" y="3816350"/>
          <p14:tracePt t="112253" x="2578100" y="3816350"/>
          <p14:tracePt t="112257" x="2416175" y="3816350"/>
          <p14:tracePt t="112270" x="2303463" y="3816350"/>
          <p14:tracePt t="112271" x="2216150" y="3816350"/>
          <p14:tracePt t="112285" x="2165350" y="3816350"/>
          <p14:tracePt t="112287" x="2127250" y="3816350"/>
          <p14:tracePt t="112302" x="2090738" y="3816350"/>
          <p14:tracePt t="112318" x="2078038" y="3816350"/>
          <p14:tracePt t="112343" x="2065338" y="3816350"/>
          <p14:tracePt t="112367" x="2052638" y="3816350"/>
          <p14:tracePt t="112383" x="2039938" y="3816350"/>
          <p14:tracePt t="112415" x="2027238" y="3816350"/>
          <p14:tracePt t="112422" x="2014538" y="3816350"/>
          <p14:tracePt t="112544" x="2039938" y="3816350"/>
          <p14:tracePt t="112552" x="2065338" y="3816350"/>
          <p14:tracePt t="112560" x="2103438" y="3816350"/>
          <p14:tracePt t="112570" x="2152650" y="3829050"/>
          <p14:tracePt t="112587" x="2228850" y="3829050"/>
          <p14:tracePt t="112603" x="2290763" y="3841750"/>
          <p14:tracePt t="112621" x="2328863" y="3867150"/>
          <p14:tracePt t="112623" x="2352675" y="3867150"/>
          <p14:tracePt t="112637" x="2365375" y="3867150"/>
          <p14:tracePt t="112728" x="2378075" y="3867150"/>
          <p14:tracePt t="112736" x="2390775" y="3867150"/>
          <p14:tracePt t="112743" x="2416175" y="3867150"/>
          <p14:tracePt t="112754" x="2452688" y="3867150"/>
          <p14:tracePt t="112771" x="2554288" y="3867150"/>
          <p14:tracePt t="112788" x="2667000" y="3867150"/>
          <p14:tracePt t="112791" x="2716213" y="3867150"/>
          <p14:tracePt t="112804" x="2778125" y="3854450"/>
          <p14:tracePt t="112822" x="2841625" y="3816350"/>
          <p14:tracePt t="112824" x="2854325" y="3816350"/>
          <p14:tracePt t="112838" x="2854325" y="3803650"/>
          <p14:tracePt t="112840" x="2867025" y="3803650"/>
          <p14:tracePt t="112855" x="2867025" y="3792538"/>
          <p14:tracePt t="112871" x="2879725" y="3792538"/>
          <p14:tracePt t="113000" x="2879725" y="3779838"/>
          <p14:tracePt t="113031" x="2879725" y="3767138"/>
          <p14:tracePt t="113039" x="2867025" y="3767138"/>
          <p14:tracePt t="113048" x="2854325" y="3767138"/>
          <p14:tracePt t="113055" x="2841625" y="3767138"/>
          <p14:tracePt t="113072" x="2828925" y="3767138"/>
          <p14:tracePt t="113088" x="2816225" y="3767138"/>
          <p14:tracePt t="113152" x="2816225" y="3754438"/>
          <p14:tracePt t="113168" x="2816225" y="3741738"/>
          <p14:tracePt t="113177" x="2867025" y="3716338"/>
          <p14:tracePt t="113190" x="2941638" y="3679825"/>
          <p14:tracePt t="113192" x="3054350" y="3641725"/>
          <p14:tracePt t="113206" x="3167063" y="3616325"/>
          <p14:tracePt t="113208" x="3292475" y="3590925"/>
          <p14:tracePt t="113222" x="3392488" y="3567113"/>
          <p14:tracePt t="113225" x="3467100" y="3554413"/>
          <p14:tracePt t="113239" x="3492500" y="3554413"/>
          <p14:tracePt t="113256" x="3505200" y="3554413"/>
          <p14:tracePt t="113384" x="3492500" y="3554413"/>
          <p14:tracePt t="113391" x="3479800" y="3554413"/>
          <p14:tracePt t="113407" x="3467100" y="3554413"/>
          <p14:tracePt t="113544" x="3479800" y="3554413"/>
          <p14:tracePt t="113552" x="3492500" y="3554413"/>
          <p14:tracePt t="113831" x="3505200" y="3554413"/>
          <p14:tracePt t="113840" x="3517900" y="3554413"/>
          <p14:tracePt t="113848" x="3541713" y="3554413"/>
          <p14:tracePt t="113857" x="3567113" y="3554413"/>
          <p14:tracePt t="113873" x="3592513" y="3554413"/>
          <p14:tracePt t="113891" x="3617913" y="3554413"/>
          <p14:tracePt t="113908" x="3643313" y="3554413"/>
          <p14:tracePt t="113928" x="3654425" y="3554413"/>
          <p14:tracePt t="113944" x="3667125" y="3554413"/>
          <p14:tracePt t="113957" x="3679825" y="3554413"/>
          <p14:tracePt t="113975" x="3692525" y="3554413"/>
          <p14:tracePt t="113992" x="3705225" y="3554413"/>
          <p14:tracePt t="114008" x="3743325" y="3554413"/>
          <p14:tracePt t="114025" x="3792538" y="3554413"/>
          <p14:tracePt t="114041" x="3856038" y="3554413"/>
          <p14:tracePt t="114058" x="3917950" y="3529013"/>
          <p14:tracePt t="114074" x="3979863" y="3529013"/>
          <p14:tracePt t="114091" x="4030663" y="3529013"/>
          <p14:tracePt t="114108" x="4068763" y="3516313"/>
          <p14:tracePt t="114111" x="4081463" y="3516313"/>
          <p14:tracePt t="114124" x="4105275" y="3516313"/>
          <p14:tracePt t="114141" x="4117975" y="3516313"/>
          <p14:tracePt t="114144" x="4130675" y="3516313"/>
          <p14:tracePt t="114158" x="4130675" y="3503613"/>
          <p14:tracePt t="114160" x="4143375" y="3503613"/>
          <p14:tracePt t="114175" x="4156075" y="3503613"/>
          <p14:tracePt t="114192" x="4168775" y="3503613"/>
          <p14:tracePt t="114288" x="4156075" y="3503613"/>
          <p14:tracePt t="114296" x="4130675" y="3503613"/>
          <p14:tracePt t="114308" x="4105275" y="3503613"/>
          <p14:tracePt t="114312" x="4068763" y="3516313"/>
          <p14:tracePt t="114325" x="4043363" y="3529013"/>
          <p14:tracePt t="114328" x="4030663" y="3529013"/>
          <p14:tracePt t="114341" x="4017963" y="3529013"/>
          <p14:tracePt t="114342" x="4005263" y="3529013"/>
          <p14:tracePt t="114357" x="4005263" y="3541713"/>
          <p14:tracePt t="114399" x="4030663" y="3541713"/>
          <p14:tracePt t="114408" x="4068763" y="3541713"/>
          <p14:tracePt t="114416" x="4105275" y="3541713"/>
          <p14:tracePt t="114425" x="4130675" y="3541713"/>
          <p14:tracePt t="114441" x="4205288" y="3541713"/>
          <p14:tracePt t="114457" x="4305300" y="3541713"/>
          <p14:tracePt t="114474" x="4394200" y="3529013"/>
          <p14:tracePt t="114491" x="4430713" y="3516313"/>
          <p14:tracePt t="114568" x="4418013" y="3516313"/>
          <p14:tracePt t="114575" x="4394200" y="3516313"/>
          <p14:tracePt t="114583" x="4368800" y="3516313"/>
          <p14:tracePt t="114593" x="4343400" y="3529013"/>
          <p14:tracePt t="114609" x="4318000" y="3541713"/>
          <p14:tracePt t="114625" x="4305300" y="3541713"/>
          <p14:tracePt t="114720" x="4330700" y="3541713"/>
          <p14:tracePt t="114727" x="4368800" y="3541713"/>
          <p14:tracePt t="114744" x="4406900" y="3516313"/>
          <p14:tracePt t="114760" x="4443413" y="3516313"/>
          <p14:tracePt t="115032" x="4456113" y="3516313"/>
          <p14:tracePt t="115040" x="4481513" y="3516313"/>
          <p14:tracePt t="115048" x="4543425" y="3516313"/>
          <p14:tracePt t="115060" x="4643438" y="3516313"/>
          <p14:tracePt t="115077" x="4894263" y="3516313"/>
          <p14:tracePt t="115079" x="5045075" y="3516313"/>
          <p14:tracePt t="115094" x="5194300" y="3516313"/>
          <p14:tracePt t="115096" x="5319713" y="3516313"/>
          <p14:tracePt t="115111" x="5557838" y="3516313"/>
          <p14:tracePt t="115128" x="5683250" y="3490913"/>
          <p14:tracePt t="115144" x="5732463" y="3490913"/>
          <p14:tracePt t="115320" x="5719763" y="3490913"/>
          <p14:tracePt t="115336" x="5708650" y="3490913"/>
          <p14:tracePt t="115616" x="5695950" y="3490913"/>
          <p14:tracePt t="115623" x="5683250" y="3490913"/>
          <p14:tracePt t="115632" x="5657850" y="3490913"/>
          <p14:tracePt t="115646" x="5632450" y="3490913"/>
          <p14:tracePt t="115648" x="5607050" y="3490913"/>
          <p14:tracePt t="115662" x="5595938" y="3503613"/>
          <p14:tracePt t="115664" x="5583238" y="3516313"/>
          <p14:tracePt t="115679" x="5557838" y="3516313"/>
          <p14:tracePt t="115696" x="5545138" y="3516313"/>
          <p14:tracePt t="115712" x="5545138" y="3529013"/>
          <p14:tracePt t="115729" x="5532438" y="3529013"/>
          <p14:tracePt t="115745" x="5519738" y="3567113"/>
          <p14:tracePt t="115762" x="5519738" y="3579813"/>
          <p14:tracePt t="115779" x="5507038" y="3590925"/>
          <p14:tracePt t="115795" x="5507038" y="3603625"/>
          <p14:tracePt t="115813" x="5507038" y="3616325"/>
          <p14:tracePt t="115816" x="5495925" y="3616325"/>
          <p14:tracePt t="115829" x="5495925" y="3629025"/>
          <p14:tracePt t="115832" x="5483225" y="3629025"/>
          <p14:tracePt t="115846" x="5470525" y="3629025"/>
          <p14:tracePt t="115847" x="5457825" y="3641725"/>
          <p14:tracePt t="115863" x="5419725" y="3654425"/>
          <p14:tracePt t="115880" x="5370513" y="3679825"/>
          <p14:tracePt t="115896" x="5319713" y="3692525"/>
          <p14:tracePt t="115912" x="5245100" y="3716338"/>
          <p14:tracePt t="115930" x="5170488" y="3754438"/>
          <p14:tracePt t="115946" x="5106988" y="3754438"/>
          <p14:tracePt t="115963" x="5045075" y="3779838"/>
          <p14:tracePt t="115980" x="4981575" y="3803650"/>
          <p14:tracePt t="115996" x="4919663" y="3829050"/>
          <p14:tracePt t="116000" x="4894263" y="3829050"/>
          <p14:tracePt t="116014" x="4856163" y="3841750"/>
          <p14:tracePt t="116016" x="4832350" y="3854450"/>
          <p14:tracePt t="116031" x="4768850" y="3867150"/>
          <p14:tracePt t="116047" x="4719638" y="3879850"/>
          <p14:tracePt t="116063" x="4656138" y="3905250"/>
          <p14:tracePt t="116080" x="4619625" y="3905250"/>
          <p14:tracePt t="116097" x="4606925" y="3916363"/>
          <p14:tracePt t="116113" x="4606925" y="3929063"/>
          <p14:tracePt t="116130" x="4594225" y="3941763"/>
          <p14:tracePt t="116147" x="4594225" y="3954463"/>
          <p14:tracePt t="116163" x="4594225" y="3967163"/>
          <p14:tracePt t="116180" x="4581525" y="3992563"/>
          <p14:tracePt t="116280" x="4581525" y="4005263"/>
          <p14:tracePt t="116297" x="4568825" y="4005263"/>
          <p14:tracePt t="116305" x="4556125" y="4005263"/>
          <p14:tracePt t="116320" x="4543425" y="4017963"/>
          <p14:tracePt t="116330" x="4530725" y="4017963"/>
          <p14:tracePt t="116347" x="4494213" y="4041775"/>
          <p14:tracePt t="116363" x="4456113" y="4054475"/>
          <p14:tracePt t="116380" x="4394200" y="4067175"/>
          <p14:tracePt t="116383" x="4368800" y="4079875"/>
          <p14:tracePt t="116397" x="4343400" y="4092575"/>
          <p14:tracePt t="116399" x="4318000" y="4105275"/>
          <p14:tracePt t="116414" x="4294188" y="4117975"/>
          <p14:tracePt t="116416" x="4268788" y="4117975"/>
          <p14:tracePt t="116431" x="4256088" y="4117975"/>
          <p14:tracePt t="116448" x="4243388" y="4129088"/>
          <p14:tracePt t="116520" x="4230688" y="4129088"/>
          <p14:tracePt t="116528" x="4217988" y="4129088"/>
          <p14:tracePt t="116543" x="4192588" y="4129088"/>
          <p14:tracePt t="116552" x="4168775" y="4129088"/>
          <p14:tracePt t="116564" x="4130675" y="4129088"/>
          <p14:tracePt t="116581" x="4068763" y="4129088"/>
          <p14:tracePt t="116584" x="4030663" y="4129088"/>
          <p14:tracePt t="116598" x="4005263" y="4129088"/>
          <p14:tracePt t="116601" x="3979863" y="4141788"/>
          <p14:tracePt t="116615" x="3930650" y="4141788"/>
          <p14:tracePt t="116632" x="3867150" y="4141788"/>
          <p14:tracePt t="116648" x="3756025" y="4167188"/>
          <p14:tracePt t="116664" x="3643313" y="4167188"/>
          <p14:tracePt t="116682" x="3541713" y="4192588"/>
          <p14:tracePt t="116698" x="3505200" y="4192588"/>
          <p14:tracePt t="116715" x="3479800" y="4205288"/>
          <p14:tracePt t="116960" x="3467100" y="4205288"/>
          <p14:tracePt t="116967" x="3441700" y="4217988"/>
          <p14:tracePt t="116982" x="3417888" y="4217988"/>
          <p14:tracePt t="116984" x="3392488" y="4217988"/>
          <p14:tracePt t="116999" x="3354388" y="4230688"/>
          <p14:tracePt t="117016" x="3328988" y="4230688"/>
          <p14:tracePt t="117112" x="3341688" y="4230688"/>
          <p14:tracePt t="117120" x="3354388" y="4230688"/>
          <p14:tracePt t="117133" x="3367088" y="4230688"/>
          <p14:tracePt t="117136" x="3379788" y="4230688"/>
          <p14:tracePt t="117424" x="3392488" y="4230688"/>
          <p14:tracePt t="117433" x="3405188" y="4230688"/>
          <p14:tracePt t="117441" x="3417888" y="4230688"/>
          <p14:tracePt t="117503" x="3429000" y="4230688"/>
          <p14:tracePt t="117536" x="3441700" y="4230688"/>
          <p14:tracePt t="117543" x="3454400" y="4230688"/>
          <p14:tracePt t="117631" x="3467100" y="4230688"/>
          <p14:tracePt t="117648" x="3479800" y="4230688"/>
          <p14:tracePt t="117656" x="3505200" y="4230688"/>
          <p14:tracePt t="117672" x="3517900" y="4230688"/>
          <p14:tracePt t="117684" x="3530600" y="4230688"/>
          <p14:tracePt t="117701" x="3554413" y="4230688"/>
          <p14:tracePt t="117703" x="3567113" y="4230688"/>
          <p14:tracePt t="117719" x="3579813" y="4230688"/>
          <p14:tracePt t="117735" x="3592513" y="4230688"/>
          <p14:tracePt t="117751" x="3617913" y="4230688"/>
          <p14:tracePt t="117767" x="3630613" y="4230688"/>
          <p14:tracePt t="117784" x="3667125" y="4230688"/>
          <p14:tracePt t="117801" x="3705225" y="4217988"/>
          <p14:tracePt t="117817" x="3717925" y="4217988"/>
          <p14:tracePt t="117834" x="3743325" y="4217988"/>
          <p14:tracePt t="117851" x="3792538" y="4192588"/>
          <p14:tracePt t="117868" x="3843338" y="4192588"/>
          <p14:tracePt t="117872" x="3879850" y="4192588"/>
          <p14:tracePt t="117884" x="3905250" y="4192588"/>
          <p14:tracePt t="117887" x="3917950" y="4192588"/>
          <p14:tracePt t="117902" x="3943350" y="4192588"/>
          <p14:tracePt t="117904" x="3956050" y="4192588"/>
          <p14:tracePt t="117919" x="3979863" y="4179888"/>
          <p14:tracePt t="117936" x="3992563" y="4179888"/>
          <p14:tracePt t="117951" x="4005263" y="4179888"/>
          <p14:tracePt t="117968" x="4030663" y="4179888"/>
          <p14:tracePt t="117985" x="4043363" y="4179888"/>
          <p14:tracePt t="118001" x="4081463" y="4167188"/>
          <p14:tracePt t="118018" x="4117975" y="4154488"/>
          <p14:tracePt t="118035" x="4168775" y="4141788"/>
          <p14:tracePt t="118051" x="4217988" y="4129088"/>
          <p14:tracePt t="118068" x="4281488" y="4129088"/>
          <p14:tracePt t="118071" x="4294188" y="4117975"/>
          <p14:tracePt t="118084" x="4305300" y="4117975"/>
          <p14:tracePt t="118087" x="4330700" y="4117975"/>
          <p14:tracePt t="118103" x="4343400" y="4117975"/>
          <p14:tracePt t="118119" x="4368800" y="4092575"/>
          <p14:tracePt t="118135" x="4406900" y="4092575"/>
          <p14:tracePt t="118152" x="4430713" y="4092575"/>
          <p14:tracePt t="118169" x="4494213" y="4079875"/>
          <p14:tracePt t="118185" x="4543425" y="4079875"/>
          <p14:tracePt t="118202" x="4581525" y="4079875"/>
          <p14:tracePt t="118219" x="4594225" y="4079875"/>
          <p14:tracePt t="118235" x="4619625" y="4067175"/>
          <p14:tracePt t="118288" x="4630738" y="4067175"/>
          <p14:tracePt t="118623" x="4656138" y="4067175"/>
          <p14:tracePt t="118631" x="4694238" y="4067175"/>
          <p14:tracePt t="118640" x="4743450" y="4067175"/>
          <p14:tracePt t="118654" x="4781550" y="4079875"/>
          <p14:tracePt t="118656" x="4806950" y="4105275"/>
          <p14:tracePt t="118670" x="4832350" y="4105275"/>
          <p14:tracePt t="118672" x="4868863" y="4117975"/>
          <p14:tracePt t="118687" x="4881563" y="4129088"/>
          <p14:tracePt t="118711" x="4881563" y="4141788"/>
          <p14:tracePt t="118832" x="4868863" y="4154488"/>
          <p14:tracePt t="118856" x="4856163" y="4154488"/>
          <p14:tracePt t="118871" x="4843463" y="4154488"/>
          <p14:tracePt t="119024" x="4856163" y="4154488"/>
          <p14:tracePt t="119031" x="4881563" y="4154488"/>
          <p14:tracePt t="119040" x="4906963" y="4154488"/>
          <p14:tracePt t="119055" x="4956175" y="4154488"/>
          <p14:tracePt t="119071" x="4981575" y="4167188"/>
          <p14:tracePt t="119160" x="4981575" y="4179888"/>
          <p14:tracePt t="119168" x="4968875" y="4179888"/>
          <p14:tracePt t="119175" x="4932363" y="4179888"/>
          <p14:tracePt t="119187" x="4894263" y="4192588"/>
          <p14:tracePt t="119204" x="4806950" y="4217988"/>
          <p14:tracePt t="119207" x="4768850" y="4230688"/>
          <p14:tracePt t="119221" x="4743450" y="4241800"/>
          <p14:tracePt t="119223" x="4719638" y="4241800"/>
          <p14:tracePt t="119238" x="4694238" y="4241800"/>
          <p14:tracePt t="119240" x="4668838" y="4254500"/>
          <p14:tracePt t="119255" x="4643438" y="4267200"/>
          <p14:tracePt t="119352" x="4668838" y="4267200"/>
          <p14:tracePt t="119359" x="4706938" y="4267200"/>
          <p14:tracePt t="119372" x="4756150" y="4241800"/>
          <p14:tracePt t="119376" x="4819650" y="4217988"/>
          <p14:tracePt t="119388" x="4856163" y="4205288"/>
          <p14:tracePt t="119391" x="4881563" y="4205288"/>
          <p14:tracePt t="119405" x="4906963" y="4192588"/>
          <p14:tracePt t="119407" x="4932363" y="4192588"/>
          <p14:tracePt t="119422" x="4956175" y="4179888"/>
          <p14:tracePt t="119439" x="4981575" y="4179888"/>
          <p14:tracePt t="119528" x="4968875" y="4179888"/>
          <p14:tracePt t="119536" x="4945063" y="4179888"/>
          <p14:tracePt t="119544" x="4906963" y="4179888"/>
          <p14:tracePt t="119555" x="4894263" y="4179888"/>
          <p14:tracePt t="119572" x="4843463" y="4179888"/>
          <p14:tracePt t="119575" x="4832350" y="4179888"/>
          <p14:tracePt t="119589" x="4806950" y="4192588"/>
          <p14:tracePt t="119591" x="4794250" y="4192588"/>
          <p14:tracePt t="119606" x="4781550" y="4192588"/>
          <p14:tracePt t="119608" x="4768850" y="4192588"/>
          <p14:tracePt t="119623" x="4756150" y="4192588"/>
          <p14:tracePt t="119648" x="4743450" y="4192588"/>
          <p14:tracePt t="120151" x="4781550" y="4192588"/>
          <p14:tracePt t="120159" x="4806950" y="4192588"/>
          <p14:tracePt t="120174" x="4832350" y="4192588"/>
          <p14:tracePt t="120176" x="4868863" y="4192588"/>
          <p14:tracePt t="120191" x="4919663" y="4179888"/>
          <p14:tracePt t="120208" x="4981575" y="4167188"/>
          <p14:tracePt t="120224" x="5019675" y="4167188"/>
          <p14:tracePt t="120240" x="5057775" y="4167188"/>
          <p14:tracePt t="120257" x="5106988" y="4154488"/>
          <p14:tracePt t="120274" x="5145088" y="4154488"/>
          <p14:tracePt t="120291" x="5194300" y="4154488"/>
          <p14:tracePt t="120308" x="5232400" y="4154488"/>
          <p14:tracePt t="120324" x="5281613" y="4154488"/>
          <p14:tracePt t="120327" x="5294313" y="4154488"/>
          <p14:tracePt t="120341" x="5319713" y="4154488"/>
          <p14:tracePt t="120343" x="5345113" y="4154488"/>
          <p14:tracePt t="120358" x="5370513" y="4154488"/>
          <p14:tracePt t="120360" x="5383213" y="4154488"/>
          <p14:tracePt t="120376" x="5394325" y="4154488"/>
          <p14:tracePt t="120392" x="5419725" y="4154488"/>
          <p14:tracePt t="120408" x="5457825" y="4154488"/>
          <p14:tracePt t="120424" x="5470525" y="4154488"/>
          <p14:tracePt t="120441" x="5495925" y="4154488"/>
          <p14:tracePt t="120458" x="5519738" y="4154488"/>
          <p14:tracePt t="120474" x="5545138" y="4154488"/>
          <p14:tracePt t="120491" x="5570538" y="4154488"/>
          <p14:tracePt t="120508" x="5595938" y="4154488"/>
          <p14:tracePt t="120524" x="5619750" y="4154488"/>
          <p14:tracePt t="120527" x="5645150" y="4154488"/>
          <p14:tracePt t="120541" x="5657850" y="4154488"/>
          <p14:tracePt t="120543" x="5670550" y="4154488"/>
          <p14:tracePt t="120559" x="5695950" y="4154488"/>
          <p14:tracePt t="120562" x="5708650" y="4154488"/>
          <p14:tracePt t="120575" x="5745163" y="4154488"/>
          <p14:tracePt t="120591" x="5808663" y="4154488"/>
          <p14:tracePt t="120609" x="5857875" y="4154488"/>
          <p14:tracePt t="120625" x="5957888" y="4154488"/>
          <p14:tracePt t="120642" x="6034088" y="4154488"/>
          <p14:tracePt t="120658" x="6108700" y="4154488"/>
          <p14:tracePt t="120675" x="6170613" y="4154488"/>
          <p14:tracePt t="120692" x="6234113" y="4154488"/>
          <p14:tracePt t="120695" x="6259513" y="4154488"/>
          <p14:tracePt t="120708" x="6296025" y="4154488"/>
          <p14:tracePt t="120711" x="6334125" y="4154488"/>
          <p14:tracePt t="120725" x="6370638" y="4154488"/>
          <p14:tracePt t="120727" x="6396038" y="4154488"/>
          <p14:tracePt t="120742" x="6421438" y="4154488"/>
          <p14:tracePt t="120744" x="6446838" y="4154488"/>
          <p14:tracePt t="120759" x="6472238" y="4154488"/>
          <p14:tracePt t="120775" x="6508750" y="4154488"/>
          <p14:tracePt t="120792" x="6546850" y="4154488"/>
          <p14:tracePt t="120809" x="6572250" y="4167188"/>
          <p14:tracePt t="120825" x="6608763" y="4179888"/>
          <p14:tracePt t="120842" x="6634163" y="4179888"/>
          <p14:tracePt t="120859" x="6659563" y="4179888"/>
          <p14:tracePt t="120876" x="6684963" y="4179888"/>
          <p14:tracePt t="120879" x="6696075" y="4179888"/>
          <p14:tracePt t="120892" x="6708775" y="4179888"/>
          <p14:tracePt t="120895" x="6721475" y="4179888"/>
          <p14:tracePt t="120910" x="6734175" y="4192588"/>
          <p14:tracePt t="120927" x="6759575" y="4192588"/>
          <p14:tracePt t="120943" x="6784975" y="4192588"/>
          <p14:tracePt t="120959" x="6797675" y="4192588"/>
          <p14:tracePt t="120976" x="6808788" y="4192588"/>
          <p14:tracePt t="120992" x="6834188" y="4192588"/>
          <p14:tracePt t="121009" x="6846888" y="4192588"/>
          <p14:tracePt t="121026" x="6872288" y="4192588"/>
          <p14:tracePt t="121043" x="6884988" y="4192588"/>
          <p14:tracePt t="121060" x="6910388" y="4192588"/>
          <p14:tracePt t="121076" x="6921500" y="4192588"/>
          <p14:tracePt t="121079" x="6934200" y="4205288"/>
          <p14:tracePt t="121093" x="6959600" y="4205288"/>
          <p14:tracePt t="121096" x="6972300" y="4205288"/>
          <p14:tracePt t="121110" x="6985000" y="4205288"/>
          <p14:tracePt t="121113" x="6997700" y="4205288"/>
          <p14:tracePt t="121127" x="7034213" y="4205288"/>
          <p14:tracePt t="121143" x="7072313" y="4205288"/>
          <p14:tracePt t="121159" x="7085013" y="4205288"/>
          <p14:tracePt t="121176" x="7097713" y="4205288"/>
          <p14:tracePt t="121193" x="7110413" y="4205288"/>
          <p14:tracePt t="121210" x="7134225" y="4205288"/>
          <p14:tracePt t="121226" x="7159625" y="4205288"/>
          <p14:tracePt t="121243" x="7210425" y="4205288"/>
          <p14:tracePt t="121260" x="7235825" y="4205288"/>
          <p14:tracePt t="121277" x="7285038" y="4205288"/>
          <p14:tracePt t="121280" x="7323138" y="4205288"/>
          <p14:tracePt t="121293" x="7348538" y="4205288"/>
          <p14:tracePt t="121295" x="7372350" y="4205288"/>
          <p14:tracePt t="121310" x="7397750" y="4205288"/>
          <p14:tracePt t="121312" x="7410450" y="4205288"/>
          <p14:tracePt t="121327" x="7472363" y="4205288"/>
          <p14:tracePt t="121344" x="7523163" y="4205288"/>
          <p14:tracePt t="121361" x="7572375" y="4205288"/>
          <p14:tracePt t="121377" x="7623175" y="4205288"/>
          <p14:tracePt t="121393" x="7685088" y="4205288"/>
          <p14:tracePt t="121410" x="7735888" y="4205288"/>
          <p14:tracePt t="121427" x="7785100" y="4205288"/>
          <p14:tracePt t="121444" x="7823200" y="4205288"/>
          <p14:tracePt t="121447" x="7835900" y="4205288"/>
          <p14:tracePt t="121461" x="7848600" y="4205288"/>
          <p14:tracePt t="121464" x="7874000" y="4205288"/>
          <p14:tracePt t="121478" x="7886700" y="4205288"/>
          <p14:tracePt t="121480" x="7897813" y="4205288"/>
          <p14:tracePt t="121494" x="7923213" y="4205288"/>
          <p14:tracePt t="121511" x="7935913" y="4205288"/>
          <p14:tracePt t="121527" x="7948613" y="4205288"/>
          <p14:tracePt t="121545" x="7974013" y="4205288"/>
          <p14:tracePt t="121561" x="8010525" y="4205288"/>
          <p14:tracePt t="121577" x="8035925" y="4205288"/>
          <p14:tracePt t="121594" x="8048625" y="4192588"/>
          <p14:tracePt t="121611" x="8074025" y="4192588"/>
          <p14:tracePt t="121627" x="8099425" y="4192588"/>
          <p14:tracePt t="121644" x="8110538" y="4192588"/>
          <p14:tracePt t="121661" x="8123238" y="4192588"/>
          <p14:tracePt t="121678" x="8135938" y="4192588"/>
          <p14:tracePt t="121695" x="8161338" y="4192588"/>
          <p14:tracePt t="121712" x="8186738" y="4192588"/>
          <p14:tracePt t="121728" x="8199438" y="4192588"/>
          <p14:tracePt t="121745" x="8235950" y="4192588"/>
          <p14:tracePt t="121761" x="8261350" y="4179888"/>
          <p14:tracePt t="121778" x="8274050" y="4167188"/>
          <p14:tracePt t="121795" x="8286750" y="4167188"/>
          <p14:tracePt t="121812" x="8312150" y="4167188"/>
          <p14:tracePt t="121828" x="8335963" y="4154488"/>
          <p14:tracePt t="121845" x="8348663" y="4154488"/>
          <p14:tracePt t="121848" x="8361363" y="4154488"/>
          <p14:tracePt t="121863" x="8374063" y="4154488"/>
          <p14:tracePt t="121879" x="8386763" y="4154488"/>
          <p14:tracePt t="121936" x="8399463" y="4154488"/>
          <p14:tracePt t="121960" x="8412163" y="4154488"/>
          <p14:tracePt t="121976" x="8424863" y="4154488"/>
          <p14:tracePt t="121984" x="8435975" y="4154488"/>
          <p14:tracePt t="122000" x="8448675" y="4154488"/>
          <p14:tracePt t="122080" x="8461375" y="4154488"/>
          <p14:tracePt t="122103" x="8474075" y="4154488"/>
          <p14:tracePt t="122119" x="8486775" y="4154488"/>
          <p14:tracePt t="122135" x="8499475" y="4154488"/>
          <p14:tracePt t="122152" x="8512175" y="4154488"/>
          <p14:tracePt t="122168" x="8524875" y="4154488"/>
          <p14:tracePt t="122175" x="8537575" y="4154488"/>
          <p14:tracePt t="122191" x="8548688" y="4154488"/>
          <p14:tracePt t="122208" x="8561388" y="4154488"/>
          <p14:tracePt t="122216" x="8574088" y="4154488"/>
          <p14:tracePt t="122229" x="8586788" y="4154488"/>
          <p14:tracePt t="122247" x="8599488" y="4154488"/>
          <p14:tracePt t="122263" x="8612188" y="4154488"/>
          <p14:tracePt t="122279" x="8624888" y="4154488"/>
          <p14:tracePt t="122296" x="8637588" y="4154488"/>
          <p14:tracePt t="122312" x="8650288" y="4154488"/>
          <p14:tracePt t="122329" x="8661400" y="4154488"/>
          <p14:tracePt t="122352" x="8674100" y="4154488"/>
          <p14:tracePt t="122520" x="8661400" y="4154488"/>
          <p14:tracePt t="122528" x="8599488" y="4154488"/>
          <p14:tracePt t="122536" x="8499475" y="4179888"/>
          <p14:tracePt t="122546" x="8386763" y="4205288"/>
          <p14:tracePt t="122563" x="8061325" y="4279900"/>
          <p14:tracePt t="122579" x="7773988" y="4341813"/>
          <p14:tracePt t="122597" x="7585075" y="4367213"/>
          <p14:tracePt t="122600" x="7510463" y="4392613"/>
          <p14:tracePt t="122614" x="7435850" y="4405313"/>
          <p14:tracePt t="122616" x="7372350" y="4418013"/>
          <p14:tracePt t="122629" x="7310438" y="4443413"/>
          <p14:tracePt t="122630" x="7246938" y="4454525"/>
          <p14:tracePt t="122646" x="7059613" y="4492625"/>
          <p14:tracePt t="122663" x="6797675" y="4518025"/>
          <p14:tracePt t="122679" x="6521450" y="4554538"/>
          <p14:tracePt t="122695" x="6283325" y="4592638"/>
          <p14:tracePt t="122713" x="6157913" y="4618038"/>
          <p14:tracePt t="122730" x="6083300" y="4630738"/>
          <p14:tracePt t="122747" x="6057900" y="4630738"/>
          <p14:tracePt t="122763" x="6034088" y="4643438"/>
          <p14:tracePt t="122781" x="6021388" y="4643438"/>
          <p14:tracePt t="123374" x="6008688" y="4643438"/>
          <p14:tracePt t="123382" x="5983288" y="4656138"/>
          <p14:tracePt t="123390" x="5945188" y="4667250"/>
          <p14:tracePt t="123398" x="5908675" y="4667250"/>
          <p14:tracePt t="123414" x="5783263" y="4692650"/>
          <p14:tracePt t="123430" x="5595938" y="4705350"/>
          <p14:tracePt t="123447" x="5432425" y="4705350"/>
          <p14:tracePt t="123464" x="5245100" y="4730750"/>
          <p14:tracePt t="123480" x="5057775" y="4730750"/>
          <p14:tracePt t="123498" x="4856163" y="4730750"/>
          <p14:tracePt t="123516" x="4619625" y="4743450"/>
          <p14:tracePt t="123533" x="4381500" y="4756150"/>
          <p14:tracePt t="123536" x="4281488" y="4756150"/>
          <p14:tracePt t="123550" x="4181475" y="4756150"/>
          <p14:tracePt t="123552" x="4068763" y="4756150"/>
          <p14:tracePt t="123567" x="3830638" y="4756150"/>
          <p14:tracePt t="123583" x="3617913" y="4756150"/>
          <p14:tracePt t="123600" x="3467100" y="4756150"/>
          <p14:tracePt t="123616" x="3328988" y="4756150"/>
          <p14:tracePt t="123633" x="3205163" y="4756150"/>
          <p14:tracePt t="123649" x="3092450" y="4756150"/>
          <p14:tracePt t="123666" x="3003550" y="4756150"/>
          <p14:tracePt t="123683" x="2928938" y="4756150"/>
          <p14:tracePt t="123700" x="2867025" y="4756150"/>
          <p14:tracePt t="123703" x="2828925" y="4756150"/>
          <p14:tracePt t="123716" x="2803525" y="4756150"/>
          <p14:tracePt t="123719" x="2767013" y="4756150"/>
          <p14:tracePt t="123733" x="2741613" y="4756150"/>
          <p14:tracePt t="123751" x="2654300" y="4779963"/>
          <p14:tracePt t="123767" x="2603500" y="4779963"/>
          <p14:tracePt t="123784" x="2578100" y="4779963"/>
          <p14:tracePt t="123800" x="2565400" y="4779963"/>
          <p14:tracePt t="123817" x="2541588" y="4779963"/>
          <p14:tracePt t="124520" x="2554288" y="4779963"/>
          <p14:tracePt t="124527" x="2565400" y="4779963"/>
          <p14:tracePt t="124535" x="2578100" y="4779963"/>
          <p14:tracePt t="124553" x="2603500" y="4779963"/>
          <p14:tracePt t="124569" x="2616200" y="4779963"/>
          <p14:tracePt t="124585" x="2628900" y="4792663"/>
          <p14:tracePt t="125936" x="2641600" y="4792663"/>
          <p14:tracePt t="125952" x="2654300" y="4792663"/>
          <p14:tracePt t="125959" x="2667000" y="4792663"/>
          <p14:tracePt t="125976" x="2678113" y="4792663"/>
          <p14:tracePt t="126711" x="2703513" y="4792663"/>
          <p14:tracePt t="126719" x="2728913" y="4792663"/>
          <p14:tracePt t="126728" x="2767013" y="4792663"/>
          <p14:tracePt t="126741" x="2803525" y="4792663"/>
          <p14:tracePt t="126743" x="2841625" y="4792663"/>
          <p14:tracePt t="126759" x="2941638" y="4779963"/>
          <p14:tracePt t="126775" x="3054350" y="4768850"/>
          <p14:tracePt t="126792" x="3128963" y="4768850"/>
          <p14:tracePt t="126808" x="3205163" y="4768850"/>
          <p14:tracePt t="126825" x="3267075" y="4768850"/>
          <p14:tracePt t="126841" x="3292475" y="4768850"/>
          <p14:tracePt t="126975" x="3279775" y="4768850"/>
          <p14:tracePt t="126983" x="3267075" y="4768850"/>
          <p14:tracePt t="126991" x="3241675" y="4768850"/>
          <p14:tracePt t="127008" x="3216275" y="4768850"/>
          <p14:tracePt t="127025" x="3205163" y="4768850"/>
          <p14:tracePt t="127042" x="3192463" y="4768850"/>
          <p14:tracePt t="127208" x="3228975" y="4768850"/>
          <p14:tracePt t="127215" x="3254375" y="4768850"/>
          <p14:tracePt t="127225" x="3279775" y="4768850"/>
          <p14:tracePt t="127242" x="3328988" y="4768850"/>
          <p14:tracePt t="127259" x="3354388" y="4768850"/>
          <p14:tracePt t="127432" x="3341688" y="4768850"/>
          <p14:tracePt t="127440" x="3328988" y="4768850"/>
          <p14:tracePt t="127448" x="3305175" y="4779963"/>
          <p14:tracePt t="127459" x="3267075" y="4779963"/>
          <p14:tracePt t="127476" x="3254375" y="4792663"/>
          <p14:tracePt t="127493" x="3241675" y="4792663"/>
          <p14:tracePt t="127583" x="3254375" y="4792663"/>
          <p14:tracePt t="127593" x="3292475" y="4792663"/>
          <p14:tracePt t="127601" x="3341688" y="4792663"/>
          <p14:tracePt t="127610" x="3392488" y="4792663"/>
          <p14:tracePt t="127627" x="3492500" y="4792663"/>
          <p14:tracePt t="127643" x="3592513" y="4792663"/>
          <p14:tracePt t="127660" x="3654425" y="4792663"/>
          <p14:tracePt t="127677" x="3692525" y="4792663"/>
          <p14:tracePt t="127767" x="3679825" y="4792663"/>
          <p14:tracePt t="127776" x="3667125" y="4792663"/>
          <p14:tracePt t="127785" x="3643313" y="4792663"/>
          <p14:tracePt t="127793" x="3630613" y="4792663"/>
          <p14:tracePt t="127810" x="3605213" y="4792663"/>
          <p14:tracePt t="127832" x="3592513" y="4792663"/>
          <p14:tracePt t="127975" x="3605213" y="4792663"/>
          <p14:tracePt t="127983" x="3617913" y="4792663"/>
          <p14:tracePt t="127993" x="3630613" y="4792663"/>
          <p14:tracePt t="128011" x="3643313" y="4792663"/>
          <p14:tracePt t="128028" x="3654425" y="4792663"/>
          <p14:tracePt t="128424" x="3667125" y="4792663"/>
          <p14:tracePt t="128431" x="3679825" y="4792663"/>
          <p14:tracePt t="128446" x="3717925" y="4779963"/>
          <p14:tracePt t="128448" x="3730625" y="4768850"/>
          <p14:tracePt t="128463" x="3767138" y="4756150"/>
          <p14:tracePt t="128479" x="3792538" y="4756150"/>
          <p14:tracePt t="128496" x="3805238" y="4756150"/>
          <p14:tracePt t="128807" x="3817938" y="4756150"/>
          <p14:tracePt t="128824" x="3843338" y="4743450"/>
          <p14:tracePt t="128831" x="3856038" y="4730750"/>
          <p14:tracePt t="128847" x="3892550" y="4730750"/>
          <p14:tracePt t="128863" x="3917950" y="4730750"/>
          <p14:tracePt t="128880" x="3956050" y="4730750"/>
          <p14:tracePt t="129015" x="3968750" y="4730750"/>
          <p14:tracePt t="129040" x="3979863" y="4730750"/>
          <p14:tracePt t="129047" x="3992563" y="4730750"/>
          <p14:tracePt t="129063" x="4005263" y="4730750"/>
          <p14:tracePt t="129080" x="4017963" y="4730750"/>
          <p14:tracePt t="129096" x="4030663" y="4730750"/>
          <p14:tracePt t="129105" x="4043363" y="4730750"/>
          <p14:tracePt t="129120" x="4056063" y="4730750"/>
          <p14:tracePt t="129131" x="4068763" y="4730750"/>
          <p14:tracePt t="129147" x="4081463" y="4730750"/>
          <p14:tracePt t="129163" x="4092575" y="4718050"/>
          <p14:tracePt t="129181" x="4105275" y="4718050"/>
          <p14:tracePt t="129184" x="4117975" y="4718050"/>
          <p14:tracePt t="129198" x="4130675" y="4718050"/>
          <p14:tracePt t="129200" x="4143375" y="4718050"/>
          <p14:tracePt t="129215" x="4156075" y="4718050"/>
          <p14:tracePt t="129231" x="4181475" y="4718050"/>
          <p14:tracePt t="129247" x="4205288" y="4718050"/>
          <p14:tracePt t="129264" x="4256088" y="4718050"/>
          <p14:tracePt t="129281" x="4318000" y="4718050"/>
          <p14:tracePt t="129297" x="4368800" y="4718050"/>
          <p14:tracePt t="129314" x="4418013" y="4718050"/>
          <p14:tracePt t="129331" x="4443413" y="4730750"/>
          <p14:tracePt t="129347" x="4456113" y="4730750"/>
          <p14:tracePt t="129364" x="4468813" y="4730750"/>
          <p14:tracePt t="129367" x="4494213" y="4730750"/>
          <p14:tracePt t="129383" x="4506913" y="4730750"/>
          <p14:tracePt t="129399" x="4518025" y="4730750"/>
          <p14:tracePt t="129415" x="4530725" y="4730750"/>
          <p14:tracePt t="129431" x="4543425" y="4730750"/>
          <p14:tracePt t="129448" x="4556125" y="4730750"/>
          <p14:tracePt t="129464" x="4568825" y="4730750"/>
          <p14:tracePt t="129481" x="4594225" y="4730750"/>
          <p14:tracePt t="129504" x="4606925" y="4730750"/>
          <p14:tracePt t="129515" x="4619625" y="4730750"/>
          <p14:tracePt t="129531" x="4630738" y="4756150"/>
          <p14:tracePt t="130751" x="4619625" y="4756150"/>
          <p14:tracePt t="130767" x="4594225" y="4756150"/>
          <p14:tracePt t="130774" x="4581525" y="4756150"/>
          <p14:tracePt t="130783" x="4568825" y="4756150"/>
          <p14:tracePt t="130800" x="4556125" y="4756150"/>
          <p14:tracePt t="130816" x="4543425" y="4756150"/>
          <p14:tracePt t="130887" x="4530725" y="4756150"/>
          <p14:tracePt t="130895" x="4518025" y="4756150"/>
          <p14:tracePt t="130921" x="4506913" y="4756150"/>
          <p14:tracePt t="130999" x="4494213" y="4756150"/>
          <p14:tracePt t="131016" x="4468813" y="4756150"/>
          <p14:tracePt t="131024" x="4456113" y="4756150"/>
          <p14:tracePt t="131035" x="4443413" y="4756150"/>
          <p14:tracePt t="131051" x="4418013" y="4768850"/>
          <p14:tracePt t="131067" x="4368800" y="4768850"/>
          <p14:tracePt t="131084" x="4343400" y="4768850"/>
          <p14:tracePt t="131100" x="4318000" y="4792663"/>
          <p14:tracePt t="131102" x="4305300" y="4792663"/>
          <p14:tracePt t="131117" x="4294188" y="4792663"/>
          <p14:tracePt t="131134" x="4281488" y="4805363"/>
          <p14:tracePt t="132039" x="4268788" y="4805363"/>
          <p14:tracePt t="132054" x="4256088" y="4805363"/>
          <p14:tracePt t="133175" x="4268788" y="4805363"/>
          <p14:tracePt t="133208" x="4281488" y="4805363"/>
          <p14:tracePt t="133447" x="4294188" y="4805363"/>
          <p14:tracePt t="133472" x="4305300" y="4805363"/>
          <p14:tracePt t="133504" x="4318000" y="4805363"/>
          <p14:tracePt t="133535" x="4330700" y="4805363"/>
          <p14:tracePt t="133551" x="4343400" y="4805363"/>
          <p14:tracePt t="133567" x="4356100" y="4805363"/>
          <p14:tracePt t="133576" x="4368800" y="4805363"/>
          <p14:tracePt t="133593" x="4381500" y="4805363"/>
          <p14:tracePt t="133608" x="4418013" y="4805363"/>
          <p14:tracePt t="133625" x="4430713" y="4805363"/>
          <p14:tracePt t="133642" x="4456113" y="4805363"/>
          <p14:tracePt t="133659" x="4518025" y="4805363"/>
          <p14:tracePt t="133676" x="4543425" y="4779963"/>
          <p14:tracePt t="133679" x="4581525" y="4779963"/>
          <p14:tracePt t="133692" x="4606925" y="4779963"/>
          <p14:tracePt t="133696" x="4630738" y="4779963"/>
          <p14:tracePt t="133709" x="4656138" y="4779963"/>
          <p14:tracePt t="133711" x="4681538" y="4779963"/>
          <p14:tracePt t="133725" x="4706938" y="4768850"/>
          <p14:tracePt t="133727" x="4732338" y="4768850"/>
          <p14:tracePt t="133743" x="4819650" y="4756150"/>
          <p14:tracePt t="133758" x="4868863" y="4743450"/>
          <p14:tracePt t="133775" x="4906963" y="4743450"/>
          <p14:tracePt t="133792" x="4968875" y="4730750"/>
          <p14:tracePt t="133807" x="4994275" y="4730750"/>
          <p14:tracePt t="133825" x="5019675" y="4730750"/>
          <p14:tracePt t="133841" x="5032375" y="4730750"/>
          <p14:tracePt t="133858" x="5045075" y="4730750"/>
          <p14:tracePt t="133875" x="5057775" y="4730750"/>
          <p14:tracePt t="133892" x="5068888" y="4730750"/>
          <p14:tracePt t="133908" x="5081588" y="4730750"/>
          <p14:tracePt t="133926" x="5094288" y="4730750"/>
          <p14:tracePt t="133942" x="5094288" y="4718050"/>
          <p14:tracePt t="133958" x="5106988" y="4718050"/>
          <p14:tracePt t="134215" x="5132388" y="4718050"/>
          <p14:tracePt t="134232" x="5145088" y="4718050"/>
          <p14:tracePt t="134248" x="5157788" y="4718050"/>
          <p14:tracePt t="134255" x="5170488" y="4718050"/>
          <p14:tracePt t="134280" x="5181600" y="4718050"/>
          <p14:tracePt t="134303" x="5194300" y="4718050"/>
          <p14:tracePt t="134327" x="5207000" y="4718050"/>
          <p14:tracePt t="134359" x="5219700" y="4718050"/>
          <p14:tracePt t="134431" x="5232400" y="4718050"/>
          <p14:tracePt t="134463" x="5245100" y="4718050"/>
          <p14:tracePt t="134495" x="5257800" y="4718050"/>
          <p14:tracePt t="134528" x="5270500" y="4718050"/>
          <p14:tracePt t="134535" x="5281613" y="4718050"/>
          <p14:tracePt t="134559" x="5294313" y="4718050"/>
          <p14:tracePt t="135032" x="5294313" y="4705350"/>
          <p14:tracePt t="135071" x="5307013" y="4705350"/>
          <p14:tracePt t="135383" x="5307013" y="4692650"/>
          <p14:tracePt t="135391" x="5307013" y="4679950"/>
          <p14:tracePt t="135767" x="5319713" y="4679950"/>
          <p14:tracePt t="135799" x="5332413" y="4679950"/>
          <p14:tracePt t="135814" x="5345113" y="4679950"/>
          <p14:tracePt t="135831" x="5357813" y="4679950"/>
          <p14:tracePt t="135839" x="5370513" y="4679950"/>
          <p14:tracePt t="135848" x="5383213" y="4679950"/>
          <p14:tracePt t="135865" x="5419725" y="4667250"/>
          <p14:tracePt t="135881" x="5457825" y="4667250"/>
          <p14:tracePt t="135898" x="5470525" y="4667250"/>
          <p14:tracePt t="138087" x="5457825" y="4667250"/>
          <p14:tracePt t="138104" x="5445125" y="4667250"/>
          <p14:tracePt t="138111" x="5432425" y="4667250"/>
          <p14:tracePt t="138127" x="5419725" y="4667250"/>
          <p14:tracePt t="138137" x="5407025" y="4667250"/>
          <p14:tracePt t="138153" x="5394325" y="4667250"/>
          <p14:tracePt t="138171" x="5370513" y="4679950"/>
          <p14:tracePt t="138187" x="5345113" y="4679950"/>
          <p14:tracePt t="138203" x="5294313" y="4705350"/>
          <p14:tracePt t="138221" x="5245100" y="4705350"/>
          <p14:tracePt t="138223" x="5219700" y="4718050"/>
          <p14:tracePt t="138238" x="5207000" y="4730750"/>
          <p14:tracePt t="138255" x="5181600" y="4730750"/>
          <p14:tracePt t="138271" x="5170488" y="4743450"/>
          <p14:tracePt t="138295" x="5157788" y="4743450"/>
          <p14:tracePt t="138311" x="5145088" y="4743450"/>
          <p14:tracePt t="138321" x="5132388" y="4756150"/>
          <p14:tracePt t="138338" x="5106988" y="4768850"/>
          <p14:tracePt t="138355" x="5081588" y="4768850"/>
          <p14:tracePt t="138371" x="5057775" y="4779963"/>
          <p14:tracePt t="138388" x="5032375" y="4792663"/>
          <p14:tracePt t="138392" x="5006975" y="4792663"/>
          <p14:tracePt t="138404" x="4994275" y="4792663"/>
          <p14:tracePt t="138407" x="4981575" y="4805363"/>
          <p14:tracePt t="138422" x="4956175" y="4818063"/>
          <p14:tracePt t="138424" x="4932363" y="4818063"/>
          <p14:tracePt t="138439" x="4881563" y="4843463"/>
          <p14:tracePt t="138455" x="4832350" y="4856163"/>
          <p14:tracePt t="138471" x="4794250" y="4868863"/>
          <p14:tracePt t="138489" x="4768850" y="4868863"/>
          <p14:tracePt t="138505" x="4756150" y="4868863"/>
          <p14:tracePt t="138522" x="4743450" y="4868863"/>
          <p14:tracePt t="138631" x="4732338" y="4868863"/>
          <p14:tracePt t="138647" x="4719638" y="4868863"/>
          <p14:tracePt t="138655" x="4706938" y="4868863"/>
          <p14:tracePt t="138663" x="4694238" y="4868863"/>
          <p14:tracePt t="138672" x="4681538" y="4879975"/>
          <p14:tracePt t="138688" x="4643438" y="4879975"/>
          <p14:tracePt t="138705" x="4630738" y="4879975"/>
          <p14:tracePt t="138722" x="4606925" y="4879975"/>
          <p14:tracePt t="138739" x="4594225" y="4879975"/>
          <p14:tracePt t="138756" x="4581525" y="4879975"/>
          <p14:tracePt t="138759" x="4568825" y="4879975"/>
          <p14:tracePt t="138783" x="4556125" y="4879975"/>
          <p14:tracePt t="138791" x="4543425" y="4879975"/>
          <p14:tracePt t="138805" x="4530725" y="4879975"/>
          <p14:tracePt t="138808" x="4518025" y="4879975"/>
          <p14:tracePt t="138823" x="4468813" y="4879975"/>
          <p14:tracePt t="138839" x="4443413" y="4879975"/>
          <p14:tracePt t="138856" x="4381500" y="4879975"/>
          <p14:tracePt t="138873" x="4330700" y="4879975"/>
          <p14:tracePt t="138889" x="4268788" y="4879975"/>
          <p14:tracePt t="138906" x="4192588" y="4879975"/>
          <p14:tracePt t="138923" x="4117975" y="4879975"/>
          <p14:tracePt t="138939" x="4043363" y="4879975"/>
          <p14:tracePt t="138956" x="3992563" y="4879975"/>
          <p14:tracePt t="138959" x="3968750" y="4879975"/>
          <p14:tracePt t="138972" x="3943350" y="4879975"/>
          <p14:tracePt t="138975" x="3905250" y="4879975"/>
          <p14:tracePt t="138989" x="3892550" y="4879975"/>
          <p14:tracePt t="138991" x="3879850" y="4879975"/>
          <p14:tracePt t="139006" x="3830638" y="4879975"/>
          <p14:tracePt t="139023" x="3767138" y="4879975"/>
          <p14:tracePt t="139040" x="3730625" y="4879975"/>
          <p14:tracePt t="139057" x="3692525" y="4879975"/>
          <p14:tracePt t="139073" x="3654425" y="4879975"/>
          <p14:tracePt t="139090" x="3630613" y="4879975"/>
          <p14:tracePt t="139106" x="3605213" y="4879975"/>
          <p14:tracePt t="139124" x="3579813" y="4879975"/>
          <p14:tracePt t="139139" x="3567113" y="4879975"/>
          <p14:tracePt t="139156" x="3554413" y="4879975"/>
          <p14:tracePt t="139159" x="3517900" y="4879975"/>
          <p14:tracePt t="139173" x="3479800" y="4879975"/>
          <p14:tracePt t="139191" x="3379788" y="4879975"/>
          <p14:tracePt t="139207" x="3354388" y="4879975"/>
          <p14:tracePt t="139223" x="3328988" y="4892675"/>
          <p14:tracePt t="139240" x="3305175" y="4892675"/>
          <p14:tracePt t="139257" x="3292475" y="4892675"/>
          <p14:tracePt t="139274" x="3279775" y="4892675"/>
          <p14:tracePt t="139291" x="3267075" y="4892675"/>
          <p14:tracePt t="139307" x="3254375" y="4892675"/>
          <p14:tracePt t="139323" x="3241675" y="4892675"/>
          <p14:tracePt t="139340" x="3228975" y="4892675"/>
          <p14:tracePt t="139343" x="3216275" y="4892675"/>
          <p14:tracePt t="139359" x="3205163" y="4892675"/>
          <p14:tracePt t="139373" x="3192463" y="4892675"/>
          <p14:tracePt t="139376" x="3179763" y="4892675"/>
          <p14:tracePt t="139391" x="3141663" y="4892675"/>
          <p14:tracePt t="139407" x="3103563" y="4892675"/>
          <p14:tracePt t="139424" x="3054350" y="4892675"/>
          <p14:tracePt t="139441" x="3028950" y="4868863"/>
          <p14:tracePt t="139457" x="3016250" y="4868863"/>
          <p14:tracePt t="139474" x="3003550" y="4868863"/>
          <p14:tracePt t="139491" x="3003550" y="4856163"/>
          <p14:tracePt t="139508" x="2992438" y="4856163"/>
          <p14:tracePt t="139655" x="3003550" y="4843463"/>
          <p14:tracePt t="139663" x="3041650" y="4830763"/>
          <p14:tracePt t="139674" x="3067050" y="4818063"/>
          <p14:tracePt t="139691" x="3103563" y="4792663"/>
          <p14:tracePt t="139708" x="3116263" y="4792663"/>
          <p14:tracePt t="139710" x="3128963" y="4792663"/>
          <p14:tracePt t="140176" x="3141663" y="4792663"/>
          <p14:tracePt t="140183" x="3154363" y="4792663"/>
          <p14:tracePt t="140193" x="3167063" y="4779963"/>
          <p14:tracePt t="140209" x="3205163" y="4779963"/>
          <p14:tracePt t="140226" x="3228975" y="4756150"/>
          <p14:tracePt t="140243" x="3241675" y="4756150"/>
          <p14:tracePt t="140260" x="3254375" y="4756150"/>
          <p14:tracePt t="140583" x="3267075" y="4756150"/>
          <p14:tracePt t="140592" x="3279775" y="4743450"/>
          <p14:tracePt t="140600" x="3292475" y="4730750"/>
          <p14:tracePt t="140610" x="3317875" y="4718050"/>
          <p14:tracePt t="140627" x="3429000" y="4667250"/>
          <p14:tracePt t="140644" x="3554413" y="4656138"/>
          <p14:tracePt t="140647" x="3605213" y="4643438"/>
          <p14:tracePt t="140661" x="3667125" y="4630738"/>
          <p14:tracePt t="140663" x="3717925" y="4618038"/>
          <p14:tracePt t="140678" x="3756025" y="4618038"/>
          <p14:tracePt t="140681" x="3792538" y="4618038"/>
          <p14:tracePt t="140694" x="3843338" y="4605338"/>
          <p14:tracePt t="140711" x="3892550" y="4605338"/>
          <p14:tracePt t="140727" x="3905250" y="4605338"/>
          <p14:tracePt t="140744" x="3917950" y="4605338"/>
          <p14:tracePt t="140975" x="3930650" y="4605338"/>
          <p14:tracePt t="140983" x="3956050" y="4605338"/>
          <p14:tracePt t="140995" x="3968750" y="4605338"/>
          <p14:tracePt t="141012" x="3992563" y="4579938"/>
          <p14:tracePt t="141015" x="4005263" y="4579938"/>
          <p14:tracePt t="141028" x="4030663" y="4579938"/>
          <p14:tracePt t="141031" x="4056063" y="4579938"/>
          <p14:tracePt t="141045" x="4068763" y="4579938"/>
          <p14:tracePt t="141047" x="4092575" y="4579938"/>
          <p14:tracePt t="141062" x="4117975" y="4579938"/>
          <p14:tracePt t="141064" x="4130675" y="4579938"/>
          <p14:tracePt t="141078" x="4192588" y="4567238"/>
          <p14:tracePt t="141095" x="4230688" y="4567238"/>
          <p14:tracePt t="141112" x="4256088" y="4567238"/>
          <p14:tracePt t="141129" x="4281488" y="4567238"/>
          <p14:tracePt t="141144" x="4294188" y="4567238"/>
          <p14:tracePt t="141162" x="4305300" y="4567238"/>
          <p14:tracePt t="141179" x="4318000" y="4567238"/>
          <p14:tracePt t="141196" x="4330700" y="4567238"/>
          <p14:tracePt t="141212" x="4343400" y="4567238"/>
          <p14:tracePt t="141214" x="4356100" y="4567238"/>
          <p14:tracePt t="141229" x="4368800" y="4567238"/>
          <p14:tracePt t="141232" x="4381500" y="4567238"/>
          <p14:tracePt t="141246" x="4394200" y="4567238"/>
          <p14:tracePt t="141263" x="4406900" y="4554538"/>
          <p14:tracePt t="141279" x="4418013" y="4554538"/>
          <p14:tracePt t="141295" x="4443413" y="4554538"/>
          <p14:tracePt t="141312" x="4456113" y="4554538"/>
          <p14:tracePt t="141328" x="4481513" y="4554538"/>
          <p14:tracePt t="141345" x="4506913" y="4554538"/>
          <p14:tracePt t="141363" x="4543425" y="4554538"/>
          <p14:tracePt t="141379" x="4568825" y="4543425"/>
          <p14:tracePt t="141395" x="4606925" y="4530725"/>
          <p14:tracePt t="141412" x="4630738" y="4530725"/>
          <p14:tracePt t="141430" x="4643438" y="4530725"/>
          <p14:tracePt t="141447" x="4656138" y="4530725"/>
          <p14:tracePt t="141511" x="4668838" y="4530725"/>
          <p14:tracePt t="141527" x="4681538" y="4530725"/>
          <p14:tracePt t="141535" x="4694238" y="4530725"/>
          <p14:tracePt t="141546" x="4706938" y="4530725"/>
          <p14:tracePt t="141563" x="4743450" y="4530725"/>
          <p14:tracePt t="141580" x="4768850" y="4530725"/>
          <p14:tracePt t="141596" x="4781550" y="4530725"/>
          <p14:tracePt t="141598" x="4794250" y="4530725"/>
          <p14:tracePt t="141612" x="4806950" y="4530725"/>
          <p14:tracePt t="141631" x="4819650" y="4530725"/>
          <p14:tracePt t="141655" x="4832350" y="4530725"/>
          <p14:tracePt t="141671" x="4843463" y="4530725"/>
          <p14:tracePt t="141680" x="4856163" y="4530725"/>
          <p14:tracePt t="141696" x="4868863" y="4530725"/>
          <p14:tracePt t="141720" x="4881563" y="4530725"/>
          <p14:tracePt t="141743" x="4894263" y="4530725"/>
          <p14:tracePt t="141752" x="4906963" y="4530725"/>
          <p14:tracePt t="141767" x="4919663" y="4530725"/>
          <p14:tracePt t="141784" x="4932363" y="4530725"/>
          <p14:tracePt t="143599" x="4919663" y="4530725"/>
          <p14:tracePt t="143607" x="4906963" y="4530725"/>
          <p14:tracePt t="143624" x="4894263" y="4543425"/>
          <p14:tracePt t="143640" x="4881563" y="4543425"/>
          <p14:tracePt t="143651" x="4881563" y="4554538"/>
          <p14:tracePt t="143668" x="4856163" y="4554538"/>
          <p14:tracePt t="143839" x="4843463" y="4554538"/>
          <p14:tracePt t="143879" x="4832350" y="4554538"/>
          <p14:tracePt t="143904" x="4806950" y="4554538"/>
          <p14:tracePt t="143911" x="4794250" y="4554538"/>
          <p14:tracePt t="143927" x="4781550" y="4554538"/>
          <p14:tracePt t="143935" x="4768850" y="4554538"/>
          <p14:tracePt t="143952" x="4756150" y="4554538"/>
          <p14:tracePt t="143969" x="4719638" y="4554538"/>
          <p14:tracePt t="143986" x="4681538" y="4554538"/>
          <p14:tracePt t="144003" x="4630738" y="4567238"/>
          <p14:tracePt t="144019" x="4594225" y="4567238"/>
          <p14:tracePt t="144036" x="4568825" y="4579938"/>
          <p14:tracePt t="144040" x="4556125" y="4579938"/>
          <p14:tracePt t="144052" x="4530725" y="4579938"/>
          <p14:tracePt t="144055" x="4518025" y="4579938"/>
          <p14:tracePt t="144070" x="4494213" y="4579938"/>
          <p14:tracePt t="144072" x="4468813" y="4592638"/>
          <p14:tracePt t="144086" x="4406900" y="4605338"/>
          <p14:tracePt t="144103" x="4330700" y="4605338"/>
          <p14:tracePt t="144120" x="4205288" y="4605338"/>
          <p14:tracePt t="144136" x="4068763" y="4630738"/>
          <p14:tracePt t="144153" x="3892550" y="4656138"/>
          <p14:tracePt t="144169" x="3792538" y="4667250"/>
          <p14:tracePt t="144186" x="3643313" y="4679950"/>
          <p14:tracePt t="144204" x="3530600" y="4692650"/>
          <p14:tracePt t="144220" x="3454400" y="4692650"/>
          <p14:tracePt t="144223" x="3417888" y="4692650"/>
          <p14:tracePt t="144237" x="3392488" y="4705350"/>
          <p14:tracePt t="144240" x="3354388" y="4718050"/>
          <p14:tracePt t="144254" x="3317875" y="4718050"/>
          <p14:tracePt t="144256" x="3292475" y="4718050"/>
          <p14:tracePt t="144271" x="3267075" y="4718050"/>
          <p14:tracePt t="144287" x="3228975" y="4718050"/>
          <p14:tracePt t="144415" x="3216275" y="4718050"/>
          <p14:tracePt t="144423" x="3205163" y="4718050"/>
          <p14:tracePt t="144438" x="3179763" y="4705350"/>
          <p14:tracePt t="144440" x="3128963" y="4692650"/>
          <p14:tracePt t="144453" x="3092450" y="4679950"/>
          <p14:tracePt t="144455" x="3054350" y="4667250"/>
          <p14:tracePt t="144471" x="2941638" y="4643438"/>
          <p14:tracePt t="144487" x="2803525" y="4592638"/>
          <p14:tracePt t="144503" x="2628900" y="4543425"/>
          <p14:tracePt t="144521" x="2416175" y="4479925"/>
          <p14:tracePt t="144537" x="2228850" y="4392613"/>
          <p14:tracePt t="144554" x="2090738" y="4341813"/>
          <p14:tracePt t="144571" x="2027238" y="4292600"/>
          <p14:tracePt t="144587" x="2003425" y="4292600"/>
          <p14:tracePt t="144608" x="1990725" y="4292600"/>
          <p14:tracePt t="144623" x="1990725" y="4279900"/>
          <p14:tracePt t="144638" x="1978025" y="4279900"/>
          <p14:tracePt t="145167" x="1978025" y="4305300"/>
          <p14:tracePt t="145175" x="1990725" y="4318000"/>
          <p14:tracePt t="145190" x="2014538" y="4341813"/>
          <p14:tracePt t="145192" x="2052638" y="4341813"/>
          <p14:tracePt t="145206" x="2178050" y="4379913"/>
          <p14:tracePt t="145223" x="2378075" y="4418013"/>
          <p14:tracePt t="145239" x="2678113" y="4443413"/>
          <p14:tracePt t="145256" x="3003550" y="4479925"/>
          <p14:tracePt t="145273" x="3279775" y="4479925"/>
          <p14:tracePt t="145289" x="3505200" y="4479925"/>
          <p14:tracePt t="145306" x="3692525" y="4505325"/>
          <p14:tracePt t="145322" x="3843338" y="4505325"/>
          <p14:tracePt t="145339" x="3992563" y="4505325"/>
          <p14:tracePt t="145356" x="4130675" y="4505325"/>
          <p14:tracePt t="145372" x="4217988" y="4505325"/>
          <p14:tracePt t="145375" x="4268788" y="4505325"/>
          <p14:tracePt t="145389" x="4318000" y="4505325"/>
          <p14:tracePt t="145391" x="4356100" y="4505325"/>
          <p14:tracePt t="145407" x="4430713" y="4505325"/>
          <p14:tracePt t="145423" x="4481513" y="4505325"/>
          <p14:tracePt t="145439" x="4543425" y="4492625"/>
          <p14:tracePt t="145456" x="4581525" y="4479925"/>
          <p14:tracePt t="145473" x="4619625" y="4479925"/>
          <p14:tracePt t="145496" x="4630738" y="4479925"/>
          <p14:tracePt t="145506" x="4643438" y="4479925"/>
          <p14:tracePt t="145523" x="4656138" y="4467225"/>
          <p14:tracePt t="145544" x="4668838" y="4467225"/>
          <p14:tracePt t="145560" x="4681538" y="4467225"/>
          <p14:tracePt t="145575" x="4694238" y="4467225"/>
          <p14:tracePt t="145599" x="4706938" y="4467225"/>
          <p14:tracePt t="145623" x="4719638" y="4467225"/>
          <p14:tracePt t="145656" x="4732338" y="4467225"/>
          <p14:tracePt t="145663" x="4743450" y="4467225"/>
          <p14:tracePt t="145703" x="4756150" y="4467225"/>
          <p14:tracePt t="146007" x="4743450" y="4467225"/>
          <p14:tracePt t="146015" x="4719638" y="4467225"/>
          <p14:tracePt t="146024" x="4681538" y="4467225"/>
          <p14:tracePt t="146041" x="4630738" y="4467225"/>
          <p14:tracePt t="146058" x="4581525" y="4467225"/>
          <p14:tracePt t="146074" x="4568825" y="4467225"/>
          <p14:tracePt t="146091" x="4543425" y="4467225"/>
          <p14:tracePt t="146108" x="4518025" y="4479925"/>
          <p14:tracePt t="146111" x="4506913" y="4479925"/>
          <p14:tracePt t="146124" x="4481513" y="4479925"/>
          <p14:tracePt t="146127" x="4456113" y="4479925"/>
          <p14:tracePt t="146141" x="4430713" y="4479925"/>
          <p14:tracePt t="146143" x="4406900" y="4479925"/>
          <p14:tracePt t="146159" x="4368800" y="4505325"/>
          <p14:tracePt t="146175" x="4305300" y="4505325"/>
          <p14:tracePt t="146192" x="4217988" y="4518025"/>
          <p14:tracePt t="146209" x="4156075" y="4530725"/>
          <p14:tracePt t="146225" x="4092575" y="4543425"/>
          <p14:tracePt t="146241" x="4043363" y="4543425"/>
          <p14:tracePt t="146259" x="3992563" y="4543425"/>
          <p14:tracePt t="146275" x="3943350" y="4543425"/>
          <p14:tracePt t="146292" x="3905250" y="4554538"/>
          <p14:tracePt t="146295" x="3892550" y="4554538"/>
          <p14:tracePt t="146309" x="3879850" y="4554538"/>
          <p14:tracePt t="146325" x="3867150" y="4554538"/>
          <p14:tracePt t="146328" x="3856038" y="4554538"/>
          <p14:tracePt t="146343" x="3817938" y="4554538"/>
          <p14:tracePt t="146359" x="3779838" y="4554538"/>
          <p14:tracePt t="146375" x="3756025" y="4554538"/>
          <p14:tracePt t="146393" x="3730625" y="4554538"/>
          <p14:tracePt t="146409" x="3705225" y="4554538"/>
          <p14:tracePt t="146425" x="3667125" y="4554538"/>
          <p14:tracePt t="146443" x="3643313" y="4554538"/>
          <p14:tracePt t="146459" x="3605213" y="4554538"/>
          <p14:tracePt t="146475" x="3579813" y="4554538"/>
          <p14:tracePt t="146492" x="3541713" y="4554538"/>
          <p14:tracePt t="146495" x="3530600" y="4554538"/>
          <p14:tracePt t="146509" x="3505200" y="4543425"/>
          <p14:tracePt t="146511" x="3492500" y="4530725"/>
          <p14:tracePt t="146526" x="3479800" y="4530725"/>
          <p14:tracePt t="146528" x="3454400" y="4518025"/>
          <p14:tracePt t="146543" x="3405188" y="4518025"/>
          <p14:tracePt t="146559" x="3354388" y="4505325"/>
          <p14:tracePt t="146575" x="3279775" y="4505325"/>
          <p14:tracePt t="146592" x="3241675" y="4479925"/>
          <p14:tracePt t="146609" x="3192463" y="4479925"/>
          <p14:tracePt t="146626" x="3154363" y="4467225"/>
          <p14:tracePt t="146643" x="3141663" y="4467225"/>
          <p14:tracePt t="146660" x="3116263" y="4467225"/>
          <p14:tracePt t="146676" x="3103563" y="4467225"/>
          <p14:tracePt t="146693" x="3092450" y="4467225"/>
          <p14:tracePt t="146709" x="3079750" y="4454525"/>
          <p14:tracePt t="146711" x="3067050" y="4454525"/>
          <p14:tracePt t="146727" x="3028950" y="4454525"/>
          <p14:tracePt t="146743" x="3003550" y="4454525"/>
          <p14:tracePt t="146760" x="2967038" y="4454525"/>
          <p14:tracePt t="146776" x="2941638" y="4454525"/>
          <p14:tracePt t="146793" x="2903538" y="4454525"/>
          <p14:tracePt t="146810" x="2879725" y="4454525"/>
          <p14:tracePt t="146827" x="2854325" y="4454525"/>
          <p14:tracePt t="146843" x="2841625" y="4454525"/>
          <p14:tracePt t="146860" x="2816225" y="4454525"/>
          <p14:tracePt t="146877" x="2803525" y="4454525"/>
          <p14:tracePt t="146895" x="2790825" y="4454525"/>
          <p14:tracePt t="147031" x="2790825" y="4467225"/>
          <p14:tracePt t="147039" x="2790825" y="4492625"/>
          <p14:tracePt t="147047" x="2790825" y="4505325"/>
          <p14:tracePt t="147061" x="2790825" y="4518025"/>
          <p14:tracePt t="147063" x="2790825" y="4543425"/>
          <p14:tracePt t="147078" x="2790825" y="4567238"/>
          <p14:tracePt t="147094" x="2790825" y="4579938"/>
          <p14:tracePt t="147096" x="2803525" y="4579938"/>
          <p14:tracePt t="147111" x="2816225" y="4605338"/>
          <p14:tracePt t="147127" x="2828925" y="4605338"/>
          <p14:tracePt t="147144" x="2828925" y="4618038"/>
          <p14:tracePt t="147167" x="2841625" y="4618038"/>
          <p14:tracePt t="147177" x="2854325" y="4618038"/>
          <p14:tracePt t="147194" x="2941638" y="4618038"/>
          <p14:tracePt t="147211" x="3079750" y="4618038"/>
          <p14:tracePt t="147228" x="3216275" y="4618038"/>
          <p14:tracePt t="147231" x="3279775" y="4618038"/>
          <p14:tracePt t="147244" x="3328988" y="4618038"/>
          <p14:tracePt t="147247" x="3367088" y="4618038"/>
          <p14:tracePt t="147261" x="3405188" y="4618038"/>
          <p14:tracePt t="147264" x="3417888" y="4618038"/>
          <p14:tracePt t="147400" x="3379788" y="4618038"/>
          <p14:tracePt t="147407" x="3328988" y="4618038"/>
          <p14:tracePt t="147415" x="3279775" y="4630738"/>
          <p14:tracePt t="147428" x="3241675" y="4643438"/>
          <p14:tracePt t="147431" x="3205163" y="4643438"/>
          <p14:tracePt t="147444" x="3167063" y="4643438"/>
          <p14:tracePt t="147447" x="3141663" y="4643438"/>
          <p14:tracePt t="147462" x="3116263" y="4656138"/>
          <p14:tracePt t="147463" x="3103563" y="4656138"/>
          <p14:tracePt t="147478" x="3092450" y="4656138"/>
          <p14:tracePt t="147495" x="3079750" y="4656138"/>
          <p14:tracePt t="147599" x="3116263" y="4656138"/>
          <p14:tracePt t="147607" x="3167063" y="4656138"/>
          <p14:tracePt t="147615" x="3205163" y="4656138"/>
          <p14:tracePt t="147628" x="3241675" y="4656138"/>
          <p14:tracePt t="147631" x="3254375" y="4656138"/>
          <p14:tracePt t="147647" x="3267075" y="4656138"/>
          <p14:tracePt t="147703" x="3254375" y="4656138"/>
          <p14:tracePt t="147712" x="3228975" y="4667250"/>
          <p14:tracePt t="147720" x="3179763" y="4679950"/>
          <p14:tracePt t="147729" x="3128963" y="4692650"/>
          <p14:tracePt t="147744" x="3054350" y="4718050"/>
          <p14:tracePt t="147761" x="3003550" y="4743450"/>
          <p14:tracePt t="147778" x="2992438" y="4743450"/>
          <p14:tracePt t="147888" x="3003550" y="4743450"/>
          <p14:tracePt t="147896" x="3028950" y="4743450"/>
          <p14:tracePt t="147903" x="3067050" y="4743450"/>
          <p14:tracePt t="147912" x="3116263" y="4743450"/>
          <p14:tracePt t="147928" x="3192463" y="4730750"/>
          <p14:tracePt t="147945" x="3228975" y="4730750"/>
          <p14:tracePt t="147961" x="3254375" y="4730750"/>
          <p14:tracePt t="148031" x="3241675" y="4730750"/>
          <p14:tracePt t="148039" x="3205163" y="4730750"/>
          <p14:tracePt t="148046" x="3154363" y="4730750"/>
          <p14:tracePt t="148063" x="3028950" y="4730750"/>
          <p14:tracePt t="148080" x="2941638" y="4743450"/>
          <p14:tracePt t="148096" x="2879725" y="4756150"/>
          <p14:tracePt t="148113" x="2854325" y="4756150"/>
          <p14:tracePt t="148130" x="2841625" y="4756150"/>
          <p14:tracePt t="148215" x="2854325" y="4756150"/>
          <p14:tracePt t="148223" x="2903538" y="4756150"/>
          <p14:tracePt t="148230" x="2979738" y="4743450"/>
          <p14:tracePt t="148247" x="3167063" y="4718050"/>
          <p14:tracePt t="148264" x="3317875" y="4705350"/>
          <p14:tracePt t="148281" x="3379788" y="4705350"/>
          <p14:tracePt t="148383" x="3341688" y="4705350"/>
          <p14:tracePt t="148391" x="3292475" y="4705350"/>
          <p14:tracePt t="148399" x="3228975" y="4705350"/>
          <p14:tracePt t="148415" x="3141663" y="4705350"/>
          <p14:tracePt t="148431" x="3092450" y="4705350"/>
          <p14:tracePt t="148448" x="3067050" y="4705350"/>
          <p14:tracePt t="148464" x="3054350" y="4705350"/>
          <p14:tracePt t="148481" x="3041650" y="4705350"/>
          <p14:tracePt t="148575" x="3054350" y="4705350"/>
          <p14:tracePt t="148583" x="3079750" y="4705350"/>
          <p14:tracePt t="148598" x="3154363" y="4692650"/>
          <p14:tracePt t="148615" x="3192463" y="4667250"/>
          <p14:tracePt t="148632" x="3205163" y="4667250"/>
          <p14:tracePt t="148823" x="3179763" y="4667250"/>
          <p14:tracePt t="148831" x="3167063" y="4667250"/>
          <p14:tracePt t="148839" x="3141663" y="4667250"/>
          <p14:tracePt t="148849" x="3128963" y="4667250"/>
          <p14:tracePt t="148865" x="3092450" y="4667250"/>
          <p14:tracePt t="148882" x="3067050" y="4667250"/>
          <p14:tracePt t="148899" x="3054350" y="4667250"/>
          <p14:tracePt t="148906" x="3041650" y="4667250"/>
          <p14:tracePt t="148927" x="3028950" y="4679950"/>
          <p14:tracePt t="149015" x="3016250" y="4679950"/>
          <p14:tracePt t="149033" x="2992438" y="4679950"/>
          <p14:tracePt t="149040" x="2979738" y="4679950"/>
          <p14:tracePt t="149049" x="2967038" y="4679950"/>
          <p14:tracePt t="149064" x="2928938" y="4679950"/>
          <p14:tracePt t="149082" x="2903538" y="4679950"/>
          <p14:tracePt t="149099" x="2890838" y="4692650"/>
          <p14:tracePt t="149115" x="2854325" y="4692650"/>
          <p14:tracePt t="149118" x="2841625" y="4692650"/>
          <p14:tracePt t="149132" x="2828925" y="4692650"/>
          <p14:tracePt t="149149" x="2803525" y="4692650"/>
          <p14:tracePt t="149167" x="2790825" y="4692650"/>
          <p14:tracePt t="149183" x="2778125" y="4692650"/>
          <p14:tracePt t="149207" x="2767013" y="4692650"/>
          <p14:tracePt t="149216" x="2754313" y="4692650"/>
          <p14:tracePt t="149233" x="2754313" y="4718050"/>
          <p14:tracePt t="149263" x="2741613" y="4718050"/>
          <p14:tracePt t="149319" x="2790825" y="4718050"/>
          <p14:tracePt t="149327" x="2879725" y="4718050"/>
          <p14:tracePt t="149335" x="2979738" y="4718050"/>
          <p14:tracePt t="149351" x="3167063" y="4718050"/>
          <p14:tracePt t="149367" x="3354388" y="4718050"/>
          <p14:tracePt t="149383" x="3492500" y="4705350"/>
          <p14:tracePt t="149400" x="3530600" y="4705350"/>
          <p14:tracePt t="149480" x="3492500" y="4705350"/>
          <p14:tracePt t="149487" x="3417888" y="4705350"/>
          <p14:tracePt t="149500" x="3317875" y="4705350"/>
          <p14:tracePt t="149517" x="3079750" y="4718050"/>
          <p14:tracePt t="149519" x="2928938" y="4718050"/>
          <p14:tracePt t="149534" x="2641600" y="4718050"/>
          <p14:tracePt t="149551" x="2465388" y="4718050"/>
          <p14:tracePt t="149567" x="2390775" y="4718050"/>
          <p14:tracePt t="149583" x="2378075" y="4718050"/>
          <p14:tracePt t="149640" x="2416175" y="4718050"/>
          <p14:tracePt t="149647" x="2478088" y="4705350"/>
          <p14:tracePt t="149656" x="2554288" y="4692650"/>
          <p14:tracePt t="149667" x="2641600" y="4679950"/>
          <p14:tracePt t="149684" x="2854325" y="4679950"/>
          <p14:tracePt t="149687" x="2967038" y="4679950"/>
          <p14:tracePt t="149702" x="3067050" y="4679950"/>
          <p14:tracePt t="149704" x="3179763" y="4667250"/>
          <p14:tracePt t="149718" x="3317875" y="4656138"/>
          <p14:tracePt t="149734" x="3379788" y="4643438"/>
          <p14:tracePt t="153607" x="3379788" y="4679950"/>
          <p14:tracePt t="153615" x="3379788" y="4705350"/>
          <p14:tracePt t="153627" x="3379788" y="4718050"/>
          <p14:tracePt t="153631" x="3379788" y="4730750"/>
          <p14:tracePt t="153648" x="3379788" y="4743450"/>
          <p14:tracePt t="153720" x="3354388" y="4743450"/>
          <p14:tracePt t="153727" x="3328988" y="4743450"/>
          <p14:tracePt t="153735" x="3305175" y="4743450"/>
          <p14:tracePt t="153745" x="3279775" y="4743450"/>
          <p14:tracePt t="153761" x="3205163" y="4743450"/>
          <p14:tracePt t="153778" x="3116263" y="4743450"/>
          <p14:tracePt t="153795" x="3016250" y="4743450"/>
          <p14:tracePt t="153812" x="2941638" y="4743450"/>
          <p14:tracePt t="153815" x="2903538" y="4743450"/>
          <p14:tracePt t="153828" x="2879725" y="4743450"/>
          <p14:tracePt t="153832" x="2841625" y="4743450"/>
          <p14:tracePt t="153847" x="2828925" y="4743450"/>
          <p14:tracePt t="153935" x="2841625" y="4743450"/>
          <p14:tracePt t="153943" x="2903538" y="4730750"/>
          <p14:tracePt t="153952" x="3016250" y="4718050"/>
          <p14:tracePt t="153961" x="3128963" y="4718050"/>
          <p14:tracePt t="153979" x="3341688" y="4718050"/>
          <p14:tracePt t="153996" x="3454400" y="4718050"/>
          <p14:tracePt t="153999" x="3479800" y="4718050"/>
          <p14:tracePt t="154095" x="3429000" y="4718050"/>
          <p14:tracePt t="154103" x="3354388" y="4718050"/>
          <p14:tracePt t="154112" x="3241675" y="4718050"/>
          <p14:tracePt t="154128" x="3028950" y="4718050"/>
          <p14:tracePt t="154145" x="2879725" y="4730750"/>
          <p14:tracePt t="154162" x="2816225" y="4730750"/>
          <p14:tracePt t="154179" x="2790825" y="4730750"/>
          <p14:tracePt t="154271" x="2803525" y="4730750"/>
          <p14:tracePt t="154279" x="2854325" y="4730750"/>
          <p14:tracePt t="154287" x="2928938" y="4730750"/>
          <p14:tracePt t="154296" x="3016250" y="4718050"/>
          <p14:tracePt t="154313" x="3179763" y="4718050"/>
          <p14:tracePt t="154329" x="3254375" y="4718050"/>
          <p14:tracePt t="154346" x="3279775" y="4718050"/>
          <p14:tracePt t="154431" x="3267075" y="4718050"/>
          <p14:tracePt t="154439" x="3241675" y="4718050"/>
          <p14:tracePt t="154447" x="3205163" y="4718050"/>
          <p14:tracePt t="154464" x="3092450" y="4718050"/>
          <p14:tracePt t="154480" x="3003550" y="4730750"/>
          <p14:tracePt t="154496" x="2928938" y="4743450"/>
          <p14:tracePt t="154513" x="2903538" y="4743450"/>
          <p14:tracePt t="154531" x="2890838" y="4743450"/>
          <p14:tracePt t="154607" x="2903538" y="4743450"/>
          <p14:tracePt t="154615" x="2967038" y="4743450"/>
          <p14:tracePt t="154631" x="3167063" y="4743450"/>
          <p14:tracePt t="154647" x="3354388" y="4743450"/>
          <p14:tracePt t="154663" x="3429000" y="4743450"/>
          <p14:tracePt t="154680" x="3441700" y="4743450"/>
          <p14:tracePt t="154735" x="3429000" y="4743450"/>
          <p14:tracePt t="154743" x="3379788" y="4743450"/>
          <p14:tracePt t="154752" x="3292475" y="4743450"/>
          <p14:tracePt t="154763" x="3228975" y="4743450"/>
          <p14:tracePt t="154781" x="3054350" y="4768850"/>
          <p14:tracePt t="154783" x="3003550" y="4768850"/>
          <p14:tracePt t="154799" x="2928938" y="4768850"/>
          <p14:tracePt t="154815" x="2890838" y="4768850"/>
          <p14:tracePt t="154831" x="2879725" y="4768850"/>
          <p14:tracePt t="155015" x="2890838" y="4768850"/>
          <p14:tracePt t="156246" x="2903538" y="4768850"/>
          <p14:tracePt t="156253" x="2916238" y="4768850"/>
          <p14:tracePt t="156266" x="2941638" y="4768850"/>
          <p14:tracePt t="156282" x="3016250" y="4768850"/>
          <p14:tracePt t="156299" x="3079750" y="4768850"/>
          <p14:tracePt t="156316" x="3092450" y="4768850"/>
          <p14:tracePt t="157775" x="3092450" y="4779963"/>
          <p14:tracePt t="157783" x="3092450" y="4792663"/>
          <p14:tracePt t="157791" x="3092450" y="4805363"/>
          <p14:tracePt t="157805" x="3103563" y="4805363"/>
          <p14:tracePt t="157822" x="3103563" y="4818063"/>
          <p14:tracePt t="160175" x="3116263" y="4818063"/>
          <p14:tracePt t="160495" x="3128963" y="4818063"/>
          <p14:tracePt t="160503" x="3141663" y="4818063"/>
          <p14:tracePt t="160512" x="3154363" y="4818063"/>
          <p14:tracePt t="160528" x="3216275" y="4805363"/>
          <p14:tracePt t="160546" x="3241675" y="4792663"/>
          <p14:tracePt t="160568" x="3254375" y="4792663"/>
          <p14:tracePt t="160584" x="3267075" y="4792663"/>
          <p14:tracePt t="160600" x="3279775" y="4792663"/>
          <p14:tracePt t="160615" x="3279775" y="4779963"/>
          <p14:tracePt t="160630" x="3292475" y="4779963"/>
          <p14:tracePt t="160647" x="3305175" y="4779963"/>
          <p14:tracePt t="160663" x="3328988" y="4768850"/>
          <p14:tracePt t="160679" x="3341688" y="4768850"/>
          <p14:tracePt t="165671" x="3367088" y="4768850"/>
          <p14:tracePt t="165679" x="3429000" y="4768850"/>
          <p14:tracePt t="165693" x="3517900" y="4768850"/>
          <p14:tracePt t="165695" x="3579813" y="4768850"/>
          <p14:tracePt t="165709" x="3667125" y="4768850"/>
          <p14:tracePt t="165712" x="3756025" y="4768850"/>
          <p14:tracePt t="165726" x="3917950" y="4792663"/>
          <p14:tracePt t="165743" x="4081463" y="4805363"/>
          <p14:tracePt t="165760" x="4268788" y="4830763"/>
          <p14:tracePt t="165776" x="4406900" y="4830763"/>
          <p14:tracePt t="165792" x="4506913" y="4830763"/>
          <p14:tracePt t="165810" x="4568825" y="4830763"/>
          <p14:tracePt t="165826" x="4581525" y="4830763"/>
          <p14:tracePt t="165911" x="4568825" y="4830763"/>
          <p14:tracePt t="165919" x="4530725" y="4830763"/>
          <p14:tracePt t="165926" x="4494213" y="4843463"/>
          <p14:tracePt t="165943" x="4368800" y="4879975"/>
          <p14:tracePt t="165960" x="4217988" y="4905375"/>
          <p14:tracePt t="165976" x="4068763" y="4956175"/>
          <p14:tracePt t="165993" x="3943350" y="4968875"/>
          <p14:tracePt t="166009" x="3817938" y="4981575"/>
          <p14:tracePt t="166025" x="3743325" y="4981575"/>
          <p14:tracePt t="166042" x="3705225" y="5005388"/>
          <p14:tracePt t="166103" x="3779838" y="5005388"/>
          <p14:tracePt t="166110" x="3892550" y="5005388"/>
          <p14:tracePt t="166119" x="4030663" y="4992688"/>
          <p14:tracePt t="166127" x="4181475" y="4943475"/>
          <p14:tracePt t="166144" x="4481513" y="4879975"/>
          <p14:tracePt t="166161" x="4719638" y="4805363"/>
          <p14:tracePt t="166176" x="4868863" y="4792663"/>
          <p14:tracePt t="166193" x="4919663" y="4768850"/>
          <p14:tracePt t="166211" x="4945063" y="4756150"/>
          <p14:tracePt t="166227" x="4956175" y="4743450"/>
          <p14:tracePt t="166271" x="4919663" y="4743450"/>
          <p14:tracePt t="166280" x="4856163" y="4743450"/>
          <p14:tracePt t="166294" x="4706938" y="4768850"/>
          <p14:tracePt t="166311" x="4530725" y="4818063"/>
          <p14:tracePt t="166328" x="4318000" y="4868863"/>
          <p14:tracePt t="166344" x="4205288" y="4905375"/>
          <p14:tracePt t="166361" x="4168775" y="4918075"/>
          <p14:tracePt t="166415" x="4192588" y="4918075"/>
          <p14:tracePt t="166422" x="4243388" y="4918075"/>
          <p14:tracePt t="166432" x="4318000" y="4918075"/>
          <p14:tracePt t="166444" x="4406900" y="4892675"/>
          <p14:tracePt t="166447" x="4506913" y="4868863"/>
          <p14:tracePt t="166459" x="4606925" y="4843463"/>
          <p14:tracePt t="166476" x="4768850" y="4792663"/>
          <p14:tracePt t="166478" x="4843463" y="4779963"/>
          <p14:tracePt t="166493" x="4932363" y="4768850"/>
          <p14:tracePt t="166510" x="4981575" y="4743450"/>
          <p14:tracePt t="166527" x="5006975" y="4743450"/>
          <p14:tracePt t="166598" x="4981575" y="4743450"/>
          <p14:tracePt t="166606" x="4932363" y="4743450"/>
          <p14:tracePt t="166614" x="4856163" y="4743450"/>
          <p14:tracePt t="166626" x="4806950" y="4768850"/>
          <p14:tracePt t="166643" x="4694238" y="4792663"/>
          <p14:tracePt t="166660" x="4619625" y="4805363"/>
          <p14:tracePt t="166663" x="4581525" y="4818063"/>
          <p14:tracePt t="166679" x="4556125" y="4818063"/>
          <p14:tracePt t="166773" x="4594225" y="4818063"/>
          <p14:tracePt t="166781" x="4630738" y="4818063"/>
          <p14:tracePt t="166793" x="4668838" y="4818063"/>
          <p14:tracePt t="166810" x="4743450" y="4792663"/>
          <p14:tracePt t="166826" x="4781550" y="4768850"/>
          <p14:tracePt t="166843" x="4794250" y="4768850"/>
          <p14:tracePt t="166933" x="4781550" y="4768850"/>
          <p14:tracePt t="166941" x="4768850" y="4768850"/>
          <p14:tracePt t="166949" x="4756150" y="4768850"/>
          <p14:tracePt t="166960" x="4743450" y="4768850"/>
          <p14:tracePt t="166977" x="4732338" y="4768850"/>
          <p14:tracePt t="166994" x="4719638" y="4768850"/>
          <p14:tracePt t="167255" x="4706938" y="4768850"/>
          <p14:tracePt t="167358" x="4694238" y="4768850"/>
          <p14:tracePt t="167367" x="4681538" y="4768850"/>
          <p14:tracePt t="167383" x="4668838" y="4768850"/>
          <p14:tracePt t="167431" x="4656138" y="4768850"/>
          <p14:tracePt t="167447" x="4643438" y="4768850"/>
          <p14:tracePt t="167456" x="4630738" y="4768850"/>
          <p14:tracePt t="167473" x="4619625" y="4768850"/>
          <p14:tracePt t="167480" x="4619625" y="4756150"/>
          <p14:tracePt t="167497" x="4606925" y="4756150"/>
          <p14:tracePt t="167514" x="4581525" y="4756150"/>
          <p14:tracePt t="167530" x="4568825" y="4743450"/>
          <p14:tracePt t="167547" x="4556125" y="4743450"/>
          <p14:tracePt t="169719" x="4568825" y="4743450"/>
          <p14:tracePt t="169727" x="4594225" y="4743450"/>
          <p14:tracePt t="169736" x="4619625" y="4743450"/>
          <p14:tracePt t="169753" x="4668838" y="4730750"/>
          <p14:tracePt t="169770" x="4706938" y="4730750"/>
          <p14:tracePt t="169787" x="4743450" y="4730750"/>
          <p14:tracePt t="169803" x="4756150" y="4730750"/>
          <p14:tracePt t="169911" x="4743450" y="4730750"/>
          <p14:tracePt t="169920" x="4732338" y="4730750"/>
          <p14:tracePt t="169936" x="4719638" y="4730750"/>
          <p14:tracePt t="169951" x="4706938" y="4730750"/>
          <p14:tracePt t="169999" x="4694238" y="4730750"/>
          <p14:tracePt t="170024" x="4681538" y="4730750"/>
          <p14:tracePt t="170031" x="4668838" y="4730750"/>
          <p14:tracePt t="170071" x="4656138" y="4730750"/>
          <p14:tracePt t="171455" x="4643438" y="4730750"/>
          <p14:tracePt t="171471" x="4630738" y="4730750"/>
          <p14:tracePt t="171479" x="4619625" y="4730750"/>
          <p14:tracePt t="171495" x="4606925" y="4730750"/>
          <p14:tracePt t="171512" x="4594225" y="4730750"/>
          <p14:tracePt t="171535" x="4581525" y="4730750"/>
          <p14:tracePt t="171543" x="4568825" y="4730750"/>
          <p14:tracePt t="171558" x="4556125" y="4730750"/>
          <p14:tracePt t="171575" x="4518025" y="4730750"/>
          <p14:tracePt t="171591" x="4468813" y="4730750"/>
          <p14:tracePt t="171608" x="4418013" y="4730750"/>
          <p14:tracePt t="171624" x="4381500" y="4756150"/>
          <p14:tracePt t="171641" x="4343400" y="4756150"/>
          <p14:tracePt t="171657" x="4330700" y="4768850"/>
          <p14:tracePt t="171675" x="4318000" y="4768850"/>
          <p14:tracePt t="171692" x="4305300" y="4768850"/>
          <p14:tracePt t="172031" x="4294188" y="4768850"/>
          <p14:tracePt t="172047" x="4281488" y="4768850"/>
          <p14:tracePt t="172063" x="4268788" y="4768850"/>
          <p14:tracePt t="172095" x="4256088" y="4768850"/>
          <p14:tracePt t="172279" x="4243388" y="4768850"/>
          <p14:tracePt t="172287" x="4205288" y="4779963"/>
          <p14:tracePt t="172294" x="4130675" y="4792663"/>
          <p14:tracePt t="172309" x="4005263" y="4805363"/>
          <p14:tracePt t="172310" x="3879850" y="4805363"/>
          <p14:tracePt t="172325" x="3605213" y="4805363"/>
          <p14:tracePt t="172342" x="3341688" y="4805363"/>
          <p14:tracePt t="172359" x="3141663" y="4805363"/>
          <p14:tracePt t="172375" x="3016250" y="4805363"/>
          <p14:tracePt t="172392" x="2992438" y="4805363"/>
          <p14:tracePt t="172408" x="2979738" y="4805363"/>
          <p14:tracePt t="172431" x="2967038" y="4805363"/>
          <p14:tracePt t="172442" x="2954338" y="4805363"/>
          <p14:tracePt t="172459" x="2903538" y="4805363"/>
          <p14:tracePt t="172475" x="2828925" y="4805363"/>
          <p14:tracePt t="172492" x="2767013" y="4805363"/>
          <p14:tracePt t="172607" x="2767013" y="4792663"/>
          <p14:tracePt t="172615" x="2767013" y="4779963"/>
          <p14:tracePt t="172628" x="2778125" y="4779963"/>
          <p14:tracePt t="172631" x="2790825" y="4779963"/>
          <p14:tracePt t="172655" x="2803525" y="4779963"/>
          <p14:tracePt t="172662" x="2803525" y="4768850"/>
          <p14:tracePt t="172687" x="2816225" y="4768850"/>
          <p14:tracePt t="172694" x="2828925" y="4768850"/>
          <p14:tracePt t="173023" x="2841625" y="4768850"/>
          <p14:tracePt t="173030" x="2867025" y="4756150"/>
          <p14:tracePt t="173045" x="2890838" y="4756150"/>
          <p14:tracePt t="173047" x="2928938" y="4743450"/>
          <p14:tracePt t="173062" x="3016250" y="4730750"/>
          <p14:tracePt t="173079" x="3092450" y="4730750"/>
          <p14:tracePt t="173095" x="3116263" y="4730750"/>
          <p14:tracePt t="173231" x="3128963" y="4730750"/>
          <p14:tracePt t="173238" x="3141663" y="4730750"/>
          <p14:tracePt t="173246" x="3154363" y="4730750"/>
          <p14:tracePt t="173262" x="3216275" y="4718050"/>
          <p14:tracePt t="173279" x="3279775" y="4718050"/>
          <p14:tracePt t="173295" x="3328988" y="4718050"/>
          <p14:tracePt t="173312" x="3379788" y="4705350"/>
          <p14:tracePt t="173329" x="3429000" y="4705350"/>
          <p14:tracePt t="173346" x="3454400" y="4705350"/>
          <p14:tracePt t="173363" x="3492500" y="4692650"/>
          <p14:tracePt t="173379" x="3517900" y="4679950"/>
          <p14:tracePt t="173395" x="3541713" y="4679950"/>
          <p14:tracePt t="173413" x="3554413" y="4679950"/>
          <p14:tracePt t="173416" x="3567113" y="4667250"/>
          <p14:tracePt t="174287" x="3554413" y="4667250"/>
          <p14:tracePt t="174295" x="3530600" y="4667250"/>
          <p14:tracePt t="174311" x="3517900" y="4667250"/>
          <p14:tracePt t="174319" x="3505200" y="4679950"/>
          <p14:tracePt t="174331" x="3492500" y="4692650"/>
          <p14:tracePt t="174334" x="3467100" y="4692650"/>
          <p14:tracePt t="174347" x="3454400" y="4692650"/>
          <p14:tracePt t="174363" x="3429000" y="4705350"/>
          <p14:tracePt t="174382" x="3405188" y="4705350"/>
          <p14:tracePt t="174399" x="3392488" y="4718050"/>
          <p14:tracePt t="174415" x="3367088" y="4718050"/>
          <p14:tracePt t="174432" x="3354388" y="4718050"/>
          <p14:tracePt t="174448" x="3341688" y="4718050"/>
          <p14:tracePt t="174465" x="3328988" y="4718050"/>
          <p14:tracePt t="174599" x="3328988" y="4730750"/>
          <p14:tracePt t="174632" x="3328988" y="4743450"/>
          <p14:tracePt t="174647" x="3328988" y="4756150"/>
          <p14:tracePt t="174663" x="3328988" y="4768850"/>
          <p14:tracePt t="174671" x="3328988" y="4779963"/>
          <p14:tracePt t="174695" x="3317875" y="4792663"/>
          <p14:tracePt t="174710" x="3305175" y="4818063"/>
          <p14:tracePt t="174718" x="3279775" y="4830763"/>
          <p14:tracePt t="174733" x="3267075" y="4843463"/>
          <p14:tracePt t="174736" x="3254375" y="4856163"/>
          <p14:tracePt t="174749" x="3241675" y="4868863"/>
          <p14:tracePt t="174751" x="3216275" y="4868863"/>
          <p14:tracePt t="174766" x="3205163" y="4879975"/>
          <p14:tracePt t="174783" x="3179763" y="4892675"/>
          <p14:tracePt t="174800" x="3167063" y="4892675"/>
          <p14:tracePt t="175071" x="3179763" y="4892675"/>
          <p14:tracePt t="175078" x="3216275" y="4892675"/>
          <p14:tracePt t="175087" x="3279775" y="4892675"/>
          <p14:tracePt t="175099" x="3354388" y="4879975"/>
          <p14:tracePt t="175115" x="3454400" y="4879975"/>
          <p14:tracePt t="175132" x="3505200" y="4879975"/>
          <p14:tracePt t="175134" x="3530600" y="4879975"/>
          <p14:tracePt t="175150" x="3554413" y="4879975"/>
          <p14:tracePt t="175166" x="3579813" y="4879975"/>
          <p14:tracePt t="175583" x="3579813" y="4868863"/>
          <p14:tracePt t="175591" x="3567113" y="4868863"/>
          <p14:tracePt t="175601" x="3541713" y="4868863"/>
          <p14:tracePt t="175619" x="3505200" y="4868863"/>
          <p14:tracePt t="175635" x="3454400" y="4868863"/>
          <p14:tracePt t="175652" x="3392488" y="4868863"/>
          <p14:tracePt t="175655" x="3379788" y="4868863"/>
          <p14:tracePt t="175669" x="3367088" y="4868863"/>
          <p14:tracePt t="175767" x="3367088" y="4856163"/>
          <p14:tracePt t="175774" x="3392488" y="4843463"/>
          <p14:tracePt t="175785" x="3454400" y="4843463"/>
          <p14:tracePt t="175803" x="3654425" y="4830763"/>
          <p14:tracePt t="175819" x="3767138" y="4830763"/>
          <p14:tracePt t="175836" x="3792538" y="4830763"/>
          <p14:tracePt t="175903" x="3767138" y="4830763"/>
          <p14:tracePt t="175911" x="3717925" y="4830763"/>
          <p14:tracePt t="175919" x="3654425" y="4830763"/>
          <p14:tracePt t="175936" x="3454400" y="4830763"/>
          <p14:tracePt t="175952" x="3267075" y="4830763"/>
          <p14:tracePt t="175969" x="3141663" y="4843463"/>
          <p14:tracePt t="175986" x="3103563" y="4843463"/>
          <p14:tracePt t="176087" x="3116263" y="4843463"/>
          <p14:tracePt t="176095" x="3154363" y="4843463"/>
          <p14:tracePt t="176103" x="3205163" y="4843463"/>
          <p14:tracePt t="176119" x="3292475" y="4830763"/>
          <p14:tracePt t="176136" x="3367088" y="4830763"/>
          <p14:tracePt t="176153" x="3392488" y="4830763"/>
          <p14:tracePt t="176359" x="3392488" y="4818063"/>
          <p14:tracePt t="176376" x="3405188" y="4818063"/>
          <p14:tracePt t="176383" x="3417888" y="4818063"/>
          <p14:tracePt t="176391" x="3429000" y="4818063"/>
          <p14:tracePt t="176591" x="3441700" y="4818063"/>
          <p14:tracePt t="176799" x="3429000" y="4818063"/>
          <p14:tracePt t="176807" x="3417888" y="4818063"/>
          <p14:tracePt t="176822" x="3392488" y="4818063"/>
          <p14:tracePt t="176839" x="3379788" y="4818063"/>
          <p14:tracePt t="177007" x="3392488" y="4818063"/>
          <p14:tracePt t="177015" x="3441700" y="4818063"/>
          <p14:tracePt t="177022" x="3505200" y="4818063"/>
          <p14:tracePt t="177039" x="3605213" y="4818063"/>
          <p14:tracePt t="177055" x="3692525" y="4818063"/>
          <p14:tracePt t="177072" x="3730625" y="4818063"/>
          <p14:tracePt t="177088" x="3743325" y="4818063"/>
          <p14:tracePt t="177167" x="3730625" y="4818063"/>
          <p14:tracePt t="177174" x="3692525" y="4818063"/>
          <p14:tracePt t="177189" x="3643313" y="4818063"/>
          <p14:tracePt t="177191" x="3579813" y="4818063"/>
          <p14:tracePt t="177207" x="3429000" y="4830763"/>
          <p14:tracePt t="177223" x="3341688" y="4830763"/>
          <p14:tracePt t="177239" x="3279775" y="4830763"/>
          <p14:tracePt t="177257" x="3254375" y="4830763"/>
          <p14:tracePt t="177273" x="3241675" y="4830763"/>
          <p14:tracePt t="177351" x="3267075" y="4830763"/>
          <p14:tracePt t="177359" x="3292475" y="4830763"/>
          <p14:tracePt t="177373" x="3305175" y="4830763"/>
          <p14:tracePt t="177375" x="3317875" y="4830763"/>
          <p14:tracePt t="177390" x="3379788" y="4830763"/>
          <p14:tracePt t="177407" x="3405188" y="4830763"/>
          <p14:tracePt t="177423" x="3429000" y="4830763"/>
          <p14:tracePt t="177440" x="3454400" y="4830763"/>
          <p14:tracePt t="177456" x="3467100" y="4830763"/>
          <p14:tracePt t="177535" x="3441700" y="4830763"/>
          <p14:tracePt t="177542" x="3429000" y="4830763"/>
          <p14:tracePt t="177557" x="3405188" y="4830763"/>
          <p14:tracePt t="177559" x="3379788" y="4830763"/>
          <p14:tracePt t="177574" x="3367088" y="4843463"/>
          <p14:tracePt t="177590" x="3341688" y="4843463"/>
          <p14:tracePt t="177607" x="3328988" y="4843463"/>
          <p14:tracePt t="177751" x="3341688" y="4843463"/>
          <p14:tracePt t="177759" x="3379788" y="4843463"/>
          <p14:tracePt t="177774" x="3454400" y="4843463"/>
          <p14:tracePt t="177791" x="3541713" y="4843463"/>
          <p14:tracePt t="177807" x="3630613" y="4843463"/>
          <p14:tracePt t="177823" x="3705225" y="4843463"/>
          <p14:tracePt t="177841" x="3767138" y="4843463"/>
          <p14:tracePt t="177857" x="3830638" y="4830763"/>
          <p14:tracePt t="177874" x="3867150" y="4830763"/>
          <p14:tracePt t="177891" x="3879850" y="4830763"/>
          <p14:tracePt t="177895" x="3892550" y="4830763"/>
          <p14:tracePt t="177918" x="3905250" y="4830763"/>
          <p14:tracePt t="177934" x="3917950" y="4830763"/>
          <p14:tracePt t="177942" x="3930650" y="4830763"/>
          <p14:tracePt t="177959" x="3968750" y="4830763"/>
          <p14:tracePt t="177975" x="3992563" y="4830763"/>
          <p14:tracePt t="177991" x="4030663" y="4830763"/>
          <p14:tracePt t="178008" x="4056063" y="4830763"/>
          <p14:tracePt t="178025" x="4130675" y="4830763"/>
          <p14:tracePt t="178041" x="4205288" y="4830763"/>
          <p14:tracePt t="178058" x="4294188" y="4830763"/>
          <p14:tracePt t="178074" x="4418013" y="4818063"/>
          <p14:tracePt t="178091" x="4530725" y="4818063"/>
          <p14:tracePt t="178108" x="4681538" y="4805363"/>
          <p14:tracePt t="178110" x="4768850" y="4792663"/>
          <p14:tracePt t="178125" x="4856163" y="4792663"/>
          <p14:tracePt t="178127" x="4919663" y="4792663"/>
          <p14:tracePt t="178142" x="4994275" y="4768850"/>
          <p14:tracePt t="178159" x="5019675" y="4768850"/>
          <p14:tracePt t="178335" x="5006975" y="4768850"/>
          <p14:tracePt t="178342" x="4968875" y="4768850"/>
          <p14:tracePt t="178350" x="4932363" y="4768850"/>
          <p14:tracePt t="178359" x="4894263" y="4768850"/>
          <p14:tracePt t="178375" x="4806950" y="4768850"/>
          <p14:tracePt t="178393" x="4719638" y="4768850"/>
          <p14:tracePt t="178408" x="4630738" y="4768850"/>
          <p14:tracePt t="178426" x="4543425" y="4779963"/>
          <p14:tracePt t="178443" x="4468813" y="4779963"/>
          <p14:tracePt t="178459" x="4394200" y="4792663"/>
          <p14:tracePt t="178462" x="4356100" y="4792663"/>
          <p14:tracePt t="178476" x="4318000" y="4792663"/>
          <p14:tracePt t="178479" x="4294188" y="4792663"/>
          <p14:tracePt t="178492" x="4268788" y="4792663"/>
          <p14:tracePt t="178510" x="4256088" y="4792663"/>
          <p14:tracePt t="178719" x="4268788" y="4792663"/>
          <p14:tracePt t="178726" x="4305300" y="4792663"/>
          <p14:tracePt t="178735" x="4356100" y="4792663"/>
          <p14:tracePt t="178743" x="4418013" y="4792663"/>
          <p14:tracePt t="178760" x="4594225" y="4792663"/>
          <p14:tracePt t="178776" x="4868863" y="4792663"/>
          <p14:tracePt t="178793" x="5157788" y="4792663"/>
          <p14:tracePt t="178810" x="5357813" y="4792663"/>
          <p14:tracePt t="178826" x="5432425" y="4792663"/>
          <p14:tracePt t="178843" x="5457825" y="4792663"/>
          <p14:tracePt t="178863" x="5470525" y="4792663"/>
          <p14:tracePt t="178878" x="5483225" y="4779963"/>
          <p14:tracePt t="178895" x="5495925" y="4779963"/>
          <p14:tracePt t="178911" x="5519738" y="4779963"/>
          <p14:tracePt t="178927" x="5557838" y="4768850"/>
          <p14:tracePt t="178944" x="5607050" y="4768850"/>
          <p14:tracePt t="178961" x="5645150" y="4768850"/>
          <p14:tracePt t="178977" x="5683250" y="4768850"/>
          <p14:tracePt t="179183" x="5695950" y="4768850"/>
          <p14:tracePt t="179191" x="5708650" y="4768850"/>
          <p14:tracePt t="179199" x="5732463" y="4756150"/>
          <p14:tracePt t="179212" x="5757863" y="4743450"/>
          <p14:tracePt t="179228" x="5821363" y="4743450"/>
          <p14:tracePt t="179231" x="5857875" y="4743450"/>
          <p14:tracePt t="179246" x="5870575" y="4743450"/>
          <p14:tracePt t="179262" x="5883275" y="4743450"/>
          <p14:tracePt t="179278" x="5895975" y="4743450"/>
          <p14:tracePt t="179295" x="5908675" y="4743450"/>
          <p14:tracePt t="179311" x="5957888" y="4743450"/>
          <p14:tracePt t="179329" x="6045200" y="4743450"/>
          <p14:tracePt t="179344" x="6146800" y="4743450"/>
          <p14:tracePt t="179360" x="6270625" y="4743450"/>
          <p14:tracePt t="179377" x="6408738" y="4743450"/>
          <p14:tracePt t="179393" x="6496050" y="4743450"/>
          <p14:tracePt t="179410" x="6559550" y="4743450"/>
          <p14:tracePt t="179427" x="6596063" y="4743450"/>
          <p14:tracePt t="179444" x="6608763" y="4743450"/>
          <p14:tracePt t="179445" x="6621463" y="4743450"/>
          <p14:tracePt t="179460" x="6634163" y="4743450"/>
          <p14:tracePt t="179599" x="6646863" y="4743450"/>
          <p14:tracePt t="179863" x="6659563" y="4743450"/>
          <p14:tracePt t="179927" x="6672263" y="4743450"/>
          <p14:tracePt t="179952" x="6684963" y="4743450"/>
          <p14:tracePt t="179975" x="6696075" y="4743450"/>
          <p14:tracePt t="180023" x="6708775" y="4743450"/>
          <p14:tracePt t="180039" x="6708775" y="4756150"/>
          <p14:tracePt t="180439" x="6696075" y="4768850"/>
          <p14:tracePt t="180447" x="6684963" y="4779963"/>
          <p14:tracePt t="180456" x="6659563" y="4779963"/>
          <p14:tracePt t="180464" x="6634163" y="4779963"/>
          <p14:tracePt t="180481" x="6596063" y="4792663"/>
          <p14:tracePt t="180498" x="6496050" y="4818063"/>
          <p14:tracePt t="180514" x="6383338" y="4843463"/>
          <p14:tracePt t="180531" x="6246813" y="4868863"/>
          <p14:tracePt t="180534" x="6157913" y="4879975"/>
          <p14:tracePt t="180547" x="6083300" y="4879975"/>
          <p14:tracePt t="180550" x="6008688" y="4892675"/>
          <p14:tracePt t="180565" x="5932488" y="4905375"/>
          <p14:tracePt t="180567" x="5857875" y="4918075"/>
          <p14:tracePt t="180581" x="5770563" y="4930775"/>
          <p14:tracePt t="180583" x="5683250" y="4943475"/>
          <p14:tracePt t="180598" x="5507038" y="4968875"/>
          <p14:tracePt t="180615" x="5345113" y="4992688"/>
          <p14:tracePt t="180632" x="5207000" y="5005388"/>
          <p14:tracePt t="180648" x="5081588" y="5030788"/>
          <p14:tracePt t="180664" x="4981575" y="5043488"/>
          <p14:tracePt t="180681" x="4881563" y="5043488"/>
          <p14:tracePt t="180698" x="4781550" y="5068888"/>
          <p14:tracePt t="180715" x="4719638" y="5081588"/>
          <p14:tracePt t="180732" x="4668838" y="5092700"/>
          <p14:tracePt t="180735" x="4656138" y="5092700"/>
          <p14:tracePt t="180758" x="4643438" y="5092700"/>
          <p14:tracePt t="180766" x="4630738" y="5092700"/>
          <p14:tracePt t="180799" x="4619625" y="5092700"/>
          <p14:tracePt t="180815" x="4606925" y="5092700"/>
          <p14:tracePt t="180832" x="4581525" y="5092700"/>
          <p14:tracePt t="180840" x="4543425" y="5092700"/>
          <p14:tracePt t="180848" x="4506913" y="5092700"/>
          <p14:tracePt t="180865" x="4418013" y="5092700"/>
          <p14:tracePt t="180883" x="4356100" y="5092700"/>
          <p14:tracePt t="180899" x="4294188" y="5092700"/>
          <p14:tracePt t="180903" x="4281488" y="5092700"/>
          <p14:tracePt t="180915" x="4268788" y="5092700"/>
          <p14:tracePt t="180932" x="4205288" y="5092700"/>
          <p14:tracePt t="180935" x="4168775" y="5092700"/>
          <p14:tracePt t="180949" x="4117975" y="5092700"/>
          <p14:tracePt t="180951" x="4081463" y="5092700"/>
          <p14:tracePt t="180966" x="4005263" y="5092700"/>
          <p14:tracePt t="180983" x="3943350" y="5092700"/>
          <p14:tracePt t="180999" x="3917950" y="5092700"/>
          <p14:tracePt t="181151" x="3930650" y="5092700"/>
          <p14:tracePt t="181159" x="3979863" y="5092700"/>
          <p14:tracePt t="181167" x="4068763" y="5092700"/>
          <p14:tracePt t="181183" x="4305300" y="5043488"/>
          <p14:tracePt t="181200" x="4556125" y="5018088"/>
          <p14:tracePt t="181216" x="4781550" y="4981575"/>
          <p14:tracePt t="181232" x="4945063" y="4956175"/>
          <p14:tracePt t="181250" x="5032375" y="4943475"/>
          <p14:tracePt t="181267" x="5094288" y="4930775"/>
          <p14:tracePt t="181283" x="5119688" y="4930775"/>
          <p14:tracePt t="181687" x="5132388" y="4930775"/>
          <p14:tracePt t="181695" x="5157788" y="4930775"/>
          <p14:tracePt t="181703" x="5194300" y="4930775"/>
          <p14:tracePt t="181718" x="5294313" y="4930775"/>
          <p14:tracePt t="181734" x="5394325" y="4930775"/>
          <p14:tracePt t="181750" x="5507038" y="4905375"/>
          <p14:tracePt t="181766" x="5595938" y="4905375"/>
          <p14:tracePt t="181784" x="5645150" y="4905375"/>
          <p14:tracePt t="181801" x="5670550" y="4905375"/>
          <p14:tracePt t="181817" x="5695950" y="4905375"/>
          <p14:tracePt t="181834" x="5719763" y="4905375"/>
          <p14:tracePt t="181851" x="5732463" y="4905375"/>
          <p14:tracePt t="181854" x="5745163" y="4905375"/>
          <p14:tracePt t="181868" x="5757863" y="4905375"/>
          <p14:tracePt t="181871" x="5770563" y="4905375"/>
          <p14:tracePt t="182119" x="5783263" y="4905375"/>
          <p14:tracePt t="182127" x="5808663" y="4905375"/>
          <p14:tracePt t="182136" x="5857875" y="4892675"/>
          <p14:tracePt t="182152" x="5932488" y="4892675"/>
          <p14:tracePt t="182169" x="6021388" y="4879975"/>
          <p14:tracePt t="182185" x="6121400" y="4868863"/>
          <p14:tracePt t="182202" x="6221413" y="4843463"/>
          <p14:tracePt t="182219" x="6296025" y="4843463"/>
          <p14:tracePt t="182235" x="6359525" y="4830763"/>
          <p14:tracePt t="182239" x="6396038" y="4830763"/>
          <p14:tracePt t="182252" x="6446838" y="4830763"/>
          <p14:tracePt t="182254" x="6496050" y="4818063"/>
          <p14:tracePt t="182269" x="6546850" y="4805363"/>
          <p14:tracePt t="182271" x="6608763" y="4805363"/>
          <p14:tracePt t="182286" x="6684963" y="4792663"/>
          <p14:tracePt t="182303" x="6746875" y="4779963"/>
          <p14:tracePt t="182319" x="6772275" y="4779963"/>
          <p14:tracePt t="182336" x="6784975" y="4779963"/>
          <p14:tracePt t="182543" x="6797675" y="4779963"/>
          <p14:tracePt t="182551" x="6797675" y="4768850"/>
          <p14:tracePt t="182559" x="6797675" y="4756150"/>
          <p14:tracePt t="182569" x="6797675" y="4743450"/>
          <p14:tracePt t="182586" x="6797675" y="4692650"/>
          <p14:tracePt t="182602" x="6797675" y="4643438"/>
          <p14:tracePt t="182620" x="6797675" y="4605338"/>
          <p14:tracePt t="182623" x="6797675" y="4567238"/>
          <p14:tracePt t="182637" x="6797675" y="4530725"/>
          <p14:tracePt t="182639" x="6797675" y="4492625"/>
          <p14:tracePt t="182654" x="6797675" y="4418013"/>
          <p14:tracePt t="182670" x="6797675" y="4341813"/>
          <p14:tracePt t="182687" x="6808788" y="4267200"/>
          <p14:tracePt t="182703" x="6834188" y="4192588"/>
          <p14:tracePt t="182720" x="6834188" y="4117975"/>
          <p14:tracePt t="182737" x="6859588" y="4067175"/>
          <p14:tracePt t="182754" x="6859588" y="4041775"/>
          <p14:tracePt t="182771" x="6859588" y="4029075"/>
          <p14:tracePt t="182787" x="6872288" y="4017963"/>
          <p14:tracePt t="182803" x="6872288" y="4005263"/>
          <p14:tracePt t="182822" x="6872288" y="3992563"/>
          <p14:tracePt t="182838" x="6884988" y="3979863"/>
          <p14:tracePt t="182854" x="6897688" y="3967163"/>
          <p14:tracePt t="182870" x="6897688" y="3929063"/>
          <p14:tracePt t="182886" x="6921500" y="3905250"/>
          <p14:tracePt t="182902" x="6934200" y="3867150"/>
          <p14:tracePt t="182919" x="6946900" y="3816350"/>
          <p14:tracePt t="182936" x="6972300" y="3779838"/>
          <p14:tracePt t="182953" x="6972300" y="3741738"/>
          <p14:tracePt t="182969" x="6985000" y="3703638"/>
          <p14:tracePt t="182986" x="6985000" y="3679825"/>
          <p14:tracePt t="183003" x="7010400" y="3641725"/>
          <p14:tracePt t="183019" x="7010400" y="3629025"/>
          <p14:tracePt t="183021" x="7021513" y="3616325"/>
          <p14:tracePt t="183036" x="7021513" y="3603625"/>
          <p14:tracePt t="183053" x="7034213" y="3579813"/>
          <p14:tracePt t="183069" x="7034213" y="3567113"/>
          <p14:tracePt t="183086" x="7046913" y="3567113"/>
          <p14:tracePt t="183103" x="7046913" y="3554413"/>
          <p14:tracePt t="183120" x="7046913" y="3541713"/>
          <p14:tracePt t="183136" x="7059613" y="3529013"/>
          <p14:tracePt t="183153" x="7059613" y="3516313"/>
          <p14:tracePt t="183170" x="7072313" y="3503613"/>
          <p14:tracePt t="183186" x="7085013" y="3490913"/>
          <p14:tracePt t="183203" x="7085013" y="3467100"/>
          <p14:tracePt t="183205" x="7097713" y="3454400"/>
          <p14:tracePt t="183220" x="7110413" y="3441700"/>
          <p14:tracePt t="183222" x="7110413" y="3416300"/>
          <p14:tracePt t="183237" x="7123113" y="3403600"/>
          <p14:tracePt t="183238" x="7134225" y="3378200"/>
          <p14:tracePt t="183254" x="7146925" y="3354388"/>
          <p14:tracePt t="183270" x="7159625" y="3303588"/>
          <p14:tracePt t="183287" x="7159625" y="3278188"/>
          <p14:tracePt t="183303" x="7172325" y="3241675"/>
          <p14:tracePt t="183320" x="7172325" y="3203575"/>
          <p14:tracePt t="183338" x="7172325" y="3190875"/>
          <p14:tracePt t="183354" x="7172325" y="3165475"/>
          <p14:tracePt t="183370" x="7172325" y="3141663"/>
          <p14:tracePt t="183387" x="7172325" y="3128963"/>
          <p14:tracePt t="183403" x="7172325" y="3116263"/>
          <p14:tracePt t="183527" x="7185025" y="3116263"/>
          <p14:tracePt t="183534" x="7185025" y="3090863"/>
          <p14:tracePt t="183543" x="7210425" y="3054350"/>
          <p14:tracePt t="183555" x="7259638" y="2990850"/>
          <p14:tracePt t="183572" x="7359650" y="2903538"/>
          <p14:tracePt t="183589" x="7497763" y="2816225"/>
          <p14:tracePt t="183591" x="7523163" y="2790825"/>
          <p14:tracePt t="183606" x="7572375" y="2752725"/>
          <p14:tracePt t="183623" x="7585075" y="2740025"/>
          <p14:tracePt t="183679" x="7561263" y="2740025"/>
          <p14:tracePt t="183687" x="7485063" y="2740025"/>
          <p14:tracePt t="183695" x="7397750" y="2752725"/>
          <p14:tracePt t="183705" x="7323138" y="2790825"/>
          <p14:tracePt t="183722" x="7146925" y="2840038"/>
          <p14:tracePt t="183738" x="6972300" y="2890838"/>
          <p14:tracePt t="183755" x="6872288" y="2916238"/>
          <p14:tracePt t="183771" x="6834188" y="2916238"/>
          <p14:tracePt t="183773" x="6821488" y="2916238"/>
          <p14:tracePt t="183880" x="6859588" y="2916238"/>
          <p14:tracePt t="183887" x="6897688" y="2916238"/>
          <p14:tracePt t="183895" x="6934200" y="2916238"/>
          <p14:tracePt t="183906" x="6972300" y="2916238"/>
          <p14:tracePt t="183923" x="7021513" y="2903538"/>
          <p14:tracePt t="183941" x="7059613" y="2890838"/>
          <p14:tracePt t="184015" x="7046913" y="2890838"/>
          <p14:tracePt t="184023" x="6997700" y="2890838"/>
          <p14:tracePt t="184030" x="6934200" y="2890838"/>
          <p14:tracePt t="184040" x="6897688" y="2903538"/>
          <p14:tracePt t="184057" x="6859588" y="2916238"/>
          <p14:tracePt t="184074" x="6834188" y="2916238"/>
          <p14:tracePt t="184159" x="6846888" y="2916238"/>
          <p14:tracePt t="184167" x="6884988" y="2916238"/>
          <p14:tracePt t="184174" x="6934200" y="2916238"/>
          <p14:tracePt t="184191" x="6972300" y="2890838"/>
          <p14:tracePt t="184208" x="6997700" y="2890838"/>
          <p14:tracePt t="184319" x="6985000" y="2890838"/>
          <p14:tracePt t="184423" x="6997700" y="2890838"/>
          <p14:tracePt t="184431" x="7046913" y="2890838"/>
          <p14:tracePt t="184441" x="7123113" y="2890838"/>
          <p14:tracePt t="184458" x="7223125" y="2890838"/>
          <p14:tracePt t="184474" x="7272338" y="2878138"/>
          <p14:tracePt t="184559" x="7246938" y="2878138"/>
          <p14:tracePt t="184566" x="7197725" y="2878138"/>
          <p14:tracePt t="184575" x="7123113" y="2878138"/>
          <p14:tracePt t="184592" x="7034213" y="2903538"/>
          <p14:tracePt t="184609" x="6985000" y="2928938"/>
          <p14:tracePt t="184625" x="6959600" y="2928938"/>
          <p14:tracePt t="184642" x="6959600" y="2941638"/>
          <p14:tracePt t="184735" x="6997700" y="2941638"/>
          <p14:tracePt t="184742" x="7072313" y="2941638"/>
          <p14:tracePt t="184750" x="7172325" y="2941638"/>
          <p14:tracePt t="184759" x="7259638" y="2941638"/>
          <p14:tracePt t="184776" x="7348538" y="2941638"/>
          <p14:tracePt t="184793" x="7359650" y="2952750"/>
          <p14:tracePt t="184809" x="7385050" y="2952750"/>
          <p14:tracePt t="184855" x="7348538" y="2952750"/>
          <p14:tracePt t="184862" x="7310438" y="2965450"/>
          <p14:tracePt t="184876" x="7272338" y="2978150"/>
          <p14:tracePt t="184879" x="7223125" y="2990850"/>
          <p14:tracePt t="184893" x="7159625" y="3003550"/>
          <p14:tracePt t="184895" x="7110413" y="3028950"/>
          <p14:tracePt t="184909" x="7059613" y="3054350"/>
          <p14:tracePt t="184911" x="7046913" y="3065463"/>
          <p14:tracePt t="184926" x="7021513" y="3078163"/>
          <p14:tracePt t="184943" x="7010400" y="3090863"/>
          <p14:tracePt t="185047" x="7021513" y="3090863"/>
          <p14:tracePt t="185055" x="7034213" y="3090863"/>
          <p14:tracePt t="185063" x="7059613" y="3103563"/>
          <p14:tracePt t="185076" x="7085013" y="3116263"/>
          <p14:tracePt t="185079" x="7110413" y="3116263"/>
          <p14:tracePt t="185094" x="7123113" y="3116263"/>
          <p14:tracePt t="185111" x="7134225" y="3116263"/>
          <p14:tracePt t="185135" x="7146925" y="3116263"/>
          <p14:tracePt t="185151" x="7159625" y="3128963"/>
          <p14:tracePt t="185160" x="7172325" y="3154363"/>
          <p14:tracePt t="185176" x="7172325" y="3216275"/>
          <p14:tracePt t="185193" x="7172325" y="3267075"/>
          <p14:tracePt t="185210" x="7172325" y="3316288"/>
          <p14:tracePt t="185227" x="7159625" y="3354388"/>
          <p14:tracePt t="185243" x="7146925" y="3367088"/>
          <p14:tracePt t="185687" x="7210425" y="3367088"/>
          <p14:tracePt t="185694" x="7272338" y="3354388"/>
          <p14:tracePt t="185702" x="7359650" y="3328988"/>
          <p14:tracePt t="185711" x="7472363" y="3290888"/>
          <p14:tracePt t="185728" x="7673975" y="3216275"/>
          <p14:tracePt t="185745" x="7923213" y="3141663"/>
          <p14:tracePt t="185761" x="8086725" y="3065463"/>
          <p14:tracePt t="185778" x="8174038" y="3003550"/>
          <p14:tracePt t="185794" x="8212138" y="2978150"/>
          <p14:tracePt t="185812" x="8212138" y="2952750"/>
          <p14:tracePt t="185828" x="8212138" y="2941638"/>
          <p14:tracePt t="185845" x="8212138" y="2928938"/>
          <p14:tracePt t="185903" x="8161338" y="2928938"/>
          <p14:tracePt t="185912" x="8099425" y="2928938"/>
          <p14:tracePt t="185920" x="8023225" y="2928938"/>
          <p14:tracePt t="185929" x="7935913" y="2928938"/>
          <p14:tracePt t="185945" x="7773988" y="2941638"/>
          <p14:tracePt t="185961" x="7661275" y="2952750"/>
          <p14:tracePt t="185979" x="7623175" y="2965450"/>
          <p14:tracePt t="186039" x="7648575" y="2965450"/>
          <p14:tracePt t="186046" x="7685088" y="2965450"/>
          <p14:tracePt t="186063" x="7797800" y="2916238"/>
          <p14:tracePt t="186079" x="7874000" y="2903538"/>
          <p14:tracePt t="186096" x="7935913" y="2890838"/>
          <p14:tracePt t="186112" x="7974013" y="2878138"/>
          <p14:tracePt t="186129" x="7986713" y="2878138"/>
          <p14:tracePt t="186271" x="7986713" y="2890838"/>
          <p14:tracePt t="186319" x="7986713" y="2903538"/>
          <p14:tracePt t="186351" x="7986713" y="2916238"/>
          <p14:tracePt t="186368" x="7986713" y="2928938"/>
          <p14:tracePt t="186407" x="7986713" y="2941638"/>
          <p14:tracePt t="186519" x="7974013" y="2941638"/>
          <p14:tracePt t="186527" x="7961313" y="2941638"/>
          <p14:tracePt t="186534" x="7935913" y="2941638"/>
          <p14:tracePt t="186546" x="7923213" y="2941638"/>
          <p14:tracePt t="186563" x="7874000" y="2941638"/>
          <p14:tracePt t="186566" x="7848600" y="2941638"/>
          <p14:tracePt t="186580" x="7810500" y="2952750"/>
          <p14:tracePt t="186583" x="7785100" y="2965450"/>
          <p14:tracePt t="186597" x="7761288" y="2965450"/>
          <p14:tracePt t="186599" x="7735888" y="2965450"/>
          <p14:tracePt t="186614" x="7697788" y="2965450"/>
          <p14:tracePt t="186630" x="7661275" y="2978150"/>
          <p14:tracePt t="186647" x="7610475" y="2978150"/>
          <p14:tracePt t="186663" x="7523163" y="3016250"/>
          <p14:tracePt t="186680" x="7385050" y="3041650"/>
          <p14:tracePt t="186697" x="7185025" y="3128963"/>
          <p14:tracePt t="186714" x="6972300" y="3228975"/>
          <p14:tracePt t="186730" x="6746875" y="3367088"/>
          <p14:tracePt t="186747" x="6521450" y="3479800"/>
          <p14:tracePt t="186764" x="6308725" y="3579813"/>
          <p14:tracePt t="186767" x="6208713" y="3629025"/>
          <p14:tracePt t="186781" x="6134100" y="3667125"/>
          <p14:tracePt t="186783" x="6070600" y="3692525"/>
          <p14:tracePt t="186798" x="6008688" y="3716338"/>
          <p14:tracePt t="186800" x="5945188" y="3754438"/>
          <p14:tracePt t="186814" x="5832475" y="3803650"/>
          <p14:tracePt t="186831" x="5708650" y="3854450"/>
          <p14:tracePt t="186848" x="5632450" y="3892550"/>
          <p14:tracePt t="186864" x="5570538" y="3916363"/>
          <p14:tracePt t="186881" x="5507038" y="3954463"/>
          <p14:tracePt t="186898" x="5345113" y="3979863"/>
          <p14:tracePt t="186905" x="5245100" y="4005263"/>
          <p14:tracePt t="186914" x="5119688" y="4017963"/>
          <p14:tracePt t="186931" x="4843463" y="4029075"/>
          <p14:tracePt t="186934" x="4656138" y="4041775"/>
          <p14:tracePt t="186947" x="4481513" y="4041775"/>
          <p14:tracePt t="186951" x="4305300" y="4054475"/>
          <p14:tracePt t="186964" x="4143375" y="4054475"/>
          <p14:tracePt t="186967" x="3992563" y="4054475"/>
          <p14:tracePt t="186982" x="3917950" y="4054475"/>
          <p14:tracePt t="186984" x="3879850" y="4054475"/>
          <p14:tracePt t="186998" x="3843338" y="4054475"/>
          <p14:tracePt t="187023" x="3830638" y="4054475"/>
          <p14:tracePt t="187032" x="3779838" y="4054475"/>
          <p14:tracePt t="187048" x="3667125" y="3979863"/>
          <p14:tracePt t="187065" x="3492500" y="3879850"/>
          <p14:tracePt t="187082" x="3241675" y="3767138"/>
          <p14:tracePt t="187099" x="3028950" y="3679825"/>
          <p14:tracePt t="187115" x="2828925" y="3629025"/>
          <p14:tracePt t="187118" x="2741613" y="3603625"/>
          <p14:tracePt t="187131" x="2654300" y="3579813"/>
          <p14:tracePt t="187134" x="2554288" y="3554413"/>
          <p14:tracePt t="187148" x="2478088" y="3541713"/>
          <p14:tracePt t="187151" x="2390775" y="3529013"/>
          <p14:tracePt t="187165" x="2316163" y="3516313"/>
          <p14:tracePt t="187167" x="2252663" y="3503613"/>
          <p14:tracePt t="187182" x="2127250" y="3479800"/>
          <p14:tracePt t="187199" x="2014538" y="3454400"/>
          <p14:tracePt t="187216" x="1952625" y="3441700"/>
          <p14:tracePt t="187232" x="1890713" y="3403600"/>
          <p14:tracePt t="187248" x="1827213" y="3367088"/>
          <p14:tracePt t="187265" x="1727200" y="3316288"/>
          <p14:tracePt t="187282" x="1652588" y="3254375"/>
          <p14:tracePt t="187299" x="1601788" y="3216275"/>
          <p14:tracePt t="187315" x="1577975" y="3178175"/>
          <p14:tracePt t="187318" x="1552575" y="3165475"/>
          <p14:tracePt t="187332" x="1539875" y="3154363"/>
          <p14:tracePt t="187334" x="1539875" y="3128963"/>
          <p14:tracePt t="187349" x="1527175" y="3116263"/>
          <p14:tracePt t="187351" x="1527175" y="3103563"/>
          <p14:tracePt t="187366" x="1514475" y="3065463"/>
          <p14:tracePt t="187383" x="1514475" y="3016250"/>
          <p14:tracePt t="187399" x="1489075" y="2978150"/>
          <p14:tracePt t="187416" x="1489075" y="2928938"/>
          <p14:tracePt t="187433" x="1465263" y="2852738"/>
          <p14:tracePt t="187449" x="1452563" y="2790825"/>
          <p14:tracePt t="187466" x="1452563" y="2740025"/>
          <p14:tracePt t="187483" x="1452563" y="2690813"/>
          <p14:tracePt t="187499" x="1452563" y="2616200"/>
          <p14:tracePt t="187517" x="1452563" y="2565400"/>
          <p14:tracePt t="187519" x="1452563" y="2540000"/>
          <p14:tracePt t="187532" x="1452563" y="2516188"/>
          <p14:tracePt t="187535" x="1452563" y="2478088"/>
          <p14:tracePt t="187550" x="1501775" y="2390775"/>
          <p14:tracePt t="187567" x="1652588" y="2265363"/>
          <p14:tracePt t="187583" x="1865313" y="2114550"/>
          <p14:tracePt t="187600" x="2152650" y="1978025"/>
          <p14:tracePt t="187616" x="2441575" y="1876425"/>
          <p14:tracePt t="187633" x="2678113" y="1789113"/>
          <p14:tracePt t="187650" x="2828925" y="1752600"/>
          <p14:tracePt t="187667" x="2928938" y="1727200"/>
          <p14:tracePt t="187683" x="3054350" y="1701800"/>
          <p14:tracePt t="187700" x="3241675" y="1676400"/>
          <p14:tracePt t="187703" x="3354388" y="1676400"/>
          <p14:tracePt t="187717" x="3505200" y="1676400"/>
          <p14:tracePt t="187719" x="3667125" y="1676400"/>
          <p14:tracePt t="187733" x="3830638" y="1676400"/>
          <p14:tracePt t="187735" x="4005263" y="1676400"/>
          <p14:tracePt t="187750" x="4381500" y="1676400"/>
          <p14:tracePt t="187767" x="4894263" y="1676400"/>
          <p14:tracePt t="187783" x="5445125" y="1676400"/>
          <p14:tracePt t="187800" x="5957888" y="1676400"/>
          <p14:tracePt t="187816" x="6472238" y="1676400"/>
          <p14:tracePt t="187833" x="7021513" y="1676400"/>
          <p14:tracePt t="187850" x="7535863" y="1676400"/>
          <p14:tracePt t="187868" x="7874000" y="1676400"/>
          <p14:tracePt t="187871" x="7986713" y="1676400"/>
          <p14:tracePt t="187883" x="8074025" y="1676400"/>
          <p14:tracePt t="187887" x="8135938" y="1676400"/>
          <p14:tracePt t="187900" x="8199438" y="1676400"/>
          <p14:tracePt t="187905" x="8274050" y="1676400"/>
          <p14:tracePt t="187917" x="8324850" y="1676400"/>
          <p14:tracePt t="187919" x="8386763" y="1689100"/>
          <p14:tracePt t="187934" x="8512175" y="1727200"/>
          <p14:tracePt t="187951" x="8661400" y="1776413"/>
          <p14:tracePt t="187967" x="8812213" y="1814513"/>
          <p14:tracePt t="187984" x="8899525" y="1839913"/>
          <p14:tracePt t="188001" x="8986838" y="1865313"/>
          <p14:tracePt t="188017" x="9024938" y="1901825"/>
          <p14:tracePt t="188034" x="9063038" y="1927225"/>
          <p14:tracePt t="188050" x="9099550" y="1978025"/>
          <p14:tracePt t="188067" x="9137650" y="2065338"/>
          <p14:tracePt t="188071" x="9163050" y="2101850"/>
          <p14:tracePt t="188084" x="9175750" y="2139950"/>
          <p14:tracePt t="188086" x="9175750" y="2165350"/>
          <p14:tracePt t="188101" x="9175750" y="2178050"/>
          <p14:tracePt t="188103" x="9175750" y="2201863"/>
          <p14:tracePt t="188118" x="9175750" y="2227263"/>
          <p14:tracePt t="188134" x="9175750" y="2265363"/>
          <p14:tracePt t="188151" x="9175750" y="2303463"/>
          <p14:tracePt t="188168" x="9175750" y="2378075"/>
          <p14:tracePt t="188184" x="9175750" y="2439988"/>
          <p14:tracePt t="188201" x="9175750" y="2490788"/>
          <p14:tracePt t="188218" x="9175750" y="2527300"/>
          <p14:tracePt t="188234" x="9188450" y="2540000"/>
          <p14:tracePt t="188251" x="9188450" y="2565400"/>
          <p14:tracePt t="188268" x="9199563" y="2578100"/>
          <p14:tracePt t="188270" x="9199563" y="2590800"/>
          <p14:tracePt t="188285" x="9199563" y="2603500"/>
          <p14:tracePt t="188287" x="9212263" y="2627313"/>
          <p14:tracePt t="188302" x="9212263" y="2652713"/>
          <p14:tracePt t="188318" x="9237663" y="2703513"/>
          <p14:tracePt t="188335" x="9237663" y="2752725"/>
          <p14:tracePt t="188352" x="9250363" y="2803525"/>
          <p14:tracePt t="188368" x="9250363" y="2852738"/>
          <p14:tracePt t="188385" x="9250363" y="2916238"/>
          <p14:tracePt t="188402" x="9250363" y="3016250"/>
          <p14:tracePt t="188419" x="9250363" y="3141663"/>
          <p14:tracePt t="188435" x="9250363" y="3290888"/>
          <p14:tracePt t="188451" x="9250363" y="3490913"/>
          <p14:tracePt t="188454" x="9250363" y="3590925"/>
          <p14:tracePt t="188468" x="9250363" y="3679825"/>
          <p14:tracePt t="188471" x="9250363" y="3741738"/>
          <p14:tracePt t="188485" x="9250363" y="3792538"/>
          <p14:tracePt t="188488" x="9250363" y="3841750"/>
          <p14:tracePt t="188502" x="9250363" y="3905250"/>
          <p14:tracePt t="188519" x="9250363" y="3954463"/>
          <p14:tracePt t="188536" x="9250363" y="3992563"/>
          <p14:tracePt t="188552" x="9250363" y="4005263"/>
          <p14:tracePt t="188569" x="9224963" y="4017963"/>
          <p14:tracePt t="188585" x="9199563" y="4041775"/>
          <p14:tracePt t="188602" x="9163050" y="4054475"/>
          <p14:tracePt t="188619" x="9099550" y="4054475"/>
          <p14:tracePt t="188636" x="9037638" y="4079875"/>
          <p14:tracePt t="188639" x="8999538" y="4079875"/>
          <p14:tracePt t="188652" x="8975725" y="4079875"/>
          <p14:tracePt t="188655" x="8950325" y="4092575"/>
          <p14:tracePt t="188669" x="8912225" y="4092575"/>
          <p14:tracePt t="188672" x="8899525" y="4092575"/>
          <p14:tracePt t="188686" x="8850313" y="4092575"/>
          <p14:tracePt t="188702" x="8812213" y="4092575"/>
          <p14:tracePt t="188720" x="8786813" y="4092575"/>
          <p14:tracePt t="188736" x="8737600" y="4092575"/>
          <p14:tracePt t="188753" x="8686800" y="4092575"/>
          <p14:tracePt t="188769" x="8612188" y="4092575"/>
          <p14:tracePt t="188786" x="8548688" y="4092575"/>
          <p14:tracePt t="188803" x="8499475" y="4092575"/>
          <p14:tracePt t="188820" x="8461375" y="4092575"/>
          <p14:tracePt t="188823" x="8448675" y="4092575"/>
          <p14:tracePt t="188836" x="8435975" y="4092575"/>
          <p14:tracePt t="188838" x="8412163" y="4092575"/>
          <p14:tracePt t="188853" x="8386763" y="4105275"/>
          <p14:tracePt t="188855" x="8348663" y="4117975"/>
          <p14:tracePt t="188870" x="8274050" y="4117975"/>
          <p14:tracePt t="188886" x="8148638" y="4129088"/>
          <p14:tracePt t="188903" x="7986713" y="4154488"/>
          <p14:tracePt t="188920" x="7797800" y="4179888"/>
          <p14:tracePt t="188936" x="7585075" y="4230688"/>
          <p14:tracePt t="188953" x="7397750" y="4254500"/>
          <p14:tracePt t="188970" x="7259638" y="4292600"/>
          <p14:tracePt t="188987" x="7146925" y="4305300"/>
          <p14:tracePt t="189003" x="6972300" y="4330700"/>
          <p14:tracePt t="189020" x="6834188" y="4354513"/>
          <p14:tracePt t="189023" x="6746875" y="4367213"/>
          <p14:tracePt t="189037" x="6659563" y="4392613"/>
          <p14:tracePt t="189039" x="6584950" y="4405313"/>
          <p14:tracePt t="189054" x="6472238" y="4405313"/>
          <p14:tracePt t="189070" x="6346825" y="4430713"/>
          <p14:tracePt t="189086" x="6259513" y="4443413"/>
          <p14:tracePt t="189102" x="6170613" y="4454525"/>
          <p14:tracePt t="189119" x="6057900" y="4454525"/>
          <p14:tracePt t="189136" x="5957888" y="4454525"/>
          <p14:tracePt t="189154" x="5845175" y="4467225"/>
          <p14:tracePt t="189171" x="5695950" y="4467225"/>
          <p14:tracePt t="189187" x="5545138" y="4467225"/>
          <p14:tracePt t="189190" x="5457825" y="4467225"/>
          <p14:tracePt t="189204" x="5383213" y="4467225"/>
          <p14:tracePt t="189207" x="5307013" y="4467225"/>
          <p14:tracePt t="189220" x="5245100" y="4467225"/>
          <p14:tracePt t="189223" x="5170488" y="4467225"/>
          <p14:tracePt t="189238" x="5106988" y="4467225"/>
          <p14:tracePt t="189240" x="5045075" y="4467225"/>
          <p14:tracePt t="189254" x="4868863" y="4467225"/>
          <p14:tracePt t="189271" x="4694238" y="4454525"/>
          <p14:tracePt t="189287" x="4556125" y="4454525"/>
          <p14:tracePt t="189304" x="4456113" y="4443413"/>
          <p14:tracePt t="189320" x="4330700" y="4430713"/>
          <p14:tracePt t="189337" x="4217988" y="4405313"/>
          <p14:tracePt t="189354" x="4117975" y="4379913"/>
          <p14:tracePt t="189370" x="3992563" y="4367213"/>
          <p14:tracePt t="189387" x="3879850" y="4354513"/>
          <p14:tracePt t="189390" x="3817938" y="4354513"/>
          <p14:tracePt t="189404" x="3743325" y="4330700"/>
          <p14:tracePt t="189407" x="3667125" y="4305300"/>
          <p14:tracePt t="189421" x="3605213" y="4292600"/>
          <p14:tracePt t="189423" x="3517900" y="4267200"/>
          <p14:tracePt t="189438" x="3354388" y="4217988"/>
          <p14:tracePt t="189455" x="3254375" y="4179888"/>
          <p14:tracePt t="189471" x="3179763" y="4154488"/>
          <p14:tracePt t="189488" x="3116263" y="4117975"/>
          <p14:tracePt t="189505" x="3041650" y="4079875"/>
          <p14:tracePt t="189521" x="2967038" y="4054475"/>
          <p14:tracePt t="189538" x="2890838" y="4029075"/>
          <p14:tracePt t="189554" x="2841625" y="4005263"/>
          <p14:tracePt t="189571" x="2778125" y="3979863"/>
          <p14:tracePt t="189574" x="2767013" y="3967163"/>
          <p14:tracePt t="189588" x="2754313" y="3967163"/>
          <p14:tracePt t="189591" x="2716213" y="3941763"/>
          <p14:tracePt t="189605" x="2690813" y="3929063"/>
          <p14:tracePt t="189607" x="2667000" y="3905250"/>
          <p14:tracePt t="189622" x="2578100" y="3829050"/>
          <p14:tracePt t="189638" x="2465388" y="3692525"/>
          <p14:tracePt t="189655" x="2316163" y="3541713"/>
          <p14:tracePt t="189672" x="2127250" y="3390900"/>
          <p14:tracePt t="189689" x="2014538" y="3303588"/>
          <p14:tracePt t="189705" x="1965325" y="3254375"/>
          <p14:tracePt t="189722" x="1939925" y="3241675"/>
          <p14:tracePt t="189751" x="1927225" y="3241675"/>
          <p14:tracePt t="189887" x="1927225" y="3267075"/>
          <p14:tracePt t="189895" x="1927225" y="3316288"/>
          <p14:tracePt t="189906" x="1927225" y="3367088"/>
          <p14:tracePt t="189923" x="1927225" y="3479800"/>
          <p14:tracePt t="189940" x="1952625" y="3567113"/>
          <p14:tracePt t="189943" x="1965325" y="3603625"/>
          <p14:tracePt t="189956" x="1965325" y="3654425"/>
          <p14:tracePt t="189959" x="1990725" y="3679825"/>
          <p14:tracePt t="189973" x="2014538" y="3703638"/>
          <p14:tracePt t="189975" x="2039938" y="3729038"/>
          <p14:tracePt t="189990" x="2090738" y="3767138"/>
          <p14:tracePt t="190004" x="2139950" y="3792538"/>
          <p14:tracePt t="190006" x="2216150" y="3816350"/>
          <p14:tracePt t="190021" x="2452688" y="3879850"/>
          <p14:tracePt t="190038" x="2916238" y="3892550"/>
          <p14:tracePt t="190055" x="3730625" y="3892550"/>
          <p14:tracePt t="190071" x="4806950" y="3816350"/>
          <p14:tracePt t="190088" x="5808663" y="3641725"/>
          <p14:tracePt t="190106" x="6572250" y="3454400"/>
          <p14:tracePt t="190123" x="7223125" y="3267075"/>
          <p14:tracePt t="190140" x="7886700" y="3116263"/>
          <p14:tracePt t="190144" x="8161338" y="3041650"/>
          <p14:tracePt t="190157" x="8424863" y="2990850"/>
          <p14:tracePt t="190160" x="8686800" y="2941638"/>
          <p14:tracePt t="190173" x="8924925" y="2865438"/>
          <p14:tracePt t="190175" x="9124950" y="2828925"/>
          <p14:tracePt t="190190" x="9450388" y="2740025"/>
          <p14:tracePt t="190206" x="9701213" y="2652713"/>
          <p14:tracePt t="190223" x="9813925" y="2616200"/>
          <p14:tracePt t="190240" x="9863138" y="2590800"/>
          <p14:tracePt t="190256" x="9875838" y="2578100"/>
          <p14:tracePt t="190273" x="9888538" y="2552700"/>
          <p14:tracePt t="190290" x="9888538" y="2516188"/>
          <p14:tracePt t="190306" x="9888538" y="2478088"/>
          <p14:tracePt t="190323" x="9888538" y="2414588"/>
          <p14:tracePt t="190341" x="9888538" y="2339975"/>
          <p14:tracePt t="190343" x="9888538" y="2303463"/>
          <p14:tracePt t="190358" x="9839325" y="2252663"/>
          <p14:tracePt t="190374" x="9701213" y="2165350"/>
          <p14:tracePt t="190391" x="9513888" y="2101850"/>
          <p14:tracePt t="190407" x="9288463" y="2052638"/>
          <p14:tracePt t="190424" x="9037638" y="2001838"/>
          <p14:tracePt t="190441" x="8763000" y="1965325"/>
          <p14:tracePt t="190457" x="8524875" y="1927225"/>
          <p14:tracePt t="190474" x="8374063" y="1914525"/>
          <p14:tracePt t="190490" x="8235950" y="1914525"/>
          <p14:tracePt t="190507" x="8099425" y="1914525"/>
          <p14:tracePt t="190523" x="7961313" y="1889125"/>
          <p14:tracePt t="190526" x="7897813" y="1889125"/>
          <p14:tracePt t="190540" x="7823200" y="1889125"/>
          <p14:tracePt t="190542" x="7761288" y="1889125"/>
          <p14:tracePt t="190557" x="7685088" y="1889125"/>
          <p14:tracePt t="190559" x="7610475" y="1889125"/>
          <p14:tracePt t="190574" x="7435850" y="1901825"/>
          <p14:tracePt t="190591" x="7246938" y="1952625"/>
          <p14:tracePt t="190607" x="7072313" y="2001838"/>
          <p14:tracePt t="190624" x="6884988" y="2065338"/>
          <p14:tracePt t="190641" x="6708775" y="2114550"/>
          <p14:tracePt t="190658" x="6559550" y="2139950"/>
          <p14:tracePt t="190674" x="6396038" y="2178050"/>
          <p14:tracePt t="190691" x="6259513" y="2201863"/>
          <p14:tracePt t="190695" x="6170613" y="2214563"/>
          <p14:tracePt t="190707" x="6083300" y="2227263"/>
          <p14:tracePt t="190710" x="5995988" y="2239963"/>
          <p14:tracePt t="190724" x="5895975" y="2265363"/>
          <p14:tracePt t="190727" x="5821363" y="2278063"/>
          <p14:tracePt t="190741" x="5783263" y="2278063"/>
          <p14:tracePt t="190743" x="5745163" y="2278063"/>
          <p14:tracePt t="190758" x="5708650" y="2290763"/>
          <p14:tracePt t="190775" x="5670550" y="2290763"/>
          <p14:tracePt t="190790" x="5645150" y="2290763"/>
          <p14:tracePt t="190807" x="5632450" y="2290763"/>
          <p14:tracePt t="190823" x="5595938" y="2314575"/>
          <p14:tracePt t="190840" x="5557838" y="2314575"/>
          <p14:tracePt t="190857" x="5507038" y="2327275"/>
          <p14:tracePt t="190874" x="5470525" y="2327275"/>
          <p14:tracePt t="190890" x="5432425" y="2352675"/>
          <p14:tracePt t="190907" x="5407025" y="2352675"/>
          <p14:tracePt t="190924" x="5394325" y="2352675"/>
          <p14:tracePt t="190926" x="5383213" y="2352675"/>
          <p14:tracePt t="190940" x="5357813" y="2352675"/>
          <p14:tracePt t="190942" x="5345113" y="2352675"/>
          <p14:tracePt t="190957" x="5307013" y="2365375"/>
          <p14:tracePt t="190974" x="5245100" y="2378075"/>
          <p14:tracePt t="190991" x="5194300" y="2390775"/>
          <p14:tracePt t="191007" x="5132388" y="2414588"/>
          <p14:tracePt t="191024" x="5094288" y="2414588"/>
          <p14:tracePt t="191041" x="5081588" y="2427288"/>
          <p14:tracePt t="191057" x="5081588" y="2439988"/>
          <p14:tracePt t="191074" x="5068888" y="2439988"/>
          <p14:tracePt t="191127" x="5057775" y="2439988"/>
          <p14:tracePt t="191151" x="5045075" y="2439988"/>
          <p14:tracePt t="191158" x="5045075" y="2452688"/>
          <p14:tracePt t="191183" x="5032375" y="2465388"/>
          <p14:tracePt t="191703" x="5045075" y="2465388"/>
          <p14:tracePt t="191710" x="5094288" y="2465388"/>
          <p14:tracePt t="191718" x="5170488" y="2439988"/>
          <p14:tracePt t="191727" x="5232400" y="2414588"/>
          <p14:tracePt t="191743" x="5332413" y="2403475"/>
          <p14:tracePt t="191759" x="5407025" y="2403475"/>
          <p14:tracePt t="191776" x="5532438" y="2403475"/>
          <p14:tracePt t="191792" x="5683250" y="2403475"/>
          <p14:tracePt t="191809" x="5908675" y="2403475"/>
          <p14:tracePt t="191826" x="6196013" y="2403475"/>
          <p14:tracePt t="191842" x="6446838" y="2403475"/>
          <p14:tracePt t="191859" x="6634163" y="2403475"/>
          <p14:tracePt t="191861" x="6708775" y="2403475"/>
          <p14:tracePt t="191876" x="6797675" y="2403475"/>
          <p14:tracePt t="191877" x="6884988" y="2403475"/>
          <p14:tracePt t="191893" x="7097713" y="2403475"/>
          <p14:tracePt t="191910" x="7348538" y="2403475"/>
          <p14:tracePt t="191926" x="7635875" y="2365375"/>
          <p14:tracePt t="191943" x="7910513" y="2314575"/>
          <p14:tracePt t="191960" x="8148638" y="2290763"/>
          <p14:tracePt t="191976" x="8335963" y="2265363"/>
          <p14:tracePt t="191993" x="8474075" y="2252663"/>
          <p14:tracePt t="192010" x="8612188" y="2252663"/>
          <p14:tracePt t="192027" x="8812213" y="2252663"/>
          <p14:tracePt t="192043" x="9075738" y="2252663"/>
          <p14:tracePt t="192045" x="9224963" y="2252663"/>
          <p14:tracePt t="192060" x="9350375" y="2252663"/>
          <p14:tracePt t="192062" x="9475788" y="2252663"/>
          <p14:tracePt t="192077" x="9663113" y="2278063"/>
          <p14:tracePt t="192094" x="9750425" y="2290763"/>
          <p14:tracePt t="192110" x="9801225" y="2290763"/>
          <p14:tracePt t="192126" x="9801225" y="2303463"/>
          <p14:tracePt t="192143" x="9813925" y="2303463"/>
          <p14:tracePt t="192160" x="9839325" y="2303463"/>
          <p14:tracePt t="192177" x="9863138" y="2314575"/>
          <p14:tracePt t="192193" x="9888538" y="2327275"/>
          <p14:tracePt t="192210" x="9926638" y="2352675"/>
          <p14:tracePt t="192227" x="9952038" y="2365375"/>
          <p14:tracePt t="192244" x="10013950" y="2390775"/>
          <p14:tracePt t="192246" x="10026650" y="2403475"/>
          <p14:tracePt t="192260" x="10039350" y="2403475"/>
          <p14:tracePt t="192262" x="10064750" y="2414588"/>
          <p14:tracePt t="192277" x="10088563" y="2414588"/>
          <p14:tracePt t="192294" x="10126663" y="2439988"/>
          <p14:tracePt t="192311" x="10164763" y="2465388"/>
          <p14:tracePt t="192329" x="10213975" y="2490788"/>
          <p14:tracePt t="192345" x="10277475" y="2527300"/>
          <p14:tracePt t="192362" x="10339388" y="2540000"/>
          <p14:tracePt t="192379" x="10390188" y="2552700"/>
          <p14:tracePt t="192395" x="10426700" y="2565400"/>
          <p14:tracePt t="192399" x="10439400" y="2565400"/>
          <p14:tracePt t="192412" x="10464800" y="2565400"/>
          <p14:tracePt t="192415" x="10477500" y="2565400"/>
          <p14:tracePt t="192430" x="10526713" y="2565400"/>
          <p14:tracePt t="192446" x="10590213" y="2565400"/>
          <p14:tracePt t="192463" x="10626725" y="2565400"/>
          <p14:tracePt t="192479" x="10639425" y="2565400"/>
          <p14:tracePt t="192519" x="10639425" y="2578100"/>
          <p14:tracePt t="192527" x="10639425" y="2590800"/>
          <p14:tracePt t="192535" x="10652125" y="2616200"/>
          <p14:tracePt t="192546" x="10664825" y="2640013"/>
          <p14:tracePt t="192562" x="10702925" y="2690813"/>
          <p14:tracePt t="192579" x="10715625" y="2752725"/>
          <p14:tracePt t="192582" x="10726738" y="2778125"/>
          <p14:tracePt t="192596" x="10726738" y="2803525"/>
          <p14:tracePt t="192599" x="10739438" y="2816225"/>
          <p14:tracePt t="192613" x="10739438" y="2840038"/>
          <p14:tracePt t="192615" x="10752138" y="2865438"/>
          <p14:tracePt t="192630" x="10764838" y="2916238"/>
          <p14:tracePt t="192646" x="10764838" y="2990850"/>
          <p14:tracePt t="192663" x="10777538" y="3065463"/>
          <p14:tracePt t="192680" x="10777538" y="3141663"/>
          <p14:tracePt t="192696" x="10777538" y="3228975"/>
          <p14:tracePt t="192713" x="10777538" y="3303588"/>
          <p14:tracePt t="192730" x="10777538" y="3367088"/>
          <p14:tracePt t="192747" x="10777538" y="3403600"/>
          <p14:tracePt t="192763" x="10777538" y="3429000"/>
          <p14:tracePt t="192779" x="10777538" y="3454400"/>
          <p14:tracePt t="192797" x="10777538" y="3467100"/>
          <p14:tracePt t="192814" x="10777538" y="3479800"/>
          <p14:tracePt t="192831" x="10764838" y="3503613"/>
          <p14:tracePt t="192847" x="10752138" y="3516313"/>
          <p14:tracePt t="192864" x="10726738" y="3541713"/>
          <p14:tracePt t="192880" x="10702925" y="3567113"/>
          <p14:tracePt t="192897" x="10652125" y="3603625"/>
          <p14:tracePt t="192904" x="10626725" y="3616325"/>
          <p14:tracePt t="192913" x="10590213" y="3641725"/>
          <p14:tracePt t="192930" x="10502900" y="3679825"/>
          <p14:tracePt t="192946" x="10401300" y="3741738"/>
          <p14:tracePt t="192963" x="10301288" y="3803650"/>
          <p14:tracePt t="192967" x="10252075" y="3829050"/>
          <p14:tracePt t="192980" x="10201275" y="3854450"/>
          <p14:tracePt t="192982" x="10139363" y="3879850"/>
          <p14:tracePt t="192997" x="10101263" y="3916363"/>
          <p14:tracePt t="192999" x="10039350" y="3941763"/>
          <p14:tracePt t="193014" x="9952038" y="3992563"/>
          <p14:tracePt t="193031" x="9888538" y="4054475"/>
          <p14:tracePt t="193047" x="9788525" y="4141788"/>
          <p14:tracePt t="193064" x="9701213" y="4267200"/>
          <p14:tracePt t="193080" x="9601200" y="4367213"/>
          <p14:tracePt t="193097" x="9550400" y="4454525"/>
          <p14:tracePt t="193114" x="9488488" y="4505325"/>
          <p14:tracePt t="193130" x="9437688" y="4554538"/>
          <p14:tracePt t="193147" x="9388475" y="4579938"/>
          <p14:tracePt t="193150" x="9363075" y="4592638"/>
          <p14:tracePt t="193165" x="9350375" y="4618038"/>
          <p14:tracePt t="193167" x="9324975" y="4618038"/>
          <p14:tracePt t="193180" x="9312275" y="4630738"/>
          <p14:tracePt t="193182" x="9288463" y="4643438"/>
          <p14:tracePt t="193205" x="9275763" y="4643438"/>
          <p14:tracePt t="193583" x="9250363" y="4643438"/>
          <p14:tracePt t="193590" x="9199563" y="4643438"/>
          <p14:tracePt t="193598" x="9137650" y="4667250"/>
          <p14:tracePt t="193615" x="8924925" y="4692650"/>
          <p14:tracePt t="193632" x="8661400" y="4756150"/>
          <p14:tracePt t="193648" x="8348663" y="4792663"/>
          <p14:tracePt t="193665" x="8010525" y="4818063"/>
          <p14:tracePt t="193682" x="7635875" y="4818063"/>
          <p14:tracePt t="193699" x="7246938" y="4856163"/>
          <p14:tracePt t="193716" x="6684963" y="4905375"/>
          <p14:tracePt t="193719" x="6434138" y="4918075"/>
          <p14:tracePt t="193732" x="6183313" y="4943475"/>
          <p14:tracePt t="193736" x="5970588" y="4943475"/>
          <p14:tracePt t="193750" x="5657850" y="4943475"/>
          <p14:tracePt t="193764" x="5532438" y="4943475"/>
          <p14:tracePt t="193766" x="5432425" y="4943475"/>
          <p14:tracePt t="193781" x="5232400" y="4943475"/>
          <p14:tracePt t="193797" x="5068888" y="4943475"/>
          <p14:tracePt t="193814" x="4981575" y="4943475"/>
          <p14:tracePt t="193830" x="4932363" y="4943475"/>
          <p14:tracePt t="193847" x="4906963" y="4943475"/>
          <p14:tracePt t="193864" x="4894263" y="4943475"/>
          <p14:tracePt t="194063" x="4932363" y="4943475"/>
          <p14:tracePt t="194071" x="5019675" y="4930775"/>
          <p14:tracePt t="194083" x="5157788" y="4918075"/>
          <p14:tracePt t="194100" x="5419725" y="4918075"/>
          <p14:tracePt t="194103" x="5557838" y="4905375"/>
          <p14:tracePt t="194117" x="5670550" y="4892675"/>
          <p14:tracePt t="194120" x="5783263" y="4892675"/>
          <p14:tracePt t="194133" x="5908675" y="4892675"/>
          <p14:tracePt t="194136" x="5995988" y="4879975"/>
          <p14:tracePt t="194150" x="6157913" y="4868863"/>
          <p14:tracePt t="194167" x="6283325" y="4856163"/>
          <p14:tracePt t="194184" x="6346825" y="4843463"/>
          <p14:tracePt t="194200" x="6359525" y="4843463"/>
          <p14:tracePt t="194216" x="6370638" y="4830763"/>
          <p14:tracePt t="194335" x="6383338" y="4830763"/>
          <p14:tracePt t="194350" x="6396038" y="4818063"/>
          <p14:tracePt t="194359" x="6434138" y="4805363"/>
          <p14:tracePt t="194367" x="6459538" y="4779963"/>
          <p14:tracePt t="194384" x="6546850" y="4768850"/>
          <p14:tracePt t="194401" x="6696075" y="4692650"/>
          <p14:tracePt t="194417" x="6872288" y="4643438"/>
          <p14:tracePt t="194434" x="6972300" y="4592638"/>
          <p14:tracePt t="194450" x="7021513" y="4554538"/>
          <p14:tracePt t="194467" x="7085013" y="4505325"/>
          <p14:tracePt t="194484" x="7159625" y="4405313"/>
          <p14:tracePt t="194486" x="7223125" y="4330700"/>
          <p14:tracePt t="194501" x="7297738" y="4230688"/>
          <p14:tracePt t="194503" x="7372350" y="4092575"/>
          <p14:tracePt t="194518" x="7548563" y="3792538"/>
          <p14:tracePt t="194534" x="7697788" y="3503613"/>
          <p14:tracePt t="194551" x="7810500" y="3254375"/>
          <p14:tracePt t="194567" x="7886700" y="3054350"/>
          <p14:tracePt t="194583" x="7961313" y="2852738"/>
          <p14:tracePt t="194600" x="8048625" y="2678113"/>
          <p14:tracePt t="194616" x="8123238" y="2490788"/>
          <p14:tracePt t="194633" x="8223250" y="2339975"/>
          <p14:tracePt t="194650" x="8286750" y="2214563"/>
          <p14:tracePt t="194667" x="8324850" y="2114550"/>
          <p14:tracePt t="194683" x="8348663" y="2065338"/>
          <p14:tracePt t="194685" x="8348663" y="2039938"/>
          <p14:tracePt t="194700" x="8361363" y="2001838"/>
          <p14:tracePt t="194702" x="8374063" y="1989138"/>
          <p14:tracePt t="194718" x="8386763" y="1965325"/>
          <p14:tracePt t="194774" x="8386763" y="1952625"/>
          <p14:tracePt t="194782" x="8386763" y="1939925"/>
          <p14:tracePt t="194789" x="8399463" y="1927225"/>
          <p14:tracePt t="194800" x="8399463" y="1901825"/>
          <p14:tracePt t="194817" x="8424863" y="1889125"/>
          <p14:tracePt t="195055" x="8448675" y="1889125"/>
          <p14:tracePt t="195062" x="8486775" y="1876425"/>
          <p14:tracePt t="195071" x="8574088" y="1865313"/>
          <p14:tracePt t="195086" x="8774113" y="1839913"/>
          <p14:tracePt t="195103" x="8874125" y="1814513"/>
          <p14:tracePt t="195120" x="8912225" y="1814513"/>
          <p14:tracePt t="195136" x="8924925" y="1814513"/>
          <p14:tracePt t="195152" x="8950325" y="1814513"/>
          <p14:tracePt t="195169" x="8963025" y="1814513"/>
          <p14:tracePt t="195186" x="8986838" y="1814513"/>
          <p14:tracePt t="195203" x="8999538" y="1814513"/>
          <p14:tracePt t="195219" x="9037638" y="1814513"/>
          <p14:tracePt t="195222" x="9063038" y="1814513"/>
          <p14:tracePt t="195236" x="9088438" y="1814513"/>
          <p14:tracePt t="195239" x="9112250" y="1814513"/>
          <p14:tracePt t="195253" x="9163050" y="1814513"/>
          <p14:tracePt t="195255" x="9212263" y="1814513"/>
          <p14:tracePt t="195270" x="9301163" y="1827213"/>
          <p14:tracePt t="195287" x="9388475" y="1827213"/>
          <p14:tracePt t="195303" x="9437688" y="1839913"/>
          <p14:tracePt t="195320" x="9450388" y="1839913"/>
          <p14:tracePt t="195375" x="9463088" y="1839913"/>
          <p14:tracePt t="195391" x="9488488" y="1839913"/>
          <p14:tracePt t="195398" x="9501188" y="1839913"/>
          <p14:tracePt t="195407" x="9513888" y="1839913"/>
          <p14:tracePt t="195419" x="9525000" y="1839913"/>
          <p14:tracePt t="195422" x="9550400" y="1839913"/>
          <p14:tracePt t="195437" x="9563100" y="1839913"/>
          <p14:tracePt t="195439" x="9588500" y="1839913"/>
          <p14:tracePt t="195454" x="9637713" y="1839913"/>
          <p14:tracePt t="195470" x="9701213" y="1839913"/>
          <p14:tracePt t="195487" x="9775825" y="1839913"/>
          <p14:tracePt t="195504" x="9852025" y="1839913"/>
          <p14:tracePt t="195521" x="9926638" y="1839913"/>
          <p14:tracePt t="195537" x="10001250" y="1839913"/>
          <p14:tracePt t="195554" x="10052050" y="1839913"/>
          <p14:tracePt t="195570" x="10101263" y="1839913"/>
          <p14:tracePt t="195587" x="10152063" y="1827213"/>
          <p14:tracePt t="195604" x="10177463" y="1814513"/>
          <p14:tracePt t="195607" x="10188575" y="1814513"/>
          <p14:tracePt t="196151" x="10177463" y="1827213"/>
          <p14:tracePt t="196158" x="10164763" y="1852613"/>
          <p14:tracePt t="196171" x="10139363" y="1865313"/>
          <p14:tracePt t="196174" x="10126663" y="1876425"/>
          <p14:tracePt t="196189" x="10101263" y="1901825"/>
          <p14:tracePt t="196191" x="10039350" y="1927225"/>
          <p14:tracePt t="196206" x="9913938" y="2001838"/>
          <p14:tracePt t="196222" x="9750425" y="2078038"/>
          <p14:tracePt t="196239" x="9601200" y="2165350"/>
          <p14:tracePt t="196256" x="9501188" y="2214563"/>
          <p14:tracePt t="196272" x="9401175" y="2265363"/>
          <p14:tracePt t="196289" x="9237663" y="2339975"/>
          <p14:tracePt t="196306" x="9063038" y="2414588"/>
          <p14:tracePt t="196322" x="8874125" y="2490788"/>
          <p14:tracePt t="196340" x="8674100" y="2565400"/>
          <p14:tracePt t="196343" x="8561388" y="2603500"/>
          <p14:tracePt t="196357" x="8474075" y="2652713"/>
          <p14:tracePt t="196360" x="8399463" y="2703513"/>
          <p14:tracePt t="196373" x="8335963" y="2740025"/>
          <p14:tracePt t="196375" x="8299450" y="2765425"/>
          <p14:tracePt t="196390" x="8223250" y="2803525"/>
          <p14:tracePt t="196404" x="8199438" y="2816225"/>
          <p14:tracePt t="196406" x="8161338" y="2840038"/>
          <p14:tracePt t="196421" x="8110538" y="2878138"/>
          <p14:tracePt t="196437" x="8023225" y="2916238"/>
          <p14:tracePt t="196454" x="7910513" y="2990850"/>
          <p14:tracePt t="196471" x="7797800" y="3065463"/>
          <p14:tracePt t="196489" x="7697788" y="3141663"/>
          <p14:tracePt t="196506" x="7623175" y="3203575"/>
          <p14:tracePt t="196522" x="7597775" y="3241675"/>
          <p14:tracePt t="196540" x="7597775" y="3278188"/>
          <p14:tracePt t="196557" x="7635875" y="3278188"/>
          <p14:tracePt t="196559" x="7735888" y="3278188"/>
          <p14:tracePt t="196573" x="7886700" y="3278188"/>
          <p14:tracePt t="196576" x="8110538" y="3241675"/>
          <p14:tracePt t="196591" x="8524875" y="3178175"/>
          <p14:tracePt t="196605" x="8724900" y="3178175"/>
          <p14:tracePt t="196622" x="8763000" y="3178175"/>
          <p14:tracePt t="197063" x="8763000" y="3165475"/>
          <p14:tracePt t="197071" x="8763000" y="3154363"/>
          <p14:tracePt t="197311" x="8750300" y="3165475"/>
          <p14:tracePt t="197319" x="8750300" y="3190875"/>
          <p14:tracePt t="197327" x="8724900" y="3203575"/>
          <p14:tracePt t="197342" x="8674100" y="3216275"/>
          <p14:tracePt t="197359" x="8599488" y="3267075"/>
          <p14:tracePt t="197375" x="8524875" y="3290888"/>
          <p14:tracePt t="197392" x="8474075" y="3303588"/>
          <p14:tracePt t="197408" x="8361363" y="3341688"/>
          <p14:tracePt t="197425" x="8212138" y="3416300"/>
          <p14:tracePt t="197442" x="8099425" y="3467100"/>
          <p14:tracePt t="197459" x="8023225" y="3529013"/>
          <p14:tracePt t="197462" x="7999413" y="3541713"/>
          <p14:tracePt t="197476" x="7974013" y="3567113"/>
          <p14:tracePt t="197479" x="7935913" y="3590925"/>
          <p14:tracePt t="197493" x="7897813" y="3603625"/>
          <p14:tracePt t="197495" x="7861300" y="3629025"/>
          <p14:tracePt t="197507" x="7823200" y="3654425"/>
          <p14:tracePt t="197509" x="7773988" y="3679825"/>
          <p14:tracePt t="197524" x="7723188" y="3703638"/>
          <p14:tracePt t="197525" x="7661275" y="3729038"/>
          <p14:tracePt t="197541" x="7535863" y="3779838"/>
          <p14:tracePt t="197558" x="7372350" y="3854450"/>
          <p14:tracePt t="197575" x="7159625" y="3929063"/>
          <p14:tracePt t="197591" x="6946900" y="4017963"/>
          <p14:tracePt t="197608" x="6708775" y="4129088"/>
          <p14:tracePt t="197624" x="6459538" y="4241800"/>
          <p14:tracePt t="197641" x="6246813" y="4341813"/>
          <p14:tracePt t="197658" x="6034088" y="4454525"/>
          <p14:tracePt t="197675" x="5870575" y="4543425"/>
          <p14:tracePt t="197691" x="5695950" y="4618038"/>
          <p14:tracePt t="197693" x="5632450" y="4656138"/>
          <p14:tracePt t="197708" x="5570538" y="4705350"/>
          <p14:tracePt t="197710" x="5495925" y="4743450"/>
          <p14:tracePt t="197725" x="5370513" y="4792663"/>
          <p14:tracePt t="197741" x="5194300" y="4856163"/>
          <p14:tracePt t="197758" x="4981575" y="4943475"/>
          <p14:tracePt t="197775" x="4768850" y="5018088"/>
          <p14:tracePt t="197791" x="4556125" y="5105400"/>
          <p14:tracePt t="197809" x="4343400" y="5194300"/>
          <p14:tracePt t="197825" x="4156075" y="5281613"/>
          <p14:tracePt t="197841" x="4005263" y="5343525"/>
          <p14:tracePt t="197859" x="3879850" y="5407025"/>
          <p14:tracePt t="197875" x="3756025" y="5468938"/>
          <p14:tracePt t="197877" x="3717925" y="5494338"/>
          <p14:tracePt t="197892" x="3679825" y="5507038"/>
          <p14:tracePt t="197894" x="3630613" y="5543550"/>
          <p14:tracePt t="197909" x="3517900" y="5619750"/>
          <p14:tracePt t="197926" x="3441700" y="5707063"/>
          <p14:tracePt t="197942" x="3405188" y="5768975"/>
          <p14:tracePt t="197958" x="3392488" y="5794375"/>
          <p14:tracePt t="197975" x="3392488" y="5807075"/>
          <p14:tracePt t="197997" x="3392488" y="5819775"/>
          <p14:tracePt t="198494" x="3392488" y="5794375"/>
          <p14:tracePt t="198503" x="3392488" y="5756275"/>
          <p14:tracePt t="198511" x="3392488" y="5707063"/>
          <p14:tracePt t="198528" x="3392488" y="5668963"/>
          <p14:tracePt t="199423" x="3405188" y="5668963"/>
          <p14:tracePt t="199439" x="3417888" y="5668963"/>
          <p14:tracePt t="199447" x="3417888" y="5656263"/>
          <p14:tracePt t="199455" x="3429000" y="5656263"/>
          <p14:tracePt t="199464" x="3441700" y="5656263"/>
          <p14:tracePt t="199480" x="3441700" y="5643563"/>
          <p14:tracePt t="199496" x="3454400" y="5643563"/>
          <p14:tracePt t="199513" x="3467100" y="5630863"/>
          <p14:tracePt t="199535" x="3479800" y="5630863"/>
          <p14:tracePt t="199630" x="3492500" y="5630863"/>
          <p14:tracePt t="199648" x="3505200" y="5619750"/>
          <p14:tracePt t="199663" x="3517900" y="5619750"/>
          <p14:tracePt t="199679" x="3530600" y="5607050"/>
          <p14:tracePt t="199687" x="3541713" y="5607050"/>
          <p14:tracePt t="199698" x="3554413" y="5607050"/>
          <p14:tracePt t="199714" x="3579813" y="5607050"/>
          <p14:tracePt t="199731" x="3579813" y="5594350"/>
          <p14:tracePt t="199734" x="3592513" y="5594350"/>
          <p14:tracePt t="199751" x="3605213" y="5594350"/>
          <p14:tracePt t="199766" x="3617913" y="5594350"/>
          <p14:tracePt t="199782" x="3630613" y="5594350"/>
          <p14:tracePt t="199798" x="3643313" y="5594350"/>
          <p14:tracePt t="199815" x="3643313" y="5581650"/>
          <p14:tracePt t="199831" x="3654425" y="5568950"/>
          <p14:tracePt t="199848" x="3667125" y="5568950"/>
          <p14:tracePt t="199865" x="3692525" y="5568950"/>
          <p14:tracePt t="199882" x="3705225" y="5556250"/>
          <p14:tracePt t="199890" x="3717925" y="5556250"/>
          <p14:tracePt t="199910" x="3730625" y="5556250"/>
          <p14:tracePt t="199925" x="3743325" y="5556250"/>
          <p14:tracePt t="199950" x="3756025" y="5543550"/>
          <p14:tracePt t="199965" x="3767138" y="5543550"/>
          <p14:tracePt t="199981" x="3779838" y="5543550"/>
          <p14:tracePt t="199989" x="3779838" y="5530850"/>
          <p14:tracePt t="200031" x="3792538" y="5530850"/>
          <p14:tracePt t="200047" x="3805238" y="5530850"/>
          <p14:tracePt t="200055" x="3817938" y="5530850"/>
          <p14:tracePt t="200065" x="3830638" y="5530850"/>
          <p14:tracePt t="200082" x="3843338" y="5518150"/>
          <p14:tracePt t="200098" x="3856038" y="5518150"/>
          <p14:tracePt t="200117" x="3867150" y="5518150"/>
          <p14:tracePt t="200119" x="3879850" y="5518150"/>
          <p14:tracePt t="200950" x="3892550" y="5518150"/>
          <p14:tracePt t="200959" x="3905250" y="5518150"/>
          <p14:tracePt t="200969" x="3917950" y="5507038"/>
          <p14:tracePt t="200984" x="3956050" y="5494338"/>
          <p14:tracePt t="201001" x="3979863" y="5494338"/>
          <p14:tracePt t="201018" x="4005263" y="5481638"/>
          <p14:tracePt t="201035" x="4017963" y="5481638"/>
          <p14:tracePt t="205239" x="4030663" y="5481638"/>
          <p14:tracePt t="205246" x="4043363" y="5481638"/>
          <p14:tracePt t="205263" x="4117975" y="5481638"/>
          <p14:tracePt t="205279" x="4268788" y="5481638"/>
          <p14:tracePt t="205296" x="4481513" y="5468938"/>
          <p14:tracePt t="205312" x="4656138" y="5456238"/>
          <p14:tracePt t="205329" x="4794250" y="5456238"/>
          <p14:tracePt t="205345" x="4881563" y="5456238"/>
          <p14:tracePt t="205362" x="4932363" y="5443538"/>
          <p14:tracePt t="205380" x="4968875" y="5443538"/>
          <p14:tracePt t="205396" x="4981575" y="5443538"/>
          <p14:tracePt t="205423" x="4994275" y="5443538"/>
          <p14:tracePt t="205559" x="5006975" y="5443538"/>
          <p14:tracePt t="205566" x="5019675" y="5443538"/>
          <p14:tracePt t="205583" x="5032375" y="5443538"/>
          <p14:tracePt t="205598" x="5068888" y="5443538"/>
          <p14:tracePt t="205614" x="5119688" y="5443538"/>
          <p14:tracePt t="205631" x="5181600" y="5443538"/>
          <p14:tracePt t="205647" x="5257800" y="5443538"/>
          <p14:tracePt t="205663" x="5281613" y="5418138"/>
          <p14:tracePt t="205680" x="5319713" y="5418138"/>
          <p14:tracePt t="205697" x="5332413" y="5418138"/>
          <p14:tracePt t="205714" x="5345113" y="5418138"/>
          <p14:tracePt t="205730" x="5357813" y="5418138"/>
          <p14:tracePt t="205747" x="5394325" y="5418138"/>
          <p14:tracePt t="205763" x="5407025" y="5418138"/>
          <p14:tracePt t="205781" x="5419725" y="5418138"/>
          <p14:tracePt t="205784" x="5432425" y="5418138"/>
          <p14:tracePt t="205798" x="5445125" y="5418138"/>
          <p14:tracePt t="205814" x="5457825" y="5418138"/>
          <p14:tracePt t="205831" x="5483225" y="5418138"/>
          <p14:tracePt t="205847" x="5495925" y="5407025"/>
          <p14:tracePt t="205864" x="5545138" y="5407025"/>
          <p14:tracePt t="205880" x="5583238" y="5407025"/>
          <p14:tracePt t="205897" x="5645150" y="5394325"/>
          <p14:tracePt t="205904" x="5670550" y="5394325"/>
          <p14:tracePt t="205913" x="5695950" y="5394325"/>
          <p14:tracePt t="205931" x="5745163" y="5394325"/>
          <p14:tracePt t="205947" x="5795963" y="5368925"/>
          <p14:tracePt t="205950" x="5821363" y="5368925"/>
          <p14:tracePt t="205964" x="5832475" y="5368925"/>
          <p14:tracePt t="205966" x="5845175" y="5368925"/>
          <p14:tracePt t="205981" x="5857875" y="5368925"/>
          <p14:tracePt t="205997" x="5870575" y="5356225"/>
          <p14:tracePt t="206014" x="5883275" y="5356225"/>
          <p14:tracePt t="206102" x="5908675" y="5356225"/>
          <p14:tracePt t="206110" x="5932488" y="5356225"/>
          <p14:tracePt t="206119" x="5957888" y="5356225"/>
          <p14:tracePt t="206131" x="5995988" y="5356225"/>
          <p14:tracePt t="206134" x="6021388" y="5356225"/>
          <p14:tracePt t="206148" x="6045200" y="5356225"/>
          <p14:tracePt t="206150" x="6057900" y="5356225"/>
          <p14:tracePt t="206164" x="6070600" y="5356225"/>
          <p14:tracePt t="206166" x="6096000" y="5356225"/>
          <p14:tracePt t="206182" x="6108700" y="5356225"/>
          <p14:tracePt t="206206" x="6108700" y="5368925"/>
          <p14:tracePt t="206214" x="6108700" y="5381625"/>
          <p14:tracePt t="206231" x="6083300" y="5418138"/>
          <p14:tracePt t="206248" x="6021388" y="5481638"/>
          <p14:tracePt t="206265" x="5983288" y="5530850"/>
          <p14:tracePt t="206282" x="5970588" y="5556250"/>
          <p14:tracePt t="206911" x="5957888" y="5556250"/>
          <p14:tracePt t="206943" x="5945188" y="5556250"/>
          <p14:tracePt t="206959" x="5932488" y="5556250"/>
          <p14:tracePt t="206974" x="5921375" y="5556250"/>
          <p14:tracePt t="206991" x="5908675" y="5556250"/>
          <p14:tracePt t="207000" x="5895975" y="5556250"/>
          <p14:tracePt t="207008" x="5883275" y="5556250"/>
          <p14:tracePt t="207017" x="5857875" y="5556250"/>
          <p14:tracePt t="207033" x="5832475" y="5556250"/>
          <p14:tracePt t="207050" x="5808663" y="5556250"/>
          <p14:tracePt t="207067" x="5783263" y="5556250"/>
          <p14:tracePt t="207083" x="5757863" y="5556250"/>
          <p14:tracePt t="207086" x="5732463" y="5556250"/>
          <p14:tracePt t="207101" x="5719763" y="5556250"/>
          <p14:tracePt t="207104" x="5708650" y="5556250"/>
          <p14:tracePt t="207117" x="5695950" y="5556250"/>
          <p14:tracePt t="207134" x="5683250" y="5556250"/>
          <p14:tracePt t="207151" x="5670550" y="5556250"/>
          <p14:tracePt t="207167" x="5657850" y="5556250"/>
          <p14:tracePt t="207184" x="5645150" y="5556250"/>
          <p14:tracePt t="207200" x="5619750" y="5556250"/>
          <p14:tracePt t="207263" x="5619750" y="5543550"/>
          <p14:tracePt t="207279" x="5607050" y="5543550"/>
          <p14:tracePt t="214782" x="5619750" y="5543550"/>
          <p14:tracePt t="214790" x="5632450" y="5543550"/>
          <p14:tracePt t="214806" x="5645150" y="5543550"/>
          <p14:tracePt t="214822" x="5657850" y="5543550"/>
          <p14:tracePt t="214847" x="5670550" y="5543550"/>
          <p14:tracePt t="214871" x="5683250" y="5543550"/>
          <p14:tracePt t="214894" x="5695950" y="5530850"/>
          <p14:tracePt t="214918" x="5708650" y="5530850"/>
          <p14:tracePt t="215126" x="5719763" y="5530850"/>
          <p14:tracePt t="215135" x="5732463" y="5530850"/>
          <p14:tracePt t="215143" x="5732463" y="5518150"/>
          <p14:tracePt t="215159" x="5745163" y="5518150"/>
          <p14:tracePt t="215171" x="5770563" y="5518150"/>
          <p14:tracePt t="215174" x="5783263" y="5507038"/>
          <p14:tracePt t="215188" x="5795963" y="5494338"/>
          <p14:tracePt t="215191" x="5821363" y="5481638"/>
          <p14:tracePt t="215205" x="5845175" y="5456238"/>
          <p14:tracePt t="215207" x="5883275" y="5430838"/>
          <p14:tracePt t="215222" x="5970588" y="5381625"/>
          <p14:tracePt t="215239" x="6057900" y="5294313"/>
          <p14:tracePt t="215255" x="6134100" y="5230813"/>
          <p14:tracePt t="215272" x="6196013" y="5168900"/>
          <p14:tracePt t="215288" x="6259513" y="5081588"/>
          <p14:tracePt t="215305" x="6308725" y="4992688"/>
          <p14:tracePt t="215322" x="6359525" y="4905375"/>
          <p14:tracePt t="215338" x="6421438" y="4830763"/>
          <p14:tracePt t="215355" x="6472238" y="4743450"/>
          <p14:tracePt t="215358" x="6496050" y="4705350"/>
          <p14:tracePt t="215372" x="6496050" y="4643438"/>
          <p14:tracePt t="215374" x="6508750" y="4592638"/>
          <p14:tracePt t="215387" x="6534150" y="4530725"/>
          <p14:tracePt t="215389" x="6546850" y="4479925"/>
          <p14:tracePt t="215404" x="6559550" y="4430713"/>
          <p14:tracePt t="215405" x="6584950" y="4367213"/>
          <p14:tracePt t="215421" x="6608763" y="4241800"/>
          <p14:tracePt t="215437" x="6634163" y="4117975"/>
          <p14:tracePt t="215454" x="6659563" y="4029075"/>
          <p14:tracePt t="215471" x="6672263" y="3954463"/>
          <p14:tracePt t="215489" x="6672263" y="3892550"/>
          <p14:tracePt t="215505" x="6696075" y="3867150"/>
          <p14:tracePt t="215522" x="6696075" y="3841750"/>
          <p14:tracePt t="215822" x="6684963" y="3841750"/>
          <p14:tracePt t="215830" x="6646863" y="3841750"/>
          <p14:tracePt t="215839" x="6596063" y="3841750"/>
          <p14:tracePt t="215856" x="6521450" y="3854450"/>
          <p14:tracePt t="215874" x="6446838" y="3892550"/>
          <p14:tracePt t="215890" x="6408738" y="3954463"/>
          <p14:tracePt t="215907" x="6370638" y="3992563"/>
          <p14:tracePt t="215923" x="6334125" y="4054475"/>
          <p14:tracePt t="215926" x="6308725" y="4117975"/>
          <p14:tracePt t="215940" x="6283325" y="4179888"/>
          <p14:tracePt t="215942" x="6259513" y="4254500"/>
          <p14:tracePt t="215955" x="6234113" y="4341813"/>
          <p14:tracePt t="215957" x="6208713" y="4430713"/>
          <p14:tracePt t="215972" x="6196013" y="4492625"/>
          <p14:tracePt t="215973" x="6170613" y="4543425"/>
          <p14:tracePt t="215989" x="6157913" y="4667250"/>
          <p14:tracePt t="216006" x="6134100" y="4779963"/>
          <p14:tracePt t="216022" x="6121400" y="4843463"/>
          <p14:tracePt t="216039" x="6121400" y="4879975"/>
          <p14:tracePt t="216058" x="6108700" y="4892675"/>
          <p14:tracePt t="216158" x="6146800" y="4892675"/>
          <p14:tracePt t="216166" x="6196013" y="4892675"/>
          <p14:tracePt t="216174" x="6270625" y="4868863"/>
          <p14:tracePt t="216191" x="6408738" y="4805363"/>
          <p14:tracePt t="216208" x="6559550" y="4730750"/>
          <p14:tracePt t="216224" x="6708775" y="4656138"/>
          <p14:tracePt t="216241" x="6808788" y="4605338"/>
          <p14:tracePt t="216258" x="6859588" y="4592638"/>
          <p14:tracePt t="216275" x="6921500" y="4567238"/>
          <p14:tracePt t="216278" x="6946900" y="4554538"/>
          <p14:tracePt t="216291" x="6959600" y="4543425"/>
          <p14:tracePt t="216294" x="6985000" y="4543425"/>
          <p14:tracePt t="216309" x="7010400" y="4530725"/>
          <p14:tracePt t="216311" x="7021513" y="4530725"/>
          <p14:tracePt t="216324" x="7034213" y="4530725"/>
          <p14:tracePt t="216326" x="7046913" y="4530725"/>
          <p14:tracePt t="216341" x="7059613" y="4530725"/>
          <p14:tracePt t="216374" x="7072313" y="4530725"/>
          <p14:tracePt t="216382" x="7072313" y="4518025"/>
          <p14:tracePt t="216398" x="7085013" y="4518025"/>
          <p14:tracePt t="216414" x="7097713" y="4518025"/>
          <p14:tracePt t="216431" x="7123113" y="4505325"/>
          <p14:tracePt t="216441" x="7134225" y="4492625"/>
          <p14:tracePt t="216458" x="7172325" y="4492625"/>
          <p14:tracePt t="216476" x="7223125" y="4492625"/>
          <p14:tracePt t="216479" x="7246938" y="4479925"/>
          <p14:tracePt t="216491" x="7272338" y="4479925"/>
          <p14:tracePt t="216494" x="7297738" y="4467225"/>
          <p14:tracePt t="216508" x="7323138" y="4467225"/>
          <p14:tracePt t="216510" x="7359650" y="4454525"/>
          <p14:tracePt t="216524" x="7385050" y="4430713"/>
          <p14:tracePt t="216525" x="7410450" y="4430713"/>
          <p14:tracePt t="216541" x="7510463" y="4392613"/>
          <p14:tracePt t="216557" x="7597775" y="4354513"/>
          <p14:tracePt t="216574" x="7648575" y="4330700"/>
          <p14:tracePt t="216590" x="7685088" y="4292600"/>
          <p14:tracePt t="216607" x="7697788" y="4279900"/>
          <p14:tracePt t="216624" x="7710488" y="4267200"/>
          <p14:tracePt t="216641" x="7723188" y="4241800"/>
          <p14:tracePt t="216657" x="7723188" y="4230688"/>
          <p14:tracePt t="216674" x="7723188" y="4205288"/>
          <p14:tracePt t="216691" x="7735888" y="4179888"/>
          <p14:tracePt t="216708" x="7735888" y="4167188"/>
          <p14:tracePt t="216710" x="7735888" y="4141788"/>
          <p14:tracePt t="216725" x="7735888" y="4117975"/>
          <p14:tracePt t="216741" x="7748588" y="4079875"/>
          <p14:tracePt t="216758" x="7748588" y="4017963"/>
          <p14:tracePt t="216774" x="7748588" y="3954463"/>
          <p14:tracePt t="216792" x="7748588" y="3916363"/>
          <p14:tracePt t="216809" x="7748588" y="3879850"/>
          <p14:tracePt t="216826" x="7748588" y="3829050"/>
          <p14:tracePt t="216842" x="7748588" y="3816350"/>
          <p14:tracePt t="216859" x="7748588" y="3779838"/>
          <p14:tracePt t="216862" x="7748588" y="3767138"/>
          <p14:tracePt t="216876" x="7748588" y="3741738"/>
          <p14:tracePt t="216894" x="7748588" y="3729038"/>
          <p14:tracePt t="216896" x="7748588" y="3703638"/>
          <p14:tracePt t="216910" x="7710488" y="3667125"/>
          <p14:tracePt t="216926" x="7685088" y="3641725"/>
          <p14:tracePt t="218366" x="7710488" y="3641725"/>
          <p14:tracePt t="218374" x="7735888" y="3641725"/>
          <p14:tracePt t="218383" x="7773988" y="3629025"/>
          <p14:tracePt t="218396" x="7797800" y="3629025"/>
          <p14:tracePt t="218606" x="7810500" y="3629025"/>
          <p14:tracePt t="218622" x="7823200" y="3629025"/>
          <p14:tracePt t="218638" x="7835900" y="3629025"/>
          <p14:tracePt t="218647" x="7848600" y="3629025"/>
          <p14:tracePt t="218678" x="7861300" y="3629025"/>
          <p14:tracePt t="218703" x="7874000" y="3629025"/>
          <p14:tracePt t="218719" x="7886700" y="3629025"/>
          <p14:tracePt t="218726" x="7897813" y="3629025"/>
          <p14:tracePt t="218735" x="7897813" y="3616325"/>
          <p14:tracePt t="218746" x="7910513" y="3616325"/>
          <p14:tracePt t="218763" x="7923213" y="3616325"/>
          <p14:tracePt t="218779" x="7935913" y="3616325"/>
          <p14:tracePt t="218797" x="7948613" y="3616325"/>
          <p14:tracePt t="218813" x="7961313" y="3616325"/>
          <p14:tracePt t="218830" x="7974013" y="3616325"/>
          <p14:tracePt t="218846" x="7999413" y="3616325"/>
          <p14:tracePt t="219014" x="7999413" y="3629025"/>
          <p14:tracePt t="219038" x="7999413" y="3641725"/>
          <p14:tracePt t="219063" x="7999413" y="3654425"/>
          <p14:tracePt t="219079" x="7999413" y="3667125"/>
          <p14:tracePt t="219086" x="7999413" y="3679825"/>
          <p14:tracePt t="219103" x="7999413" y="3692525"/>
          <p14:tracePt t="219115" x="7986713" y="3692525"/>
          <p14:tracePt t="219131" x="7935913" y="3729038"/>
          <p14:tracePt t="219134" x="7874000" y="3767138"/>
          <p14:tracePt t="219149" x="7797800" y="3803650"/>
          <p14:tracePt t="219151" x="7710488" y="3841750"/>
          <p14:tracePt t="219165" x="7485063" y="3941763"/>
          <p14:tracePt t="219183" x="7259638" y="4029075"/>
          <p14:tracePt t="219199" x="7097713" y="4092575"/>
          <p14:tracePt t="219215" x="6972300" y="4129088"/>
          <p14:tracePt t="219232" x="6910388" y="4129088"/>
          <p14:tracePt t="219249" x="6872288" y="4141788"/>
          <p14:tracePt t="219266" x="6846888" y="4141788"/>
          <p14:tracePt t="219282" x="6821488" y="4141788"/>
          <p14:tracePt t="219299" x="6808788" y="4154488"/>
          <p14:tracePt t="219316" x="6784975" y="4154488"/>
          <p14:tracePt t="219333" x="6772275" y="4154488"/>
          <p14:tracePt t="219335" x="6759575" y="4167188"/>
          <p14:tracePt t="219350" x="6746875" y="4167188"/>
          <p14:tracePt t="225566" x="6734175" y="4167188"/>
          <p14:tracePt t="225574" x="6734175" y="4179888"/>
          <p14:tracePt t="225582" x="6734175" y="4192588"/>
          <p14:tracePt t="225606" x="6721475" y="4192588"/>
          <p14:tracePt t="225630" x="6721475" y="4205288"/>
          <p14:tracePt t="225638" x="6708775" y="4205288"/>
          <p14:tracePt t="225649" x="6696075" y="4217988"/>
          <p14:tracePt t="225666" x="6696075" y="4254500"/>
          <p14:tracePt t="225682" x="6684963" y="4267200"/>
          <p14:tracePt t="225700" x="6684963" y="4305300"/>
          <p14:tracePt t="225702" x="6684963" y="4318000"/>
          <p14:tracePt t="225716" x="6672263" y="4330700"/>
          <p14:tracePt t="225718" x="6672263" y="4341813"/>
          <p14:tracePt t="225733" x="6672263" y="4367213"/>
          <p14:tracePt t="225735" x="6672263" y="4379913"/>
          <p14:tracePt t="225750" x="6672263" y="4430713"/>
          <p14:tracePt t="225766" x="6672263" y="4479925"/>
          <p14:tracePt t="225782" x="6672263" y="4530725"/>
          <p14:tracePt t="225799" x="6672263" y="4579938"/>
          <p14:tracePt t="225816" x="6672263" y="4592638"/>
          <p14:tracePt t="225832" x="6672263" y="4605338"/>
          <p14:tracePt t="226046" x="6672263" y="4618038"/>
          <p14:tracePt t="226054" x="6672263" y="4630738"/>
          <p14:tracePt t="229206" x="6659563" y="4630738"/>
          <p14:tracePt t="229223" x="6646863" y="4643438"/>
          <p14:tracePt t="229231" x="6634163" y="4643438"/>
          <p14:tracePt t="229241" x="6621463" y="4667250"/>
          <p14:tracePt t="229259" x="6559550" y="4718050"/>
          <p14:tracePt t="229262" x="6534150" y="4743450"/>
          <p14:tracePt t="229275" x="6472238" y="4768850"/>
          <p14:tracePt t="229279" x="6421438" y="4792663"/>
          <p14:tracePt t="229291" x="6346825" y="4856163"/>
          <p14:tracePt t="229294" x="6246813" y="4918075"/>
          <p14:tracePt t="229308" x="6157913" y="4981575"/>
          <p14:tracePt t="229311" x="6045200" y="5043488"/>
          <p14:tracePt t="229326" x="5845175" y="5205413"/>
          <p14:tracePt t="229342" x="5657850" y="5368925"/>
          <p14:tracePt t="229359" x="5507038" y="5518150"/>
          <p14:tracePt t="229375" x="5394325" y="5656263"/>
          <p14:tracePt t="229392" x="5307013" y="5768975"/>
          <p14:tracePt t="229409" x="5194300" y="5832475"/>
          <p14:tracePt t="229425" x="5106988" y="5881688"/>
          <p14:tracePt t="229442" x="5019675" y="5894388"/>
          <p14:tracePt t="229458" x="4945063" y="5919788"/>
          <p14:tracePt t="229475" x="4894263" y="5919788"/>
          <p14:tracePt t="229478" x="4868863" y="5919788"/>
          <p14:tracePt t="229492" x="4843463" y="5932488"/>
          <p14:tracePt t="229495" x="4819650" y="5945188"/>
          <p14:tracePt t="229510" x="4768850" y="5945188"/>
          <p14:tracePt t="229526" x="4719638" y="5945188"/>
          <p14:tracePt t="229542" x="4656138" y="5945188"/>
          <p14:tracePt t="229560" x="4594225" y="5945188"/>
          <p14:tracePt t="229574" x="4530725" y="5945188"/>
          <p14:tracePt t="229591" x="4456113" y="5945188"/>
          <p14:tracePt t="229607" x="4343400" y="5945188"/>
          <p14:tracePt t="229624" x="4205288" y="5945188"/>
          <p14:tracePt t="229641" x="4030663" y="5945188"/>
          <p14:tracePt t="229658" x="3879850" y="5945188"/>
          <p14:tracePt t="229674" x="3717925" y="5945188"/>
          <p14:tracePt t="229692" x="3554413" y="5932488"/>
          <p14:tracePt t="229695" x="3492500" y="5932488"/>
          <p14:tracePt t="229710" x="3405188" y="5932488"/>
          <p14:tracePt t="229726" x="3354388" y="5932488"/>
          <p14:tracePt t="229743" x="3341688" y="5932488"/>
          <p14:tracePt t="229760" x="3317875" y="5932488"/>
          <p14:tracePt t="229776" x="3317875" y="5919788"/>
          <p14:tracePt t="229793" x="3305175" y="5919788"/>
          <p14:tracePt t="229810" x="3279775" y="5919788"/>
          <p14:tracePt t="229918" x="3267075" y="5919788"/>
          <p14:tracePt t="229926" x="3254375" y="5919788"/>
          <p14:tracePt t="229935" x="3241675" y="5945188"/>
          <p14:tracePt t="229944" x="3228975" y="5969000"/>
          <p14:tracePt t="229960" x="3216275" y="5994400"/>
          <p14:tracePt t="229977" x="3216275" y="6007100"/>
          <p14:tracePt t="232190" x="3241675" y="6007100"/>
          <p14:tracePt t="232199" x="3317875" y="6007100"/>
          <p14:tracePt t="232206" x="3417888" y="6007100"/>
          <p14:tracePt t="232215" x="3505200" y="6007100"/>
          <p14:tracePt t="232233" x="3567113" y="6007100"/>
          <p14:tracePt t="232249" x="3643313" y="5994400"/>
          <p14:tracePt t="232266" x="3692525" y="5981700"/>
          <p14:tracePt t="232374" x="3705225" y="5981700"/>
          <p14:tracePt t="232383" x="3705225" y="5969000"/>
          <p14:tracePt t="232391" x="3717925" y="5969000"/>
          <p14:tracePt t="232399" x="3730625" y="5956300"/>
          <p14:tracePt t="232416" x="3767138" y="5919788"/>
          <p14:tracePt t="232434" x="3779838" y="5894388"/>
          <p14:tracePt t="232450" x="3779838" y="5881688"/>
          <p14:tracePt t="232467" x="3779838" y="5868988"/>
          <p14:tracePt t="232470" x="3792538" y="5856288"/>
          <p14:tracePt t="232487" x="3817938" y="5856288"/>
          <p14:tracePt t="232501" x="3843338" y="5843588"/>
          <p14:tracePt t="232502" x="3879850" y="5832475"/>
          <p14:tracePt t="232516" x="3930650" y="5832475"/>
          <p14:tracePt t="232518" x="3968750" y="5832475"/>
          <p14:tracePt t="232533" x="4043363" y="5819775"/>
          <p14:tracePt t="232551" x="4105275" y="5794375"/>
          <p14:tracePt t="232567" x="4143375" y="5781675"/>
          <p14:tracePt t="232584" x="4168775" y="5768975"/>
          <p14:tracePt t="232600" x="4181475" y="5756275"/>
          <p14:tracePt t="232617" x="4205288" y="5756275"/>
          <p14:tracePt t="232634" x="4217988" y="5743575"/>
          <p14:tracePt t="245478" x="4181475" y="5743575"/>
          <p14:tracePt t="245485" x="4105275" y="5743575"/>
          <p14:tracePt t="245501" x="3879850" y="5743575"/>
          <p14:tracePt t="245518" x="3717925" y="5732463"/>
          <p14:tracePt t="245534" x="3554413" y="5707063"/>
          <p14:tracePt t="245551" x="3417888" y="5656263"/>
          <p14:tracePt t="245567" x="3317875" y="5619750"/>
          <p14:tracePt t="245583" x="3241675" y="5594350"/>
          <p14:tracePt t="245601" x="3154363" y="5543550"/>
          <p14:tracePt t="245618" x="3103563" y="5507038"/>
          <p14:tracePt t="245635" x="3028950" y="5481638"/>
          <p14:tracePt t="245638" x="3016250" y="5468938"/>
          <p14:tracePt t="245651" x="2992438" y="5468938"/>
          <p14:tracePt t="245655" x="2979738" y="5456238"/>
          <p14:tracePt t="245670" x="2967038" y="5443538"/>
          <p14:tracePt t="245685" x="2954338" y="5430838"/>
          <p14:tracePt t="245703" x="2954338" y="5418138"/>
          <p14:tracePt t="245718" x="2941638" y="5418138"/>
          <p14:tracePt t="245782" x="2941638" y="5407025"/>
          <p14:tracePt t="245807" x="2941638" y="5394325"/>
          <p14:tracePt t="245814" x="2928938" y="5381625"/>
          <p14:tracePt t="245830" x="2928938" y="5368925"/>
          <p14:tracePt t="245839" x="2916238" y="5368925"/>
          <p14:tracePt t="245851" x="2916238" y="5356225"/>
          <p14:tracePt t="245878" x="2916238" y="5343525"/>
          <p14:tracePt t="245885" x="2916238" y="5330825"/>
          <p14:tracePt t="245902" x="2916238" y="5281613"/>
          <p14:tracePt t="245920" x="3041650" y="5194300"/>
          <p14:tracePt t="245935" x="3216275" y="5105400"/>
          <p14:tracePt t="245951" x="3379788" y="5056188"/>
          <p14:tracePt t="245968" x="3505200" y="5005388"/>
          <p14:tracePt t="245985" x="3579813" y="4968875"/>
          <p14:tracePt t="246001" x="3579813" y="4956175"/>
          <p14:tracePt t="246030" x="3592513" y="4956175"/>
          <p14:tracePt t="246037" x="3605213" y="4956175"/>
          <p14:tracePt t="246062" x="3617913" y="4956175"/>
          <p14:tracePt t="246069" x="3617913" y="4943475"/>
          <p14:tracePt t="246086" x="3643313" y="4943475"/>
          <p14:tracePt t="246102" x="3667125" y="4930775"/>
          <p14:tracePt t="246120" x="3705225" y="4918075"/>
          <p14:tracePt t="246135" x="3730625" y="4918075"/>
          <p14:tracePt t="246152" x="3756025" y="4892675"/>
          <p14:tracePt t="246169" x="3767138" y="4892675"/>
          <p14:tracePt t="246186" x="3792538" y="4879975"/>
          <p14:tracePt t="246202" x="3805238" y="4856163"/>
          <p14:tracePt t="246221" x="3817938" y="4830763"/>
          <p14:tracePt t="246225" x="3830638" y="4805363"/>
          <p14:tracePt t="246234" x="3830638" y="4792663"/>
          <p14:tracePt t="246251" x="3830638" y="4743450"/>
          <p14:tracePt t="246267" x="3830638" y="4718050"/>
          <p14:tracePt t="246268" x="3830638" y="4705350"/>
          <p14:tracePt t="246430" x="3830638" y="4692650"/>
          <p14:tracePt t="246438" x="3830638" y="4679950"/>
          <p14:tracePt t="246446" x="3805238" y="4656138"/>
          <p14:tracePt t="246453" x="3767138" y="4643438"/>
          <p14:tracePt t="246470" x="3692525" y="4592638"/>
          <p14:tracePt t="246487" x="3592513" y="4554538"/>
          <p14:tracePt t="246503" x="3467100" y="4505325"/>
          <p14:tracePt t="246520" x="3328988" y="4467225"/>
          <p14:tracePt t="246537" x="3179763" y="4430713"/>
          <p14:tracePt t="246553" x="2979738" y="4354513"/>
          <p14:tracePt t="246570" x="2803525" y="4305300"/>
          <p14:tracePt t="246585" x="2716213" y="4292600"/>
          <p14:tracePt t="246602" x="2641600" y="4267200"/>
          <p14:tracePt t="246619" x="2616200" y="4267200"/>
          <p14:tracePt t="246621" x="2603500" y="4267200"/>
          <p14:tracePt t="246669" x="2603500" y="4254500"/>
          <p14:tracePt t="246677" x="2578100" y="4241800"/>
          <p14:tracePt t="246685" x="2554288" y="4241800"/>
          <p14:tracePt t="246702" x="2428875" y="4167188"/>
          <p14:tracePt t="246719" x="2278063" y="4105275"/>
          <p14:tracePt t="246736" x="2139950" y="4041775"/>
          <p14:tracePt t="246752" x="1978025" y="4005263"/>
          <p14:tracePt t="246769" x="1765300" y="3916363"/>
          <p14:tracePt t="246786" x="1527175" y="3829050"/>
          <p14:tracePt t="246803" x="1314450" y="3716338"/>
          <p14:tracePt t="246804" x="1227138" y="3679825"/>
          <p14:tracePt t="246819" x="1127125" y="3629025"/>
          <p14:tracePt t="246821" x="1038225" y="3567113"/>
          <p14:tracePt t="246836" x="889000" y="3454400"/>
          <p14:tracePt t="246853" x="776288" y="3316288"/>
          <p14:tracePt t="246869" x="701675" y="3190875"/>
          <p14:tracePt t="246887" x="625475" y="3103563"/>
          <p14:tracePt t="246904" x="588963" y="3054350"/>
          <p14:tracePt t="246921" x="563563" y="3028950"/>
          <p14:tracePt t="246937" x="550863" y="3016250"/>
          <p14:tracePt t="246954" x="538163" y="3016250"/>
          <p14:tracePt t="246971" x="525463" y="3016250"/>
          <p14:tracePt t="246990" x="512763" y="3003550"/>
          <p14:tracePt t="247006" x="512763" y="2990850"/>
          <p14:tracePt t="247022" x="488950" y="2965450"/>
          <p14:tracePt t="247038" x="488950" y="2928938"/>
          <p14:tracePt t="247054" x="463550" y="2865438"/>
          <p14:tracePt t="247071" x="438150" y="2790825"/>
          <p14:tracePt t="247087" x="412750" y="2690813"/>
          <p14:tracePt t="247105" x="376238" y="2590800"/>
          <p14:tracePt t="247122" x="350838" y="2490788"/>
          <p14:tracePt t="247139" x="312738" y="2378075"/>
          <p14:tracePt t="247143" x="287338" y="2314575"/>
          <p14:tracePt t="247155" x="263525" y="2265363"/>
          <p14:tracePt t="247158" x="250825" y="2214563"/>
          <p14:tracePt t="247171" x="225425" y="2178050"/>
          <p14:tracePt t="247189" x="212725" y="2089150"/>
          <p14:tracePt t="247191" x="187325" y="2027238"/>
          <p14:tracePt t="247206" x="138113" y="1914525"/>
          <p14:tracePt t="247223" x="125413" y="1852613"/>
          <p14:tracePt t="247239" x="125413" y="1789113"/>
          <p14:tracePt t="247255" x="112713" y="1714500"/>
          <p14:tracePt t="247271" x="112713" y="1652588"/>
          <p14:tracePt t="247289" x="112713" y="1576388"/>
          <p14:tracePt t="247306" x="112713" y="1476375"/>
          <p14:tracePt t="247322" x="125413" y="1350963"/>
          <p14:tracePt t="247339" x="138113" y="1250950"/>
          <p14:tracePt t="247342" x="138113" y="1176338"/>
          <p14:tracePt t="247356" x="138113" y="1125538"/>
          <p14:tracePt t="247358" x="150813" y="1063625"/>
          <p14:tracePt t="247372" x="163513" y="976313"/>
          <p14:tracePt t="247375" x="163513" y="889000"/>
          <p14:tracePt t="247389" x="163513" y="688975"/>
          <p14:tracePt t="247406" x="163513" y="450850"/>
          <p14:tracePt t="247422" x="87313" y="212725"/>
          <p14:tracePt t="247630" x="5870575" y="150813"/>
          <p14:tracePt t="247639" x="6872288" y="312738"/>
          <p14:tracePt t="247656" x="8737600" y="612775"/>
          <p14:tracePt t="247672" x="10164763" y="863600"/>
          <p14:tracePt t="247690" x="11128375" y="1014413"/>
          <p14:tracePt t="247707" x="11753850" y="1125538"/>
          <p14:tracePt t="247710" x="11979275" y="1163638"/>
          <p14:tracePt t="247724" x="12117388" y="1189038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8" y="894747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Predictive Model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78040" y="2497015"/>
            <a:ext cx="99811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Regression equation: </a:t>
            </a:r>
            <a:r>
              <a:rPr lang="en-US" sz="2800" dirty="0">
                <a:latin typeface="Alexandria"/>
              </a:rPr>
              <a:t>Y = a + </a:t>
            </a:r>
            <a:r>
              <a:rPr lang="en-US" sz="2800" dirty="0" err="1">
                <a:latin typeface="Alexandria"/>
              </a:rPr>
              <a:t>bX.</a:t>
            </a:r>
            <a:endParaRPr lang="en-US" sz="2800" dirty="0">
              <a:latin typeface="Alexandria"/>
            </a:endParaRP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Use to predict </a:t>
            </a:r>
            <a:r>
              <a:rPr lang="en-US" sz="2800" dirty="0">
                <a:latin typeface="Alexandria"/>
              </a:rPr>
              <a:t>Y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based on </a:t>
            </a:r>
            <a:r>
              <a:rPr lang="en-US" sz="2800" dirty="0">
                <a:latin typeface="Alexandria"/>
              </a:rPr>
              <a:t>X values.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Residual standard error: </a:t>
            </a:r>
            <a:r>
              <a:rPr lang="en-US" sz="2800" dirty="0">
                <a:latin typeface="Alexandria"/>
              </a:rPr>
              <a:t>Measures prediction accuracy.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27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083"/>
    </mc:Choice>
    <mc:Fallback xmlns="">
      <p:transition advTm="104083"/>
    </mc:Fallback>
  </mc:AlternateContent>
  <p:extLst>
    <p:ext uri="{3A86A75C-4F4B-4683-9AE1-C65F6400EC91}">
      <p14:laserTraceLst xmlns:p14="http://schemas.microsoft.com/office/powerpoint/2010/main">
        <p14:tracePtLst>
          <p14:tracePt t="476" x="12028488" y="3692525"/>
          <p14:tracePt t="484" x="11879263" y="3729038"/>
          <p14:tracePt t="492" x="11741150" y="3767138"/>
          <p14:tracePt t="510" x="11466513" y="3816350"/>
          <p14:tracePt t="526" x="11228388" y="3867150"/>
          <p14:tracePt t="542" x="11015663" y="3905250"/>
          <p14:tracePt t="560" x="10864850" y="3941763"/>
          <p14:tracePt t="576" x="10715625" y="3979863"/>
          <p14:tracePt t="593" x="10590213" y="4017963"/>
          <p14:tracePt t="609" x="10490200" y="4029075"/>
          <p14:tracePt t="626" x="10339388" y="4079875"/>
          <p14:tracePt t="628" x="10264775" y="4105275"/>
          <p14:tracePt t="643" x="10177463" y="4117975"/>
          <p14:tracePt t="645" x="10113963" y="4129088"/>
          <p14:tracePt t="660" x="9963150" y="4179888"/>
          <p14:tracePt t="676" x="9863138" y="4205288"/>
          <p14:tracePt t="693" x="9726613" y="4241800"/>
          <p14:tracePt t="709" x="9650413" y="4292600"/>
          <p14:tracePt t="726" x="9575800" y="4330700"/>
          <p14:tracePt t="744" x="9513888" y="4367213"/>
          <p14:tracePt t="762" x="9463088" y="4405313"/>
          <p14:tracePt t="765" x="9450388" y="4418013"/>
          <p14:tracePt t="778" x="9437688" y="4418013"/>
          <p14:tracePt t="781" x="9437688" y="4430713"/>
          <p14:tracePt t="794" x="9424988" y="4430713"/>
          <p14:tracePt t="797" x="9413875" y="4430713"/>
          <p14:tracePt t="821" x="9401175" y="4443413"/>
          <p14:tracePt t="845" x="9401175" y="4467225"/>
          <p14:tracePt t="852" x="9401175" y="4479925"/>
          <p14:tracePt t="862" x="9401175" y="4492625"/>
          <p14:tracePt t="878" x="9413875" y="4530725"/>
          <p14:tracePt t="895" x="9588500" y="4592638"/>
          <p14:tracePt t="912" x="9888538" y="4679950"/>
          <p14:tracePt t="929" x="10252075" y="4818063"/>
          <p14:tracePt t="945" x="10390188" y="4892675"/>
          <p14:tracePt t="962" x="10401300" y="4892675"/>
          <p14:tracePt t="1245" x="10401300" y="4905375"/>
          <p14:tracePt t="1262" x="10401300" y="4918075"/>
          <p14:tracePt t="1270" x="10401300" y="4930775"/>
          <p14:tracePt t="1461" x="10390188" y="4930775"/>
          <p14:tracePt t="1477" x="10377488" y="4930775"/>
          <p14:tracePt t="1486" x="10364788" y="4930775"/>
          <p14:tracePt t="1502" x="10352088" y="4930775"/>
          <p14:tracePt t="1513" x="10326688" y="4930775"/>
          <p14:tracePt t="1530" x="10288588" y="4930775"/>
          <p14:tracePt t="1533" x="10264775" y="4930775"/>
          <p14:tracePt t="1546" x="10239375" y="4930775"/>
          <p14:tracePt t="1549" x="10213975" y="4930775"/>
          <p14:tracePt t="1563" x="10177463" y="4930775"/>
          <p14:tracePt t="1565" x="10139363" y="4930775"/>
          <p14:tracePt t="1580" x="10088563" y="4918075"/>
          <p14:tracePt t="1597" x="10039350" y="4918075"/>
          <p14:tracePt t="1613" x="9988550" y="4918075"/>
          <p14:tracePt t="1630" x="9963150" y="4918075"/>
          <p14:tracePt t="1646" x="9926638" y="4918075"/>
          <p14:tracePt t="1664" x="9901238" y="4918075"/>
          <p14:tracePt t="1681" x="9875838" y="4918075"/>
          <p14:tracePt t="1697" x="9863138" y="4918075"/>
          <p14:tracePt t="1713" x="9852025" y="4918075"/>
          <p14:tracePt t="4189" x="9839325" y="4918075"/>
          <p14:tracePt t="4197" x="9826625" y="4918075"/>
          <p14:tracePt t="4205" x="9801225" y="4918075"/>
          <p14:tracePt t="4220" x="9713913" y="4905375"/>
          <p14:tracePt t="4236" x="9513888" y="4856163"/>
          <p14:tracePt t="4252" x="9199563" y="4756150"/>
          <p14:tracePt t="4269" x="8661400" y="4592638"/>
          <p14:tracePt t="4285" x="8035925" y="4379913"/>
          <p14:tracePt t="4303" x="7548563" y="4241800"/>
          <p14:tracePt t="4319" x="7285038" y="4167188"/>
          <p14:tracePt t="4337" x="7085013" y="4117975"/>
          <p14:tracePt t="4354" x="6910388" y="4067175"/>
          <p14:tracePt t="4357" x="6834188" y="4041775"/>
          <p14:tracePt t="4371" x="6784975" y="4029075"/>
          <p14:tracePt t="4374" x="6746875" y="4005263"/>
          <p14:tracePt t="4387" x="6684963" y="3992563"/>
          <p14:tracePt t="4389" x="6646863" y="3979863"/>
          <p14:tracePt t="4404" x="6572250" y="3941763"/>
          <p14:tracePt t="4421" x="6483350" y="3916363"/>
          <p14:tracePt t="4437" x="6446838" y="3892550"/>
          <p14:tracePt t="4454" x="6421438" y="3854450"/>
          <p14:tracePt t="4471" x="6370638" y="3779838"/>
          <p14:tracePt t="4487" x="6259513" y="3679825"/>
          <p14:tracePt t="4505" x="6146800" y="3541713"/>
          <p14:tracePt t="4521" x="6045200" y="3416300"/>
          <p14:tracePt t="4537" x="5957888" y="3303588"/>
          <p14:tracePt t="4554" x="5870575" y="3216275"/>
          <p14:tracePt t="4557" x="5808663" y="3178175"/>
          <p14:tracePt t="4571" x="5732463" y="3128963"/>
          <p14:tracePt t="4573" x="5670550" y="3090863"/>
          <p14:tracePt t="4588" x="5545138" y="3016250"/>
          <p14:tracePt t="4605" x="5457825" y="2978150"/>
          <p14:tracePt t="4622" x="5419725" y="2952750"/>
          <p14:tracePt t="4638" x="5407025" y="2941638"/>
          <p14:tracePt t="4655" x="5394325" y="2941638"/>
          <p14:tracePt t="4741" x="5407025" y="2916238"/>
          <p14:tracePt t="4749" x="5457825" y="2903538"/>
          <p14:tracePt t="4757" x="5519738" y="2903538"/>
          <p14:tracePt t="4772" x="5619750" y="2852738"/>
          <p14:tracePt t="4774" x="5745163" y="2816225"/>
          <p14:tracePt t="4789" x="6170613" y="2740025"/>
          <p14:tracePt t="4805" x="6897688" y="2616200"/>
          <p14:tracePt t="4822" x="7561263" y="2503488"/>
          <p14:tracePt t="4839" x="7948613" y="2414588"/>
          <p14:tracePt t="4855" x="8135938" y="2352675"/>
          <p14:tracePt t="4872" x="8174038" y="2339975"/>
          <p14:tracePt t="4926" x="8099425" y="2339975"/>
          <p14:tracePt t="4933" x="7961313" y="2339975"/>
          <p14:tracePt t="4941" x="7748588" y="2339975"/>
          <p14:tracePt t="4956" x="7210425" y="2339975"/>
          <p14:tracePt t="4973" x="6559550" y="2339975"/>
          <p14:tracePt t="4989" x="6070600" y="2339975"/>
          <p14:tracePt t="5006" x="5808663" y="2339975"/>
          <p14:tracePt t="5023" x="5708650" y="2339975"/>
          <p14:tracePt t="5039" x="5670550" y="2339975"/>
          <p14:tracePt t="5093" x="5670550" y="2327275"/>
          <p14:tracePt t="5110" x="5670550" y="2314575"/>
          <p14:tracePt t="5117" x="5670550" y="2303463"/>
          <p14:tracePt t="5126" x="5683250" y="2278063"/>
          <p14:tracePt t="5139" x="5719763" y="2239963"/>
          <p14:tracePt t="5142" x="5757863" y="2227263"/>
          <p14:tracePt t="5156" x="5883275" y="2178050"/>
          <p14:tracePt t="5173" x="5970588" y="2139950"/>
          <p14:tracePt t="5190" x="5983288" y="2139950"/>
          <p14:tracePt t="5270" x="5957888" y="2139950"/>
          <p14:tracePt t="5277" x="5908675" y="2139950"/>
          <p14:tracePt t="5290" x="5832475" y="2165350"/>
          <p14:tracePt t="5293" x="5783263" y="2178050"/>
          <p14:tracePt t="5306" x="5745163" y="2178050"/>
          <p14:tracePt t="5309" x="5719763" y="2190750"/>
          <p14:tracePt t="5324" x="5695950" y="2190750"/>
          <p14:tracePt t="5429" x="5745163" y="2190750"/>
          <p14:tracePt t="5438" x="5821363" y="2190750"/>
          <p14:tracePt t="5445" x="5908675" y="2178050"/>
          <p14:tracePt t="5456" x="6008688" y="2165350"/>
          <p14:tracePt t="5474" x="6157913" y="2152650"/>
          <p14:tracePt t="5477" x="6196013" y="2152650"/>
          <p14:tracePt t="5490" x="6221413" y="2152650"/>
          <p14:tracePt t="5493" x="6234113" y="2152650"/>
          <p14:tracePt t="5507" x="6246813" y="2152650"/>
          <p14:tracePt t="5509" x="6259513" y="2152650"/>
          <p14:tracePt t="7501" x="6234113" y="2152650"/>
          <p14:tracePt t="7509" x="6157913" y="2152650"/>
          <p14:tracePt t="7517" x="6021388" y="2101850"/>
          <p14:tracePt t="7528" x="5870575" y="2065338"/>
          <p14:tracePt t="7544" x="5583238" y="1989138"/>
          <p14:tracePt t="7561" x="5307013" y="1927225"/>
          <p14:tracePt t="7577" x="5119688" y="1876425"/>
          <p14:tracePt t="7594" x="5032375" y="1839913"/>
          <p14:tracePt t="7611" x="5019675" y="1839913"/>
          <p14:tracePt t="7612" x="5006975" y="1839913"/>
          <p14:tracePt t="7627" x="4994275" y="1839913"/>
          <p14:tracePt t="8085" x="4994275" y="1827213"/>
          <p14:tracePt t="8102" x="4994275" y="1814513"/>
          <p14:tracePt t="8109" x="5006975" y="1801813"/>
          <p14:tracePt t="8117" x="5032375" y="1801813"/>
          <p14:tracePt t="8130" x="5068888" y="1789113"/>
          <p14:tracePt t="8133" x="5106988" y="1776413"/>
          <p14:tracePt t="8147" x="5170488" y="1776413"/>
          <p14:tracePt t="8149" x="5270500" y="1776413"/>
          <p14:tracePt t="8164" x="5557838" y="1776413"/>
          <p14:tracePt t="8181" x="5957888" y="1776413"/>
          <p14:tracePt t="8197" x="6446838" y="1776413"/>
          <p14:tracePt t="8214" x="6859588" y="1776413"/>
          <p14:tracePt t="8231" x="7146925" y="1776413"/>
          <p14:tracePt t="8247" x="7246938" y="1776413"/>
          <p14:tracePt t="8265" x="7272338" y="1776413"/>
          <p14:tracePt t="8333" x="7259638" y="1776413"/>
          <p14:tracePt t="8342" x="7197725" y="1765300"/>
          <p14:tracePt t="8348" x="7085013" y="1752600"/>
          <p14:tracePt t="8365" x="6772275" y="1752600"/>
          <p14:tracePt t="8381" x="6472238" y="1752600"/>
          <p14:tracePt t="8398" x="6246813" y="1752600"/>
          <p14:tracePt t="8415" x="6096000" y="1752600"/>
          <p14:tracePt t="8431" x="6021388" y="1752600"/>
          <p14:tracePt t="8448" x="5995988" y="1752600"/>
          <p14:tracePt t="8541" x="6021388" y="1727200"/>
          <p14:tracePt t="8549" x="6057900" y="1714500"/>
          <p14:tracePt t="8557" x="6096000" y="1689100"/>
          <p14:tracePt t="8564" x="6134100" y="1676400"/>
          <p14:tracePt t="8580" x="6246813" y="1639888"/>
          <p14:tracePt t="8596" x="6308725" y="1614488"/>
          <p14:tracePt t="8613" x="6334125" y="1614488"/>
          <p14:tracePt t="8701" x="6321425" y="1614488"/>
          <p14:tracePt t="8709" x="6259513" y="1614488"/>
          <p14:tracePt t="8717" x="6146800" y="1614488"/>
          <p14:tracePt t="8733" x="5945188" y="1663700"/>
          <p14:tracePt t="8749" x="5808663" y="1663700"/>
          <p14:tracePt t="8765" x="5745163" y="1676400"/>
          <p14:tracePt t="8783" x="5719763" y="1676400"/>
          <p14:tracePt t="8885" x="5770563" y="1676400"/>
          <p14:tracePt t="8893" x="5845175" y="1652588"/>
          <p14:tracePt t="8902" x="5921375" y="1639888"/>
          <p14:tracePt t="8916" x="6008688" y="1627188"/>
          <p14:tracePt t="8918" x="6083300" y="1614488"/>
          <p14:tracePt t="8933" x="6259513" y="1614488"/>
          <p14:tracePt t="8950" x="6370638" y="1614488"/>
          <p14:tracePt t="8966" x="6496050" y="1601788"/>
          <p14:tracePt t="8982" x="6608763" y="1601788"/>
          <p14:tracePt t="8999" x="6684963" y="1601788"/>
          <p14:tracePt t="9016" x="6708775" y="1601788"/>
          <p14:tracePt t="9109" x="6684963" y="1601788"/>
          <p14:tracePt t="9117" x="6596063" y="1601788"/>
          <p14:tracePt t="9125" x="6496050" y="1601788"/>
          <p14:tracePt t="9133" x="6396038" y="1601788"/>
          <p14:tracePt t="9148" x="6246813" y="1627188"/>
          <p14:tracePt t="9166" x="6146800" y="1627188"/>
          <p14:tracePt t="9183" x="6134100" y="1627188"/>
          <p14:tracePt t="9199" x="6121400" y="1627188"/>
          <p14:tracePt t="9317" x="6134100" y="1627188"/>
          <p14:tracePt t="9325" x="6170613" y="1627188"/>
          <p14:tracePt t="9334" x="6196013" y="1627188"/>
          <p14:tracePt t="9350" x="6270625" y="1627188"/>
          <p14:tracePt t="9367" x="6321425" y="1627188"/>
          <p14:tracePt t="9384" x="6359525" y="1627188"/>
          <p14:tracePt t="9401" x="6383338" y="1627188"/>
          <p14:tracePt t="10494" x="6383338" y="1639888"/>
          <p14:tracePt t="10502" x="6370638" y="1652588"/>
          <p14:tracePt t="10511" x="6346825" y="1689100"/>
          <p14:tracePt t="10518" x="6283325" y="1714500"/>
          <p14:tracePt t="10535" x="6170613" y="1789113"/>
          <p14:tracePt t="10552" x="6096000" y="1839913"/>
          <p14:tracePt t="10568" x="6045200" y="1865313"/>
          <p14:tracePt t="10585" x="6021388" y="1865313"/>
          <p14:tracePt t="10602" x="5995988" y="1876425"/>
          <p14:tracePt t="10619" x="5983288" y="1876425"/>
          <p14:tracePt t="10620" x="5970588" y="1889125"/>
          <p14:tracePt t="10637" x="5957888" y="1914525"/>
          <p14:tracePt t="10654" x="5921375" y="1978025"/>
          <p14:tracePt t="10671" x="5870575" y="2078038"/>
          <p14:tracePt t="10687" x="5808663" y="2239963"/>
          <p14:tracePt t="10704" x="5745163" y="2452688"/>
          <p14:tracePt t="10721" x="5670550" y="2652713"/>
          <p14:tracePt t="10738" x="5632450" y="2803525"/>
          <p14:tracePt t="10741" x="5607050" y="2840038"/>
          <p14:tracePt t="10754" x="5583238" y="2890838"/>
          <p14:tracePt t="10756" x="5570538" y="2928938"/>
          <p14:tracePt t="10770" x="5545138" y="2952750"/>
          <p14:tracePt t="10773" x="5532438" y="2965450"/>
          <p14:tracePt t="10786" x="5495925" y="3003550"/>
          <p14:tracePt t="10787" x="5457825" y="3041650"/>
          <p14:tracePt t="10802" x="5407025" y="3078163"/>
          <p14:tracePt t="10804" x="5357813" y="3116263"/>
          <p14:tracePt t="10820" x="5207000" y="3190875"/>
          <p14:tracePt t="10836" x="5081588" y="3278188"/>
          <p14:tracePt t="10853" x="4945063" y="3378200"/>
          <p14:tracePt t="10869" x="4832350" y="3503613"/>
          <p14:tracePt t="10886" x="4743450" y="3590925"/>
          <p14:tracePt t="10903" x="4719638" y="3641725"/>
          <p14:tracePt t="10920" x="4706938" y="3654425"/>
          <p14:tracePt t="10936" x="4706938" y="3667125"/>
          <p14:tracePt t="10953" x="4694238" y="3667125"/>
          <p14:tracePt t="10972" x="4694238" y="3679825"/>
          <p14:tracePt t="11109" x="4681538" y="3679825"/>
          <p14:tracePt t="11117" x="4643438" y="3679825"/>
          <p14:tracePt t="11126" x="4568825" y="3667125"/>
          <p14:tracePt t="11139" x="4468813" y="3654425"/>
          <p14:tracePt t="11142" x="4343400" y="3641725"/>
          <p14:tracePt t="11153" x="4217988" y="3641725"/>
          <p14:tracePt t="11170" x="3917950" y="3641725"/>
          <p14:tracePt t="11187" x="3530600" y="3641725"/>
          <p14:tracePt t="11204" x="3328988" y="3641725"/>
          <p14:tracePt t="11220" x="3241675" y="3641725"/>
          <p14:tracePt t="11238" x="3216275" y="3641725"/>
          <p14:tracePt t="11277" x="3216275" y="3629025"/>
          <p14:tracePt t="11294" x="3228975" y="3629025"/>
          <p14:tracePt t="11301" x="3279775" y="3616325"/>
          <p14:tracePt t="11310" x="3354388" y="3590925"/>
          <p14:tracePt t="11322" x="3429000" y="3567113"/>
          <p14:tracePt t="11324" x="3492500" y="3541713"/>
          <p14:tracePt t="11337" x="3541713" y="3516313"/>
          <p14:tracePt t="11354" x="3630613" y="3503613"/>
          <p14:tracePt t="11356" x="3667125" y="3490913"/>
          <p14:tracePt t="11372" x="3692525" y="3490913"/>
          <p14:tracePt t="11428" x="3667125" y="3490913"/>
          <p14:tracePt t="11436" x="3630613" y="3490913"/>
          <p14:tracePt t="11445" x="3579813" y="3490913"/>
          <p14:tracePt t="11455" x="3530600" y="3490913"/>
          <p14:tracePt t="11473" x="3454400" y="3490913"/>
          <p14:tracePt t="11490" x="3429000" y="3490913"/>
          <p14:tracePt t="11505" x="3417888" y="3490913"/>
          <p14:tracePt t="11523" x="3405188" y="3490913"/>
          <p14:tracePt t="11597" x="3405188" y="3479800"/>
          <p14:tracePt t="11605" x="3417888" y="3479800"/>
          <p14:tracePt t="11613" x="3429000" y="3479800"/>
          <p14:tracePt t="11701" x="3417888" y="3467100"/>
          <p14:tracePt t="11709" x="3392488" y="3467100"/>
          <p14:tracePt t="11724" x="3367088" y="3467100"/>
          <p14:tracePt t="11726" x="3328988" y="3467100"/>
          <p14:tracePt t="11741" x="3292475" y="3454400"/>
          <p14:tracePt t="11757" x="3279775" y="3441700"/>
          <p14:tracePt t="11773" x="3254375" y="3441700"/>
          <p14:tracePt t="11925" x="3254375" y="3429000"/>
          <p14:tracePt t="11933" x="3267075" y="3429000"/>
          <p14:tracePt t="11941" x="3279775" y="3429000"/>
          <p14:tracePt t="11957" x="3292475" y="3416300"/>
          <p14:tracePt t="11974" x="3305175" y="3416300"/>
          <p14:tracePt t="11990" x="3317875" y="3416300"/>
          <p14:tracePt t="12309" x="3341688" y="3416300"/>
          <p14:tracePt t="12317" x="3354388" y="3416300"/>
          <p14:tracePt t="12333" x="3367088" y="3416300"/>
          <p14:tracePt t="12342" x="3379788" y="3416300"/>
          <p14:tracePt t="12358" x="3392488" y="3416300"/>
          <p14:tracePt t="12375" x="3429000" y="3416300"/>
          <p14:tracePt t="12391" x="3454400" y="3416300"/>
          <p14:tracePt t="12408" x="3492500" y="3416300"/>
          <p14:tracePt t="12425" x="3517900" y="3416300"/>
          <p14:tracePt t="12901" x="3554413" y="3416300"/>
          <p14:tracePt t="12909" x="3630613" y="3416300"/>
          <p14:tracePt t="12917" x="3743325" y="3416300"/>
          <p14:tracePt t="12927" x="3879850" y="3403600"/>
          <p14:tracePt t="12943" x="4092575" y="3354388"/>
          <p14:tracePt t="12960" x="4192588" y="3328988"/>
          <p14:tracePt t="12976" x="4217988" y="3316288"/>
          <p14:tracePt t="13189" x="4217988" y="3328988"/>
          <p14:tracePt t="13197" x="4217988" y="3354388"/>
          <p14:tracePt t="13210" x="4192588" y="3390900"/>
          <p14:tracePt t="13213" x="4168775" y="3416300"/>
          <p14:tracePt t="13227" x="4143375" y="3441700"/>
          <p14:tracePt t="13229" x="4105275" y="3467100"/>
          <p14:tracePt t="13244" x="4081463" y="3503613"/>
          <p14:tracePt t="13261" x="4068763" y="3516313"/>
          <p14:tracePt t="13437" x="4081463" y="3516313"/>
          <p14:tracePt t="13445" x="4105275" y="3516313"/>
          <p14:tracePt t="13453" x="4130675" y="3516313"/>
          <p14:tracePt t="13461" x="4143375" y="3516313"/>
          <p14:tracePt t="13478" x="4181475" y="3516313"/>
          <p14:tracePt t="13495" x="4192588" y="3516313"/>
          <p14:tracePt t="13511" x="4205288" y="3516313"/>
          <p14:tracePt t="13528" x="4217988" y="3516313"/>
          <p14:tracePt t="13693" x="4243388" y="3516313"/>
          <p14:tracePt t="13701" x="4256088" y="3503613"/>
          <p14:tracePt t="13712" x="4281488" y="3490913"/>
          <p14:tracePt t="13729" x="4330700" y="3479800"/>
          <p14:tracePt t="13745" x="4368800" y="3454400"/>
          <p14:tracePt t="13762" x="4443413" y="3441700"/>
          <p14:tracePt t="13765" x="4456113" y="3429000"/>
          <p14:tracePt t="13778" x="4481513" y="3429000"/>
          <p14:tracePt t="13781" x="4506913" y="3416300"/>
          <p14:tracePt t="13795" x="4530725" y="3416300"/>
          <p14:tracePt t="13812" x="4568825" y="3416300"/>
          <p14:tracePt t="14389" x="4594225" y="3416300"/>
          <p14:tracePt t="14397" x="4630738" y="3429000"/>
          <p14:tracePt t="14405" x="4643438" y="3441700"/>
          <p14:tracePt t="14414" x="4656138" y="3454400"/>
          <p14:tracePt t="14430" x="4668838" y="3454400"/>
          <p14:tracePt t="14447" x="4681538" y="3467100"/>
          <p14:tracePt t="14470" x="4681538" y="3479800"/>
          <p14:tracePt t="14480" x="4694238" y="3479800"/>
          <p14:tracePt t="14605" x="4706938" y="3479800"/>
          <p14:tracePt t="14614" x="4719638" y="3479800"/>
          <p14:tracePt t="14622" x="4732338" y="3479800"/>
          <p14:tracePt t="14630" x="4756150" y="3479800"/>
          <p14:tracePt t="14647" x="4806950" y="3479800"/>
          <p14:tracePt t="14664" x="4868863" y="3467100"/>
          <p14:tracePt t="14680" x="4906963" y="3441700"/>
          <p14:tracePt t="14698" x="4945063" y="3403600"/>
          <p14:tracePt t="14701" x="4956175" y="3378200"/>
          <p14:tracePt t="14714" x="4956175" y="3354388"/>
          <p14:tracePt t="14716" x="4956175" y="3341688"/>
          <p14:tracePt t="14731" x="4956175" y="3328988"/>
          <p14:tracePt t="14734" x="4956175" y="3303588"/>
          <p14:tracePt t="14748" x="4956175" y="3278188"/>
          <p14:tracePt t="14750" x="4956175" y="3241675"/>
          <p14:tracePt t="14765" x="4956175" y="3165475"/>
          <p14:tracePt t="14781" x="4906963" y="3103563"/>
          <p14:tracePt t="14797" x="4819650" y="3016250"/>
          <p14:tracePt t="14814" x="4732338" y="2928938"/>
          <p14:tracePt t="14831" x="4643438" y="2865438"/>
          <p14:tracePt t="14848" x="4568825" y="2816225"/>
          <p14:tracePt t="14865" x="4518025" y="2778125"/>
          <p14:tracePt t="14882" x="4506913" y="2765425"/>
          <p14:tracePt t="14885" x="4494213" y="2765425"/>
          <p14:tracePt t="14918" x="4481513" y="2765425"/>
          <p14:tracePt t="14925" x="4468813" y="2765425"/>
          <p14:tracePt t="14933" x="4468813" y="2778125"/>
          <p14:tracePt t="14948" x="4443413" y="2828925"/>
          <p14:tracePt t="14966" x="4430713" y="2903538"/>
          <p14:tracePt t="14982" x="4418013" y="3003550"/>
          <p14:tracePt t="14999" x="4418013" y="3078163"/>
          <p14:tracePt t="15015" x="4418013" y="3141663"/>
          <p14:tracePt t="15032" x="4494213" y="3203575"/>
          <p14:tracePt t="15049" x="4643438" y="3254375"/>
          <p14:tracePt t="15065" x="4843463" y="3278188"/>
          <p14:tracePt t="15082" x="5081588" y="3278188"/>
          <p14:tracePt t="15085" x="5170488" y="3278188"/>
          <p14:tracePt t="15098" x="5257800" y="3241675"/>
          <p14:tracePt t="15101" x="5332413" y="3216275"/>
          <p14:tracePt t="15115" x="5370513" y="3190875"/>
          <p14:tracePt t="15117" x="5407025" y="3165475"/>
          <p14:tracePt t="15133" x="5457825" y="3090863"/>
          <p14:tracePt t="15150" x="5457825" y="3041650"/>
          <p14:tracePt t="15165" x="5457825" y="2990850"/>
          <p14:tracePt t="15182" x="5407025" y="2952750"/>
          <p14:tracePt t="15199" x="5332413" y="2941638"/>
          <p14:tracePt t="15216" x="5219700" y="2941638"/>
          <p14:tracePt t="15233" x="5106988" y="2941638"/>
          <p14:tracePt t="15249" x="5019675" y="2952750"/>
          <p14:tracePt t="15265" x="4956175" y="2952750"/>
          <p14:tracePt t="15283" x="4906963" y="2965450"/>
          <p14:tracePt t="15285" x="4894263" y="2965450"/>
          <p14:tracePt t="15299" x="4881563" y="2978150"/>
          <p14:tracePt t="15316" x="4868863" y="3003550"/>
          <p14:tracePt t="15334" x="4868863" y="3028950"/>
          <p14:tracePt t="15349" x="4868863" y="3054350"/>
          <p14:tracePt t="15366" x="4868863" y="3078163"/>
          <p14:tracePt t="15383" x="4881563" y="3103563"/>
          <p14:tracePt t="15399" x="4932363" y="3128963"/>
          <p14:tracePt t="15415" x="4981575" y="3141663"/>
          <p14:tracePt t="15433" x="5032375" y="3141663"/>
          <p14:tracePt t="15450" x="5106988" y="3141663"/>
          <p14:tracePt t="15453" x="5145088" y="3141663"/>
          <p14:tracePt t="15466" x="5181600" y="3141663"/>
          <p14:tracePt t="15469" x="5207000" y="3116263"/>
          <p14:tracePt t="15483" x="5232400" y="3078163"/>
          <p14:tracePt t="15485" x="5257800" y="3028950"/>
          <p14:tracePt t="15499" x="5257800" y="2990850"/>
          <p14:tracePt t="15502" x="5257800" y="2952750"/>
          <p14:tracePt t="15516" x="5257800" y="2903538"/>
          <p14:tracePt t="15533" x="5219700" y="2852738"/>
          <p14:tracePt t="15550" x="5145088" y="2840038"/>
          <p14:tracePt t="15567" x="5019675" y="2840038"/>
          <p14:tracePt t="15583" x="4906963" y="2840038"/>
          <p14:tracePt t="15600" x="4794250" y="2840038"/>
          <p14:tracePt t="15617" x="4756150" y="2890838"/>
          <p14:tracePt t="15633" x="4732338" y="2941638"/>
          <p14:tracePt t="15636" x="4719638" y="2978150"/>
          <p14:tracePt t="15650" x="4719638" y="2990850"/>
          <p14:tracePt t="15654" x="4719638" y="3003550"/>
          <p14:tracePt t="15667" x="4719638" y="3016250"/>
          <p14:tracePt t="15669" x="4719638" y="3028950"/>
          <p14:tracePt t="15683" x="4719638" y="3041650"/>
          <p14:tracePt t="15701" x="4756150" y="3054350"/>
          <p14:tracePt t="15717" x="4781550" y="3078163"/>
          <p14:tracePt t="15734" x="4843463" y="3090863"/>
          <p14:tracePt t="15751" x="4919663" y="3090863"/>
          <p14:tracePt t="15767" x="4994275" y="3090863"/>
          <p14:tracePt t="15784" x="5081588" y="3090863"/>
          <p14:tracePt t="15801" x="5194300" y="3090863"/>
          <p14:tracePt t="15817" x="5332413" y="3090863"/>
          <p14:tracePt t="15834" x="5470525" y="3090863"/>
          <p14:tracePt t="15837" x="5557838" y="3090863"/>
          <p14:tracePt t="15850" x="5645150" y="3090863"/>
          <p14:tracePt t="15853" x="5719763" y="3078163"/>
          <p14:tracePt t="15867" x="5821363" y="3078163"/>
          <p14:tracePt t="15869" x="5945188" y="3065463"/>
          <p14:tracePt t="15884" x="6196013" y="3041650"/>
          <p14:tracePt t="15901" x="6434138" y="2990850"/>
          <p14:tracePt t="15917" x="6621463" y="2952750"/>
          <p14:tracePt t="15934" x="6734175" y="2903538"/>
          <p14:tracePt t="15951" x="6797675" y="2878138"/>
          <p14:tracePt t="15967" x="6834188" y="2840038"/>
          <p14:tracePt t="15984" x="6834188" y="2816225"/>
          <p14:tracePt t="16001" x="6834188" y="2790825"/>
          <p14:tracePt t="16018" x="6834188" y="2778125"/>
          <p14:tracePt t="16045" x="6808788" y="2765425"/>
          <p14:tracePt t="16053" x="6784975" y="2752725"/>
          <p14:tracePt t="16069" x="6734175" y="2752725"/>
          <p14:tracePt t="16085" x="6659563" y="2752725"/>
          <p14:tracePt t="16102" x="6608763" y="2752725"/>
          <p14:tracePt t="16119" x="6559550" y="2790825"/>
          <p14:tracePt t="16135" x="6496050" y="2865438"/>
          <p14:tracePt t="16151" x="6446838" y="2965450"/>
          <p14:tracePt t="16168" x="6421438" y="3116263"/>
          <p14:tracePt t="16184" x="6421438" y="3290888"/>
          <p14:tracePt t="16201" x="6421438" y="3390900"/>
          <p14:tracePt t="16218" x="6421438" y="3429000"/>
          <p14:tracePt t="16222" x="6421438" y="3454400"/>
          <p14:tracePt t="16270" x="6446838" y="3454400"/>
          <p14:tracePt t="16277" x="6459538" y="3454400"/>
          <p14:tracePt t="16285" x="6472238" y="3454400"/>
          <p14:tracePt t="16302" x="6534150" y="3454400"/>
          <p14:tracePt t="16318" x="6596063" y="3429000"/>
          <p14:tracePt t="16335" x="6634163" y="3378200"/>
          <p14:tracePt t="16352" x="6646863" y="3303588"/>
          <p14:tracePt t="16368" x="6646863" y="3241675"/>
          <p14:tracePt t="16385" x="6596063" y="3178175"/>
          <p14:tracePt t="16403" x="6483350" y="3128963"/>
          <p14:tracePt t="16406" x="6408738" y="3103563"/>
          <p14:tracePt t="16419" x="6321425" y="3078163"/>
          <p14:tracePt t="16422" x="6234113" y="3065463"/>
          <p14:tracePt t="16435" x="6146800" y="3065463"/>
          <p14:tracePt t="16437" x="6057900" y="3065463"/>
          <p14:tracePt t="16453" x="5945188" y="3065463"/>
          <p14:tracePt t="16469" x="5857875" y="3065463"/>
          <p14:tracePt t="16486" x="5795963" y="3116263"/>
          <p14:tracePt t="16503" x="5783263" y="3165475"/>
          <p14:tracePt t="16519" x="5783263" y="3228975"/>
          <p14:tracePt t="16535" x="5783263" y="3278188"/>
          <p14:tracePt t="16552" x="5783263" y="3316288"/>
          <p14:tracePt t="16569" x="5808663" y="3328988"/>
          <p14:tracePt t="16586" x="5845175" y="3341688"/>
          <p14:tracePt t="16602" x="5883275" y="3341688"/>
          <p14:tracePt t="16605" x="5908675" y="3341688"/>
          <p14:tracePt t="16619" x="5932488" y="3341688"/>
          <p14:tracePt t="16621" x="5957888" y="3341688"/>
          <p14:tracePt t="16636" x="6008688" y="3341688"/>
          <p14:tracePt t="16653" x="6057900" y="3316288"/>
          <p14:tracePt t="16669" x="6096000" y="3267075"/>
          <p14:tracePt t="16686" x="6108700" y="3203575"/>
          <p14:tracePt t="16702" x="6108700" y="3128963"/>
          <p14:tracePt t="16719" x="6108700" y="3054350"/>
          <p14:tracePt t="16736" x="6045200" y="2965450"/>
          <p14:tracePt t="16753" x="5945188" y="2916238"/>
          <p14:tracePt t="16769" x="5870575" y="2890838"/>
          <p14:tracePt t="16786" x="5821363" y="2878138"/>
          <p14:tracePt t="16789" x="5783263" y="2878138"/>
          <p14:tracePt t="16803" x="5770563" y="2878138"/>
          <p14:tracePt t="16820" x="5745163" y="2878138"/>
          <p14:tracePt t="16837" x="5732463" y="2890838"/>
          <p14:tracePt t="16854" x="5732463" y="2928938"/>
          <p14:tracePt t="16871" x="5732463" y="2952750"/>
          <p14:tracePt t="16887" x="5732463" y="2978150"/>
          <p14:tracePt t="16903" x="5732463" y="2990850"/>
          <p14:tracePt t="16921" x="5757863" y="2990850"/>
          <p14:tracePt t="16937" x="5795963" y="3003550"/>
          <p14:tracePt t="16953" x="5870575" y="3016250"/>
          <p14:tracePt t="16970" x="5995988" y="3016250"/>
          <p14:tracePt t="16973" x="6057900" y="3016250"/>
          <p14:tracePt t="16986" x="6108700" y="3016250"/>
          <p14:tracePt t="16989" x="6170613" y="3016250"/>
          <p14:tracePt t="17004" x="6208713" y="2990850"/>
          <p14:tracePt t="17006" x="6221413" y="2990850"/>
          <p14:tracePt t="17020" x="6234113" y="2965450"/>
          <p14:tracePt t="17069" x="6221413" y="2965450"/>
          <p14:tracePt t="17077" x="6183313" y="2965450"/>
          <p14:tracePt t="17086" x="6121400" y="2965450"/>
          <p14:tracePt t="17104" x="5970588" y="2965450"/>
          <p14:tracePt t="17121" x="5870575" y="2990850"/>
          <p14:tracePt t="17138" x="5832475" y="3016250"/>
          <p14:tracePt t="17141" x="5832475" y="3028950"/>
          <p14:tracePt t="17154" x="5821363" y="3028950"/>
          <p14:tracePt t="17597" x="5821363" y="3041650"/>
          <p14:tracePt t="17613" x="5821363" y="3054350"/>
          <p14:tracePt t="17622" x="5821363" y="3065463"/>
          <p14:tracePt t="17629" x="5821363" y="3078163"/>
          <p14:tracePt t="17639" x="5821363" y="3090863"/>
          <p14:tracePt t="17655" x="5821363" y="3103563"/>
          <p14:tracePt t="17672" x="5821363" y="3116263"/>
          <p14:tracePt t="17781" x="5821363" y="3128963"/>
          <p14:tracePt t="17797" x="5821363" y="3141663"/>
          <p14:tracePt t="17805" x="5821363" y="3154363"/>
          <p14:tracePt t="17822" x="5821363" y="3165475"/>
          <p14:tracePt t="17853" x="5821363" y="3178175"/>
          <p14:tracePt t="17869" x="5821363" y="3190875"/>
          <p14:tracePt t="17894" x="5821363" y="3203575"/>
          <p14:tracePt t="17901" x="5821363" y="3216275"/>
          <p14:tracePt t="17909" x="5821363" y="3228975"/>
          <p14:tracePt t="17922" x="5808663" y="3228975"/>
          <p14:tracePt t="17925" x="5795963" y="3241675"/>
          <p14:tracePt t="17939" x="5795963" y="3254375"/>
          <p14:tracePt t="17956" x="5783263" y="3267075"/>
          <p14:tracePt t="17973" x="5783263" y="3278188"/>
          <p14:tracePt t="17990" x="5770563" y="3278188"/>
          <p14:tracePt t="18006" x="5757863" y="3290888"/>
          <p14:tracePt t="18023" x="5745163" y="3290888"/>
          <p14:tracePt t="18040" x="5732463" y="3303588"/>
          <p14:tracePt t="18056" x="5719763" y="3303588"/>
          <p14:tracePt t="18073" x="5683250" y="3316288"/>
          <p14:tracePt t="18089" x="5645150" y="3328988"/>
          <p14:tracePt t="18106" x="5645150" y="3341688"/>
          <p14:tracePt t="18109" x="5632450" y="3341688"/>
          <p14:tracePt t="18125" x="5632450" y="3354388"/>
          <p14:tracePt t="18140" x="5607050" y="3354388"/>
          <p14:tracePt t="18157" x="5595938" y="3354388"/>
          <p14:tracePt t="18173" x="5583238" y="3367088"/>
          <p14:tracePt t="18190" x="5570538" y="3378200"/>
          <p14:tracePt t="18207" x="5532438" y="3390900"/>
          <p14:tracePt t="18223" x="5507038" y="3403600"/>
          <p14:tracePt t="18240" x="5483225" y="3416300"/>
          <p14:tracePt t="18256" x="5457825" y="3416300"/>
          <p14:tracePt t="18273" x="5457825" y="3429000"/>
          <p14:tracePt t="18290" x="5445125" y="3441700"/>
          <p14:tracePt t="18307" x="5432425" y="3441700"/>
          <p14:tracePt t="18324" x="5432425" y="3454400"/>
          <p14:tracePt t="18405" x="5419725" y="3454400"/>
          <p14:tracePt t="18413" x="5419725" y="3467100"/>
          <p14:tracePt t="18430" x="5419725" y="3479800"/>
          <p14:tracePt t="18446" x="5419725" y="3490913"/>
          <p14:tracePt t="18457" x="5419725" y="3503613"/>
          <p14:tracePt t="18474" x="5419725" y="3516313"/>
          <p14:tracePt t="18491" x="5419725" y="3529013"/>
          <p14:tracePt t="18493" x="5419725" y="3554413"/>
          <p14:tracePt t="18508" x="5419725" y="3567113"/>
          <p14:tracePt t="18510" x="5419725" y="3579813"/>
          <p14:tracePt t="18525" x="5419725" y="3590925"/>
          <p14:tracePt t="18541" x="5419725" y="3603625"/>
          <p14:tracePt t="18677" x="5432425" y="3603625"/>
          <p14:tracePt t="18685" x="5445125" y="3603625"/>
          <p14:tracePt t="18701" x="5457825" y="3603625"/>
          <p14:tracePt t="18725" x="5470525" y="3603625"/>
          <p14:tracePt t="19669" x="5457825" y="3603625"/>
          <p14:tracePt t="19685" x="5445125" y="3603625"/>
          <p14:tracePt t="19733" x="5432425" y="3603625"/>
          <p14:tracePt t="19742" x="5419725" y="3603625"/>
          <p14:tracePt t="19750" x="5407025" y="3603625"/>
          <p14:tracePt t="19760" x="5394325" y="3603625"/>
          <p14:tracePt t="19776" x="5357813" y="3603625"/>
          <p14:tracePt t="19793" x="5345113" y="3603625"/>
          <p14:tracePt t="19810" x="5307013" y="3603625"/>
          <p14:tracePt t="19828" x="5294313" y="3603625"/>
          <p14:tracePt t="19965" x="5294313" y="3590925"/>
          <p14:tracePt t="19982" x="5294313" y="3579813"/>
          <p14:tracePt t="20021" x="5294313" y="3567113"/>
          <p14:tracePt t="20029" x="5294313" y="3554413"/>
          <p14:tracePt t="20117" x="5294313" y="3541713"/>
          <p14:tracePt t="20149" x="5294313" y="3529013"/>
          <p14:tracePt t="20661" x="5294313" y="3516313"/>
          <p14:tracePt t="20685" x="5294313" y="3503613"/>
          <p14:tracePt t="20693" x="5307013" y="3503613"/>
          <p14:tracePt t="20701" x="5307013" y="3490913"/>
          <p14:tracePt t="20713" x="5319713" y="3490913"/>
          <p14:tracePt t="20728" x="5332413" y="3479800"/>
          <p14:tracePt t="20745" x="5357813" y="3467100"/>
          <p14:tracePt t="20762" x="5383213" y="3441700"/>
          <p14:tracePt t="20763" x="5394325" y="3441700"/>
          <p14:tracePt t="20779" x="5394325" y="3429000"/>
          <p14:tracePt t="20780" x="5407025" y="3429000"/>
          <p14:tracePt t="20795" x="5419725" y="3429000"/>
          <p14:tracePt t="20997" x="5407025" y="3416300"/>
          <p14:tracePt t="21005" x="5383213" y="3416300"/>
          <p14:tracePt t="21014" x="5370513" y="3416300"/>
          <p14:tracePt t="21031" x="5345113" y="3416300"/>
          <p14:tracePt t="21047" x="5332413" y="3416300"/>
          <p14:tracePt t="21069" x="5319713" y="3416300"/>
          <p14:tracePt t="21197" x="5319713" y="3403600"/>
          <p14:tracePt t="21205" x="5319713" y="3390900"/>
          <p14:tracePt t="21214" x="5332413" y="3390900"/>
          <p14:tracePt t="21231" x="5357813" y="3390900"/>
          <p14:tracePt t="21248" x="5432425" y="3378200"/>
          <p14:tracePt t="21265" x="5507038" y="3378200"/>
          <p14:tracePt t="21281" x="5532438" y="3367088"/>
          <p14:tracePt t="21381" x="5495925" y="3367088"/>
          <p14:tracePt t="21389" x="5470525" y="3367088"/>
          <p14:tracePt t="21398" x="5445125" y="3367088"/>
          <p14:tracePt t="21415" x="5394325" y="3390900"/>
          <p14:tracePt t="21432" x="5383213" y="3390900"/>
          <p14:tracePt t="21541" x="5394325" y="3390900"/>
          <p14:tracePt t="21549" x="5432425" y="3390900"/>
          <p14:tracePt t="21557" x="5457825" y="3378200"/>
          <p14:tracePt t="21565" x="5483225" y="3378200"/>
          <p14:tracePt t="21582" x="5532438" y="3378200"/>
          <p14:tracePt t="21717" x="5495925" y="3378200"/>
          <p14:tracePt t="21725" x="5457825" y="3378200"/>
          <p14:tracePt t="21733" x="5419725" y="3378200"/>
          <p14:tracePt t="21749" x="5383213" y="3378200"/>
          <p14:tracePt t="21766" x="5370513" y="3378200"/>
          <p14:tracePt t="21885" x="5407025" y="3378200"/>
          <p14:tracePt t="21893" x="5457825" y="3378200"/>
          <p14:tracePt t="21900" x="5532438" y="3378200"/>
          <p14:tracePt t="21916" x="5583238" y="3378200"/>
          <p14:tracePt t="21932" x="5607050" y="3378200"/>
          <p14:tracePt t="22037" x="5595938" y="3378200"/>
          <p14:tracePt t="22045" x="5557838" y="3378200"/>
          <p14:tracePt t="22054" x="5519738" y="3378200"/>
          <p14:tracePt t="22066" x="5483225" y="3378200"/>
          <p14:tracePt t="22068" x="5470525" y="3378200"/>
          <p14:tracePt t="22082" x="5457825" y="3378200"/>
          <p14:tracePt t="22084" x="5432425" y="3390900"/>
          <p14:tracePt t="22099" x="5432425" y="3403600"/>
          <p14:tracePt t="22100" x="5419725" y="3403600"/>
          <p14:tracePt t="22221" x="5457825" y="3403600"/>
          <p14:tracePt t="22229" x="5507038" y="3403600"/>
          <p14:tracePt t="22237" x="5557838" y="3403600"/>
          <p14:tracePt t="22250" x="5595938" y="3403600"/>
          <p14:tracePt t="22253" x="5619750" y="3403600"/>
          <p14:tracePt t="22267" x="5632450" y="3403600"/>
          <p14:tracePt t="22269" x="5645150" y="3403600"/>
          <p14:tracePt t="22333" x="5632450" y="3403600"/>
          <p14:tracePt t="22341" x="5595938" y="3403600"/>
          <p14:tracePt t="22351" x="5545138" y="3416300"/>
          <p14:tracePt t="22368" x="5445125" y="3416300"/>
          <p14:tracePt t="22385" x="5394325" y="3416300"/>
          <p14:tracePt t="22401" x="5370513" y="3441700"/>
          <p14:tracePt t="22501" x="5394325" y="3441700"/>
          <p14:tracePt t="22509" x="5432425" y="3441700"/>
          <p14:tracePt t="22518" x="5470525" y="3429000"/>
          <p14:tracePt t="22535" x="5507038" y="3429000"/>
          <p14:tracePt t="22552" x="5519738" y="3429000"/>
          <p14:tracePt t="22621" x="5495925" y="3429000"/>
          <p14:tracePt t="22629" x="5457825" y="3429000"/>
          <p14:tracePt t="22637" x="5419725" y="3429000"/>
          <p14:tracePt t="22652" x="5357813" y="3429000"/>
          <p14:tracePt t="22669" x="5332413" y="3429000"/>
          <p14:tracePt t="22685" x="5319713" y="3429000"/>
          <p14:tracePt t="22773" x="5345113" y="3429000"/>
          <p14:tracePt t="22781" x="5370513" y="3429000"/>
          <p14:tracePt t="22789" x="5383213" y="3429000"/>
          <p14:tracePt t="22802" x="5394325" y="3429000"/>
          <p14:tracePt t="22805" x="5407025" y="3429000"/>
          <p14:tracePt t="22901" x="5394325" y="3429000"/>
          <p14:tracePt t="22917" x="5383213" y="3429000"/>
          <p14:tracePt t="23549" x="5407025" y="3429000"/>
          <p14:tracePt t="23556" x="5419725" y="3429000"/>
          <p14:tracePt t="23570" x="5432425" y="3429000"/>
          <p14:tracePt t="23573" x="5445125" y="3429000"/>
          <p14:tracePt t="23589" x="5457825" y="3429000"/>
          <p14:tracePt t="23604" x="5470525" y="3429000"/>
          <p14:tracePt t="23661" x="5483225" y="3429000"/>
          <p14:tracePt t="23669" x="5483225" y="3416300"/>
          <p14:tracePt t="23685" x="5495925" y="3416300"/>
          <p14:tracePt t="23693" x="5507038" y="3416300"/>
          <p14:tracePt t="23705" x="5519738" y="3416300"/>
          <p14:tracePt t="23721" x="5532438" y="3416300"/>
          <p14:tracePt t="23737" x="5570538" y="3416300"/>
          <p14:tracePt t="23740" x="5583238" y="3403600"/>
          <p14:tracePt t="23754" x="5595938" y="3403600"/>
          <p14:tracePt t="23757" x="5607050" y="3403600"/>
          <p14:tracePt t="23771" x="5632450" y="3403600"/>
          <p14:tracePt t="23773" x="5645150" y="3403600"/>
          <p14:tracePt t="23789" x="5670550" y="3378200"/>
          <p14:tracePt t="23805" x="5695950" y="3378200"/>
          <p14:tracePt t="23822" x="5732463" y="3378200"/>
          <p14:tracePt t="23839" x="5757863" y="3378200"/>
          <p14:tracePt t="23855" x="5808663" y="3378200"/>
          <p14:tracePt t="23872" x="5845175" y="3367088"/>
          <p14:tracePt t="23889" x="5895975" y="3367088"/>
          <p14:tracePt t="23905" x="5921375" y="3367088"/>
          <p14:tracePt t="24045" x="5883275" y="3367088"/>
          <p14:tracePt t="24053" x="5857875" y="3367088"/>
          <p14:tracePt t="24062" x="5845175" y="3367088"/>
          <p14:tracePt t="24072" x="5832475" y="3367088"/>
          <p14:tracePt t="24088" x="5808663" y="3390900"/>
          <p14:tracePt t="24105" x="5795963" y="3390900"/>
          <p14:tracePt t="24221" x="5821363" y="3390900"/>
          <p14:tracePt t="24229" x="5832475" y="3390900"/>
          <p14:tracePt t="24238" x="5845175" y="3390900"/>
          <p14:tracePt t="24256" x="5883275" y="3390900"/>
          <p14:tracePt t="24413" x="5870575" y="3390900"/>
          <p14:tracePt t="24429" x="5857875" y="3390900"/>
          <p14:tracePt t="24437" x="5857875" y="3403600"/>
          <p14:tracePt t="24541" x="5883275" y="3403600"/>
          <p14:tracePt t="24549" x="5908675" y="3403600"/>
          <p14:tracePt t="24557" x="5945188" y="3403600"/>
          <p14:tracePt t="24573" x="6034088" y="3403600"/>
          <p14:tracePt t="24590" x="6108700" y="3390900"/>
          <p14:tracePt t="24607" x="6121400" y="3390900"/>
          <p14:tracePt t="24624" x="6134100" y="3390900"/>
          <p14:tracePt t="24741" x="6108700" y="3390900"/>
          <p14:tracePt t="24749" x="6083300" y="3390900"/>
          <p14:tracePt t="24757" x="6070600" y="3403600"/>
          <p14:tracePt t="24774" x="6057900" y="3416300"/>
          <p14:tracePt t="24790" x="6034088" y="3416300"/>
          <p14:tracePt t="24807" x="6034088" y="3429000"/>
          <p14:tracePt t="24824" x="6021388" y="3429000"/>
          <p14:tracePt t="25093" x="6008688" y="3429000"/>
          <p14:tracePt t="25101" x="5995988" y="3429000"/>
          <p14:tracePt t="25109" x="5983288" y="3429000"/>
          <p14:tracePt t="25125" x="5970588" y="3429000"/>
          <p14:tracePt t="25221" x="5983288" y="3429000"/>
          <p14:tracePt t="25228" x="6021388" y="3429000"/>
          <p14:tracePt t="25241" x="6070600" y="3429000"/>
          <p14:tracePt t="25258" x="6146800" y="3403600"/>
          <p14:tracePt t="25261" x="6183313" y="3403600"/>
          <p14:tracePt t="25341" x="6170613" y="3403600"/>
          <p14:tracePt t="25349" x="6146800" y="3403600"/>
          <p14:tracePt t="25358" x="6108700" y="3403600"/>
          <p14:tracePt t="25375" x="6045200" y="3403600"/>
          <p14:tracePt t="25392" x="6021388" y="3403600"/>
          <p14:tracePt t="25409" x="6008688" y="3403600"/>
          <p14:tracePt t="25757" x="6008688" y="3390900"/>
          <p14:tracePt t="25765" x="6008688" y="3378200"/>
          <p14:tracePt t="25776" x="6008688" y="3354388"/>
          <p14:tracePt t="25793" x="6008688" y="3303588"/>
          <p14:tracePt t="25809" x="5995988" y="3278188"/>
          <p14:tracePt t="25813" x="5995988" y="3254375"/>
          <p14:tracePt t="25826" x="5995988" y="3241675"/>
          <p14:tracePt t="25829" x="5995988" y="3228975"/>
          <p14:tracePt t="25843" x="5983288" y="3203575"/>
          <p14:tracePt t="25845" x="5970588" y="3190875"/>
          <p14:tracePt t="25861" x="5970588" y="3178175"/>
          <p14:tracePt t="25877" x="5970588" y="3165475"/>
          <p14:tracePt t="26133" x="5957888" y="3190875"/>
          <p14:tracePt t="26141" x="5945188" y="3216275"/>
          <p14:tracePt t="26152" x="5932488" y="3241675"/>
          <p14:tracePt t="26160" x="5921375" y="3267075"/>
          <p14:tracePt t="26176" x="5908675" y="3303588"/>
          <p14:tracePt t="26192" x="5908675" y="3316288"/>
          <p14:tracePt t="26209" x="5908675" y="3328988"/>
          <p14:tracePt t="26381" x="5908675" y="3316288"/>
          <p14:tracePt t="26565" x="5908675" y="3328988"/>
          <p14:tracePt t="26893" x="5908675" y="3316288"/>
          <p14:tracePt t="26933" x="5908675" y="3303588"/>
          <p14:tracePt t="27029" x="5895975" y="3303588"/>
          <p14:tracePt t="27036" x="5832475" y="3303588"/>
          <p14:tracePt t="27045" x="5770563" y="3316288"/>
          <p14:tracePt t="27062" x="5570538" y="3378200"/>
          <p14:tracePt t="27078" x="5407025" y="3441700"/>
          <p14:tracePt t="27095" x="5332413" y="3490913"/>
          <p14:tracePt t="27112" x="5281613" y="3516313"/>
          <p14:tracePt t="27129" x="5270500" y="3516313"/>
          <p14:tracePt t="27236" x="5281613" y="3516313"/>
          <p14:tracePt t="27245" x="5294313" y="3516313"/>
          <p14:tracePt t="27253" x="5319713" y="3516313"/>
          <p14:tracePt t="27263" x="5357813" y="3503613"/>
          <p14:tracePt t="27280" x="5419725" y="3479800"/>
          <p14:tracePt t="27297" x="5457825" y="3454400"/>
          <p14:tracePt t="27314" x="5495925" y="3441700"/>
          <p14:tracePt t="27317" x="5507038" y="3429000"/>
          <p14:tracePt t="27331" x="5532438" y="3416300"/>
          <p14:tracePt t="27348" x="5545138" y="3403600"/>
          <p14:tracePt t="27437" x="5519738" y="3403600"/>
          <p14:tracePt t="27445" x="5470525" y="3403600"/>
          <p14:tracePt t="27453" x="5432425" y="3403600"/>
          <p14:tracePt t="27465" x="5394325" y="3429000"/>
          <p14:tracePt t="27480" x="5319713" y="3429000"/>
          <p14:tracePt t="27497" x="5294313" y="3429000"/>
          <p14:tracePt t="27501" x="5281613" y="3429000"/>
          <p14:tracePt t="27613" x="5307013" y="3429000"/>
          <p14:tracePt t="27621" x="5383213" y="3429000"/>
          <p14:tracePt t="27631" x="5432425" y="3429000"/>
          <p14:tracePt t="27648" x="5470525" y="3429000"/>
          <p14:tracePt t="27665" x="5483225" y="3429000"/>
          <p14:tracePt t="27733" x="5470525" y="3429000"/>
          <p14:tracePt t="27741" x="5445125" y="3429000"/>
          <p14:tracePt t="27749" x="5419725" y="3441700"/>
          <p14:tracePt t="27766" x="5383213" y="3467100"/>
          <p14:tracePt t="27782" x="5345113" y="3467100"/>
          <p14:tracePt t="27917" x="5357813" y="3467100"/>
          <p14:tracePt t="27925" x="5383213" y="3467100"/>
          <p14:tracePt t="27932" x="5407025" y="3467100"/>
          <p14:tracePt t="27949" x="5432425" y="3467100"/>
          <p14:tracePt t="27966" x="5457825" y="3467100"/>
          <p14:tracePt t="28061" x="5445125" y="3467100"/>
          <p14:tracePt t="28069" x="5407025" y="3467100"/>
          <p14:tracePt t="28082" x="5370513" y="3467100"/>
          <p14:tracePt t="28085" x="5357813" y="3467100"/>
          <p14:tracePt t="28099" x="5345113" y="3467100"/>
          <p14:tracePt t="28102" x="5332413" y="3467100"/>
          <p14:tracePt t="28116" x="5319713" y="3467100"/>
          <p14:tracePt t="28213" x="5332413" y="3467100"/>
          <p14:tracePt t="28221" x="5357813" y="3467100"/>
          <p14:tracePt t="28237" x="5370513" y="3467100"/>
          <p14:tracePt t="28533" x="5383213" y="3467100"/>
          <p14:tracePt t="28541" x="5432425" y="3467100"/>
          <p14:tracePt t="28550" x="5507038" y="3467100"/>
          <p14:tracePt t="28567" x="5670550" y="3467100"/>
          <p14:tracePt t="28584" x="5821363" y="3467100"/>
          <p14:tracePt t="28601" x="5983288" y="3454400"/>
          <p14:tracePt t="28604" x="6034088" y="3454400"/>
          <p14:tracePt t="28618" x="6057900" y="3441700"/>
          <p14:tracePt t="28621" x="6070600" y="3441700"/>
          <p14:tracePt t="28634" x="6096000" y="3441700"/>
          <p14:tracePt t="28637" x="6096000" y="3429000"/>
          <p14:tracePt t="28693" x="6108700" y="3429000"/>
          <p14:tracePt t="28709" x="6108700" y="3416300"/>
          <p14:tracePt t="28717" x="6108700" y="3403600"/>
          <p14:tracePt t="28734" x="6108700" y="3390900"/>
          <p14:tracePt t="28743" x="6108700" y="3367088"/>
          <p14:tracePt t="28757" x="6108700" y="3354388"/>
          <p14:tracePt t="28767" x="6108700" y="3341688"/>
          <p14:tracePt t="28785" x="6108700" y="3328988"/>
          <p14:tracePt t="28893" x="6070600" y="3328988"/>
          <p14:tracePt t="28901" x="6045200" y="3328988"/>
          <p14:tracePt t="28911" x="6008688" y="3328988"/>
          <p14:tracePt t="28918" x="5970588" y="3328988"/>
          <p14:tracePt t="28934" x="5908675" y="3328988"/>
          <p14:tracePt t="28951" x="5870575" y="3328988"/>
          <p14:tracePt t="28968" x="5857875" y="3328988"/>
          <p14:tracePt t="28985" x="5857875" y="3341688"/>
          <p14:tracePt t="29221" x="5845175" y="3341688"/>
          <p14:tracePt t="29229" x="5821363" y="3341688"/>
          <p14:tracePt t="29237" x="5795963" y="3341688"/>
          <p14:tracePt t="29253" x="5783263" y="3341688"/>
          <p14:tracePt t="29269" x="5770563" y="3341688"/>
          <p14:tracePt t="29357" x="5795963" y="3341688"/>
          <p14:tracePt t="29365" x="5821363" y="3341688"/>
          <p14:tracePt t="29373" x="5832475" y="3341688"/>
          <p14:tracePt t="29386" x="5857875" y="3341688"/>
          <p14:tracePt t="30373" x="5870575" y="3341688"/>
          <p14:tracePt t="30380" x="5883275" y="3341688"/>
          <p14:tracePt t="30388" x="5895975" y="3341688"/>
          <p14:tracePt t="30405" x="5932488" y="3341688"/>
          <p14:tracePt t="30422" x="5957888" y="3341688"/>
          <p14:tracePt t="30438" x="5970588" y="3341688"/>
          <p14:tracePt t="30455" x="6008688" y="3328988"/>
          <p14:tracePt t="30472" x="6045200" y="3328988"/>
          <p14:tracePt t="30489" x="6057900" y="3328988"/>
          <p14:tracePt t="30506" x="6070600" y="3328988"/>
          <p14:tracePt t="30523" x="6070600" y="3316288"/>
          <p14:tracePt t="30558" x="6083300" y="3316288"/>
          <p14:tracePt t="30565" x="6096000" y="3316288"/>
          <p14:tracePt t="30581" x="6096000" y="3290888"/>
          <p14:tracePt t="30589" x="6108700" y="3278188"/>
          <p14:tracePt t="30606" x="6121400" y="3241675"/>
          <p14:tracePt t="30623" x="6121400" y="3228975"/>
          <p14:tracePt t="30639" x="6121400" y="3203575"/>
          <p14:tracePt t="30656" x="6121400" y="3190875"/>
          <p14:tracePt t="30673" x="6121400" y="3165475"/>
          <p14:tracePt t="30690" x="6121400" y="3154363"/>
          <p14:tracePt t="30706" x="6121400" y="3141663"/>
          <p14:tracePt t="30709" x="6121400" y="3128963"/>
          <p14:tracePt t="30723" x="6121400" y="3116263"/>
          <p14:tracePt t="30725" x="6121400" y="3090863"/>
          <p14:tracePt t="30741" x="6108700" y="3078163"/>
          <p14:tracePt t="30756" x="6083300" y="3078163"/>
          <p14:tracePt t="30773" x="6045200" y="3054350"/>
          <p14:tracePt t="30789" x="6008688" y="3054350"/>
          <p14:tracePt t="30806" x="5945188" y="3054350"/>
          <p14:tracePt t="30823" x="5883275" y="3054350"/>
          <p14:tracePt t="30839" x="5832475" y="3065463"/>
          <p14:tracePt t="30856" x="5808663" y="3090863"/>
          <p14:tracePt t="30873" x="5795963" y="3103563"/>
          <p14:tracePt t="30894" x="5795963" y="3116263"/>
          <p14:tracePt t="30906" x="5795963" y="3128963"/>
          <p14:tracePt t="30926" x="5795963" y="3141663"/>
          <p14:tracePt t="30941" x="5795963" y="3165475"/>
          <p14:tracePt t="30957" x="5795963" y="3178175"/>
          <p14:tracePt t="30981" x="5821363" y="3190875"/>
          <p14:tracePt t="30990" x="5832475" y="3203575"/>
          <p14:tracePt t="31006" x="5883275" y="3203575"/>
          <p14:tracePt t="31023" x="5970588" y="3216275"/>
          <p14:tracePt t="31040" x="6121400" y="3216275"/>
          <p14:tracePt t="31057" x="6321425" y="3216275"/>
          <p14:tracePt t="31073" x="6472238" y="3216275"/>
          <p14:tracePt t="31076" x="6546850" y="3216275"/>
          <p14:tracePt t="31090" x="6584950" y="3216275"/>
          <p14:tracePt t="31093" x="6596063" y="3216275"/>
          <p14:tracePt t="31107" x="6608763" y="3203575"/>
          <p14:tracePt t="31109" x="6621463" y="3190875"/>
          <p14:tracePt t="31124" x="6634163" y="3190875"/>
          <p14:tracePt t="31141" x="6634163" y="3178175"/>
          <p14:tracePt t="31157" x="6634163" y="3154363"/>
          <p14:tracePt t="31175" x="6621463" y="3128963"/>
          <p14:tracePt t="31191" x="6559550" y="3103563"/>
          <p14:tracePt t="31207" x="6483350" y="3103563"/>
          <p14:tracePt t="31224" x="6396038" y="3103563"/>
          <p14:tracePt t="31240" x="6270625" y="3103563"/>
          <p14:tracePt t="31258" x="6170613" y="3103563"/>
          <p14:tracePt t="31261" x="6146800" y="3103563"/>
          <p14:tracePt t="31274" x="6121400" y="3103563"/>
          <p14:tracePt t="31291" x="6108700" y="3103563"/>
          <p14:tracePt t="31308" x="6096000" y="3103563"/>
          <p14:tracePt t="31597" x="6083300" y="3103563"/>
          <p14:tracePt t="31605" x="6057900" y="3103563"/>
          <p14:tracePt t="31613" x="6008688" y="3103563"/>
          <p14:tracePt t="31625" x="5921375" y="3103563"/>
          <p14:tracePt t="31641" x="5683250" y="3016250"/>
          <p14:tracePt t="31644" x="5557838" y="2990850"/>
          <p14:tracePt t="31658" x="5445125" y="2965450"/>
          <p14:tracePt t="31661" x="5357813" y="2941638"/>
          <p14:tracePt t="31675" x="5281613" y="2916238"/>
          <p14:tracePt t="31677" x="5207000" y="2890838"/>
          <p14:tracePt t="31692" x="5119688" y="2865438"/>
          <p14:tracePt t="31709" x="5045075" y="2840038"/>
          <p14:tracePt t="31725" x="5019675" y="2828925"/>
          <p14:tracePt t="31742" x="5006975" y="2828925"/>
          <p14:tracePt t="31781" x="4994275" y="2828925"/>
          <p14:tracePt t="31869" x="4981575" y="2828925"/>
          <p14:tracePt t="31885" x="4968875" y="2828925"/>
          <p14:tracePt t="31901" x="4956175" y="2828925"/>
          <p14:tracePt t="31917" x="4945063" y="2828925"/>
          <p14:tracePt t="31925" x="4945063" y="2840038"/>
          <p14:tracePt t="31933" x="4945063" y="2852738"/>
          <p14:tracePt t="31942" x="4932363" y="2865438"/>
          <p14:tracePt t="31959" x="4919663" y="2903538"/>
          <p14:tracePt t="31976" x="4919663" y="2916238"/>
          <p14:tracePt t="31993" x="4919663" y="2928938"/>
          <p14:tracePt t="32020" x="4919663" y="2941638"/>
          <p14:tracePt t="32046" x="4919663" y="2952750"/>
          <p14:tracePt t="32069" x="4919663" y="2965450"/>
          <p14:tracePt t="32076" x="4919663" y="2978150"/>
          <p14:tracePt t="32093" x="4919663" y="2990850"/>
          <p14:tracePt t="32116" x="4919663" y="3003550"/>
          <p14:tracePt t="32148" x="4919663" y="3016250"/>
          <p14:tracePt t="32156" x="4919663" y="3028950"/>
          <p14:tracePt t="32188" x="4919663" y="3041650"/>
          <p14:tracePt t="32485" x="4919663" y="3054350"/>
          <p14:tracePt t="32494" x="4919663" y="3078163"/>
          <p14:tracePt t="32501" x="4919663" y="3090863"/>
          <p14:tracePt t="32511" x="4919663" y="3103563"/>
          <p14:tracePt t="32527" x="4919663" y="3116263"/>
          <p14:tracePt t="32557" x="4919663" y="3128963"/>
          <p14:tracePt t="32629" x="4919663" y="3141663"/>
          <p14:tracePt t="32645" x="4919663" y="3154363"/>
          <p14:tracePt t="32661" x="4932363" y="3154363"/>
          <p14:tracePt t="32813" x="4932363" y="3165475"/>
          <p14:tracePt t="32821" x="4932363" y="3178175"/>
          <p14:tracePt t="32828" x="4932363" y="3190875"/>
          <p14:tracePt t="32845" x="4856163" y="3241675"/>
          <p14:tracePt t="32861" x="4768850" y="3290888"/>
          <p14:tracePt t="32878" x="4694238" y="3354388"/>
          <p14:tracePt t="32895" x="4619625" y="3416300"/>
          <p14:tracePt t="32912" x="4568825" y="3467100"/>
          <p14:tracePt t="32929" x="4481513" y="3479800"/>
          <p14:tracePt t="32946" x="4381500" y="3516313"/>
          <p14:tracePt t="32948" x="4318000" y="3516313"/>
          <p14:tracePt t="32963" x="4268788" y="3529013"/>
          <p14:tracePt t="32965" x="4217988" y="3529013"/>
          <p14:tracePt t="32978" x="4168775" y="3529013"/>
          <p14:tracePt t="32981" x="4117975" y="3529013"/>
          <p14:tracePt t="32995" x="4043363" y="3529013"/>
          <p14:tracePt t="32997" x="3979863" y="3541713"/>
          <p14:tracePt t="33013" x="3817938" y="3554413"/>
          <p14:tracePt t="33029" x="3667125" y="3567113"/>
          <p14:tracePt t="33045" x="3541713" y="3579813"/>
          <p14:tracePt t="33063" x="3441700" y="3579813"/>
          <p14:tracePt t="33079" x="3341688" y="3579813"/>
          <p14:tracePt t="33095" x="3254375" y="3590925"/>
          <p14:tracePt t="33112" x="3167063" y="3603625"/>
          <p14:tracePt t="33129" x="3103563" y="3603625"/>
          <p14:tracePt t="33133" x="3067050" y="3603625"/>
          <p14:tracePt t="33146" x="3028950" y="3603625"/>
          <p14:tracePt t="33149" x="2992438" y="3603625"/>
          <p14:tracePt t="33163" x="2954338" y="3603625"/>
          <p14:tracePt t="33165" x="2916238" y="3603625"/>
          <p14:tracePt t="33179" x="2879725" y="3603625"/>
          <p14:tracePt t="33181" x="2828925" y="3603625"/>
          <p14:tracePt t="33196" x="2741613" y="3603625"/>
          <p14:tracePt t="33213" x="2641600" y="3590925"/>
          <p14:tracePt t="33229" x="2565400" y="3579813"/>
          <p14:tracePt t="33246" x="2490788" y="3579813"/>
          <p14:tracePt t="33262" x="2441575" y="3579813"/>
          <p14:tracePt t="33279" x="2365375" y="3554413"/>
          <p14:tracePt t="33296" x="2290763" y="3554413"/>
          <p14:tracePt t="33312" x="2265363" y="3554413"/>
          <p14:tracePt t="33334" x="2252663" y="3554413"/>
          <p14:tracePt t="33493" x="2239963" y="3541713"/>
          <p14:tracePt t="33509" x="2228850" y="3541713"/>
          <p14:tracePt t="33517" x="2216150" y="3541713"/>
          <p14:tracePt t="33533" x="2203450" y="3541713"/>
          <p14:tracePt t="33547" x="2190750" y="3541713"/>
          <p14:tracePt t="33893" x="2190750" y="3529013"/>
          <p14:tracePt t="33901" x="2216150" y="3529013"/>
          <p14:tracePt t="33914" x="2290763" y="3516313"/>
          <p14:tracePt t="33917" x="2428875" y="3503613"/>
          <p14:tracePt t="33931" x="2590800" y="3490913"/>
          <p14:tracePt t="33933" x="2778125" y="3479800"/>
          <p14:tracePt t="33949" x="3216275" y="3479800"/>
          <p14:tracePt t="33965" x="3567113" y="3479800"/>
          <p14:tracePt t="33982" x="3756025" y="3479800"/>
          <p14:tracePt t="33999" x="3817938" y="3479800"/>
          <p14:tracePt t="34014" x="3867150" y="3479800"/>
          <p14:tracePt t="34031" x="3930650" y="3479800"/>
          <p14:tracePt t="34048" x="3992563" y="3479800"/>
          <p14:tracePt t="34065" x="4043363" y="3479800"/>
          <p14:tracePt t="34081" x="4056063" y="3479800"/>
          <p14:tracePt t="34181" x="4030663" y="3479800"/>
          <p14:tracePt t="34189" x="3979863" y="3479800"/>
          <p14:tracePt t="34198" x="3930650" y="3479800"/>
          <p14:tracePt t="34214" x="3830638" y="3503613"/>
          <p14:tracePt t="34231" x="3743325" y="3516313"/>
          <p14:tracePt t="34247" x="3692525" y="3516313"/>
          <p14:tracePt t="34265" x="3643313" y="3516313"/>
          <p14:tracePt t="34282" x="3617913" y="3541713"/>
          <p14:tracePt t="34365" x="3654425" y="3541713"/>
          <p14:tracePt t="34373" x="3756025" y="3541713"/>
          <p14:tracePt t="34382" x="3867150" y="3541713"/>
          <p14:tracePt t="34399" x="4143375" y="3529013"/>
          <p14:tracePt t="34415" x="4406900" y="3490913"/>
          <p14:tracePt t="34433" x="4606925" y="3490913"/>
          <p14:tracePt t="34449" x="4681538" y="3490913"/>
          <p14:tracePt t="34466" x="4694238" y="3490913"/>
          <p14:tracePt t="34541" x="4668838" y="3490913"/>
          <p14:tracePt t="34549" x="4606925" y="3490913"/>
          <p14:tracePt t="34556" x="4506913" y="3490913"/>
          <p14:tracePt t="34566" x="4443413" y="3490913"/>
          <p14:tracePt t="34583" x="4356100" y="3490913"/>
          <p14:tracePt t="34600" x="4318000" y="3503613"/>
          <p14:tracePt t="34616" x="4305300" y="3503613"/>
          <p14:tracePt t="35045" x="4305300" y="3479800"/>
          <p14:tracePt t="35053" x="4294188" y="3454400"/>
          <p14:tracePt t="35068" x="4281488" y="3390900"/>
          <p14:tracePt t="35085" x="4256088" y="3316288"/>
          <p14:tracePt t="35101" x="4230688" y="3216275"/>
          <p14:tracePt t="35119" x="4230688" y="3165475"/>
          <p14:tracePt t="35134" x="4217988" y="3116263"/>
          <p14:tracePt t="35151" x="4217988" y="3078163"/>
          <p14:tracePt t="35168" x="4217988" y="3016250"/>
          <p14:tracePt t="35186" x="4217988" y="2965450"/>
          <p14:tracePt t="35189" x="4230688" y="2928938"/>
          <p14:tracePt t="35201" x="4256088" y="2916238"/>
          <p14:tracePt t="35217" x="4268788" y="2878138"/>
          <p14:tracePt t="35235" x="4268788" y="2865438"/>
          <p14:tracePt t="35237" x="4268788" y="2852738"/>
          <p14:tracePt t="35251" x="4281488" y="2852738"/>
          <p14:tracePt t="35253" x="4294188" y="2852738"/>
          <p14:tracePt t="35405" x="4281488" y="2865438"/>
          <p14:tracePt t="35413" x="4256088" y="2890838"/>
          <p14:tracePt t="35421" x="4243388" y="2903538"/>
          <p14:tracePt t="35435" x="4217988" y="2928938"/>
          <p14:tracePt t="35437" x="4205288" y="2941638"/>
          <p14:tracePt t="35452" x="4181475" y="2952750"/>
          <p14:tracePt t="35469" x="4181475" y="2965450"/>
          <p14:tracePt t="35541" x="4181475" y="2978150"/>
          <p14:tracePt t="35549" x="4230688" y="2978150"/>
          <p14:tracePt t="35557" x="4305300" y="2990850"/>
          <p14:tracePt t="35568" x="4368800" y="3003550"/>
          <p14:tracePt t="35585" x="4494213" y="3003550"/>
          <p14:tracePt t="35603" x="4581525" y="3003550"/>
          <p14:tracePt t="35605" x="4630738" y="3003550"/>
          <p14:tracePt t="35619" x="4681538" y="3003550"/>
          <p14:tracePt t="35622" x="4719638" y="3003550"/>
          <p14:tracePt t="35636" x="4781550" y="3003550"/>
          <p14:tracePt t="35653" x="4794250" y="3003550"/>
          <p14:tracePt t="35677" x="4806950" y="3003550"/>
          <p14:tracePt t="35686" x="4819650" y="3003550"/>
          <p14:tracePt t="35703" x="4881563" y="3003550"/>
          <p14:tracePt t="35719" x="4932363" y="3003550"/>
          <p14:tracePt t="35741" x="4945063" y="3003550"/>
          <p14:tracePt t="35764" x="4956175" y="3003550"/>
          <p14:tracePt t="35773" x="4968875" y="3003550"/>
          <p14:tracePt t="35785" x="4981575" y="3003550"/>
          <p14:tracePt t="35788" x="5006975" y="3003550"/>
          <p14:tracePt t="35801" x="5032375" y="3003550"/>
          <p14:tracePt t="35818" x="5106988" y="2990850"/>
          <p14:tracePt t="35820" x="5132388" y="2978150"/>
          <p14:tracePt t="35835" x="5170488" y="2965450"/>
          <p14:tracePt t="35836" x="5194300" y="2952750"/>
          <p14:tracePt t="35851" x="5245100" y="2928938"/>
          <p14:tracePt t="35868" x="5281613" y="2903538"/>
          <p14:tracePt t="35885" x="5307013" y="2890838"/>
          <p14:tracePt t="35901" x="5319713" y="2878138"/>
          <p14:tracePt t="35918" x="5345113" y="2828925"/>
          <p14:tracePt t="35935" x="5383213" y="2765425"/>
          <p14:tracePt t="35951" x="5432425" y="2678113"/>
          <p14:tracePt t="35968" x="5470525" y="2565400"/>
          <p14:tracePt t="35985" x="5519738" y="2452688"/>
          <p14:tracePt t="36002" x="5545138" y="2352675"/>
          <p14:tracePt t="36003" x="5545138" y="2303463"/>
          <p14:tracePt t="36018" x="5545138" y="2265363"/>
          <p14:tracePt t="36020" x="5545138" y="2227263"/>
          <p14:tracePt t="36036" x="5545138" y="2165350"/>
          <p14:tracePt t="36052" x="5545138" y="2089150"/>
          <p14:tracePt t="36069" x="5545138" y="2039938"/>
          <p14:tracePt t="36085" x="5545138" y="2014538"/>
          <p14:tracePt t="36102" x="5545138" y="1978025"/>
          <p14:tracePt t="36118" x="5545138" y="1965325"/>
          <p14:tracePt t="36135" x="5545138" y="1927225"/>
          <p14:tracePt t="36152" x="5570538" y="1901825"/>
          <p14:tracePt t="36168" x="5570538" y="1852613"/>
          <p14:tracePt t="36185" x="5570538" y="1801813"/>
          <p14:tracePt t="36202" x="5570538" y="1765300"/>
          <p14:tracePt t="36203" x="5570538" y="1739900"/>
          <p14:tracePt t="36218" x="5570538" y="1714500"/>
          <p14:tracePt t="36220" x="5583238" y="1689100"/>
          <p14:tracePt t="36235" x="5607050" y="1652588"/>
          <p14:tracePt t="36252" x="5607050" y="1639888"/>
          <p14:tracePt t="36269" x="5645150" y="1601788"/>
          <p14:tracePt t="36285" x="5657850" y="1576388"/>
          <p14:tracePt t="36302" x="5695950" y="1552575"/>
          <p14:tracePt t="36319" x="5719763" y="1539875"/>
          <p14:tracePt t="36335" x="5745163" y="1527175"/>
          <p14:tracePt t="36352" x="5770563" y="1514475"/>
          <p14:tracePt t="36369" x="5832475" y="1514475"/>
          <p14:tracePt t="36385" x="5857875" y="1514475"/>
          <p14:tracePt t="36612" x="5870575" y="1514475"/>
          <p14:tracePt t="36637" x="5883275" y="1514475"/>
          <p14:tracePt t="36645" x="5908675" y="1514475"/>
          <p14:tracePt t="36655" x="5932488" y="1514475"/>
          <p14:tracePt t="36671" x="6021388" y="1514475"/>
          <p14:tracePt t="36688" x="6221413" y="1514475"/>
          <p14:tracePt t="36705" x="6534150" y="1514475"/>
          <p14:tracePt t="36721" x="6884988" y="1514475"/>
          <p14:tracePt t="36724" x="7059613" y="1514475"/>
          <p14:tracePt t="36738" x="7246938" y="1514475"/>
          <p14:tracePt t="36740" x="7410450" y="1514475"/>
          <p14:tracePt t="36755" x="7548563" y="1514475"/>
          <p14:tracePt t="36758" x="7648575" y="1514475"/>
          <p14:tracePt t="36773" x="7697788" y="1514475"/>
          <p14:tracePt t="36787" x="7710488" y="1514475"/>
          <p14:tracePt t="39183" x="7685088" y="1527175"/>
          <p14:tracePt t="39189" x="7623175" y="1563688"/>
          <p14:tracePt t="39198" x="7523163" y="1652588"/>
          <p14:tracePt t="39211" x="7459663" y="1739900"/>
          <p14:tracePt t="39212" x="7397750" y="1839913"/>
          <p14:tracePt t="39227" x="7297738" y="2027238"/>
          <p14:tracePt t="39244" x="7235825" y="2190750"/>
          <p14:tracePt t="39260" x="7223125" y="2252663"/>
          <p14:tracePt t="39261" x="7197725" y="2290763"/>
          <p14:tracePt t="39276" x="7185025" y="2327275"/>
          <p14:tracePt t="39293" x="7159625" y="2327275"/>
          <p14:tracePt t="39310" x="7134225" y="2352675"/>
          <p14:tracePt t="39327" x="7059613" y="2390775"/>
          <p14:tracePt t="39343" x="6985000" y="2403475"/>
          <p14:tracePt t="39361" x="6872288" y="2439988"/>
          <p14:tracePt t="39365" x="6808788" y="2452688"/>
          <p14:tracePt t="39379" x="6721475" y="2478088"/>
          <p14:tracePt t="39381" x="6659563" y="2490788"/>
          <p14:tracePt t="39395" x="6596063" y="2503488"/>
          <p14:tracePt t="39398" x="6521450" y="2503488"/>
          <p14:tracePt t="39413" x="6396038" y="2516188"/>
          <p14:tracePt t="39429" x="6283325" y="2540000"/>
          <p14:tracePt t="39446" x="6183313" y="2565400"/>
          <p14:tracePt t="39463" x="6083300" y="2603500"/>
          <p14:tracePt t="39479" x="6008688" y="2627313"/>
          <p14:tracePt t="39495" x="5932488" y="2665413"/>
          <p14:tracePt t="39512" x="5845175" y="2703513"/>
          <p14:tracePt t="39529" x="5757863" y="2752725"/>
          <p14:tracePt t="39545" x="5632450" y="2828925"/>
          <p14:tracePt t="39548" x="5557838" y="2852738"/>
          <p14:tracePt t="39562" x="5495925" y="2890838"/>
          <p14:tracePt t="39564" x="5445125" y="2916238"/>
          <p14:tracePt t="39579" x="5383213" y="2941638"/>
          <p14:tracePt t="39582" x="5357813" y="2952750"/>
          <p14:tracePt t="39597" x="5307013" y="2965450"/>
          <p14:tracePt t="39613" x="5281613" y="2978150"/>
          <p14:tracePt t="39630" x="5257800" y="2978150"/>
          <p14:tracePt t="39646" x="5245100" y="2978150"/>
          <p14:tracePt t="39663" x="5232400" y="2978150"/>
          <p14:tracePt t="39680" x="5219700" y="2978150"/>
          <p14:tracePt t="39696" x="5207000" y="2978150"/>
          <p14:tracePt t="39717" x="5194300" y="2978150"/>
          <p14:tracePt t="40053" x="5207000" y="2978150"/>
          <p14:tracePt t="40060" x="5245100" y="2978150"/>
          <p14:tracePt t="40069" x="5270500" y="2978150"/>
          <p14:tracePt t="40080" x="5307013" y="2978150"/>
          <p14:tracePt t="40097" x="5394325" y="2978150"/>
          <p14:tracePt t="40114" x="5495925" y="2965450"/>
          <p14:tracePt t="40116" x="5570538" y="2952750"/>
          <p14:tracePt t="40130" x="5619750" y="2941638"/>
          <p14:tracePt t="40133" x="5683250" y="2928938"/>
          <p14:tracePt t="40148" x="5745163" y="2903538"/>
          <p14:tracePt t="40164" x="5795963" y="2878138"/>
          <p14:tracePt t="40181" x="5821363" y="2852738"/>
          <p14:tracePt t="40198" x="5845175" y="2816225"/>
          <p14:tracePt t="40215" x="5845175" y="2778125"/>
          <p14:tracePt t="40231" x="5845175" y="2752725"/>
          <p14:tracePt t="40248" x="5845175" y="2716213"/>
          <p14:tracePt t="40265" x="5845175" y="2690813"/>
          <p14:tracePt t="40282" x="5845175" y="2652713"/>
          <p14:tracePt t="40284" x="5845175" y="2640013"/>
          <p14:tracePt t="40300" x="5845175" y="2627313"/>
          <p14:tracePt t="40317" x="5845175" y="2616200"/>
          <p14:tracePt t="40330" x="5832475" y="2603500"/>
          <p14:tracePt t="40445" x="5821363" y="2603500"/>
          <p14:tracePt t="40461" x="5808663" y="2603500"/>
          <p14:tracePt t="40469" x="5770563" y="2603500"/>
          <p14:tracePt t="40481" x="5732463" y="2603500"/>
          <p14:tracePt t="40485" x="5695950" y="2603500"/>
          <p14:tracePt t="40499" x="5645150" y="2616200"/>
          <p14:tracePt t="40502" x="5607050" y="2640013"/>
          <p14:tracePt t="40515" x="5570538" y="2665413"/>
          <p14:tracePt t="40517" x="5545138" y="2678113"/>
          <p14:tracePt t="40533" x="5483225" y="2690813"/>
          <p14:tracePt t="40550" x="5470525" y="2716213"/>
          <p14:tracePt t="40565" x="5445125" y="2740025"/>
          <p14:tracePt t="40582" x="5445125" y="2752725"/>
          <p14:tracePt t="40598" x="5432425" y="2765425"/>
          <p14:tracePt t="40615" x="5419725" y="2790825"/>
          <p14:tracePt t="40632" x="5407025" y="2790825"/>
          <p14:tracePt t="40648" x="5407025" y="2803525"/>
          <p14:tracePt t="40677" x="5407025" y="2816225"/>
          <p14:tracePt t="40685" x="5407025" y="2828925"/>
          <p14:tracePt t="40909" x="5419725" y="2828925"/>
          <p14:tracePt t="40925" x="5432425" y="2828925"/>
          <p14:tracePt t="40932" x="5445125" y="2828925"/>
          <p14:tracePt t="40949" x="5457825" y="2816225"/>
          <p14:tracePt t="40997" x="5470525" y="2803525"/>
          <p14:tracePt t="41037" x="5470525" y="2790825"/>
          <p14:tracePt t="42022" x="5483225" y="2790825"/>
          <p14:tracePt t="42029" x="5495925" y="2790825"/>
          <p14:tracePt t="42052" x="5495925" y="2778125"/>
          <p14:tracePt t="42060" x="5507038" y="2778125"/>
          <p14:tracePt t="42107" x="5507038" y="2765425"/>
          <p14:tracePt t="42115" x="5519738" y="2765425"/>
          <p14:tracePt t="42147" x="5532438" y="2765425"/>
          <p14:tracePt t="42155" x="5532438" y="2752725"/>
          <p14:tracePt t="42167" x="5545138" y="2752725"/>
          <p14:tracePt t="42189" x="5557838" y="2740025"/>
          <p14:tracePt t="42212" x="5570538" y="2740025"/>
          <p14:tracePt t="42219" x="5570538" y="2728913"/>
          <p14:tracePt t="42234" x="5570538" y="2716213"/>
          <p14:tracePt t="42251" x="5595938" y="2703513"/>
          <p14:tracePt t="42267" x="5607050" y="2690813"/>
          <p14:tracePt t="42291" x="5607050" y="2678113"/>
          <p14:tracePt t="42301" x="5607050" y="2665413"/>
          <p14:tracePt t="42318" x="5619750" y="2665413"/>
          <p14:tracePt t="42334" x="5619750" y="2652713"/>
          <p14:tracePt t="42351" x="5632450" y="2652713"/>
          <p14:tracePt t="42373" x="5645150" y="2640013"/>
          <p14:tracePt t="42404" x="5657850" y="2627313"/>
          <p14:tracePt t="42411" x="5657850" y="2616200"/>
          <p14:tracePt t="42419" x="5670550" y="2616200"/>
          <p14:tracePt t="42435" x="5683250" y="2603500"/>
          <p14:tracePt t="42436" x="5695950" y="2603500"/>
          <p14:tracePt t="42451" x="5708650" y="2590800"/>
          <p14:tracePt t="42468" x="5719763" y="2590800"/>
          <p14:tracePt t="42485" x="5719763" y="2578100"/>
          <p14:tracePt t="42675" x="5708650" y="2578100"/>
          <p14:tracePt t="42683" x="5695950" y="2578100"/>
          <p14:tracePt t="42691" x="5670550" y="2578100"/>
          <p14:tracePt t="42702" x="5645150" y="2578100"/>
          <p14:tracePt t="42718" x="5545138" y="2627313"/>
          <p14:tracePt t="42735" x="5407025" y="2740025"/>
          <p14:tracePt t="42752" x="5257800" y="2916238"/>
          <p14:tracePt t="42769" x="5145088" y="3103563"/>
          <p14:tracePt t="42785" x="5068888" y="3290888"/>
          <p14:tracePt t="42802" x="5032375" y="3378200"/>
          <p14:tracePt t="42804" x="5019675" y="3416300"/>
          <p14:tracePt t="42819" x="5019675" y="3429000"/>
          <p14:tracePt t="42835" x="5006975" y="3454400"/>
          <p14:tracePt t="42852" x="5006975" y="3467100"/>
          <p14:tracePt t="42869" x="5006975" y="3479800"/>
          <p14:tracePt t="42885" x="5006975" y="3503613"/>
          <p14:tracePt t="42908" x="5006975" y="3516313"/>
          <p14:tracePt t="42919" x="5006975" y="3529013"/>
          <p14:tracePt t="43115" x="5019675" y="3529013"/>
          <p14:tracePt t="43379" x="5032375" y="3529013"/>
          <p14:tracePt t="43403" x="5045075" y="3516313"/>
          <p14:tracePt t="43411" x="5045075" y="3490913"/>
          <p14:tracePt t="43420" x="5045075" y="3479800"/>
          <p14:tracePt t="43437" x="5068888" y="3441700"/>
          <p14:tracePt t="43454" x="5094288" y="3403600"/>
          <p14:tracePt t="43471" x="5106988" y="3341688"/>
          <p14:tracePt t="43487" x="5132388" y="3267075"/>
          <p14:tracePt t="43505" x="5145088" y="3216275"/>
          <p14:tracePt t="43523" x="5145088" y="3165475"/>
          <p14:tracePt t="43525" x="5145088" y="3154363"/>
          <p14:tracePt t="43540" x="5145088" y="3141663"/>
          <p14:tracePt t="43557" x="5145088" y="3128963"/>
          <p14:tracePt t="43573" x="5145088" y="3116263"/>
          <p14:tracePt t="43590" x="5145088" y="3103563"/>
          <p14:tracePt t="43606" x="5145088" y="3078163"/>
          <p14:tracePt t="43623" x="5145088" y="3065463"/>
          <p14:tracePt t="43640" x="5145088" y="3041650"/>
          <p14:tracePt t="43656" x="5145088" y="3028950"/>
          <p14:tracePt t="43673" x="5145088" y="3003550"/>
          <p14:tracePt t="43690" x="5132388" y="2978150"/>
          <p14:tracePt t="43693" x="5132388" y="2965450"/>
          <p14:tracePt t="43709" x="5132388" y="2952750"/>
          <p14:tracePt t="43724" x="5119688" y="2903538"/>
          <p14:tracePt t="43740" x="5106988" y="2865438"/>
          <p14:tracePt t="43757" x="5094288" y="2828925"/>
          <p14:tracePt t="43773" x="5081588" y="2790825"/>
          <p14:tracePt t="43790" x="5057775" y="2752725"/>
          <p14:tracePt t="43807" x="5045075" y="2728913"/>
          <p14:tracePt t="43824" x="5006975" y="2690813"/>
          <p14:tracePt t="43840" x="4968875" y="2652713"/>
          <p14:tracePt t="43857" x="4932363" y="2640013"/>
          <p14:tracePt t="43861" x="4906963" y="2627313"/>
          <p14:tracePt t="43874" x="4881563" y="2616200"/>
          <p14:tracePt t="43877" x="4868863" y="2603500"/>
          <p14:tracePt t="43890" x="4843463" y="2603500"/>
          <p14:tracePt t="43893" x="4832350" y="2603500"/>
          <p14:tracePt t="43907" x="4819650" y="2603500"/>
          <p14:tracePt t="43909" x="4806950" y="2590800"/>
          <p14:tracePt t="43924" x="4794250" y="2590800"/>
          <p14:tracePt t="43941" x="4781550" y="2590800"/>
          <p14:tracePt t="43958" x="4768850" y="2590800"/>
          <p14:tracePt t="43975" x="4756150" y="2590800"/>
          <p14:tracePt t="43991" x="4732338" y="2590800"/>
          <p14:tracePt t="44007" x="4719638" y="2590800"/>
          <p14:tracePt t="44025" x="4694238" y="2590800"/>
          <p14:tracePt t="44041" x="4681538" y="2590800"/>
          <p14:tracePt t="44058" x="4668838" y="2590800"/>
          <p14:tracePt t="44074" x="4656138" y="2590800"/>
          <p14:tracePt t="44077" x="4643438" y="2590800"/>
          <p14:tracePt t="44091" x="4643438" y="2603500"/>
          <p14:tracePt t="44093" x="4630738" y="2616200"/>
          <p14:tracePt t="44108" x="4619625" y="2652713"/>
          <p14:tracePt t="44124" x="4606925" y="2690813"/>
          <p14:tracePt t="44141" x="4594225" y="2716213"/>
          <p14:tracePt t="44158" x="4581525" y="2728913"/>
          <p14:tracePt t="44174" x="4581525" y="2752725"/>
          <p14:tracePt t="44191" x="4581525" y="2778125"/>
          <p14:tracePt t="44209" x="4581525" y="2816225"/>
          <p14:tracePt t="44225" x="4568825" y="2878138"/>
          <p14:tracePt t="44228" x="4568825" y="2916238"/>
          <p14:tracePt t="44241" x="4568825" y="2952750"/>
          <p14:tracePt t="44258" x="4568825" y="3054350"/>
          <p14:tracePt t="44275" x="4581525" y="3165475"/>
          <p14:tracePt t="44277" x="4581525" y="3190875"/>
          <p14:tracePt t="44291" x="4581525" y="3216275"/>
          <p14:tracePt t="44292" x="4594225" y="3254375"/>
          <p14:tracePt t="44307" x="4619625" y="3303588"/>
          <p14:tracePt t="44324" x="4643438" y="3367088"/>
          <p14:tracePt t="44340" x="4681538" y="3429000"/>
          <p14:tracePt t="44357" x="4706938" y="3490913"/>
          <p14:tracePt t="44373" x="4732338" y="3529013"/>
          <p14:tracePt t="44390" x="4743450" y="3541713"/>
          <p14:tracePt t="44407" x="4756150" y="3541713"/>
          <p14:tracePt t="44423" x="4768850" y="3541713"/>
          <p14:tracePt t="44441" x="4794250" y="3541713"/>
          <p14:tracePt t="44457" x="4819650" y="3541713"/>
          <p14:tracePt t="44474" x="4881563" y="3541713"/>
          <p14:tracePt t="44490" x="4956175" y="3541713"/>
          <p14:tracePt t="44491" x="5006975" y="3541713"/>
          <p14:tracePt t="44507" x="5094288" y="3503613"/>
          <p14:tracePt t="44524" x="5132388" y="3454400"/>
          <p14:tracePt t="44540" x="5170488" y="3378200"/>
          <p14:tracePt t="44557" x="5170488" y="3316288"/>
          <p14:tracePt t="44574" x="5170488" y="3254375"/>
          <p14:tracePt t="44592" x="5132388" y="3165475"/>
          <p14:tracePt t="44609" x="5081588" y="3116263"/>
          <p14:tracePt t="44625" x="5032375" y="3078163"/>
          <p14:tracePt t="44642" x="5006975" y="3065463"/>
          <p14:tracePt t="44645" x="4994275" y="3065463"/>
          <p14:tracePt t="44659" x="4981575" y="3065463"/>
          <p14:tracePt t="44676" x="4968875" y="3041650"/>
          <p14:tracePt t="44789" x="4956175" y="3041650"/>
          <p14:tracePt t="44805" x="4945063" y="3054350"/>
          <p14:tracePt t="44813" x="4932363" y="3078163"/>
          <p14:tracePt t="44826" x="4932363" y="3116263"/>
          <p14:tracePt t="44828" x="4932363" y="3154363"/>
          <p14:tracePt t="44843" x="4932363" y="3203575"/>
          <p14:tracePt t="44845" x="4932363" y="3228975"/>
          <p14:tracePt t="44861" x="4932363" y="3303588"/>
          <p14:tracePt t="44877" x="4932363" y="3378200"/>
          <p14:tracePt t="44893" x="4945063" y="3403600"/>
          <p14:tracePt t="44909" x="4956175" y="3416300"/>
          <p14:tracePt t="44933" x="4956175" y="3429000"/>
          <p14:tracePt t="44949" x="4968875" y="3429000"/>
          <p14:tracePt t="44973" x="4981575" y="3429000"/>
          <p14:tracePt t="44981" x="4994275" y="3429000"/>
          <p14:tracePt t="44997" x="5006975" y="3429000"/>
          <p14:tracePt t="45397" x="5019675" y="3429000"/>
          <p14:tracePt t="45405" x="5032375" y="3429000"/>
          <p14:tracePt t="45413" x="5068888" y="3429000"/>
          <p14:tracePt t="45427" x="5145088" y="3441700"/>
          <p14:tracePt t="45428" x="5232400" y="3454400"/>
          <p14:tracePt t="45443" x="5419725" y="3454400"/>
          <p14:tracePt t="45460" x="5619750" y="3479800"/>
          <p14:tracePt t="45477" x="5821363" y="3479800"/>
          <p14:tracePt t="45493" x="6045200" y="3479800"/>
          <p14:tracePt t="45510" x="6246813" y="3479800"/>
          <p14:tracePt t="45527" x="6370638" y="3467100"/>
          <p14:tracePt t="45543" x="6408738" y="3467100"/>
          <p14:tracePt t="45560" x="6421438" y="3467100"/>
          <p14:tracePt t="45577" x="6421438" y="3441700"/>
          <p14:tracePt t="45593" x="6421438" y="3429000"/>
          <p14:tracePt t="45595" x="6421438" y="3403600"/>
          <p14:tracePt t="45610" x="6421438" y="3378200"/>
          <p14:tracePt t="45612" x="6408738" y="3367088"/>
          <p14:tracePt t="45627" x="6359525" y="3303588"/>
          <p14:tracePt t="45644" x="6334125" y="3267075"/>
          <p14:tracePt t="45661" x="6321425" y="3267075"/>
          <p14:tracePt t="45677" x="6308725" y="3267075"/>
          <p14:tracePt t="45821" x="6296025" y="3267075"/>
          <p14:tracePt t="45828" x="6283325" y="3267075"/>
          <p14:tracePt t="45837" x="6270625" y="3303588"/>
          <p14:tracePt t="45844" x="6270625" y="3341688"/>
          <p14:tracePt t="45860" x="6246813" y="3416300"/>
          <p14:tracePt t="45878" x="6221413" y="3503613"/>
          <p14:tracePt t="45895" x="6221413" y="3554413"/>
          <p14:tracePt t="45913" x="6221413" y="3579813"/>
          <p14:tracePt t="45933" x="6221413" y="3590925"/>
          <p14:tracePt t="45944" x="6221413" y="3603625"/>
          <p14:tracePt t="46077" x="6221413" y="3590925"/>
          <p14:tracePt t="46085" x="6221413" y="3567113"/>
          <p14:tracePt t="46096" x="6221413" y="3541713"/>
          <p14:tracePt t="46113" x="6221413" y="3479800"/>
          <p14:tracePt t="46117" x="6221413" y="3454400"/>
          <p14:tracePt t="46129" x="6221413" y="3429000"/>
          <p14:tracePt t="46132" x="6221413" y="3403600"/>
          <p14:tracePt t="46146" x="6221413" y="3378200"/>
          <p14:tracePt t="46148" x="6221413" y="3354388"/>
          <p14:tracePt t="46164" x="6221413" y="3341688"/>
          <p14:tracePt t="46285" x="6208713" y="3341688"/>
          <p14:tracePt t="46317" x="6196013" y="3341688"/>
          <p14:tracePt t="46325" x="6183313" y="3354388"/>
          <p14:tracePt t="46797" x="6170613" y="3354388"/>
          <p14:tracePt t="46804" x="6157913" y="3354388"/>
          <p14:tracePt t="46814" x="6134100" y="3354388"/>
          <p14:tracePt t="46831" x="6096000" y="3354388"/>
          <p14:tracePt t="46848" x="6045200" y="3354388"/>
          <p14:tracePt t="46864" x="5983288" y="3354388"/>
          <p14:tracePt t="46881" x="5895975" y="3403600"/>
          <p14:tracePt t="46884" x="5857875" y="3416300"/>
          <p14:tracePt t="46898" x="5832475" y="3454400"/>
          <p14:tracePt t="46901" x="5808663" y="3467100"/>
          <p14:tracePt t="46915" x="5795963" y="3479800"/>
          <p14:tracePt t="46917" x="5770563" y="3479800"/>
          <p14:tracePt t="46933" x="5757863" y="3503613"/>
          <p14:tracePt t="48501" x="5745163" y="3503613"/>
          <p14:tracePt t="48509" x="5719763" y="3503613"/>
          <p14:tracePt t="48519" x="5670550" y="3503613"/>
          <p14:tracePt t="48535" x="5583238" y="3503613"/>
          <p14:tracePt t="48553" x="5545138" y="3503613"/>
          <p14:tracePt t="48570" x="5532438" y="3503613"/>
          <p14:tracePt t="48586" x="5519738" y="3503613"/>
          <p14:tracePt t="48957" x="5519738" y="3516313"/>
          <p14:tracePt t="48981" x="5519738" y="3529013"/>
          <p14:tracePt t="49013" x="5519738" y="3541713"/>
          <p14:tracePt t="49020" x="5519738" y="3554413"/>
          <p14:tracePt t="49261" x="5519738" y="3541713"/>
          <p14:tracePt t="49277" x="5532438" y="3529013"/>
          <p14:tracePt t="49284" x="5545138" y="3503613"/>
          <p14:tracePt t="49293" x="5570538" y="3490913"/>
          <p14:tracePt t="49304" x="5583238" y="3467100"/>
          <p14:tracePt t="49321" x="5595938" y="3454400"/>
          <p14:tracePt t="49324" x="5607050" y="3454400"/>
          <p14:tracePt t="49339" x="5632450" y="3441700"/>
          <p14:tracePt t="49341" x="5645150" y="3416300"/>
          <p14:tracePt t="49356" x="5657850" y="3403600"/>
          <p14:tracePt t="49372" x="5670550" y="3390900"/>
          <p14:tracePt t="49387" x="5670550" y="3378200"/>
          <p14:tracePt t="49403" x="5683250" y="3367088"/>
          <p14:tracePt t="49428" x="5683250" y="3354388"/>
          <p14:tracePt t="49444" x="5683250" y="3341688"/>
          <p14:tracePt t="49468" x="5683250" y="3328988"/>
          <p14:tracePt t="49484" x="5683250" y="3303588"/>
          <p14:tracePt t="49500" x="5683250" y="3290888"/>
          <p14:tracePt t="49508" x="5683250" y="3267075"/>
          <p14:tracePt t="49520" x="5683250" y="3241675"/>
          <p14:tracePt t="49537" x="5683250" y="3203575"/>
          <p14:tracePt t="49553" x="5683250" y="3128963"/>
          <p14:tracePt t="49572" x="5683250" y="3028950"/>
          <p14:tracePt t="49588" x="5683250" y="2978150"/>
          <p14:tracePt t="49604" x="5670550" y="2941638"/>
          <p14:tracePt t="49621" x="5657850" y="2916238"/>
          <p14:tracePt t="49637" x="5645150" y="2903538"/>
          <p14:tracePt t="49654" x="5632450" y="2903538"/>
          <p14:tracePt t="49684" x="5619750" y="2890838"/>
          <p14:tracePt t="49701" x="5607050" y="2890838"/>
          <p14:tracePt t="49717" x="5607050" y="2878138"/>
          <p14:tracePt t="49724" x="5607050" y="2865438"/>
          <p14:tracePt t="49739" x="5595938" y="2865438"/>
          <p14:tracePt t="49741" x="5583238" y="2852738"/>
          <p14:tracePt t="49781" x="5570538" y="2852738"/>
          <p14:tracePt t="49901" x="5557838" y="2852738"/>
          <p14:tracePt t="49917" x="5532438" y="2852738"/>
          <p14:tracePt t="49933" x="5519738" y="2852738"/>
          <p14:tracePt t="49957" x="5507038" y="2852738"/>
          <p14:tracePt t="49973" x="5495925" y="2852738"/>
          <p14:tracePt t="49980" x="5483225" y="2852738"/>
          <p14:tracePt t="50006" x="5470525" y="2852738"/>
          <p14:tracePt t="50021" x="5457825" y="2852738"/>
          <p14:tracePt t="50037" x="5445125" y="2852738"/>
          <p14:tracePt t="50046" x="5432425" y="2852738"/>
          <p14:tracePt t="50125" x="5419725" y="2852738"/>
          <p14:tracePt t="50149" x="5419725" y="2865438"/>
          <p14:tracePt t="50156" x="5419725" y="2878138"/>
          <p14:tracePt t="50164" x="5407025" y="2878138"/>
          <p14:tracePt t="50180" x="5407025" y="2890838"/>
          <p14:tracePt t="50213" x="5407025" y="2903538"/>
          <p14:tracePt t="50230" x="5394325" y="2928938"/>
          <p14:tracePt t="50237" x="5383213" y="2941638"/>
          <p14:tracePt t="50245" x="5383213" y="2952750"/>
          <p14:tracePt t="50256" x="5383213" y="2978150"/>
          <p14:tracePt t="50273" x="5383213" y="3041650"/>
          <p14:tracePt t="50277" x="5383213" y="3065463"/>
          <p14:tracePt t="50291" x="5383213" y="3078163"/>
          <p14:tracePt t="50293" x="5383213" y="3090863"/>
          <p14:tracePt t="50309" x="5383213" y="3154363"/>
          <p14:tracePt t="50325" x="5383213" y="3178175"/>
          <p14:tracePt t="50341" x="5394325" y="3228975"/>
          <p14:tracePt t="50358" x="5394325" y="3254375"/>
          <p14:tracePt t="50374" x="5394325" y="3267075"/>
          <p14:tracePt t="50390" x="5407025" y="3290888"/>
          <p14:tracePt t="50413" x="5407025" y="3303588"/>
          <p14:tracePt t="50453" x="5407025" y="3316288"/>
          <p14:tracePt t="50501" x="5419725" y="3316288"/>
          <p14:tracePt t="50516" x="5432425" y="3316288"/>
          <p14:tracePt t="50541" x="5445125" y="3316288"/>
          <p14:tracePt t="50563" x="5457825" y="3316288"/>
          <p14:tracePt t="50580" x="5470525" y="3316288"/>
          <p14:tracePt t="50587" x="5483225" y="3303588"/>
          <p14:tracePt t="50595" x="5483225" y="3278188"/>
          <p14:tracePt t="50606" x="5483225" y="3254375"/>
          <p14:tracePt t="50623" x="5483225" y="3203575"/>
          <p14:tracePt t="50641" x="5483225" y="3165475"/>
          <p14:tracePt t="50645" x="5457825" y="3141663"/>
          <p14:tracePt t="50658" x="5419725" y="3128963"/>
          <p14:tracePt t="50661" x="5394325" y="3103563"/>
          <p14:tracePt t="50675" x="5370513" y="3078163"/>
          <p14:tracePt t="50677" x="5345113" y="3065463"/>
          <p14:tracePt t="50693" x="5270500" y="3016250"/>
          <p14:tracePt t="50708" x="5245100" y="3003550"/>
          <p14:tracePt t="50741" x="5232400" y="3003550"/>
          <p14:tracePt t="50789" x="5219700" y="3003550"/>
          <p14:tracePt t="50797" x="5207000" y="3016250"/>
          <p14:tracePt t="50809" x="5207000" y="3041650"/>
          <p14:tracePt t="50825" x="5194300" y="3078163"/>
          <p14:tracePt t="50842" x="5181600" y="3103563"/>
          <p14:tracePt t="50860" x="5181600" y="3154363"/>
          <p14:tracePt t="50876" x="5181600" y="3190875"/>
          <p14:tracePt t="50892" x="5181600" y="3241675"/>
          <p14:tracePt t="50909" x="5181600" y="3290888"/>
          <p14:tracePt t="50925" x="5207000" y="3328988"/>
          <p14:tracePt t="50941" x="5232400" y="3354388"/>
          <p14:tracePt t="50957" x="5270500" y="3367088"/>
          <p14:tracePt t="50974" x="5332413" y="3367088"/>
          <p14:tracePt t="50990" x="5407025" y="3367088"/>
          <p14:tracePt t="51007" x="5507038" y="3367088"/>
          <p14:tracePt t="51024" x="5583238" y="3367088"/>
          <p14:tracePt t="51041" x="5657850" y="3354388"/>
          <p14:tracePt t="51057" x="5695950" y="3290888"/>
          <p14:tracePt t="51074" x="5719763" y="3228975"/>
          <p14:tracePt t="51075" x="5719763" y="3190875"/>
          <p14:tracePt t="51091" x="5719763" y="3154363"/>
          <p14:tracePt t="51092" x="5719763" y="3128963"/>
          <p14:tracePt t="51107" x="5719763" y="3078163"/>
          <p14:tracePt t="51124" x="5719763" y="3041650"/>
          <p14:tracePt t="51141" x="5719763" y="3016250"/>
          <p14:tracePt t="51211" x="5708650" y="3016250"/>
          <p14:tracePt t="51219" x="5695950" y="3016250"/>
          <p14:tracePt t="51229" x="5670550" y="3016250"/>
          <p14:tracePt t="51241" x="5657850" y="3028950"/>
          <p14:tracePt t="51258" x="5607050" y="3065463"/>
          <p14:tracePt t="51274" x="5570538" y="3103563"/>
          <p14:tracePt t="51276" x="5545138" y="3128963"/>
          <p14:tracePt t="51291" x="5532438" y="3203575"/>
          <p14:tracePt t="51308" x="5519738" y="3267075"/>
          <p14:tracePt t="51324" x="5519738" y="3303588"/>
          <p14:tracePt t="51341" x="5519738" y="3341688"/>
          <p14:tracePt t="51358" x="5519738" y="3354388"/>
          <p14:tracePt t="51375" x="5519738" y="3378200"/>
          <p14:tracePt t="51391" x="5519738" y="3390900"/>
          <p14:tracePt t="51408" x="5532438" y="3390900"/>
          <p14:tracePt t="51425" x="5557838" y="3403600"/>
          <p14:tracePt t="51442" x="5570538" y="3403600"/>
          <p14:tracePt t="51444" x="5595938" y="3403600"/>
          <p14:tracePt t="51458" x="5607050" y="3403600"/>
          <p14:tracePt t="51460" x="5619750" y="3403600"/>
          <p14:tracePt t="51475" x="5632450" y="3403600"/>
          <p14:tracePt t="51492" x="5657850" y="3378200"/>
          <p14:tracePt t="51509" x="5657850" y="3328988"/>
          <p14:tracePt t="51525" x="5657850" y="3290888"/>
          <p14:tracePt t="51542" x="5657850" y="3254375"/>
          <p14:tracePt t="51565" x="5657850" y="3241675"/>
          <p14:tracePt t="51676" x="5645150" y="3254375"/>
          <p14:tracePt t="51683" x="5632450" y="3267075"/>
          <p14:tracePt t="51692" x="5632450" y="3290888"/>
          <p14:tracePt t="51709" x="5619750" y="3341688"/>
          <p14:tracePt t="51726" x="5607050" y="3367088"/>
          <p14:tracePt t="51742" x="5607050" y="3378200"/>
          <p14:tracePt t="51759" x="5607050" y="3390900"/>
          <p14:tracePt t="51923" x="5619750" y="3390900"/>
          <p14:tracePt t="51931" x="5632450" y="3390900"/>
          <p14:tracePt t="51948" x="5645150" y="3390900"/>
          <p14:tracePt t="51971" x="5670550" y="3403600"/>
          <p14:tracePt t="51980" x="5683250" y="3403600"/>
          <p14:tracePt t="51993" x="5695950" y="3403600"/>
          <p14:tracePt t="52010" x="5708650" y="3403600"/>
          <p14:tracePt t="52026" x="5719763" y="3403600"/>
          <p14:tracePt t="54252" x="5745163" y="3403600"/>
          <p14:tracePt t="54260" x="5783263" y="3416300"/>
          <p14:tracePt t="54268" x="5832475" y="3441700"/>
          <p14:tracePt t="54284" x="5895975" y="3454400"/>
          <p14:tracePt t="54301" x="5945188" y="3467100"/>
          <p14:tracePt t="54318" x="5983288" y="3479800"/>
          <p14:tracePt t="54334" x="6021388" y="3490913"/>
          <p14:tracePt t="54351" x="6045200" y="3503613"/>
          <p14:tracePt t="54368" x="6146800" y="3529013"/>
          <p14:tracePt t="54385" x="6270625" y="3579813"/>
          <p14:tracePt t="54401" x="6472238" y="3629025"/>
          <p14:tracePt t="54404" x="6572250" y="3641725"/>
          <p14:tracePt t="54418" x="6672263" y="3654425"/>
          <p14:tracePt t="54421" x="6759575" y="3679825"/>
          <p14:tracePt t="54434" x="6846888" y="3703638"/>
          <p14:tracePt t="54437" x="6934200" y="3716338"/>
          <p14:tracePt t="54452" x="7021513" y="3729038"/>
          <p14:tracePt t="54468" x="7097713" y="3741738"/>
          <p14:tracePt t="54483" x="7134225" y="3741738"/>
          <p14:tracePt t="54500" x="7146925" y="3741738"/>
          <p14:tracePt t="54516" x="7159625" y="3741738"/>
          <p14:tracePt t="54533" x="7172325" y="3741738"/>
          <p14:tracePt t="54571" x="7185025" y="3741738"/>
          <p14:tracePt t="54611" x="7197725" y="3754438"/>
          <p14:tracePt t="54643" x="7210425" y="3754438"/>
          <p14:tracePt t="54651" x="7223125" y="3754438"/>
          <p14:tracePt t="54667" x="7235825" y="3767138"/>
          <p14:tracePt t="54675" x="7246938" y="3779838"/>
          <p14:tracePt t="54683" x="7259638" y="3779838"/>
          <p14:tracePt t="54702" x="7285038" y="3803650"/>
          <p14:tracePt t="54718" x="7323138" y="3816350"/>
          <p14:tracePt t="54735" x="7335838" y="3841750"/>
          <p14:tracePt t="54752" x="7348538" y="3841750"/>
          <p14:tracePt t="54769" x="7359650" y="3854450"/>
          <p14:tracePt t="56349" x="7372350" y="3854450"/>
          <p14:tracePt t="56356" x="7410450" y="3854450"/>
          <p14:tracePt t="56365" x="7448550" y="3841750"/>
          <p14:tracePt t="56373" x="7485063" y="3829050"/>
          <p14:tracePt t="56389" x="7510463" y="3829050"/>
          <p14:tracePt t="56406" x="7523163" y="3816350"/>
          <p14:tracePt t="56423" x="7535863" y="3816350"/>
          <p14:tracePt t="56773" x="7535863" y="3803650"/>
          <p14:tracePt t="56789" x="7535863" y="3792538"/>
          <p14:tracePt t="56797" x="7548563" y="3779838"/>
          <p14:tracePt t="56807" x="7548563" y="3767138"/>
          <p14:tracePt t="56824" x="7561263" y="3741738"/>
          <p14:tracePt t="56840" x="7561263" y="3716338"/>
          <p14:tracePt t="56857" x="7572375" y="3703638"/>
          <p14:tracePt t="56860" x="7585075" y="3692525"/>
          <p14:tracePt t="56876" x="7585075" y="3679825"/>
          <p14:tracePt t="57053" x="7572375" y="3679825"/>
          <p14:tracePt t="57060" x="7561263" y="3679825"/>
          <p14:tracePt t="57075" x="7535863" y="3679825"/>
          <p14:tracePt t="57077" x="7523163" y="3679825"/>
          <p14:tracePt t="57092" x="7485063" y="3692525"/>
          <p14:tracePt t="57109" x="7459663" y="3716338"/>
          <p14:tracePt t="57125" x="7448550" y="3729038"/>
          <p14:tracePt t="57142" x="7423150" y="3754438"/>
          <p14:tracePt t="57158" x="7372350" y="3792538"/>
          <p14:tracePt t="57175" x="7335838" y="3841750"/>
          <p14:tracePt t="57192" x="7272338" y="3905250"/>
          <p14:tracePt t="57208" x="7197725" y="3979863"/>
          <p14:tracePt t="57225" x="7134225" y="4017963"/>
          <p14:tracePt t="57242" x="7085013" y="4054475"/>
          <p14:tracePt t="57245" x="7059613" y="4067175"/>
          <p14:tracePt t="57259" x="7034213" y="4079875"/>
          <p14:tracePt t="57262" x="6985000" y="4092575"/>
          <p14:tracePt t="57276" x="6946900" y="4105275"/>
          <p14:tracePt t="57292" x="6897688" y="4117975"/>
          <p14:tracePt t="57309" x="6859588" y="4117975"/>
          <p14:tracePt t="57326" x="6808788" y="4129088"/>
          <p14:tracePt t="57342" x="6772275" y="4129088"/>
          <p14:tracePt t="57359" x="6708775" y="4129088"/>
          <p14:tracePt t="57375" x="6634163" y="4129088"/>
          <p14:tracePt t="57392" x="6508750" y="4129088"/>
          <p14:tracePt t="57409" x="6370638" y="4092575"/>
          <p14:tracePt t="57425" x="6221413" y="4017963"/>
          <p14:tracePt t="57428" x="6146800" y="3992563"/>
          <p14:tracePt t="57442" x="6096000" y="3967163"/>
          <p14:tracePt t="57445" x="6057900" y="3941763"/>
          <p14:tracePt t="57460" x="6008688" y="3879850"/>
          <p14:tracePt t="57476" x="5957888" y="3829050"/>
          <p14:tracePt t="57493" x="5932488" y="3767138"/>
          <p14:tracePt t="57509" x="5908675" y="3729038"/>
          <p14:tracePt t="57526" x="5895975" y="3703638"/>
          <p14:tracePt t="57542" x="5883275" y="3692525"/>
          <p14:tracePt t="57559" x="5883275" y="3667125"/>
          <p14:tracePt t="57576" x="5870575" y="3629025"/>
          <p14:tracePt t="57592" x="5857875" y="3616325"/>
          <p14:tracePt t="57609" x="5857875" y="3590925"/>
          <p14:tracePt t="57627" x="5845175" y="3579813"/>
          <p14:tracePt t="57629" x="5845175" y="3567113"/>
          <p14:tracePt t="57644" x="5845175" y="3554413"/>
          <p14:tracePt t="57677" x="5845175" y="3541713"/>
          <p14:tracePt t="57709" x="5845175" y="3529013"/>
          <p14:tracePt t="57741" x="5845175" y="3516313"/>
          <p14:tracePt t="57749" x="5857875" y="3503613"/>
          <p14:tracePt t="57760" x="5870575" y="3503613"/>
          <p14:tracePt t="57777" x="5908675" y="3490913"/>
          <p14:tracePt t="57793" x="5932488" y="3490913"/>
          <p14:tracePt t="57797" x="5945188" y="3490913"/>
          <p14:tracePt t="57810" x="5945188" y="3479800"/>
          <p14:tracePt t="57813" x="5957888" y="3479800"/>
          <p14:tracePt t="58268" x="5983288" y="3467100"/>
          <p14:tracePt t="58277" x="5995988" y="3454400"/>
          <p14:tracePt t="58286" x="6034088" y="3454400"/>
          <p14:tracePt t="58294" x="6070600" y="3441700"/>
          <p14:tracePt t="58311" x="6157913" y="3441700"/>
          <p14:tracePt t="58328" x="6196013" y="3441700"/>
          <p14:tracePt t="58420" x="6170613" y="3441700"/>
          <p14:tracePt t="58428" x="6134100" y="3441700"/>
          <p14:tracePt t="58436" x="6096000" y="3441700"/>
          <p14:tracePt t="58445" x="6070600" y="3441700"/>
          <p14:tracePt t="58462" x="6008688" y="3441700"/>
          <p14:tracePt t="58478" x="5970588" y="3441700"/>
          <p14:tracePt t="58495" x="5957888" y="3441700"/>
          <p14:tracePt t="58596" x="5970588" y="3441700"/>
          <p14:tracePt t="58605" x="5995988" y="3429000"/>
          <p14:tracePt t="58612" x="6034088" y="3416300"/>
          <p14:tracePt t="58629" x="6108700" y="3403600"/>
          <p14:tracePt t="58645" x="6121400" y="3403600"/>
          <p14:tracePt t="58757" x="6083300" y="3403600"/>
          <p14:tracePt t="58764" x="6045200" y="3403600"/>
          <p14:tracePt t="58780" x="5970588" y="3403600"/>
          <p14:tracePt t="58796" x="5932488" y="3403600"/>
          <p14:tracePt t="58812" x="5921375" y="3403600"/>
          <p14:tracePt t="58829" x="5908675" y="3403600"/>
          <p14:tracePt t="60565" x="5921375" y="3403600"/>
          <p14:tracePt t="60573" x="5945188" y="3403600"/>
          <p14:tracePt t="60584" x="5970588" y="3403600"/>
          <p14:tracePt t="60601" x="5995988" y="3403600"/>
          <p14:tracePt t="60709" x="5983288" y="3403600"/>
          <p14:tracePt t="60717" x="5957888" y="3403600"/>
          <p14:tracePt t="60724" x="5921375" y="3416300"/>
          <p14:tracePt t="60734" x="5883275" y="3429000"/>
          <p14:tracePt t="60751" x="5845175" y="3429000"/>
          <p14:tracePt t="60768" x="5821363" y="3441700"/>
          <p14:tracePt t="60784" x="5808663" y="3441700"/>
          <p14:tracePt t="60884" x="5821363" y="3441700"/>
          <p14:tracePt t="60893" x="5845175" y="3441700"/>
          <p14:tracePt t="60904" x="5870575" y="3441700"/>
          <p14:tracePt t="61725" x="5883275" y="3441700"/>
          <p14:tracePt t="61733" x="5895975" y="3441700"/>
          <p14:tracePt t="61748" x="5908675" y="3441700"/>
          <p14:tracePt t="61764" x="5921375" y="3441700"/>
          <p14:tracePt t="64997" x="5921375" y="3467100"/>
          <p14:tracePt t="65005" x="5870575" y="3503613"/>
          <p14:tracePt t="65012" x="5808663" y="3590925"/>
          <p14:tracePt t="65029" x="5645150" y="3841750"/>
          <p14:tracePt t="65045" x="5519738" y="4154488"/>
          <p14:tracePt t="65062" x="5407025" y="4467225"/>
          <p14:tracePt t="65079" x="5319713" y="4692650"/>
          <p14:tracePt t="65096" x="5281613" y="4830763"/>
          <p14:tracePt t="65113" x="5281613" y="4879975"/>
          <p14:tracePt t="65129" x="5270500" y="4892675"/>
          <p14:tracePt t="65205" x="5270500" y="4905375"/>
          <p14:tracePt t="65364" x="5257800" y="4905375"/>
          <p14:tracePt t="65373" x="5245100" y="4905375"/>
          <p14:tracePt t="65389" x="5232400" y="4905375"/>
          <p14:tracePt t="65396" x="5194300" y="4905375"/>
          <p14:tracePt t="65413" x="5145088" y="4905375"/>
          <p14:tracePt t="65430" x="5057775" y="4892675"/>
          <p14:tracePt t="65446" x="4919663" y="4868863"/>
          <p14:tracePt t="65464" x="4719638" y="4830763"/>
          <p14:tracePt t="65480" x="4543425" y="4779963"/>
          <p14:tracePt t="65497" x="4318000" y="4718050"/>
          <p14:tracePt t="65500" x="4168775" y="4643438"/>
          <p14:tracePt t="65513" x="3968750" y="4567238"/>
          <p14:tracePt t="65516" x="3717925" y="4467225"/>
          <p14:tracePt t="65530" x="3454400" y="4330700"/>
          <p14:tracePt t="65532" x="3205163" y="4230688"/>
          <p14:tracePt t="65547" x="2979738" y="4117975"/>
          <p14:tracePt t="65549" x="2828925" y="4054475"/>
          <p14:tracePt t="65564" x="2616200" y="3992563"/>
          <p14:tracePt t="65581" x="2516188" y="3954463"/>
          <p14:tracePt t="65597" x="2490788" y="3941763"/>
          <p14:tracePt t="65614" x="2465388" y="3941763"/>
          <p14:tracePt t="65853" x="2490788" y="3941763"/>
          <p14:tracePt t="65861" x="2541588" y="3941763"/>
          <p14:tracePt t="65868" x="2590800" y="3941763"/>
          <p14:tracePt t="65881" x="2628900" y="3941763"/>
          <p14:tracePt t="65899" x="2667000" y="3941763"/>
          <p14:tracePt t="66229" x="2678113" y="3941763"/>
          <p14:tracePt t="66237" x="2678113" y="3929063"/>
          <p14:tracePt t="66249" x="2703513" y="3905250"/>
          <p14:tracePt t="66265" x="2741613" y="3854450"/>
          <p14:tracePt t="66268" x="2754313" y="3816350"/>
          <p14:tracePt t="66283" x="2778125" y="3792538"/>
          <p14:tracePt t="66285" x="2778125" y="3767138"/>
          <p14:tracePt t="66300" x="2816225" y="3729038"/>
          <p14:tracePt t="66316" x="2854325" y="3679825"/>
          <p14:tracePt t="66333" x="2890838" y="3616325"/>
          <p14:tracePt t="66349" x="2903538" y="3579813"/>
          <p14:tracePt t="66366" x="2916238" y="3541713"/>
          <p14:tracePt t="66382" x="2928938" y="3490913"/>
          <p14:tracePt t="66399" x="2928938" y="3441700"/>
          <p14:tracePt t="66416" x="2941638" y="3416300"/>
          <p14:tracePt t="66433" x="2941638" y="3390900"/>
          <p14:tracePt t="66450" x="2941638" y="3378200"/>
          <p14:tracePt t="66453" x="2941638" y="3367088"/>
          <p14:tracePt t="66466" x="2941638" y="3354388"/>
          <p14:tracePt t="66483" x="2954338" y="3341688"/>
          <p14:tracePt t="66500" x="2954338" y="3316288"/>
          <p14:tracePt t="66516" x="2979738" y="3303588"/>
          <p14:tracePt t="66533" x="2979738" y="3278188"/>
          <p14:tracePt t="66550" x="3003550" y="3241675"/>
          <p14:tracePt t="66566" x="3016250" y="3216275"/>
          <p14:tracePt t="66583" x="3016250" y="3203575"/>
          <p14:tracePt t="66613" x="3016250" y="3190875"/>
          <p14:tracePt t="66644" x="3028950" y="3190875"/>
          <p14:tracePt t="66652" x="3041650" y="3178175"/>
          <p14:tracePt t="66797" x="3067050" y="3165475"/>
          <p14:tracePt t="66804" x="3116263" y="3154363"/>
          <p14:tracePt t="66817" x="3192463" y="3141663"/>
          <p14:tracePt t="66821" x="3279775" y="3116263"/>
          <p14:tracePt t="66834" x="3379788" y="3090863"/>
          <p14:tracePt t="66837" x="3479800" y="3065463"/>
          <p14:tracePt t="66851" x="3605213" y="3028950"/>
          <p14:tracePt t="66853" x="3743325" y="2990850"/>
          <p14:tracePt t="66868" x="4030663" y="2890838"/>
          <p14:tracePt t="66884" x="4230688" y="2828925"/>
          <p14:tracePt t="66901" x="4356100" y="2778125"/>
          <p14:tracePt t="66917" x="4443413" y="2728913"/>
          <p14:tracePt t="66934" x="4494213" y="2665413"/>
          <p14:tracePt t="66951" x="4581525" y="2603500"/>
          <p14:tracePt t="66968" x="4719638" y="2503488"/>
          <p14:tracePt t="66984" x="4843463" y="2427288"/>
          <p14:tracePt t="67001" x="4968875" y="2352675"/>
          <p14:tracePt t="67004" x="5032375" y="2314575"/>
          <p14:tracePt t="67017" x="5068888" y="2278063"/>
          <p14:tracePt t="67020" x="5106988" y="2265363"/>
          <p14:tracePt t="67034" x="5132388" y="2239963"/>
          <p14:tracePt t="67037" x="5145088" y="2227263"/>
          <p14:tracePt t="67051" x="5145088" y="2214563"/>
          <p14:tracePt t="67053" x="5157788" y="2201863"/>
          <p14:tracePt t="67068" x="5157788" y="2178050"/>
          <p14:tracePt t="67084" x="5157788" y="2152650"/>
          <p14:tracePt t="67101" x="5157788" y="2127250"/>
          <p14:tracePt t="67118" x="5170488" y="2114550"/>
          <p14:tracePt t="67134" x="5170488" y="2101850"/>
          <p14:tracePt t="67151" x="5181600" y="2078038"/>
          <p14:tracePt t="67168" x="5181600" y="2065338"/>
          <p14:tracePt t="67429" x="5194300" y="2065338"/>
          <p14:tracePt t="67436" x="5219700" y="2065338"/>
          <p14:tracePt t="67452" x="5307013" y="2052638"/>
          <p14:tracePt t="67469" x="5483225" y="2027238"/>
          <p14:tracePt t="67485" x="5619750" y="2027238"/>
          <p14:tracePt t="67502" x="5708650" y="2001838"/>
          <p14:tracePt t="67518" x="5745163" y="2001838"/>
          <p14:tracePt t="67536" x="5757863" y="2001838"/>
          <p14:tracePt t="67589" x="5708650" y="2027238"/>
          <p14:tracePt t="67596" x="5657850" y="2065338"/>
          <p14:tracePt t="67604" x="5583238" y="2089150"/>
          <p14:tracePt t="67620" x="5407025" y="2152650"/>
          <p14:tracePt t="67634" x="5332413" y="2178050"/>
          <p14:tracePt t="67636" x="5270500" y="2190750"/>
          <p14:tracePt t="67652" x="5181600" y="2201863"/>
          <p14:tracePt t="67668" x="5157788" y="2214563"/>
          <p14:tracePt t="67732" x="5181600" y="2214563"/>
          <p14:tracePt t="67739" x="5245100" y="2214563"/>
          <p14:tracePt t="67751" x="5319713" y="2214563"/>
          <p14:tracePt t="67768" x="5495925" y="2214563"/>
          <p14:tracePt t="67785" x="5583238" y="2201863"/>
          <p14:tracePt t="67803" x="5607050" y="2201863"/>
          <p14:tracePt t="67845" x="5595938" y="2201863"/>
          <p14:tracePt t="67853" x="5545138" y="2214563"/>
          <p14:tracePt t="67861" x="5457825" y="2252663"/>
          <p14:tracePt t="67869" x="5357813" y="2278063"/>
          <p14:tracePt t="67886" x="5094288" y="2339975"/>
          <p14:tracePt t="67903" x="4819650" y="2414588"/>
          <p14:tracePt t="67920" x="4619625" y="2465388"/>
          <p14:tracePt t="67936" x="4468813" y="2516188"/>
          <p14:tracePt t="67953" x="4381500" y="2527300"/>
          <p14:tracePt t="67956" x="4356100" y="2527300"/>
          <p14:tracePt t="67970" x="4330700" y="2540000"/>
          <p14:tracePt t="67973" x="4318000" y="2552700"/>
          <p14:tracePt t="67987" x="4281488" y="2565400"/>
          <p14:tracePt t="68004" x="4243388" y="2590800"/>
          <p14:tracePt t="68021" x="4181475" y="2640013"/>
          <p14:tracePt t="68037" x="4092575" y="2703513"/>
          <p14:tracePt t="68054" x="4005263" y="2803525"/>
          <p14:tracePt t="68070" x="3867150" y="2928938"/>
          <p14:tracePt t="68087" x="3730625" y="3054350"/>
          <p14:tracePt t="68104" x="3617913" y="3178175"/>
          <p14:tracePt t="68121" x="3530600" y="3290888"/>
          <p14:tracePt t="68137" x="3441700" y="3416300"/>
          <p14:tracePt t="68140" x="3392488" y="3467100"/>
          <p14:tracePt t="68153" x="3328988" y="3554413"/>
          <p14:tracePt t="68156" x="3254375" y="3641725"/>
          <p14:tracePt t="68171" x="3205163" y="3703638"/>
          <p14:tracePt t="68173" x="3141663" y="3767138"/>
          <p14:tracePt t="68188" x="3041650" y="3867150"/>
          <p14:tracePt t="68204" x="2967038" y="3941763"/>
          <p14:tracePt t="68221" x="2890838" y="4005263"/>
          <p14:tracePt t="68238" x="2854325" y="4041775"/>
          <p14:tracePt t="68254" x="2790825" y="4105275"/>
          <p14:tracePt t="68270" x="2716213" y="4167188"/>
          <p14:tracePt t="68287" x="2590800" y="4318000"/>
          <p14:tracePt t="68304" x="2452688" y="4467225"/>
          <p14:tracePt t="68321" x="2328863" y="4618038"/>
          <p14:tracePt t="68338" x="2216150" y="4756150"/>
          <p14:tracePt t="68341" x="2165350" y="4805363"/>
          <p14:tracePt t="68354" x="2116138" y="4843463"/>
          <p14:tracePt t="68357" x="2090738" y="4879975"/>
          <p14:tracePt t="68371" x="2078038" y="4892675"/>
          <p14:tracePt t="68373" x="2065338" y="4905375"/>
          <p14:tracePt t="68388" x="2052638" y="4905375"/>
          <p14:tracePt t="68508" x="2052638" y="4892675"/>
          <p14:tracePt t="68516" x="2039938" y="4856163"/>
          <p14:tracePt t="68524" x="2027238" y="4818063"/>
          <p14:tracePt t="68536" x="2027238" y="4779963"/>
          <p14:tracePt t="68553" x="2014538" y="4743450"/>
          <p14:tracePt t="68555" x="2014538" y="4718050"/>
          <p14:tracePt t="68570" x="2003425" y="4705350"/>
          <p14:tracePt t="68571" x="2003425" y="4692650"/>
          <p14:tracePt t="68587" x="2003425" y="4667250"/>
          <p14:tracePt t="68603" x="1990725" y="4643438"/>
          <p14:tracePt t="68620" x="1990725" y="4630738"/>
          <p14:tracePt t="68637" x="1990725" y="4605338"/>
          <p14:tracePt t="68655" x="1965325" y="4554538"/>
          <p14:tracePt t="68672" x="1952625" y="4505325"/>
          <p14:tracePt t="68689" x="1914525" y="4418013"/>
          <p14:tracePt t="68705" x="1890713" y="4367213"/>
          <p14:tracePt t="68708" x="1890713" y="4341813"/>
          <p14:tracePt t="68722" x="1878013" y="4330700"/>
          <p14:tracePt t="69053" x="1865313" y="4330700"/>
          <p14:tracePt t="69061" x="1839913" y="4330700"/>
          <p14:tracePt t="69073" x="1790700" y="4330700"/>
          <p14:tracePt t="69089" x="1589088" y="4379913"/>
          <p14:tracePt t="69092" x="1465263" y="4405313"/>
          <p14:tracePt t="69106" x="1363663" y="4443413"/>
          <p14:tracePt t="69109" x="1252538" y="4479925"/>
          <p14:tracePt t="69122" x="1189038" y="4505325"/>
          <p14:tracePt t="69124" x="1139825" y="4530725"/>
          <p14:tracePt t="69138" x="1114425" y="4543425"/>
          <p14:tracePt t="69139" x="1101725" y="4543425"/>
          <p14:tracePt t="69155" x="1089025" y="4554538"/>
          <p14:tracePt t="69237" x="1114425" y="4554538"/>
          <p14:tracePt t="69244" x="1150938" y="4554538"/>
          <p14:tracePt t="69256" x="1176338" y="4554538"/>
          <p14:tracePt t="69273" x="1239838" y="4543425"/>
          <p14:tracePt t="69276" x="1276350" y="4543425"/>
          <p14:tracePt t="69290" x="1301750" y="4530725"/>
          <p14:tracePt t="69292" x="1339850" y="4518025"/>
          <p14:tracePt t="69307" x="1363663" y="4505325"/>
          <p14:tracePt t="69308" x="1389063" y="4505325"/>
          <p14:tracePt t="69324" x="1427163" y="4492625"/>
          <p14:tracePt t="69340" x="1465263" y="4492625"/>
          <p14:tracePt t="69357" x="1489075" y="4479925"/>
          <p14:tracePt t="69374" x="1514475" y="4479925"/>
          <p14:tracePt t="69391" x="1539875" y="4454525"/>
          <p14:tracePt t="69407" x="1601788" y="4454525"/>
          <p14:tracePt t="69424" x="1627188" y="4454525"/>
          <p14:tracePt t="69440" x="1677988" y="4443413"/>
          <p14:tracePt t="69457" x="1714500" y="4443413"/>
          <p14:tracePt t="69460" x="1727200" y="4443413"/>
          <p14:tracePt t="69477" x="1739900" y="4443413"/>
          <p14:tracePt t="69539" x="1752600" y="4443413"/>
          <p14:tracePt t="69547" x="1765300" y="4443413"/>
          <p14:tracePt t="69555" x="1778000" y="4443413"/>
          <p14:tracePt t="69572" x="1839913" y="4418013"/>
          <p14:tracePt t="69589" x="1914525" y="4418013"/>
          <p14:tracePt t="69606" x="2027238" y="4392613"/>
          <p14:tracePt t="69623" x="2139950" y="4379913"/>
          <p14:tracePt t="69639" x="2203450" y="4379913"/>
          <p14:tracePt t="69656" x="2228850" y="4379913"/>
          <p14:tracePt t="69673" x="2252663" y="4379913"/>
          <p14:tracePt t="69689" x="2265363" y="4379913"/>
          <p14:tracePt t="69691" x="2278063" y="4379913"/>
          <p14:tracePt t="69706" x="2290763" y="4379913"/>
          <p14:tracePt t="69707" x="2303463" y="4379913"/>
          <p14:tracePt t="69723" x="2328863" y="4379913"/>
          <p14:tracePt t="69740" x="2352675" y="4379913"/>
          <p14:tracePt t="69757" x="2416175" y="4379913"/>
          <p14:tracePt t="69775" x="2452688" y="4379913"/>
          <p14:tracePt t="69791" x="2490788" y="4379913"/>
          <p14:tracePt t="69809" x="2528888" y="4379913"/>
          <p14:tracePt t="69813" x="2541588" y="4379913"/>
          <p14:tracePt t="69825" x="2554288" y="4379913"/>
          <p14:tracePt t="69843" x="2565400" y="4379913"/>
          <p14:tracePt t="69861" x="2578100" y="4379913"/>
          <p14:tracePt t="69876" x="2590800" y="4379913"/>
          <p14:tracePt t="69893" x="2603500" y="4379913"/>
          <p14:tracePt t="69908" x="2628900" y="4379913"/>
          <p14:tracePt t="69932" x="2641600" y="4379913"/>
          <p14:tracePt t="69965" x="2654300" y="4379913"/>
          <p14:tracePt t="70028" x="2667000" y="4379913"/>
          <p14:tracePt t="70052" x="2678113" y="4379913"/>
          <p14:tracePt t="70069" x="2690813" y="4379913"/>
          <p14:tracePt t="70076" x="2703513" y="4379913"/>
          <p14:tracePt t="70091" x="2716213" y="4379913"/>
          <p14:tracePt t="70100" x="2728913" y="4379913"/>
          <p14:tracePt t="70108" x="2741613" y="4379913"/>
          <p14:tracePt t="70124" x="2803525" y="4367213"/>
          <p14:tracePt t="70141" x="2854325" y="4367213"/>
          <p14:tracePt t="70157" x="2903538" y="4367213"/>
          <p14:tracePt t="70174" x="2941638" y="4367213"/>
          <p14:tracePt t="70191" x="2967038" y="4367213"/>
          <p14:tracePt t="70207" x="2979738" y="4367213"/>
          <p14:tracePt t="70292" x="2928938" y="4392613"/>
          <p14:tracePt t="70300" x="2879725" y="4430713"/>
          <p14:tracePt t="70309" x="2803525" y="4467225"/>
          <p14:tracePt t="70326" x="2654300" y="4543425"/>
          <p14:tracePt t="70342" x="2503488" y="4618038"/>
          <p14:tracePt t="70360" x="2378075" y="4656138"/>
          <p14:tracePt t="70376" x="2316163" y="4692650"/>
          <p14:tracePt t="70393" x="2278063" y="4692650"/>
          <p14:tracePt t="70409" x="2265363" y="4705350"/>
          <p14:tracePt t="70484" x="2290763" y="4705350"/>
          <p14:tracePt t="70493" x="2352675" y="4705350"/>
          <p14:tracePt t="70500" x="2441575" y="4679950"/>
          <p14:tracePt t="70510" x="2541588" y="4656138"/>
          <p14:tracePt t="70526" x="2741613" y="4605338"/>
          <p14:tracePt t="70543" x="2890838" y="4567238"/>
          <p14:tracePt t="70560" x="2954338" y="4554538"/>
          <p14:tracePt t="70821" x="2967038" y="4554538"/>
          <p14:tracePt t="70828" x="2979738" y="4554538"/>
          <p14:tracePt t="70845" x="3028950" y="4518025"/>
          <p14:tracePt t="70861" x="3103563" y="4505325"/>
          <p14:tracePt t="70878" x="3179763" y="4492625"/>
          <p14:tracePt t="70894" x="3228975" y="4479925"/>
          <p14:tracePt t="70911" x="3305175" y="4467225"/>
          <p14:tracePt t="70927" x="3367088" y="4454525"/>
          <p14:tracePt t="70945" x="3429000" y="4443413"/>
          <p14:tracePt t="70948" x="3454400" y="4443413"/>
          <p14:tracePt t="70962" x="3492500" y="4443413"/>
          <p14:tracePt t="70964" x="3530600" y="4443413"/>
          <p14:tracePt t="70978" x="3567113" y="4443413"/>
          <p14:tracePt t="70980" x="3605213" y="4443413"/>
          <p14:tracePt t="70995" x="3630613" y="4443413"/>
          <p14:tracePt t="70997" x="3654425" y="4430713"/>
          <p14:tracePt t="71012" x="3705225" y="4418013"/>
          <p14:tracePt t="71028" x="3730625" y="4418013"/>
          <p14:tracePt t="71245" x="3756025" y="4418013"/>
          <p14:tracePt t="71253" x="3805238" y="4418013"/>
          <p14:tracePt t="71261" x="3892550" y="4418013"/>
          <p14:tracePt t="71278" x="4092575" y="4418013"/>
          <p14:tracePt t="71295" x="4281488" y="4418013"/>
          <p14:tracePt t="71312" x="4430713" y="4418013"/>
          <p14:tracePt t="71328" x="4494213" y="4418013"/>
          <p14:tracePt t="71345" x="4506913" y="4418013"/>
          <p14:tracePt t="71653" x="4518025" y="4418013"/>
          <p14:tracePt t="71661" x="4543425" y="4418013"/>
          <p14:tracePt t="71669" x="4581525" y="4418013"/>
          <p14:tracePt t="71680" x="4619625" y="4418013"/>
          <p14:tracePt t="71696" x="4681538" y="4443413"/>
          <p14:tracePt t="71713" x="4732338" y="4443413"/>
          <p14:tracePt t="71716" x="4756150" y="4443413"/>
          <p14:tracePt t="71731" x="4781550" y="4443413"/>
          <p14:tracePt t="71733" x="4781550" y="4454525"/>
          <p14:tracePt t="71747" x="4794250" y="4454525"/>
          <p14:tracePt t="71749" x="4806950" y="4454525"/>
          <p14:tracePt t="71764" x="4819650" y="4454525"/>
          <p14:tracePt t="71780" x="4856163" y="4467225"/>
          <p14:tracePt t="71797" x="4881563" y="4467225"/>
          <p14:tracePt t="71813" x="4932363" y="4479925"/>
          <p14:tracePt t="71830" x="4981575" y="4492625"/>
          <p14:tracePt t="71847" x="5068888" y="4505325"/>
          <p14:tracePt t="71864" x="5181600" y="4518025"/>
          <p14:tracePt t="71880" x="5332413" y="4530725"/>
          <p14:tracePt t="71897" x="5483225" y="4543425"/>
          <p14:tracePt t="71901" x="5557838" y="4543425"/>
          <p14:tracePt t="71913" x="5632450" y="4543425"/>
          <p14:tracePt t="71916" x="5719763" y="4543425"/>
          <p14:tracePt t="71930" x="5795963" y="4543425"/>
          <p14:tracePt t="71932" x="5857875" y="4543425"/>
          <p14:tracePt t="71947" x="5921375" y="4543425"/>
          <p14:tracePt t="71949" x="5995988" y="4543425"/>
          <p14:tracePt t="71964" x="6083300" y="4543425"/>
          <p14:tracePt t="71981" x="6157913" y="4543425"/>
          <p14:tracePt t="71997" x="6208713" y="4530725"/>
          <p14:tracePt t="72013" x="6234113" y="4530725"/>
          <p14:tracePt t="72030" x="6259513" y="4530725"/>
          <p14:tracePt t="72644" x="6283325" y="4530725"/>
          <p14:tracePt t="72652" x="6296025" y="4518025"/>
          <p14:tracePt t="72665" x="6334125" y="4518025"/>
          <p14:tracePt t="72682" x="6483350" y="4505325"/>
          <p14:tracePt t="72684" x="6572250" y="4492625"/>
          <p14:tracePt t="72700" x="6708775" y="4492625"/>
          <p14:tracePt t="72716" x="6784975" y="4492625"/>
          <p14:tracePt t="72733" x="6821488" y="4492625"/>
          <p14:tracePt t="72749" x="6834188" y="4492625"/>
          <p14:tracePt t="72766" x="6846888" y="4492625"/>
          <p14:tracePt t="72783" x="6859588" y="4492625"/>
          <p14:tracePt t="73812" x="6834188" y="4492625"/>
          <p14:tracePt t="73820" x="6808788" y="4505325"/>
          <p14:tracePt t="73836" x="6746875" y="4543425"/>
          <p14:tracePt t="73852" x="6634163" y="4605338"/>
          <p14:tracePt t="73869" x="6521450" y="4679950"/>
          <p14:tracePt t="73885" x="6370638" y="4768850"/>
          <p14:tracePt t="73902" x="6221413" y="4868863"/>
          <p14:tracePt t="73919" x="6070600" y="4956175"/>
          <p14:tracePt t="73935" x="5983288" y="4981575"/>
          <p14:tracePt t="73953" x="5870575" y="5018088"/>
          <p14:tracePt t="73955" x="5808663" y="5030788"/>
          <p14:tracePt t="73969" x="5757863" y="5043488"/>
          <p14:tracePt t="73972" x="5719763" y="5056188"/>
          <p14:tracePt t="73985" x="5657850" y="5081588"/>
          <p14:tracePt t="73988" x="5607050" y="5105400"/>
          <p14:tracePt t="74002" x="5570538" y="5118100"/>
          <p14:tracePt t="74004" x="5532438" y="5130800"/>
          <p14:tracePt t="74020" x="5483225" y="5156200"/>
          <p14:tracePt t="74036" x="5432425" y="5168900"/>
          <p14:tracePt t="74053" x="5419725" y="5181600"/>
          <p14:tracePt t="74069" x="5394325" y="5181600"/>
          <p14:tracePt t="74086" x="5357813" y="5181600"/>
          <p14:tracePt t="74102" x="5319713" y="5194300"/>
          <p14:tracePt t="74120" x="5257800" y="5205413"/>
          <p14:tracePt t="74136" x="5194300" y="5205413"/>
          <p14:tracePt t="74153" x="5132388" y="5205413"/>
          <p14:tracePt t="74156" x="5106988" y="5205413"/>
          <p14:tracePt t="74170" x="5068888" y="5218113"/>
          <p14:tracePt t="74172" x="5032375" y="5218113"/>
          <p14:tracePt t="74186" x="4994275" y="5218113"/>
          <p14:tracePt t="74189" x="4945063" y="5218113"/>
          <p14:tracePt t="74203" x="4894263" y="5218113"/>
          <p14:tracePt t="74204" x="4843463" y="5218113"/>
          <p14:tracePt t="74220" x="4706938" y="5218113"/>
          <p14:tracePt t="74236" x="4556125" y="5218113"/>
          <p14:tracePt t="74253" x="4356100" y="5218113"/>
          <p14:tracePt t="74270" x="4168775" y="5243513"/>
          <p14:tracePt t="74286" x="3992563" y="5243513"/>
          <p14:tracePt t="74303" x="3843338" y="5243513"/>
          <p14:tracePt t="74320" x="3692525" y="5243513"/>
          <p14:tracePt t="74337" x="3541713" y="5243513"/>
          <p14:tracePt t="74340" x="3454400" y="5243513"/>
          <p14:tracePt t="74354" x="3392488" y="5243513"/>
          <p14:tracePt t="74357" x="3317875" y="5243513"/>
          <p14:tracePt t="74371" x="3267075" y="5243513"/>
          <p14:tracePt t="74373" x="3228975" y="5243513"/>
          <p14:tracePt t="74388" x="3167063" y="5243513"/>
          <p14:tracePt t="74404" x="3116263" y="5243513"/>
          <p14:tracePt t="74421" x="3079750" y="5243513"/>
          <p14:tracePt t="74437" x="3054350" y="5243513"/>
          <p14:tracePt t="74453" x="3041650" y="5243513"/>
          <p14:tracePt t="74470" x="3028950" y="5243513"/>
          <p14:tracePt t="74501" x="3016250" y="5243513"/>
          <p14:tracePt t="74525" x="3003550" y="5243513"/>
          <p14:tracePt t="74541" x="2992438" y="5243513"/>
          <p14:tracePt t="74548" x="2979738" y="5243513"/>
          <p14:tracePt t="74557" x="2967038" y="5243513"/>
          <p14:tracePt t="74570" x="2941638" y="5243513"/>
          <p14:tracePt t="74572" x="2916238" y="5256213"/>
          <p14:tracePt t="74588" x="2867025" y="5268913"/>
          <p14:tracePt t="74604" x="2790825" y="5281613"/>
          <p14:tracePt t="74619" x="2690813" y="5318125"/>
          <p14:tracePt t="74636" x="2516188" y="5368925"/>
          <p14:tracePt t="74653" x="2316163" y="5443538"/>
          <p14:tracePt t="74669" x="2039938" y="5543550"/>
          <p14:tracePt t="74686" x="1752600" y="5630863"/>
          <p14:tracePt t="74703" x="1565275" y="5719763"/>
          <p14:tracePt t="74719" x="1465263" y="5756275"/>
          <p14:tracePt t="74736" x="1427163" y="5768975"/>
          <p14:tracePt t="74948" x="1452563" y="5768975"/>
          <p14:tracePt t="74964" x="1465263" y="5756275"/>
          <p14:tracePt t="74972" x="1476375" y="5756275"/>
          <p14:tracePt t="74988" x="1489075" y="5743575"/>
          <p14:tracePt t="75005" x="1501775" y="5732463"/>
          <p14:tracePt t="75148" x="1527175" y="5732463"/>
          <p14:tracePt t="75156" x="1539875" y="5732463"/>
          <p14:tracePt t="75164" x="1565275" y="5732463"/>
          <p14:tracePt t="75172" x="1601788" y="5732463"/>
          <p14:tracePt t="75188" x="1701800" y="5732463"/>
          <p14:tracePt t="75205" x="1865313" y="5719763"/>
          <p14:tracePt t="75222" x="2014538" y="5694363"/>
          <p14:tracePt t="75239" x="2127250" y="5668963"/>
          <p14:tracePt t="75256" x="2190750" y="5643563"/>
          <p14:tracePt t="75272" x="2216150" y="5630863"/>
          <p14:tracePt t="75572" x="2228850" y="5630863"/>
          <p14:tracePt t="75580" x="2303463" y="5607050"/>
          <p14:tracePt t="75589" x="2416175" y="5581650"/>
          <p14:tracePt t="75606" x="3041650" y="5407025"/>
          <p14:tracePt t="75623" x="3779838" y="5205413"/>
          <p14:tracePt t="75640" x="4343400" y="5018088"/>
          <p14:tracePt t="75657" x="4568825" y="4943475"/>
          <p14:tracePt t="75659" x="4606925" y="4918075"/>
          <p14:tracePt t="75674" x="4619625" y="4918075"/>
          <p14:tracePt t="75676" x="4630738" y="4918075"/>
          <p14:tracePt t="75853" x="4630738" y="4930775"/>
          <p14:tracePt t="75860" x="4619625" y="4943475"/>
          <p14:tracePt t="75874" x="4594225" y="4956175"/>
          <p14:tracePt t="75876" x="4568825" y="4981575"/>
          <p14:tracePt t="75891" x="4518025" y="4992688"/>
          <p14:tracePt t="75906" x="4418013" y="5068888"/>
          <p14:tracePt t="75907" x="4381500" y="5092700"/>
          <p14:tracePt t="75923" x="4294188" y="5194300"/>
          <p14:tracePt t="75939" x="4243388" y="5268913"/>
          <p14:tracePt t="75956" x="4217988" y="5356225"/>
          <p14:tracePt t="75973" x="4192588" y="5394325"/>
          <p14:tracePt t="75989" x="4181475" y="5407025"/>
          <p14:tracePt t="76011" x="4181475" y="5418138"/>
          <p14:tracePt t="76284" x="4192588" y="5418138"/>
          <p14:tracePt t="76301" x="4205288" y="5418138"/>
          <p14:tracePt t="76420" x="4217988" y="5418138"/>
          <p14:tracePt t="76436" x="4230688" y="5418138"/>
          <p14:tracePt t="76445" x="4256088" y="5418138"/>
          <p14:tracePt t="76459" x="4268788" y="5418138"/>
          <p14:tracePt t="76475" x="4281488" y="5418138"/>
          <p14:tracePt t="76525" x="4294188" y="5418138"/>
          <p14:tracePt t="76532" x="4305300" y="5418138"/>
          <p14:tracePt t="76542" x="4318000" y="5418138"/>
          <p14:tracePt t="76559" x="4381500" y="5430838"/>
          <p14:tracePt t="76576" x="4418013" y="5443538"/>
          <p14:tracePt t="76592" x="4456113" y="5456238"/>
          <p14:tracePt t="76609" x="4494213" y="5468938"/>
          <p14:tracePt t="76625" x="4506913" y="5481638"/>
          <p14:tracePt t="76628" x="4518025" y="5481638"/>
          <p14:tracePt t="76644" x="4530725" y="5481638"/>
          <p14:tracePt t="76701" x="4543425" y="5481638"/>
          <p14:tracePt t="76709" x="4543425" y="5494338"/>
          <p14:tracePt t="76716" x="4556125" y="5494338"/>
          <p14:tracePt t="76726" x="4568825" y="5507038"/>
          <p14:tracePt t="76743" x="4594225" y="5518150"/>
          <p14:tracePt t="76760" x="4619625" y="5530850"/>
          <p14:tracePt t="76776" x="4643438" y="5543550"/>
          <p14:tracePt t="76793" x="4668838" y="5556250"/>
          <p14:tracePt t="76796" x="4681538" y="5556250"/>
          <p14:tracePt t="76810" x="4694238" y="5556250"/>
          <p14:tracePt t="76813" x="4706938" y="5568950"/>
          <p14:tracePt t="76826" x="4732338" y="5581650"/>
          <p14:tracePt t="76829" x="4743450" y="5581650"/>
          <p14:tracePt t="76843" x="4781550" y="5594350"/>
          <p14:tracePt t="76860" x="4781550" y="5607050"/>
          <p14:tracePt t="76884" x="4794250" y="5607050"/>
          <p14:tracePt t="76893" x="4806950" y="5607050"/>
          <p14:tracePt t="76910" x="4832350" y="5619750"/>
          <p14:tracePt t="76926" x="4881563" y="5656263"/>
          <p14:tracePt t="76944" x="4919663" y="5694363"/>
          <p14:tracePt t="76961" x="4981575" y="5781675"/>
          <p14:tracePt t="76963" x="4994275" y="5819775"/>
          <p14:tracePt t="76977" x="5006975" y="5856288"/>
          <p14:tracePt t="76980" x="5019675" y="5868988"/>
          <p14:tracePt t="76993" x="5019675" y="5881688"/>
          <p14:tracePt t="76995" x="5019675" y="5894388"/>
          <p14:tracePt t="77010" x="5019675" y="5907088"/>
          <p14:tracePt t="77027" x="5019675" y="5919788"/>
          <p14:tracePt t="79340" x="5006975" y="5932488"/>
          <p14:tracePt t="79349" x="4968875" y="5945188"/>
          <p14:tracePt t="79358" x="4932363" y="5945188"/>
          <p14:tracePt t="79366" x="4894263" y="5945188"/>
          <p14:tracePt t="79383" x="4806950" y="5956300"/>
          <p14:tracePt t="79400" x="4694238" y="5956300"/>
          <p14:tracePt t="79416" x="4606925" y="5981700"/>
          <p14:tracePt t="79433" x="4530725" y="5981700"/>
          <p14:tracePt t="79436" x="4494213" y="5981700"/>
          <p14:tracePt t="79449" x="4456113" y="5981700"/>
          <p14:tracePt t="79452" x="4406900" y="5981700"/>
          <p14:tracePt t="79467" x="4368800" y="5981700"/>
          <p14:tracePt t="79469" x="4330700" y="5981700"/>
          <p14:tracePt t="79484" x="4230688" y="5981700"/>
          <p14:tracePt t="79500" x="4092575" y="5981700"/>
          <p14:tracePt t="79517" x="3956050" y="5981700"/>
          <p14:tracePt t="79534" x="3792538" y="5981700"/>
          <p14:tracePt t="79550" x="3654425" y="5981700"/>
          <p14:tracePt t="79566" x="3541713" y="5932488"/>
          <p14:tracePt t="79584" x="3441700" y="5894388"/>
          <p14:tracePt t="79601" x="3367088" y="5868988"/>
          <p14:tracePt t="79604" x="3341688" y="5856288"/>
          <p14:tracePt t="79617" x="3317875" y="5832475"/>
          <p14:tracePt t="79620" x="3292475" y="5819775"/>
          <p14:tracePt t="79633" x="3241675" y="5794375"/>
          <p14:tracePt t="79636" x="3216275" y="5781675"/>
          <p14:tracePt t="79651" x="3192463" y="5768975"/>
          <p14:tracePt t="79653" x="3154363" y="5756275"/>
          <p14:tracePt t="79668" x="3054350" y="5719763"/>
          <p14:tracePt t="79684" x="2941638" y="5668963"/>
          <p14:tracePt t="79700" x="2854325" y="5656263"/>
          <p14:tracePt t="79717" x="2828925" y="5643563"/>
          <p14:tracePt t="79734" x="2816225" y="5643563"/>
          <p14:tracePt t="79751" x="2803525" y="5643563"/>
          <p14:tracePt t="80412" x="2778125" y="5630863"/>
          <p14:tracePt t="80420" x="2767013" y="5619750"/>
          <p14:tracePt t="80436" x="2703513" y="5581650"/>
          <p14:tracePt t="80453" x="2654300" y="5556250"/>
          <p14:tracePt t="80468" x="2603500" y="5530850"/>
          <p14:tracePt t="80484" x="2565400" y="5518150"/>
          <p14:tracePt t="80501" x="2554288" y="5507038"/>
          <p14:tracePt t="80518" x="2541588" y="5507038"/>
          <p14:tracePt t="80534" x="2528888" y="5507038"/>
          <p14:tracePt t="80551" x="2516188" y="5494338"/>
          <p14:tracePt t="80568" x="2503488" y="5494338"/>
          <p14:tracePt t="80585" x="2490788" y="5468938"/>
          <p14:tracePt t="80602" x="2465388" y="5456238"/>
          <p14:tracePt t="80603" x="2452688" y="5456238"/>
          <p14:tracePt t="80812" x="2452688" y="5443538"/>
          <p14:tracePt t="80844" x="2452688" y="5430838"/>
          <p14:tracePt t="81076" x="2452688" y="5418138"/>
          <p14:tracePt t="81101" x="2452688" y="5407025"/>
          <p14:tracePt t="81116" x="2452688" y="5394325"/>
          <p14:tracePt t="81125" x="2452688" y="5381625"/>
          <p14:tracePt t="81148" x="2465388" y="5368925"/>
          <p14:tracePt t="81164" x="2478088" y="5356225"/>
          <p14:tracePt t="81172" x="2490788" y="5356225"/>
          <p14:tracePt t="84796" x="2503488" y="5356225"/>
          <p14:tracePt t="84805" x="2578100" y="5356225"/>
          <p14:tracePt t="84814" x="2654300" y="5356225"/>
          <p14:tracePt t="84830" x="2767013" y="5356225"/>
          <p14:tracePt t="84848" x="2778125" y="5356225"/>
          <p14:tracePt t="85132" x="2778125" y="5368925"/>
          <p14:tracePt t="85140" x="2778125" y="5381625"/>
          <p14:tracePt t="85156" x="2778125" y="5394325"/>
          <p14:tracePt t="85172" x="2778125" y="5407025"/>
          <p14:tracePt t="85196" x="2767013" y="5407025"/>
          <p14:tracePt t="85204" x="2767013" y="5418138"/>
          <p14:tracePt t="85332" x="2754313" y="5418138"/>
          <p14:tracePt t="85340" x="2741613" y="5418138"/>
          <p14:tracePt t="85349" x="2716213" y="5418138"/>
          <p14:tracePt t="85365" x="2654300" y="5418138"/>
          <p14:tracePt t="85382" x="2590800" y="5407025"/>
          <p14:tracePt t="85398" x="2541588" y="5407025"/>
          <p14:tracePt t="85415" x="2490788" y="5407025"/>
          <p14:tracePt t="85432" x="2441575" y="5394325"/>
          <p14:tracePt t="85449" x="2403475" y="5394325"/>
          <p14:tracePt t="85452" x="2378075" y="5394325"/>
          <p14:tracePt t="85465" x="2339975" y="5394325"/>
          <p14:tracePt t="85468" x="2316163" y="5394325"/>
          <p14:tracePt t="85483" x="2290763" y="5394325"/>
          <p14:tracePt t="85485" x="2278063" y="5394325"/>
          <p14:tracePt t="85500" x="2265363" y="5394325"/>
          <p14:tracePt t="85516" x="2252663" y="5394325"/>
          <p14:tracePt t="85533" x="2239963" y="5394325"/>
          <p14:tracePt t="86268" x="2252663" y="5394325"/>
          <p14:tracePt t="86276" x="2265363" y="5381625"/>
          <p14:tracePt t="86284" x="2290763" y="5381625"/>
          <p14:tracePt t="86302" x="2352675" y="5368925"/>
          <p14:tracePt t="86318" x="2441575" y="5356225"/>
          <p14:tracePt t="86334" x="2541588" y="5356225"/>
          <p14:tracePt t="86350" x="2678113" y="5330825"/>
          <p14:tracePt t="86367" x="2767013" y="5330825"/>
          <p14:tracePt t="86383" x="2790825" y="5330825"/>
          <p14:tracePt t="86540" x="2803525" y="5330825"/>
          <p14:tracePt t="86548" x="2828925" y="5330825"/>
          <p14:tracePt t="86556" x="2867025" y="5330825"/>
          <p14:tracePt t="86568" x="2903538" y="5330825"/>
          <p14:tracePt t="86585" x="3016250" y="5330825"/>
          <p14:tracePt t="86588" x="3054350" y="5343525"/>
          <p14:tracePt t="86601" x="3092450" y="5343525"/>
          <p14:tracePt t="86604" x="3116263" y="5343525"/>
          <p14:tracePt t="86618" x="3141663" y="5343525"/>
          <p14:tracePt t="86621" x="3167063" y="5343525"/>
          <p14:tracePt t="86635" x="3216275" y="5343525"/>
          <p14:tracePt t="86652" x="3317875" y="5368925"/>
          <p14:tracePt t="86668" x="3467100" y="5368925"/>
          <p14:tracePt t="86685" x="3705225" y="5368925"/>
          <p14:tracePt t="86702" x="3930650" y="5368925"/>
          <p14:tracePt t="86719" x="4117975" y="5356225"/>
          <p14:tracePt t="86735" x="4305300" y="5356225"/>
          <p14:tracePt t="86752" x="4430713" y="5356225"/>
          <p14:tracePt t="86769" x="4506913" y="5356225"/>
          <p14:tracePt t="86773" x="4530725" y="5356225"/>
          <p14:tracePt t="86786" x="4543425" y="5356225"/>
          <p14:tracePt t="86789" x="4556125" y="5356225"/>
          <p14:tracePt t="86803" x="4581525" y="5356225"/>
          <p14:tracePt t="86820" x="4594225" y="5356225"/>
          <p14:tracePt t="86893" x="4606925" y="5356225"/>
          <p14:tracePt t="86901" x="4619625" y="5356225"/>
          <p14:tracePt t="86908" x="4643438" y="5356225"/>
          <p14:tracePt t="86919" x="4668838" y="5356225"/>
          <p14:tracePt t="86936" x="4732338" y="5356225"/>
          <p14:tracePt t="86952" x="4756150" y="5356225"/>
          <p14:tracePt t="86969" x="4794250" y="5368925"/>
          <p14:tracePt t="86972" x="4819650" y="5368925"/>
          <p14:tracePt t="86986" x="4843463" y="5368925"/>
          <p14:tracePt t="86989" x="4868863" y="5368925"/>
          <p14:tracePt t="87003" x="4945063" y="5394325"/>
          <p14:tracePt t="87020" x="4994275" y="5394325"/>
          <p14:tracePt t="87037" x="5019675" y="5407025"/>
          <p14:tracePt t="87053" x="5032375" y="5407025"/>
          <p14:tracePt t="87076" x="5045075" y="5407025"/>
          <p14:tracePt t="87092" x="5057775" y="5407025"/>
          <p14:tracePt t="87102" x="5081588" y="5418138"/>
          <p14:tracePt t="87120" x="5094288" y="5418138"/>
          <p14:tracePt t="87136" x="5132388" y="5418138"/>
          <p14:tracePt t="87153" x="5194300" y="5418138"/>
          <p14:tracePt t="87156" x="5219700" y="5418138"/>
          <p14:tracePt t="87170" x="5257800" y="5430838"/>
          <p14:tracePt t="87173" x="5294313" y="5443538"/>
          <p14:tracePt t="87186" x="5332413" y="5443538"/>
          <p14:tracePt t="87188" x="5383213" y="5443538"/>
          <p14:tracePt t="87204" x="5483225" y="5443538"/>
          <p14:tracePt t="87221" x="5570538" y="5456238"/>
          <p14:tracePt t="87237" x="5683250" y="5468938"/>
          <p14:tracePt t="87254" x="5757863" y="5468938"/>
          <p14:tracePt t="87270" x="5832475" y="5468938"/>
          <p14:tracePt t="87287" x="5921375" y="5481638"/>
          <p14:tracePt t="87304" x="6008688" y="5494338"/>
          <p14:tracePt t="87321" x="6083300" y="5507038"/>
          <p14:tracePt t="87338" x="6157913" y="5518150"/>
          <p14:tracePt t="87341" x="6221413" y="5530850"/>
          <p14:tracePt t="87354" x="6259513" y="5543550"/>
          <p14:tracePt t="87356" x="6283325" y="5543550"/>
          <p14:tracePt t="87372" x="6346825" y="5543550"/>
          <p14:tracePt t="87388" x="6383338" y="5543550"/>
          <p14:tracePt t="87404" x="6434138" y="5543550"/>
          <p14:tracePt t="87420" x="6472238" y="5543550"/>
          <p14:tracePt t="87437" x="6534150" y="5543550"/>
          <p14:tracePt t="87454" x="6646863" y="5543550"/>
          <p14:tracePt t="87471" x="6759575" y="5543550"/>
          <p14:tracePt t="87487" x="6821488" y="5543550"/>
          <p14:tracePt t="87504" x="6846888" y="5543550"/>
          <p14:tracePt t="87521" x="6859588" y="5543550"/>
          <p14:tracePt t="87692" x="6872288" y="5543550"/>
          <p14:tracePt t="87700" x="6884988" y="5543550"/>
          <p14:tracePt t="87708" x="6910388" y="5543550"/>
          <p14:tracePt t="87721" x="6934200" y="5530850"/>
          <p14:tracePt t="87724" x="6959600" y="5530850"/>
          <p14:tracePt t="87738" x="6997700" y="5530850"/>
          <p14:tracePt t="87740" x="7034213" y="5530850"/>
          <p14:tracePt t="87755" x="7110413" y="5530850"/>
          <p14:tracePt t="87772" x="7197725" y="5530850"/>
          <p14:tracePt t="87788" x="7272338" y="5518150"/>
          <p14:tracePt t="87805" x="7335838" y="5518150"/>
          <p14:tracePt t="87821" x="7372350" y="5518150"/>
          <p14:tracePt t="87838" x="7397750" y="5518150"/>
          <p14:tracePt t="87855" x="7435850" y="5507038"/>
          <p14:tracePt t="87872" x="7459663" y="5494338"/>
          <p14:tracePt t="87889" x="7485063" y="5494338"/>
          <p14:tracePt t="87892" x="7497763" y="5494338"/>
          <p14:tracePt t="87905" x="7510463" y="5494338"/>
          <p14:tracePt t="87908" x="7523163" y="5481638"/>
          <p14:tracePt t="87921" x="7548563" y="5481638"/>
          <p14:tracePt t="87924" x="7585075" y="5481638"/>
          <p14:tracePt t="87938" x="7597775" y="5468938"/>
          <p14:tracePt t="87940" x="7623175" y="5468938"/>
          <p14:tracePt t="87956" x="7673975" y="5456238"/>
          <p14:tracePt t="87972" x="7723188" y="5443538"/>
          <p14:tracePt t="87989" x="7773988" y="5430838"/>
          <p14:tracePt t="88005" x="7785100" y="5430838"/>
          <p14:tracePt t="88023" x="7797800" y="5430838"/>
          <p14:tracePt t="88039" x="7810500" y="5430838"/>
          <p14:tracePt t="88056" x="7861300" y="5418138"/>
          <p14:tracePt t="88073" x="7897813" y="5418138"/>
          <p14:tracePt t="88076" x="7897813" y="5407025"/>
          <p14:tracePt t="88089" x="7923213" y="5394325"/>
          <p14:tracePt t="88106" x="7935913" y="5394325"/>
          <p14:tracePt t="88212" x="7923213" y="5394325"/>
          <p14:tracePt t="88220" x="7861300" y="5394325"/>
          <p14:tracePt t="88228" x="7761288" y="5407025"/>
          <p14:tracePt t="88239" x="7648575" y="5418138"/>
          <p14:tracePt t="88256" x="7385050" y="5456238"/>
          <p14:tracePt t="88273" x="7046913" y="5481638"/>
          <p14:tracePt t="88289" x="6672263" y="5481638"/>
          <p14:tracePt t="88293" x="6483350" y="5481638"/>
          <p14:tracePt t="88306" x="6334125" y="5481638"/>
          <p14:tracePt t="88308" x="6221413" y="5481638"/>
          <p14:tracePt t="88323" x="6083300" y="5481638"/>
          <p14:tracePt t="88340" x="6045200" y="5481638"/>
          <p14:tracePt t="88356" x="6034088" y="5481638"/>
          <p14:tracePt t="88404" x="6034088" y="5468938"/>
          <p14:tracePt t="88421" x="6057900" y="5456238"/>
          <p14:tracePt t="88429" x="6096000" y="5430838"/>
          <p14:tracePt t="88440" x="6170613" y="5407025"/>
          <p14:tracePt t="88456" x="6334125" y="5381625"/>
          <p14:tracePt t="88473" x="6572250" y="5368925"/>
          <p14:tracePt t="88476" x="6672263" y="5368925"/>
          <p14:tracePt t="88490" x="6772275" y="5356225"/>
          <p14:tracePt t="88493" x="6846888" y="5343525"/>
          <p14:tracePt t="88507" x="6872288" y="5343525"/>
          <p14:tracePt t="88509" x="6884988" y="5343525"/>
          <p14:tracePt t="88524" x="6897688" y="5343525"/>
          <p14:tracePt t="88596" x="6872288" y="5343525"/>
          <p14:tracePt t="88604" x="6759575" y="5330825"/>
          <p14:tracePt t="88612" x="6596063" y="5318125"/>
          <p14:tracePt t="88624" x="6421438" y="5318125"/>
          <p14:tracePt t="88641" x="6070600" y="5318125"/>
          <p14:tracePt t="88644" x="5932488" y="5318125"/>
          <p14:tracePt t="88657" x="5845175" y="5318125"/>
          <p14:tracePt t="88661" x="5783263" y="5318125"/>
          <p14:tracePt t="88674" x="5732463" y="5318125"/>
          <p14:tracePt t="88676" x="5708650" y="5318125"/>
          <p14:tracePt t="88691" x="5695950" y="5318125"/>
          <p14:tracePt t="88707" x="5683250" y="5318125"/>
          <p14:tracePt t="88772" x="5683250" y="5305425"/>
          <p14:tracePt t="88780" x="5683250" y="5294313"/>
          <p14:tracePt t="88791" x="5708650" y="5281613"/>
          <p14:tracePt t="88808" x="5857875" y="5230813"/>
          <p14:tracePt t="88824" x="6057900" y="5181600"/>
          <p14:tracePt t="88841" x="6270625" y="5143500"/>
          <p14:tracePt t="88844" x="6408738" y="5130800"/>
          <p14:tracePt t="88858" x="6546850" y="5118100"/>
          <p14:tracePt t="88861" x="6659563" y="5118100"/>
          <p14:tracePt t="88875" x="6808788" y="5118100"/>
          <p14:tracePt t="88892" x="6834188" y="5118100"/>
          <p14:tracePt t="88988" x="6821488" y="5156200"/>
          <p14:tracePt t="88996" x="6759575" y="5181600"/>
          <p14:tracePt t="89008" x="6721475" y="5205413"/>
          <p14:tracePt t="89024" x="6634163" y="5243513"/>
          <p14:tracePt t="89042" x="6559550" y="5281613"/>
          <p14:tracePt t="89044" x="6534150" y="5294313"/>
          <p14:tracePt t="89059" x="6496050" y="5294313"/>
          <p14:tracePt t="89075" x="6483350" y="5294313"/>
          <p14:tracePt t="89077" x="6459538" y="5305425"/>
          <p14:tracePt t="89092" x="6434138" y="5318125"/>
          <p14:tracePt t="89108" x="6396038" y="5318125"/>
          <p14:tracePt t="89125" x="6359525" y="5330825"/>
          <p14:tracePt t="89142" x="6346825" y="5343525"/>
          <p14:tracePt t="89158" x="6334125" y="5343525"/>
          <p14:tracePt t="89244" x="6396038" y="5343525"/>
          <p14:tracePt t="89252" x="6521450" y="5343525"/>
          <p14:tracePt t="89260" x="6708775" y="5356225"/>
          <p14:tracePt t="89276" x="7123113" y="5368925"/>
          <p14:tracePt t="89292" x="7410450" y="5368925"/>
          <p14:tracePt t="89309" x="7572375" y="5368925"/>
          <p14:tracePt t="89325" x="7635875" y="5368925"/>
          <p14:tracePt t="89342" x="7661275" y="5368925"/>
          <p14:tracePt t="89444" x="7661275" y="5381625"/>
          <p14:tracePt t="89452" x="7661275" y="5394325"/>
          <p14:tracePt t="89459" x="7648575" y="5394325"/>
          <p14:tracePt t="89475" x="7585075" y="5430838"/>
          <p14:tracePt t="89491" x="7510463" y="5456238"/>
          <p14:tracePt t="89508" x="7448550" y="5468938"/>
          <p14:tracePt t="89525" x="7423150" y="5481638"/>
          <p14:tracePt t="89542" x="7410450" y="5481638"/>
          <p14:tracePt t="89628" x="7448550" y="5481638"/>
          <p14:tracePt t="89636" x="7523163" y="5456238"/>
          <p14:tracePt t="89644" x="7597775" y="5443538"/>
          <p14:tracePt t="89660" x="7723188" y="5418138"/>
          <p14:tracePt t="89677" x="7785100" y="5394325"/>
          <p14:tracePt t="89694" x="7835900" y="5381625"/>
          <p14:tracePt t="89710" x="7848600" y="5381625"/>
          <p14:tracePt t="89804" x="7823200" y="5381625"/>
          <p14:tracePt t="89812" x="7748588" y="5407025"/>
          <p14:tracePt t="89828" x="7623175" y="5430838"/>
          <p14:tracePt t="89844" x="7497763" y="5443538"/>
          <p14:tracePt t="89860" x="7410450" y="5456238"/>
          <p14:tracePt t="89878" x="7359650" y="5456238"/>
          <p14:tracePt t="90236" x="7385050" y="5456238"/>
          <p14:tracePt t="90244" x="7397750" y="5456238"/>
          <p14:tracePt t="90252" x="7423150" y="5456238"/>
          <p14:tracePt t="90261" x="7435850" y="5456238"/>
          <p14:tracePt t="90278" x="7448550" y="5456238"/>
          <p14:tracePt t="90628" x="7435850" y="5456238"/>
          <p14:tracePt t="90636" x="7423150" y="5456238"/>
          <p14:tracePt t="90645" x="7410450" y="5456238"/>
          <p14:tracePt t="90820" x="7397750" y="5456238"/>
          <p14:tracePt t="90836" x="7385050" y="5456238"/>
          <p14:tracePt t="90845" x="7372350" y="5456238"/>
          <p14:tracePt t="90876" x="7359650" y="5456238"/>
          <p14:tracePt t="90886" x="7348538" y="5456238"/>
          <p14:tracePt t="91812" x="7323138" y="5456238"/>
          <p14:tracePt t="91820" x="7272338" y="5456238"/>
          <p14:tracePt t="91832" x="7197725" y="5456238"/>
          <p14:tracePt t="91848" x="7110413" y="5456238"/>
          <p14:tracePt t="91865" x="7072313" y="5456238"/>
          <p14:tracePt t="91869" x="7059613" y="5456238"/>
          <p14:tracePt t="91882" x="7034213" y="5456238"/>
          <p14:tracePt t="91900" x="7021513" y="5456238"/>
          <p14:tracePt t="91917" x="7010400" y="5456238"/>
          <p14:tracePt t="91933" x="6985000" y="5456238"/>
          <p14:tracePt t="91950" x="6972300" y="5456238"/>
          <p14:tracePt t="91965" x="6946900" y="5456238"/>
          <p14:tracePt t="91982" x="6934200" y="5456238"/>
          <p14:tracePt t="92000" x="6921500" y="5456238"/>
          <p14:tracePt t="92016" x="6910388" y="5456238"/>
          <p14:tracePt t="92032" x="6897688" y="5456238"/>
          <p14:tracePt t="92050" x="6859588" y="5456238"/>
          <p14:tracePt t="92053" x="6846888" y="5456238"/>
          <p14:tracePt t="92066" x="6834188" y="5456238"/>
          <p14:tracePt t="92068" x="6821488" y="5456238"/>
          <p14:tracePt t="92081" x="6797675" y="5456238"/>
          <p14:tracePt t="92099" x="6772275" y="5456238"/>
          <p14:tracePt t="92115" x="6759575" y="5456238"/>
          <p14:tracePt t="92132" x="6734175" y="5456238"/>
          <p14:tracePt t="92148" x="6721475" y="5456238"/>
          <p14:tracePt t="92179" x="6708775" y="5456238"/>
          <p14:tracePt t="92211" x="6696075" y="5456238"/>
          <p14:tracePt t="92236" x="6684963" y="5456238"/>
          <p14:tracePt t="92252" x="6672263" y="5456238"/>
          <p14:tracePt t="92259" x="6659563" y="5456238"/>
          <p14:tracePt t="92267" x="6646863" y="5456238"/>
          <p14:tracePt t="92284" x="6621463" y="5456238"/>
          <p14:tracePt t="92300" x="6596063" y="5456238"/>
          <p14:tracePt t="92317" x="6572250" y="5456238"/>
          <p14:tracePt t="92334" x="6546850" y="5456238"/>
          <p14:tracePt t="92350" x="6521450" y="5456238"/>
          <p14:tracePt t="92373" x="6508750" y="5456238"/>
          <p14:tracePt t="92444" x="6496050" y="5456238"/>
          <p14:tracePt t="92476" x="6483350" y="5456238"/>
          <p14:tracePt t="92524" x="6472238" y="5456238"/>
          <p14:tracePt t="92540" x="6459538" y="5456238"/>
          <p14:tracePt t="92556" x="6446838" y="5456238"/>
          <p14:tracePt t="92708" x="6434138" y="5468938"/>
          <p14:tracePt t="92717" x="6421438" y="5468938"/>
          <p14:tracePt t="93212" x="6421438" y="5481638"/>
          <p14:tracePt t="93220" x="6396038" y="5494338"/>
          <p14:tracePt t="93228" x="6370638" y="5518150"/>
          <p14:tracePt t="93236" x="6346825" y="5568950"/>
          <p14:tracePt t="93251" x="6296025" y="5643563"/>
          <p14:tracePt t="93267" x="6270625" y="5732463"/>
          <p14:tracePt t="93284" x="6259513" y="5768975"/>
          <p14:tracePt t="93301" x="6259513" y="5781675"/>
          <p14:tracePt t="93317" x="6259513" y="5794375"/>
          <p14:tracePt t="93572" x="6283325" y="5794375"/>
          <p14:tracePt t="93580" x="6308725" y="5781675"/>
          <p14:tracePt t="93588" x="6346825" y="5781675"/>
          <p14:tracePt t="93604" x="6459538" y="5756275"/>
          <p14:tracePt t="93621" x="6621463" y="5719763"/>
          <p14:tracePt t="93637" x="6808788" y="5694363"/>
          <p14:tracePt t="93654" x="7010400" y="5694363"/>
          <p14:tracePt t="93670" x="7197725" y="5694363"/>
          <p14:tracePt t="93687" x="7310438" y="5694363"/>
          <p14:tracePt t="93704" x="7348538" y="5694363"/>
          <p14:tracePt t="93721" x="7359650" y="5694363"/>
          <p14:tracePt t="93844" x="7348538" y="5694363"/>
          <p14:tracePt t="93868" x="7335838" y="5694363"/>
          <p14:tracePt t="94108" x="7372350" y="5694363"/>
          <p14:tracePt t="94116" x="7423150" y="5694363"/>
          <p14:tracePt t="94124" x="7485063" y="5694363"/>
          <p14:tracePt t="94139" x="7548563" y="5694363"/>
          <p14:tracePt t="94141" x="7597775" y="5681663"/>
          <p14:tracePt t="94155" x="7685088" y="5681663"/>
          <p14:tracePt t="94172" x="7735888" y="5681663"/>
          <p14:tracePt t="94189" x="7785100" y="5681663"/>
          <p14:tracePt t="94205" x="7810500" y="5681663"/>
          <p14:tracePt t="94222" x="7874000" y="5707063"/>
          <p14:tracePt t="94238" x="7886700" y="5732463"/>
          <p14:tracePt t="94255" x="7897813" y="5743575"/>
          <p14:tracePt t="94272" x="7910513" y="5756275"/>
          <p14:tracePt t="94289" x="7910513" y="5781675"/>
          <p14:tracePt t="94292" x="7910513" y="5794375"/>
          <p14:tracePt t="94309" x="7910513" y="5807075"/>
          <p14:tracePt t="94324" x="7910513" y="5819775"/>
          <p14:tracePt t="94339" x="7886700" y="5832475"/>
          <p14:tracePt t="94356" x="7861300" y="5843588"/>
          <p14:tracePt t="94373" x="7848600" y="5843588"/>
          <p14:tracePt t="94484" x="7886700" y="5843588"/>
          <p14:tracePt t="94492" x="7948613" y="5819775"/>
          <p14:tracePt t="94505" x="7999413" y="5807075"/>
          <p14:tracePt t="94508" x="8048625" y="5807075"/>
          <p14:tracePt t="94523" x="8123238" y="5794375"/>
          <p14:tracePt t="94525" x="8186738" y="5781675"/>
          <p14:tracePt t="94540" x="8324850" y="5768975"/>
          <p14:tracePt t="94556" x="8448675" y="5756275"/>
          <p14:tracePt t="94573" x="8524875" y="5743575"/>
          <p14:tracePt t="94589" x="8574088" y="5743575"/>
          <p14:tracePt t="94708" x="8561388" y="5743575"/>
          <p14:tracePt t="94716" x="8537575" y="5743575"/>
          <p14:tracePt t="94724" x="8499475" y="5743575"/>
          <p14:tracePt t="94740" x="8424863" y="5756275"/>
          <p14:tracePt t="94756" x="8312150" y="5768975"/>
          <p14:tracePt t="94773" x="8261350" y="5768975"/>
          <p14:tracePt t="94790" x="8235950" y="5768975"/>
          <p14:tracePt t="94806" x="8223250" y="5768975"/>
          <p14:tracePt t="95396" x="8212138" y="5768975"/>
          <p14:tracePt t="95404" x="8199438" y="5768975"/>
          <p14:tracePt t="95413" x="8174038" y="5768975"/>
          <p14:tracePt t="95424" x="8135938" y="5768975"/>
          <p14:tracePt t="95428" x="8099425" y="5768975"/>
          <p14:tracePt t="95440" x="8074025" y="5768975"/>
          <p14:tracePt t="95457" x="8010525" y="5768975"/>
          <p14:tracePt t="95459" x="7999413" y="5756275"/>
          <p14:tracePt t="95473" x="7986713" y="5756275"/>
          <p14:tracePt t="95491" x="7974013" y="5756275"/>
          <p14:tracePt t="95507" x="7961313" y="5756275"/>
          <p14:tracePt t="95524" x="7923213" y="5743575"/>
          <p14:tracePt t="95540" x="7886700" y="5732463"/>
          <p14:tracePt t="95557" x="7823200" y="5719763"/>
          <p14:tracePt t="95574" x="7735888" y="5707063"/>
          <p14:tracePt t="95590" x="7585075" y="5668963"/>
          <p14:tracePt t="95607" x="7410450" y="5643563"/>
          <p14:tracePt t="95624" x="7272338" y="5607050"/>
          <p14:tracePt t="95642" x="7097713" y="5530850"/>
          <p14:tracePt t="95644" x="7010400" y="5481638"/>
          <p14:tracePt t="95660" x="6772275" y="5343525"/>
          <p14:tracePt t="95676" x="6534150" y="5168900"/>
          <p14:tracePt t="95693" x="6359525" y="4992688"/>
          <p14:tracePt t="95709" x="6183313" y="4843463"/>
          <p14:tracePt t="95725" x="6096000" y="4768850"/>
          <p14:tracePt t="95742" x="6034088" y="4718050"/>
          <p14:tracePt t="95759" x="5995988" y="4679950"/>
          <p14:tracePt t="95776" x="5970588" y="4667250"/>
          <p14:tracePt t="95793" x="5945188" y="4630738"/>
          <p14:tracePt t="95796" x="5945188" y="4618038"/>
          <p14:tracePt t="95809" x="5932488" y="4618038"/>
          <p14:tracePt t="95813" x="5921375" y="4592638"/>
          <p14:tracePt t="95826" x="5908675" y="4579938"/>
          <p14:tracePt t="95828" x="5895975" y="4567238"/>
          <p14:tracePt t="95843" x="5870575" y="4530725"/>
          <p14:tracePt t="95860" x="5845175" y="4479925"/>
          <p14:tracePt t="95876" x="5832475" y="4443413"/>
          <p14:tracePt t="95893" x="5808663" y="4392613"/>
          <p14:tracePt t="95910" x="5795963" y="4354513"/>
          <p14:tracePt t="95926" x="5783263" y="4318000"/>
          <p14:tracePt t="95943" x="5783263" y="4305300"/>
          <p14:tracePt t="95960" x="5770563" y="4292600"/>
          <p14:tracePt t="96604" x="5745163" y="4292600"/>
          <p14:tracePt t="96612" x="5719763" y="4292600"/>
          <p14:tracePt t="96620" x="5670550" y="4267200"/>
          <p14:tracePt t="96628" x="5619750" y="4241800"/>
          <p14:tracePt t="96644" x="5532438" y="4217988"/>
          <p14:tracePt t="96662" x="5457825" y="4192588"/>
          <p14:tracePt t="96678" x="5394325" y="4167188"/>
          <p14:tracePt t="96695" x="5332413" y="4141788"/>
          <p14:tracePt t="96712" x="5307013" y="4141788"/>
          <p14:tracePt t="96728" x="5232400" y="4117975"/>
          <p14:tracePt t="96745" x="5181600" y="4105275"/>
          <p14:tracePt t="96748" x="5145088" y="4092575"/>
          <p14:tracePt t="96761" x="5106988" y="4079875"/>
          <p14:tracePt t="96764" x="5045075" y="4067175"/>
          <p14:tracePt t="96778" x="4994275" y="4054475"/>
          <p14:tracePt t="96781" x="4945063" y="4054475"/>
          <p14:tracePt t="96795" x="4832350" y="4041775"/>
          <p14:tracePt t="96812" x="4719638" y="4029075"/>
          <p14:tracePt t="96828" x="4606925" y="4017963"/>
          <p14:tracePt t="96845" x="4494213" y="3992563"/>
          <p14:tracePt t="96862" x="4430713" y="3979863"/>
          <p14:tracePt t="96878" x="4381500" y="3967163"/>
          <p14:tracePt t="96896" x="4318000" y="3954463"/>
          <p14:tracePt t="96912" x="4268788" y="3941763"/>
          <p14:tracePt t="96929" x="4217988" y="3941763"/>
          <p14:tracePt t="96932" x="4192588" y="3929063"/>
          <p14:tracePt t="96946" x="4156075" y="3916363"/>
          <p14:tracePt t="96948" x="4143375" y="3916363"/>
          <p14:tracePt t="96962" x="4130675" y="3916363"/>
          <p14:tracePt t="96964" x="4105275" y="3916363"/>
          <p14:tracePt t="96979" x="4081463" y="3905250"/>
          <p14:tracePt t="96996" x="4068763" y="3905250"/>
          <p14:tracePt t="97012" x="4056063" y="3905250"/>
          <p14:tracePt t="97036" x="4043363" y="3905250"/>
          <p14:tracePt t="97052" x="4030663" y="3905250"/>
          <p14:tracePt t="97061" x="4017963" y="3905250"/>
          <p14:tracePt t="97078" x="4005263" y="3892550"/>
          <p14:tracePt t="97094" x="3992563" y="3879850"/>
          <p14:tracePt t="97112" x="3956050" y="3867150"/>
          <p14:tracePt t="97129" x="3930650" y="3854450"/>
          <p14:tracePt t="97132" x="3905250" y="3829050"/>
          <p14:tracePt t="97146" x="3892550" y="3816350"/>
          <p14:tracePt t="97148" x="3879850" y="3816350"/>
          <p14:tracePt t="97163" x="3856038" y="3803650"/>
          <p14:tracePt t="97180" x="3830638" y="3792538"/>
          <p14:tracePt t="97196" x="3817938" y="3779838"/>
          <p14:tracePt t="97213" x="3779838" y="3779838"/>
          <p14:tracePt t="97230" x="3756025" y="3754438"/>
          <p14:tracePt t="97246" x="3705225" y="3754438"/>
          <p14:tracePt t="97263" x="3630613" y="3729038"/>
          <p14:tracePt t="97280" x="3554413" y="3716338"/>
          <p14:tracePt t="97297" x="3479800" y="3692525"/>
          <p14:tracePt t="97299" x="3467100" y="3679825"/>
          <p14:tracePt t="97313" x="3441700" y="3679825"/>
          <p14:tracePt t="97315" x="3417888" y="3679825"/>
          <p14:tracePt t="97328" x="3392488" y="3679825"/>
          <p14:tracePt t="97345" x="3367088" y="3667125"/>
          <p14:tracePt t="97347" x="3341688" y="3667125"/>
          <p14:tracePt t="97362" x="3328988" y="3667125"/>
          <p14:tracePt t="97363" x="3317875" y="3667125"/>
          <p14:tracePt t="97379" x="3305175" y="3667125"/>
          <p14:tracePt t="97396" x="3279775" y="3667125"/>
          <p14:tracePt t="97412" x="3267075" y="3667125"/>
          <p14:tracePt t="97428" x="3254375" y="3667125"/>
          <p14:tracePt t="97445" x="3241675" y="3667125"/>
          <p14:tracePt t="97462" x="3228975" y="3667125"/>
          <p14:tracePt t="97479" x="3216275" y="3667125"/>
          <p14:tracePt t="97495" x="3205163" y="3667125"/>
          <p14:tracePt t="97523" x="3192463" y="3667125"/>
          <p14:tracePt t="97571" x="3179763" y="3667125"/>
          <p14:tracePt t="97804" x="3179763" y="3654425"/>
          <p14:tracePt t="97813" x="3216275" y="3654425"/>
          <p14:tracePt t="97821" x="3292475" y="3654425"/>
          <p14:tracePt t="97831" x="3405188" y="3654425"/>
          <p14:tracePt t="97848" x="3654425" y="3654425"/>
          <p14:tracePt t="97864" x="4005263" y="3654425"/>
          <p14:tracePt t="97881" x="4394200" y="3679825"/>
          <p14:tracePt t="97885" x="4556125" y="3692525"/>
          <p14:tracePt t="97896" x="4706938" y="3692525"/>
          <p14:tracePt t="97913" x="4868863" y="3703638"/>
          <p14:tracePt t="97915" x="4881563" y="3703638"/>
          <p14:tracePt t="98003" x="4881563" y="3716338"/>
          <p14:tracePt t="98010" x="4868863" y="3716338"/>
          <p14:tracePt t="98018" x="4819650" y="3729038"/>
          <p14:tracePt t="98029" x="4743450" y="3754438"/>
          <p14:tracePt t="98046" x="4594225" y="3779838"/>
          <p14:tracePt t="98063" x="4468813" y="3803650"/>
          <p14:tracePt t="98079" x="4394200" y="3816350"/>
          <p14:tracePt t="98096" x="4368800" y="3816350"/>
          <p14:tracePt t="98113" x="4356100" y="3829050"/>
          <p14:tracePt t="98210" x="4418013" y="3829050"/>
          <p14:tracePt t="98218" x="4518025" y="3803650"/>
          <p14:tracePt t="98230" x="4656138" y="3779838"/>
          <p14:tracePt t="98249" x="4956175" y="3729038"/>
          <p14:tracePt t="98253" x="5119688" y="3716338"/>
          <p14:tracePt t="98264" x="5281613" y="3716338"/>
          <p14:tracePt t="98280" x="5532438" y="3716338"/>
          <p14:tracePt t="98297" x="5657850" y="3716338"/>
          <p14:tracePt t="98298" x="5670550" y="3716338"/>
          <p14:tracePt t="98314" x="5683250" y="3716338"/>
          <p14:tracePt t="98387" x="5645150" y="3716338"/>
          <p14:tracePt t="98395" x="5583238" y="3741738"/>
          <p14:tracePt t="98404" x="5495925" y="3767138"/>
          <p14:tracePt t="98414" x="5407025" y="3792538"/>
          <p14:tracePt t="98431" x="5319713" y="3816350"/>
          <p14:tracePt t="98447" x="5245100" y="3816350"/>
          <p14:tracePt t="98464" x="5219700" y="3829050"/>
          <p14:tracePt t="98481" x="5207000" y="3841750"/>
          <p14:tracePt t="98497" x="5194300" y="3841750"/>
          <p14:tracePt t="98573" x="5232400" y="3841750"/>
          <p14:tracePt t="98580" x="5281613" y="3841750"/>
          <p14:tracePt t="98589" x="5370513" y="3816350"/>
          <p14:tracePt t="98599" x="5483225" y="3792538"/>
          <p14:tracePt t="98617" x="5695950" y="3754438"/>
          <p14:tracePt t="98620" x="5821363" y="3754438"/>
          <p14:tracePt t="98633" x="5921375" y="3741738"/>
          <p14:tracePt t="98636" x="6008688" y="3729038"/>
          <p14:tracePt t="98652" x="6108700" y="3729038"/>
          <p14:tracePt t="98667" x="6134100" y="3729038"/>
          <p14:tracePt t="98788" x="6121400" y="3741738"/>
          <p14:tracePt t="98795" x="6121400" y="3754438"/>
          <p14:tracePt t="98811" x="6108700" y="3754438"/>
          <p14:tracePt t="98820" x="6096000" y="3754438"/>
          <p14:tracePt t="99028" x="6108700" y="3754438"/>
          <p14:tracePt t="99036" x="6134100" y="3754438"/>
          <p14:tracePt t="99052" x="6183313" y="3779838"/>
          <p14:tracePt t="99067" x="6208713" y="3779838"/>
          <p14:tracePt t="99716" x="6208713" y="3767138"/>
          <p14:tracePt t="99724" x="6208713" y="3729038"/>
          <p14:tracePt t="99736" x="6183313" y="3667125"/>
          <p14:tracePt t="99752" x="6157913" y="3590925"/>
          <p14:tracePt t="99769" x="6134100" y="3516313"/>
          <p14:tracePt t="99772" x="6121400" y="3490913"/>
          <p14:tracePt t="99786" x="6121400" y="3467100"/>
          <p14:tracePt t="99788" x="6121400" y="3441700"/>
          <p14:tracePt t="99803" x="6121400" y="3403600"/>
          <p14:tracePt t="99820" x="6146800" y="3354388"/>
          <p14:tracePt t="99836" x="6196013" y="3316288"/>
          <p14:tracePt t="99853" x="6296025" y="3278188"/>
          <p14:tracePt t="99870" x="6421438" y="3254375"/>
          <p14:tracePt t="99886" x="6534150" y="3216275"/>
          <p14:tracePt t="99904" x="6634163" y="3190875"/>
          <p14:tracePt t="99920" x="6721475" y="3178175"/>
          <p14:tracePt t="99937" x="6784975" y="3165475"/>
          <p14:tracePt t="99941" x="6808788" y="3154363"/>
          <p14:tracePt t="99954" x="6834188" y="3141663"/>
          <p14:tracePt t="99956" x="6859588" y="3141663"/>
          <p14:tracePt t="99971" x="6897688" y="3141663"/>
          <p14:tracePt t="99973" x="6910388" y="3128963"/>
          <p14:tracePt t="99988" x="6921500" y="3128963"/>
          <p14:tracePt t="100004" x="6934200" y="3128963"/>
          <p14:tracePt t="100324" x="6934200" y="3116263"/>
          <p14:tracePt t="100333" x="6946900" y="3116263"/>
          <p14:tracePt t="100340" x="6985000" y="3090863"/>
          <p14:tracePt t="100355" x="7021513" y="3078163"/>
          <p14:tracePt t="100357" x="7046913" y="3065463"/>
          <p14:tracePt t="100372" x="7097713" y="3041650"/>
          <p14:tracePt t="100387" x="7172325" y="3028950"/>
          <p14:tracePt t="100403" x="7235825" y="3016250"/>
          <p14:tracePt t="100420" x="7310438" y="3003550"/>
          <p14:tracePt t="100436" x="7359650" y="3003550"/>
          <p14:tracePt t="100453" x="7423150" y="2978150"/>
          <p14:tracePt t="100470" x="7459663" y="2978150"/>
          <p14:tracePt t="100487" x="7510463" y="2978150"/>
          <p14:tracePt t="100503" x="7535863" y="2978150"/>
          <p14:tracePt t="100520" x="7561263" y="2978150"/>
          <p14:tracePt t="100537" x="7572375" y="2978150"/>
          <p14:tracePt t="100539" x="7585075" y="2978150"/>
          <p14:tracePt t="100555" x="7597775" y="2978150"/>
          <p14:tracePt t="100571" x="7610475" y="2978150"/>
          <p14:tracePt t="100587" x="7623175" y="2978150"/>
          <p14:tracePt t="100627" x="7635875" y="2978150"/>
          <p14:tracePt t="100643" x="7661275" y="2978150"/>
          <p14:tracePt t="100651" x="7685088" y="2978150"/>
          <p14:tracePt t="100659" x="7710488" y="2978150"/>
          <p14:tracePt t="100670" x="7748588" y="2978150"/>
          <p14:tracePt t="100687" x="7848600" y="2978150"/>
          <p14:tracePt t="100703" x="7986713" y="3016250"/>
          <p14:tracePt t="100720" x="8123238" y="3065463"/>
          <p14:tracePt t="100737" x="8299450" y="3103563"/>
          <p14:tracePt t="100738" x="8386763" y="3116263"/>
          <p14:tracePt t="100754" x="8474075" y="3128963"/>
          <p14:tracePt t="100755" x="8548688" y="3141663"/>
          <p14:tracePt t="100771" x="8674100" y="3154363"/>
          <p14:tracePt t="100787" x="8763000" y="3165475"/>
          <p14:tracePt t="100804" x="8824913" y="3178175"/>
          <p14:tracePt t="100820" x="8886825" y="3190875"/>
          <p14:tracePt t="100837" x="8950325" y="3228975"/>
          <p14:tracePt t="100854" x="8999538" y="3241675"/>
          <p14:tracePt t="100872" x="9075738" y="3278188"/>
          <p14:tracePt t="100889" x="9150350" y="3316288"/>
          <p14:tracePt t="100892" x="9212263" y="3341688"/>
          <p14:tracePt t="100905" x="9263063" y="3367088"/>
          <p14:tracePt t="100908" x="9312275" y="3390900"/>
          <p14:tracePt t="100922" x="9350375" y="3416300"/>
          <p14:tracePt t="100924" x="9375775" y="3441700"/>
          <p14:tracePt t="100940" x="9437688" y="3467100"/>
          <p14:tracePt t="100957" x="9463088" y="3479800"/>
          <p14:tracePt t="100973" x="9488488" y="3490913"/>
          <p14:tracePt t="100996" x="9488488" y="3503613"/>
          <p14:tracePt t="101005" x="9501188" y="3503613"/>
          <p14:tracePt t="101036" x="9501188" y="3516313"/>
          <p14:tracePt t="101692" x="9501188" y="3503613"/>
          <p14:tracePt t="101708" x="9501188" y="3490913"/>
          <p14:tracePt t="101724" x="9501188" y="3479800"/>
          <p14:tracePt t="101788" x="9501188" y="3467100"/>
          <p14:tracePt t="101796" x="9463088" y="3454400"/>
          <p14:tracePt t="101808" x="9424988" y="3454400"/>
          <p14:tracePt t="101812" x="9375775" y="3454400"/>
          <p14:tracePt t="101825" x="9288463" y="3441700"/>
          <p14:tracePt t="101842" x="9088438" y="3416300"/>
          <p14:tracePt t="101844" x="8986838" y="3403600"/>
          <p14:tracePt t="101860" x="8812213" y="3378200"/>
          <p14:tracePt t="101875" x="8699500" y="3378200"/>
          <p14:tracePt t="101892" x="8637588" y="3378200"/>
          <p14:tracePt t="101908" x="8586788" y="3378200"/>
          <p14:tracePt t="101925" x="8561388" y="3378200"/>
          <p14:tracePt t="101942" x="8499475" y="3378200"/>
          <p14:tracePt t="101958" x="8448675" y="3378200"/>
          <p14:tracePt t="101975" x="8386763" y="3378200"/>
          <p14:tracePt t="101992" x="8299450" y="3378200"/>
          <p14:tracePt t="101996" x="8248650" y="3378200"/>
          <p14:tracePt t="102009" x="8186738" y="3390900"/>
          <p14:tracePt t="102012" x="8135938" y="3403600"/>
          <p14:tracePt t="102025" x="8099425" y="3429000"/>
          <p14:tracePt t="102042" x="8010525" y="3454400"/>
          <p14:tracePt t="102044" x="7961313" y="3467100"/>
          <p14:tracePt t="102059" x="7897813" y="3490913"/>
          <p14:tracePt t="102061" x="7861300" y="3503613"/>
          <p14:tracePt t="102076" x="7785100" y="3541713"/>
          <p14:tracePt t="102092" x="7697788" y="3567113"/>
          <p14:tracePt t="102110" x="7635875" y="3590925"/>
          <p14:tracePt t="102126" x="7585075" y="3603625"/>
          <p14:tracePt t="102143" x="7510463" y="3629025"/>
          <p14:tracePt t="102159" x="7459663" y="3667125"/>
          <p14:tracePt t="102175" x="7385050" y="3692525"/>
          <p14:tracePt t="102182" x="7372350" y="3703638"/>
          <p14:tracePt t="102192" x="7359650" y="3716338"/>
          <p14:tracePt t="102209" x="7335838" y="3729038"/>
          <p14:tracePt t="102213" x="7323138" y="3741738"/>
          <p14:tracePt t="102227" x="7310438" y="3754438"/>
          <p14:tracePt t="102243" x="7297738" y="3754438"/>
          <p14:tracePt t="102245" x="7285038" y="3767138"/>
          <p14:tracePt t="102268" x="7272338" y="3767138"/>
          <p14:tracePt t="102284" x="7259638" y="3779838"/>
          <p14:tracePt t="102316" x="7246938" y="3779838"/>
          <p14:tracePt t="102412" x="7310438" y="3779838"/>
          <p14:tracePt t="102420" x="7459663" y="3779838"/>
          <p14:tracePt t="102428" x="7685088" y="3779838"/>
          <p14:tracePt t="102443" x="8374063" y="3779838"/>
          <p14:tracePt t="102460" x="9224963" y="3779838"/>
          <p14:tracePt t="102477" x="10177463" y="3779838"/>
          <p14:tracePt t="102494" x="11190288" y="3779838"/>
          <p14:tracePt t="102510" x="12004675" y="3779838"/>
          <p14:tracePt t="103053" x="11128375" y="3165475"/>
          <p14:tracePt t="103061" x="10564813" y="3041650"/>
          <p14:tracePt t="103078" x="9537700" y="2865438"/>
          <p14:tracePt t="103094" x="8586788" y="2728913"/>
          <p14:tracePt t="103112" x="7773988" y="2627313"/>
          <p14:tracePt t="103128" x="7034213" y="2478088"/>
          <p14:tracePt t="103145" x="6408738" y="2352675"/>
          <p14:tracePt t="103148" x="6108700" y="2278063"/>
          <p14:tracePt t="103162" x="5795963" y="2178050"/>
          <p14:tracePt t="103164" x="5519738" y="2101850"/>
          <p14:tracePt t="103179" x="5270500" y="2014538"/>
          <p14:tracePt t="103182" x="5057775" y="1914525"/>
          <p14:tracePt t="103196" x="4732338" y="1739900"/>
          <p14:tracePt t="103212" x="4468813" y="1552575"/>
          <p14:tracePt t="103229" x="4256088" y="1376363"/>
          <p14:tracePt t="103246" x="4130675" y="1238250"/>
          <p14:tracePt t="103262" x="4017963" y="1114425"/>
          <p14:tracePt t="103279" x="3892550" y="976313"/>
          <p14:tracePt t="103295" x="3743325" y="812800"/>
          <p14:tracePt t="103312" x="3579813" y="638175"/>
          <p14:tracePt t="103316" x="3530600" y="576263"/>
          <p14:tracePt t="103329" x="3467100" y="512763"/>
          <p14:tracePt t="103332" x="3405188" y="463550"/>
          <p14:tracePt t="103346" x="3341688" y="438150"/>
          <p14:tracePt t="103349" x="3279775" y="400050"/>
          <p14:tracePt t="103363" x="3241675" y="374650"/>
          <p14:tracePt t="103366" x="3216275" y="363538"/>
          <p14:tracePt t="103380" x="3154363" y="325438"/>
          <p14:tracePt t="103396" x="3067050" y="325438"/>
          <p14:tracePt t="103413" x="2928938" y="300038"/>
          <p14:tracePt t="103429" x="2728913" y="274638"/>
          <p14:tracePt t="103445" x="2554288" y="250825"/>
          <p14:tracePt t="103462" x="2316163" y="225425"/>
          <p14:tracePt t="103479" x="2052638" y="174625"/>
          <p14:tracePt t="103495" x="1739900" y="138113"/>
          <p14:tracePt t="103512" x="1465263" y="100013"/>
          <p14:tracePt t="103529" x="1163638" y="2540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42933" y="637420"/>
            <a:ext cx="6710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Case Example: </a:t>
            </a: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Weight and Blood Pressure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903292"/>
            <a:ext cx="10511549" cy="3430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Hypothesis: </a:t>
            </a:r>
            <a:r>
              <a:rPr lang="en-US" sz="2400" dirty="0">
                <a:latin typeface="Alexandria"/>
              </a:rPr>
              <a:t>Higher weight is associated with higher BP.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Observations: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Low weight → Low BP (lower-left of scatter plot).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High weight → High BP (upper-right of scatter plot).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Example regression equation: </a:t>
            </a:r>
            <a:r>
              <a:rPr lang="en-US" sz="2400" dirty="0">
                <a:latin typeface="Alexandria"/>
              </a:rPr>
              <a:t>BP = 76.9 + 0.487 × Weight.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59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3212"/>
    </mc:Choice>
    <mc:Fallback xmlns="">
      <p:transition advTm="283212"/>
    </mc:Fallback>
  </mc:AlternateContent>
  <p:extLst>
    <p:ext uri="{3A86A75C-4F4B-4683-9AE1-C65F6400EC91}">
      <p14:laserTraceLst xmlns:p14="http://schemas.microsoft.com/office/powerpoint/2010/main">
        <p14:tracePtLst>
          <p14:tracePt t="108" x="7723188" y="1163638"/>
          <p14:tracePt t="117" x="7748588" y="1163638"/>
          <p14:tracePt t="137" x="7797800" y="1163638"/>
          <p14:tracePt t="153" x="7810500" y="1163638"/>
          <p14:tracePt t="402" x="7823200" y="1163638"/>
          <p14:tracePt t="409" x="7848600" y="1163638"/>
          <p14:tracePt t="421" x="7886700" y="1163638"/>
          <p14:tracePt t="437" x="8035925" y="1201738"/>
          <p14:tracePt t="454" x="8174038" y="1276350"/>
          <p14:tracePt t="471" x="8248650" y="1314450"/>
          <p14:tracePt t="487" x="8335963" y="1363663"/>
          <p14:tracePt t="489" x="8361363" y="1389063"/>
          <p14:tracePt t="505" x="8435975" y="1450975"/>
          <p14:tracePt t="521" x="8512175" y="1527175"/>
          <p14:tracePt t="538" x="8561388" y="1563688"/>
          <p14:tracePt t="556" x="8624888" y="1614488"/>
          <p14:tracePt t="573" x="8737600" y="1676400"/>
          <p14:tracePt t="590" x="8886825" y="1752600"/>
          <p14:tracePt t="607" x="9050338" y="1814513"/>
          <p14:tracePt t="623" x="9212263" y="1865313"/>
          <p14:tracePt t="640" x="9388475" y="1914525"/>
          <p14:tracePt t="642" x="9463088" y="1939925"/>
          <p14:tracePt t="656" x="9501188" y="1965325"/>
          <p14:tracePt t="659" x="9525000" y="1965325"/>
          <p14:tracePt t="673" x="9550400" y="1965325"/>
          <p14:tracePt t="675" x="9575800" y="1978025"/>
          <p14:tracePt t="690" x="9601200" y="1989138"/>
          <p14:tracePt t="706" x="9613900" y="1989138"/>
          <p14:tracePt t="795" x="9637713" y="1989138"/>
          <p14:tracePt t="803" x="9650413" y="2001838"/>
          <p14:tracePt t="810" x="9675813" y="2001838"/>
          <p14:tracePt t="824" x="9701213" y="2014538"/>
          <p14:tracePt t="826" x="9713913" y="2014538"/>
          <p14:tracePt t="841" x="9726613" y="2014538"/>
          <p14:tracePt t="843" x="9750425" y="2014538"/>
          <p14:tracePt t="857" x="9775825" y="2027238"/>
          <p14:tracePt t="859" x="9775825" y="2039938"/>
          <p14:tracePt t="874" x="9788525" y="2039938"/>
          <p14:tracePt t="890" x="9801225" y="2039938"/>
          <p14:tracePt t="1299" x="9813925" y="2065338"/>
          <p14:tracePt t="1308" x="9839325" y="2089150"/>
          <p14:tracePt t="1317" x="9875838" y="2127250"/>
          <p14:tracePt t="1325" x="9888538" y="2152650"/>
          <p14:tracePt t="1342" x="9963150" y="2227263"/>
          <p14:tracePt t="1358" x="10052050" y="2327275"/>
          <p14:tracePt t="1373" x="10152063" y="2427288"/>
          <p14:tracePt t="1390" x="10252075" y="2490788"/>
          <p14:tracePt t="1406" x="10264775" y="2503488"/>
          <p14:tracePt t="4539" x="10252075" y="2503488"/>
          <p14:tracePt t="4547" x="10239375" y="2503488"/>
          <p14:tracePt t="4562" x="10226675" y="2503488"/>
          <p14:tracePt t="4571" x="10213975" y="2503488"/>
          <p14:tracePt t="4587" x="10201275" y="2503488"/>
          <p14:tracePt t="4600" x="10188575" y="2503488"/>
          <p14:tracePt t="4617" x="10177463" y="2516188"/>
          <p14:tracePt t="4634" x="10164763" y="2516188"/>
          <p14:tracePt t="4650" x="10152063" y="2516188"/>
          <p14:tracePt t="4667" x="10126663" y="2516188"/>
          <p14:tracePt t="4684" x="10113963" y="2527300"/>
          <p14:tracePt t="4701" x="10088563" y="2527300"/>
          <p14:tracePt t="4717" x="10064750" y="2527300"/>
          <p14:tracePt t="4733" x="10052050" y="2540000"/>
          <p14:tracePt t="4751" x="10039350" y="2540000"/>
          <p14:tracePt t="4768" x="10013950" y="2552700"/>
          <p14:tracePt t="4784" x="10001250" y="2552700"/>
          <p14:tracePt t="4787" x="10001250" y="2565400"/>
          <p14:tracePt t="4801" x="9988550" y="2565400"/>
          <p14:tracePt t="4803" x="9975850" y="2565400"/>
          <p14:tracePt t="4818" x="9963150" y="2578100"/>
          <p14:tracePt t="4834" x="9952038" y="2590800"/>
          <p14:tracePt t="4850" x="9913938" y="2603500"/>
          <p14:tracePt t="4867" x="9875838" y="2627313"/>
          <p14:tracePt t="4884" x="9852025" y="2652713"/>
          <p14:tracePt t="4901" x="9801225" y="2665413"/>
          <p14:tracePt t="4918" x="9750425" y="2690813"/>
          <p14:tracePt t="4934" x="9726613" y="2703513"/>
          <p14:tracePt t="4951" x="9688513" y="2716213"/>
          <p14:tracePt t="4967" x="9675813" y="2716213"/>
          <p14:tracePt t="4970" x="9663113" y="2728913"/>
          <p14:tracePt t="4984" x="9626600" y="2740025"/>
          <p14:tracePt t="4987" x="9601200" y="2740025"/>
          <p14:tracePt t="5002" x="9550400" y="2752725"/>
          <p14:tracePt t="5018" x="9488488" y="2778125"/>
          <p14:tracePt t="5035" x="9413875" y="2778125"/>
          <p14:tracePt t="5052" x="9324975" y="2790825"/>
          <p14:tracePt t="5068" x="9250363" y="2790825"/>
          <p14:tracePt t="5084" x="9188450" y="2790825"/>
          <p14:tracePt t="5102" x="9150350" y="2790825"/>
          <p14:tracePt t="5118" x="9099550" y="2790825"/>
          <p14:tracePt t="5135" x="9063038" y="2790825"/>
          <p14:tracePt t="5139" x="9037638" y="2790825"/>
          <p14:tracePt t="5151" x="8999538" y="2790825"/>
          <p14:tracePt t="5155" x="8963025" y="2790825"/>
          <p14:tracePt t="5169" x="8924925" y="2790825"/>
          <p14:tracePt t="5172" x="8886825" y="2790825"/>
          <p14:tracePt t="5186" x="8837613" y="2790825"/>
          <p14:tracePt t="5202" x="8774113" y="2816225"/>
          <p14:tracePt t="5219" x="8737600" y="2816225"/>
          <p14:tracePt t="5242" x="8724900" y="2816225"/>
          <p14:tracePt t="5323" x="8712200" y="2816225"/>
          <p14:tracePt t="5330" x="8699500" y="2816225"/>
          <p14:tracePt t="5356" x="8686800" y="2816225"/>
          <p14:tracePt t="5563" x="8686800" y="2828925"/>
          <p14:tracePt t="5570" x="8674100" y="2828925"/>
          <p14:tracePt t="5578" x="8650288" y="2828925"/>
          <p14:tracePt t="5586" x="8624888" y="2828925"/>
          <p14:tracePt t="5603" x="8574088" y="2840038"/>
          <p14:tracePt t="5620" x="8474075" y="2840038"/>
          <p14:tracePt t="5636" x="8399463" y="2840038"/>
          <p14:tracePt t="5653" x="8324850" y="2840038"/>
          <p14:tracePt t="5670" x="8248650" y="2840038"/>
          <p14:tracePt t="5686" x="8186738" y="2840038"/>
          <p14:tracePt t="5702" x="8135938" y="2840038"/>
          <p14:tracePt t="5720" x="8099425" y="2840038"/>
          <p14:tracePt t="5723" x="8074025" y="2840038"/>
          <p14:tracePt t="5755" x="8061325" y="2840038"/>
          <p14:tracePt t="5890" x="8048625" y="2840038"/>
          <p14:tracePt t="5898" x="8035925" y="2840038"/>
          <p14:tracePt t="5907" x="8023225" y="2840038"/>
          <p14:tracePt t="5920" x="7986713" y="2840038"/>
          <p14:tracePt t="5922" x="7948613" y="2840038"/>
          <p14:tracePt t="5937" x="7923213" y="2840038"/>
          <p14:tracePt t="5938" x="7897813" y="2840038"/>
          <p14:tracePt t="5954" x="7861300" y="2840038"/>
          <p14:tracePt t="5971" x="7797800" y="2840038"/>
          <p14:tracePt t="5987" x="7761288" y="2840038"/>
          <p14:tracePt t="6005" x="7710488" y="2816225"/>
          <p14:tracePt t="6020" x="7673975" y="2816225"/>
          <p14:tracePt t="6037" x="7635875" y="2816225"/>
          <p14:tracePt t="6054" x="7597775" y="2816225"/>
          <p14:tracePt t="6071" x="7561263" y="2803525"/>
          <p14:tracePt t="6074" x="7523163" y="2803525"/>
          <p14:tracePt t="6087" x="7497763" y="2790825"/>
          <p14:tracePt t="6090" x="7459663" y="2790825"/>
          <p14:tracePt t="6104" x="7435850" y="2790825"/>
          <p14:tracePt t="6107" x="7410450" y="2790825"/>
          <p14:tracePt t="6121" x="7372350" y="2790825"/>
          <p14:tracePt t="6123" x="7335838" y="2778125"/>
          <p14:tracePt t="6138" x="7285038" y="2765425"/>
          <p14:tracePt t="6154" x="7246938" y="2765425"/>
          <p14:tracePt t="6171" x="7223125" y="2752725"/>
          <p14:tracePt t="6188" x="7197725" y="2752725"/>
          <p14:tracePt t="6204" x="7172325" y="2752725"/>
          <p14:tracePt t="6221" x="7146925" y="2752725"/>
          <p14:tracePt t="6239" x="7110413" y="2752725"/>
          <p14:tracePt t="6255" x="7085013" y="2740025"/>
          <p14:tracePt t="6271" x="7072313" y="2740025"/>
          <p14:tracePt t="6274" x="7059613" y="2740025"/>
          <p14:tracePt t="6299" x="7046913" y="2740025"/>
          <p14:tracePt t="7394" x="7034213" y="2728913"/>
          <p14:tracePt t="7402" x="7021513" y="2716213"/>
          <p14:tracePt t="7411" x="7010400" y="2703513"/>
          <p14:tracePt t="7422" x="6985000" y="2690813"/>
          <p14:tracePt t="7439" x="6959600" y="2665413"/>
          <p14:tracePt t="7441" x="6934200" y="2640013"/>
          <p14:tracePt t="7456" x="6921500" y="2627313"/>
          <p14:tracePt t="7457" x="6897688" y="2627313"/>
          <p14:tracePt t="7473" x="6859588" y="2590800"/>
          <p14:tracePt t="7490" x="6808788" y="2552700"/>
          <p14:tracePt t="7506" x="6797675" y="2516188"/>
          <p14:tracePt t="7523" x="6759575" y="2490788"/>
          <p14:tracePt t="7540" x="6746875" y="2465388"/>
          <p14:tracePt t="7557" x="6708775" y="2452688"/>
          <p14:tracePt t="7573" x="6672263" y="2414588"/>
          <p14:tracePt t="7590" x="6659563" y="2378075"/>
          <p14:tracePt t="7607" x="6634163" y="2365375"/>
          <p14:tracePt t="7623" x="6621463" y="2352675"/>
          <p14:tracePt t="7625" x="6621463" y="2339975"/>
          <p14:tracePt t="7650" x="6608763" y="2327275"/>
          <p14:tracePt t="7690" x="6596063" y="2314575"/>
          <p14:tracePt t="7699" x="6584950" y="2314575"/>
          <p14:tracePt t="7987" x="6584950" y="2303463"/>
          <p14:tracePt t="8026" x="6584950" y="2290763"/>
          <p14:tracePt t="8051" x="6596063" y="2278063"/>
          <p14:tracePt t="8075" x="6608763" y="2278063"/>
          <p14:tracePt t="8091" x="6621463" y="2278063"/>
          <p14:tracePt t="8099" x="6621463" y="2265363"/>
          <p14:tracePt t="8115" x="6634163" y="2265363"/>
          <p14:tracePt t="8235" x="6646863" y="2265363"/>
          <p14:tracePt t="8259" x="6659563" y="2265363"/>
          <p14:tracePt t="8291" x="6672263" y="2265363"/>
          <p14:tracePt t="8299" x="6684963" y="2265363"/>
          <p14:tracePt t="8310" x="6696075" y="2265363"/>
          <p14:tracePt t="8327" x="6746875" y="2265363"/>
          <p14:tracePt t="8330" x="6784975" y="2265363"/>
          <p14:tracePt t="8343" x="6808788" y="2265363"/>
          <p14:tracePt t="8360" x="6872288" y="2239963"/>
          <p14:tracePt t="8363" x="6897688" y="2239963"/>
          <p14:tracePt t="8377" x="6921500" y="2239963"/>
          <p14:tracePt t="8379" x="6934200" y="2239963"/>
          <p14:tracePt t="8394" x="6959600" y="2239963"/>
          <p14:tracePt t="8411" x="6959600" y="2227263"/>
          <p14:tracePt t="8539" x="6972300" y="2227263"/>
          <p14:tracePt t="8554" x="6985000" y="2227263"/>
          <p14:tracePt t="8562" x="6985000" y="2214563"/>
          <p14:tracePt t="8578" x="7010400" y="2214563"/>
          <p14:tracePt t="8594" x="7021513" y="2201863"/>
          <p14:tracePt t="8610" x="7034213" y="2190750"/>
          <p14:tracePt t="8628" x="7046913" y="2178050"/>
          <p14:tracePt t="8644" x="7085013" y="2152650"/>
          <p14:tracePt t="8661" x="7110413" y="2139950"/>
          <p14:tracePt t="8678" x="7134225" y="2127250"/>
          <p14:tracePt t="8694" x="7134225" y="2114550"/>
          <p14:tracePt t="9762" x="7123113" y="2114550"/>
          <p14:tracePt t="9771" x="7085013" y="2114550"/>
          <p14:tracePt t="9780" x="7059613" y="2114550"/>
          <p14:tracePt t="9797" x="6997700" y="2114550"/>
          <p14:tracePt t="9814" x="6921500" y="2114550"/>
          <p14:tracePt t="9830" x="6846888" y="2114550"/>
          <p14:tracePt t="9847" x="6759575" y="2114550"/>
          <p14:tracePt t="9850" x="6696075" y="2101850"/>
          <p14:tracePt t="9863" x="6646863" y="2101850"/>
          <p14:tracePt t="9866" x="6572250" y="2089150"/>
          <p14:tracePt t="9881" x="6508750" y="2065338"/>
          <p14:tracePt t="9882" x="6434138" y="2039938"/>
          <p14:tracePt t="9898" x="6334125" y="2001838"/>
          <p14:tracePt t="9914" x="6259513" y="1978025"/>
          <p14:tracePt t="9931" x="6196013" y="1939925"/>
          <p14:tracePt t="9947" x="6121400" y="1901825"/>
          <p14:tracePt t="9964" x="6045200" y="1852613"/>
          <p14:tracePt t="9981" x="5995988" y="1814513"/>
          <p14:tracePt t="9998" x="5945188" y="1789113"/>
          <p14:tracePt t="10015" x="5895975" y="1752600"/>
          <p14:tracePt t="10031" x="5883275" y="1727200"/>
          <p14:tracePt t="10035" x="5870575" y="1714500"/>
          <p14:tracePt t="10048" x="5857875" y="1701800"/>
          <p14:tracePt t="10066" x="5857875" y="1689100"/>
          <p14:tracePt t="10082" x="5845175" y="1689100"/>
          <p14:tracePt t="10434" x="5857875" y="1689100"/>
          <p14:tracePt t="10442" x="5870575" y="1689100"/>
          <p14:tracePt t="10450" x="5895975" y="1689100"/>
          <p14:tracePt t="10466" x="5932488" y="1689100"/>
          <p14:tracePt t="10482" x="5957888" y="1689100"/>
          <p14:tracePt t="10499" x="5983288" y="1689100"/>
          <p14:tracePt t="10515" x="6008688" y="1689100"/>
          <p14:tracePt t="10532" x="6034088" y="1689100"/>
          <p14:tracePt t="10549" x="6057900" y="1689100"/>
          <p14:tracePt t="12067" x="6083300" y="1689100"/>
          <p14:tracePt t="12074" x="6157913" y="1689100"/>
          <p14:tracePt t="12086" x="6296025" y="1689100"/>
          <p14:tracePt t="12103" x="6784975" y="1727200"/>
          <p14:tracePt t="12107" x="7059613" y="1739900"/>
          <p14:tracePt t="12120" x="7348538" y="1765300"/>
          <p14:tracePt t="12123" x="7597775" y="1801813"/>
          <p14:tracePt t="12137" x="7823200" y="1827213"/>
          <p14:tracePt t="12139" x="8010525" y="1839913"/>
          <p14:tracePt t="12154" x="8324850" y="1852613"/>
          <p14:tracePt t="12170" x="8499475" y="1865313"/>
          <p14:tracePt t="12187" x="8548688" y="1876425"/>
          <p14:tracePt t="12203" x="8561388" y="1876425"/>
          <p14:tracePt t="12947" x="8548688" y="1865313"/>
          <p14:tracePt t="12955" x="8537575" y="1865313"/>
          <p14:tracePt t="12971" x="8512175" y="1865313"/>
          <p14:tracePt t="12979" x="8486775" y="1852613"/>
          <p14:tracePt t="12988" x="8448675" y="1839913"/>
          <p14:tracePt t="13006" x="8374063" y="1827213"/>
          <p14:tracePt t="13022" x="8299450" y="1814513"/>
          <p14:tracePt t="13038" x="8199438" y="1789113"/>
          <p14:tracePt t="13055" x="8086725" y="1776413"/>
          <p14:tracePt t="13058" x="8048625" y="1776413"/>
          <p14:tracePt t="13072" x="8010525" y="1765300"/>
          <p14:tracePt t="13090" x="7986713" y="1765300"/>
          <p14:tracePt t="13106" x="7974013" y="1765300"/>
          <p14:tracePt t="13234" x="7986713" y="1752600"/>
          <p14:tracePt t="13242" x="8010525" y="1739900"/>
          <p14:tracePt t="13256" x="8061325" y="1714500"/>
          <p14:tracePt t="13259" x="8099425" y="1701800"/>
          <p14:tracePt t="13274" x="8148638" y="1676400"/>
          <p14:tracePt t="13290" x="8199438" y="1663700"/>
          <p14:tracePt t="13307" x="8223250" y="1652588"/>
          <p14:tracePt t="13330" x="8235950" y="1652588"/>
          <p14:tracePt t="13531" x="8223250" y="1652588"/>
          <p14:tracePt t="13540" x="8212138" y="1652588"/>
          <p14:tracePt t="13555" x="8199438" y="1652588"/>
          <p14:tracePt t="13579" x="8186738" y="1652588"/>
          <p14:tracePt t="14019" x="8199438" y="1652588"/>
          <p14:tracePt t="14026" x="8223250" y="1652588"/>
          <p14:tracePt t="14042" x="8274050" y="1652588"/>
          <p14:tracePt t="14058" x="8324850" y="1652588"/>
          <p14:tracePt t="14075" x="8348663" y="1652588"/>
          <p14:tracePt t="14091" x="8361363" y="1652588"/>
          <p14:tracePt t="14108" x="8374063" y="1652588"/>
          <p14:tracePt t="14571" x="8361363" y="1652588"/>
          <p14:tracePt t="15026" x="8361363" y="1663700"/>
          <p14:tracePt t="15034" x="8374063" y="1676400"/>
          <p14:tracePt t="15043" x="8386763" y="1701800"/>
          <p14:tracePt t="15061" x="8424863" y="1739900"/>
          <p14:tracePt t="15078" x="8435975" y="1752600"/>
          <p14:tracePt t="15094" x="8448675" y="1752600"/>
          <p14:tracePt t="15111" x="8448675" y="1765300"/>
          <p14:tracePt t="16130" x="8448675" y="1776413"/>
          <p14:tracePt t="16138" x="8399463" y="1801813"/>
          <p14:tracePt t="16147" x="8348663" y="1865313"/>
          <p14:tracePt t="16162" x="8212138" y="1989138"/>
          <p14:tracePt t="16179" x="8110538" y="2101850"/>
          <p14:tracePt t="16197" x="8023225" y="2178050"/>
          <p14:tracePt t="16214" x="7961313" y="2214563"/>
          <p14:tracePt t="16230" x="7910513" y="2252663"/>
          <p14:tracePt t="16247" x="7848600" y="2314575"/>
          <p14:tracePt t="16250" x="7810500" y="2327275"/>
          <p14:tracePt t="16263" x="7748588" y="2365375"/>
          <p14:tracePt t="16266" x="7673975" y="2427288"/>
          <p14:tracePt t="16280" x="7585075" y="2490788"/>
          <p14:tracePt t="16283" x="7472363" y="2578100"/>
          <p14:tracePt t="16298" x="7297738" y="2752725"/>
          <p14:tracePt t="16315" x="7110413" y="2941638"/>
          <p14:tracePt t="16331" x="6972300" y="3128963"/>
          <p14:tracePt t="16348" x="6834188" y="3278188"/>
          <p14:tracePt t="16364" x="6772275" y="3378200"/>
          <p14:tracePt t="16381" x="6696075" y="3467100"/>
          <p14:tracePt t="16398" x="6659563" y="3541713"/>
          <p14:tracePt t="16414" x="6621463" y="3590925"/>
          <p14:tracePt t="16431" x="6584950" y="3629025"/>
          <p14:tracePt t="16434" x="6559550" y="3641725"/>
          <p14:tracePt t="16449" x="6546850" y="3654425"/>
          <p14:tracePt t="16451" x="6534150" y="3667125"/>
          <p14:tracePt t="16464" x="6534150" y="3679825"/>
          <p14:tracePt t="16466" x="6521450" y="3679825"/>
          <p14:tracePt t="16482" x="6521450" y="3703638"/>
          <p14:tracePt t="16498" x="6508750" y="3703638"/>
          <p14:tracePt t="16522" x="6508750" y="3716338"/>
          <p14:tracePt t="16532" x="6496050" y="3716338"/>
          <p14:tracePt t="16562" x="6483350" y="3729038"/>
          <p14:tracePt t="17074" x="6496050" y="3729038"/>
          <p14:tracePt t="17115" x="6496050" y="3716338"/>
          <p14:tracePt t="17234" x="6508750" y="3716338"/>
          <p14:tracePt t="17242" x="6521450" y="3716338"/>
          <p14:tracePt t="17250" x="6546850" y="3729038"/>
          <p14:tracePt t="17266" x="6784975" y="3879850"/>
          <p14:tracePt t="17283" x="7085013" y="4054475"/>
          <p14:tracePt t="17300" x="7459663" y="4230688"/>
          <p14:tracePt t="17317" x="7761288" y="4354513"/>
          <p14:tracePt t="17333" x="7861300" y="4392613"/>
          <p14:tracePt t="17474" x="7874000" y="4392613"/>
          <p14:tracePt t="17490" x="7897813" y="4392613"/>
          <p14:tracePt t="17499" x="7935913" y="4392613"/>
          <p14:tracePt t="17507" x="7974013" y="4392613"/>
          <p14:tracePt t="17517" x="7999413" y="4392613"/>
          <p14:tracePt t="17534" x="8023225" y="4367213"/>
          <p14:tracePt t="17730" x="8023225" y="4354513"/>
          <p14:tracePt t="17746" x="8010525" y="4354513"/>
          <p14:tracePt t="17755" x="7999413" y="4341813"/>
          <p14:tracePt t="17767" x="7986713" y="4341813"/>
          <p14:tracePt t="17785" x="7961313" y="4341813"/>
          <p14:tracePt t="17787" x="7948613" y="4341813"/>
          <p14:tracePt t="17802" x="7897813" y="4341813"/>
          <p14:tracePt t="17818" x="7835900" y="4318000"/>
          <p14:tracePt t="17834" x="7748588" y="4318000"/>
          <p14:tracePt t="17852" x="7648575" y="4305300"/>
          <p14:tracePt t="17868" x="7585075" y="4279900"/>
          <p14:tracePt t="17885" x="7523163" y="4267200"/>
          <p14:tracePt t="17901" x="7472363" y="4254500"/>
          <p14:tracePt t="17919" x="7423150" y="4241800"/>
          <p14:tracePt t="17922" x="7397750" y="4241800"/>
          <p14:tracePt t="17935" x="7359650" y="4241800"/>
          <p14:tracePt t="17952" x="7272338" y="4217988"/>
          <p14:tracePt t="17954" x="7246938" y="4205288"/>
          <p14:tracePt t="17968" x="7235825" y="4205288"/>
          <p14:tracePt t="17971" x="7210425" y="4205288"/>
          <p14:tracePt t="17985" x="7185025" y="4192588"/>
          <p14:tracePt t="18002" x="7159625" y="4192588"/>
          <p14:tracePt t="18019" x="7146925" y="4192588"/>
          <p14:tracePt t="18035" x="7123113" y="4192588"/>
          <p14:tracePt t="18052" x="7097713" y="4192588"/>
          <p14:tracePt t="18068" x="7046913" y="4179888"/>
          <p14:tracePt t="18086" x="6972300" y="4167188"/>
          <p14:tracePt t="18102" x="6897688" y="4167188"/>
          <p14:tracePt t="18119" x="6797675" y="4154488"/>
          <p14:tracePt t="18122" x="6759575" y="4154488"/>
          <p14:tracePt t="18135" x="6721475" y="4154488"/>
          <p14:tracePt t="18138" x="6684963" y="4154488"/>
          <p14:tracePt t="18151" x="6621463" y="4141788"/>
          <p14:tracePt t="18169" x="6472238" y="4105275"/>
          <p14:tracePt t="18171" x="6370638" y="4092575"/>
          <p14:tracePt t="18186" x="6096000" y="4005263"/>
          <p14:tracePt t="18202" x="5695950" y="3892550"/>
          <p14:tracePt t="18220" x="5032375" y="3641725"/>
          <p14:tracePt t="18236" x="4305300" y="3403600"/>
          <p14:tracePt t="18252" x="3743325" y="3190875"/>
          <p14:tracePt t="18269" x="3467100" y="3078163"/>
          <p14:tracePt t="18285" x="3305175" y="3003550"/>
          <p14:tracePt t="18302" x="3179763" y="2952750"/>
          <p14:tracePt t="18319" x="3103563" y="2903538"/>
          <p14:tracePt t="18322" x="3079750" y="2890838"/>
          <p14:tracePt t="18336" x="3041650" y="2865438"/>
          <p14:tracePt t="18339" x="3003550" y="2852738"/>
          <p14:tracePt t="18352" x="2954338" y="2828925"/>
          <p14:tracePt t="18354" x="2928938" y="2803525"/>
          <p14:tracePt t="18370" x="2879725" y="2765425"/>
          <p14:tracePt t="18386" x="2867025" y="2752725"/>
          <p14:tracePt t="18403" x="2841625" y="2740025"/>
          <p14:tracePt t="18426" x="2841625" y="2728913"/>
          <p14:tracePt t="18436" x="2828925" y="2728913"/>
          <p14:tracePt t="18452" x="2828925" y="2703513"/>
          <p14:tracePt t="18470" x="2816225" y="2703513"/>
          <p14:tracePt t="18486" x="2816225" y="2690813"/>
          <p14:tracePt t="18867" x="2816225" y="2703513"/>
          <p14:tracePt t="18874" x="2816225" y="2716213"/>
          <p14:tracePt t="18887" x="2816225" y="2740025"/>
          <p14:tracePt t="18890" x="2816225" y="2752725"/>
          <p14:tracePt t="18905" x="2816225" y="2778125"/>
          <p14:tracePt t="18907" x="2816225" y="2790825"/>
          <p14:tracePt t="18921" x="2816225" y="2816225"/>
          <p14:tracePt t="18923" x="2816225" y="2828925"/>
          <p14:tracePt t="18939" x="2816225" y="2840038"/>
          <p14:tracePt t="18955" x="2816225" y="2852738"/>
          <p14:tracePt t="19019" x="2816225" y="2865438"/>
          <p14:tracePt t="19026" x="2841625" y="2865438"/>
          <p14:tracePt t="19038" x="2867025" y="2878138"/>
          <p14:tracePt t="19054" x="2903538" y="2890838"/>
          <p14:tracePt t="19071" x="2928938" y="2890838"/>
          <p14:tracePt t="19088" x="2928938" y="2903538"/>
          <p14:tracePt t="20762" x="2941638" y="2903538"/>
          <p14:tracePt t="20770" x="2967038" y="2916238"/>
          <p14:tracePt t="20779" x="3003550" y="2916238"/>
          <p14:tracePt t="20792" x="3041650" y="2916238"/>
          <p14:tracePt t="20794" x="3079750" y="2928938"/>
          <p14:tracePt t="20809" x="3128963" y="2941638"/>
          <p14:tracePt t="20826" x="3167063" y="2941638"/>
          <p14:tracePt t="20842" x="3192463" y="2941638"/>
          <p14:tracePt t="20860" x="3205163" y="2952750"/>
          <p14:tracePt t="20876" x="3241675" y="2952750"/>
          <p14:tracePt t="20892" x="3305175" y="2952750"/>
          <p14:tracePt t="20899" x="3341688" y="2952750"/>
          <p14:tracePt t="20909" x="3367088" y="2952750"/>
          <p14:tracePt t="20926" x="3429000" y="2952750"/>
          <p14:tracePt t="20943" x="3479800" y="2952750"/>
          <p14:tracePt t="20945" x="3505200" y="2952750"/>
          <p14:tracePt t="20959" x="3517900" y="2952750"/>
          <p14:tracePt t="20962" x="3541713" y="2952750"/>
          <p14:tracePt t="20978" x="3554413" y="2952750"/>
          <p14:tracePt t="20993" x="3567113" y="2952750"/>
          <p14:tracePt t="20995" x="3579813" y="2952750"/>
          <p14:tracePt t="21010" x="3605213" y="2952750"/>
          <p14:tracePt t="21026" x="3617913" y="2952750"/>
          <p14:tracePt t="21043" x="3643313" y="2952750"/>
          <p14:tracePt t="21059" x="3679825" y="2952750"/>
          <p14:tracePt t="21076" x="3730625" y="2952750"/>
          <p14:tracePt t="21092" x="3743325" y="2952750"/>
          <p14:tracePt t="21110" x="3779838" y="2952750"/>
          <p14:tracePt t="21127" x="3805238" y="2965450"/>
          <p14:tracePt t="21143" x="3817938" y="2965450"/>
          <p14:tracePt t="21146" x="3843338" y="2965450"/>
          <p14:tracePt t="21161" x="3856038" y="2965450"/>
          <p14:tracePt t="21163" x="3867150" y="2965450"/>
          <p14:tracePt t="21178" x="3905250" y="2965450"/>
          <p14:tracePt t="21194" x="3956050" y="2965450"/>
          <p14:tracePt t="21210" x="4005263" y="2990850"/>
          <p14:tracePt t="21227" x="4068763" y="2990850"/>
          <p14:tracePt t="21243" x="4130675" y="2990850"/>
          <p14:tracePt t="21260" x="4181475" y="3003550"/>
          <p14:tracePt t="21277" x="4230688" y="3003550"/>
          <p14:tracePt t="21293" x="4294188" y="3003550"/>
          <p14:tracePt t="21311" x="4381500" y="3003550"/>
          <p14:tracePt t="21314" x="4430713" y="3003550"/>
          <p14:tracePt t="21327" x="4481513" y="3003550"/>
          <p14:tracePt t="21331" x="4530725" y="3003550"/>
          <p14:tracePt t="21343" x="4568825" y="3016250"/>
          <p14:tracePt t="21346" x="4619625" y="3028950"/>
          <p14:tracePt t="21360" x="4681538" y="3028950"/>
          <p14:tracePt t="21362" x="4719638" y="3028950"/>
          <p14:tracePt t="21378" x="4806950" y="3041650"/>
          <p14:tracePt t="21394" x="4868863" y="3041650"/>
          <p14:tracePt t="21410" x="4919663" y="3041650"/>
          <p14:tracePt t="21428" x="4968875" y="3041650"/>
          <p14:tracePt t="21444" x="5045075" y="3041650"/>
          <p14:tracePt t="21461" x="5106988" y="3065463"/>
          <p14:tracePt t="21477" x="5181600" y="3065463"/>
          <p14:tracePt t="21494" x="5257800" y="3065463"/>
          <p14:tracePt t="21511" x="5370513" y="3078163"/>
          <p14:tracePt t="21514" x="5432425" y="3090863"/>
          <p14:tracePt t="21528" x="5483225" y="3090863"/>
          <p14:tracePt t="21530" x="5570538" y="3103563"/>
          <p14:tracePt t="21545" x="5670550" y="3116263"/>
          <p14:tracePt t="21547" x="5783263" y="3128963"/>
          <p14:tracePt t="21562" x="6057900" y="3178175"/>
          <p14:tracePt t="21578" x="6359525" y="3228975"/>
          <p14:tracePt t="21594" x="6634163" y="3290888"/>
          <p14:tracePt t="21612" x="6859588" y="3367088"/>
          <p14:tracePt t="21628" x="6997700" y="3390900"/>
          <p14:tracePt t="21644" x="7085013" y="3416300"/>
          <p14:tracePt t="21661" x="7185025" y="3441700"/>
          <p14:tracePt t="21679" x="7259638" y="3467100"/>
          <p14:tracePt t="21682" x="7297738" y="3467100"/>
          <p14:tracePt t="21694" x="7335838" y="3467100"/>
          <p14:tracePt t="21711" x="7410450" y="3479800"/>
          <p14:tracePt t="21714" x="7423150" y="3479800"/>
          <p14:tracePt t="21728" x="7435850" y="3479800"/>
          <p14:tracePt t="21730" x="7459663" y="3479800"/>
          <p14:tracePt t="21746" x="7472363" y="3479800"/>
          <p14:tracePt t="21762" x="7485063" y="3479800"/>
          <p14:tracePt t="21779" x="7510463" y="3479800"/>
          <p14:tracePt t="21795" x="7535863" y="3479800"/>
          <p14:tracePt t="21812" x="7548563" y="3479800"/>
          <p14:tracePt t="21828" x="7561263" y="3479800"/>
          <p14:tracePt t="21845" x="7585075" y="3467100"/>
          <p14:tracePt t="21862" x="7623175" y="3454400"/>
          <p14:tracePt t="21879" x="7635875" y="3454400"/>
          <p14:tracePt t="21882" x="7648575" y="3454400"/>
          <p14:tracePt t="21899" x="7661275" y="3454400"/>
          <p14:tracePt t="21914" x="7673975" y="3441700"/>
          <p14:tracePt t="21929" x="7685088" y="3429000"/>
          <p14:tracePt t="21931" x="7697788" y="3429000"/>
          <p14:tracePt t="21946" x="7723188" y="3416300"/>
          <p14:tracePt t="21962" x="7797800" y="3403600"/>
          <p14:tracePt t="21979" x="7886700" y="3367088"/>
          <p14:tracePt t="21995" x="7999413" y="3341688"/>
          <p14:tracePt t="22012" x="8135938" y="3316288"/>
          <p14:tracePt t="22029" x="8274050" y="3303588"/>
          <p14:tracePt t="22046" x="8424863" y="3290888"/>
          <p14:tracePt t="22062" x="8537575" y="3267075"/>
          <p14:tracePt t="22080" x="8650288" y="3241675"/>
          <p14:tracePt t="22083" x="8699500" y="3241675"/>
          <p14:tracePt t="22096" x="8750300" y="3241675"/>
          <p14:tracePt t="22099" x="8786813" y="3228975"/>
          <p14:tracePt t="22113" x="8850313" y="3228975"/>
          <p14:tracePt t="22130" x="8886825" y="3216275"/>
          <p14:tracePt t="22146" x="8924925" y="3203575"/>
          <p14:tracePt t="22162" x="8937625" y="3203575"/>
          <p14:tracePt t="22179" x="8950325" y="3203575"/>
          <p14:tracePt t="22211" x="8963025" y="3190875"/>
          <p14:tracePt t="22362" x="8986838" y="3190875"/>
          <p14:tracePt t="22370" x="8999538" y="3178175"/>
          <p14:tracePt t="22379" x="9024938" y="3178175"/>
          <p14:tracePt t="22396" x="9088438" y="3154363"/>
          <p14:tracePt t="22413" x="9124950" y="3141663"/>
          <p14:tracePt t="22431" x="9137650" y="3141663"/>
          <p14:tracePt t="22513" x="9150350" y="3141663"/>
          <p14:tracePt t="22521" x="9150350" y="3128963"/>
          <p14:tracePt t="22537" x="9163050" y="3128963"/>
          <p14:tracePt t="22545" x="9175750" y="3128963"/>
          <p14:tracePt t="22562" x="9188450" y="3103563"/>
          <p14:tracePt t="22585" x="9199563" y="3103563"/>
          <p14:tracePt t="24570" x="9199563" y="3116263"/>
          <p14:tracePt t="24585" x="9199563" y="3128963"/>
          <p14:tracePt t="24594" x="9199563" y="3154363"/>
          <p14:tracePt t="24602" x="9188450" y="3165475"/>
          <p14:tracePt t="24619" x="9188450" y="3178175"/>
          <p14:tracePt t="24636" x="9188450" y="3190875"/>
          <p14:tracePt t="24652" x="9175750" y="3190875"/>
          <p14:tracePt t="24670" x="9163050" y="3190875"/>
          <p14:tracePt t="24686" x="9163050" y="3203575"/>
          <p14:tracePt t="25666" x="9150350" y="3203575"/>
          <p14:tracePt t="25674" x="9124950" y="3203575"/>
          <p14:tracePt t="25689" x="9012238" y="3203575"/>
          <p14:tracePt t="25706" x="8924925" y="3203575"/>
          <p14:tracePt t="25722" x="8850313" y="3203575"/>
          <p14:tracePt t="25739" x="8786813" y="3203575"/>
          <p14:tracePt t="25755" x="8699500" y="3190875"/>
          <p14:tracePt t="25772" x="8548688" y="3165475"/>
          <p14:tracePt t="25789" x="8335963" y="3116263"/>
          <p14:tracePt t="25805" x="8110538" y="3065463"/>
          <p14:tracePt t="25822" x="7835900" y="3041650"/>
          <p14:tracePt t="25839" x="7497763" y="3041650"/>
          <p14:tracePt t="25842" x="7335838" y="3041650"/>
          <p14:tracePt t="25855" x="7185025" y="3041650"/>
          <p14:tracePt t="25858" x="7046913" y="3041650"/>
          <p14:tracePt t="25872" x="6921500" y="3041650"/>
          <p14:tracePt t="25890" x="6534150" y="3016250"/>
          <p14:tracePt t="25906" x="6383338" y="3016250"/>
          <p14:tracePt t="25922" x="6296025" y="3016250"/>
          <p14:tracePt t="25940" x="6234113" y="3016250"/>
          <p14:tracePt t="25955" x="6208713" y="3016250"/>
          <p14:tracePt t="25957" x="6196013" y="3016250"/>
          <p14:tracePt t="25972" x="6134100" y="3016250"/>
          <p14:tracePt t="25989" x="6045200" y="3016250"/>
          <p14:tracePt t="26006" x="5908675" y="3016250"/>
          <p14:tracePt t="26023" x="5683250" y="3003550"/>
          <p14:tracePt t="26026" x="5570538" y="2990850"/>
          <p14:tracePt t="26039" x="5470525" y="2990850"/>
          <p14:tracePt t="26042" x="5370513" y="2990850"/>
          <p14:tracePt t="26057" x="5270500" y="2990850"/>
          <p14:tracePt t="26059" x="5181600" y="2990850"/>
          <p14:tracePt t="26073" x="5081588" y="2990850"/>
          <p14:tracePt t="26076" x="4994275" y="2990850"/>
          <p14:tracePt t="26090" x="4819650" y="3041650"/>
          <p14:tracePt t="26106" x="4656138" y="3090863"/>
          <p14:tracePt t="26123" x="4543425" y="3128963"/>
          <p14:tracePt t="26140" x="4456113" y="3165475"/>
          <p14:tracePt t="26156" x="4406900" y="3178175"/>
          <p14:tracePt t="26173" x="4394200" y="3178175"/>
          <p14:tracePt t="26250" x="4418013" y="3178175"/>
          <p14:tracePt t="26258" x="4456113" y="3178175"/>
          <p14:tracePt t="26272" x="4518025" y="3178175"/>
          <p14:tracePt t="26273" x="4581525" y="3178175"/>
          <p14:tracePt t="26289" x="4694238" y="3165475"/>
          <p14:tracePt t="26305" x="4756150" y="3128963"/>
          <p14:tracePt t="26322" x="4819650" y="3103563"/>
          <p14:tracePt t="26338" x="4843463" y="3090863"/>
          <p14:tracePt t="26361" x="4856163" y="3090863"/>
          <p14:tracePt t="26562" x="4868863" y="3090863"/>
          <p14:tracePt t="26571" x="4881563" y="3090863"/>
          <p14:tracePt t="26579" x="4919663" y="3090863"/>
          <p14:tracePt t="26590" x="4956175" y="3090863"/>
          <p14:tracePt t="26606" x="5032375" y="3090863"/>
          <p14:tracePt t="26623" x="5057775" y="3090863"/>
          <p14:tracePt t="26625" x="5068888" y="3090863"/>
          <p14:tracePt t="26639" x="5081588" y="3090863"/>
          <p14:tracePt t="28162" x="5094288" y="3090863"/>
          <p14:tracePt t="28170" x="5119688" y="3090863"/>
          <p14:tracePt t="28178" x="5194300" y="3090863"/>
          <p14:tracePt t="28194" x="5457825" y="3165475"/>
          <p14:tracePt t="28211" x="5732463" y="3241675"/>
          <p14:tracePt t="28228" x="5921375" y="3303588"/>
          <p14:tracePt t="28246" x="6034088" y="3328988"/>
          <p14:tracePt t="28262" x="6070600" y="3341688"/>
          <p14:tracePt t="28279" x="6096000" y="3341688"/>
          <p14:tracePt t="28459" x="6108700" y="3341688"/>
          <p14:tracePt t="28474" x="6121400" y="3341688"/>
          <p14:tracePt t="29474" x="6134100" y="3341688"/>
          <p14:tracePt t="29482" x="6146800" y="3341688"/>
          <p14:tracePt t="29498" x="6259513" y="3341688"/>
          <p14:tracePt t="29515" x="6421438" y="3328988"/>
          <p14:tracePt t="29532" x="6559550" y="3303588"/>
          <p14:tracePt t="29548" x="6684963" y="3278188"/>
          <p14:tracePt t="29566" x="6797675" y="3267075"/>
          <p14:tracePt t="29582" x="6872288" y="3254375"/>
          <p14:tracePt t="29599" x="6959600" y="3241675"/>
          <p14:tracePt t="29602" x="6997700" y="3241675"/>
          <p14:tracePt t="29616" x="7034213" y="3241675"/>
          <p14:tracePt t="29619" x="7085013" y="3241675"/>
          <p14:tracePt t="29631" x="7110413" y="3241675"/>
          <p14:tracePt t="29650" x="7159625" y="3241675"/>
          <p14:tracePt t="29666" x="7172325" y="3241675"/>
          <p14:tracePt t="29683" x="7185025" y="3241675"/>
          <p14:tracePt t="29922" x="7172325" y="3241675"/>
          <p14:tracePt t="29930" x="7159625" y="3241675"/>
          <p14:tracePt t="29939" x="7134225" y="3241675"/>
          <p14:tracePt t="29949" x="7123113" y="3241675"/>
          <p14:tracePt t="30154" x="7123113" y="3254375"/>
          <p14:tracePt t="30171" x="7146925" y="3254375"/>
          <p14:tracePt t="30178" x="7185025" y="3254375"/>
          <p14:tracePt t="30186" x="7223125" y="3267075"/>
          <p14:tracePt t="30199" x="7285038" y="3278188"/>
          <p14:tracePt t="30215" x="7435850" y="3278188"/>
          <p14:tracePt t="30217" x="7561263" y="3278188"/>
          <p14:tracePt t="30232" x="7673975" y="3278188"/>
          <p14:tracePt t="30233" x="7785100" y="3278188"/>
          <p14:tracePt t="30249" x="8010525" y="3278188"/>
          <p14:tracePt t="30266" x="8161338" y="3278188"/>
          <p14:tracePt t="30284" x="8248650" y="3278188"/>
          <p14:tracePt t="30300" x="8324850" y="3278188"/>
          <p14:tracePt t="30317" x="8374063" y="3267075"/>
          <p14:tracePt t="30334" x="8386763" y="3267075"/>
          <p14:tracePt t="30351" x="8412163" y="3267075"/>
          <p14:tracePt t="30354" x="8424863" y="3254375"/>
          <p14:tracePt t="30371" x="8448675" y="3254375"/>
          <p14:tracePt t="30384" x="8461375" y="3254375"/>
          <p14:tracePt t="30386" x="8474075" y="3241675"/>
          <p14:tracePt t="30402" x="8486775" y="3228975"/>
          <p14:tracePt t="30418" x="8548688" y="3190875"/>
          <p14:tracePt t="30434" x="8586788" y="3165475"/>
          <p14:tracePt t="30451" x="8624888" y="3116263"/>
          <p14:tracePt t="30467" x="8661400" y="3041650"/>
          <p14:tracePt t="30484" x="8699500" y="2952750"/>
          <p14:tracePt t="30501" x="8724900" y="2840038"/>
          <p14:tracePt t="30518" x="8737600" y="2765425"/>
          <p14:tracePt t="30535" x="8750300" y="2690813"/>
          <p14:tracePt t="30539" x="8750300" y="2652713"/>
          <p14:tracePt t="30551" x="8750300" y="2616200"/>
          <p14:tracePt t="30554" x="8750300" y="2590800"/>
          <p14:tracePt t="30568" x="8763000" y="2565400"/>
          <p14:tracePt t="30570" x="8774113" y="2552700"/>
          <p14:tracePt t="30585" x="8774113" y="2540000"/>
          <p14:tracePt t="30601" x="8774113" y="2527300"/>
          <p14:tracePt t="30851" x="8774113" y="2552700"/>
          <p14:tracePt t="30858" x="8774113" y="2603500"/>
          <p14:tracePt t="30868" x="8774113" y="2640013"/>
          <p14:tracePt t="30885" x="8774113" y="2716213"/>
          <p14:tracePt t="30902" x="8786813" y="2790825"/>
          <p14:tracePt t="30919" x="8786813" y="2840038"/>
          <p14:tracePt t="30922" x="8786813" y="2852738"/>
          <p14:tracePt t="30936" x="8786813" y="2865438"/>
          <p14:tracePt t="30940" x="8786813" y="2890838"/>
          <p14:tracePt t="30954" x="8786813" y="2903538"/>
          <p14:tracePt t="30970" x="8786813" y="2928938"/>
          <p14:tracePt t="30986" x="8786813" y="2941638"/>
          <p14:tracePt t="31002" x="8786813" y="2952750"/>
          <p14:tracePt t="31210" x="8786813" y="2941638"/>
          <p14:tracePt t="31219" x="8786813" y="2928938"/>
          <p14:tracePt t="31227" x="8786813" y="2916238"/>
          <p14:tracePt t="31242" x="8786813" y="2903538"/>
          <p14:tracePt t="31298" x="8774113" y="2903538"/>
          <p14:tracePt t="31305" x="8737600" y="2903538"/>
          <p14:tracePt t="31319" x="8699500" y="2903538"/>
          <p14:tracePt t="31322" x="8650288" y="2916238"/>
          <p14:tracePt t="31336" x="8586788" y="2952750"/>
          <p14:tracePt t="31338" x="8537575" y="2978150"/>
          <p14:tracePt t="31353" x="8448675" y="3028950"/>
          <p14:tracePt t="31370" x="8399463" y="3065463"/>
          <p14:tracePt t="31386" x="8399463" y="3078163"/>
          <p14:tracePt t="31410" x="8386763" y="3090863"/>
          <p14:tracePt t="31602" x="8412163" y="3078163"/>
          <p14:tracePt t="31610" x="8424863" y="3065463"/>
          <p14:tracePt t="31620" x="8435975" y="3041650"/>
          <p14:tracePt t="31638" x="8435975" y="3028950"/>
          <p14:tracePt t="31654" x="8448675" y="3003550"/>
          <p14:tracePt t="39571" x="8448675" y="3016250"/>
          <p14:tracePt t="39578" x="8424863" y="3041650"/>
          <p14:tracePt t="39592" x="8399463" y="3054350"/>
          <p14:tracePt t="39594" x="8386763" y="3078163"/>
          <p14:tracePt t="39609" x="8361363" y="3090863"/>
          <p14:tracePt t="39611" x="8348663" y="3103563"/>
          <p14:tracePt t="39625" x="8286750" y="3141663"/>
          <p14:tracePt t="39642" x="8235950" y="3178175"/>
          <p14:tracePt t="39659" x="8161338" y="3228975"/>
          <p14:tracePt t="39675" x="8048625" y="3290888"/>
          <p14:tracePt t="39691" x="7961313" y="3341688"/>
          <p14:tracePt t="39708" x="7848600" y="3403600"/>
          <p14:tracePt t="39725" x="7773988" y="3441700"/>
          <p14:tracePt t="39742" x="7685088" y="3467100"/>
          <p14:tracePt t="39759" x="7572375" y="3503613"/>
          <p14:tracePt t="39762" x="7523163" y="3503613"/>
          <p14:tracePt t="39776" x="7472363" y="3516313"/>
          <p14:tracePt t="39779" x="7410450" y="3529013"/>
          <p14:tracePt t="39792" x="7323138" y="3554413"/>
          <p14:tracePt t="39794" x="7223125" y="3579813"/>
          <p14:tracePt t="39809" x="6997700" y="3629025"/>
          <p14:tracePt t="39825" x="6746875" y="3716338"/>
          <p14:tracePt t="39843" x="6421438" y="3816350"/>
          <p14:tracePt t="39859" x="6096000" y="3892550"/>
          <p14:tracePt t="39875" x="5808663" y="3992563"/>
          <p14:tracePt t="39892" x="5583238" y="4029075"/>
          <p14:tracePt t="39909" x="5495925" y="4054475"/>
          <p14:tracePt t="39915" x="5470525" y="4054475"/>
          <p14:tracePt t="39925" x="5445125" y="4054475"/>
          <p14:tracePt t="39943" x="5432425" y="4054475"/>
          <p14:tracePt t="39962" x="5432425" y="4067175"/>
          <p14:tracePt t="39976" x="5419725" y="4067175"/>
          <p14:tracePt t="40066" x="5383213" y="4067175"/>
          <p14:tracePt t="40074" x="5319713" y="4041775"/>
          <p14:tracePt t="40083" x="5270500" y="4005263"/>
          <p14:tracePt t="40092" x="5170488" y="3954463"/>
          <p14:tracePt t="40110" x="4994275" y="3816350"/>
          <p14:tracePt t="40127" x="4781550" y="3641725"/>
          <p14:tracePt t="40131" x="4656138" y="3541713"/>
          <p14:tracePt t="40142" x="4556125" y="3467100"/>
          <p14:tracePt t="40146" x="4456113" y="3390900"/>
          <p14:tracePt t="40160" x="4394200" y="3328988"/>
          <p14:tracePt t="40162" x="4356100" y="3278188"/>
          <p14:tracePt t="40177" x="4318000" y="3254375"/>
          <p14:tracePt t="40180" x="4294188" y="3216275"/>
          <p14:tracePt t="40193" x="4268788" y="3178175"/>
          <p14:tracePt t="40211" x="4243388" y="3116263"/>
          <p14:tracePt t="40227" x="4217988" y="3065463"/>
          <p14:tracePt t="40243" x="4205288" y="3028950"/>
          <p14:tracePt t="40260" x="4205288" y="3003550"/>
          <p14:tracePt t="40276" x="4205288" y="2965450"/>
          <p14:tracePt t="40293" x="4205288" y="2941638"/>
          <p14:tracePt t="40310" x="4205288" y="2916238"/>
          <p14:tracePt t="40327" x="4205288" y="2890838"/>
          <p14:tracePt t="40330" x="4205288" y="2878138"/>
          <p14:tracePt t="40344" x="4205288" y="2852738"/>
          <p14:tracePt t="40346" x="4205288" y="2840038"/>
          <p14:tracePt t="40360" x="4205288" y="2828925"/>
          <p14:tracePt t="40362" x="4205288" y="2816225"/>
          <p14:tracePt t="40377" x="4217988" y="2790825"/>
          <p14:tracePt t="40393" x="4243388" y="2790825"/>
          <p14:tracePt t="40410" x="4281488" y="2765425"/>
          <p14:tracePt t="40427" x="4318000" y="2765425"/>
          <p14:tracePt t="40443" x="4443413" y="2752725"/>
          <p14:tracePt t="40461" x="4643438" y="2752725"/>
          <p14:tracePt t="40477" x="4881563" y="2752725"/>
          <p14:tracePt t="40493" x="5094288" y="2752725"/>
          <p14:tracePt t="40510" x="5194300" y="2752725"/>
          <p14:tracePt t="40527" x="5245100" y="2752725"/>
          <p14:tracePt t="40586" x="5207000" y="2752725"/>
          <p14:tracePt t="40594" x="5132388" y="2752725"/>
          <p14:tracePt t="40603" x="4994275" y="2778125"/>
          <p14:tracePt t="40611" x="4832350" y="2803525"/>
          <p14:tracePt t="40627" x="4456113" y="2840038"/>
          <p14:tracePt t="40644" x="4092575" y="2865438"/>
          <p14:tracePt t="40661" x="3843338" y="2865438"/>
          <p14:tracePt t="40677" x="3667125" y="2865438"/>
          <p14:tracePt t="40694" x="3617913" y="2852738"/>
          <p14:tracePt t="40711" x="3605213" y="2852738"/>
          <p14:tracePt t="40738" x="3605213" y="2840038"/>
          <p14:tracePt t="40746" x="3617913" y="2840038"/>
          <p14:tracePt t="40762" x="3830638" y="2803525"/>
          <p14:tracePt t="40778" x="4117975" y="2740025"/>
          <p14:tracePt t="40795" x="4456113" y="2716213"/>
          <p14:tracePt t="40812" x="4743450" y="2703513"/>
          <p14:tracePt t="40828" x="4956175" y="2690813"/>
          <p14:tracePt t="40844" x="5094288" y="2690813"/>
          <p14:tracePt t="40862" x="5132388" y="2690813"/>
          <p14:tracePt t="40928" x="5045075" y="2690813"/>
          <p14:tracePt t="40937" x="4932363" y="2716213"/>
          <p14:tracePt t="40944" x="4806950" y="2752725"/>
          <p14:tracePt t="40960" x="4668838" y="2790825"/>
          <p14:tracePt t="40961" x="4543425" y="2840038"/>
          <p14:tracePt t="40977" x="4343400" y="2903538"/>
          <p14:tracePt t="40994" x="4230688" y="2916238"/>
          <p14:tracePt t="41010" x="4192588" y="2928938"/>
          <p14:tracePt t="41027" x="4168775" y="2928938"/>
          <p14:tracePt t="41114" x="4205288" y="2928938"/>
          <p14:tracePt t="41122" x="4268788" y="2928938"/>
          <p14:tracePt t="41129" x="4368800" y="2928938"/>
          <p14:tracePt t="41146" x="4568825" y="2928938"/>
          <p14:tracePt t="41162" x="4781550" y="2928938"/>
          <p14:tracePt t="41179" x="4968875" y="2928938"/>
          <p14:tracePt t="41195" x="5119688" y="2928938"/>
          <p14:tracePt t="41212" x="5232400" y="2952750"/>
          <p14:tracePt t="41229" x="5307013" y="2952750"/>
          <p14:tracePt t="41247" x="5332413" y="2952750"/>
          <p14:tracePt t="41322" x="5332413" y="2965450"/>
          <p14:tracePt t="41330" x="5281613" y="2965450"/>
          <p14:tracePt t="41338" x="5232400" y="2965450"/>
          <p14:tracePt t="41346" x="5157788" y="2978150"/>
          <p14:tracePt t="41361" x="4994275" y="2990850"/>
          <p14:tracePt t="41378" x="4819650" y="2990850"/>
          <p14:tracePt t="41396" x="4668838" y="2990850"/>
          <p14:tracePt t="41412" x="4568825" y="2990850"/>
          <p14:tracePt t="41429" x="4518025" y="2990850"/>
          <p14:tracePt t="41446" x="4506913" y="2990850"/>
          <p14:tracePt t="41522" x="4530725" y="2990850"/>
          <p14:tracePt t="41530" x="4581525" y="2990850"/>
          <p14:tracePt t="41538" x="4656138" y="2990850"/>
          <p14:tracePt t="41547" x="4756150" y="2990850"/>
          <p14:tracePt t="41563" x="4956175" y="2990850"/>
          <p14:tracePt t="41580" x="5145088" y="2990850"/>
          <p14:tracePt t="41596" x="5332413" y="2990850"/>
          <p14:tracePt t="41614" x="5532438" y="2990850"/>
          <p14:tracePt t="41630" x="5683250" y="2990850"/>
          <p14:tracePt t="41646" x="5770563" y="2990850"/>
          <p14:tracePt t="41663" x="5808663" y="2990850"/>
          <p14:tracePt t="41722" x="5808663" y="3003550"/>
          <p14:tracePt t="41730" x="5795963" y="3003550"/>
          <p14:tracePt t="41738" x="5757863" y="3016250"/>
          <p14:tracePt t="41747" x="5683250" y="3028950"/>
          <p14:tracePt t="41763" x="5532438" y="3041650"/>
          <p14:tracePt t="41780" x="5407025" y="3065463"/>
          <p14:tracePt t="41797" x="5345113" y="3065463"/>
          <p14:tracePt t="41813" x="5307013" y="3090863"/>
          <p14:tracePt t="41830" x="5294313" y="3090863"/>
          <p14:tracePt t="41898" x="5307013" y="3090863"/>
          <p14:tracePt t="41906" x="5394325" y="3090863"/>
          <p14:tracePt t="41914" x="5507038" y="3090863"/>
          <p14:tracePt t="41931" x="5745163" y="3078163"/>
          <p14:tracePt t="41948" x="5957888" y="3078163"/>
          <p14:tracePt t="41964" x="6134100" y="3054350"/>
          <p14:tracePt t="41981" x="6234113" y="3054350"/>
          <p14:tracePt t="41997" x="6296025" y="3054350"/>
          <p14:tracePt t="42014" x="6346825" y="3054350"/>
          <p14:tracePt t="42018" x="6359525" y="3054350"/>
          <p14:tracePt t="42031" x="6370638" y="3054350"/>
          <p14:tracePt t="42048" x="6383338" y="3054350"/>
          <p14:tracePt t="42178" x="6370638" y="3054350"/>
          <p14:tracePt t="42186" x="6346825" y="3054350"/>
          <p14:tracePt t="42198" x="6308725" y="3054350"/>
          <p14:tracePt t="42203" x="6259513" y="3054350"/>
          <p14:tracePt t="42215" x="6208713" y="3054350"/>
          <p14:tracePt t="42218" x="6170613" y="3054350"/>
          <p14:tracePt t="42231" x="6134100" y="3054350"/>
          <p14:tracePt t="42234" x="6096000" y="3054350"/>
          <p14:tracePt t="42248" x="6045200" y="3054350"/>
          <p14:tracePt t="42250" x="5995988" y="3054350"/>
          <p14:tracePt t="42265" x="5908675" y="3054350"/>
          <p14:tracePt t="42283" x="5845175" y="3054350"/>
          <p14:tracePt t="42298" x="5770563" y="3054350"/>
          <p14:tracePt t="42316" x="5708650" y="3054350"/>
          <p14:tracePt t="42332" x="5670550" y="3054350"/>
          <p14:tracePt t="42349" x="5645150" y="3054350"/>
          <p14:tracePt t="42365" x="5632450" y="3054350"/>
          <p14:tracePt t="42458" x="5645150" y="3054350"/>
          <p14:tracePt t="42465" x="5695950" y="3054350"/>
          <p14:tracePt t="42474" x="5795963" y="3054350"/>
          <p14:tracePt t="42482" x="5932488" y="3041650"/>
          <p14:tracePt t="42499" x="6157913" y="3028950"/>
          <p14:tracePt t="42515" x="6334125" y="3028950"/>
          <p14:tracePt t="42532" x="6421438" y="3028950"/>
          <p14:tracePt t="42550" x="6472238" y="3028950"/>
          <p14:tracePt t="42642" x="6459538" y="3028950"/>
          <p14:tracePt t="42650" x="6421438" y="3028950"/>
          <p14:tracePt t="42658" x="6359525" y="3028950"/>
          <p14:tracePt t="42666" x="6270625" y="3028950"/>
          <p14:tracePt t="42681" x="6108700" y="3054350"/>
          <p14:tracePt t="42698" x="5995988" y="3054350"/>
          <p14:tracePt t="42716" x="5908675" y="3078163"/>
          <p14:tracePt t="42733" x="5870575" y="3078163"/>
          <p14:tracePt t="42750" x="5857875" y="3078163"/>
          <p14:tracePt t="42818" x="5883275" y="3078163"/>
          <p14:tracePt t="42826" x="5957888" y="3078163"/>
          <p14:tracePt t="42833" x="6070600" y="3078163"/>
          <p14:tracePt t="42850" x="6321425" y="3078163"/>
          <p14:tracePt t="42867" x="6546850" y="3078163"/>
          <p14:tracePt t="42883" x="6708775" y="3078163"/>
          <p14:tracePt t="42900" x="6797675" y="3078163"/>
          <p14:tracePt t="42917" x="6821488" y="3078163"/>
          <p14:tracePt t="42978" x="6797675" y="3078163"/>
          <p14:tracePt t="42986" x="6746875" y="3078163"/>
          <p14:tracePt t="43001" x="6608763" y="3103563"/>
          <p14:tracePt t="43018" x="6472238" y="3128963"/>
          <p14:tracePt t="43034" x="6346825" y="3128963"/>
          <p14:tracePt t="43051" x="6296025" y="3141663"/>
          <p14:tracePt t="43068" x="6283325" y="3141663"/>
          <p14:tracePt t="43194" x="6296025" y="3141663"/>
          <p14:tracePt t="43202" x="6321425" y="3141663"/>
          <p14:tracePt t="43210" x="6334125" y="3141663"/>
          <p14:tracePt t="43218" x="6359525" y="3141663"/>
          <p14:tracePt t="43234" x="6383338" y="3141663"/>
          <p14:tracePt t="43252" x="6408738" y="3141663"/>
          <p14:tracePt t="44066" x="6421438" y="3141663"/>
          <p14:tracePt t="44074" x="6446838" y="3141663"/>
          <p14:tracePt t="44086" x="6483350" y="3141663"/>
          <p14:tracePt t="44103" x="6584950" y="3141663"/>
          <p14:tracePt t="44105" x="6621463" y="3141663"/>
          <p14:tracePt t="44119" x="6646863" y="3141663"/>
          <p14:tracePt t="44122" x="6659563" y="3141663"/>
          <p14:tracePt t="44137" x="6672263" y="3141663"/>
          <p14:tracePt t="44874" x="6684963" y="3141663"/>
          <p14:tracePt t="44882" x="6721475" y="3141663"/>
          <p14:tracePt t="44889" x="6772275" y="3141663"/>
          <p14:tracePt t="44906" x="6897688" y="3141663"/>
          <p14:tracePt t="44922" x="6985000" y="3165475"/>
          <p14:tracePt t="44939" x="7072313" y="3165475"/>
          <p14:tracePt t="44955" x="7185025" y="3165475"/>
          <p14:tracePt t="44972" x="7272338" y="3178175"/>
          <p14:tracePt t="44989" x="7335838" y="3178175"/>
          <p14:tracePt t="45006" x="7359650" y="3203575"/>
          <p14:tracePt t="45022" x="7372350" y="3203575"/>
          <p14:tracePt t="46178" x="7359650" y="3203575"/>
          <p14:tracePt t="46186" x="7323138" y="3203575"/>
          <p14:tracePt t="46194" x="7285038" y="3203575"/>
          <p14:tracePt t="46209" x="7223125" y="3216275"/>
          <p14:tracePt t="46211" x="7159625" y="3216275"/>
          <p14:tracePt t="46226" x="7021513" y="3216275"/>
          <p14:tracePt t="46243" x="6872288" y="3241675"/>
          <p14:tracePt t="46259" x="6708775" y="3241675"/>
          <p14:tracePt t="46275" x="6521450" y="3241675"/>
          <p14:tracePt t="46292" x="6346825" y="3241675"/>
          <p14:tracePt t="46309" x="6208713" y="3241675"/>
          <p14:tracePt t="46326" x="6083300" y="3241675"/>
          <p14:tracePt t="46342" x="6021388" y="3241675"/>
          <p14:tracePt t="46359" x="5970588" y="3241675"/>
          <p14:tracePt t="46362" x="5945188" y="3241675"/>
          <p14:tracePt t="46376" x="5932488" y="3228975"/>
          <p14:tracePt t="46379" x="5921375" y="3228975"/>
          <p14:tracePt t="46394" x="5908675" y="3228975"/>
          <p14:tracePt t="46409" x="5895975" y="3228975"/>
          <p14:tracePt t="46434" x="5883275" y="3228975"/>
          <p14:tracePt t="46641" x="5883275" y="3216275"/>
          <p14:tracePt t="46649" x="5883275" y="3203575"/>
          <p14:tracePt t="46658" x="5932488" y="3203575"/>
          <p14:tracePt t="46675" x="6157913" y="3178175"/>
          <p14:tracePt t="46692" x="6508750" y="3178175"/>
          <p14:tracePt t="46708" x="6946900" y="3178175"/>
          <p14:tracePt t="46725" x="7397750" y="3178175"/>
          <p14:tracePt t="46742" x="7673975" y="3178175"/>
          <p14:tracePt t="46760" x="7861300" y="3178175"/>
          <p14:tracePt t="46763" x="7910513" y="3178175"/>
          <p14:tracePt t="46777" x="7948613" y="3178175"/>
          <p14:tracePt t="46794" x="7961313" y="3178175"/>
          <p14:tracePt t="46938" x="7948613" y="3178175"/>
          <p14:tracePt t="46946" x="7935913" y="3178175"/>
          <p14:tracePt t="46962" x="7886700" y="3178175"/>
          <p14:tracePt t="46977" x="7874000" y="3178175"/>
          <p14:tracePt t="46994" x="7848600" y="3178175"/>
          <p14:tracePt t="47018" x="7835900" y="3178175"/>
          <p14:tracePt t="47258" x="7823200" y="3178175"/>
          <p14:tracePt t="47266" x="7810500" y="3178175"/>
          <p14:tracePt t="47279" x="7785100" y="3178175"/>
          <p14:tracePt t="47282" x="7761288" y="3178175"/>
          <p14:tracePt t="47295" x="7748588" y="3190875"/>
          <p14:tracePt t="47298" x="7723188" y="3203575"/>
          <p14:tracePt t="47311" x="7697788" y="3203575"/>
          <p14:tracePt t="47329" x="7623175" y="3216275"/>
          <p14:tracePt t="47331" x="7585075" y="3216275"/>
          <p14:tracePt t="47345" x="7497763" y="3241675"/>
          <p14:tracePt t="47362" x="7397750" y="3254375"/>
          <p14:tracePt t="47378" x="7272338" y="3267075"/>
          <p14:tracePt t="47395" x="7185025" y="3267075"/>
          <p14:tracePt t="47412" x="7110413" y="3267075"/>
          <p14:tracePt t="47428" x="7059613" y="3267075"/>
          <p14:tracePt t="47458" x="7046913" y="3267075"/>
          <p14:tracePt t="47474" x="7034213" y="3267075"/>
          <p14:tracePt t="47482" x="7021513" y="3267075"/>
          <p14:tracePt t="47498" x="7010400" y="3267075"/>
          <p14:tracePt t="47530" x="6997700" y="3267075"/>
          <p14:tracePt t="47553" x="6985000" y="3267075"/>
          <p14:tracePt t="47570" x="6972300" y="3267075"/>
          <p14:tracePt t="47602" x="6959600" y="3267075"/>
          <p14:tracePt t="47626" x="6946900" y="3267075"/>
          <p14:tracePt t="47658" x="6934200" y="3267075"/>
          <p14:tracePt t="47665" x="6921500" y="3267075"/>
          <p14:tracePt t="47679" x="6897688" y="3267075"/>
          <p14:tracePt t="47681" x="6872288" y="3278188"/>
          <p14:tracePt t="47696" x="6834188" y="3278188"/>
          <p14:tracePt t="47698" x="6808788" y="3278188"/>
          <p14:tracePt t="47712" x="6784975" y="3278188"/>
          <p14:tracePt t="47715" x="6746875" y="3278188"/>
          <p14:tracePt t="47730" x="6659563" y="3278188"/>
          <p14:tracePt t="47746" x="6546850" y="3278188"/>
          <p14:tracePt t="47763" x="6434138" y="3278188"/>
          <p14:tracePt t="47780" x="6359525" y="3278188"/>
          <p14:tracePt t="47796" x="6296025" y="3278188"/>
          <p14:tracePt t="47813" x="6246813" y="3303588"/>
          <p14:tracePt t="47830" x="6221413" y="3303588"/>
          <p14:tracePt t="47847" x="6208713" y="3316288"/>
          <p14:tracePt t="47862" x="6196013" y="3316288"/>
          <p14:tracePt t="48146" x="6208713" y="3316288"/>
          <p14:tracePt t="48386" x="6221413" y="3316288"/>
          <p14:tracePt t="48403" x="6234113" y="3316288"/>
          <p14:tracePt t="48409" x="6246813" y="3316288"/>
          <p14:tracePt t="48418" x="6259513" y="3316288"/>
          <p14:tracePt t="48431" x="6283325" y="3303588"/>
          <p14:tracePt t="48433" x="6296025" y="3290888"/>
          <p14:tracePt t="48448" x="6308725" y="3290888"/>
          <p14:tracePt t="48450" x="6321425" y="3290888"/>
          <p14:tracePt t="48465" x="6346825" y="3290888"/>
          <p14:tracePt t="48466" x="6346825" y="3278188"/>
          <p14:tracePt t="48481" x="6370638" y="3278188"/>
          <p14:tracePt t="48506" x="6383338" y="3278188"/>
          <p14:tracePt t="48898" x="6370638" y="3278188"/>
          <p14:tracePt t="48906" x="6359525" y="3278188"/>
          <p14:tracePt t="49050" x="6346825" y="3278188"/>
          <p14:tracePt t="49058" x="6308725" y="3278188"/>
          <p14:tracePt t="49066" x="6246813" y="3278188"/>
          <p14:tracePt t="49083" x="6096000" y="3328988"/>
          <p14:tracePt t="49100" x="6034088" y="3341688"/>
          <p14:tracePt t="49116" x="5995988" y="3354388"/>
          <p14:tracePt t="49133" x="5970588" y="3367088"/>
          <p14:tracePt t="49150" x="5957888" y="3367088"/>
          <p14:tracePt t="49167" x="5945188" y="3367088"/>
          <p14:tracePt t="49203" x="5932488" y="3367088"/>
          <p14:tracePt t="51018" x="5945188" y="3367088"/>
          <p14:tracePt t="51026" x="5957888" y="3367088"/>
          <p14:tracePt t="51038" x="5983288" y="3367088"/>
          <p14:tracePt t="51042" x="5995988" y="3354388"/>
          <p14:tracePt t="51055" x="6008688" y="3341688"/>
          <p14:tracePt t="51058" x="6034088" y="3316288"/>
          <p14:tracePt t="51072" x="6045200" y="3303588"/>
          <p14:tracePt t="51075" x="6070600" y="3278188"/>
          <p14:tracePt t="51089" x="6170613" y="3228975"/>
          <p14:tracePt t="51106" x="6296025" y="3165475"/>
          <p14:tracePt t="51123" x="6421438" y="3128963"/>
          <p14:tracePt t="51138" x="6496050" y="3078163"/>
          <p14:tracePt t="51155" x="6559550" y="3065463"/>
          <p14:tracePt t="51171" x="6596063" y="3054350"/>
          <p14:tracePt t="51188" x="6608763" y="3041650"/>
          <p14:tracePt t="51205" x="6621463" y="3041650"/>
          <p14:tracePt t="51594" x="6646863" y="3028950"/>
          <p14:tracePt t="51602" x="6708775" y="3003550"/>
          <p14:tracePt t="51610" x="6797675" y="2965450"/>
          <p14:tracePt t="51622" x="6872288" y="2941638"/>
          <p14:tracePt t="51639" x="6946900" y="2890838"/>
          <p14:tracePt t="51642" x="6997700" y="2865438"/>
          <p14:tracePt t="51656" x="7021513" y="2840038"/>
          <p14:tracePt t="51658" x="7034213" y="2816225"/>
          <p14:tracePt t="51674" x="7085013" y="2790825"/>
          <p14:tracePt t="51690" x="7110413" y="2765425"/>
          <p14:tracePt t="51706" x="7134225" y="2740025"/>
          <p14:tracePt t="51723" x="7159625" y="2728913"/>
          <p14:tracePt t="51740" x="7172325" y="2716213"/>
          <p14:tracePt t="51756" x="7185025" y="2703513"/>
          <p14:tracePt t="51773" x="7197725" y="2678113"/>
          <p14:tracePt t="51790" x="7223125" y="2665413"/>
          <p14:tracePt t="51807" x="7246938" y="2627313"/>
          <p14:tracePt t="51810" x="7259638" y="2616200"/>
          <p14:tracePt t="51823" x="7259638" y="2590800"/>
          <p14:tracePt t="51826" x="7285038" y="2565400"/>
          <p14:tracePt t="51840" x="7297738" y="2552700"/>
          <p14:tracePt t="51842" x="7310438" y="2540000"/>
          <p14:tracePt t="51857" x="7335838" y="2478088"/>
          <p14:tracePt t="51874" x="7359650" y="2439988"/>
          <p14:tracePt t="51890" x="7397750" y="2378075"/>
          <p14:tracePt t="51908" x="7435850" y="2327275"/>
          <p14:tracePt t="51923" x="7485063" y="2278063"/>
          <p14:tracePt t="51940" x="7510463" y="2214563"/>
          <p14:tracePt t="51957" x="7548563" y="2152650"/>
          <p14:tracePt t="51963" x="7548563" y="2127250"/>
          <p14:tracePt t="51974" x="7561263" y="2101850"/>
          <p14:tracePt t="51990" x="7572375" y="2039938"/>
          <p14:tracePt t="52007" x="7585075" y="2001838"/>
          <p14:tracePt t="52009" x="7585075" y="1978025"/>
          <p14:tracePt t="52026" x="7585075" y="1965325"/>
          <p14:tracePt t="52040" x="7597775" y="1952625"/>
          <p14:tracePt t="52058" x="7597775" y="1927225"/>
          <p14:tracePt t="52074" x="7597775" y="1914525"/>
          <p14:tracePt t="52090" x="7597775" y="1901825"/>
          <p14:tracePt t="52107" x="7610475" y="1901825"/>
          <p14:tracePt t="52124" x="7623175" y="1876425"/>
          <p14:tracePt t="52141" x="7623175" y="1865313"/>
          <p14:tracePt t="52158" x="7623175" y="1852613"/>
          <p14:tracePt t="52174" x="7623175" y="1839913"/>
          <p14:tracePt t="52178" x="7623175" y="1827213"/>
          <p14:tracePt t="52194" x="7623175" y="1814513"/>
          <p14:tracePt t="52207" x="7623175" y="1789113"/>
          <p14:tracePt t="52224" x="7623175" y="1776413"/>
          <p14:tracePt t="52242" x="7623175" y="1752600"/>
          <p14:tracePt t="52258" x="7635875" y="1739900"/>
          <p14:tracePt t="52274" x="7635875" y="1727200"/>
          <p14:tracePt t="52306" x="7635875" y="1714500"/>
          <p14:tracePt t="52322" x="7635875" y="1701800"/>
          <p14:tracePt t="52347" x="7635875" y="1689100"/>
          <p14:tracePt t="52362" x="7648575" y="1689100"/>
          <p14:tracePt t="52378" x="7648575" y="1676400"/>
          <p14:tracePt t="52626" x="7648575" y="1689100"/>
          <p14:tracePt t="52634" x="7648575" y="1714500"/>
          <p14:tracePt t="52642" x="7648575" y="1739900"/>
          <p14:tracePt t="52659" x="7648575" y="1801813"/>
          <p14:tracePt t="52676" x="7648575" y="1839913"/>
          <p14:tracePt t="52692" x="7648575" y="1876425"/>
          <p14:tracePt t="52709" x="7648575" y="1889125"/>
          <p14:tracePt t="52726" x="7648575" y="1914525"/>
          <p14:tracePt t="52834" x="7673975" y="1914525"/>
          <p14:tracePt t="52842" x="7685088" y="1901825"/>
          <p14:tracePt t="52850" x="7710488" y="1876425"/>
          <p14:tracePt t="52859" x="7723188" y="1852613"/>
          <p14:tracePt t="52874" x="7748588" y="1801813"/>
          <p14:tracePt t="52891" x="7773988" y="1776413"/>
          <p14:tracePt t="52908" x="7785100" y="1739900"/>
          <p14:tracePt t="52925" x="7797800" y="1727200"/>
          <p14:tracePt t="52941" x="7797800" y="1701800"/>
          <p14:tracePt t="52961" x="7797800" y="1689100"/>
          <p14:tracePt t="52977" x="7797800" y="1676400"/>
          <p14:tracePt t="52992" x="7810500" y="1676400"/>
          <p14:tracePt t="53009" x="7810500" y="1663700"/>
          <p14:tracePt t="53170" x="7810500" y="1652588"/>
          <p14:tracePt t="53177" x="7810500" y="1639888"/>
          <p14:tracePt t="53185" x="7823200" y="1639888"/>
          <p14:tracePt t="53193" x="7823200" y="1627188"/>
          <p14:tracePt t="53209" x="7848600" y="1589088"/>
          <p14:tracePt t="53226" x="7861300" y="1563688"/>
          <p14:tracePt t="53242" x="7874000" y="1539875"/>
          <p14:tracePt t="53259" x="7874000" y="1527175"/>
          <p14:tracePt t="53276" x="7886700" y="1514475"/>
          <p14:tracePt t="53458" x="7886700" y="1527175"/>
          <p14:tracePt t="53466" x="7886700" y="1552575"/>
          <p14:tracePt t="53478" x="7886700" y="1576388"/>
          <p14:tracePt t="53494" x="7886700" y="1627188"/>
          <p14:tracePt t="53511" x="7886700" y="1663700"/>
          <p14:tracePt t="53514" x="7886700" y="1689100"/>
          <p14:tracePt t="53528" x="7886700" y="1701800"/>
          <p14:tracePt t="53530" x="7886700" y="1714500"/>
          <p14:tracePt t="53545" x="7886700" y="1727200"/>
          <p14:tracePt t="53561" x="7874000" y="1739900"/>
          <p14:tracePt t="53578" x="7874000" y="1752600"/>
          <p14:tracePt t="53650" x="7874000" y="1739900"/>
          <p14:tracePt t="53658" x="7874000" y="1701800"/>
          <p14:tracePt t="53666" x="7886700" y="1652588"/>
          <p14:tracePt t="53679" x="7897813" y="1614488"/>
          <p14:tracePt t="53682" x="7897813" y="1576388"/>
          <p14:tracePt t="53695" x="7897813" y="1539875"/>
          <p14:tracePt t="53698" x="7897813" y="1501775"/>
          <p14:tracePt t="53712" x="7897813" y="1476375"/>
          <p14:tracePt t="53715" x="7897813" y="1450975"/>
          <p14:tracePt t="53730" x="7897813" y="1439863"/>
          <p14:tracePt t="53745" x="7897813" y="1427163"/>
          <p14:tracePt t="53842" x="7897813" y="1439863"/>
          <p14:tracePt t="53850" x="7886700" y="1476375"/>
          <p14:tracePt t="53862" x="7861300" y="1514475"/>
          <p14:tracePt t="53879" x="7823200" y="1614488"/>
          <p14:tracePt t="53882" x="7810500" y="1689100"/>
          <p14:tracePt t="53896" x="7797800" y="1739900"/>
          <p14:tracePt t="53899" x="7785100" y="1776413"/>
          <p14:tracePt t="53913" x="7785100" y="1814513"/>
          <p14:tracePt t="53916" x="7785100" y="1839913"/>
          <p14:tracePt t="53930" x="7773988" y="1876425"/>
          <p14:tracePt t="53946" x="7773988" y="1901825"/>
          <p14:tracePt t="54010" x="7773988" y="1889125"/>
          <p14:tracePt t="54018" x="7797800" y="1865313"/>
          <p14:tracePt t="54030" x="7823200" y="1814513"/>
          <p14:tracePt t="54046" x="7861300" y="1739900"/>
          <p14:tracePt t="54062" x="7874000" y="1663700"/>
          <p14:tracePt t="54066" x="7874000" y="1627188"/>
          <p14:tracePt t="54079" x="7874000" y="1601788"/>
          <p14:tracePt t="54081" x="7874000" y="1589088"/>
          <p14:tracePt t="54096" x="7874000" y="1576388"/>
          <p14:tracePt t="54202" x="7874000" y="1589088"/>
          <p14:tracePt t="54210" x="7874000" y="1601788"/>
          <p14:tracePt t="54218" x="7874000" y="1614488"/>
          <p14:tracePt t="54229" x="7861300" y="1639888"/>
          <p14:tracePt t="54650" x="7861300" y="1652588"/>
          <p14:tracePt t="54658" x="7848600" y="1663700"/>
          <p14:tracePt t="54666" x="7835900" y="1676400"/>
          <p14:tracePt t="54681" x="7823200" y="1727200"/>
          <p14:tracePt t="54698" x="7810500" y="1776413"/>
          <p14:tracePt t="54714" x="7797800" y="1827213"/>
          <p14:tracePt t="54731" x="7773988" y="1865313"/>
          <p14:tracePt t="54748" x="7761288" y="1889125"/>
          <p14:tracePt t="54764" x="7748588" y="1901825"/>
          <p14:tracePt t="54781" x="7735888" y="1914525"/>
          <p14:tracePt t="54797" x="7723188" y="1927225"/>
          <p14:tracePt t="54814" x="7697788" y="1939925"/>
          <p14:tracePt t="54831" x="7673975" y="1939925"/>
          <p14:tracePt t="54834" x="7661275" y="1952625"/>
          <p14:tracePt t="54848" x="7635875" y="1952625"/>
          <p14:tracePt t="54851" x="7623175" y="1952625"/>
          <p14:tracePt t="54865" x="7585075" y="1965325"/>
          <p14:tracePt t="54881" x="7561263" y="1978025"/>
          <p14:tracePt t="54898" x="7497763" y="1978025"/>
          <p14:tracePt t="54915" x="7472363" y="1978025"/>
          <p14:tracePt t="54932" x="7435850" y="1989138"/>
          <p14:tracePt t="54947" x="7397750" y="1989138"/>
          <p14:tracePt t="54963" x="7323138" y="1989138"/>
          <p14:tracePt t="54982" x="7197725" y="1989138"/>
          <p14:tracePt t="54998" x="7059613" y="1989138"/>
          <p14:tracePt t="55002" x="6997700" y="1989138"/>
          <p14:tracePt t="55015" x="6946900" y="1989138"/>
          <p14:tracePt t="55018" x="6910388" y="1989138"/>
          <p14:tracePt t="55032" x="6872288" y="1989138"/>
          <p14:tracePt t="55034" x="6834188" y="1989138"/>
          <p14:tracePt t="55048" x="6808788" y="1989138"/>
          <p14:tracePt t="55050" x="6772275" y="1989138"/>
          <p14:tracePt t="55066" x="6721475" y="1989138"/>
          <p14:tracePt t="55082" x="6672263" y="1978025"/>
          <p14:tracePt t="55099" x="6621463" y="1965325"/>
          <p14:tracePt t="55116" x="6572250" y="1965325"/>
          <p14:tracePt t="55132" x="6534150" y="1952625"/>
          <p14:tracePt t="55148" x="6496050" y="1939925"/>
          <p14:tracePt t="55166" x="6446838" y="1927225"/>
          <p14:tracePt t="55182" x="6383338" y="1901825"/>
          <p14:tracePt t="55199" x="6334125" y="1876425"/>
          <p14:tracePt t="55201" x="6296025" y="1865313"/>
          <p14:tracePt t="55215" x="6259513" y="1852613"/>
          <p14:tracePt t="55218" x="6234113" y="1814513"/>
          <p14:tracePt t="55231" x="6196013" y="1789113"/>
          <p14:tracePt t="55250" x="6096000" y="1714500"/>
          <p14:tracePt t="55266" x="6045200" y="1676400"/>
          <p14:tracePt t="55283" x="5983288" y="1614488"/>
          <p14:tracePt t="55299" x="5945188" y="1563688"/>
          <p14:tracePt t="55316" x="5908675" y="1501775"/>
          <p14:tracePt t="55332" x="5883275" y="1463675"/>
          <p14:tracePt t="55349" x="5870575" y="1427163"/>
          <p14:tracePt t="55554" x="5857875" y="1427163"/>
          <p14:tracePt t="55571" x="5845175" y="1439863"/>
          <p14:tracePt t="55577" x="5832475" y="1463675"/>
          <p14:tracePt t="55586" x="5832475" y="1489075"/>
          <p14:tracePt t="55600" x="5808663" y="1514475"/>
          <p14:tracePt t="55602" x="5795963" y="1552575"/>
          <p14:tracePt t="55616" x="5795963" y="1563688"/>
          <p14:tracePt t="55634" x="5783263" y="1576388"/>
          <p14:tracePt t="55650" x="5783263" y="1589088"/>
          <p14:tracePt t="55667" x="5783263" y="1601788"/>
          <p14:tracePt t="55706" x="5783263" y="1614488"/>
          <p14:tracePt t="55730" x="5770563" y="1627188"/>
          <p14:tracePt t="55754" x="5770563" y="1639888"/>
          <p14:tracePt t="55762" x="5770563" y="1652588"/>
          <p14:tracePt t="55772" x="5770563" y="1663700"/>
          <p14:tracePt t="55783" x="5757863" y="1676400"/>
          <p14:tracePt t="55786" x="5757863" y="1701800"/>
          <p14:tracePt t="55801" x="5757863" y="1714500"/>
          <p14:tracePt t="55803" x="5757863" y="1727200"/>
          <p14:tracePt t="55818" x="5732463" y="1776413"/>
          <p14:tracePt t="55834" x="5732463" y="1827213"/>
          <p14:tracePt t="55851" x="5719763" y="1852613"/>
          <p14:tracePt t="55867" x="5719763" y="1865313"/>
          <p14:tracePt t="55884" x="5719763" y="1876425"/>
          <p14:tracePt t="56066" x="5719763" y="1865313"/>
          <p14:tracePt t="56074" x="5719763" y="1839913"/>
          <p14:tracePt t="56084" x="5719763" y="1827213"/>
          <p14:tracePt t="56101" x="5745163" y="1776413"/>
          <p14:tracePt t="56117" x="5745163" y="1739900"/>
          <p14:tracePt t="56134" x="5745163" y="1714500"/>
          <p14:tracePt t="56151" x="5745163" y="1676400"/>
          <p14:tracePt t="56154" x="5745163" y="1663700"/>
          <p14:tracePt t="56168" x="5745163" y="1639888"/>
          <p14:tracePt t="56170" x="5745163" y="1627188"/>
          <p14:tracePt t="56185" x="5745163" y="1601788"/>
          <p14:tracePt t="56202" x="5745163" y="1576388"/>
          <p14:tracePt t="56226" x="5745163" y="1563688"/>
          <p14:tracePt t="56258" x="5757863" y="1563688"/>
          <p14:tracePt t="57090" x="5757863" y="1576388"/>
          <p14:tracePt t="57100" x="5732463" y="1601788"/>
          <p14:tracePt t="57108" x="5683250" y="1663700"/>
          <p14:tracePt t="57121" x="5570538" y="1776413"/>
          <p14:tracePt t="57137" x="5407025" y="1952625"/>
          <p14:tracePt t="57154" x="5181600" y="2178050"/>
          <p14:tracePt t="57170" x="4956175" y="2427288"/>
          <p14:tracePt t="57187" x="4768850" y="2690813"/>
          <p14:tracePt t="57203" x="4543425" y="3003550"/>
          <p14:tracePt t="57221" x="4168775" y="3467100"/>
          <p14:tracePt t="57238" x="3730625" y="3941763"/>
          <p14:tracePt t="57255" x="3417888" y="4241800"/>
          <p14:tracePt t="57258" x="3292475" y="4330700"/>
          <p14:tracePt t="57271" x="3205163" y="4392613"/>
          <p14:tracePt t="57274" x="3141663" y="4443413"/>
          <p14:tracePt t="57288" x="3079750" y="4492625"/>
          <p14:tracePt t="57290" x="3028950" y="4530725"/>
          <p14:tracePt t="57304" x="3003550" y="4554538"/>
          <p14:tracePt t="57306" x="2992438" y="4579938"/>
          <p14:tracePt t="57320" x="2967038" y="4592638"/>
          <p14:tracePt t="57321" x="2954338" y="4618038"/>
          <p14:tracePt t="57336" x="2928938" y="4656138"/>
          <p14:tracePt t="57353" x="2903538" y="4679950"/>
          <p14:tracePt t="57370" x="2879725" y="4718050"/>
          <p14:tracePt t="57388" x="2854325" y="4756150"/>
          <p14:tracePt t="57404" x="2841625" y="4768850"/>
          <p14:tracePt t="57421" x="2828925" y="4792663"/>
          <p14:tracePt t="57438" x="2816225" y="4818063"/>
          <p14:tracePt t="57442" x="2803525" y="4830763"/>
          <p14:tracePt t="57454" x="2778125" y="4856163"/>
          <p14:tracePt t="57470" x="2741613" y="4905375"/>
          <p14:tracePt t="57487" x="2690813" y="4968875"/>
          <p14:tracePt t="57488" x="2667000" y="4992688"/>
          <p14:tracePt t="57503" x="2654300" y="5018088"/>
          <p14:tracePt t="57505" x="2641600" y="5043488"/>
          <p14:tracePt t="57521" x="2616200" y="5068888"/>
          <p14:tracePt t="57537" x="2603500" y="5081588"/>
          <p14:tracePt t="57553" x="2565400" y="5092700"/>
          <p14:tracePt t="57570" x="2541588" y="5105400"/>
          <p14:tracePt t="57588" x="2528888" y="5105400"/>
          <p14:tracePt t="57605" x="2516188" y="5105400"/>
          <p14:tracePt t="57634" x="2503488" y="5105400"/>
          <p14:tracePt t="57650" x="2490788" y="5105400"/>
          <p14:tracePt t="57658" x="2465388" y="5092700"/>
          <p14:tracePt t="57672" x="2441575" y="5030788"/>
          <p14:tracePt t="57675" x="2390775" y="4943475"/>
          <p14:tracePt t="57689" x="2316163" y="4743450"/>
          <p14:tracePt t="57706" x="2252663" y="4605338"/>
          <p14:tracePt t="57722" x="2216150" y="4454525"/>
          <p14:tracePt t="57739" x="2190750" y="4330700"/>
          <p14:tracePt t="57756" x="2165350" y="4254500"/>
          <p14:tracePt t="57771" x="2152650" y="4179888"/>
          <p14:tracePt t="57789" x="2139950" y="4105275"/>
          <p14:tracePt t="57806" x="2127250" y="4041775"/>
          <p14:tracePt t="57822" x="2116138" y="3979863"/>
          <p14:tracePt t="57839" x="2116138" y="3916363"/>
          <p14:tracePt t="57841" x="2116138" y="3892550"/>
          <p14:tracePt t="57856" x="2116138" y="3879850"/>
          <p14:tracePt t="57859" x="2116138" y="3854450"/>
          <p14:tracePt t="57872" x="2116138" y="3841750"/>
          <p14:tracePt t="57890" x="2116138" y="3816350"/>
          <p14:tracePt t="57922" x="2116138" y="3803650"/>
          <p14:tracePt t="58034" x="2116138" y="3792538"/>
          <p14:tracePt t="58042" x="2127250" y="3792538"/>
          <p14:tracePt t="58057" x="2127250" y="3779838"/>
          <p14:tracePt t="58186" x="2139950" y="3767138"/>
          <p14:tracePt t="58194" x="2165350" y="3754438"/>
          <p14:tracePt t="58207" x="2178050" y="3741738"/>
          <p14:tracePt t="58210" x="2203450" y="3716338"/>
          <p14:tracePt t="58223" x="2216150" y="3692525"/>
          <p14:tracePt t="58226" x="2239963" y="3667125"/>
          <p14:tracePt t="58240" x="2252663" y="3641725"/>
          <p14:tracePt t="58242" x="2265363" y="3616325"/>
          <p14:tracePt t="58258" x="2328863" y="3503613"/>
          <p14:tracePt t="58274" x="2378075" y="3378200"/>
          <p14:tracePt t="58290" x="2403475" y="3254375"/>
          <p14:tracePt t="58306" x="2403475" y="3190875"/>
          <p14:tracePt t="58324" x="2403475" y="3141663"/>
          <p14:tracePt t="58340" x="2403475" y="3103563"/>
          <p14:tracePt t="58357" x="2403475" y="3078163"/>
          <p14:tracePt t="58374" x="2403475" y="3054350"/>
          <p14:tracePt t="58391" x="2428875" y="2990850"/>
          <p14:tracePt t="58394" x="2452688" y="2965450"/>
          <p14:tracePt t="58407" x="2478088" y="2941638"/>
          <p14:tracePt t="58410" x="2516188" y="2903538"/>
          <p14:tracePt t="58424" x="2554288" y="2890838"/>
          <p14:tracePt t="58426" x="2603500" y="2865438"/>
          <p14:tracePt t="58441" x="2703513" y="2840038"/>
          <p14:tracePt t="58456" x="2754313" y="2828925"/>
          <p14:tracePt t="58457" x="2828925" y="2828925"/>
          <p14:tracePt t="58473" x="2967038" y="2816225"/>
          <p14:tracePt t="58489" x="3079750" y="2816225"/>
          <p14:tracePt t="58506" x="3192463" y="2816225"/>
          <p14:tracePt t="58523" x="3228975" y="2816225"/>
          <p14:tracePt t="58593" x="3192463" y="2828925"/>
          <p14:tracePt t="58600" x="3116263" y="2865438"/>
          <p14:tracePt t="58610" x="3041650" y="2903538"/>
          <p14:tracePt t="58623" x="2967038" y="2941638"/>
          <p14:tracePt t="58624" x="2903538" y="2965450"/>
          <p14:tracePt t="58640" x="2841625" y="2990850"/>
          <p14:tracePt t="58641" x="2816225" y="3003550"/>
          <p14:tracePt t="58656" x="2778125" y="3003550"/>
          <p14:tracePt t="58729" x="2790825" y="3003550"/>
          <p14:tracePt t="58737" x="2867025" y="3003550"/>
          <p14:tracePt t="58745" x="3003550" y="3003550"/>
          <p14:tracePt t="58756" x="3167063" y="3003550"/>
          <p14:tracePt t="58773" x="3643313" y="3003550"/>
          <p14:tracePt t="58792" x="4117975" y="3003550"/>
          <p14:tracePt t="58794" x="4330700" y="3003550"/>
          <p14:tracePt t="58809" x="4643438" y="3003550"/>
          <p14:tracePt t="58826" x="4868863" y="3003550"/>
          <p14:tracePt t="58841" x="4945063" y="3003550"/>
          <p14:tracePt t="58858" x="4956175" y="3016250"/>
          <p14:tracePt t="58954" x="4945063" y="3016250"/>
          <p14:tracePt t="58961" x="4906963" y="3028950"/>
          <p14:tracePt t="58976" x="4843463" y="3028950"/>
          <p14:tracePt t="58978" x="4781550" y="3028950"/>
          <p14:tracePt t="58992" x="4732338" y="3028950"/>
          <p14:tracePt t="58994" x="4656138" y="3041650"/>
          <p14:tracePt t="59010" x="4518025" y="3054350"/>
          <p14:tracePt t="59026" x="4368800" y="3054350"/>
          <p14:tracePt t="59042" x="4230688" y="3054350"/>
          <p14:tracePt t="59059" x="4092575" y="3054350"/>
          <p14:tracePt t="59075" x="3956050" y="3054350"/>
          <p14:tracePt t="59092" x="3767138" y="3054350"/>
          <p14:tracePt t="59109" x="3579813" y="3028950"/>
          <p14:tracePt t="59126" x="3379788" y="3003550"/>
          <p14:tracePt t="59142" x="3254375" y="2990850"/>
          <p14:tracePt t="59160" x="3192463" y="2990850"/>
          <p14:tracePt t="59162" x="3179763" y="2990850"/>
          <p14:tracePt t="59176" x="3167063" y="2990850"/>
          <p14:tracePt t="59306" x="3179763" y="2990850"/>
          <p14:tracePt t="59314" x="3228975" y="2990850"/>
          <p14:tracePt t="59326" x="3328988" y="2990850"/>
          <p14:tracePt t="59330" x="3492500" y="2990850"/>
          <p14:tracePt t="59343" x="3705225" y="3028950"/>
          <p14:tracePt t="59360" x="4368800" y="3178175"/>
          <p14:tracePt t="59362" x="4768850" y="3241675"/>
          <p14:tracePt t="59377" x="5732463" y="3429000"/>
          <p14:tracePt t="59394" x="6546850" y="3554413"/>
          <p14:tracePt t="59410" x="7159625" y="3629025"/>
          <p14:tracePt t="59427" x="7459663" y="3654425"/>
          <p14:tracePt t="59443" x="7585075" y="3667125"/>
          <p14:tracePt t="59459" x="7623175" y="3679825"/>
          <p14:tracePt t="59477" x="7635875" y="3679825"/>
          <p14:tracePt t="59594" x="7572375" y="3679825"/>
          <p14:tracePt t="59602" x="7410450" y="3654425"/>
          <p14:tracePt t="59610" x="7185025" y="3616325"/>
          <p14:tracePt t="59627" x="6434138" y="3516313"/>
          <p14:tracePt t="59644" x="5695950" y="3378200"/>
          <p14:tracePt t="59660" x="5081588" y="3267075"/>
          <p14:tracePt t="59677" x="4694238" y="3203575"/>
          <p14:tracePt t="59693" x="4494213" y="3165475"/>
          <p14:tracePt t="59711" x="4394200" y="3154363"/>
          <p14:tracePt t="59713" x="4368800" y="3141663"/>
          <p14:tracePt t="59728" x="4356100" y="3141663"/>
          <p14:tracePt t="59730" x="4343400" y="3141663"/>
          <p14:tracePt t="59802" x="4356100" y="3141663"/>
          <p14:tracePt t="59811" x="4406900" y="3141663"/>
          <p14:tracePt t="59818" x="4506913" y="3141663"/>
          <p14:tracePt t="59827" x="4668838" y="3141663"/>
          <p14:tracePt t="59844" x="5219700" y="3141663"/>
          <p14:tracePt t="59861" x="5908675" y="3141663"/>
          <p14:tracePt t="59878" x="6459538" y="3141663"/>
          <p14:tracePt t="59895" x="6772275" y="3141663"/>
          <p14:tracePt t="59898" x="6884988" y="3141663"/>
          <p14:tracePt t="59911" x="6959600" y="3141663"/>
          <p14:tracePt t="59914" x="6985000" y="3141663"/>
          <p14:tracePt t="59928" x="6997700" y="3141663"/>
          <p14:tracePt t="59930" x="7010400" y="3141663"/>
          <p14:tracePt t="59945" x="7021513" y="3141663"/>
          <p14:tracePt t="60026" x="6985000" y="3141663"/>
          <p14:tracePt t="60034" x="6859588" y="3141663"/>
          <p14:tracePt t="60045" x="6708775" y="3141663"/>
          <p14:tracePt t="60062" x="6270625" y="3141663"/>
          <p14:tracePt t="60079" x="5795963" y="3141663"/>
          <p14:tracePt t="60082" x="5607050" y="3141663"/>
          <p14:tracePt t="60095" x="5457825" y="3141663"/>
          <p14:tracePt t="60098" x="5332413" y="3141663"/>
          <p14:tracePt t="60111" x="5232400" y="3141663"/>
          <p14:tracePt t="60114" x="5170488" y="3141663"/>
          <p14:tracePt t="60128" x="5145088" y="3141663"/>
          <p14:tracePt t="60130" x="5132388" y="3141663"/>
          <p14:tracePt t="60234" x="5194300" y="3141663"/>
          <p14:tracePt t="60242" x="5307013" y="3141663"/>
          <p14:tracePt t="60250" x="5432425" y="3141663"/>
          <p14:tracePt t="60261" x="5545138" y="3141663"/>
          <p14:tracePt t="60279" x="5795963" y="3141663"/>
          <p14:tracePt t="60282" x="5932488" y="3128963"/>
          <p14:tracePt t="60296" x="6070600" y="3116263"/>
          <p14:tracePt t="60298" x="6183313" y="3116263"/>
          <p14:tracePt t="60312" x="6283325" y="3116263"/>
          <p14:tracePt t="60314" x="6359525" y="3116263"/>
          <p14:tracePt t="60329" x="6446838" y="3116263"/>
          <p14:tracePt t="60346" x="6472238" y="3116263"/>
          <p14:tracePt t="60450" x="6446838" y="3116263"/>
          <p14:tracePt t="60458" x="6408738" y="3116263"/>
          <p14:tracePt t="60467" x="6370638" y="3116263"/>
          <p14:tracePt t="60480" x="6321425" y="3116263"/>
          <p14:tracePt t="60482" x="6246813" y="3128963"/>
          <p14:tracePt t="60497" x="6083300" y="3154363"/>
          <p14:tracePt t="60513" x="5932488" y="3178175"/>
          <p14:tracePt t="60531" x="5832475" y="3190875"/>
          <p14:tracePt t="60546" x="5708650" y="3228975"/>
          <p14:tracePt t="60563" x="5607050" y="3267075"/>
          <p14:tracePt t="60580" x="5495925" y="3278188"/>
          <p14:tracePt t="60596" x="5407025" y="3303588"/>
          <p14:tracePt t="60612" x="5307013" y="3341688"/>
          <p14:tracePt t="60630" x="5170488" y="3367088"/>
          <p14:tracePt t="60647" x="5045075" y="3390900"/>
          <p14:tracePt t="60649" x="4956175" y="3403600"/>
          <p14:tracePt t="60663" x="4881563" y="3429000"/>
          <p14:tracePt t="60666" x="4819650" y="3441700"/>
          <p14:tracePt t="60681" x="4732338" y="3454400"/>
          <p14:tracePt t="60683" x="4630738" y="3479800"/>
          <p14:tracePt t="60697" x="4430713" y="3554413"/>
          <p14:tracePt t="60714" x="4217988" y="3654425"/>
          <p14:tracePt t="60730" x="4030663" y="3779838"/>
          <p14:tracePt t="60747" x="3879850" y="3892550"/>
          <p14:tracePt t="60763" x="3730625" y="4017963"/>
          <p14:tracePt t="60780" x="3579813" y="4117975"/>
          <p14:tracePt t="60796" x="3479800" y="4167188"/>
          <p14:tracePt t="60814" x="3379788" y="4217988"/>
          <p14:tracePt t="60830" x="3317875" y="4254500"/>
          <p14:tracePt t="60846" x="3267075" y="4267200"/>
          <p14:tracePt t="60849" x="3241675" y="4279900"/>
          <p14:tracePt t="60863" x="3216275" y="4279900"/>
          <p14:tracePt t="60866" x="3192463" y="4292600"/>
          <p14:tracePt t="60880" x="3179763" y="4292600"/>
          <p14:tracePt t="60899" x="3167063" y="4292600"/>
          <p14:tracePt t="60914" x="3154363" y="4292600"/>
          <p14:tracePt t="60994" x="3141663" y="4292600"/>
          <p14:tracePt t="61002" x="3103563" y="4292600"/>
          <p14:tracePt t="61014" x="3067050" y="4292600"/>
          <p14:tracePt t="61031" x="2941638" y="4241800"/>
          <p14:tracePt t="61034" x="2867025" y="4205288"/>
          <p14:tracePt t="61047" x="2816225" y="4179888"/>
          <p14:tracePt t="61050" x="2767013" y="4154488"/>
          <p14:tracePt t="61064" x="2728913" y="4141788"/>
          <p14:tracePt t="61066" x="2690813" y="4117975"/>
          <p14:tracePt t="61081" x="2641600" y="4092575"/>
          <p14:tracePt t="61098" x="2590800" y="4067175"/>
          <p14:tracePt t="61114" x="2578100" y="4067175"/>
          <p14:tracePt t="61131" x="2554288" y="4054475"/>
          <p14:tracePt t="61147" x="2541588" y="4054475"/>
          <p14:tracePt t="63594" x="2554288" y="4054475"/>
          <p14:tracePt t="63602" x="2590800" y="4054475"/>
          <p14:tracePt t="63611" x="2628900" y="4054475"/>
          <p14:tracePt t="63621" x="2667000" y="4054475"/>
          <p14:tracePt t="63638" x="2716213" y="4054475"/>
          <p14:tracePt t="63654" x="2778125" y="4054475"/>
          <p14:tracePt t="63658" x="2816225" y="4054475"/>
          <p14:tracePt t="63671" x="2867025" y="4054475"/>
          <p14:tracePt t="63674" x="2916238" y="4067175"/>
          <p14:tracePt t="63688" x="2941638" y="4067175"/>
          <p14:tracePt t="63690" x="2967038" y="4067175"/>
          <p14:tracePt t="63705" x="3041650" y="4067175"/>
          <p14:tracePt t="63722" x="3092450" y="4067175"/>
          <p14:tracePt t="63738" x="3128963" y="4067175"/>
          <p14:tracePt t="63754" x="3141663" y="4054475"/>
          <p14:tracePt t="63771" x="3154363" y="4041775"/>
          <p14:tracePt t="63788" x="3179763" y="4041775"/>
          <p14:tracePt t="63804" x="3192463" y="4029075"/>
          <p14:tracePt t="63821" x="3205163" y="4029075"/>
          <p14:tracePt t="64010" x="3205163" y="4041775"/>
          <p14:tracePt t="64018" x="3205163" y="4067175"/>
          <p14:tracePt t="64026" x="3192463" y="4105275"/>
          <p14:tracePt t="64038" x="3192463" y="4141788"/>
          <p14:tracePt t="64055" x="3141663" y="4279900"/>
          <p14:tracePt t="64057" x="3128963" y="4341813"/>
          <p14:tracePt t="64072" x="3116263" y="4418013"/>
          <p14:tracePt t="64074" x="3092450" y="4467225"/>
          <p14:tracePt t="64089" x="3092450" y="4543425"/>
          <p14:tracePt t="64105" x="3092450" y="4554538"/>
          <p14:tracePt t="64322" x="3079750" y="4554538"/>
          <p14:tracePt t="64330" x="3067050" y="4554538"/>
          <p14:tracePt t="64346" x="3041650" y="4554538"/>
          <p14:tracePt t="64356" x="3016250" y="4554538"/>
          <p14:tracePt t="64373" x="2979738" y="4554538"/>
          <p14:tracePt t="64389" x="2967038" y="4554538"/>
          <p14:tracePt t="64406" x="2941638" y="4554538"/>
          <p14:tracePt t="64422" x="2928938" y="4554538"/>
          <p14:tracePt t="64440" x="2903538" y="4554538"/>
          <p14:tracePt t="64442" x="2890838" y="4554538"/>
          <p14:tracePt t="64457" x="2879725" y="4554538"/>
          <p14:tracePt t="64473" x="2867025" y="4554538"/>
          <p14:tracePt t="64490" x="2854325" y="4554538"/>
          <p14:tracePt t="64522" x="2841625" y="4554538"/>
          <p14:tracePt t="64546" x="2828925" y="4567238"/>
          <p14:tracePt t="64554" x="2816225" y="4579938"/>
          <p14:tracePt t="64563" x="2803525" y="4579938"/>
          <p14:tracePt t="64573" x="2790825" y="4579938"/>
          <p14:tracePt t="64590" x="2741613" y="4592638"/>
          <p14:tracePt t="64593" x="2716213" y="4592638"/>
          <p14:tracePt t="64606" x="2690813" y="4605338"/>
          <p14:tracePt t="64610" x="2667000" y="4605338"/>
          <p14:tracePt t="64623" x="2641600" y="4605338"/>
          <p14:tracePt t="64625" x="2616200" y="4618038"/>
          <p14:tracePt t="64640" x="2578100" y="4630738"/>
          <p14:tracePt t="64642" x="2554288" y="4630738"/>
          <p14:tracePt t="64657" x="2503488" y="4630738"/>
          <p14:tracePt t="64674" x="2452688" y="4630738"/>
          <p14:tracePt t="64690" x="2390775" y="4630738"/>
          <p14:tracePt t="64707" x="2365375" y="4630738"/>
          <p14:tracePt t="64724" x="2328863" y="4630738"/>
          <p14:tracePt t="64740" x="2316163" y="4630738"/>
          <p14:tracePt t="64757" x="2290763" y="4630738"/>
          <p14:tracePt t="64779" x="2278063" y="4630738"/>
          <p14:tracePt t="64801" x="2265363" y="4630738"/>
          <p14:tracePt t="64810" x="2265363" y="4618038"/>
          <p14:tracePt t="64833" x="2252663" y="4618038"/>
          <p14:tracePt t="65082" x="2252663" y="4605338"/>
          <p14:tracePt t="65091" x="2252663" y="4592638"/>
          <p14:tracePt t="65107" x="2265363" y="4592638"/>
          <p14:tracePt t="65114" x="2278063" y="4592638"/>
          <p14:tracePt t="65124" x="2303463" y="4592638"/>
          <p14:tracePt t="65141" x="2352675" y="4579938"/>
          <p14:tracePt t="65158" x="2403475" y="4579938"/>
          <p14:tracePt t="65174" x="2465388" y="4567238"/>
          <p14:tracePt t="65177" x="2503488" y="4554538"/>
          <p14:tracePt t="65191" x="2541588" y="4554538"/>
          <p14:tracePt t="65194" x="2590800" y="4554538"/>
          <p14:tracePt t="65208" x="2654300" y="4543425"/>
          <p14:tracePt t="65210" x="2690813" y="4543425"/>
          <p14:tracePt t="65225" x="2754313" y="4530725"/>
          <p14:tracePt t="65242" x="2778125" y="4518025"/>
          <p14:tracePt t="65259" x="2790825" y="4518025"/>
          <p14:tracePt t="65370" x="2778125" y="4518025"/>
          <p14:tracePt t="65378" x="2741613" y="4518025"/>
          <p14:tracePt t="65392" x="2690813" y="4518025"/>
          <p14:tracePt t="65394" x="2628900" y="4518025"/>
          <p14:tracePt t="65409" x="2578100" y="4530725"/>
          <p14:tracePt t="65426" x="2541588" y="4530725"/>
          <p14:tracePt t="65443" x="2516188" y="4530725"/>
          <p14:tracePt t="65459" x="2503488" y="4530725"/>
          <p14:tracePt t="65618" x="2516188" y="4530725"/>
          <p14:tracePt t="65626" x="2541588" y="4530725"/>
          <p14:tracePt t="65633" x="2565400" y="4530725"/>
          <p14:tracePt t="65643" x="2578100" y="4518025"/>
          <p14:tracePt t="65660" x="2603500" y="4518025"/>
          <p14:tracePt t="65676" x="2628900" y="4518025"/>
          <p14:tracePt t="65693" x="2667000" y="4505325"/>
          <p14:tracePt t="65714" x="2678113" y="4505325"/>
          <p14:tracePt t="66585" x="2667000" y="4505325"/>
          <p14:tracePt t="66595" x="2654300" y="4505325"/>
          <p14:tracePt t="66602" x="2641600" y="4505325"/>
          <p14:tracePt t="66611" x="2628900" y="4505325"/>
          <p14:tracePt t="66629" x="2603500" y="4505325"/>
          <p14:tracePt t="66646" x="2578100" y="4505325"/>
          <p14:tracePt t="66662" x="2554288" y="4505325"/>
          <p14:tracePt t="66679" x="2503488" y="4505325"/>
          <p14:tracePt t="66682" x="2452688" y="4505325"/>
          <p14:tracePt t="66696" x="2390775" y="4505325"/>
          <p14:tracePt t="66698" x="2316163" y="4505325"/>
          <p14:tracePt t="66713" x="2216150" y="4505325"/>
          <p14:tracePt t="66715" x="2127250" y="4505325"/>
          <p14:tracePt t="66730" x="1952625" y="4505325"/>
          <p14:tracePt t="66746" x="1852613" y="4505325"/>
          <p14:tracePt t="66762" x="1827213" y="4505325"/>
          <p14:tracePt t="66874" x="1852613" y="4505325"/>
          <p14:tracePt t="66882" x="1914525" y="4505325"/>
          <p14:tracePt t="66897" x="2052638" y="4505325"/>
          <p14:tracePt t="66913" x="2190750" y="4505325"/>
          <p14:tracePt t="66930" x="2316163" y="4505325"/>
          <p14:tracePt t="66946" x="2416175" y="4505325"/>
          <p14:tracePt t="66963" x="2516188" y="4505325"/>
          <p14:tracePt t="66980" x="2616200" y="4505325"/>
          <p14:tracePt t="66996" x="2690813" y="4505325"/>
          <p14:tracePt t="67012" x="2741613" y="4505325"/>
          <p14:tracePt t="67029" x="2754313" y="4505325"/>
          <p14:tracePt t="67047" x="2767013" y="4505325"/>
          <p14:tracePt t="67154" x="2754313" y="4505325"/>
          <p14:tracePt t="67163" x="2703513" y="4505325"/>
          <p14:tracePt t="67170" x="2667000" y="4505325"/>
          <p14:tracePt t="67180" x="2616200" y="4518025"/>
          <p14:tracePt t="67197" x="2565400" y="4530725"/>
          <p14:tracePt t="67214" x="2541588" y="4530725"/>
          <p14:tracePt t="67231" x="2528888" y="4543425"/>
          <p14:tracePt t="67354" x="2554288" y="4543425"/>
          <p14:tracePt t="67362" x="2578100" y="4543425"/>
          <p14:tracePt t="67370" x="2603500" y="4530725"/>
          <p14:tracePt t="67380" x="2628900" y="4518025"/>
          <p14:tracePt t="67397" x="2678113" y="4505325"/>
          <p14:tracePt t="67414" x="2703513" y="4505325"/>
          <p14:tracePt t="67430" x="2741613" y="4492625"/>
          <p14:tracePt t="67433" x="2754313" y="4479925"/>
          <p14:tracePt t="67447" x="2767013" y="4479925"/>
          <p14:tracePt t="67449" x="2778125" y="4479925"/>
          <p14:tracePt t="67866" x="2767013" y="4479925"/>
          <p14:tracePt t="67874" x="2716213" y="4479925"/>
          <p14:tracePt t="67882" x="2641600" y="4479925"/>
          <p14:tracePt t="67899" x="2554288" y="4492625"/>
          <p14:tracePt t="67915" x="2478088" y="4518025"/>
          <p14:tracePt t="67932" x="2465388" y="4518025"/>
          <p14:tracePt t="67954" x="2465388" y="4530725"/>
          <p14:tracePt t="68050" x="2516188" y="4530725"/>
          <p14:tracePt t="68058" x="2603500" y="4530725"/>
          <p14:tracePt t="68066" x="2703513" y="4505325"/>
          <p14:tracePt t="68083" x="2867025" y="4479925"/>
          <p14:tracePt t="68099" x="2954338" y="4467225"/>
          <p14:tracePt t="68116" x="2979738" y="4467225"/>
          <p14:tracePt t="68210" x="2941638" y="4467225"/>
          <p14:tracePt t="68218" x="2890838" y="4467225"/>
          <p14:tracePt t="68225" x="2854325" y="4467225"/>
          <p14:tracePt t="68232" x="2828925" y="4467225"/>
          <p14:tracePt t="68248" x="2803525" y="4467225"/>
          <p14:tracePt t="68264" x="2790825" y="4467225"/>
          <p14:tracePt t="68401" x="2828925" y="4467225"/>
          <p14:tracePt t="68409" x="2841625" y="4467225"/>
          <p14:tracePt t="68425" x="2854325" y="4467225"/>
          <p14:tracePt t="68906" x="2867025" y="4467225"/>
          <p14:tracePt t="68914" x="2879725" y="4467225"/>
          <p14:tracePt t="68922" x="2903538" y="4467225"/>
          <p14:tracePt t="68935" x="2928938" y="4467225"/>
          <p14:tracePt t="68937" x="2941638" y="4467225"/>
          <p14:tracePt t="68951" x="2967038" y="4467225"/>
          <p14:tracePt t="68954" x="2979738" y="4467225"/>
          <p14:tracePt t="68968" x="3003550" y="4467225"/>
          <p14:tracePt t="68971" x="3028950" y="4467225"/>
          <p14:tracePt t="68985" x="3079750" y="4467225"/>
          <p14:tracePt t="69002" x="3141663" y="4467225"/>
          <p14:tracePt t="69019" x="3205163" y="4467225"/>
          <p14:tracePt t="69035" x="3279775" y="4467225"/>
          <p14:tracePt t="69051" x="3354388" y="4479925"/>
          <p14:tracePt t="69068" x="3454400" y="4492625"/>
          <p14:tracePt t="69085" x="3530600" y="4492625"/>
          <p14:tracePt t="69101" x="3617913" y="4492625"/>
          <p14:tracePt t="69118" x="3705225" y="4492625"/>
          <p14:tracePt t="69136" x="3779838" y="4505325"/>
          <p14:tracePt t="69140" x="3830638" y="4518025"/>
          <p14:tracePt t="69151" x="3867150" y="4518025"/>
          <p14:tracePt t="69155" x="3892550" y="4518025"/>
          <p14:tracePt t="69167" x="3930650" y="4518025"/>
          <p14:tracePt t="69168" x="3968750" y="4518025"/>
          <p14:tracePt t="69185" x="4030663" y="4518025"/>
          <p14:tracePt t="69201" x="4081463" y="4518025"/>
          <p14:tracePt t="69217" x="4130675" y="4518025"/>
          <p14:tracePt t="69234" x="4181475" y="4518025"/>
          <p14:tracePt t="69252" x="4230688" y="4518025"/>
          <p14:tracePt t="69269" x="4268788" y="4518025"/>
          <p14:tracePt t="69285" x="4294188" y="4518025"/>
          <p14:tracePt t="69302" x="4318000" y="4518025"/>
          <p14:tracePt t="69319" x="4343400" y="4518025"/>
          <p14:tracePt t="69322" x="4356100" y="4518025"/>
          <p14:tracePt t="69336" x="4368800" y="4518025"/>
          <p14:tracePt t="69362" x="4381500" y="4518025"/>
          <p14:tracePt t="70122" x="4368800" y="4518025"/>
          <p14:tracePt t="70130" x="4356100" y="4518025"/>
          <p14:tracePt t="70138" x="4330700" y="4518025"/>
          <p14:tracePt t="70155" x="4305300" y="4518025"/>
          <p14:tracePt t="70171" x="4294188" y="4518025"/>
          <p14:tracePt t="70188" x="4281488" y="4518025"/>
          <p14:tracePt t="70218" x="4268788" y="4518025"/>
          <p14:tracePt t="70226" x="4256088" y="4518025"/>
          <p14:tracePt t="70238" x="4243388" y="4518025"/>
          <p14:tracePt t="70254" x="4205288" y="4518025"/>
          <p14:tracePt t="70257" x="4192588" y="4518025"/>
          <p14:tracePt t="70272" x="4181475" y="4518025"/>
          <p14:tracePt t="70274" x="4156075" y="4518025"/>
          <p14:tracePt t="70288" x="4130675" y="4518025"/>
          <p14:tracePt t="70290" x="4105275" y="4518025"/>
          <p14:tracePt t="70305" x="4043363" y="4518025"/>
          <p14:tracePt t="70322" x="3956050" y="4518025"/>
          <p14:tracePt t="70339" x="3856038" y="4518025"/>
          <p14:tracePt t="70355" x="3730625" y="4518025"/>
          <p14:tracePt t="70371" x="3630613" y="4505325"/>
          <p14:tracePt t="70389" x="3554413" y="4505325"/>
          <p14:tracePt t="70405" x="3479800" y="4479925"/>
          <p14:tracePt t="70420" x="3405188" y="4479925"/>
          <p14:tracePt t="70437" x="3341688" y="4479925"/>
          <p14:tracePt t="70453" x="3305175" y="4467225"/>
          <p14:tracePt t="70470" x="3267075" y="4467225"/>
          <p14:tracePt t="70487" x="3254375" y="4467225"/>
          <p14:tracePt t="70488" x="3241675" y="4467225"/>
          <p14:tracePt t="70504" x="3228975" y="4467225"/>
          <p14:tracePt t="70520" x="3216275" y="4467225"/>
          <p14:tracePt t="70537" x="3216275" y="4454525"/>
          <p14:tracePt t="70553" x="3205163" y="4454525"/>
          <p14:tracePt t="70570" x="3192463" y="4454525"/>
          <p14:tracePt t="70608" x="3179763" y="4454525"/>
          <p14:tracePt t="70648" x="3167063" y="4454525"/>
          <p14:tracePt t="70673" x="3154363" y="4454525"/>
          <p14:tracePt t="70680" x="3141663" y="4454525"/>
          <p14:tracePt t="71642" x="3154363" y="4454525"/>
          <p14:tracePt t="71650" x="3205163" y="4454525"/>
          <p14:tracePt t="71659" x="3305175" y="4479925"/>
          <p14:tracePt t="71675" x="3592513" y="4530725"/>
          <p14:tracePt t="71692" x="3879850" y="4554538"/>
          <p14:tracePt t="71709" x="4081463" y="4567238"/>
          <p14:tracePt t="71725" x="4205288" y="4579938"/>
          <p14:tracePt t="71742" x="4243388" y="4592638"/>
          <p14:tracePt t="71758" x="4268788" y="4592638"/>
          <p14:tracePt t="71914" x="4230688" y="4592638"/>
          <p14:tracePt t="71922" x="4192588" y="4592638"/>
          <p14:tracePt t="71930" x="4156075" y="4592638"/>
          <p14:tracePt t="71942" x="4117975" y="4592638"/>
          <p14:tracePt t="71945" x="4081463" y="4592638"/>
          <p14:tracePt t="71958" x="4043363" y="4592638"/>
          <p14:tracePt t="71974" x="3979863" y="4592638"/>
          <p14:tracePt t="71976" x="3968750" y="4592638"/>
          <p14:tracePt t="72001" x="3956050" y="4592638"/>
          <p14:tracePt t="72066" x="4005263" y="4579938"/>
          <p14:tracePt t="72074" x="4068763" y="4554538"/>
          <p14:tracePt t="72082" x="4156075" y="4530725"/>
          <p14:tracePt t="72093" x="4230688" y="4518025"/>
          <p14:tracePt t="72110" x="4368800" y="4479925"/>
          <p14:tracePt t="72114" x="4443413" y="4467225"/>
          <p14:tracePt t="72126" x="4481513" y="4454525"/>
          <p14:tracePt t="72130" x="4494213" y="4454525"/>
          <p14:tracePt t="72142" x="4518025" y="4454525"/>
          <p14:tracePt t="72250" x="4506913" y="4454525"/>
          <p14:tracePt t="72258" x="4481513" y="4454525"/>
          <p14:tracePt t="72266" x="4443413" y="4454525"/>
          <p14:tracePt t="72277" x="4418013" y="4454525"/>
          <p14:tracePt t="72294" x="4394200" y="4467225"/>
          <p14:tracePt t="72310" x="4381500" y="4467225"/>
          <p14:tracePt t="72602" x="4368800" y="4467225"/>
          <p14:tracePt t="72611" x="4330700" y="4492625"/>
          <p14:tracePt t="72620" x="4268788" y="4505325"/>
          <p14:tracePt t="72627" x="4192588" y="4505325"/>
          <p14:tracePt t="72644" x="4030663" y="4505325"/>
          <p14:tracePt t="72661" x="3905250" y="4530725"/>
          <p14:tracePt t="72678" x="3830638" y="4530725"/>
          <p14:tracePt t="72695" x="3767138" y="4543425"/>
          <p14:tracePt t="72698" x="3756025" y="4543425"/>
          <p14:tracePt t="72711" x="3743325" y="4543425"/>
          <p14:tracePt t="72834" x="3767138" y="4543425"/>
          <p14:tracePt t="72842" x="3830638" y="4543425"/>
          <p14:tracePt t="72850" x="3917950" y="4543425"/>
          <p14:tracePt t="72862" x="4017963" y="4530725"/>
          <p14:tracePt t="72878" x="4217988" y="4518025"/>
          <p14:tracePt t="72882" x="4305300" y="4505325"/>
          <p14:tracePt t="72895" x="4381500" y="4505325"/>
          <p14:tracePt t="72898" x="4430713" y="4505325"/>
          <p14:tracePt t="72911" x="4456113" y="4505325"/>
          <p14:tracePt t="72928" x="4481513" y="4505325"/>
          <p14:tracePt t="73034" x="4443413" y="4505325"/>
          <p14:tracePt t="73042" x="4418013" y="4518025"/>
          <p14:tracePt t="73050" x="4394200" y="4518025"/>
          <p14:tracePt t="73062" x="4368800" y="4518025"/>
          <p14:tracePt t="73078" x="4318000" y="4530725"/>
          <p14:tracePt t="73082" x="4281488" y="4530725"/>
          <p14:tracePt t="73095" x="4268788" y="4530725"/>
          <p14:tracePt t="73098" x="4256088" y="4530725"/>
          <p14:tracePt t="73112" x="4243388" y="4530725"/>
          <p14:tracePt t="73842" x="4217988" y="4530725"/>
          <p14:tracePt t="73849" x="4168775" y="4530725"/>
          <p14:tracePt t="73865" x="4068763" y="4530725"/>
          <p14:tracePt t="73881" x="4030663" y="4543425"/>
          <p14:tracePt t="73898" x="4005263" y="4543425"/>
          <p14:tracePt t="73994" x="4017963" y="4543425"/>
          <p14:tracePt t="74001" x="4068763" y="4543425"/>
          <p14:tracePt t="74014" x="4168775" y="4543425"/>
          <p14:tracePt t="74017" x="4281488" y="4518025"/>
          <p14:tracePt t="74031" x="4418013" y="4505325"/>
          <p14:tracePt t="74048" x="4719638" y="4479925"/>
          <p14:tracePt t="74050" x="4832350" y="4479925"/>
          <p14:tracePt t="74065" x="5019675" y="4479925"/>
          <p14:tracePt t="74082" x="5094288" y="4479925"/>
          <p14:tracePt t="74099" x="5106988" y="4479925"/>
          <p14:tracePt t="74170" x="5094288" y="4479925"/>
          <p14:tracePt t="74178" x="5057775" y="4479925"/>
          <p14:tracePt t="74186" x="5006975" y="4479925"/>
          <p14:tracePt t="74198" x="4956175" y="4479925"/>
          <p14:tracePt t="74201" x="4881563" y="4479925"/>
          <p14:tracePt t="74215" x="4819650" y="4479925"/>
          <p14:tracePt t="74217" x="4768850" y="4492625"/>
          <p14:tracePt t="74232" x="4706938" y="4492625"/>
          <p14:tracePt t="74234" x="4656138" y="4492625"/>
          <p14:tracePt t="74249" x="4594225" y="4505325"/>
          <p14:tracePt t="74265" x="4556125" y="4505325"/>
          <p14:tracePt t="74434" x="4568825" y="4505325"/>
          <p14:tracePt t="74554" x="4556125" y="4505325"/>
          <p14:tracePt t="74562" x="4518025" y="4505325"/>
          <p14:tracePt t="74569" x="4481513" y="4505325"/>
          <p14:tracePt t="74582" x="4443413" y="4505325"/>
          <p14:tracePt t="74600" x="4394200" y="4518025"/>
          <p14:tracePt t="74616" x="4381500" y="4518025"/>
          <p14:tracePt t="74842" x="4368800" y="4518025"/>
          <p14:tracePt t="74850" x="4356100" y="4518025"/>
          <p14:tracePt t="74857" x="4330700" y="4518025"/>
          <p14:tracePt t="74866" x="4268788" y="4518025"/>
          <p14:tracePt t="74883" x="4143375" y="4518025"/>
          <p14:tracePt t="74900" x="4056063" y="4518025"/>
          <p14:tracePt t="74917" x="4017963" y="4518025"/>
          <p14:tracePt t="74933" x="4005263" y="4518025"/>
          <p14:tracePt t="75033" x="4030663" y="4518025"/>
          <p14:tracePt t="75041" x="4068763" y="4518025"/>
          <p14:tracePt t="75050" x="4105275" y="4518025"/>
          <p14:tracePt t="75067" x="4181475" y="4518025"/>
          <p14:tracePt t="75084" x="4268788" y="4492625"/>
          <p14:tracePt t="75100" x="4368800" y="4492625"/>
          <p14:tracePt t="75118" x="4494213" y="4492625"/>
          <p14:tracePt t="75134" x="4556125" y="4492625"/>
          <p14:tracePt t="75151" x="4581525" y="4492625"/>
          <p14:tracePt t="75154" x="4594225" y="4492625"/>
          <p14:tracePt t="75314" x="4581525" y="4492625"/>
          <p14:tracePt t="75322" x="4543425" y="4492625"/>
          <p14:tracePt t="75334" x="4506913" y="4505325"/>
          <p14:tracePt t="75337" x="4494213" y="4505325"/>
          <p14:tracePt t="75350" x="4481513" y="4505325"/>
          <p14:tracePt t="75367" x="4456113" y="4518025"/>
          <p14:tracePt t="75497" x="4468813" y="4518025"/>
          <p14:tracePt t="75506" x="4506913" y="4518025"/>
          <p14:tracePt t="75519" x="4556125" y="4518025"/>
          <p14:tracePt t="75521" x="4606925" y="4518025"/>
          <p14:tracePt t="75536" x="4643438" y="4518025"/>
          <p14:tracePt t="75538" x="4681538" y="4518025"/>
          <p14:tracePt t="75552" x="4719638" y="4518025"/>
          <p14:tracePt t="75554" x="4732338" y="4518025"/>
          <p14:tracePt t="75569" x="4756150" y="4518025"/>
          <p14:tracePt t="75754" x="4781550" y="4518025"/>
          <p14:tracePt t="75762" x="4819650" y="4518025"/>
          <p14:tracePt t="75770" x="4881563" y="4518025"/>
          <p14:tracePt t="75786" x="5057775" y="4530725"/>
          <p14:tracePt t="75803" x="5257800" y="4567238"/>
          <p14:tracePt t="75820" x="5445125" y="4567238"/>
          <p14:tracePt t="75836" x="5557838" y="4579938"/>
          <p14:tracePt t="75853" x="5595938" y="4592638"/>
          <p14:tracePt t="75870" x="5607050" y="4592638"/>
          <p14:tracePt t="75886" x="5619750" y="4592638"/>
          <p14:tracePt t="76322" x="5607050" y="4592638"/>
          <p14:tracePt t="76330" x="5583238" y="4592638"/>
          <p14:tracePt t="76338" x="5557838" y="4592638"/>
          <p14:tracePt t="76354" x="5532438" y="4605338"/>
          <p14:tracePt t="76370" x="5519738" y="4605338"/>
          <p14:tracePt t="76387" x="5507038" y="4605338"/>
          <p14:tracePt t="77594" x="5495925" y="4605338"/>
          <p14:tracePt t="77602" x="5483225" y="4605338"/>
          <p14:tracePt t="77610" x="5445125" y="4605338"/>
          <p14:tracePt t="77624" x="5407025" y="4605338"/>
          <p14:tracePt t="77626" x="5357813" y="4618038"/>
          <p14:tracePt t="77641" x="5294313" y="4630738"/>
          <p14:tracePt t="77658" x="5232400" y="4656138"/>
          <p14:tracePt t="77674" x="5157788" y="4679950"/>
          <p14:tracePt t="77691" x="5068888" y="4730750"/>
          <p14:tracePt t="77708" x="4981575" y="4818063"/>
          <p14:tracePt t="77724" x="4919663" y="4856163"/>
          <p14:tracePt t="77741" x="4894263" y="4879975"/>
          <p14:tracePt t="78210" x="4894263" y="4892675"/>
          <p14:tracePt t="78218" x="4894263" y="4918075"/>
          <p14:tracePt t="78226" x="4894263" y="4943475"/>
          <p14:tracePt t="78242" x="4894263" y="4992688"/>
          <p14:tracePt t="78259" x="4894263" y="5030788"/>
          <p14:tracePt t="78275" x="4894263" y="5043488"/>
          <p14:tracePt t="78292" x="4894263" y="5056188"/>
          <p14:tracePt t="78309" x="4894263" y="5068888"/>
          <p14:tracePt t="78325" x="4894263" y="5081588"/>
          <p14:tracePt t="78586" x="4919663" y="5081588"/>
          <p14:tracePt t="78738" x="4906963" y="5105400"/>
          <p14:tracePt t="78746" x="4894263" y="5130800"/>
          <p14:tracePt t="78761" x="4868863" y="5143500"/>
          <p14:tracePt t="78763" x="4832350" y="5168900"/>
          <p14:tracePt t="78778" x="4781550" y="5218113"/>
          <p14:tracePt t="78794" x="4743450" y="5268913"/>
          <p14:tracePt t="78811" x="4719638" y="5305425"/>
          <p14:tracePt t="78827" x="4706938" y="5318125"/>
          <p14:tracePt t="78844" x="4694238" y="5330825"/>
          <p14:tracePt t="79874" x="4706938" y="5318125"/>
          <p14:tracePt t="79882" x="4732338" y="5294313"/>
          <p14:tracePt t="79897" x="4832350" y="5218113"/>
          <p14:tracePt t="79914" x="4956175" y="5118100"/>
          <p14:tracePt t="79931" x="5045075" y="5030788"/>
          <p14:tracePt t="79948" x="5157788" y="4905375"/>
          <p14:tracePt t="79963" x="5257800" y="4756150"/>
          <p14:tracePt t="79980" x="5345113" y="4530725"/>
          <p14:tracePt t="79997" x="5419725" y="4254500"/>
          <p14:tracePt t="80014" x="5495925" y="3992563"/>
          <p14:tracePt t="80030" x="5570538" y="3754438"/>
          <p14:tracePt t="80033" x="5619750" y="3654425"/>
          <p14:tracePt t="80046" x="5670550" y="3541713"/>
          <p14:tracePt t="80049" x="5745163" y="3441700"/>
          <p14:tracePt t="80064" x="5808663" y="3341688"/>
          <p14:tracePt t="80066" x="5870575" y="3267075"/>
          <p14:tracePt t="80081" x="5995988" y="3116263"/>
          <p14:tracePt t="80097" x="6146800" y="2990850"/>
          <p14:tracePt t="80114" x="6321425" y="2852738"/>
          <p14:tracePt t="80131" x="6483350" y="2740025"/>
          <p14:tracePt t="80147" x="6634163" y="2640013"/>
          <p14:tracePt t="80164" x="6784975" y="2540000"/>
          <p14:tracePt t="80181" x="6897688" y="2465388"/>
          <p14:tracePt t="80198" x="6985000" y="2390775"/>
          <p14:tracePt t="80214" x="7097713" y="2327275"/>
          <p14:tracePt t="80231" x="7197725" y="2252663"/>
          <p14:tracePt t="80234" x="7259638" y="2227263"/>
          <p14:tracePt t="80248" x="7297738" y="2227263"/>
          <p14:tracePt t="80250" x="7323138" y="2214563"/>
          <p14:tracePt t="80265" x="7372350" y="2201863"/>
          <p14:tracePt t="80281" x="7385050" y="2190750"/>
          <p14:tracePt t="80297" x="7397750" y="2190750"/>
          <p14:tracePt t="80386" x="7410450" y="2190750"/>
          <p14:tracePt t="80394" x="7410450" y="2201863"/>
          <p14:tracePt t="80402" x="7423150" y="2265363"/>
          <p14:tracePt t="80415" x="7435850" y="2327275"/>
          <p14:tracePt t="80418" x="7448550" y="2403475"/>
          <p14:tracePt t="80432" x="7459663" y="2452688"/>
          <p14:tracePt t="80434" x="7459663" y="2503488"/>
          <p14:tracePt t="80448" x="7459663" y="2578100"/>
          <p14:tracePt t="80450" x="7459663" y="2627313"/>
          <p14:tracePt t="80465" x="7459663" y="2740025"/>
          <p14:tracePt t="80482" x="7459663" y="2916238"/>
          <p14:tracePt t="80498" x="7435850" y="3090863"/>
          <p14:tracePt t="80514" x="7385050" y="3278188"/>
          <p14:tracePt t="80531" x="7335838" y="3516313"/>
          <p14:tracePt t="80548" x="7297738" y="3767138"/>
          <p14:tracePt t="80565" x="7272338" y="4017963"/>
          <p14:tracePt t="80582" x="7259638" y="4205288"/>
          <p14:tracePt t="80600" x="7259638" y="4330700"/>
          <p14:tracePt t="80602" x="7259638" y="4367213"/>
          <p14:tracePt t="80616" x="7272338" y="4405313"/>
          <p14:tracePt t="80618" x="7297738" y="4454525"/>
          <p14:tracePt t="80632" x="7323138" y="4479925"/>
          <p14:tracePt t="80634" x="7359650" y="4492625"/>
          <p14:tracePt t="80650" x="7423150" y="4518025"/>
          <p14:tracePt t="80666" x="7548563" y="4567238"/>
          <p14:tracePt t="80682" x="7735888" y="4618038"/>
          <p14:tracePt t="80699" x="7897813" y="4667250"/>
          <p14:tracePt t="80715" x="7986713" y="4692650"/>
          <p14:tracePt t="80732" x="8010525" y="4692650"/>
          <p14:tracePt t="80770" x="7986713" y="4692650"/>
          <p14:tracePt t="80778" x="7923213" y="4705350"/>
          <p14:tracePt t="80786" x="7785100" y="4718050"/>
          <p14:tracePt t="80799" x="7635875" y="4730750"/>
          <p14:tracePt t="80801" x="7485063" y="4743450"/>
          <p14:tracePt t="80816" x="7310438" y="4743450"/>
          <p14:tracePt t="80818" x="7123113" y="4743450"/>
          <p14:tracePt t="80833" x="6797675" y="4743450"/>
          <p14:tracePt t="80850" x="6534150" y="4743450"/>
          <p14:tracePt t="80866" x="6370638" y="4743450"/>
          <p14:tracePt t="80882" x="6321425" y="4743450"/>
          <p14:tracePt t="80899" x="6308725" y="4743450"/>
          <p14:tracePt t="80939" x="6321425" y="4730750"/>
          <p14:tracePt t="80946" x="6383338" y="4718050"/>
          <p14:tracePt t="80953" x="6496050" y="4705350"/>
          <p14:tracePt t="80964" x="6646863" y="4692650"/>
          <p14:tracePt t="80981" x="7034213" y="4679950"/>
          <p14:tracePt t="80998" x="7423150" y="4667250"/>
          <p14:tracePt t="81015" x="7735888" y="4667250"/>
          <p14:tracePt t="81017" x="7835900" y="4656138"/>
          <p14:tracePt t="81032" x="7961313" y="4643438"/>
          <p14:tracePt t="81049" x="7999413" y="4643438"/>
          <p14:tracePt t="81122" x="7948613" y="4643438"/>
          <p14:tracePt t="81130" x="7848600" y="4643438"/>
          <p14:tracePt t="81137" x="7673975" y="4643438"/>
          <p14:tracePt t="81150" x="7448550" y="4643438"/>
          <p14:tracePt t="81166" x="6910388" y="4643438"/>
          <p14:tracePt t="81170" x="6659563" y="4643438"/>
          <p14:tracePt t="81183" x="6496050" y="4643438"/>
          <p14:tracePt t="81186" x="6370638" y="4643438"/>
          <p14:tracePt t="81201" x="6208713" y="4643438"/>
          <p14:tracePt t="81217" x="6196013" y="4643438"/>
          <p14:tracePt t="81233" x="6183313" y="4643438"/>
          <p14:tracePt t="81274" x="6183313" y="4630738"/>
          <p14:tracePt t="81282" x="6183313" y="4618038"/>
          <p14:tracePt t="81290" x="6221413" y="4592638"/>
          <p14:tracePt t="81300" x="6308725" y="4567238"/>
          <p14:tracePt t="81316" x="6559550" y="4543425"/>
          <p14:tracePt t="81333" x="6872288" y="4530725"/>
          <p14:tracePt t="81351" x="7134225" y="4530725"/>
          <p14:tracePt t="81353" x="7223125" y="4530725"/>
          <p14:tracePt t="81367" x="7297738" y="4518025"/>
          <p14:tracePt t="81370" x="7348538" y="4518025"/>
          <p14:tracePt t="81384" x="7385050" y="4518025"/>
          <p14:tracePt t="81386" x="7397750" y="4518025"/>
          <p14:tracePt t="81401" x="7410450" y="4518025"/>
          <p14:tracePt t="81417" x="7423150" y="4518025"/>
          <p14:tracePt t="81490" x="7410450" y="4518025"/>
          <p14:tracePt t="81498" x="7359650" y="4518025"/>
          <p14:tracePt t="81506" x="7297738" y="4518025"/>
          <p14:tracePt t="81517" x="7210425" y="4518025"/>
          <p14:tracePt t="81534" x="7010400" y="4530725"/>
          <p14:tracePt t="81537" x="6921500" y="4530725"/>
          <p14:tracePt t="81550" x="6846888" y="4530725"/>
          <p14:tracePt t="81554" x="6797675" y="4543425"/>
          <p14:tracePt t="81568" x="6772275" y="4554538"/>
          <p14:tracePt t="81570" x="6759575" y="4554538"/>
          <p14:tracePt t="81642" x="6808788" y="4554538"/>
          <p14:tracePt t="81651" x="6897688" y="4554538"/>
          <p14:tracePt t="81659" x="6997700" y="4554538"/>
          <p14:tracePt t="81667" x="7110413" y="4543425"/>
          <p14:tracePt t="81685" x="7310438" y="4518025"/>
          <p14:tracePt t="81702" x="7448550" y="4518025"/>
          <p14:tracePt t="81718" x="7510463" y="4492625"/>
          <p14:tracePt t="81721" x="7523163" y="4492625"/>
          <p14:tracePt t="81734" x="7548563" y="4492625"/>
          <p14:tracePt t="81906" x="7535863" y="4492625"/>
          <p14:tracePt t="82170" x="7523163" y="4492625"/>
          <p14:tracePt t="82178" x="7459663" y="4492625"/>
          <p14:tracePt t="82186" x="7372350" y="4518025"/>
          <p14:tracePt t="82203" x="7059613" y="4579938"/>
          <p14:tracePt t="82219" x="6608763" y="4618038"/>
          <p14:tracePt t="82236" x="6283325" y="4656138"/>
          <p14:tracePt t="82253" x="6134100" y="4656138"/>
          <p14:tracePt t="82270" x="6083300" y="4656138"/>
          <p14:tracePt t="82353" x="6121400" y="4656138"/>
          <p14:tracePt t="82362" x="6183313" y="4656138"/>
          <p14:tracePt t="82370" x="6270625" y="4656138"/>
          <p14:tracePt t="82387" x="6483350" y="4643438"/>
          <p14:tracePt t="82403" x="6684963" y="4643438"/>
          <p14:tracePt t="82420" x="6834188" y="4630738"/>
          <p14:tracePt t="82437" x="6921500" y="4618038"/>
          <p14:tracePt t="82452" x="6972300" y="4618038"/>
          <p14:tracePt t="82469" x="6997700" y="4618038"/>
          <p14:tracePt t="82484" x="7010400" y="4618038"/>
          <p14:tracePt t="82552" x="6985000" y="4618038"/>
          <p14:tracePt t="82560" x="6897688" y="4618038"/>
          <p14:tracePt t="82568" x="6797675" y="4618038"/>
          <p14:tracePt t="82585" x="6621463" y="4618038"/>
          <p14:tracePt t="82601" x="6534150" y="4618038"/>
          <p14:tracePt t="82704" x="6572250" y="4618038"/>
          <p14:tracePt t="82713" x="6608763" y="4618038"/>
          <p14:tracePt t="82720" x="6646863" y="4618038"/>
          <p14:tracePt t="82735" x="6672263" y="4618038"/>
          <p14:tracePt t="82736" x="6696075" y="4618038"/>
          <p14:tracePt t="82752" x="6746875" y="4605338"/>
          <p14:tracePt t="82770" x="6772275" y="4605338"/>
          <p14:tracePt t="82785" x="6784975" y="4605338"/>
          <p14:tracePt t="83154" x="6746875" y="4592638"/>
          <p14:tracePt t="83164" x="6684963" y="4579938"/>
          <p14:tracePt t="83171" x="6634163" y="4579938"/>
          <p14:tracePt t="83189" x="6584950" y="4554538"/>
          <p14:tracePt t="83205" x="6559550" y="4518025"/>
          <p14:tracePt t="83222" x="6546850" y="4492625"/>
          <p14:tracePt t="83834" x="6572250" y="4492625"/>
          <p14:tracePt t="83841" x="6608763" y="4492625"/>
          <p14:tracePt t="83850" x="6646863" y="4492625"/>
          <p14:tracePt t="83858" x="6684963" y="4492625"/>
          <p14:tracePt t="83873" x="6734175" y="4492625"/>
          <p14:tracePt t="83889" x="6772275" y="4492625"/>
          <p14:tracePt t="83906" x="6808788" y="4492625"/>
          <p14:tracePt t="83922" x="6821488" y="4492625"/>
          <p14:tracePt t="83939" x="6834188" y="4479925"/>
          <p14:tracePt t="84226" x="6846888" y="4479925"/>
          <p14:tracePt t="84234" x="6872288" y="4479925"/>
          <p14:tracePt t="84241" x="6897688" y="4467225"/>
          <p14:tracePt t="84258" x="6997700" y="4467225"/>
          <p14:tracePt t="84275" x="7134225" y="4467225"/>
          <p14:tracePt t="84291" x="7297738" y="4467225"/>
          <p14:tracePt t="84308" x="7510463" y="4443413"/>
          <p14:tracePt t="84324" x="7748588" y="4418013"/>
          <p14:tracePt t="84341" x="7910513" y="4392613"/>
          <p14:tracePt t="84359" x="8061325" y="4354513"/>
          <p14:tracePt t="84361" x="8110538" y="4341813"/>
          <p14:tracePt t="84375" x="8186738" y="4330700"/>
          <p14:tracePt t="84378" x="8235950" y="4318000"/>
          <p14:tracePt t="84392" x="8286750" y="4318000"/>
          <p14:tracePt t="84394" x="8335963" y="4318000"/>
          <p14:tracePt t="84409" x="8399463" y="4305300"/>
          <p14:tracePt t="84411" x="8448675" y="4292600"/>
          <p14:tracePt t="84426" x="8548688" y="4292600"/>
          <p14:tracePt t="84442" x="8624888" y="4279900"/>
          <p14:tracePt t="84458" x="8674100" y="4254500"/>
          <p14:tracePt t="84475" x="8699500" y="4254500"/>
          <p14:tracePt t="84866" x="8674100" y="4254500"/>
          <p14:tracePt t="84874" x="8624888" y="4254500"/>
          <p14:tracePt t="84882" x="8548688" y="4254500"/>
          <p14:tracePt t="84893" x="8448675" y="4254500"/>
          <p14:tracePt t="84910" x="8148638" y="4254500"/>
          <p14:tracePt t="84913" x="7986713" y="4254500"/>
          <p14:tracePt t="84927" x="7797800" y="4254500"/>
          <p14:tracePt t="84930" x="7623175" y="4254500"/>
          <p14:tracePt t="84944" x="7435850" y="4254500"/>
          <p14:tracePt t="84946" x="7246938" y="4254500"/>
          <p14:tracePt t="84960" x="7085013" y="4254500"/>
          <p14:tracePt t="84962" x="6921500" y="4254500"/>
          <p14:tracePt t="84977" x="6634163" y="4254500"/>
          <p14:tracePt t="84994" x="6383338" y="4254500"/>
          <p14:tracePt t="85010" x="6183313" y="4267200"/>
          <p14:tracePt t="85027" x="6045200" y="4267200"/>
          <p14:tracePt t="85043" x="5932488" y="4267200"/>
          <p14:tracePt t="85060" x="5808663" y="4267200"/>
          <p14:tracePt t="85077" x="5657850" y="4267200"/>
          <p14:tracePt t="85094" x="5507038" y="4267200"/>
          <p14:tracePt t="85110" x="5332413" y="4267200"/>
          <p14:tracePt t="85114" x="5232400" y="4267200"/>
          <p14:tracePt t="85125" x="5157788" y="4267200"/>
          <p14:tracePt t="85142" x="4968875" y="4305300"/>
          <p14:tracePt t="85145" x="4881563" y="4305300"/>
          <p14:tracePt t="85159" x="4819650" y="4305300"/>
          <p14:tracePt t="85160" x="4743450" y="4305300"/>
          <p14:tracePt t="85176" x="4668838" y="4318000"/>
          <p14:tracePt t="85177" x="4619625" y="4318000"/>
          <p14:tracePt t="85193" x="4518025" y="4318000"/>
          <p14:tracePt t="85209" x="4406900" y="4330700"/>
          <p14:tracePt t="85226" x="4305300" y="4354513"/>
          <p14:tracePt t="85242" x="4156075" y="4405313"/>
          <p14:tracePt t="85259" x="3979863" y="4492625"/>
          <p14:tracePt t="85276" x="3767138" y="4567238"/>
          <p14:tracePt t="85292" x="3567113" y="4667250"/>
          <p14:tracePt t="85309" x="3417888" y="4718050"/>
          <p14:tracePt t="85326" x="3279775" y="4768850"/>
          <p14:tracePt t="85342" x="3167063" y="4830763"/>
          <p14:tracePt t="85344" x="3092450" y="4868863"/>
          <p14:tracePt t="85359" x="3028950" y="4905375"/>
          <p14:tracePt t="85361" x="2992438" y="4930775"/>
          <p14:tracePt t="85376" x="2916238" y="4981575"/>
          <p14:tracePt t="85393" x="2890838" y="5005388"/>
          <p14:tracePt t="85410" x="2854325" y="5030788"/>
          <p14:tracePt t="85428" x="2828925" y="5030788"/>
          <p14:tracePt t="85445" x="2816225" y="5043488"/>
          <p14:tracePt t="85461" x="2803525" y="5056188"/>
          <p14:tracePt t="85478" x="2790825" y="5068888"/>
          <p14:tracePt t="85481" x="2778125" y="5068888"/>
          <p14:tracePt t="85494" x="2778125" y="5081588"/>
          <p14:tracePt t="85602" x="2767013" y="5081588"/>
          <p14:tracePt t="85610" x="2767013" y="5092700"/>
          <p14:tracePt t="85618" x="2754313" y="5092700"/>
          <p14:tracePt t="85634" x="2741613" y="5092700"/>
          <p14:tracePt t="85644" x="2728913" y="5105400"/>
          <p14:tracePt t="85662" x="2728913" y="5118100"/>
          <p14:tracePt t="85679" x="2716213" y="5118100"/>
          <p14:tracePt t="85696" x="2716213" y="5130800"/>
          <p14:tracePt t="85698" x="2703513" y="5130800"/>
          <p14:tracePt t="85721" x="2703513" y="5143500"/>
          <p14:tracePt t="86329" x="2690813" y="5143500"/>
          <p14:tracePt t="86346" x="2667000" y="5156200"/>
          <p14:tracePt t="86356" x="2654300" y="5156200"/>
          <p14:tracePt t="86362" x="2641600" y="5156200"/>
          <p14:tracePt t="86380" x="2590800" y="5181600"/>
          <p14:tracePt t="86397" x="2578100" y="5181600"/>
          <p14:tracePt t="86414" x="2554288" y="5181600"/>
          <p14:tracePt t="86430" x="2554288" y="5194300"/>
          <p14:tracePt t="86434" x="2541588" y="5194300"/>
          <p14:tracePt t="86762" x="2528888" y="5194300"/>
          <p14:tracePt t="87761" x="2516188" y="5194300"/>
          <p14:tracePt t="87770" x="2503488" y="5194300"/>
          <p14:tracePt t="87785" x="2478088" y="5194300"/>
          <p14:tracePt t="87801" x="2452688" y="5194300"/>
          <p14:tracePt t="87818" x="2428875" y="5205413"/>
          <p14:tracePt t="87834" x="2390775" y="5218113"/>
          <p14:tracePt t="87851" x="2352675" y="5256213"/>
          <p14:tracePt t="87868" x="2316163" y="5281613"/>
          <p14:tracePt t="87884" x="2290763" y="5294313"/>
          <p14:tracePt t="87901" x="2278063" y="5305425"/>
          <p14:tracePt t="88354" x="2303463" y="5305425"/>
          <p14:tracePt t="88361" x="2352675" y="5305425"/>
          <p14:tracePt t="88369" x="2416175" y="5305425"/>
          <p14:tracePt t="88386" x="2603500" y="5305425"/>
          <p14:tracePt t="88402" x="2854325" y="5294313"/>
          <p14:tracePt t="88419" x="3103563" y="5294313"/>
          <p14:tracePt t="88435" x="3341688" y="5281613"/>
          <p14:tracePt t="88452" x="3467100" y="5268913"/>
          <p14:tracePt t="88469" x="3554413" y="5268913"/>
          <p14:tracePt t="88485" x="3617913" y="5268913"/>
          <p14:tracePt t="88502" x="3643313" y="5268913"/>
          <p14:tracePt t="88626" x="3617913" y="5268913"/>
          <p14:tracePt t="88634" x="3592513" y="5268913"/>
          <p14:tracePt t="88641" x="3554413" y="5268913"/>
          <p14:tracePt t="88652" x="3505200" y="5281613"/>
          <p14:tracePt t="88670" x="3405188" y="5305425"/>
          <p14:tracePt t="88686" x="3267075" y="5330825"/>
          <p14:tracePt t="88703" x="3103563" y="5356225"/>
          <p14:tracePt t="88705" x="3067050" y="5368925"/>
          <p14:tracePt t="88719" x="3028950" y="5368925"/>
          <p14:tracePt t="88721" x="3003550" y="5368925"/>
          <p14:tracePt t="88737" x="2954338" y="5381625"/>
          <p14:tracePt t="88753" x="2941638" y="5381625"/>
          <p14:tracePt t="88770" x="2928938" y="5381625"/>
          <p14:tracePt t="89409" x="2954338" y="5381625"/>
          <p14:tracePt t="89417" x="3016250" y="5381625"/>
          <p14:tracePt t="89426" x="3116263" y="5356225"/>
          <p14:tracePt t="89438" x="3216275" y="5330825"/>
          <p14:tracePt t="89454" x="3367088" y="5305425"/>
          <p14:tracePt t="89458" x="3392488" y="5305425"/>
          <p14:tracePt t="89471" x="3405188" y="5305425"/>
          <p14:tracePt t="89489" x="3417888" y="5305425"/>
          <p14:tracePt t="89562" x="3392488" y="5305425"/>
          <p14:tracePt t="89570" x="3341688" y="5305425"/>
          <p14:tracePt t="89578" x="3279775" y="5305425"/>
          <p14:tracePt t="89589" x="3228975" y="5305425"/>
          <p14:tracePt t="89605" x="3067050" y="5305425"/>
          <p14:tracePt t="89621" x="2941638" y="5330825"/>
          <p14:tracePt t="89639" x="2879725" y="5356225"/>
          <p14:tracePt t="89642" x="2867025" y="5356225"/>
          <p14:tracePt t="89656" x="2841625" y="5356225"/>
          <p14:tracePt t="89658" x="2828925" y="5356225"/>
          <p14:tracePt t="89672" x="2816225" y="5356225"/>
          <p14:tracePt t="89689" x="2803525" y="5368925"/>
          <p14:tracePt t="89786" x="2828925" y="5368925"/>
          <p14:tracePt t="89793" x="2867025" y="5368925"/>
          <p14:tracePt t="89806" x="2916238" y="5356225"/>
          <p14:tracePt t="89822" x="3054350" y="5330825"/>
          <p14:tracePt t="89826" x="3128963" y="5318125"/>
          <p14:tracePt t="89840" x="3167063" y="5318125"/>
          <p14:tracePt t="89842" x="3192463" y="5305425"/>
          <p14:tracePt t="89857" x="3228975" y="5294313"/>
          <p14:tracePt t="89873" x="3241675" y="5294313"/>
          <p14:tracePt t="90514" x="3254375" y="5294313"/>
          <p14:tracePt t="90522" x="3279775" y="5294313"/>
          <p14:tracePt t="90530" x="3292475" y="5294313"/>
          <p14:tracePt t="90541" x="3305175" y="5294313"/>
          <p14:tracePt t="90557" x="3317875" y="5294313"/>
          <p14:tracePt t="90633" x="3328988" y="5294313"/>
          <p14:tracePt t="90641" x="3341688" y="5294313"/>
          <p14:tracePt t="90649" x="3354388" y="5294313"/>
          <p14:tracePt t="90659" x="3392488" y="5294313"/>
          <p14:tracePt t="90675" x="3441700" y="5294313"/>
          <p14:tracePt t="90691" x="3492500" y="5294313"/>
          <p14:tracePt t="90708" x="3541713" y="5294313"/>
          <p14:tracePt t="90725" x="3605213" y="5294313"/>
          <p14:tracePt t="90742" x="3643313" y="5281613"/>
          <p14:tracePt t="90745" x="3654425" y="5281613"/>
          <p14:tracePt t="90758" x="3667125" y="5281613"/>
          <p14:tracePt t="90761" x="3679825" y="5281613"/>
          <p14:tracePt t="90785" x="3692525" y="5281613"/>
          <p14:tracePt t="90801" x="3692525" y="5268913"/>
          <p14:tracePt t="90809" x="3705225" y="5268913"/>
          <p14:tracePt t="90833" x="3717925" y="5268913"/>
          <p14:tracePt t="90841" x="3730625" y="5268913"/>
          <p14:tracePt t="90865" x="3743325" y="5268913"/>
          <p14:tracePt t="90881" x="3756025" y="5268913"/>
          <p14:tracePt t="90898" x="3767138" y="5256213"/>
          <p14:tracePt t="90909" x="3779838" y="5243513"/>
          <p14:tracePt t="90915" x="3792538" y="5243513"/>
          <p14:tracePt t="90925" x="3805238" y="5243513"/>
          <p14:tracePt t="90941" x="3843338" y="5243513"/>
          <p14:tracePt t="90959" x="3856038" y="5230813"/>
          <p14:tracePt t="90961" x="3867150" y="5230813"/>
          <p14:tracePt t="90977" x="3879850" y="5230813"/>
          <p14:tracePt t="90992" x="3892550" y="5230813"/>
          <p14:tracePt t="91009" x="3905250" y="5230813"/>
          <p14:tracePt t="91050" x="3917950" y="5230813"/>
          <p14:tracePt t="91074" x="3930650" y="5230813"/>
          <p14:tracePt t="91090" x="3943350" y="5218113"/>
          <p14:tracePt t="91098" x="3956050" y="5218113"/>
          <p14:tracePt t="91114" x="3968750" y="5218113"/>
          <p14:tracePt t="91124" x="3979863" y="5205413"/>
          <p14:tracePt t="91141" x="4017963" y="5205413"/>
          <p14:tracePt t="91158" x="4043363" y="5205413"/>
          <p14:tracePt t="91175" x="4105275" y="5181600"/>
          <p14:tracePt t="91176" x="4117975" y="5181600"/>
          <p14:tracePt t="91191" x="4130675" y="5181600"/>
          <p14:tracePt t="91193" x="4143375" y="5181600"/>
          <p14:tracePt t="91208" x="4156075" y="5181600"/>
          <p14:tracePt t="91225" x="4168775" y="5181600"/>
          <p14:tracePt t="91241" x="4168775" y="5168900"/>
          <p14:tracePt t="92594" x="4168775" y="5181600"/>
          <p14:tracePt t="92601" x="4168775" y="5194300"/>
          <p14:tracePt t="92612" x="4168775" y="5230813"/>
          <p14:tracePt t="92630" x="4156075" y="5243513"/>
          <p14:tracePt t="92785" x="4143375" y="5243513"/>
          <p14:tracePt t="92794" x="4130675" y="5243513"/>
          <p14:tracePt t="92801" x="4092575" y="5243513"/>
          <p14:tracePt t="92813" x="4043363" y="5243513"/>
          <p14:tracePt t="92831" x="3892550" y="5256213"/>
          <p14:tracePt t="92834" x="3805238" y="5268913"/>
          <p14:tracePt t="92848" x="3705225" y="5268913"/>
          <p14:tracePt t="92850" x="3617913" y="5268913"/>
          <p14:tracePt t="92865" x="3479800" y="5268913"/>
          <p14:tracePt t="92880" x="3429000" y="5268913"/>
          <p14:tracePt t="92882" x="3405188" y="5268913"/>
          <p14:tracePt t="92897" x="3367088" y="5268913"/>
          <p14:tracePt t="92914" x="3354388" y="5268913"/>
          <p14:tracePt t="92930" x="3341688" y="5268913"/>
          <p14:tracePt t="92947" x="3328988" y="5268913"/>
          <p14:tracePt t="92964" x="3317875" y="5268913"/>
          <p14:tracePt t="93041" x="3292475" y="5268913"/>
          <p14:tracePt t="93050" x="3267075" y="5268913"/>
          <p14:tracePt t="93057" x="3241675" y="5268913"/>
          <p14:tracePt t="93066" x="3216275" y="5268913"/>
          <p14:tracePt t="93081" x="3141663" y="5268913"/>
          <p14:tracePt t="93097" x="3092450" y="5268913"/>
          <p14:tracePt t="93114" x="3016250" y="5268913"/>
          <p14:tracePt t="93131" x="2954338" y="5256213"/>
          <p14:tracePt t="93148" x="2879725" y="5256213"/>
          <p14:tracePt t="93164" x="2778125" y="5243513"/>
          <p14:tracePt t="93181" x="2678113" y="5243513"/>
          <p14:tracePt t="93198" x="2565400" y="5243513"/>
          <p14:tracePt t="93201" x="2528888" y="5243513"/>
          <p14:tracePt t="93215" x="2478088" y="5243513"/>
          <p14:tracePt t="93218" x="2452688" y="5243513"/>
          <p14:tracePt t="93232" x="2416175" y="5243513"/>
          <p14:tracePt t="93234" x="2378075" y="5243513"/>
          <p14:tracePt t="93249" x="2339975" y="5243513"/>
          <p14:tracePt t="93265" x="2303463" y="5243513"/>
          <p14:tracePt t="93465" x="2303463" y="5230813"/>
          <p14:tracePt t="93473" x="2303463" y="5218113"/>
          <p14:tracePt t="93483" x="2339975" y="5218113"/>
          <p14:tracePt t="93499" x="2516188" y="5168900"/>
          <p14:tracePt t="93515" x="2690813" y="5143500"/>
          <p14:tracePt t="93532" x="2754313" y="5130800"/>
          <p14:tracePt t="93550" x="2767013" y="5130800"/>
          <p14:tracePt t="93649" x="2754313" y="5143500"/>
          <p14:tracePt t="93666" x="2741613" y="5143500"/>
          <p14:tracePt t="93682" x="2728913" y="5143500"/>
          <p14:tracePt t="93690" x="2728913" y="5156200"/>
          <p14:tracePt t="93699" x="2728913" y="5168900"/>
          <p14:tracePt t="93785" x="2767013" y="5168900"/>
          <p14:tracePt t="93794" x="2816225" y="5168900"/>
          <p14:tracePt t="93801" x="2867025" y="5168900"/>
          <p14:tracePt t="93817" x="2979738" y="5168900"/>
          <p14:tracePt t="93833" x="3079750" y="5168900"/>
          <p14:tracePt t="93850" x="3167063" y="5168900"/>
          <p14:tracePt t="93867" x="3317875" y="5168900"/>
          <p14:tracePt t="93883" x="3492500" y="5168900"/>
          <p14:tracePt t="93900" x="3643313" y="5168900"/>
          <p14:tracePt t="93917" x="3792538" y="5168900"/>
          <p14:tracePt t="93933" x="3892550" y="5181600"/>
          <p14:tracePt t="93950" x="3956050" y="5181600"/>
          <p14:tracePt t="93953" x="3979863" y="5181600"/>
          <p14:tracePt t="93967" x="4005263" y="5181600"/>
          <p14:tracePt t="93970" x="4030663" y="5181600"/>
          <p14:tracePt t="93984" x="4043363" y="5181600"/>
          <p14:tracePt t="93986" x="4068763" y="5181600"/>
          <p14:tracePt t="94000" x="4092575" y="5181600"/>
          <p14:tracePt t="94017" x="4130675" y="5181600"/>
          <p14:tracePt t="94034" x="4168775" y="5181600"/>
          <p14:tracePt t="94050" x="4217988" y="5181600"/>
          <p14:tracePt t="94066" x="4256088" y="5181600"/>
          <p14:tracePt t="94084" x="4294188" y="5181600"/>
          <p14:tracePt t="94100" x="4343400" y="5181600"/>
          <p14:tracePt t="94117" x="4368800" y="5181600"/>
          <p14:tracePt t="94133" x="4394200" y="5181600"/>
          <p14:tracePt t="94151" x="4418013" y="5181600"/>
          <p14:tracePt t="94314" x="4418013" y="5194300"/>
          <p14:tracePt t="94321" x="4406900" y="5205413"/>
          <p14:tracePt t="94334" x="4394200" y="5230813"/>
          <p14:tracePt t="94337" x="4381500" y="5230813"/>
          <p14:tracePt t="94353" x="4368800" y="5243513"/>
          <p14:tracePt t="94369" x="4356100" y="5243513"/>
          <p14:tracePt t="94458" x="4368800" y="5243513"/>
          <p14:tracePt t="94466" x="4394200" y="5243513"/>
          <p14:tracePt t="94474" x="4430713" y="5243513"/>
          <p14:tracePt t="94484" x="4468813" y="5243513"/>
          <p14:tracePt t="94501" x="4530725" y="5243513"/>
          <p14:tracePt t="94518" x="4581525" y="5243513"/>
          <p14:tracePt t="94521" x="4619625" y="5243513"/>
          <p14:tracePt t="94534" x="4643438" y="5243513"/>
          <p14:tracePt t="94537" x="4643438" y="5230813"/>
          <p14:tracePt t="94551" x="4656138" y="5230813"/>
          <p14:tracePt t="94569" x="4668838" y="5230813"/>
          <p14:tracePt t="94585" x="4681538" y="5230813"/>
          <p14:tracePt t="94682" x="4656138" y="5230813"/>
          <p14:tracePt t="94690" x="4619625" y="5243513"/>
          <p14:tracePt t="94702" x="4581525" y="5268913"/>
          <p14:tracePt t="94719" x="4494213" y="5281613"/>
          <p14:tracePt t="94721" x="4468813" y="5294313"/>
          <p14:tracePt t="94736" x="4456113" y="5305425"/>
          <p14:tracePt t="94739" x="4430713" y="5305425"/>
          <p14:tracePt t="94832" x="4481513" y="5305425"/>
          <p14:tracePt t="94840" x="4530725" y="5305425"/>
          <p14:tracePt t="94850" x="4594225" y="5294313"/>
          <p14:tracePt t="94867" x="4732338" y="5256213"/>
          <p14:tracePt t="94884" x="4868863" y="5230813"/>
          <p14:tracePt t="94902" x="4968875" y="5205413"/>
          <p14:tracePt t="94919" x="5032375" y="5194300"/>
          <p14:tracePt t="94921" x="5045075" y="5194300"/>
          <p14:tracePt t="95041" x="5019675" y="5194300"/>
          <p14:tracePt t="95050" x="4981575" y="5205413"/>
          <p14:tracePt t="95058" x="4956175" y="5218113"/>
          <p14:tracePt t="95069" x="4932363" y="5218113"/>
          <p14:tracePt t="95084" x="4856163" y="5230813"/>
          <p14:tracePt t="95101" x="4781550" y="5243513"/>
          <p14:tracePt t="95118" x="4732338" y="5256213"/>
          <p14:tracePt t="95120" x="4719638" y="5256213"/>
          <p14:tracePt t="95135" x="4694238" y="5256213"/>
          <p14:tracePt t="95136" x="4681538" y="5268913"/>
          <p14:tracePt t="95152" x="4668838" y="5268913"/>
          <p14:tracePt t="95913" x="4681538" y="5268913"/>
          <p14:tracePt t="95930" x="4694238" y="5268913"/>
          <p14:tracePt t="97554" x="4681538" y="5268913"/>
          <p14:tracePt t="97561" x="4668838" y="5281613"/>
          <p14:tracePt t="97576" x="4643438" y="5281613"/>
          <p14:tracePt t="97593" x="4619625" y="5281613"/>
          <p14:tracePt t="97609" x="4606925" y="5281613"/>
          <p14:tracePt t="97627" x="4594225" y="5281613"/>
          <p14:tracePt t="97666" x="4581525" y="5281613"/>
          <p14:tracePt t="99610" x="4594225" y="5281613"/>
          <p14:tracePt t="99617" x="4656138" y="5268913"/>
          <p14:tracePt t="99632" x="4781550" y="5230813"/>
          <p14:tracePt t="99634" x="4932363" y="5168900"/>
          <p14:tracePt t="99649" x="5157788" y="5105400"/>
          <p14:tracePt t="99665" x="5383213" y="5056188"/>
          <p14:tracePt t="99682" x="5657850" y="4968875"/>
          <p14:tracePt t="99699" x="5932488" y="4892675"/>
          <p14:tracePt t="99715" x="6170613" y="4818063"/>
          <p14:tracePt t="99731" x="6408738" y="4756150"/>
          <p14:tracePt t="99748" x="6634163" y="4705350"/>
          <p14:tracePt t="99765" x="6846888" y="4656138"/>
          <p14:tracePt t="99781" x="7034213" y="4567238"/>
          <p14:tracePt t="99799" x="7235825" y="4479925"/>
          <p14:tracePt t="99801" x="7335838" y="4430713"/>
          <p14:tracePt t="99816" x="7485063" y="4341813"/>
          <p14:tracePt t="99819" x="7661275" y="4230688"/>
          <p14:tracePt t="99833" x="8161338" y="3967163"/>
          <p14:tracePt t="99849" x="8674100" y="3590925"/>
          <p14:tracePt t="99866" x="9037638" y="3316288"/>
          <p14:tracePt t="99882" x="9250363" y="3116263"/>
          <p14:tracePt t="99899" x="9413875" y="2990850"/>
          <p14:tracePt t="99915" x="9488488" y="2916238"/>
          <p14:tracePt t="99932" x="9513888" y="2840038"/>
          <p14:tracePt t="99949" x="9525000" y="2816225"/>
          <p14:tracePt t="99966" x="9525000" y="2790825"/>
          <p14:tracePt t="99982" x="9525000" y="2778125"/>
          <p14:tracePt t="99985" x="9525000" y="2765425"/>
          <p14:tracePt t="99998" x="9525000" y="2752725"/>
          <p14:tracePt t="100016" x="9525000" y="2740025"/>
          <p14:tracePt t="100033" x="9463088" y="2716213"/>
          <p14:tracePt t="100049" x="9337675" y="2665413"/>
          <p14:tracePt t="100066" x="9099550" y="2640013"/>
          <p14:tracePt t="100082" x="8886825" y="2590800"/>
          <p14:tracePt t="100099" x="8712200" y="2552700"/>
          <p14:tracePt t="100116" x="8612188" y="2552700"/>
          <p14:tracePt t="100132" x="8548688" y="2578100"/>
          <p14:tracePt t="100149" x="8486775" y="2616200"/>
          <p14:tracePt t="100166" x="8461375" y="2716213"/>
          <p14:tracePt t="100169" x="8461375" y="2778125"/>
          <p14:tracePt t="100183" x="8461375" y="2828925"/>
          <p14:tracePt t="100185" x="8461375" y="2865438"/>
          <p14:tracePt t="100200" x="8461375" y="2903538"/>
          <p14:tracePt t="100202" x="8461375" y="2952750"/>
          <p14:tracePt t="100216" x="8524875" y="3003550"/>
          <p14:tracePt t="100233" x="8661400" y="3078163"/>
          <p14:tracePt t="100250" x="8863013" y="3154363"/>
          <p14:tracePt t="100266" x="9137650" y="3228975"/>
          <p14:tracePt t="100283" x="9437688" y="3241675"/>
          <p14:tracePt t="100300" x="9688513" y="3241675"/>
          <p14:tracePt t="100317" x="9926638" y="3241675"/>
          <p14:tracePt t="100333" x="10139363" y="3141663"/>
          <p14:tracePt t="100350" x="10313988" y="3041650"/>
          <p14:tracePt t="100353" x="10352088" y="2978150"/>
          <p14:tracePt t="100366" x="10377488" y="2890838"/>
          <p14:tracePt t="100369" x="10390188" y="2816225"/>
          <p14:tracePt t="100383" x="10390188" y="2740025"/>
          <p14:tracePt t="100385" x="10390188" y="2690813"/>
          <p14:tracePt t="100400" x="10390188" y="2640013"/>
          <p14:tracePt t="100402" x="10390188" y="2590800"/>
          <p14:tracePt t="100417" x="10301288" y="2490788"/>
          <p14:tracePt t="100434" x="10101263" y="2390775"/>
          <p14:tracePt t="100449" x="9826625" y="2278063"/>
          <p14:tracePt t="100465" x="9501188" y="2201863"/>
          <p14:tracePt t="100482" x="9250363" y="2190750"/>
          <p14:tracePt t="100499" x="9075738" y="2190750"/>
          <p14:tracePt t="100516" x="8937625" y="2190750"/>
          <p14:tracePt t="100534" x="8824913" y="2227263"/>
          <p14:tracePt t="100537" x="8774113" y="2265363"/>
          <p14:tracePt t="100550" x="8750300" y="2290763"/>
          <p14:tracePt t="100552" x="8712200" y="2327275"/>
          <p14:tracePt t="100567" x="8686800" y="2390775"/>
          <p14:tracePt t="100570" x="8674100" y="2452688"/>
          <p14:tracePt t="100584" x="8661400" y="2503488"/>
          <p14:tracePt t="100586" x="8661400" y="2565400"/>
          <p14:tracePt t="100601" x="8699500" y="2716213"/>
          <p14:tracePt t="100617" x="8837613" y="2865438"/>
          <p14:tracePt t="100634" x="8986838" y="3028950"/>
          <p14:tracePt t="100651" x="9188450" y="3165475"/>
          <p14:tracePt t="100667" x="9424988" y="3290888"/>
          <p14:tracePt t="100684" x="9663113" y="3367088"/>
          <p14:tracePt t="100701" x="9939338" y="3416300"/>
          <p14:tracePt t="100718" x="10152063" y="3416300"/>
          <p14:tracePt t="100721" x="10252075" y="3416300"/>
          <p14:tracePt t="100734" x="10352088" y="3416300"/>
          <p14:tracePt t="100737" x="10464800" y="3390900"/>
          <p14:tracePt t="100751" x="10552113" y="3367088"/>
          <p14:tracePt t="100754" x="10639425" y="3328988"/>
          <p14:tracePt t="100768" x="10715625" y="3278188"/>
          <p14:tracePt t="100770" x="10764838" y="3216275"/>
          <p14:tracePt t="100783" x="10815638" y="3116263"/>
          <p14:tracePt t="100784" x="10852150" y="3028950"/>
          <p14:tracePt t="100800" x="10864850" y="2840038"/>
          <p14:tracePt t="100817" x="10864850" y="2690813"/>
          <p14:tracePt t="100833" x="10828338" y="2552700"/>
          <p14:tracePt t="100850" x="10715625" y="2439988"/>
          <p14:tracePt t="100866" x="10552113" y="2352675"/>
          <p14:tracePt t="100883" x="10326688" y="2278063"/>
          <p14:tracePt t="100900" x="10039350" y="2190750"/>
          <p14:tracePt t="100917" x="9701213" y="2139950"/>
          <p14:tracePt t="100934" x="9388475" y="2101850"/>
          <p14:tracePt t="100950" x="9137650" y="2101850"/>
          <p14:tracePt t="100952" x="9050338" y="2101850"/>
          <p14:tracePt t="100967" x="8986838" y="2101850"/>
          <p14:tracePt t="100969" x="8924925" y="2101850"/>
          <p14:tracePt t="100984" x="8874125" y="2139950"/>
          <p14:tracePt t="101001" x="8799513" y="2201863"/>
          <p14:tracePt t="101017" x="8763000" y="2314575"/>
          <p14:tracePt t="101033" x="8750300" y="2452688"/>
          <p14:tracePt t="101051" x="8750300" y="2603500"/>
          <p14:tracePt t="101069" x="8750300" y="2728913"/>
          <p14:tracePt t="101085" x="8824913" y="2828925"/>
          <p14:tracePt t="101101" x="8899525" y="2916238"/>
          <p14:tracePt t="101119" x="8986838" y="2990850"/>
          <p14:tracePt t="101121" x="9037638" y="3028950"/>
          <p14:tracePt t="101136" x="9088438" y="3065463"/>
          <p14:tracePt t="101139" x="9137650" y="3090863"/>
          <p14:tracePt t="101152" x="9188450" y="3116263"/>
          <p14:tracePt t="101154" x="9263063" y="3128963"/>
          <p14:tracePt t="101170" x="9424988" y="3165475"/>
          <p14:tracePt t="101185" x="9613900" y="3190875"/>
          <p14:tracePt t="101202" x="9826625" y="3190875"/>
          <p14:tracePt t="101220" x="10026650" y="3190875"/>
          <p14:tracePt t="101235" x="10177463" y="3190875"/>
          <p14:tracePt t="101252" x="10301288" y="3165475"/>
          <p14:tracePt t="101268" x="10364788" y="3128963"/>
          <p14:tracePt t="101286" x="10426700" y="3078163"/>
          <p14:tracePt t="101290" x="10452100" y="3054350"/>
          <p14:tracePt t="101303" x="10464800" y="3003550"/>
          <p14:tracePt t="101306" x="10490200" y="2978150"/>
          <p14:tracePt t="101319" x="10502900" y="2952750"/>
          <p14:tracePt t="101321" x="10502900" y="2916238"/>
          <p14:tracePt t="101336" x="10514013" y="2852738"/>
          <p14:tracePt t="101338" x="10514013" y="2803525"/>
          <p14:tracePt t="101353" x="10514013" y="2728913"/>
          <p14:tracePt t="101369" x="10514013" y="2652713"/>
          <p14:tracePt t="101386" x="10514013" y="2590800"/>
          <p14:tracePt t="101403" x="10490200" y="2540000"/>
          <p14:tracePt t="101419" x="10464800" y="2503488"/>
          <p14:tracePt t="101436" x="10452100" y="2490788"/>
          <p14:tracePt t="101453" x="10452100" y="2478088"/>
          <p14:tracePt t="101474" x="10439400" y="2478088"/>
          <p14:tracePt t="101486" x="10426700" y="2478088"/>
          <p14:tracePt t="101818" x="10426700" y="2465388"/>
          <p14:tracePt t="101825" x="10426700" y="2452688"/>
          <p14:tracePt t="101842" x="10414000" y="2452688"/>
          <p14:tracePt t="101865" x="10414000" y="2439988"/>
          <p14:tracePt t="101873" x="10401300" y="2439988"/>
          <p14:tracePt t="101913" x="10390188" y="2427288"/>
          <p14:tracePt t="101921" x="10377488" y="2427288"/>
          <p14:tracePt t="101929" x="10364788" y="2427288"/>
          <p14:tracePt t="101937" x="10352088" y="2427288"/>
          <p14:tracePt t="101954" x="10301288" y="2414588"/>
          <p14:tracePt t="101971" x="10226675" y="2390775"/>
          <p14:tracePt t="101986" x="10177463" y="2390775"/>
          <p14:tracePt t="102003" x="10101263" y="2390775"/>
          <p14:tracePt t="102020" x="10026650" y="2390775"/>
          <p14:tracePt t="102036" x="9975850" y="2390775"/>
          <p14:tracePt t="102053" x="9913938" y="2390775"/>
          <p14:tracePt t="102070" x="9863138" y="2390775"/>
          <p14:tracePt t="102072" x="9839325" y="2403475"/>
          <p14:tracePt t="102086" x="9826625" y="2414588"/>
          <p14:tracePt t="102088" x="9801225" y="2452688"/>
          <p14:tracePt t="102103" x="9788525" y="2478088"/>
          <p14:tracePt t="102104" x="9763125" y="2503488"/>
          <p14:tracePt t="102120" x="9750425" y="2552700"/>
          <p14:tracePt t="102136" x="9726613" y="2603500"/>
          <p14:tracePt t="102153" x="9713913" y="2640013"/>
          <p14:tracePt t="102169" x="9713913" y="2665413"/>
          <p14:tracePt t="102187" x="9750425" y="2728913"/>
          <p14:tracePt t="102203" x="9839325" y="2765425"/>
          <p14:tracePt t="102220" x="9939338" y="2790825"/>
          <p14:tracePt t="102237" x="10088563" y="2828925"/>
          <p14:tracePt t="102253" x="10226675" y="2828925"/>
          <p14:tracePt t="102270" x="10326688" y="2828925"/>
          <p14:tracePt t="102272" x="10377488" y="2803525"/>
          <p14:tracePt t="102287" x="10414000" y="2778125"/>
          <p14:tracePt t="102289" x="10439400" y="2752725"/>
          <p14:tracePt t="102304" x="10502900" y="2627313"/>
          <p14:tracePt t="102321" x="10514013" y="2516188"/>
          <p14:tracePt t="102337" x="10514013" y="2403475"/>
          <p14:tracePt t="102353" x="10514013" y="2290763"/>
          <p14:tracePt t="102370" x="10490200" y="2227263"/>
          <p14:tracePt t="102387" x="10452100" y="2178050"/>
          <p14:tracePt t="102404" x="10426700" y="2139950"/>
          <p14:tracePt t="102420" x="10352088" y="2114550"/>
          <p14:tracePt t="102437" x="10264775" y="2101850"/>
          <p14:tracePt t="102454" x="10126663" y="2089150"/>
          <p14:tracePt t="102456" x="10052050" y="2089150"/>
          <p14:tracePt t="102470" x="9975850" y="2089150"/>
          <p14:tracePt t="102472" x="9888538" y="2089150"/>
          <p14:tracePt t="102487" x="9813925" y="2089150"/>
          <p14:tracePt t="102489" x="9750425" y="2089150"/>
          <p14:tracePt t="102504" x="9663113" y="2089150"/>
          <p14:tracePt t="102521" x="9588500" y="2101850"/>
          <p14:tracePt t="102537" x="9537700" y="2152650"/>
          <p14:tracePt t="102555" x="9475788" y="2252663"/>
          <p14:tracePt t="102572" x="9437688" y="2403475"/>
          <p14:tracePt t="102590" x="9437688" y="2590800"/>
          <p14:tracePt t="102607" x="9437688" y="2728913"/>
          <p14:tracePt t="102611" x="9450388" y="2778125"/>
          <p14:tracePt t="102622" x="9488488" y="2828925"/>
          <p14:tracePt t="102625" x="9537700" y="2890838"/>
          <p14:tracePt t="102639" x="9588500" y="2952750"/>
          <p14:tracePt t="102641" x="9650413" y="2990850"/>
          <p14:tracePt t="102656" x="9726613" y="3028950"/>
          <p14:tracePt t="102658" x="9788525" y="3065463"/>
          <p14:tracePt t="102671" x="9863138" y="3103563"/>
          <p14:tracePt t="102672" x="9939338" y="3128963"/>
          <p14:tracePt t="102688" x="10101263" y="3165475"/>
          <p14:tracePt t="102704" x="10239375" y="3165475"/>
          <p14:tracePt t="102721" x="10390188" y="3165475"/>
          <p14:tracePt t="102739" x="10490200" y="3090863"/>
          <p14:tracePt t="102756" x="10552113" y="2978150"/>
          <p14:tracePt t="102773" x="10564813" y="2816225"/>
          <p14:tracePt t="102790" x="10564813" y="2640013"/>
          <p14:tracePt t="102793" x="10552113" y="2527300"/>
          <p14:tracePt t="102806" x="10514013" y="2427288"/>
          <p14:tracePt t="102809" x="10464800" y="2314575"/>
          <p14:tracePt t="102823" x="10401300" y="2227263"/>
          <p14:tracePt t="102825" x="10339388" y="2152650"/>
          <p14:tracePt t="102840" x="10277475" y="2089150"/>
          <p14:tracePt t="102842" x="10201275" y="2027238"/>
          <p14:tracePt t="102857" x="10039350" y="1939925"/>
          <p14:tracePt t="102873" x="9875838" y="1901825"/>
          <p14:tracePt t="102890" x="9775825" y="1876425"/>
          <p14:tracePt t="102907" x="9713913" y="1876425"/>
          <p14:tracePt t="102923" x="9650413" y="1876425"/>
          <p14:tracePt t="102940" x="9575800" y="1876425"/>
          <p14:tracePt t="102957" x="9513888" y="1939925"/>
          <p14:tracePt t="102974" x="9437688" y="2039938"/>
          <p14:tracePt t="102990" x="9363075" y="2239963"/>
          <p14:tracePt t="102993" x="9337675" y="2339975"/>
          <p14:tracePt t="103006" x="9312275" y="2478088"/>
          <p14:tracePt t="103009" x="9312275" y="2603500"/>
          <p14:tracePt t="103023" x="9312275" y="2703513"/>
          <p14:tracePt t="103026" x="9312275" y="2790825"/>
          <p14:tracePt t="103041" x="9312275" y="2878138"/>
          <p14:tracePt t="103057" x="9337675" y="2941638"/>
          <p14:tracePt t="103074" x="9363075" y="2965450"/>
          <p14:tracePt t="103090" x="9401175" y="2990850"/>
          <p14:tracePt t="103107" x="9475788" y="3003550"/>
          <p14:tracePt t="103124" x="9550400" y="3003550"/>
          <p14:tracePt t="103141" x="9637713" y="3003550"/>
          <p14:tracePt t="103157" x="9713913" y="3003550"/>
          <p14:tracePt t="103174" x="9788525" y="2952750"/>
          <p14:tracePt t="103189" x="9952038" y="2828925"/>
          <p14:tracePt t="103206" x="10064750" y="2716213"/>
          <p14:tracePt t="103223" x="10152063" y="2652713"/>
          <p14:tracePt t="103224" x="10177463" y="2627313"/>
          <p14:tracePt t="103240" x="10201275" y="2578100"/>
          <p14:tracePt t="103256" x="10201275" y="2565400"/>
          <p14:tracePt t="103320" x="10188575" y="2565400"/>
          <p14:tracePt t="103329" x="10152063" y="2565400"/>
          <p14:tracePt t="103341" x="10101263" y="2565400"/>
          <p14:tracePt t="103358" x="9963150" y="2565400"/>
          <p14:tracePt t="103361" x="9888538" y="2565400"/>
          <p14:tracePt t="103374" x="9813925" y="2603500"/>
          <p14:tracePt t="103377" x="9739313" y="2652713"/>
          <p14:tracePt t="103391" x="9650413" y="2703513"/>
          <p14:tracePt t="103393" x="9563100" y="2778125"/>
          <p14:tracePt t="103408" x="9463088" y="2903538"/>
          <p14:tracePt t="103410" x="9350375" y="3054350"/>
          <p14:tracePt t="103423" x="9224963" y="3241675"/>
          <p14:tracePt t="103424" x="9099550" y="3479800"/>
          <p14:tracePt t="103440" x="8850313" y="3879850"/>
          <p14:tracePt t="103456" x="8624888" y="4167188"/>
          <p14:tracePt t="103473" x="8412163" y="4330700"/>
          <p14:tracePt t="103491" x="8248650" y="4443413"/>
          <p14:tracePt t="103508" x="8135938" y="4518025"/>
          <p14:tracePt t="103524" x="8074025" y="4567238"/>
          <p14:tracePt t="103541" x="8048625" y="4567238"/>
          <p14:tracePt t="103558" x="8035925" y="4579938"/>
          <p14:tracePt t="103665" x="8035925" y="4554538"/>
          <p14:tracePt t="103673" x="8048625" y="4530725"/>
          <p14:tracePt t="103682" x="8061325" y="4505325"/>
          <p14:tracePt t="103692" x="8086725" y="4479925"/>
          <p14:tracePt t="103708" x="8110538" y="4443413"/>
          <p14:tracePt t="103793" x="8110538" y="4430713"/>
          <p14:tracePt t="103801" x="8123238" y="4430713"/>
          <p14:tracePt t="103809" x="8135938" y="4418013"/>
          <p14:tracePt t="103825" x="8161338" y="4405313"/>
          <p14:tracePt t="103842" x="8186738" y="4367213"/>
          <p14:tracePt t="103859" x="8235950" y="4330700"/>
          <p14:tracePt t="103875" x="8312150" y="4292600"/>
          <p14:tracePt t="103892" x="8386763" y="4254500"/>
          <p14:tracePt t="103909" x="8537575" y="4205288"/>
          <p14:tracePt t="103917" x="8637588" y="4192588"/>
          <p14:tracePt t="103926" x="8737600" y="4179888"/>
          <p14:tracePt t="103929" x="8863013" y="4141788"/>
          <p14:tracePt t="103942" x="9012238" y="4092575"/>
          <p14:tracePt t="103945" x="9163050" y="4054475"/>
          <p14:tracePt t="103960" x="9488488" y="3954463"/>
          <p14:tracePt t="103977" x="9788525" y="3867150"/>
          <p14:tracePt t="103993" x="10039350" y="3803650"/>
          <p14:tracePt t="104009" x="10226675" y="3692525"/>
          <p14:tracePt t="104027" x="10414000" y="3503613"/>
          <p14:tracePt t="104043" x="10590213" y="3290888"/>
          <p14:tracePt t="104059" x="10702925" y="3103563"/>
          <p14:tracePt t="104077" x="10790238" y="2916238"/>
          <p14:tracePt t="104093" x="10802938" y="2778125"/>
          <p14:tracePt t="104110" x="10802938" y="2640013"/>
          <p14:tracePt t="104113" x="10802938" y="2590800"/>
          <p14:tracePt t="104126" x="10802938" y="2540000"/>
          <p14:tracePt t="104129" x="10802938" y="2490788"/>
          <p14:tracePt t="104143" x="10802938" y="2452688"/>
          <p14:tracePt t="104146" x="10802938" y="2427288"/>
          <p14:tracePt t="104160" x="10802938" y="2403475"/>
          <p14:tracePt t="104163" x="10802938" y="2365375"/>
          <p14:tracePt t="104177" x="10790238" y="2327275"/>
          <p14:tracePt t="104194" x="10790238" y="2303463"/>
          <p14:tracePt t="104210" x="10777538" y="2290763"/>
          <p14:tracePt t="104227" x="10777538" y="2252663"/>
          <p14:tracePt t="104243" x="10764838" y="2239963"/>
          <p14:tracePt t="104260" x="10764838" y="2214563"/>
          <p14:tracePt t="104277" x="10752138" y="2201863"/>
          <p14:tracePt t="104293" x="10752138" y="2165350"/>
          <p14:tracePt t="104311" x="10739438" y="2127250"/>
          <p14:tracePt t="104314" x="10726738" y="2114550"/>
          <p14:tracePt t="104327" x="10726738" y="2101850"/>
          <p14:tracePt t="104329" x="10726738" y="2078038"/>
          <p14:tracePt t="104343" x="10715625" y="2052638"/>
          <p14:tracePt t="104345" x="10715625" y="2039938"/>
          <p14:tracePt t="104361" x="10702925" y="2014538"/>
          <p14:tracePt t="104377" x="10690225" y="2001838"/>
          <p14:tracePt t="104393" x="10690225" y="1989138"/>
          <p14:tracePt t="104427" x="10677525" y="1989138"/>
          <p14:tracePt t="104442" x="10664825" y="1989138"/>
          <p14:tracePt t="104449" x="10652125" y="1989138"/>
          <p14:tracePt t="104473" x="10639425" y="1989138"/>
          <p14:tracePt t="104482" x="10602913" y="1989138"/>
          <p14:tracePt t="104494" x="10552113" y="1989138"/>
          <p14:tracePt t="104498" x="10514013" y="1989138"/>
          <p14:tracePt t="104511" x="10464800" y="2014538"/>
          <p14:tracePt t="104514" x="10426700" y="2027238"/>
          <p14:tracePt t="104527" x="10401300" y="2027238"/>
          <p14:tracePt t="104530" x="10390188" y="2052638"/>
          <p14:tracePt t="104544" x="10326688" y="2065338"/>
          <p14:tracePt t="104561" x="10277475" y="2127250"/>
          <p14:tracePt t="104578" x="10226675" y="2190750"/>
          <p14:tracePt t="104594" x="10201275" y="2265363"/>
          <p14:tracePt t="104612" x="10188575" y="2314575"/>
          <p14:tracePt t="104628" x="10188575" y="2352675"/>
          <p14:tracePt t="104645" x="10188575" y="2378075"/>
          <p14:tracePt t="104661" x="10188575" y="2403475"/>
          <p14:tracePt t="104678" x="10188575" y="2439988"/>
          <p14:tracePt t="104681" x="10188575" y="2452688"/>
          <p14:tracePt t="104695" x="10201275" y="2465388"/>
          <p14:tracePt t="104698" x="10226675" y="2503488"/>
          <p14:tracePt t="104711" x="10252075" y="2503488"/>
          <p14:tracePt t="104713" x="10288588" y="2516188"/>
          <p14:tracePt t="104728" x="10390188" y="2552700"/>
          <p14:tracePt t="104745" x="10464800" y="2565400"/>
          <p14:tracePt t="104761" x="10502900" y="2565400"/>
          <p14:tracePt t="104778" x="10526713" y="2565400"/>
          <p14:tracePt t="104929" x="10526713" y="2578100"/>
          <p14:tracePt t="105026" x="10590213" y="2552700"/>
          <p14:tracePt t="105033" x="10677525" y="2516188"/>
          <p14:tracePt t="105046" x="10777538" y="2478088"/>
          <p14:tracePt t="105049" x="10864850" y="2427288"/>
          <p14:tracePt t="105062" x="10964863" y="2378075"/>
          <p14:tracePt t="105065" x="11041063" y="2327275"/>
          <p14:tracePt t="105079" x="11077575" y="2278063"/>
          <p14:tracePt t="105082" x="11115675" y="2252663"/>
          <p14:tracePt t="105097" x="11141075" y="2214563"/>
          <p14:tracePt t="105113" x="11141075" y="2178050"/>
          <p14:tracePt t="105129" x="11141075" y="2165350"/>
          <p14:tracePt t="105146" x="11141075" y="2139950"/>
          <p14:tracePt t="105169" x="11141075" y="2127250"/>
          <p14:tracePt t="105258" x="11128375" y="2127250"/>
          <p14:tracePt t="105265" x="11115675" y="2127250"/>
          <p14:tracePt t="105280" x="11064875" y="2127250"/>
          <p14:tracePt t="105297" x="10990263" y="2127250"/>
          <p14:tracePt t="105313" x="10915650" y="2152650"/>
          <p14:tracePt t="105330" x="10802938" y="2190750"/>
          <p14:tracePt t="105347" x="10690225" y="2278063"/>
          <p14:tracePt t="105363" x="10552113" y="2378075"/>
          <p14:tracePt t="105380" x="10439400" y="2465388"/>
          <p14:tracePt t="105397" x="10390188" y="2540000"/>
          <p14:tracePt t="105413" x="10352088" y="2590800"/>
          <p14:tracePt t="105429" x="10339388" y="2603500"/>
          <p14:tracePt t="105447" x="10339388" y="2616200"/>
          <p14:tracePt t="105689" x="10326688" y="2627313"/>
          <p14:tracePt t="105697" x="10264775" y="2640013"/>
          <p14:tracePt t="105705" x="10164763" y="2690813"/>
          <p14:tracePt t="105714" x="10052050" y="2740025"/>
          <p14:tracePt t="105731" x="9826625" y="2878138"/>
          <p14:tracePt t="105747" x="9613900" y="3003550"/>
          <p14:tracePt t="105764" x="9475788" y="3065463"/>
          <p14:tracePt t="105781" x="9437688" y="3090863"/>
          <p14:tracePt t="105798" x="9437688" y="3103563"/>
          <p14:tracePt t="105801" x="9424988" y="3103563"/>
          <p14:tracePt t="105888" x="9450388" y="3103563"/>
          <p14:tracePt t="105896" x="9513888" y="3090863"/>
          <p14:tracePt t="105904" x="9613900" y="3054350"/>
          <p14:tracePt t="105913" x="9750425" y="2990850"/>
          <p14:tracePt t="105930" x="10064750" y="2878138"/>
          <p14:tracePt t="105947" x="10339388" y="2790825"/>
          <p14:tracePt t="105963" x="10552113" y="2703513"/>
          <p14:tracePt t="105980" x="10715625" y="2627313"/>
          <p14:tracePt t="105996" x="10790238" y="2616200"/>
          <p14:tracePt t="106013" x="10828338" y="2590800"/>
          <p14:tracePt t="106030" x="10839450" y="2590800"/>
          <p14:tracePt t="106289" x="10828338" y="2590800"/>
          <p14:tracePt t="106299" x="10790238" y="2590800"/>
          <p14:tracePt t="106306" x="10752138" y="2603500"/>
          <p14:tracePt t="106314" x="10702925" y="2627313"/>
          <p14:tracePt t="106332" x="10602913" y="2665413"/>
          <p14:tracePt t="106349" x="10526713" y="2728913"/>
          <p14:tracePt t="106366" x="10401300" y="2790825"/>
          <p14:tracePt t="106370" x="10352088" y="2840038"/>
          <p14:tracePt t="106382" x="10277475" y="2890838"/>
          <p14:tracePt t="106399" x="10139363" y="2990850"/>
          <p14:tracePt t="106401" x="10101263" y="3016250"/>
          <p14:tracePt t="106417" x="10075863" y="3041650"/>
          <p14:tracePt t="106432" x="10064750" y="3041650"/>
          <p14:tracePt t="106617" x="10064750" y="3016250"/>
          <p14:tracePt t="106625" x="10075863" y="2990850"/>
          <p14:tracePt t="106633" x="10101263" y="2952750"/>
          <p14:tracePt t="106649" x="10139363" y="2865438"/>
          <p14:tracePt t="106666" x="10177463" y="2790825"/>
          <p14:tracePt t="106683" x="10188575" y="2740025"/>
          <p14:tracePt t="106700" x="10201275" y="2716213"/>
          <p14:tracePt t="106717" x="10201275" y="2703513"/>
          <p14:tracePt t="106833" x="10201275" y="2728913"/>
          <p14:tracePt t="106841" x="10152063" y="2790825"/>
          <p14:tracePt t="106850" x="10088563" y="2840038"/>
          <p14:tracePt t="106867" x="9988550" y="2916238"/>
          <p14:tracePt t="106883" x="9913938" y="2952750"/>
          <p14:tracePt t="106900" x="9863138" y="2965450"/>
          <p14:tracePt t="106917" x="9852025" y="2965450"/>
          <p14:tracePt t="107001" x="9875838" y="2965450"/>
          <p14:tracePt t="107009" x="9913938" y="2965450"/>
          <p14:tracePt t="107017" x="9975850" y="2916238"/>
          <p14:tracePt t="107034" x="10064750" y="2852738"/>
          <p14:tracePt t="107051" x="10139363" y="2790825"/>
          <p14:tracePt t="107067" x="10201275" y="2740025"/>
          <p14:tracePt t="107084" x="10226675" y="2703513"/>
          <p14:tracePt t="107101" x="10252075" y="2690813"/>
          <p14:tracePt t="107117" x="10264775" y="2678113"/>
          <p14:tracePt t="107625" x="10277475" y="2665413"/>
          <p14:tracePt t="107634" x="10313988" y="2640013"/>
          <p14:tracePt t="107642" x="10377488" y="2603500"/>
          <p14:tracePt t="107651" x="10426700" y="2578100"/>
          <p14:tracePt t="107669" x="10477500" y="2540000"/>
          <p14:tracePt t="107686" x="10490200" y="2516188"/>
          <p14:tracePt t="107688" x="10502900" y="2516188"/>
          <p14:tracePt t="107702" x="10514013" y="2503488"/>
          <p14:tracePt t="107719" x="10514013" y="2490788"/>
          <p14:tracePt t="107899" x="10502900" y="2490788"/>
          <p14:tracePt t="107905" x="10452100" y="2490788"/>
          <p14:tracePt t="107920" x="10377488" y="2490788"/>
          <p14:tracePt t="107922" x="10288588" y="2490788"/>
          <p14:tracePt t="107937" x="10126663" y="2490788"/>
          <p14:tracePt t="107954" x="9975850" y="2503488"/>
          <p14:tracePt t="107970" x="9826625" y="2527300"/>
          <p14:tracePt t="107986" x="9739313" y="2565400"/>
          <p14:tracePt t="108003" x="9650413" y="2603500"/>
          <p14:tracePt t="108020" x="9575800" y="2678113"/>
          <p14:tracePt t="108037" x="9501188" y="2803525"/>
          <p14:tracePt t="108054" x="9450388" y="2965450"/>
          <p14:tracePt t="108056" x="9437688" y="3054350"/>
          <p14:tracePt t="108070" x="9437688" y="3154363"/>
          <p14:tracePt t="108073" x="9437688" y="3254375"/>
          <p14:tracePt t="108087" x="9475788" y="3328988"/>
          <p14:tracePt t="108090" x="9525000" y="3390900"/>
          <p14:tracePt t="108103" x="9588500" y="3429000"/>
          <p14:tracePt t="108105" x="9688513" y="3467100"/>
          <p14:tracePt t="108120" x="10026650" y="3541713"/>
          <p14:tracePt t="108137" x="10677525" y="3616325"/>
          <p14:tracePt t="108154" x="11303000" y="3629025"/>
          <p14:tracePt t="108170" x="11653838" y="3629025"/>
          <p14:tracePt t="108187" x="11841163" y="3629025"/>
          <p14:tracePt t="108203" x="11941175" y="3579813"/>
          <p14:tracePt t="108221" x="11953875" y="3516313"/>
          <p14:tracePt t="108237" x="11953875" y="3441700"/>
          <p14:tracePt t="108254" x="11953875" y="3367088"/>
          <p14:tracePt t="108258" x="11953875" y="3328988"/>
          <p14:tracePt t="108271" x="11953875" y="3290888"/>
          <p14:tracePt t="108274" x="11928475" y="3254375"/>
          <p14:tracePt t="108287" x="11917363" y="3228975"/>
          <p14:tracePt t="108290" x="11866563" y="3190875"/>
          <p14:tracePt t="108304" x="11766550" y="3103563"/>
          <p14:tracePt t="108321" x="11615738" y="3003550"/>
          <p14:tracePt t="108337" x="11441113" y="2916238"/>
          <p14:tracePt t="108354" x="11241088" y="2840038"/>
          <p14:tracePt t="108371" x="11052175" y="2790825"/>
          <p14:tracePt t="108387" x="10852150" y="2765425"/>
          <p14:tracePt t="108404" x="10715625" y="2765425"/>
          <p14:tracePt t="108421" x="10564813" y="2765425"/>
          <p14:tracePt t="108438" x="10452100" y="2765425"/>
          <p14:tracePt t="108441" x="10414000" y="2765425"/>
          <p14:tracePt t="108454" x="10377488" y="2765425"/>
          <p14:tracePt t="108458" x="10339388" y="2778125"/>
          <p14:tracePt t="108471" x="10313988" y="2790825"/>
          <p14:tracePt t="108475" x="10288588" y="2803525"/>
          <p14:tracePt t="108488" x="10252075" y="2828925"/>
          <p14:tracePt t="108490" x="10213975" y="2840038"/>
          <p14:tracePt t="108505" x="10177463" y="2890838"/>
          <p14:tracePt t="108520" x="10177463" y="2928938"/>
          <p14:tracePt t="108537" x="10152063" y="2978150"/>
          <p14:tracePt t="108553" x="10152063" y="3003550"/>
          <p14:tracePt t="108592" x="10152063" y="3016250"/>
          <p14:tracePt t="108632" x="10177463" y="3016250"/>
          <p14:tracePt t="108642" x="10226675" y="3016250"/>
          <p14:tracePt t="108649" x="10313988" y="3016250"/>
          <p14:tracePt t="108658" x="10414000" y="2978150"/>
          <p14:tracePt t="108671" x="10514013" y="2941638"/>
          <p14:tracePt t="108673" x="10626725" y="2903538"/>
          <p14:tracePt t="108689" x="10839450" y="2828925"/>
          <p14:tracePt t="108706" x="11002963" y="2728913"/>
          <p14:tracePt t="108722" x="11102975" y="2652713"/>
          <p14:tracePt t="108739" x="11153775" y="2565400"/>
          <p14:tracePt t="108755" x="11190288" y="2503488"/>
          <p14:tracePt t="108772" x="11190288" y="2452688"/>
          <p14:tracePt t="108789" x="11190288" y="2403475"/>
          <p14:tracePt t="108805" x="11190288" y="2365375"/>
          <p14:tracePt t="108821" x="11190288" y="2327275"/>
          <p14:tracePt t="108839" x="11177588" y="2303463"/>
          <p14:tracePt t="108843" x="11153775" y="2290763"/>
          <p14:tracePt t="108856" x="11128375" y="2265363"/>
          <p14:tracePt t="108873" x="11115675" y="2252663"/>
          <p14:tracePt t="108890" x="11102975" y="2252663"/>
          <p14:tracePt t="108977" x="11090275" y="2252663"/>
          <p14:tracePt t="108985" x="11077575" y="2252663"/>
          <p14:tracePt t="108994" x="11064875" y="2252663"/>
          <p14:tracePt t="109005" x="11028363" y="2252663"/>
          <p14:tracePt t="109022" x="10964863" y="2252663"/>
          <p14:tracePt t="109025" x="10928350" y="2252663"/>
          <p14:tracePt t="109039" x="10902950" y="2252663"/>
          <p14:tracePt t="109041" x="10877550" y="2252663"/>
          <p14:tracePt t="109056" x="10839450" y="2252663"/>
          <p14:tracePt t="109073" x="10815638" y="2252663"/>
          <p14:tracePt t="109089" x="10802938" y="2252663"/>
          <p14:tracePt t="109106" x="10790238" y="2252663"/>
          <p14:tracePt t="109123" x="10777538" y="2252663"/>
          <p14:tracePt t="109140" x="10739438" y="2252663"/>
          <p14:tracePt t="109156" x="10702925" y="2252663"/>
          <p14:tracePt t="109173" x="10664825" y="2252663"/>
          <p14:tracePt t="109190" x="10626725" y="2252663"/>
          <p14:tracePt t="109193" x="10614025" y="2252663"/>
          <p14:tracePt t="109206" x="10590213" y="2252663"/>
          <p14:tracePt t="109223" x="10577513" y="2252663"/>
          <p14:tracePt t="109239" x="10564813" y="2252663"/>
          <p14:tracePt t="109257" x="10539413" y="2252663"/>
          <p14:tracePt t="109273" x="10526713" y="2252663"/>
          <p14:tracePt t="109290" x="10514013" y="2252663"/>
          <p14:tracePt t="109306" x="10502900" y="2252663"/>
          <p14:tracePt t="109323" x="10490200" y="2265363"/>
          <p14:tracePt t="109340" x="10477500" y="2278063"/>
          <p14:tracePt t="109362" x="10464800" y="2278063"/>
          <p14:tracePt t="109378" x="10464800" y="2290763"/>
          <p14:tracePt t="109389" x="10452100" y="2290763"/>
          <p14:tracePt t="109407" x="10439400" y="2290763"/>
          <p14:tracePt t="109425" x="10426700" y="2303463"/>
          <p14:tracePt t="109465" x="10414000" y="2303463"/>
          <p14:tracePt t="109946" x="10390188" y="2314575"/>
          <p14:tracePt t="109953" x="10364788" y="2327275"/>
          <p14:tracePt t="109960" x="10339388" y="2352675"/>
          <p14:tracePt t="109973" x="10313988" y="2365375"/>
          <p14:tracePt t="109990" x="10264775" y="2403475"/>
          <p14:tracePt t="109992" x="10239375" y="2427288"/>
          <p14:tracePt t="110007" x="10226675" y="2452688"/>
          <p14:tracePt t="110008" x="10213975" y="2478088"/>
          <p14:tracePt t="110024" x="10188575" y="2516188"/>
          <p14:tracePt t="110040" x="10177463" y="2540000"/>
          <p14:tracePt t="110057" x="10177463" y="2578100"/>
          <p14:tracePt t="110074" x="10177463" y="2603500"/>
          <p14:tracePt t="110090" x="10177463" y="2627313"/>
          <p14:tracePt t="110107" x="10177463" y="2640013"/>
          <p14:tracePt t="110136" x="10188575" y="2640013"/>
          <p14:tracePt t="110145" x="10213975" y="2652713"/>
          <p14:tracePt t="110157" x="10264775" y="2665413"/>
          <p14:tracePt t="110174" x="10377488" y="2665413"/>
          <p14:tracePt t="110191" x="10490200" y="2640013"/>
          <p14:tracePt t="110192" x="10564813" y="2616200"/>
          <p14:tracePt t="110208" x="10664825" y="2578100"/>
          <p14:tracePt t="110224" x="10726738" y="2552700"/>
          <p14:tracePt t="110241" x="10752138" y="2552700"/>
          <p14:tracePt t="110977" x="10702925" y="2552700"/>
          <p14:tracePt t="110985" x="10614025" y="2590800"/>
          <p14:tracePt t="110996" x="10464800" y="2665413"/>
          <p14:tracePt t="111011" x="9975850" y="2878138"/>
          <p14:tracePt t="111028" x="9224963" y="3216275"/>
          <p14:tracePt t="111045" x="8537575" y="3567113"/>
          <p14:tracePt t="111061" x="7897813" y="3954463"/>
          <p14:tracePt t="111078" x="7423150" y="4405313"/>
          <p14:tracePt t="111081" x="7197725" y="4579938"/>
          <p14:tracePt t="111094" x="7046913" y="4743450"/>
          <p14:tracePt t="111097" x="6934200" y="4856163"/>
          <p14:tracePt t="111110" x="6821488" y="4943475"/>
          <p14:tracePt t="111129" x="6634163" y="5118100"/>
          <p14:tracePt t="111145" x="6584950" y="5168900"/>
          <p14:tracePt t="111161" x="6546850" y="5205413"/>
          <p14:tracePt t="111179" x="6508750" y="5230813"/>
          <p14:tracePt t="111195" x="6472238" y="5243513"/>
          <p14:tracePt t="111212" x="6446838" y="5268913"/>
          <p14:tracePt t="111228" x="6434138" y="5268913"/>
          <p14:tracePt t="111245" x="6408738" y="5281613"/>
          <p14:tracePt t="111261" x="6396038" y="5294313"/>
          <p14:tracePt t="111281" x="6383338" y="5294313"/>
          <p14:tracePt t="111296" x="6370638" y="5294313"/>
          <p14:tracePt t="111312" x="6370638" y="5305425"/>
          <p14:tracePt t="111345" x="6408738" y="5305425"/>
          <p14:tracePt t="111353" x="6483350" y="5268913"/>
          <p14:tracePt t="111361" x="6572250" y="5218113"/>
          <p14:tracePt t="111379" x="6784975" y="5105400"/>
          <p14:tracePt t="111395" x="6985000" y="4981575"/>
          <p14:tracePt t="111412" x="7259638" y="4830763"/>
          <p14:tracePt t="111429" x="7597775" y="4679950"/>
          <p14:tracePt t="111445" x="7935913" y="4543425"/>
          <p14:tracePt t="111462" x="8248650" y="4392613"/>
          <p14:tracePt t="111465" x="8386763" y="4330700"/>
          <p14:tracePt t="111479" x="8499475" y="4267200"/>
          <p14:tracePt t="111482" x="8624888" y="4205288"/>
          <p14:tracePt t="111494" x="8750300" y="4141788"/>
          <p14:tracePt t="111496" x="8863013" y="4067175"/>
          <p14:tracePt t="111511" x="8963025" y="3992563"/>
          <p14:tracePt t="111512" x="9075738" y="3916363"/>
          <p14:tracePt t="111528" x="9237663" y="3816350"/>
          <p14:tracePt t="111544" x="9375775" y="3729038"/>
          <p14:tracePt t="111561" x="9437688" y="3692525"/>
          <p14:tracePt t="111578" x="9475788" y="3667125"/>
          <p14:tracePt t="111596" x="9488488" y="3667125"/>
          <p14:tracePt t="111737" x="9488488" y="3679825"/>
          <p14:tracePt t="111849" x="9513888" y="3679825"/>
          <p14:tracePt t="111857" x="9550400" y="3679825"/>
          <p14:tracePt t="111865" x="9601200" y="3679825"/>
          <p14:tracePt t="111880" x="9701213" y="3679825"/>
          <p14:tracePt t="111897" x="9813925" y="3679825"/>
          <p14:tracePt t="111914" x="9939338" y="3679825"/>
          <p14:tracePt t="111931" x="10064750" y="3654425"/>
          <p14:tracePt t="111947" x="10201275" y="3616325"/>
          <p14:tracePt t="111963" x="10326688" y="3567113"/>
          <p14:tracePt t="111981" x="10401300" y="3541713"/>
          <p14:tracePt t="111997" x="10452100" y="3529013"/>
          <p14:tracePt t="112013" x="10464800" y="3516313"/>
          <p14:tracePt t="112030" x="10477500" y="3516313"/>
          <p14:tracePt t="112033" x="10490200" y="3516313"/>
          <p14:tracePt t="112066" x="10502900" y="3516313"/>
          <p14:tracePt t="112073" x="10514013" y="3516313"/>
          <p14:tracePt t="112081" x="10514013" y="3503613"/>
          <p14:tracePt t="112096" x="10526713" y="3503613"/>
          <p14:tracePt t="112113" x="10552113" y="3503613"/>
          <p14:tracePt t="112129" x="10564813" y="3503613"/>
          <p14:tracePt t="112146" x="10590213" y="3503613"/>
          <p14:tracePt t="112162" x="10602913" y="3503613"/>
          <p14:tracePt t="112179" x="10626725" y="3503613"/>
          <p14:tracePt t="112201" x="10626725" y="3490913"/>
          <p14:tracePt t="112218" x="10639425" y="3490913"/>
          <p14:tracePt t="112241" x="10639425" y="3479800"/>
          <p14:tracePt t="112249" x="10652125" y="3467100"/>
          <p14:tracePt t="112265" x="10652125" y="3454400"/>
          <p14:tracePt t="112281" x="10652125" y="3441700"/>
          <p14:tracePt t="112298" x="10652125" y="3416300"/>
          <p14:tracePt t="112315" x="10664825" y="3390900"/>
          <p14:tracePt t="112331" x="10664825" y="3341688"/>
          <p14:tracePt t="112348" x="10664825" y="3290888"/>
          <p14:tracePt t="112365" x="10677525" y="3254375"/>
          <p14:tracePt t="112381" x="10677525" y="3203575"/>
          <p14:tracePt t="112398" x="10677525" y="3178175"/>
          <p14:tracePt t="112402" x="10677525" y="3141663"/>
          <p14:tracePt t="112415" x="10677525" y="3128963"/>
          <p14:tracePt t="112431" x="10677525" y="3103563"/>
          <p14:tracePt t="112449" x="10677525" y="3090863"/>
          <p14:tracePt t="112658" x="10677525" y="3103563"/>
          <p14:tracePt t="112665" x="10652125" y="3165475"/>
          <p14:tracePt t="112673" x="10602913" y="3241675"/>
          <p14:tracePt t="112682" x="10539413" y="3316288"/>
          <p14:tracePt t="112697" x="10364788" y="3479800"/>
          <p14:tracePt t="112714" x="10152063" y="3692525"/>
          <p14:tracePt t="112731" x="9926638" y="3867150"/>
          <p14:tracePt t="112747" x="9726613" y="4005263"/>
          <p14:tracePt t="112764" x="9575800" y="4067175"/>
          <p14:tracePt t="112781" x="9450388" y="4105275"/>
          <p14:tracePt t="112797" x="9375775" y="4129088"/>
          <p14:tracePt t="112815" x="9301163" y="4141788"/>
          <p14:tracePt t="112816" x="9263063" y="4154488"/>
          <p14:tracePt t="112831" x="9188450" y="4192588"/>
          <p14:tracePt t="112848" x="9088438" y="4254500"/>
          <p14:tracePt t="112864" x="8975725" y="4330700"/>
          <p14:tracePt t="112881" x="8886825" y="4430713"/>
          <p14:tracePt t="112898" x="8799513" y="4554538"/>
          <p14:tracePt t="112915" x="8724900" y="4705350"/>
          <p14:tracePt t="112931" x="8674100" y="4892675"/>
          <p14:tracePt t="112948" x="8661400" y="5156200"/>
          <p14:tracePt t="112965" x="8686800" y="5430838"/>
          <p14:tracePt t="112981" x="8912225" y="5681663"/>
          <p14:tracePt t="112998" x="9224963" y="5907088"/>
          <p14:tracePt t="113015" x="9388475" y="6007100"/>
          <p14:tracePt t="113016" x="9413875" y="6032500"/>
          <p14:tracePt t="113521" x="9413875" y="6019800"/>
          <p14:tracePt t="113529" x="9413875" y="6007100"/>
          <p14:tracePt t="113545" x="9401175" y="5994400"/>
          <p14:tracePt t="113552" x="9388475" y="5981700"/>
          <p14:tracePt t="113566" x="9363075" y="5981700"/>
          <p14:tracePt t="113568" x="9324975" y="5969000"/>
          <p14:tracePt t="113583" x="9301163" y="5969000"/>
          <p14:tracePt t="113584" x="9263063" y="5969000"/>
          <p14:tracePt t="113600" x="9175750" y="5969000"/>
          <p14:tracePt t="113616" x="9088438" y="5945188"/>
          <p14:tracePt t="113633" x="8999538" y="5945188"/>
          <p14:tracePt t="113651" x="8899525" y="5945188"/>
          <p14:tracePt t="113668" x="8763000" y="5945188"/>
          <p14:tracePt t="113684" x="8661400" y="5945188"/>
          <p14:tracePt t="113701" x="8548688" y="5956300"/>
          <p14:tracePt t="113718" x="8412163" y="5981700"/>
          <p14:tracePt t="113722" x="8348663" y="5994400"/>
          <p14:tracePt t="113735" x="8274050" y="6007100"/>
          <p14:tracePt t="113738" x="8223250" y="6007100"/>
          <p14:tracePt t="113752" x="8099425" y="6019800"/>
          <p14:tracePt t="113769" x="7986713" y="6056313"/>
          <p14:tracePt t="113785" x="7874000" y="6081713"/>
          <p14:tracePt t="113802" x="7735888" y="6107113"/>
          <p14:tracePt t="113818" x="7572375" y="6157913"/>
          <p14:tracePt t="113835" x="7448550" y="6181725"/>
          <p14:tracePt t="113852" x="7310438" y="6181725"/>
          <p14:tracePt t="113868" x="7210425" y="6181725"/>
          <p14:tracePt t="113885" x="7123113" y="6194425"/>
          <p14:tracePt t="113901" x="6985000" y="6207125"/>
          <p14:tracePt t="113919" x="6834188" y="6207125"/>
          <p14:tracePt t="113921" x="6759575" y="6207125"/>
          <p14:tracePt t="113935" x="6696075" y="6207125"/>
          <p14:tracePt t="113937" x="6646863" y="6207125"/>
          <p14:tracePt t="113952" x="6608763" y="6207125"/>
          <p14:tracePt t="113955" x="6572250" y="6219825"/>
          <p14:tracePt t="113969" x="6534150" y="6232525"/>
          <p14:tracePt t="113986" x="6508750" y="6232525"/>
          <p14:tracePt t="114003" x="6483350" y="6232525"/>
          <p14:tracePt t="114019" x="6472238" y="6232525"/>
          <p14:tracePt t="114035" x="6459538" y="6232525"/>
          <p14:tracePt t="115537" x="6446838" y="6232525"/>
          <p14:tracePt t="115545" x="6446838" y="6245225"/>
          <p14:tracePt t="116065" x="6434138" y="6245225"/>
          <p14:tracePt t="116074" x="6370638" y="6257925"/>
          <p14:tracePt t="116083" x="6308725" y="6281738"/>
          <p14:tracePt t="116090" x="6208713" y="6332538"/>
          <p14:tracePt t="116108" x="6045200" y="6432550"/>
          <p14:tracePt t="116124" x="5945188" y="6507163"/>
          <p14:tracePt t="116141" x="5895975" y="6557963"/>
          <p14:tracePt t="116158" x="5883275" y="6557963"/>
          <p14:tracePt t="116161" x="5883275" y="6570663"/>
          <p14:tracePt t="116174" x="5870575" y="6570663"/>
          <p14:tracePt t="116178" x="5857875" y="6570663"/>
          <p14:tracePt t="116401" x="5883275" y="6570663"/>
          <p14:tracePt t="116408" x="5921375" y="6570663"/>
          <p14:tracePt t="116417" x="5970588" y="6570663"/>
          <p14:tracePt t="116425" x="6034088" y="6557963"/>
          <p14:tracePt t="116441" x="6121400" y="6494463"/>
          <p14:tracePt t="116458" x="6259513" y="6419850"/>
          <p14:tracePt t="116475" x="6383338" y="6332538"/>
          <p14:tracePt t="116492" x="6472238" y="6269038"/>
          <p14:tracePt t="116509" x="6521450" y="6194425"/>
          <p14:tracePt t="116526" x="6534150" y="6157913"/>
          <p14:tracePt t="116529" x="6546850" y="6145213"/>
          <p14:tracePt t="116542" x="6546850" y="6132513"/>
          <p14:tracePt t="116559" x="6546850" y="6119813"/>
          <p14:tracePt t="117257" x="6534150" y="6119813"/>
          <p14:tracePt t="117265" x="6521450" y="6119813"/>
          <p14:tracePt t="117282" x="6508750" y="6119813"/>
          <p14:tracePt t="117298" x="6508750" y="6132513"/>
          <p14:tracePt t="117311" x="6496050" y="6132513"/>
          <p14:tracePt t="117327" x="6496050" y="6145213"/>
          <p14:tracePt t="117345" x="6472238" y="6145213"/>
          <p14:tracePt t="117361" x="6459538" y="6169025"/>
          <p14:tracePt t="117378" x="6434138" y="6194425"/>
          <p14:tracePt t="117394" x="6396038" y="6232525"/>
          <p14:tracePt t="117411" x="6346825" y="6257925"/>
          <p14:tracePt t="117428" x="6308725" y="6281738"/>
          <p14:tracePt t="117445" x="6296025" y="6307138"/>
          <p14:tracePt t="117461" x="6283325" y="6307138"/>
          <p14:tracePt t="117478" x="6283325" y="6319838"/>
          <p14:tracePt t="118153" x="6270625" y="6319838"/>
          <p14:tracePt t="118161" x="6270625" y="6332538"/>
          <p14:tracePt t="118170" x="6259513" y="6332538"/>
          <p14:tracePt t="118193" x="6246813" y="6345238"/>
          <p14:tracePt t="118361" x="6283325" y="6345238"/>
          <p14:tracePt t="118369" x="6308725" y="6332538"/>
          <p14:tracePt t="118380" x="6334125" y="6319838"/>
          <p14:tracePt t="118398" x="6346825" y="6319838"/>
          <p14:tracePt t="118473" x="6296025" y="6319838"/>
          <p14:tracePt t="118480" x="6246813" y="6319838"/>
          <p14:tracePt t="118489" x="6208713" y="6319838"/>
          <p14:tracePt t="118497" x="6170613" y="6332538"/>
          <p14:tracePt t="118514" x="6121400" y="6332538"/>
          <p14:tracePt t="118530" x="6096000" y="6345238"/>
          <p14:tracePt t="118593" x="6108700" y="6345238"/>
          <p14:tracePt t="118601" x="6157913" y="6332538"/>
          <p14:tracePt t="118614" x="6234113" y="6294438"/>
          <p14:tracePt t="118617" x="6308725" y="6257925"/>
          <p14:tracePt t="118630" x="6396038" y="6207125"/>
          <p14:tracePt t="118633" x="6496050" y="6157913"/>
          <p14:tracePt t="118648" x="6684963" y="6056313"/>
          <p14:tracePt t="118663" x="6821488" y="5969000"/>
          <p14:tracePt t="118680" x="6884988" y="5894388"/>
          <p14:tracePt t="118696" x="6897688" y="5807075"/>
          <p14:tracePt t="118713" x="6910388" y="5630863"/>
          <p14:tracePt t="118729" x="6934200" y="5394325"/>
          <p14:tracePt t="118746" x="6934200" y="5143500"/>
          <p14:tracePt t="118763" x="6934200" y="5005388"/>
          <p14:tracePt t="118779" x="6934200" y="4943475"/>
          <p14:tracePt t="118937" x="6921500" y="4930775"/>
          <p14:tracePt t="118945" x="6910388" y="4918075"/>
          <p14:tracePt t="118954" x="6872288" y="4892675"/>
          <p14:tracePt t="118964" x="6808788" y="4868863"/>
          <p14:tracePt t="118980" x="6696075" y="4830763"/>
          <p14:tracePt t="118997" x="6608763" y="4792663"/>
          <p14:tracePt t="119014" x="6534150" y="4779963"/>
          <p14:tracePt t="119031" x="6483350" y="4779963"/>
          <p14:tracePt t="119032" x="6459538" y="4779963"/>
          <p14:tracePt t="119048" x="6408738" y="4779963"/>
          <p14:tracePt t="119064" x="6370638" y="4779963"/>
          <p14:tracePt t="119081" x="6321425" y="4768850"/>
          <p14:tracePt t="119097" x="6283325" y="4756150"/>
          <p14:tracePt t="119201" x="6283325" y="4743450"/>
          <p14:tracePt t="119265" x="6283325" y="4730750"/>
          <p14:tracePt t="119273" x="6270625" y="4730750"/>
          <p14:tracePt t="119283" x="6259513" y="4718050"/>
          <p14:tracePt t="119299" x="6134100" y="4679950"/>
          <p14:tracePt t="119316" x="5908675" y="4618038"/>
          <p14:tracePt t="119332" x="5683250" y="4567238"/>
          <p14:tracePt t="119350" x="5495925" y="4543425"/>
          <p14:tracePt t="119352" x="5432425" y="4530725"/>
          <p14:tracePt t="119366" x="5407025" y="4530725"/>
          <p14:tracePt t="119368" x="5370513" y="4530725"/>
          <p14:tracePt t="119383" x="5357813" y="4530725"/>
          <p14:tracePt t="119401" x="5345113" y="4530725"/>
          <p14:tracePt t="119416" x="5332413" y="4518025"/>
          <p14:tracePt t="119521" x="5370513" y="4518025"/>
          <p14:tracePt t="119530" x="5432425" y="4505325"/>
          <p14:tracePt t="119537" x="5532438" y="4492625"/>
          <p14:tracePt t="119549" x="5645150" y="4479925"/>
          <p14:tracePt t="119566" x="5770563" y="4454525"/>
          <p14:tracePt t="119583" x="5821363" y="4454525"/>
          <p14:tracePt t="119585" x="5832475" y="4454525"/>
          <p14:tracePt t="119705" x="5821363" y="4454525"/>
          <p14:tracePt t="119713" x="5770563" y="4454525"/>
          <p14:tracePt t="119722" x="5695950" y="4454525"/>
          <p14:tracePt t="119733" x="5645150" y="4454525"/>
          <p14:tracePt t="119751" x="5583238" y="4454525"/>
          <p14:tracePt t="119753" x="5570538" y="4454525"/>
          <p14:tracePt t="119817" x="5570538" y="4443413"/>
          <p14:tracePt t="119825" x="5583238" y="4443413"/>
          <p14:tracePt t="119834" x="5645150" y="4443413"/>
          <p14:tracePt t="119850" x="5945188" y="4405313"/>
          <p14:tracePt t="119867" x="6259513" y="4405313"/>
          <p14:tracePt t="119885" x="6421438" y="4405313"/>
          <p14:tracePt t="119901" x="6446838" y="4405313"/>
          <p14:tracePt t="119961" x="6434138" y="4405313"/>
          <p14:tracePt t="119969" x="6359525" y="4405313"/>
          <p14:tracePt t="119977" x="6234113" y="4405313"/>
          <p14:tracePt t="119984" x="6121400" y="4405313"/>
          <p14:tracePt t="120001" x="5932488" y="4405313"/>
          <p14:tracePt t="120018" x="5832475" y="4405313"/>
          <p14:tracePt t="120034" x="5795963" y="4405313"/>
          <p14:tracePt t="120051" x="5783263" y="4405313"/>
          <p14:tracePt t="120129" x="5845175" y="4405313"/>
          <p14:tracePt t="120137" x="5932488" y="4405313"/>
          <p14:tracePt t="120151" x="6021388" y="4405313"/>
          <p14:tracePt t="120153" x="6083300" y="4405313"/>
          <p14:tracePt t="120169" x="6146800" y="4405313"/>
          <p14:tracePt t="120185" x="6157913" y="4405313"/>
          <p14:tracePt t="120273" x="6157913" y="4418013"/>
          <p14:tracePt t="120281" x="6146800" y="4443413"/>
          <p14:tracePt t="120289" x="6121400" y="4454525"/>
          <p14:tracePt t="120301" x="6121400" y="4467225"/>
          <p14:tracePt t="120319" x="6096000" y="4492625"/>
          <p14:tracePt t="120409" x="6121400" y="4492625"/>
          <p14:tracePt t="120417" x="6170613" y="4492625"/>
          <p14:tracePt t="120425" x="6221413" y="4492625"/>
          <p14:tracePt t="120435" x="6259513" y="4492625"/>
          <p14:tracePt t="120452" x="6283325" y="4492625"/>
          <p14:tracePt t="120545" x="6270625" y="4492625"/>
          <p14:tracePt t="120552" x="6234113" y="4505325"/>
          <p14:tracePt t="120561" x="6208713" y="4530725"/>
          <p14:tracePt t="120569" x="6183313" y="4543425"/>
          <p14:tracePt t="120586" x="6157913" y="4554538"/>
          <p14:tracePt t="120665" x="6183313" y="4554538"/>
          <p14:tracePt t="120673" x="6221413" y="4518025"/>
          <p14:tracePt t="120686" x="6259513" y="4492625"/>
          <p14:tracePt t="120689" x="6270625" y="4467225"/>
          <p14:tracePt t="120703" x="6283325" y="4467225"/>
          <p14:tracePt t="120705" x="6296025" y="4454525"/>
          <p14:tracePt t="120719" x="6296025" y="4443413"/>
          <p14:tracePt t="120777" x="6246813" y="4443413"/>
          <p14:tracePt t="120786" x="6170613" y="4443413"/>
          <p14:tracePt t="120793" x="6108700" y="4443413"/>
          <p14:tracePt t="120803" x="6070600" y="4443413"/>
          <p14:tracePt t="120820" x="6008688" y="4454525"/>
          <p14:tracePt t="120836" x="5983288" y="4492625"/>
          <p14:tracePt t="120853" x="5970588" y="4554538"/>
          <p14:tracePt t="120870" x="5970588" y="4605338"/>
          <p14:tracePt t="120872" x="5970588" y="4643438"/>
          <p14:tracePt t="120889" x="5970588" y="4656138"/>
          <p14:tracePt t="120905" x="5970588" y="4667250"/>
          <p14:tracePt t="120921" x="6021388" y="4679950"/>
          <p14:tracePt t="120937" x="6208713" y="4679950"/>
          <p14:tracePt t="120954" x="6459538" y="4618038"/>
          <p14:tracePt t="120971" x="6659563" y="4530725"/>
          <p14:tracePt t="120987" x="6734175" y="4454525"/>
          <p14:tracePt t="121004" x="6746875" y="4367213"/>
          <p14:tracePt t="121021" x="6746875" y="4292600"/>
          <p14:tracePt t="121037" x="6734175" y="4179888"/>
          <p14:tracePt t="121054" x="6621463" y="4092575"/>
          <p14:tracePt t="121070" x="6483350" y="4017963"/>
          <p14:tracePt t="121073" x="6370638" y="3992563"/>
          <p14:tracePt t="121089" x="6196013" y="3992563"/>
          <p14:tracePt t="121105" x="6021388" y="4005263"/>
          <p14:tracePt t="121121" x="5883275" y="4105275"/>
          <p14:tracePt t="121138" x="5783263" y="4230688"/>
          <p14:tracePt t="121154" x="5732463" y="4418013"/>
          <p14:tracePt t="121171" x="5719763" y="4592638"/>
          <p14:tracePt t="121188" x="5757863" y="4792663"/>
          <p14:tracePt t="121205" x="5883275" y="4968875"/>
          <p14:tracePt t="121221" x="6034088" y="5068888"/>
          <p14:tracePt t="121238" x="6183313" y="5118100"/>
          <p14:tracePt t="121242" x="6296025" y="5143500"/>
          <p14:tracePt t="121255" x="6396038" y="5156200"/>
          <p14:tracePt t="121257" x="6534150" y="5156200"/>
          <p14:tracePt t="121270" x="6659563" y="5156200"/>
          <p14:tracePt t="121274" x="6784975" y="5130800"/>
          <p14:tracePt t="121288" x="7034213" y="5068888"/>
          <p14:tracePt t="121305" x="7223125" y="4968875"/>
          <p14:tracePt t="121321" x="7310438" y="4830763"/>
          <p14:tracePt t="121338" x="7348538" y="4667250"/>
          <p14:tracePt t="121355" x="7348538" y="4454525"/>
          <p14:tracePt t="121371" x="7246938" y="4192588"/>
          <p14:tracePt t="121389" x="7046913" y="3929063"/>
          <p14:tracePt t="121405" x="6834188" y="3741738"/>
          <p14:tracePt t="121421" x="6621463" y="3629025"/>
          <p14:tracePt t="121439" x="6496050" y="3590925"/>
          <p14:tracePt t="121442" x="6459538" y="3590925"/>
          <p14:tracePt t="121455" x="6421438" y="3590925"/>
          <p14:tracePt t="121457" x="6383338" y="3590925"/>
          <p14:tracePt t="121471" x="6359525" y="3590925"/>
          <p14:tracePt t="121473" x="6334125" y="3590925"/>
          <p14:tracePt t="121489" x="6283325" y="3629025"/>
          <p14:tracePt t="121505" x="6234113" y="3741738"/>
          <p14:tracePt t="121522" x="6196013" y="3905250"/>
          <p14:tracePt t="121539" x="6183313" y="4105275"/>
          <p14:tracePt t="121555" x="6183313" y="4341813"/>
          <p14:tracePt t="121571" x="6283325" y="4543425"/>
          <p14:tracePt t="121589" x="6383338" y="4730750"/>
          <p14:tracePt t="121606" x="6496050" y="4868863"/>
          <p14:tracePt t="121609" x="6572250" y="4930775"/>
          <p14:tracePt t="121622" x="6646863" y="4968875"/>
          <p14:tracePt t="121625" x="6734175" y="5005388"/>
          <p14:tracePt t="121639" x="6834188" y="5030788"/>
          <p14:tracePt t="121641" x="6934200" y="5043488"/>
          <p14:tracePt t="121656" x="7159625" y="5056188"/>
          <p14:tracePt t="121673" x="7385050" y="5056188"/>
          <p14:tracePt t="121689" x="7610475" y="5005388"/>
          <p14:tracePt t="121705" x="7797800" y="4868863"/>
          <p14:tracePt t="121722" x="7886700" y="4705350"/>
          <p14:tracePt t="121739" x="7910513" y="4492625"/>
          <p14:tracePt t="121755" x="7886700" y="4230688"/>
          <p14:tracePt t="121773" x="7673975" y="3979863"/>
          <p14:tracePt t="121789" x="7397750" y="3767138"/>
          <p14:tracePt t="121806" x="7110413" y="3629025"/>
          <p14:tracePt t="121809" x="6997700" y="3603625"/>
          <p14:tracePt t="121822" x="6897688" y="3590925"/>
          <p14:tracePt t="121825" x="6808788" y="3590925"/>
          <p14:tracePt t="121839" x="6746875" y="3590925"/>
          <p14:tracePt t="121842" x="6684963" y="3590925"/>
          <p14:tracePt t="121857" x="6621463" y="3590925"/>
          <p14:tracePt t="121873" x="6572250" y="3603625"/>
          <p14:tracePt t="121890" x="6521450" y="3703638"/>
          <p14:tracePt t="121906" x="6508750" y="3829050"/>
          <p14:tracePt t="121922" x="6496050" y="3992563"/>
          <p14:tracePt t="121939" x="6496050" y="4217988"/>
          <p14:tracePt t="121955" x="6572250" y="4454525"/>
          <p14:tracePt t="121972" x="6659563" y="4643438"/>
          <p14:tracePt t="121988" x="6759575" y="4756150"/>
          <p14:tracePt t="122005" x="6821488" y="4805363"/>
          <p14:tracePt t="122022" x="6884988" y="4818063"/>
          <p14:tracePt t="122024" x="6921500" y="4830763"/>
          <p14:tracePt t="122038" x="7010400" y="4843463"/>
          <p14:tracePt t="122040" x="7110413" y="4843463"/>
          <p14:tracePt t="122056" x="7335838" y="4843463"/>
          <p14:tracePt t="122072" x="7561263" y="4768850"/>
          <p14:tracePt t="122089" x="7685088" y="4679950"/>
          <p14:tracePt t="122105" x="7723188" y="4579938"/>
          <p14:tracePt t="122122" x="7723188" y="4443413"/>
          <p14:tracePt t="122140" x="7685088" y="4279900"/>
          <p14:tracePt t="122157" x="7535863" y="4117975"/>
          <p14:tracePt t="122173" x="7359650" y="4005263"/>
          <p14:tracePt t="122190" x="7185025" y="3954463"/>
          <p14:tracePt t="122193" x="7110413" y="3954463"/>
          <p14:tracePt t="122206" x="7046913" y="3954463"/>
          <p14:tracePt t="122209" x="6972300" y="3954463"/>
          <p14:tracePt t="122223" x="6910388" y="3954463"/>
          <p14:tracePt t="122225" x="6846888" y="3967163"/>
          <p14:tracePt t="122241" x="6759575" y="4029075"/>
          <p14:tracePt t="122258" x="6659563" y="4154488"/>
          <p14:tracePt t="122274" x="6596063" y="4341813"/>
          <p14:tracePt t="122291" x="6584950" y="4505325"/>
          <p14:tracePt t="122307" x="6584950" y="4692650"/>
          <p14:tracePt t="122324" x="6584950" y="4830763"/>
          <p14:tracePt t="122341" x="6608763" y="4879975"/>
          <p14:tracePt t="122358" x="6646863" y="4905375"/>
          <p14:tracePt t="122361" x="6672263" y="4918075"/>
          <p14:tracePt t="122374" x="6696075" y="4930775"/>
          <p14:tracePt t="122390" x="6721475" y="4930775"/>
          <p14:tracePt t="122393" x="6746875" y="4930775"/>
          <p14:tracePt t="122408" x="6759575" y="4930775"/>
          <p14:tracePt t="122410" x="6784975" y="4930775"/>
          <p14:tracePt t="122425" x="6834188" y="4930775"/>
          <p14:tracePt t="122441" x="6846888" y="4930775"/>
          <p14:tracePt t="122457" x="6872288" y="4930775"/>
          <p14:tracePt t="122474" x="6884988" y="4930775"/>
          <p14:tracePt t="122674" x="6910388" y="4930775"/>
          <p14:tracePt t="122681" x="6946900" y="4930775"/>
          <p14:tracePt t="122691" x="6997700" y="4930775"/>
          <p14:tracePt t="122708" x="7085013" y="4930775"/>
          <p14:tracePt t="122725" x="7134225" y="4930775"/>
          <p14:tracePt t="122741" x="7172325" y="4930775"/>
          <p14:tracePt t="122759" x="7235825" y="4930775"/>
          <p14:tracePt t="122762" x="7272338" y="4930775"/>
          <p14:tracePt t="122776" x="7297738" y="4918075"/>
          <p14:tracePt t="122778" x="7323138" y="4905375"/>
          <p14:tracePt t="122792" x="7348538" y="4879975"/>
          <p14:tracePt t="122794" x="7372350" y="4868863"/>
          <p14:tracePt t="122808" x="7423150" y="4805363"/>
          <p14:tracePt t="122825" x="7459663" y="4768850"/>
          <p14:tracePt t="122842" x="7472363" y="4743450"/>
          <p14:tracePt t="122859" x="7485063" y="4718050"/>
          <p14:tracePt t="122977" x="7472363" y="4718050"/>
          <p14:tracePt t="122985" x="7448550" y="4730750"/>
          <p14:tracePt t="122992" x="7410450" y="4756150"/>
          <p14:tracePt t="123010" x="7335838" y="4818063"/>
          <p14:tracePt t="123026" x="7259638" y="4905375"/>
          <p14:tracePt t="123042" x="7210425" y="4992688"/>
          <p14:tracePt t="123059" x="7159625" y="5056188"/>
          <p14:tracePt t="123076" x="7134225" y="5081588"/>
          <p14:tracePt t="123098" x="7123113" y="5081588"/>
          <p14:tracePt t="123185" x="7159625" y="5081588"/>
          <p14:tracePt t="123192" x="7223125" y="5043488"/>
          <p14:tracePt t="123201" x="7323138" y="4981575"/>
          <p14:tracePt t="123209" x="7423150" y="4905375"/>
          <p14:tracePt t="123226" x="7685088" y="4768850"/>
          <p14:tracePt t="123242" x="8023225" y="4554538"/>
          <p14:tracePt t="123259" x="8386763" y="4341813"/>
          <p14:tracePt t="123277" x="8750300" y="4129088"/>
          <p14:tracePt t="123293" x="9088438" y="3905250"/>
          <p14:tracePt t="123310" x="9324975" y="3667125"/>
          <p14:tracePt t="123313" x="9437688" y="3541713"/>
          <p14:tracePt t="123327" x="9537700" y="3441700"/>
          <p14:tracePt t="123330" x="9613900" y="3328988"/>
          <p14:tracePt t="123343" x="9701213" y="3216275"/>
          <p14:tracePt t="123345" x="9763125" y="3116263"/>
          <p14:tracePt t="123360" x="9863138" y="2965450"/>
          <p14:tracePt t="123378" x="9988550" y="2828925"/>
          <p14:tracePt t="123394" x="10088563" y="2716213"/>
          <p14:tracePt t="123409" x="10177463" y="2627313"/>
          <p14:tracePt t="123425" x="10252075" y="2540000"/>
          <p14:tracePt t="123442" x="10313988" y="2478088"/>
          <p14:tracePt t="123459" x="10364788" y="2427288"/>
          <p14:tracePt t="123475" x="10414000" y="2414588"/>
          <p14:tracePt t="123492" x="10464800" y="2378075"/>
          <p14:tracePt t="123509" x="10490200" y="2365375"/>
          <p14:tracePt t="123525" x="10514013" y="2352675"/>
          <p14:tracePt t="123617" x="10502900" y="2352675"/>
          <p14:tracePt t="123625" x="10464800" y="2403475"/>
          <p14:tracePt t="123634" x="10390188" y="2452688"/>
          <p14:tracePt t="123642" x="10313988" y="2503488"/>
          <p14:tracePt t="123659" x="10088563" y="2652713"/>
          <p14:tracePt t="123676" x="9826625" y="2803525"/>
          <p14:tracePt t="123693" x="9575800" y="2952750"/>
          <p14:tracePt t="123709" x="9337675" y="3103563"/>
          <p14:tracePt t="123726" x="9124950" y="3267075"/>
          <p14:tracePt t="123728" x="9024938" y="3341688"/>
          <p14:tracePt t="123743" x="8863013" y="3490913"/>
          <p14:tracePt t="123760" x="8737600" y="3641725"/>
          <p14:tracePt t="123776" x="8637588" y="3741738"/>
          <p14:tracePt t="123794" x="8548688" y="3841750"/>
          <p14:tracePt t="123810" x="8461375" y="3929063"/>
          <p14:tracePt t="123826" x="8399463" y="4017963"/>
          <p14:tracePt t="123843" x="8312150" y="4141788"/>
          <p14:tracePt t="123860" x="8235950" y="4254500"/>
          <p14:tracePt t="123877" x="8199438" y="4330700"/>
          <p14:tracePt t="123893" x="8174038" y="4379913"/>
          <p14:tracePt t="123898" x="8161338" y="4392613"/>
          <p14:tracePt t="123910" x="8148638" y="4418013"/>
          <p14:tracePt t="123927" x="8135938" y="4430713"/>
          <p14:tracePt t="123944" x="8123238" y="4443413"/>
          <p14:tracePt t="124281" x="8148638" y="4418013"/>
          <p14:tracePt t="124289" x="8186738" y="4379913"/>
          <p14:tracePt t="124296" x="8235950" y="4341813"/>
          <p14:tracePt t="124313" x="8312150" y="4241800"/>
          <p14:tracePt t="124329" x="8374063" y="4154488"/>
          <p14:tracePt t="124345" x="8424863" y="4079875"/>
          <p14:tracePt t="124362" x="8474075" y="4017963"/>
          <p14:tracePt t="124379" x="8512175" y="3967163"/>
          <p14:tracePt t="124396" x="8548688" y="3905250"/>
          <p14:tracePt t="124412" x="8586788" y="3867150"/>
          <p14:tracePt t="124429" x="8624888" y="3829050"/>
          <p14:tracePt t="124433" x="8637588" y="3816350"/>
          <p14:tracePt t="124446" x="8637588" y="3792538"/>
          <p14:tracePt t="124449" x="8661400" y="3779838"/>
          <p14:tracePt t="124462" x="8674100" y="3754438"/>
          <p14:tracePt t="124465" x="8674100" y="3741738"/>
          <p14:tracePt t="124480" x="8699500" y="3729038"/>
          <p14:tracePt t="124481" x="8712200" y="3703638"/>
          <p14:tracePt t="124497" x="8724900" y="3667125"/>
          <p14:tracePt t="124513" x="8750300" y="3641725"/>
          <p14:tracePt t="124530" x="8786813" y="3616325"/>
          <p14:tracePt t="124546" x="8812213" y="3590925"/>
          <p14:tracePt t="124563" x="8850313" y="3567113"/>
          <p14:tracePt t="124580" x="8899525" y="3529013"/>
          <p14:tracePt t="124597" x="8950325" y="3490913"/>
          <p14:tracePt t="124613" x="9012238" y="3479800"/>
          <p14:tracePt t="124630" x="9050338" y="3441700"/>
          <p14:tracePt t="124633" x="9088438" y="3416300"/>
          <p14:tracePt t="124646" x="9124950" y="3403600"/>
          <p14:tracePt t="124649" x="9150350" y="3378200"/>
          <p14:tracePt t="124663" x="9175750" y="3367088"/>
          <p14:tracePt t="124665" x="9212263" y="3341688"/>
          <p14:tracePt t="124681" x="9301163" y="3303588"/>
          <p14:tracePt t="124697" x="9363075" y="3267075"/>
          <p14:tracePt t="124714" x="9413875" y="3216275"/>
          <p14:tracePt t="124731" x="9488488" y="3178175"/>
          <p14:tracePt t="124747" x="9550400" y="3154363"/>
          <p14:tracePt t="124763" x="9601200" y="3116263"/>
          <p14:tracePt t="124780" x="9688513" y="3065463"/>
          <p14:tracePt t="124797" x="9813925" y="3028950"/>
          <p14:tracePt t="124814" x="9939338" y="2978150"/>
          <p14:tracePt t="124818" x="10001250" y="2952750"/>
          <p14:tracePt t="124831" x="10052050" y="2941638"/>
          <p14:tracePt t="124833" x="10088563" y="2928938"/>
          <p14:tracePt t="124847" x="10126663" y="2928938"/>
          <p14:tracePt t="124849" x="10177463" y="2916238"/>
          <p14:tracePt t="124865" x="10213975" y="2878138"/>
          <p14:tracePt t="124881" x="10277475" y="2865438"/>
          <p14:tracePt t="124897" x="10301288" y="2828925"/>
          <p14:tracePt t="124914" x="10326688" y="2816225"/>
          <p14:tracePt t="124931" x="10352088" y="2816225"/>
          <p14:tracePt t="124948" x="10352088" y="2803525"/>
          <p14:tracePt t="125049" x="10326688" y="2803525"/>
          <p14:tracePt t="125057" x="10277475" y="2840038"/>
          <p14:tracePt t="125065" x="10177463" y="2890838"/>
          <p14:tracePt t="125081" x="9913938" y="3028950"/>
          <p14:tracePt t="125098" x="9637713" y="3216275"/>
          <p14:tracePt t="125115" x="9375775" y="3403600"/>
          <p14:tracePt t="125131" x="9175750" y="3579813"/>
          <p14:tracePt t="125148" x="9012238" y="3729038"/>
          <p14:tracePt t="125165" x="8912225" y="3803650"/>
          <p14:tracePt t="125181" x="8837613" y="3841750"/>
          <p14:tracePt t="125198" x="8786813" y="3867150"/>
          <p14:tracePt t="125201" x="8774113" y="3879850"/>
          <p14:tracePt t="125215" x="8750300" y="3892550"/>
          <p14:tracePt t="125218" x="8737600" y="3905250"/>
          <p14:tracePt t="125230" x="8724900" y="3905250"/>
          <p14:tracePt t="125232" x="8712200" y="3916363"/>
          <p14:tracePt t="125247" x="8699500" y="3916363"/>
          <p14:tracePt t="125248" x="8699500" y="3929063"/>
          <p14:tracePt t="125264" x="8686800" y="3941763"/>
          <p14:tracePt t="125280" x="8674100" y="3954463"/>
          <p14:tracePt t="125297" x="8661400" y="3967163"/>
          <p14:tracePt t="125314" x="8650288" y="3967163"/>
          <p14:tracePt t="125330" x="8650288" y="3979863"/>
          <p14:tracePt t="125498" x="8674100" y="3954463"/>
          <p14:tracePt t="125505" x="8712200" y="3929063"/>
          <p14:tracePt t="125515" x="8774113" y="3892550"/>
          <p14:tracePt t="125533" x="8899525" y="3792538"/>
          <p14:tracePt t="125550" x="9050338" y="3692525"/>
          <p14:tracePt t="125552" x="9124950" y="3629025"/>
          <p14:tracePt t="125565" x="9212263" y="3567113"/>
          <p14:tracePt t="125569" x="9324975" y="3490913"/>
          <p14:tracePt t="125583" x="9424988" y="3429000"/>
          <p14:tracePt t="125585" x="9550400" y="3367088"/>
          <p14:tracePt t="125597" x="9675813" y="3278188"/>
          <p14:tracePt t="125614" x="9888538" y="3141663"/>
          <p14:tracePt t="125615" x="9988550" y="3065463"/>
          <p14:tracePt t="125631" x="10064750" y="2990850"/>
          <p14:tracePt t="125632" x="10164763" y="2890838"/>
          <p14:tracePt t="125648" x="10301288" y="2703513"/>
          <p14:tracePt t="125664" x="10452100" y="2490788"/>
          <p14:tracePt t="125681" x="10590213" y="2278063"/>
          <p14:tracePt t="125698" x="10690225" y="2078038"/>
          <p14:tracePt t="125715" x="10777538" y="1952625"/>
          <p14:tracePt t="125733" x="10839450" y="1827213"/>
          <p14:tracePt t="125749" x="10877550" y="1776413"/>
          <p14:tracePt t="125766" x="10928350" y="1701800"/>
          <p14:tracePt t="125769" x="10952163" y="1676400"/>
          <p14:tracePt t="125782" x="10977563" y="1652588"/>
          <p14:tracePt t="125785" x="11002963" y="1639888"/>
          <p14:tracePt t="125800" x="11002963" y="1627188"/>
          <p14:tracePt t="125913" x="11002963" y="1639888"/>
          <p14:tracePt t="125921" x="10977563" y="1701800"/>
          <p14:tracePt t="125933" x="10915650" y="1776413"/>
          <p14:tracePt t="125950" x="10726738" y="1952625"/>
          <p14:tracePt t="125953" x="10602913" y="2065338"/>
          <p14:tracePt t="125966" x="10452100" y="2178050"/>
          <p14:tracePt t="125969" x="10277475" y="2303463"/>
          <p14:tracePt t="125982" x="10126663" y="2439988"/>
          <p14:tracePt t="125984" x="9963150" y="2578100"/>
          <p14:tracePt t="125999" x="9826625" y="2703513"/>
          <p14:tracePt t="126000" x="9701213" y="2816225"/>
          <p14:tracePt t="126016" x="9475788" y="2990850"/>
          <p14:tracePt t="126032" x="9312275" y="3141663"/>
          <p14:tracePt t="126049" x="9150350" y="3290888"/>
          <p14:tracePt t="126065" x="8986838" y="3416300"/>
          <p14:tracePt t="126082" x="8812213" y="3516313"/>
          <p14:tracePt t="126100" x="8686800" y="3616325"/>
          <p14:tracePt t="126117" x="8574088" y="3703638"/>
          <p14:tracePt t="126121" x="8524875" y="3729038"/>
          <p14:tracePt t="126134" x="8474075" y="3779838"/>
          <p14:tracePt t="126137" x="8424863" y="3829050"/>
          <p14:tracePt t="126150" x="8374063" y="3854450"/>
          <p14:tracePt t="126153" x="8324850" y="3892550"/>
          <p14:tracePt t="126167" x="8299450" y="3916363"/>
          <p14:tracePt t="126169" x="8261350" y="3941763"/>
          <p14:tracePt t="126184" x="8212138" y="3979863"/>
          <p14:tracePt t="126201" x="8161338" y="4005263"/>
          <p14:tracePt t="126218" x="8148638" y="4017963"/>
          <p14:tracePt t="126337" x="8174038" y="4017963"/>
          <p14:tracePt t="126345" x="8212138" y="4005263"/>
          <p14:tracePt t="126353" x="8274050" y="3979863"/>
          <p14:tracePt t="126369" x="8461375" y="3892550"/>
          <p14:tracePt t="126385" x="8750300" y="3803650"/>
          <p14:tracePt t="126401" x="9050338" y="3703638"/>
          <p14:tracePt t="126418" x="9350375" y="3616325"/>
          <p14:tracePt t="126435" x="9650413" y="3529013"/>
          <p14:tracePt t="126451" x="9988550" y="3416300"/>
          <p14:tracePt t="126468" x="10288588" y="3316288"/>
          <p14:tracePt t="126485" x="10552113" y="3190875"/>
          <p14:tracePt t="126501" x="10715625" y="3078163"/>
          <p14:tracePt t="126518" x="10839450" y="2965450"/>
          <p14:tracePt t="126521" x="10902950" y="2916238"/>
          <p14:tracePt t="126536" x="10939463" y="2878138"/>
          <p14:tracePt t="126538" x="10990263" y="2828925"/>
          <p14:tracePt t="126552" x="11041063" y="2803525"/>
          <p14:tracePt t="126554" x="11064875" y="2765425"/>
          <p14:tracePt t="126569" x="11115675" y="2716213"/>
          <p14:tracePt t="126585" x="11141075" y="2690813"/>
          <p14:tracePt t="126601" x="11164888" y="2678113"/>
          <p14:tracePt t="126625" x="11177588" y="2665413"/>
          <p14:tracePt t="126721" x="11164888" y="2690813"/>
          <p14:tracePt t="126729" x="11115675" y="2740025"/>
          <p14:tracePt t="126737" x="11028363" y="2828925"/>
          <p14:tracePt t="126752" x="10790238" y="3003550"/>
          <p14:tracePt t="126769" x="10539413" y="3254375"/>
          <p14:tracePt t="126786" x="10177463" y="3541713"/>
          <p14:tracePt t="126802" x="9875838" y="3816350"/>
          <p14:tracePt t="126819" x="9563100" y="4092575"/>
          <p14:tracePt t="126835" x="9363075" y="4305300"/>
          <p14:tracePt t="126852" x="9188450" y="4443413"/>
          <p14:tracePt t="126869" x="9012238" y="4592638"/>
          <p14:tracePt t="126885" x="8863013" y="4718050"/>
          <p14:tracePt t="126902" x="8750300" y="4818063"/>
          <p14:tracePt t="126905" x="8724900" y="4830763"/>
          <p14:tracePt t="126919" x="8699500" y="4843463"/>
          <p14:tracePt t="126922" x="8699500" y="4856163"/>
          <p14:tracePt t="126936" x="8686800" y="4856163"/>
          <p14:tracePt t="126993" x="8724900" y="4818063"/>
          <p14:tracePt t="127002" x="8763000" y="4743450"/>
          <p14:tracePt t="127012" x="8799513" y="4656138"/>
          <p14:tracePt t="127019" x="8850313" y="4554538"/>
          <p14:tracePt t="127036" x="8986838" y="4305300"/>
          <p14:tracePt t="127053" x="9163050" y="4041775"/>
          <p14:tracePt t="127070" x="9363075" y="3754438"/>
          <p14:tracePt t="127072" x="9463088" y="3616325"/>
          <p14:tracePt t="127086" x="9563100" y="3479800"/>
          <p14:tracePt t="127089" x="9663113" y="3341688"/>
          <p14:tracePt t="127103" x="9775825" y="3190875"/>
          <p14:tracePt t="127106" x="9888538" y="3041650"/>
          <p14:tracePt t="127120" x="10164763" y="2803525"/>
          <p14:tracePt t="127136" x="10426700" y="2616200"/>
          <p14:tracePt t="127153" x="10626725" y="2503488"/>
          <p14:tracePt t="127170" x="10739438" y="2439988"/>
          <p14:tracePt t="127186" x="10777538" y="2427288"/>
          <p14:tracePt t="127203" x="10802938" y="2414588"/>
          <p14:tracePt t="127673" x="10790238" y="2414588"/>
          <p14:tracePt t="127681" x="10777538" y="2414588"/>
          <p14:tracePt t="127689" x="10739438" y="2427288"/>
          <p14:tracePt t="127705" x="10577513" y="2465388"/>
          <p14:tracePt t="127721" x="10414000" y="2527300"/>
          <p14:tracePt t="127738" x="10288588" y="2578100"/>
          <p14:tracePt t="127755" x="10201275" y="2627313"/>
          <p14:tracePt t="127771" x="10152063" y="2678113"/>
          <p14:tracePt t="127788" x="10101263" y="2728913"/>
          <p14:tracePt t="127805" x="10088563" y="2803525"/>
          <p14:tracePt t="127821" x="10052050" y="2903538"/>
          <p14:tracePt t="127839" x="10052050" y="3028950"/>
          <p14:tracePt t="127842" x="10052050" y="3078163"/>
          <p14:tracePt t="127855" x="10052050" y="3116263"/>
          <p14:tracePt t="127857" x="10052050" y="3154363"/>
          <p14:tracePt t="127871" x="10052050" y="3178175"/>
          <p14:tracePt t="127873" x="10052050" y="3190875"/>
          <p14:tracePt t="127888" x="10052050" y="3228975"/>
          <p14:tracePt t="127905" x="10052050" y="3241675"/>
          <p14:tracePt t="127922" x="10064750" y="3267075"/>
          <p14:tracePt t="127938" x="10088563" y="3290888"/>
          <p14:tracePt t="127955" x="10126663" y="3316288"/>
          <p14:tracePt t="127970" x="10164763" y="3328988"/>
          <p14:tracePt t="127987" x="10201275" y="3341688"/>
          <p14:tracePt t="128004" x="10252075" y="3354388"/>
          <p14:tracePt t="128021" x="10288588" y="3354388"/>
          <p14:tracePt t="128038" x="10339388" y="3354388"/>
          <p14:tracePt t="128040" x="10364788" y="3354388"/>
          <p14:tracePt t="128054" x="10401300" y="3354388"/>
          <p14:tracePt t="128056" x="10439400" y="3354388"/>
          <p14:tracePt t="128071" x="10490200" y="3341688"/>
          <p14:tracePt t="128073" x="10564813" y="3328988"/>
          <p14:tracePt t="128088" x="10664825" y="3278188"/>
          <p14:tracePt t="128104" x="10764838" y="3190875"/>
          <p14:tracePt t="128121" x="10877550" y="3090863"/>
          <p14:tracePt t="128138" x="10952163" y="2990850"/>
          <p14:tracePt t="128156" x="11028363" y="2865438"/>
          <p14:tracePt t="128173" x="11064875" y="2740025"/>
          <p14:tracePt t="128189" x="11077575" y="2627313"/>
          <p14:tracePt t="128205" x="11077575" y="2527300"/>
          <p14:tracePt t="128209" x="11077575" y="2478088"/>
          <p14:tracePt t="128222" x="11077575" y="2427288"/>
          <p14:tracePt t="128225" x="11077575" y="2378075"/>
          <p14:tracePt t="128239" x="11064875" y="2314575"/>
          <p14:tracePt t="128241" x="11028363" y="2290763"/>
          <p14:tracePt t="128257" x="10977563" y="2227263"/>
          <p14:tracePt t="128273" x="10915650" y="2190750"/>
          <p14:tracePt t="128289" x="10828338" y="2165350"/>
          <p14:tracePt t="128306" x="10702925" y="2165350"/>
          <p14:tracePt t="128323" x="10552113" y="2165350"/>
          <p14:tracePt t="128339" x="10414000" y="2165350"/>
          <p14:tracePt t="128356" x="10288588" y="2165350"/>
          <p14:tracePt t="128373" x="10201275" y="2165350"/>
          <p14:tracePt t="128389" x="10113963" y="2201863"/>
          <p14:tracePt t="128406" x="10052050" y="2239963"/>
          <p14:tracePt t="128409" x="10026650" y="2252663"/>
          <p14:tracePt t="128423" x="10001250" y="2278063"/>
          <p14:tracePt t="128425" x="9975850" y="2303463"/>
          <p14:tracePt t="128440" x="9952038" y="2352675"/>
          <p14:tracePt t="128458" x="9926638" y="2439988"/>
          <p14:tracePt t="128473" x="9901238" y="2552700"/>
          <p14:tracePt t="128490" x="9901238" y="2716213"/>
          <p14:tracePt t="128506" x="9901238" y="2916238"/>
          <p14:tracePt t="128523" x="9901238" y="3154363"/>
          <p14:tracePt t="128540" x="9952038" y="3341688"/>
          <p14:tracePt t="128556" x="10001250" y="3516313"/>
          <p14:tracePt t="128573" x="10101263" y="3716338"/>
          <p14:tracePt t="128590" x="10252075" y="3929063"/>
          <p14:tracePt t="128593" x="10364788" y="4041775"/>
          <p14:tracePt t="128607" x="10477500" y="4129088"/>
          <p14:tracePt t="128609" x="10577513" y="4205288"/>
          <p14:tracePt t="128624" x="10702925" y="4254500"/>
          <p14:tracePt t="128626" x="10828338" y="4292600"/>
          <p14:tracePt t="128640" x="11015663" y="4330700"/>
          <p14:tracePt t="128657" x="11153775" y="4330700"/>
          <p14:tracePt t="128674" x="11315700" y="4330700"/>
          <p14:tracePt t="128691" x="11466513" y="4267200"/>
          <p14:tracePt t="128706" x="11603038" y="4167188"/>
          <p14:tracePt t="128724" x="11666538" y="4041775"/>
          <p14:tracePt t="128741" x="11715750" y="3879850"/>
          <p14:tracePt t="128758" x="11741150" y="3729038"/>
          <p14:tracePt t="128761" x="11741150" y="3641725"/>
          <p14:tracePt t="128774" x="11741150" y="3554413"/>
          <p14:tracePt t="128777" x="11741150" y="3490913"/>
          <p14:tracePt t="128790" x="11741150" y="3429000"/>
          <p14:tracePt t="128793" x="11741150" y="3378200"/>
          <p14:tracePt t="128807" x="11741150" y="3328988"/>
          <p14:tracePt t="128809" x="11741150" y="3278188"/>
          <p14:tracePt t="128825" x="11703050" y="3216275"/>
          <p14:tracePt t="128841" x="11666538" y="3154363"/>
          <p14:tracePt t="128858" x="11628438" y="3116263"/>
          <p14:tracePt t="128874" x="11515725" y="3065463"/>
          <p14:tracePt t="128891" x="11366500" y="3028950"/>
          <p14:tracePt t="128908" x="11177588" y="3003550"/>
          <p14:tracePt t="128914" x="11064875" y="3003550"/>
          <p14:tracePt t="128924" x="10964863" y="3003550"/>
          <p14:tracePt t="128941" x="10777538" y="3003550"/>
          <p14:tracePt t="128959" x="10664825" y="3003550"/>
          <p14:tracePt t="128962" x="10626725" y="3003550"/>
          <p14:tracePt t="128975" x="10590213" y="3003550"/>
          <p14:tracePt t="128978" x="10539413" y="3028950"/>
          <p14:tracePt t="128991" x="10514013" y="3054350"/>
          <p14:tracePt t="128994" x="10477500" y="3090863"/>
          <p14:tracePt t="129009" x="10426700" y="3228975"/>
          <p14:tracePt t="129025" x="10414000" y="3390900"/>
          <p14:tracePt t="129041" x="10390188" y="3516313"/>
          <p14:tracePt t="129059" x="10390188" y="3590925"/>
          <p14:tracePt t="129074" x="10390188" y="3616325"/>
          <p14:tracePt t="129091" x="10390188" y="3641725"/>
          <p14:tracePt t="129108" x="10439400" y="3641725"/>
          <p14:tracePt t="129125" x="10539413" y="3641725"/>
          <p14:tracePt t="129141" x="10690225" y="3641725"/>
          <p14:tracePt t="129160" x="11041063" y="3516313"/>
          <p14:tracePt t="129176" x="11202988" y="3416300"/>
          <p14:tracePt t="129193" x="11328400" y="3278188"/>
          <p14:tracePt t="129209" x="11390313" y="3165475"/>
          <p14:tracePt t="129225" x="11403013" y="3054350"/>
          <p14:tracePt t="129242" x="11403013" y="2965450"/>
          <p14:tracePt t="129258" x="11403013" y="2865438"/>
          <p14:tracePt t="129275" x="11328400" y="2752725"/>
          <p14:tracePt t="129292" x="11177588" y="2652713"/>
          <p14:tracePt t="129308" x="11002963" y="2603500"/>
          <p14:tracePt t="129326" x="10852150" y="2590800"/>
          <p14:tracePt t="129329" x="10790238" y="2590800"/>
          <p14:tracePt t="129342" x="10739438" y="2590800"/>
          <p14:tracePt t="129345" x="10690225" y="2590800"/>
          <p14:tracePt t="129359" x="10652125" y="2590800"/>
          <p14:tracePt t="129361" x="10626725" y="2590800"/>
          <p14:tracePt t="129375" x="10602913" y="2590800"/>
          <p14:tracePt t="129378" x="10564813" y="2616200"/>
          <p14:tracePt t="129393" x="10514013" y="2665413"/>
          <p14:tracePt t="129409" x="10477500" y="2752725"/>
          <p14:tracePt t="129426" x="10439400" y="2852738"/>
          <p14:tracePt t="129442" x="10426700" y="2941638"/>
          <p14:tracePt t="129459" x="10414000" y="3028950"/>
          <p14:tracePt t="129476" x="10414000" y="3090863"/>
          <p14:tracePt t="129492" x="10414000" y="3128963"/>
          <p14:tracePt t="129509" x="10414000" y="3165475"/>
          <p14:tracePt t="129526" x="10414000" y="3190875"/>
          <p14:tracePt t="129529" x="10414000" y="3203575"/>
          <p14:tracePt t="129542" x="10426700" y="3216275"/>
          <p14:tracePt t="129545" x="10452100" y="3228975"/>
          <p14:tracePt t="129559" x="10477500" y="3241675"/>
          <p14:tracePt t="129561" x="10514013" y="3241675"/>
          <p14:tracePt t="129577" x="10626725" y="3241675"/>
          <p14:tracePt t="129593" x="10777538" y="3241675"/>
          <p14:tracePt t="129609" x="10990263" y="3190875"/>
          <p14:tracePt t="129626" x="11202988" y="3078163"/>
          <p14:tracePt t="129643" x="11377613" y="2916238"/>
          <p14:tracePt t="129660" x="11479213" y="2765425"/>
          <p14:tracePt t="129676" x="11528425" y="2590800"/>
          <p14:tracePt t="129693" x="11541125" y="2465388"/>
          <p14:tracePt t="129710" x="11541125" y="2390775"/>
          <p14:tracePt t="129713" x="11541125" y="2352675"/>
          <p14:tracePt t="129727" x="11541125" y="2314575"/>
          <p14:tracePt t="129729" x="11541125" y="2278063"/>
          <p14:tracePt t="129743" x="11528425" y="2265363"/>
          <p14:tracePt t="129745" x="11503025" y="2252663"/>
          <p14:tracePt t="129761" x="11490325" y="2227263"/>
          <p14:tracePt t="129777" x="11453813" y="2201863"/>
          <p14:tracePt t="129793" x="11415713" y="2190750"/>
          <p14:tracePt t="129810" x="11366500" y="2190750"/>
          <p14:tracePt t="129826" x="11303000" y="2178050"/>
          <p14:tracePt t="129843" x="11228388" y="2165350"/>
          <p14:tracePt t="129860" x="11153775" y="2152650"/>
          <p14:tracePt t="129877" x="11102975" y="2152650"/>
          <p14:tracePt t="129894" x="11090275" y="2152650"/>
          <p14:tracePt t="129897" x="11077575" y="2152650"/>
          <p14:tracePt t="129910" x="11064875" y="2152650"/>
          <p14:tracePt t="129937" x="11052175" y="2152650"/>
          <p14:tracePt t="129969" x="11041063" y="2152650"/>
          <p14:tracePt t="130010" x="11028363" y="2152650"/>
          <p14:tracePt t="130609" x="11015663" y="2152650"/>
          <p14:tracePt t="130617" x="10990263" y="2165350"/>
          <p14:tracePt t="130629" x="10952163" y="2201863"/>
          <p14:tracePt t="130645" x="10864850" y="2303463"/>
          <p14:tracePt t="130649" x="10815638" y="2365375"/>
          <p14:tracePt t="130662" x="10777538" y="2427288"/>
          <p14:tracePt t="130664" x="10752138" y="2490788"/>
          <p14:tracePt t="130679" x="10726738" y="2552700"/>
          <p14:tracePt t="130681" x="10726738" y="2590800"/>
          <p14:tracePt t="130696" x="10726738" y="2678113"/>
          <p14:tracePt t="130713" x="10726738" y="2740025"/>
          <p14:tracePt t="130729" x="10726738" y="2816225"/>
          <p14:tracePt t="130746" x="10739438" y="2865438"/>
          <p14:tracePt t="130762" x="10764838" y="2878138"/>
          <p14:tracePt t="130779" x="10802938" y="2890838"/>
          <p14:tracePt t="130796" x="10864850" y="2890838"/>
          <p14:tracePt t="130812" x="10915650" y="2890838"/>
          <p14:tracePt t="130829" x="10977563" y="2890838"/>
          <p14:tracePt t="130833" x="11015663" y="2890838"/>
          <p14:tracePt t="130846" x="11041063" y="2890838"/>
          <p14:tracePt t="130848" x="11064875" y="2890838"/>
          <p14:tracePt t="130863" x="11090275" y="2852738"/>
          <p14:tracePt t="130865" x="11115675" y="2828925"/>
          <p14:tracePt t="130880" x="11128375" y="2790825"/>
          <p14:tracePt t="130882" x="11153775" y="2740025"/>
          <p14:tracePt t="130897" x="11177588" y="2640013"/>
          <p14:tracePt t="130912" x="11177588" y="2516188"/>
          <p14:tracePt t="130928" x="11153775" y="2403475"/>
          <p14:tracePt t="130945" x="11064875" y="2314575"/>
          <p14:tracePt t="130963" x="10964863" y="2252663"/>
          <p14:tracePt t="130980" x="10815638" y="2178050"/>
          <p14:tracePt t="130997" x="10690225" y="2152650"/>
          <p14:tracePt t="131014" x="10564813" y="2139950"/>
          <p14:tracePt t="131018" x="10514013" y="2139950"/>
          <p14:tracePt t="131030" x="10477500" y="2139950"/>
          <p14:tracePt t="131032" x="10426700" y="2139950"/>
          <p14:tracePt t="131047" x="10377488" y="2139950"/>
          <p14:tracePt t="131050" x="10339388" y="2139950"/>
          <p14:tracePt t="131063" x="10288588" y="2139950"/>
          <p14:tracePt t="131066" x="10239375" y="2165350"/>
          <p14:tracePt t="131081" x="10164763" y="2265363"/>
          <p14:tracePt t="131097" x="10101263" y="2403475"/>
          <p14:tracePt t="131114" x="10064750" y="2627313"/>
          <p14:tracePt t="131130" x="10064750" y="2890838"/>
          <p14:tracePt t="131146" x="10088563" y="3178175"/>
          <p14:tracePt t="131163" x="10164763" y="3378200"/>
          <p14:tracePt t="131181" x="10264775" y="3554413"/>
          <p14:tracePt t="131197" x="10414000" y="3667125"/>
          <p14:tracePt t="131213" x="10626725" y="3767138"/>
          <p14:tracePt t="131231" x="10877550" y="3803650"/>
          <p14:tracePt t="131234" x="11028363" y="3803650"/>
          <p14:tracePt t="131248" x="11177588" y="3803650"/>
          <p14:tracePt t="131250" x="11315700" y="3803650"/>
          <p14:tracePt t="131263" x="11441113" y="3803650"/>
          <p14:tracePt t="131265" x="11566525" y="3779838"/>
          <p14:tracePt t="131280" x="11741150" y="3667125"/>
          <p14:tracePt t="131296" x="11841163" y="3503613"/>
          <p14:tracePt t="131313" x="11841163" y="3354388"/>
          <p14:tracePt t="131329" x="11841163" y="3178175"/>
          <p14:tracePt t="131346" x="11766550" y="3028950"/>
          <p14:tracePt t="131363" x="11653838" y="2928938"/>
          <p14:tracePt t="131381" x="11503025" y="2878138"/>
          <p14:tracePt t="131398" x="11377613" y="2840038"/>
          <p14:tracePt t="131401" x="11328400" y="2840038"/>
          <p14:tracePt t="131414" x="11266488" y="2840038"/>
          <p14:tracePt t="131417" x="11190288" y="2840038"/>
          <p14:tracePt t="131430" x="11141075" y="2840038"/>
          <p14:tracePt t="131433" x="11102975" y="2840038"/>
          <p14:tracePt t="131449" x="11041063" y="2878138"/>
          <p14:tracePt t="131465" x="10977563" y="2965450"/>
          <p14:tracePt t="131482" x="10928350" y="3078163"/>
          <p14:tracePt t="131498" x="10915650" y="3203575"/>
          <p14:tracePt t="131515" x="10915650" y="3290888"/>
          <p14:tracePt t="131531" x="10915650" y="3328988"/>
          <p14:tracePt t="131548" x="10915650" y="3341688"/>
          <p14:tracePt t="131564" x="10928350" y="3341688"/>
          <p14:tracePt t="131581" x="10990263" y="3341688"/>
          <p14:tracePt t="131598" x="11153775" y="3341688"/>
          <p14:tracePt t="131600" x="11241088" y="3328988"/>
          <p14:tracePt t="131615" x="11328400" y="3316288"/>
          <p14:tracePt t="131618" x="11415713" y="3290888"/>
          <p14:tracePt t="131631" x="11466513" y="3278188"/>
          <p14:tracePt t="131633" x="11490325" y="3278188"/>
          <p14:tracePt t="131649" x="11515725" y="3267075"/>
          <p14:tracePt t="131945" x="11515725" y="3303588"/>
          <p14:tracePt t="131953" x="11453813" y="3354388"/>
          <p14:tracePt t="131966" x="11366500" y="3416300"/>
          <p14:tracePt t="131969" x="11215688" y="3516313"/>
          <p14:tracePt t="131983" x="11028363" y="3641725"/>
          <p14:tracePt t="131985" x="10790238" y="3816350"/>
          <p14:tracePt t="131999" x="10477500" y="4041775"/>
          <p14:tracePt t="132001" x="10164763" y="4292600"/>
          <p14:tracePt t="132016" x="9601200" y="4856163"/>
          <p14:tracePt t="132033" x="9188450" y="5381625"/>
          <p14:tracePt t="132049" x="8950325" y="5668963"/>
          <p14:tracePt t="132066" x="8763000" y="5819775"/>
          <p14:tracePt t="132082" x="8612188" y="5881688"/>
          <p14:tracePt t="132099" x="8499475" y="5919788"/>
          <p14:tracePt t="132116" x="8412163" y="5945188"/>
          <p14:tracePt t="132133" x="8374063" y="5956300"/>
          <p14:tracePt t="132150" x="8348663" y="5956300"/>
          <p14:tracePt t="132169" x="8335963" y="5956300"/>
          <p14:tracePt t="132185" x="8324850" y="5956300"/>
          <p14:tracePt t="132198" x="8312150" y="5956300"/>
          <p14:tracePt t="132200" x="8299450" y="5956300"/>
          <p14:tracePt t="132215" x="8261350" y="5956300"/>
          <p14:tracePt t="132216" x="8235950" y="5956300"/>
          <p14:tracePt t="132232" x="8174038" y="5945188"/>
          <p14:tracePt t="132248" x="8099425" y="5945188"/>
          <p14:tracePt t="132265" x="8035925" y="5932488"/>
          <p14:tracePt t="132282" x="7999413" y="5919788"/>
          <p14:tracePt t="132298" x="7986713" y="5919788"/>
          <p14:tracePt t="132316" x="7935913" y="5881688"/>
          <p14:tracePt t="132332" x="7874000" y="5832475"/>
          <p14:tracePt t="132349" x="7823200" y="5794375"/>
          <p14:tracePt t="132365" x="7761288" y="5732463"/>
          <p14:tracePt t="132382" x="7697788" y="5681663"/>
          <p14:tracePt t="132384" x="7648575" y="5668963"/>
          <p14:tracePt t="132399" x="7597775" y="5643563"/>
          <p14:tracePt t="132416" x="7535863" y="5630863"/>
          <p14:tracePt t="132432" x="7497763" y="5630863"/>
          <p14:tracePt t="132449" x="7472363" y="5630863"/>
          <p14:tracePt t="132472" x="7472363" y="5619750"/>
          <p14:tracePt t="132482" x="7459663" y="5607050"/>
          <p14:tracePt t="132528" x="7448550" y="5594350"/>
          <p14:tracePt t="132536" x="7448550" y="5556250"/>
          <p14:tracePt t="132549" x="7435850" y="5507038"/>
          <p14:tracePt t="132566" x="7397750" y="5418138"/>
          <p14:tracePt t="132568" x="7397750" y="5381625"/>
          <p14:tracePt t="132583" x="7385050" y="5343525"/>
          <p14:tracePt t="132584" x="7372350" y="5294313"/>
          <p14:tracePt t="132600" x="7359650" y="5230813"/>
          <p14:tracePt t="132616" x="7348538" y="5205413"/>
          <p14:tracePt t="132633" x="7323138" y="5181600"/>
          <p14:tracePt t="132649" x="7310438" y="5168900"/>
          <p14:tracePt t="132666" x="7272338" y="5168900"/>
          <p14:tracePt t="132683" x="7223125" y="5168900"/>
          <p14:tracePt t="132700" x="7172325" y="5168900"/>
          <p14:tracePt t="132716" x="7097713" y="5168900"/>
          <p14:tracePt t="132733" x="7034213" y="5168900"/>
          <p14:tracePt t="132749" x="6959600" y="5205413"/>
          <p14:tracePt t="132767" x="6921500" y="5294313"/>
          <p14:tracePt t="132768" x="6897688" y="5330825"/>
          <p14:tracePt t="132784" x="6884988" y="5407025"/>
          <p14:tracePt t="132800" x="6884988" y="5481638"/>
          <p14:tracePt t="132817" x="6897688" y="5530850"/>
          <p14:tracePt t="132833" x="6921500" y="5543550"/>
          <p14:tracePt t="132851" x="6972300" y="5556250"/>
          <p14:tracePt t="132868" x="7059613" y="5556250"/>
          <p14:tracePt t="132885" x="7235825" y="5556250"/>
          <p14:tracePt t="132901" x="7472363" y="5507038"/>
          <p14:tracePt t="132919" x="7661275" y="5407025"/>
          <p14:tracePt t="132922" x="7723188" y="5368925"/>
          <p14:tracePt t="132935" x="7761288" y="5343525"/>
          <p14:tracePt t="132937" x="7797800" y="5294313"/>
          <p14:tracePt t="132953" x="7823200" y="5218113"/>
          <p14:tracePt t="132969" x="7823200" y="5143500"/>
          <p14:tracePt t="132985" x="7823200" y="5043488"/>
          <p14:tracePt t="133002" x="7823200" y="4968875"/>
          <p14:tracePt t="133018" x="7761288" y="4892675"/>
          <p14:tracePt t="133035" x="7673975" y="4843463"/>
          <p14:tracePt t="133052" x="7597775" y="4805363"/>
          <p14:tracePt t="133069" x="7523163" y="4805363"/>
          <p14:tracePt t="133085" x="7459663" y="4805363"/>
          <p14:tracePt t="133101" x="7385050" y="4805363"/>
          <p14:tracePt t="133118" x="7323138" y="4805363"/>
          <p14:tracePt t="133121" x="7310438" y="4818063"/>
          <p14:tracePt t="133135" x="7272338" y="4856163"/>
          <p14:tracePt t="133138" x="7246938" y="4918075"/>
          <p14:tracePt t="133152" x="7185025" y="5056188"/>
          <p14:tracePt t="133170" x="7146925" y="5230813"/>
          <p14:tracePt t="133186" x="7134225" y="5430838"/>
          <p14:tracePt t="133202" x="7134225" y="5556250"/>
          <p14:tracePt t="133219" x="7172325" y="5619750"/>
          <p14:tracePt t="133236" x="7197725" y="5643563"/>
          <p14:tracePt t="133252" x="7235825" y="5656263"/>
          <p14:tracePt t="133269" x="7310438" y="5656263"/>
          <p14:tracePt t="133286" x="7459663" y="5656263"/>
          <p14:tracePt t="133289" x="7572375" y="5643563"/>
          <p14:tracePt t="133302" x="7673975" y="5607050"/>
          <p14:tracePt t="133305" x="7785100" y="5568950"/>
          <p14:tracePt t="133319" x="7861300" y="5507038"/>
          <p14:tracePt t="133321" x="7923213" y="5443538"/>
          <p14:tracePt t="133337" x="8010525" y="5330825"/>
          <p14:tracePt t="133353" x="8048625" y="5230813"/>
          <p14:tracePt t="133370" x="8048625" y="5092700"/>
          <p14:tracePt t="133387" x="8048625" y="4981575"/>
          <p14:tracePt t="133403" x="7986713" y="4856163"/>
          <p14:tracePt t="133420" x="7886700" y="4756150"/>
          <p14:tracePt t="133436" x="7761288" y="4679950"/>
          <p14:tracePt t="133453" x="7648575" y="4630738"/>
          <p14:tracePt t="133470" x="7548563" y="4605338"/>
          <p14:tracePt t="133472" x="7472363" y="4592638"/>
          <p14:tracePt t="133486" x="7423150" y="4592638"/>
          <p14:tracePt t="133489" x="7385050" y="4592638"/>
          <p14:tracePt t="133503" x="7348538" y="4592638"/>
          <p14:tracePt t="133505" x="7297738" y="4592638"/>
          <p14:tracePt t="133521" x="7210425" y="4592638"/>
          <p14:tracePt t="133537" x="7085013" y="4667250"/>
          <p14:tracePt t="133553" x="6959600" y="4805363"/>
          <p14:tracePt t="133571" x="6872288" y="5018088"/>
          <p14:tracePt t="133586" x="6821488" y="5243513"/>
          <p14:tracePt t="133603" x="6797675" y="5456238"/>
          <p14:tracePt t="133620" x="6797675" y="5630863"/>
          <p14:tracePt t="133637" x="6797675" y="5707063"/>
          <p14:tracePt t="133653" x="6821488" y="5756275"/>
          <p14:tracePt t="133670" x="6846888" y="5756275"/>
          <p14:tracePt t="133673" x="6872288" y="5768975"/>
          <p14:tracePt t="133687" x="6910388" y="5781675"/>
          <p14:tracePt t="133690" x="6985000" y="5781675"/>
          <p14:tracePt t="133705" x="7223125" y="5781675"/>
          <p14:tracePt t="133719" x="7523163" y="5732463"/>
          <p14:tracePt t="133736" x="7848600" y="5607050"/>
          <p14:tracePt t="133752" x="8099425" y="5443538"/>
          <p14:tracePt t="133769" x="8223250" y="5318125"/>
          <p14:tracePt t="133785" x="8248650" y="5218113"/>
          <p14:tracePt t="133803" x="8248650" y="5143500"/>
          <p14:tracePt t="133819" x="8186738" y="5030788"/>
          <p14:tracePt t="133836" x="8023225" y="4930775"/>
          <p14:tracePt t="133853" x="7785100" y="4856163"/>
          <p14:tracePt t="133870" x="7597775" y="4792663"/>
          <p14:tracePt t="133872" x="7510463" y="4779963"/>
          <p14:tracePt t="133886" x="7459663" y="4768850"/>
          <p14:tracePt t="133888" x="7423150" y="4756150"/>
          <p14:tracePt t="133903" x="7372350" y="4756150"/>
          <p14:tracePt t="133904" x="7335838" y="4756150"/>
          <p14:tracePt t="133919" x="7259638" y="4756150"/>
          <p14:tracePt t="133936" x="7185025" y="4768850"/>
          <p14:tracePt t="133953" x="7110413" y="4830763"/>
          <p14:tracePt t="133969" x="7046913" y="4956175"/>
          <p14:tracePt t="133986" x="7010400" y="5130800"/>
          <p14:tracePt t="134003" x="7010400" y="5256213"/>
          <p14:tracePt t="134020" x="7010400" y="5381625"/>
          <p14:tracePt t="134036" x="7021513" y="5481638"/>
          <p14:tracePt t="134053" x="7046913" y="5507038"/>
          <p14:tracePt t="134070" x="7097713" y="5518150"/>
          <p14:tracePt t="134072" x="7123113" y="5518150"/>
          <p14:tracePt t="134087" x="7172325" y="5518150"/>
          <p14:tracePt t="134088" x="7259638" y="5518150"/>
          <p14:tracePt t="134104" x="7485063" y="5518150"/>
          <p14:tracePt t="134120" x="7761288" y="5456238"/>
          <p14:tracePt t="134137" x="7961313" y="5330825"/>
          <p14:tracePt t="134153" x="8061325" y="5181600"/>
          <p14:tracePt t="134170" x="8074025" y="5030788"/>
          <p14:tracePt t="134187" x="8023225" y="4830763"/>
          <p14:tracePt t="134204" x="7773988" y="4605338"/>
          <p14:tracePt t="134220" x="7372350" y="4379913"/>
          <p14:tracePt t="134237" x="6921500" y="4230688"/>
          <p14:tracePt t="134253" x="6646863" y="4167188"/>
          <p14:tracePt t="134255" x="6559550" y="4154488"/>
          <p14:tracePt t="134270" x="6496050" y="4154488"/>
          <p14:tracePt t="134288" x="6383338" y="4154488"/>
          <p14:tracePt t="134304" x="6334125" y="4154488"/>
          <p14:tracePt t="134320" x="6308725" y="4192588"/>
          <p14:tracePt t="134337" x="6283325" y="4241800"/>
          <p14:tracePt t="134354" x="6283325" y="4330700"/>
          <p14:tracePt t="134370" x="6270625" y="4430713"/>
          <p14:tracePt t="134387" x="6270625" y="4530725"/>
          <p14:tracePt t="134404" x="6346825" y="4667250"/>
          <p14:tracePt t="134420" x="6446838" y="4779963"/>
          <p14:tracePt t="134437" x="6596063" y="4892675"/>
          <p14:tracePt t="134456" x="6746875" y="4956175"/>
          <p14:tracePt t="134458" x="6821488" y="4981575"/>
          <p14:tracePt t="134472" x="6910388" y="5005388"/>
          <p14:tracePt t="134489" x="6972300" y="5018088"/>
          <p14:tracePt t="134506" x="7021513" y="5018088"/>
          <p14:tracePt t="134522" x="7097713" y="4981575"/>
          <p14:tracePt t="134539" x="7223125" y="4918075"/>
          <p14:tracePt t="134556" x="7310438" y="4856163"/>
          <p14:tracePt t="134573" x="7385050" y="4779963"/>
          <p14:tracePt t="134590" x="7435850" y="4718050"/>
          <p14:tracePt t="134592" x="7448550" y="4705350"/>
          <p14:tracePt t="134606" x="7448550" y="4692650"/>
          <p14:tracePt t="134609" x="7459663" y="4692650"/>
          <p14:tracePt t="134622" x="7459663" y="4679950"/>
          <p14:tracePt t="134625" x="7459663" y="4667250"/>
          <p14:tracePt t="134721" x="7423150" y="4692650"/>
          <p14:tracePt t="134729" x="7397750" y="4718050"/>
          <p14:tracePt t="134739" x="7359650" y="4756150"/>
          <p14:tracePt t="134756" x="7297738" y="4843463"/>
          <p14:tracePt t="134773" x="7259638" y="4968875"/>
          <p14:tracePt t="134790" x="7246938" y="5068888"/>
          <p14:tracePt t="134793" x="7246938" y="5118100"/>
          <p14:tracePt t="134806" x="7246938" y="5156200"/>
          <p14:tracePt t="134810" x="7246938" y="5168900"/>
          <p14:tracePt t="134823" x="7246938" y="5181600"/>
          <p14:tracePt t="134825" x="7246938" y="5194300"/>
          <p14:tracePt t="134841" x="7272338" y="5194300"/>
          <p14:tracePt t="134857" x="7335838" y="5194300"/>
          <p14:tracePt t="134873" x="7510463" y="5156200"/>
          <p14:tracePt t="134890" x="7697788" y="5043488"/>
          <p14:tracePt t="134906" x="7835900" y="4943475"/>
          <p14:tracePt t="134924" x="7897813" y="4856163"/>
          <p14:tracePt t="134941" x="7923213" y="4792663"/>
          <p14:tracePt t="134957" x="7923213" y="4768850"/>
          <p14:tracePt t="134974" x="7923213" y="4743450"/>
          <p14:tracePt t="134978" x="7910513" y="4730750"/>
          <p14:tracePt t="134991" x="7897813" y="4718050"/>
          <p14:tracePt t="134993" x="7861300" y="4718050"/>
          <p14:tracePt t="135007" x="7823200" y="4705350"/>
          <p14:tracePt t="135009" x="7785100" y="4692650"/>
          <p14:tracePt t="135025" x="7735888" y="4679950"/>
          <p14:tracePt t="135041" x="7661275" y="4679950"/>
          <p14:tracePt t="135057" x="7597775" y="4679950"/>
          <p14:tracePt t="135074" x="7561263" y="4679950"/>
          <p14:tracePt t="135091" x="7535863" y="4679950"/>
          <p14:tracePt t="135107" x="7523163" y="4679950"/>
          <p14:tracePt t="135124" x="7510463" y="4692650"/>
          <p14:tracePt t="135140" x="7497763" y="4705350"/>
          <p14:tracePt t="135157" x="7497763" y="4718050"/>
          <p14:tracePt t="135561" x="7497763" y="4730750"/>
          <p14:tracePt t="135578" x="7497763" y="4743450"/>
          <p14:tracePt t="135593" x="7497763" y="4756150"/>
          <p14:tracePt t="135609" x="7497763" y="4768850"/>
          <p14:tracePt t="135633" x="7497763" y="4779963"/>
          <p14:tracePt t="135642" x="7497763" y="4792663"/>
          <p14:tracePt t="135673" x="7497763" y="4805363"/>
          <p14:tracePt t="135697" x="7497763" y="4818063"/>
          <p14:tracePt t="135721" x="7497763" y="4830763"/>
          <p14:tracePt t="135736" x="7510463" y="4830763"/>
          <p14:tracePt t="135746" x="7523163" y="4843463"/>
          <p14:tracePt t="135761" x="7535863" y="4843463"/>
          <p14:tracePt t="135776" x="7548563" y="4856163"/>
          <p14:tracePt t="135889" x="7561263" y="4856163"/>
          <p14:tracePt t="135897" x="7561263" y="4868863"/>
          <p14:tracePt t="135912" x="7561263" y="4879975"/>
          <p14:tracePt t="135914" x="7561263" y="4892675"/>
          <p14:tracePt t="135929" x="7561263" y="4905375"/>
          <p14:tracePt t="135943" x="7561263" y="4930775"/>
          <p14:tracePt t="135945" x="7561263" y="4943475"/>
          <p14:tracePt t="135959" x="7548563" y="4956175"/>
          <p14:tracePt t="135961" x="7548563" y="4981575"/>
          <p14:tracePt t="135977" x="7548563" y="5005388"/>
          <p14:tracePt t="135993" x="7523163" y="5056188"/>
          <p14:tracePt t="136010" x="7497763" y="5081588"/>
          <p14:tracePt t="136026" x="7497763" y="5092700"/>
          <p14:tracePt t="136043" x="7485063" y="5130800"/>
          <p14:tracePt t="136161" x="7497763" y="5130800"/>
          <p14:tracePt t="136169" x="7535863" y="5130800"/>
          <p14:tracePt t="136177" x="7572375" y="5130800"/>
          <p14:tracePt t="136194" x="7635875" y="5130800"/>
          <p14:tracePt t="136210" x="7673975" y="5130800"/>
          <p14:tracePt t="136227" x="7685088" y="5130800"/>
          <p14:tracePt t="136433" x="7673975" y="5130800"/>
          <p14:tracePt t="136449" x="7661275" y="5130800"/>
          <p14:tracePt t="136457" x="7648575" y="5130800"/>
          <p14:tracePt t="136466" x="7648575" y="5156200"/>
          <p14:tracePt t="136478" x="7648575" y="5168900"/>
          <p14:tracePt t="136481" x="7648575" y="5181600"/>
          <p14:tracePt t="136494" x="7635875" y="5205413"/>
          <p14:tracePt t="136496" x="7635875" y="5218113"/>
          <p14:tracePt t="136511" x="7635875" y="5230813"/>
          <p14:tracePt t="136513" x="7635875" y="5243513"/>
          <p14:tracePt t="136528" x="7635875" y="5256213"/>
          <p14:tracePt t="136545" x="7623175" y="5268913"/>
          <p14:tracePt t="136569" x="7623175" y="5281613"/>
          <p14:tracePt t="136681" x="7635875" y="5281613"/>
          <p14:tracePt t="136689" x="7648575" y="5268913"/>
          <p14:tracePt t="136696" x="7673975" y="5256213"/>
          <p14:tracePt t="136712" x="7697788" y="5218113"/>
          <p14:tracePt t="136729" x="7748588" y="5156200"/>
          <p14:tracePt t="136745" x="7785100" y="5105400"/>
          <p14:tracePt t="136761" x="7810500" y="5068888"/>
          <p14:tracePt t="136778" x="7823200" y="5068888"/>
          <p14:tracePt t="136889" x="7785100" y="5068888"/>
          <p14:tracePt t="136898" x="7748588" y="5068888"/>
          <p14:tracePt t="136912" x="7685088" y="5081588"/>
          <p14:tracePt t="136929" x="7661275" y="5081588"/>
          <p14:tracePt t="136946" x="7648575" y="5105400"/>
          <p14:tracePt t="137089" x="7673975" y="5105400"/>
          <p14:tracePt t="137097" x="7697788" y="5105400"/>
          <p14:tracePt t="137105" x="7710488" y="5105400"/>
          <p14:tracePt t="137113" x="7723188" y="5105400"/>
          <p14:tracePt t="137129" x="7735888" y="5105400"/>
          <p14:tracePt t="137385" x="7748588" y="5105400"/>
          <p14:tracePt t="137393" x="7773988" y="5092700"/>
          <p14:tracePt t="137401" x="7823200" y="5081588"/>
          <p14:tracePt t="137413" x="7923213" y="5056188"/>
          <p14:tracePt t="137429" x="8123238" y="5005388"/>
          <p14:tracePt t="137433" x="8186738" y="4992688"/>
          <p14:tracePt t="137446" x="8235950" y="4992688"/>
          <p14:tracePt t="137449" x="8274050" y="4992688"/>
          <p14:tracePt t="137553" x="8235950" y="4992688"/>
          <p14:tracePt t="137561" x="8186738" y="4992688"/>
          <p14:tracePt t="137569" x="8110538" y="4992688"/>
          <p14:tracePt t="137580" x="8061325" y="5018088"/>
          <p14:tracePt t="137597" x="7948613" y="5030788"/>
          <p14:tracePt t="137614" x="7923213" y="5030788"/>
          <p14:tracePt t="137705" x="7935913" y="5030788"/>
          <p14:tracePt t="137714" x="7974013" y="5030788"/>
          <p14:tracePt t="137722" x="8010525" y="5018088"/>
          <p14:tracePt t="137731" x="8061325" y="4992688"/>
          <p14:tracePt t="137746" x="8099425" y="4981575"/>
          <p14:tracePt t="137762" x="8123238" y="4968875"/>
          <p14:tracePt t="138009" x="8135938" y="4968875"/>
          <p14:tracePt t="138017" x="8148638" y="4956175"/>
          <p14:tracePt t="138031" x="8174038" y="4943475"/>
          <p14:tracePt t="138034" x="8199438" y="4918075"/>
          <p14:tracePt t="138049" x="8235950" y="4905375"/>
          <p14:tracePt t="138065" x="8274050" y="4892675"/>
          <p14:tracePt t="138082" x="8274050" y="4879975"/>
          <p14:tracePt t="138248" x="8274050" y="4856163"/>
          <p14:tracePt t="138256" x="8274050" y="4830763"/>
          <p14:tracePt t="138264" x="8274050" y="4805363"/>
          <p14:tracePt t="138280" x="8274050" y="4730750"/>
          <p14:tracePt t="138297" x="8261350" y="4643438"/>
          <p14:tracePt t="138313" x="8161338" y="4518025"/>
          <p14:tracePt t="138331" x="8074025" y="4392613"/>
          <p14:tracePt t="138347" x="8010525" y="4341813"/>
          <p14:tracePt t="138364" x="7974013" y="4318000"/>
          <p14:tracePt t="138381" x="7935913" y="4305300"/>
          <p14:tracePt t="138397" x="7886700" y="4305300"/>
          <p14:tracePt t="138414" x="7823200" y="4305300"/>
          <p14:tracePt t="138416" x="7797800" y="4305300"/>
          <p14:tracePt t="138431" x="7761288" y="4305300"/>
          <p14:tracePt t="138447" x="7748588" y="4305300"/>
          <p14:tracePt t="138465" x="7735888" y="4305300"/>
          <p14:tracePt t="138483" x="7735888" y="4318000"/>
          <p14:tracePt t="138500" x="7735888" y="4341813"/>
          <p14:tracePt t="138529" x="7735888" y="4354513"/>
          <p14:tracePt t="138538" x="7735888" y="4367213"/>
          <p14:tracePt t="138593" x="7773988" y="4367213"/>
          <p14:tracePt t="138601" x="7835900" y="4367213"/>
          <p14:tracePt t="138608" x="7897813" y="4367213"/>
          <p14:tracePt t="138615" x="7948613" y="4367213"/>
          <p14:tracePt t="138631" x="8061325" y="4367213"/>
          <p14:tracePt t="138648" x="8086725" y="4367213"/>
          <p14:tracePt t="138664" x="8086725" y="4354513"/>
          <p14:tracePt t="138745" x="8061325" y="4354513"/>
          <p14:tracePt t="138753" x="7974013" y="4367213"/>
          <p14:tracePt t="138768" x="7861300" y="4379913"/>
          <p14:tracePt t="138770" x="7748588" y="4405313"/>
          <p14:tracePt t="138784" x="7685088" y="4430713"/>
          <p14:tracePt t="138786" x="7623175" y="4454525"/>
          <p14:tracePt t="138801" x="7548563" y="4505325"/>
          <p14:tracePt t="138817" x="7523163" y="4518025"/>
          <p14:tracePt t="138833" x="7510463" y="4518025"/>
          <p14:tracePt t="138913" x="7561263" y="4518025"/>
          <p14:tracePt t="138921" x="7635875" y="4518025"/>
          <p14:tracePt t="138934" x="7723188" y="4518025"/>
          <p14:tracePt t="138937" x="7797800" y="4518025"/>
          <p14:tracePt t="138951" x="7886700" y="4518025"/>
          <p14:tracePt t="138953" x="7986713" y="4518025"/>
          <p14:tracePt t="138967" x="8061325" y="4518025"/>
          <p14:tracePt t="138970" x="8099425" y="4518025"/>
          <p14:tracePt t="138984" x="8110538" y="4518025"/>
          <p14:tracePt t="139105" x="8110538" y="4530725"/>
          <p14:tracePt t="139113" x="8110538" y="4543425"/>
          <p14:tracePt t="139121" x="8099425" y="4554538"/>
          <p14:tracePt t="139134" x="8086725" y="4554538"/>
          <p14:tracePt t="139151" x="8086725" y="4567238"/>
          <p14:tracePt t="139153" x="8074025" y="4567238"/>
          <p14:tracePt t="139929" x="8061325" y="4567238"/>
          <p14:tracePt t="139936" x="8048625" y="4567238"/>
          <p14:tracePt t="139953" x="8035925" y="4567238"/>
          <p14:tracePt t="140073" x="8035925" y="4554538"/>
          <p14:tracePt t="141609" x="8048625" y="4554538"/>
          <p14:tracePt t="141617" x="8099425" y="4554538"/>
          <p14:tracePt t="141625" x="8186738" y="4543425"/>
          <p14:tracePt t="141641" x="8424863" y="4479925"/>
          <p14:tracePt t="141658" x="8686800" y="4430713"/>
          <p14:tracePt t="141674" x="8899525" y="4405313"/>
          <p14:tracePt t="141691" x="9088438" y="4354513"/>
          <p14:tracePt t="141708" x="9288463" y="4305300"/>
          <p14:tracePt t="141725" x="9488488" y="4241800"/>
          <p14:tracePt t="141741" x="9701213" y="4129088"/>
          <p14:tracePt t="141759" x="9939338" y="4054475"/>
          <p14:tracePt t="141761" x="10026650" y="4005263"/>
          <p14:tracePt t="141775" x="10126663" y="3941763"/>
          <p14:tracePt t="141777" x="10239375" y="3892550"/>
          <p14:tracePt t="141791" x="10339388" y="3841750"/>
          <p14:tracePt t="141793" x="10439400" y="3792538"/>
          <p14:tracePt t="141809" x="10590213" y="3590925"/>
          <p14:tracePt t="141825" x="10726738" y="3341688"/>
          <p14:tracePt t="141842" x="10852150" y="3154363"/>
          <p14:tracePt t="141858" x="10952163" y="3028950"/>
          <p14:tracePt t="141874" x="11052175" y="2928938"/>
          <p14:tracePt t="141890" x="11141075" y="2890838"/>
          <p14:tracePt t="141907" x="11215688" y="2865438"/>
          <p14:tracePt t="141924" x="11277600" y="2840038"/>
          <p14:tracePt t="141940" x="11328400" y="2816225"/>
          <p14:tracePt t="141957" x="11353800" y="2816225"/>
          <p14:tracePt t="142169" x="11353800" y="2803525"/>
          <p14:tracePt t="142176" x="11353800" y="2790825"/>
          <p14:tracePt t="142185" x="11353800" y="2752725"/>
          <p14:tracePt t="142193" x="11341100" y="2678113"/>
          <p14:tracePt t="142209" x="11315700" y="2527300"/>
          <p14:tracePt t="142226" x="11266488" y="2365375"/>
          <p14:tracePt t="142242" x="11202988" y="2214563"/>
          <p14:tracePt t="142259" x="11164888" y="2089150"/>
          <p14:tracePt t="142275" x="11128375" y="1978025"/>
          <p14:tracePt t="142293" x="11102975" y="1901825"/>
          <p14:tracePt t="142310" x="11077575" y="1827213"/>
          <p14:tracePt t="142312" x="11064875" y="1789113"/>
          <p14:tracePt t="142326" x="11064875" y="1776413"/>
          <p14:tracePt t="142328" x="11052175" y="1765300"/>
          <p14:tracePt t="142343" x="11052175" y="1739900"/>
          <p14:tracePt t="142345" x="11041063" y="1727200"/>
          <p14:tracePt t="142359" x="11041063" y="1714500"/>
          <p14:tracePt t="142360" x="11041063" y="1701800"/>
          <p14:tracePt t="142375" x="11028363" y="1689100"/>
          <p14:tracePt t="142376" x="11015663" y="1689100"/>
          <p14:tracePt t="142391" x="11015663" y="1639888"/>
          <p14:tracePt t="142408" x="11002963" y="1614488"/>
          <p14:tracePt t="142425" x="10990263" y="1601788"/>
          <p14:tracePt t="142442" x="10990263" y="1563688"/>
          <p14:tracePt t="142458" x="10977563" y="1539875"/>
          <p14:tracePt t="142474" x="10977563" y="1514475"/>
          <p14:tracePt t="142491" x="10964863" y="1501775"/>
          <p14:tracePt t="142508" x="10964863" y="1489075"/>
          <p14:tracePt t="142524" x="10964863" y="1476375"/>
          <p14:tracePt t="142541" x="10964863" y="1450975"/>
          <p14:tracePt t="142558" x="10939463" y="1427163"/>
          <p14:tracePt t="142574" x="10939463" y="1414463"/>
          <p14:tracePt t="142576" x="10939463" y="1401763"/>
          <p14:tracePt t="142592" x="10939463" y="1389063"/>
          <p14:tracePt t="142608" x="10939463" y="1363663"/>
          <p14:tracePt t="142625" x="10939463" y="1339850"/>
          <p14:tracePt t="142641" x="10939463" y="1327150"/>
          <p14:tracePt t="142658" x="10939463" y="1314450"/>
          <p14:tracePt t="142687" x="10939463" y="1301750"/>
          <p14:tracePt t="142696" x="10939463" y="1289050"/>
          <p14:tracePt t="142712" x="10939463" y="1276350"/>
          <p14:tracePt t="142735" x="10939463" y="1263650"/>
          <p14:tracePt t="142760" x="10939463" y="1250950"/>
          <p14:tracePt t="142929" x="10939463" y="1263650"/>
          <p14:tracePt t="142937" x="10928350" y="1327150"/>
          <p14:tracePt t="142944" x="10902950" y="1414463"/>
          <p14:tracePt t="142960" x="10852150" y="1589088"/>
          <p14:tracePt t="142976" x="10815638" y="1739900"/>
          <p14:tracePt t="142993" x="10777538" y="1789113"/>
          <p14:tracePt t="143009" x="10777538" y="1814513"/>
          <p14:tracePt t="143106" x="10777538" y="1827213"/>
          <p14:tracePt t="143139" x="10777538" y="1839913"/>
          <p14:tracePt t="143161" x="10777538" y="1852613"/>
          <p14:tracePt t="143178" x="10777538" y="1865313"/>
          <p14:tracePt t="143209" x="10777538" y="1876425"/>
          <p14:tracePt t="143242" x="10777538" y="1889125"/>
          <p14:tracePt t="143284" x="10777538" y="1901825"/>
          <p14:tracePt t="143306" x="10777538" y="1914525"/>
          <p14:tracePt t="143313" x="10777538" y="1927225"/>
          <p14:tracePt t="143328" x="10790238" y="1927225"/>
          <p14:tracePt t="143344" x="10802938" y="1939925"/>
          <p14:tracePt t="143361" x="10815638" y="1965325"/>
          <p14:tracePt t="143378" x="10839450" y="1989138"/>
          <p14:tracePt t="143394" x="10852150" y="2027238"/>
          <p14:tracePt t="143411" x="10877550" y="2065338"/>
          <p14:tracePt t="143428" x="10877550" y="2101850"/>
          <p14:tracePt t="143444" x="10902950" y="2152650"/>
          <p14:tracePt t="143461" x="10915650" y="2201863"/>
          <p14:tracePt t="143478" x="10939463" y="2252663"/>
          <p14:tracePt t="143479" x="10964863" y="2278063"/>
          <p14:tracePt t="143495" x="10964863" y="2290763"/>
          <p14:tracePt t="143496" x="10977563" y="2314575"/>
          <p14:tracePt t="143512" x="10990263" y="2339975"/>
          <p14:tracePt t="143544" x="10990263" y="2352675"/>
          <p14:tracePt t="143977" x="11002963" y="2352675"/>
          <p14:tracePt t="143985" x="11015663" y="2352675"/>
          <p14:tracePt t="144002" x="11028363" y="2352675"/>
          <p14:tracePt t="144014" x="11052175" y="2339975"/>
          <p14:tracePt t="144018" x="11052175" y="2327275"/>
          <p14:tracePt t="144030" x="11064875" y="2327275"/>
          <p14:tracePt t="144048" x="11064875" y="2314575"/>
          <p14:tracePt t="144064" x="11077575" y="2314575"/>
          <p14:tracePt t="144081" x="11090275" y="2303463"/>
          <p14:tracePt t="144105" x="11090275" y="2290763"/>
          <p14:tracePt t="144114" x="11090275" y="2278063"/>
          <p14:tracePt t="144131" x="11102975" y="2278063"/>
          <p14:tracePt t="144148" x="11102975" y="2265363"/>
          <p14:tracePt t="144165" x="11102975" y="2252663"/>
          <p14:tracePt t="144186" x="11102975" y="2239963"/>
          <p14:tracePt t="144198" x="11102975" y="2227263"/>
          <p14:tracePt t="144321" x="11102975" y="2214563"/>
          <p14:tracePt t="144337" x="11102975" y="2201863"/>
          <p14:tracePt t="144353" x="11102975" y="2190750"/>
          <p14:tracePt t="144369" x="11102975" y="2178050"/>
          <p14:tracePt t="144393" x="11102975" y="2165350"/>
          <p14:tracePt t="144425" x="11102975" y="2152650"/>
          <p14:tracePt t="144441" x="11115675" y="2152650"/>
          <p14:tracePt t="144448" x="11115675" y="2139950"/>
          <p14:tracePt t="144456" x="11115675" y="2127250"/>
          <p14:tracePt t="144464" x="11115675" y="2114550"/>
          <p14:tracePt t="144481" x="11115675" y="2078038"/>
          <p14:tracePt t="144498" x="11128375" y="2039938"/>
          <p14:tracePt t="144515" x="11141075" y="1989138"/>
          <p14:tracePt t="144531" x="11153775" y="1952625"/>
          <p14:tracePt t="144549" x="11153775" y="1927225"/>
          <p14:tracePt t="144565" x="11164888" y="1901825"/>
          <p14:tracePt t="144569" x="11164888" y="1889125"/>
          <p14:tracePt t="144586" x="11177588" y="1889125"/>
          <p14:tracePt t="144599" x="11190288" y="1889125"/>
          <p14:tracePt t="144777" x="11190288" y="1914525"/>
          <p14:tracePt t="144793" x="11190288" y="1927225"/>
          <p14:tracePt t="144905" x="11190288" y="1939925"/>
          <p14:tracePt t="144913" x="11190288" y="1952625"/>
          <p14:tracePt t="144928" x="11190288" y="1965325"/>
          <p14:tracePt t="144954" x="11190288" y="1978025"/>
          <p14:tracePt t="144970" x="11190288" y="2001838"/>
          <p14:tracePt t="144976" x="11190288" y="2027238"/>
          <p14:tracePt t="144984" x="11190288" y="2052638"/>
          <p14:tracePt t="145000" x="11215688" y="2127250"/>
          <p14:tracePt t="145017" x="11241088" y="2265363"/>
          <p14:tracePt t="145033" x="11253788" y="2414588"/>
          <p14:tracePt t="145050" x="11253788" y="2527300"/>
          <p14:tracePt t="145066" x="11253788" y="2603500"/>
          <p14:tracePt t="145083" x="11253788" y="2665413"/>
          <p14:tracePt t="145100" x="11253788" y="2716213"/>
          <p14:tracePt t="145116" x="11241088" y="2728913"/>
          <p14:tracePt t="145145" x="11228388" y="2740025"/>
          <p14:tracePt t="145177" x="11228388" y="2752725"/>
          <p14:tracePt t="145217" x="11215688" y="2752725"/>
          <p14:tracePt t="145337" x="11190288" y="2752725"/>
          <p14:tracePt t="145345" x="11177588" y="2752725"/>
          <p14:tracePt t="145353" x="11164888" y="2740025"/>
          <p14:tracePt t="145366" x="11141075" y="2728913"/>
          <p14:tracePt t="145367" x="11128375" y="2728913"/>
          <p14:tracePt t="145383" x="11102975" y="2703513"/>
          <p14:tracePt t="145384" x="11064875" y="2690813"/>
          <p14:tracePt t="145399" x="11015663" y="2665413"/>
          <p14:tracePt t="145417" x="10952163" y="2640013"/>
          <p14:tracePt t="145432" x="10877550" y="2616200"/>
          <p14:tracePt t="145449" x="10815638" y="2578100"/>
          <p14:tracePt t="145466" x="10739438" y="2565400"/>
          <p14:tracePt t="145483" x="10664825" y="2565400"/>
          <p14:tracePt t="145500" x="10590213" y="2565400"/>
          <p14:tracePt t="145516" x="10539413" y="2565400"/>
          <p14:tracePt t="145533" x="10452100" y="2578100"/>
          <p14:tracePt t="145549" x="10401300" y="2616200"/>
          <p14:tracePt t="145567" x="10352088" y="2678113"/>
          <p14:tracePt t="145568" x="10339388" y="2703513"/>
          <p14:tracePt t="145584" x="10326688" y="2752725"/>
          <p14:tracePt t="145600" x="10326688" y="2790825"/>
          <p14:tracePt t="145617" x="10326688" y="2803525"/>
          <p14:tracePt t="145633" x="10352088" y="2803525"/>
          <p14:tracePt t="145650" x="10426700" y="2828925"/>
          <p14:tracePt t="145667" x="10564813" y="2828925"/>
          <p14:tracePt t="145683" x="10764838" y="2828925"/>
          <p14:tracePt t="145700" x="10977563" y="2803525"/>
          <p14:tracePt t="145717" x="11102975" y="2740025"/>
          <p14:tracePt t="145733" x="11141075" y="2690813"/>
          <p14:tracePt t="145750" x="11141075" y="2652713"/>
          <p14:tracePt t="145752" x="11141075" y="2627313"/>
          <p14:tracePt t="145767" x="11141075" y="2603500"/>
          <p14:tracePt t="145784" x="11141075" y="2578100"/>
          <p14:tracePt t="145801" x="11090275" y="2540000"/>
          <p14:tracePt t="145817" x="10952163" y="2516188"/>
          <p14:tracePt t="145834" x="10764838" y="2503488"/>
          <p14:tracePt t="145850" x="10602913" y="2503488"/>
          <p14:tracePt t="145867" x="10477500" y="2503488"/>
          <p14:tracePt t="145884" x="10377488" y="2503488"/>
          <p14:tracePt t="145900" x="10339388" y="2516188"/>
          <p14:tracePt t="145917" x="10326688" y="2527300"/>
          <p14:tracePt t="145934" x="10313988" y="2527300"/>
          <p14:tracePt t="145951" x="10313988" y="2540000"/>
          <p14:tracePt t="146001" x="10326688" y="2540000"/>
          <p14:tracePt t="146009" x="10339388" y="2540000"/>
          <p14:tracePt t="146019" x="10364788" y="2540000"/>
          <p14:tracePt t="146036" x="10426700" y="2540000"/>
          <p14:tracePt t="146053" x="10452100" y="2540000"/>
          <p14:tracePt t="146069" x="10464800" y="2540000"/>
          <p14:tracePt t="146085" x="10490200" y="2540000"/>
          <p14:tracePt t="146185" x="10477500" y="2540000"/>
          <p14:tracePt t="146192" x="10452100" y="2540000"/>
          <p14:tracePt t="146203" x="10426700" y="2540000"/>
          <p14:tracePt t="146220" x="10352088" y="2540000"/>
          <p14:tracePt t="146236" x="10277475" y="2552700"/>
          <p14:tracePt t="146253" x="10213975" y="2565400"/>
          <p14:tracePt t="146269" x="10139363" y="2640013"/>
          <p14:tracePt t="146272" x="10088563" y="2690813"/>
          <p14:tracePt t="146286" x="10039350" y="2752725"/>
          <p14:tracePt t="146289" x="10001250" y="2828925"/>
          <p14:tracePt t="146303" x="9988550" y="2890838"/>
          <p14:tracePt t="146305" x="9963150" y="2978150"/>
          <p14:tracePt t="146320" x="9926638" y="3190875"/>
          <p14:tracePt t="146337" x="9926638" y="3354388"/>
          <p14:tracePt t="146353" x="9939338" y="3416300"/>
          <p14:tracePt t="146370" x="9988550" y="3454400"/>
          <p14:tracePt t="146387" x="10039350" y="3490913"/>
          <p14:tracePt t="146403" x="10088563" y="3490913"/>
          <p14:tracePt t="146420" x="10113963" y="3503613"/>
          <p14:tracePt t="146438" x="10152063" y="3503613"/>
          <p14:tracePt t="146441" x="10164763" y="3503613"/>
          <p14:tracePt t="146453" x="10177463" y="3503613"/>
          <p14:tracePt t="146457" x="10201275" y="3503613"/>
          <p14:tracePt t="146470" x="10213975" y="3503613"/>
          <p14:tracePt t="146487" x="10226675" y="3503613"/>
          <p14:tracePt t="146489" x="10239375" y="3503613"/>
          <p14:tracePt t="146504" x="10252075" y="3503613"/>
          <p14:tracePt t="146521" x="10277475" y="3454400"/>
          <p14:tracePt t="146537" x="10313988" y="3416300"/>
          <p14:tracePt t="146553" x="10326688" y="3341688"/>
          <p14:tracePt t="146570" x="10339388" y="3278188"/>
          <p14:tracePt t="146587" x="10339388" y="3216275"/>
          <p14:tracePt t="146604" x="10352088" y="3165475"/>
          <p14:tracePt t="146621" x="10352088" y="3116263"/>
          <p14:tracePt t="146638" x="10377488" y="3078163"/>
          <p14:tracePt t="146640" x="10377488" y="3054350"/>
          <p14:tracePt t="146655" x="10390188" y="3016250"/>
          <p14:tracePt t="146657" x="10390188" y="2990850"/>
          <p14:tracePt t="146671" x="10390188" y="2965450"/>
          <p14:tracePt t="146673" x="10390188" y="2952750"/>
          <p14:tracePt t="146686" x="10390188" y="2941638"/>
          <p14:tracePt t="146688" x="10390188" y="2928938"/>
          <p14:tracePt t="146703" x="10390188" y="2916238"/>
          <p14:tracePt t="146728" x="10390188" y="2903538"/>
          <p14:tracePt t="147041" x="10377488" y="2941638"/>
          <p14:tracePt t="147049" x="10377488" y="2978150"/>
          <p14:tracePt t="147057" x="10377488" y="3016250"/>
          <p14:tracePt t="147073" x="10352088" y="3090863"/>
          <p14:tracePt t="147089" x="10339388" y="3141663"/>
          <p14:tracePt t="147105" x="10339388" y="3203575"/>
          <p14:tracePt t="147122" x="10326688" y="3241675"/>
          <p14:tracePt t="147139" x="10313988" y="3254375"/>
          <p14:tracePt t="147155" x="10313988" y="3267075"/>
          <p14:tracePt t="147172" x="10313988" y="3278188"/>
          <p14:tracePt t="147321" x="10326688" y="3278188"/>
          <p14:tracePt t="147328" x="10339388" y="3278188"/>
          <p14:tracePt t="147339" x="10352088" y="3278188"/>
          <p14:tracePt t="148089" x="10364788" y="3267075"/>
          <p14:tracePt t="148097" x="10377488" y="3254375"/>
          <p14:tracePt t="148108" x="10390188" y="3228975"/>
          <p14:tracePt t="148125" x="10452100" y="3165475"/>
          <p14:tracePt t="148141" x="10514013" y="3116263"/>
          <p14:tracePt t="148158" x="10539413" y="3078163"/>
          <p14:tracePt t="148161" x="10552113" y="3078163"/>
          <p14:tracePt t="148176" x="10552113" y="3065463"/>
          <p14:tracePt t="148281" x="10552113" y="3090863"/>
          <p14:tracePt t="148289" x="10552113" y="3141663"/>
          <p14:tracePt t="148298" x="10526713" y="3178175"/>
          <p14:tracePt t="148309" x="10490200" y="3228975"/>
          <p14:tracePt t="148325" x="10426700" y="3316288"/>
          <p14:tracePt t="148329" x="10390188" y="3354388"/>
          <p14:tracePt t="148342" x="10364788" y="3390900"/>
          <p14:tracePt t="148345" x="10339388" y="3416300"/>
          <p14:tracePt t="148359" x="10313988" y="3441700"/>
          <p14:tracePt t="148361" x="10301288" y="3454400"/>
          <p14:tracePt t="148376" x="10277475" y="3467100"/>
          <p14:tracePt t="148401" x="10264775" y="3467100"/>
          <p14:tracePt t="148481" x="10277475" y="3467100"/>
          <p14:tracePt t="148489" x="10301288" y="3441700"/>
          <p14:tracePt t="148498" x="10352088" y="3390900"/>
          <p14:tracePt t="148509" x="10401300" y="3354388"/>
          <p14:tracePt t="148525" x="10490200" y="3278188"/>
          <p14:tracePt t="148529" x="10539413" y="3241675"/>
          <p14:tracePt t="148542" x="10590213" y="3203575"/>
          <p14:tracePt t="148544" x="10614025" y="3190875"/>
          <p14:tracePt t="148559" x="10639425" y="3154363"/>
          <p14:tracePt t="148561" x="10664825" y="3141663"/>
          <p14:tracePt t="148574" x="10677525" y="3128963"/>
          <p14:tracePt t="148576" x="10690225" y="3128963"/>
          <p14:tracePt t="148681" x="10664825" y="3128963"/>
          <p14:tracePt t="148689" x="10626725" y="3128963"/>
          <p14:tracePt t="148697" x="10602913" y="3128963"/>
          <p14:tracePt t="148709" x="10577513" y="3141663"/>
          <p14:tracePt t="148726" x="10539413" y="3154363"/>
          <p14:tracePt t="148728" x="10539413" y="3165475"/>
          <p14:tracePt t="148743" x="10526713" y="3165475"/>
          <p14:tracePt t="148825" x="10552113" y="3154363"/>
          <p14:tracePt t="148833" x="10590213" y="3116263"/>
          <p14:tracePt t="148842" x="10626725" y="3090863"/>
          <p14:tracePt t="148859" x="10702925" y="3016250"/>
          <p14:tracePt t="148876" x="10764838" y="2941638"/>
          <p14:tracePt t="148893" x="10790238" y="2903538"/>
          <p14:tracePt t="148910" x="10790238" y="2878138"/>
          <p14:tracePt t="148937" x="10790238" y="2865438"/>
          <p14:tracePt t="148953" x="10777538" y="2865438"/>
          <p14:tracePt t="148961" x="10739438" y="2865438"/>
          <p14:tracePt t="148977" x="10639425" y="2865438"/>
          <p14:tracePt t="148993" x="10539413" y="2865438"/>
          <p14:tracePt t="149010" x="10464800" y="2865438"/>
          <p14:tracePt t="149027" x="10426700" y="2865438"/>
          <p14:tracePt t="149089" x="10426700" y="2840038"/>
          <p14:tracePt t="149096" x="10452100" y="2803525"/>
          <p14:tracePt t="149110" x="10490200" y="2778125"/>
          <p14:tracePt t="149113" x="10526713" y="2740025"/>
          <p14:tracePt t="149127" x="10552113" y="2716213"/>
          <p14:tracePt t="149129" x="10590213" y="2678113"/>
          <p14:tracePt t="149145" x="10639425" y="2652713"/>
          <p14:tracePt t="149161" x="10664825" y="2627313"/>
          <p14:tracePt t="149178" x="10677525" y="2603500"/>
          <p14:tracePt t="149194" x="10677525" y="2590800"/>
          <p14:tracePt t="149425" x="10690225" y="2590800"/>
          <p14:tracePt t="149432" x="10702925" y="2590800"/>
          <p14:tracePt t="149445" x="10715625" y="2578100"/>
          <p14:tracePt t="149461" x="10764838" y="2552700"/>
          <p14:tracePt t="149478" x="10815638" y="2503488"/>
          <p14:tracePt t="149481" x="10828338" y="2490788"/>
          <p14:tracePt t="149495" x="10839450" y="2490788"/>
          <p14:tracePt t="149498" x="10852150" y="2478088"/>
          <p14:tracePt t="149681" x="10839450" y="2478088"/>
          <p14:tracePt t="149689" x="10815638" y="2478088"/>
          <p14:tracePt t="149696" x="10777538" y="2478088"/>
          <p14:tracePt t="149713" x="10726738" y="2490788"/>
          <p14:tracePt t="149730" x="10677525" y="2516188"/>
          <p14:tracePt t="149744" x="10639425" y="2527300"/>
          <p14:tracePt t="149760" x="10626725" y="2540000"/>
          <p14:tracePt t="149778" x="10602913" y="2540000"/>
          <p14:tracePt t="149795" x="10602913" y="2565400"/>
          <p14:tracePt t="149824" x="10590213" y="2578100"/>
          <p14:tracePt t="149850" x="10590213" y="2590800"/>
          <p14:tracePt t="149865" x="10590213" y="2603500"/>
          <p14:tracePt t="149873" x="10590213" y="2616200"/>
          <p14:tracePt t="149880" x="10602913" y="2616200"/>
          <p14:tracePt t="149894" x="10626725" y="2627313"/>
          <p14:tracePt t="149896" x="10652125" y="2640013"/>
          <p14:tracePt t="149911" x="10715625" y="2640013"/>
          <p14:tracePt t="149928" x="10777538" y="2652713"/>
          <p14:tracePt t="149945" x="10864850" y="2652713"/>
          <p14:tracePt t="149961" x="10964863" y="2652713"/>
          <p14:tracePt t="149978" x="11064875" y="2616200"/>
          <p14:tracePt t="149995" x="11141075" y="2565400"/>
          <p14:tracePt t="150011" x="11177588" y="2490788"/>
          <p14:tracePt t="150028" x="11177588" y="2427288"/>
          <p14:tracePt t="150045" x="11177588" y="2378075"/>
          <p14:tracePt t="150061" x="11177588" y="2327275"/>
          <p14:tracePt t="150078" x="11141075" y="2290763"/>
          <p14:tracePt t="150080" x="11102975" y="2278063"/>
          <p14:tracePt t="150096" x="11028363" y="2239963"/>
          <p14:tracePt t="150112" x="10964863" y="2227263"/>
          <p14:tracePt t="150128" x="10928350" y="2214563"/>
          <p14:tracePt t="150145" x="10890250" y="2201863"/>
          <p14:tracePt t="150161" x="10852150" y="2201863"/>
          <p14:tracePt t="150184" x="10839450" y="2201863"/>
          <p14:tracePt t="150280" x="10839450" y="2214563"/>
          <p14:tracePt t="150288" x="10839450" y="2239963"/>
          <p14:tracePt t="150295" x="10839450" y="2252663"/>
          <p14:tracePt t="150312" x="10839450" y="2303463"/>
          <p14:tracePt t="150329" x="10839450" y="2339975"/>
          <p14:tracePt t="150345" x="10839450" y="2365375"/>
          <p14:tracePt t="150362" x="10839450" y="2390775"/>
          <p14:tracePt t="150379" x="10839450" y="2403475"/>
          <p14:tracePt t="150395" x="10852150" y="2414588"/>
          <p14:tracePt t="150412" x="10877550" y="2439988"/>
          <p14:tracePt t="150429" x="10902950" y="2439988"/>
          <p14:tracePt t="150446" x="10939463" y="2452688"/>
          <p14:tracePt t="150448" x="10952163" y="2452688"/>
          <p14:tracePt t="150463" x="10977563" y="2452688"/>
          <p14:tracePt t="150480" x="11002963" y="2452688"/>
          <p14:tracePt t="150496" x="11015663" y="2452688"/>
          <p14:tracePt t="150513" x="11028363" y="2378075"/>
          <p14:tracePt t="150529" x="11028363" y="2303463"/>
          <p14:tracePt t="150546" x="10990263" y="2190750"/>
          <p14:tracePt t="150563" x="10902950" y="2101850"/>
          <p14:tracePt t="150579" x="10852150" y="2052638"/>
          <p14:tracePt t="150596" x="10828338" y="2027238"/>
          <p14:tracePt t="150613" x="10815638" y="2027238"/>
          <p14:tracePt t="150632" x="10802938" y="2027238"/>
          <p14:tracePt t="150728" x="10790238" y="2027238"/>
          <p14:tracePt t="151473" x="10777538" y="2027238"/>
          <p14:tracePt t="151489" x="10752138" y="2039938"/>
          <p14:tracePt t="151497" x="10739438" y="2065338"/>
          <p14:tracePt t="151507" x="10726738" y="2078038"/>
          <p14:tracePt t="151517" x="10715625" y="2089150"/>
          <p14:tracePt t="151534" x="10702925" y="2114550"/>
          <p14:tracePt t="151551" x="10702925" y="2127250"/>
          <p14:tracePt t="151567" x="10702925" y="2139950"/>
          <p14:tracePt t="151584" x="10702925" y="2152650"/>
          <p14:tracePt t="151609" x="10702925" y="2178050"/>
          <p14:tracePt t="151633" x="10702925" y="2190750"/>
          <p14:tracePt t="151657" x="10715625" y="2190750"/>
          <p14:tracePt t="151665" x="10726738" y="2201863"/>
          <p14:tracePt t="151672" x="10726738" y="2214563"/>
          <p14:tracePt t="151683" x="10739438" y="2214563"/>
          <p14:tracePt t="151701" x="10777538" y="2214563"/>
          <p14:tracePt t="151717" x="10828338" y="2227263"/>
          <p14:tracePt t="151732" x="10877550" y="2227263"/>
          <p14:tracePt t="151749" x="10952163" y="2227263"/>
          <p14:tracePt t="151766" x="11015663" y="2227263"/>
          <p14:tracePt t="151767" x="11052175" y="2227263"/>
          <p14:tracePt t="151784" x="11102975" y="2214563"/>
          <p14:tracePt t="151801" x="11128375" y="2190750"/>
          <p14:tracePt t="151816" x="11141075" y="2165350"/>
          <p14:tracePt t="151833" x="11153775" y="2127250"/>
          <p14:tracePt t="151849" x="11153775" y="2101850"/>
          <p14:tracePt t="151866" x="11153775" y="2052638"/>
          <p14:tracePt t="151883" x="11128375" y="2027238"/>
          <p14:tracePt t="151900" x="11064875" y="1989138"/>
          <p14:tracePt t="151918" x="10990263" y="1965325"/>
          <p14:tracePt t="151922" x="10964863" y="1965325"/>
          <p14:tracePt t="151935" x="10939463" y="1952625"/>
          <p14:tracePt t="151937" x="10902950" y="1939925"/>
          <p14:tracePt t="151951" x="10890250" y="1939925"/>
          <p14:tracePt t="151953" x="10864850" y="1939925"/>
          <p14:tracePt t="151969" x="10828338" y="1939925"/>
          <p14:tracePt t="151985" x="10802938" y="1939925"/>
          <p14:tracePt t="152033" x="10790238" y="1939925"/>
          <p14:tracePt t="152049" x="10777538" y="1939925"/>
          <p14:tracePt t="152057" x="10764838" y="1952625"/>
          <p14:tracePt t="152068" x="10739438" y="1978025"/>
          <p14:tracePt t="152085" x="10715625" y="2065338"/>
          <p14:tracePt t="152101" x="10690225" y="2114550"/>
          <p14:tracePt t="152118" x="10677525" y="2152650"/>
          <p14:tracePt t="152121" x="10677525" y="2165350"/>
          <p14:tracePt t="152135" x="10664825" y="2178050"/>
          <p14:tracePt t="152137" x="10664825" y="2190750"/>
          <p14:tracePt t="152152" x="10664825" y="2214563"/>
          <p14:tracePt t="152168" x="10664825" y="2239963"/>
          <p14:tracePt t="152183" x="10664825" y="2252663"/>
          <p14:tracePt t="152201" x="10664825" y="2278063"/>
          <p14:tracePt t="152218" x="10664825" y="2314575"/>
          <p14:tracePt t="152235" x="10664825" y="2327275"/>
          <p14:tracePt t="152252" x="10677525" y="2365375"/>
          <p14:tracePt t="152269" x="10690225" y="2378075"/>
          <p14:tracePt t="152285" x="10702925" y="2378075"/>
          <p14:tracePt t="152302" x="10726738" y="2403475"/>
          <p14:tracePt t="152329" x="10739438" y="2414588"/>
          <p14:tracePt t="152336" x="10739438" y="2427288"/>
          <p14:tracePt t="152353" x="10752138" y="2452688"/>
          <p14:tracePt t="152369" x="10764838" y="2478088"/>
          <p14:tracePt t="152393" x="10764838" y="2490788"/>
          <p14:tracePt t="152441" x="10764838" y="2503488"/>
          <p14:tracePt t="152457" x="10764838" y="2516188"/>
          <p14:tracePt t="152480" x="10777538" y="2527300"/>
          <p14:tracePt t="152497" x="10777538" y="2540000"/>
          <p14:tracePt t="152522" x="10790238" y="2552700"/>
          <p14:tracePt t="152529" x="10802938" y="2565400"/>
          <p14:tracePt t="152553" x="10802938" y="2578100"/>
          <p14:tracePt t="152560" x="10815638" y="2578100"/>
          <p14:tracePt t="152593" x="10828338" y="2590800"/>
          <p14:tracePt t="152617" x="10839450" y="2590800"/>
          <p14:tracePt t="152625" x="10852150" y="2590800"/>
          <p14:tracePt t="152641" x="10852150" y="2603500"/>
          <p14:tracePt t="152721" x="10864850" y="2603500"/>
          <p14:tracePt t="152736" x="10877550" y="2603500"/>
          <p14:tracePt t="152769" x="10890250" y="2603500"/>
          <p14:tracePt t="152817" x="10902950" y="2603500"/>
          <p14:tracePt t="152825" x="10915650" y="2603500"/>
          <p14:tracePt t="153001" x="10890250" y="2603500"/>
          <p14:tracePt t="153009" x="10852150" y="2627313"/>
          <p14:tracePt t="153021" x="10802938" y="2678113"/>
          <p14:tracePt t="153037" x="10752138" y="2752725"/>
          <p14:tracePt t="153055" x="10715625" y="2840038"/>
          <p14:tracePt t="153057" x="10702925" y="2865438"/>
          <p14:tracePt t="153070" x="10702925" y="2878138"/>
          <p14:tracePt t="153088" x="10690225" y="2903538"/>
          <p14:tracePt t="153160" x="10715625" y="2903538"/>
          <p14:tracePt t="153169" x="10764838" y="2903538"/>
          <p14:tracePt t="153177" x="10815638" y="2903538"/>
          <p14:tracePt t="153188" x="10877550" y="2878138"/>
          <p14:tracePt t="153205" x="10928350" y="2828925"/>
          <p14:tracePt t="153209" x="10952163" y="2803525"/>
          <p14:tracePt t="153221" x="10964863" y="2790825"/>
          <p14:tracePt t="153238" x="10990263" y="2752725"/>
          <p14:tracePt t="153241" x="10990263" y="2740025"/>
          <p14:tracePt t="153254" x="10990263" y="2728913"/>
          <p14:tracePt t="153271" x="10990263" y="2716213"/>
          <p14:tracePt t="153320" x="10977563" y="2716213"/>
          <p14:tracePt t="153328" x="10952163" y="2716213"/>
          <p14:tracePt t="153338" x="10928350" y="2740025"/>
          <p14:tracePt t="153354" x="10877550" y="2790825"/>
          <p14:tracePt t="153371" x="10839450" y="2890838"/>
          <p14:tracePt t="153388" x="10802938" y="2965450"/>
          <p14:tracePt t="153405" x="10802938" y="2978150"/>
          <p14:tracePt t="153505" x="10828338" y="2978150"/>
          <p14:tracePt t="153513" x="10852150" y="2978150"/>
          <p14:tracePt t="153522" x="10864850" y="2965450"/>
          <p14:tracePt t="153538" x="10902950" y="2928938"/>
          <p14:tracePt t="153555" x="10928350" y="2903538"/>
          <p14:tracePt t="153572" x="10928350" y="2840038"/>
          <p14:tracePt t="153589" x="10928350" y="2803525"/>
          <p14:tracePt t="153605" x="10928350" y="2752725"/>
          <p14:tracePt t="153622" x="10839450" y="2690813"/>
          <p14:tracePt t="153625" x="10764838" y="2665413"/>
          <p14:tracePt t="153638" x="10664825" y="2652713"/>
          <p14:tracePt t="153640" x="10539413" y="2640013"/>
          <p14:tracePt t="153654" x="10426700" y="2627313"/>
          <p14:tracePt t="153656" x="10339388" y="2627313"/>
          <p14:tracePt t="153671" x="10226675" y="2627313"/>
          <p14:tracePt t="153688" x="10126663" y="2627313"/>
          <p14:tracePt t="153704" x="10075863" y="2640013"/>
          <p14:tracePt t="153721" x="10052050" y="2665413"/>
          <p14:tracePt t="153738" x="10039350" y="2678113"/>
          <p14:tracePt t="153754" x="10039350" y="2703513"/>
          <p14:tracePt t="153824" x="10052050" y="2703513"/>
          <p14:tracePt t="153832" x="10088563" y="2703513"/>
          <p14:tracePt t="153840" x="10139363" y="2703513"/>
          <p14:tracePt t="153855" x="10288588" y="2728913"/>
          <p14:tracePt t="153872" x="10414000" y="2728913"/>
          <p14:tracePt t="153889" x="10477500" y="2728913"/>
          <p14:tracePt t="153905" x="10502900" y="2728913"/>
          <p14:tracePt t="153921" x="10526713" y="2716213"/>
          <p14:tracePt t="153939" x="10539413" y="2716213"/>
          <p14:tracePt t="153955" x="10552113" y="2716213"/>
          <p14:tracePt t="153972" x="10552113" y="2703513"/>
          <p14:tracePt t="154281" x="10552113" y="2728913"/>
          <p14:tracePt t="154289" x="10502900" y="2778125"/>
          <p14:tracePt t="154298" x="10426700" y="2840038"/>
          <p14:tracePt t="154307" x="10339388" y="2916238"/>
          <p14:tracePt t="154324" x="10152063" y="3054350"/>
          <p14:tracePt t="154341" x="9988550" y="3154363"/>
          <p14:tracePt t="154358" x="9852025" y="3216275"/>
          <p14:tracePt t="154361" x="9826625" y="3241675"/>
          <p14:tracePt t="154375" x="9813925" y="3241675"/>
          <p14:tracePt t="154377" x="9788525" y="3241675"/>
          <p14:tracePt t="154391" x="9775825" y="3254375"/>
          <p14:tracePt t="154393" x="9750425" y="3267075"/>
          <p14:tracePt t="154408" x="9739313" y="3267075"/>
          <p14:tracePt t="154424" x="9726613" y="3267075"/>
          <p14:tracePt t="154448" x="9713913" y="3267075"/>
          <p14:tracePt t="154458" x="9701213" y="3278188"/>
          <p14:tracePt t="154584" x="9726613" y="3267075"/>
          <p14:tracePt t="154592" x="9763125" y="3241675"/>
          <p14:tracePt t="154609" x="9826625" y="3228975"/>
          <p14:tracePt t="154625" x="9852025" y="3216275"/>
          <p14:tracePt t="154641" x="9875838" y="3216275"/>
          <p14:tracePt t="154729" x="9839325" y="3203575"/>
          <p14:tracePt t="154737" x="9750425" y="3190875"/>
          <p14:tracePt t="154745" x="9650413" y="3190875"/>
          <p14:tracePt t="154759" x="9525000" y="3178175"/>
          <p14:tracePt t="154761" x="9350375" y="3165475"/>
          <p14:tracePt t="154776" x="8963025" y="3141663"/>
          <p14:tracePt t="154793" x="8435975" y="3041650"/>
          <p14:tracePt t="154809" x="8110538" y="2965450"/>
          <p14:tracePt t="154826" x="7923213" y="2928938"/>
          <p14:tracePt t="154842" x="7748588" y="2890838"/>
          <p14:tracePt t="154858" x="7561263" y="2865438"/>
          <p14:tracePt t="154875" x="7410450" y="2865438"/>
          <p14:tracePt t="154892" x="7246938" y="2865438"/>
          <p14:tracePt t="154909" x="7085013" y="2865438"/>
          <p14:tracePt t="154912" x="7010400" y="2865438"/>
          <p14:tracePt t="154926" x="6934200" y="2865438"/>
          <p14:tracePt t="154929" x="6872288" y="2865438"/>
          <p14:tracePt t="154942" x="6797675" y="2865438"/>
          <p14:tracePt t="154946" x="6746875" y="2865438"/>
          <p14:tracePt t="154959" x="6696075" y="2865438"/>
          <p14:tracePt t="154961" x="6634163" y="2865438"/>
          <p14:tracePt t="154978" x="6483350" y="2865438"/>
          <p14:tracePt t="154993" x="6321425" y="2840038"/>
          <p14:tracePt t="155010" x="6157913" y="2840038"/>
          <p14:tracePt t="155026" x="5970588" y="2840038"/>
          <p14:tracePt t="155042" x="5719763" y="2840038"/>
          <p14:tracePt t="155059" x="5470525" y="2840038"/>
          <p14:tracePt t="155076" x="5232400" y="2840038"/>
          <p14:tracePt t="155092" x="5032375" y="2816225"/>
          <p14:tracePt t="155109" x="4819650" y="2816225"/>
          <p14:tracePt t="155126" x="4594225" y="2816225"/>
          <p14:tracePt t="155129" x="4494213" y="2816225"/>
          <p14:tracePt t="155143" x="4418013" y="2816225"/>
          <p14:tracePt t="155145" x="4343400" y="2816225"/>
          <p14:tracePt t="155160" x="4243388" y="2816225"/>
          <p14:tracePt t="155176" x="4156075" y="2816225"/>
          <p14:tracePt t="155193" x="4105275" y="2816225"/>
          <p14:tracePt t="155210" x="4017963" y="2828925"/>
          <p14:tracePt t="155226" x="3943350" y="2878138"/>
          <p14:tracePt t="155243" x="3856038" y="2916238"/>
          <p14:tracePt t="155260" x="3767138" y="2952750"/>
          <p14:tracePt t="155276" x="3717925" y="2990850"/>
          <p14:tracePt t="155293" x="3667125" y="3054350"/>
          <p14:tracePt t="155310" x="3617913" y="3103563"/>
          <p14:tracePt t="155313" x="3592513" y="3128963"/>
          <p14:tracePt t="155327" x="3579813" y="3154363"/>
          <p14:tracePt t="155329" x="3567113" y="3178175"/>
          <p14:tracePt t="155344" x="3530600" y="3254375"/>
          <p14:tracePt t="156090" x="3429000" y="4005263"/>
          <p14:tracePt t="156249" x="3441700" y="4005263"/>
          <p14:tracePt t="156353" x="3454400" y="4005263"/>
          <p14:tracePt t="156361" x="3467100" y="4005263"/>
          <p14:tracePt t="156368" x="3467100" y="3992563"/>
          <p14:tracePt t="156380" x="3479800" y="3992563"/>
          <p14:tracePt t="156396" x="3530600" y="3954463"/>
          <p14:tracePt t="156412" x="3630613" y="3892550"/>
          <p14:tracePt t="156430" x="3830638" y="3803650"/>
          <p14:tracePt t="156433" x="3968750" y="3767138"/>
          <p14:tracePt t="156447" x="4156075" y="3703638"/>
          <p14:tracePt t="156449" x="4418013" y="3654425"/>
          <p14:tracePt t="156463" x="4706938" y="3616325"/>
          <p14:tracePt t="156465" x="5032375" y="3579813"/>
          <p14:tracePt t="156480" x="5770563" y="3541713"/>
          <p14:tracePt t="156497" x="6346825" y="3541713"/>
          <p14:tracePt t="156513" x="6659563" y="3541713"/>
          <p14:tracePt t="156529" x="6846888" y="3541713"/>
          <p14:tracePt t="156546" x="6972300" y="3554413"/>
          <p14:tracePt t="156563" x="7021513" y="3579813"/>
          <p14:tracePt t="156580" x="7085013" y="3603625"/>
          <p14:tracePt t="156597" x="7134225" y="3654425"/>
          <p14:tracePt t="156600" x="7185025" y="3692525"/>
          <p14:tracePt t="156613" x="7235825" y="3741738"/>
          <p14:tracePt t="156630" x="7372350" y="3879850"/>
          <p14:tracePt t="156633" x="7448550" y="3979863"/>
          <p14:tracePt t="156647" x="7535863" y="4079875"/>
          <p14:tracePt t="156649" x="7623175" y="4192588"/>
          <p14:tracePt t="156664" x="7810500" y="4443413"/>
          <p14:tracePt t="156681" x="7986713" y="4630738"/>
          <p14:tracePt t="156697" x="8099425" y="4792663"/>
          <p14:tracePt t="156713" x="8135938" y="4905375"/>
          <p14:tracePt t="156730" x="8148638" y="4981575"/>
          <p14:tracePt t="156747" x="8148638" y="5043488"/>
          <p14:tracePt t="156763" x="8148638" y="5105400"/>
          <p14:tracePt t="156781" x="8148638" y="5156200"/>
          <p14:tracePt t="156797" x="8135938" y="5230813"/>
          <p14:tracePt t="156801" x="8099425" y="5268913"/>
          <p14:tracePt t="156814" x="8061325" y="5281613"/>
          <p14:tracePt t="156817" x="8023225" y="5318125"/>
          <p14:tracePt t="156831" x="7974013" y="5356225"/>
          <p14:tracePt t="156833" x="7935913" y="5356225"/>
          <p14:tracePt t="156847" x="7886700" y="5368925"/>
          <p14:tracePt t="156850" x="7810500" y="5394325"/>
          <p14:tracePt t="156864" x="7673975" y="5430838"/>
          <p14:tracePt t="156881" x="7497763" y="5443538"/>
          <p14:tracePt t="156898" x="7297738" y="5456238"/>
          <p14:tracePt t="156914" x="7010400" y="5456238"/>
          <p14:tracePt t="156930" x="6684963" y="5456238"/>
          <p14:tracePt t="156948" x="6396038" y="5456238"/>
          <p14:tracePt t="156965" x="6183313" y="5456238"/>
          <p14:tracePt t="156981" x="6021388" y="5443538"/>
          <p14:tracePt t="156984" x="5957888" y="5430838"/>
          <p14:tracePt t="156997" x="5883275" y="5430838"/>
          <p14:tracePt t="157000" x="5832475" y="5418138"/>
          <p14:tracePt t="157014" x="5808663" y="5418138"/>
          <p14:tracePt t="157017" x="5783263" y="5418138"/>
          <p14:tracePt t="157031" x="5757863" y="5418138"/>
          <p14:tracePt t="157048" x="5745163" y="5418138"/>
          <p14:tracePt t="157161" x="5745163" y="5407025"/>
          <p14:tracePt t="157169" x="5757863" y="5394325"/>
          <p14:tracePt t="157181" x="5832475" y="5394325"/>
          <p14:tracePt t="157199" x="6157913" y="5368925"/>
          <p14:tracePt t="157201" x="6383338" y="5356225"/>
          <p14:tracePt t="157216" x="6997700" y="5356225"/>
          <p14:tracePt t="157232" x="7848600" y="5356225"/>
          <p14:tracePt t="157249" x="8924925" y="5430838"/>
          <p14:tracePt t="157265" x="10177463" y="5607050"/>
          <p14:tracePt t="157282" x="11766550" y="5832475"/>
          <p14:tracePt t="158483" x="11666538" y="5994400"/>
          <p14:tracePt t="158492" x="11228388" y="5994400"/>
          <p14:tracePt t="158500" x="10828338" y="5994400"/>
          <p14:tracePt t="158516" x="10164763" y="5969000"/>
          <p14:tracePt t="158535" x="9726613" y="5956300"/>
          <p14:tracePt t="158537" x="9575800" y="5956300"/>
          <p14:tracePt t="158552" x="9388475" y="5956300"/>
          <p14:tracePt t="158569" x="9312275" y="5956300"/>
          <p14:tracePt t="158585" x="9288463" y="5956300"/>
          <p14:tracePt t="158602" x="9275763" y="5956300"/>
          <p14:tracePt t="158689" x="9275763" y="5945188"/>
          <p14:tracePt t="158697" x="9275763" y="5932488"/>
          <p14:tracePt t="158705" x="9263063" y="5894388"/>
          <p14:tracePt t="158719" x="9237663" y="5819775"/>
          <p14:tracePt t="158721" x="9212263" y="5743575"/>
          <p14:tracePt t="158736" x="9150350" y="5630863"/>
          <p14:tracePt t="158753" x="9088438" y="5518150"/>
          <p14:tracePt t="158769" x="9037638" y="5430838"/>
          <p14:tracePt t="158786" x="8999538" y="5368925"/>
          <p14:tracePt t="158803" x="8975725" y="5343525"/>
          <p14:tracePt t="158819" x="8975725" y="5330825"/>
          <p14:tracePt t="158836" x="8975725" y="5305425"/>
          <p14:tracePt t="158852" x="8986838" y="5256213"/>
          <p14:tracePt t="158869" x="9063038" y="5205413"/>
          <p14:tracePt t="158886" x="9250363" y="5130800"/>
          <p14:tracePt t="158889" x="9350375" y="5092700"/>
          <p14:tracePt t="158903" x="9450388" y="5056188"/>
          <p14:tracePt t="158904" x="9588500" y="5005388"/>
          <p14:tracePt t="158919" x="9701213" y="4981575"/>
          <p14:tracePt t="158920" x="9788525" y="4956175"/>
          <p14:tracePt t="158935" x="9875838" y="4943475"/>
          <p14:tracePt t="158936" x="9913938" y="4943475"/>
          <p14:tracePt t="158951" x="9939338" y="4930775"/>
          <p14:tracePt t="159641" x="9952038" y="4930775"/>
          <p14:tracePt t="159649" x="9988550" y="4930775"/>
          <p14:tracePt t="159657" x="10052050" y="4918075"/>
          <p14:tracePt t="159670" x="10152063" y="4892675"/>
          <p14:tracePt t="159672" x="10252075" y="4879975"/>
          <p14:tracePt t="159687" x="10339388" y="4868863"/>
          <p14:tracePt t="159688" x="10426700" y="4843463"/>
          <p14:tracePt t="159704" x="10539413" y="4818063"/>
          <p14:tracePt t="159720" x="10590213" y="4818063"/>
          <p14:tracePt t="159737" x="10590213" y="4792663"/>
          <p14:tracePt t="161408" x="10577513" y="4792663"/>
          <p14:tracePt t="161417" x="10526713" y="4792663"/>
          <p14:tracePt t="161426" x="10439400" y="4805363"/>
          <p14:tracePt t="161442" x="10277475" y="4805363"/>
          <p14:tracePt t="161459" x="10164763" y="4830763"/>
          <p14:tracePt t="161476" x="10088563" y="4830763"/>
          <p14:tracePt t="161492" x="10026650" y="4830763"/>
          <p14:tracePt t="161509" x="10001250" y="4830763"/>
          <p14:tracePt t="161512" x="9988550" y="4830763"/>
          <p14:tracePt t="161526" x="9975850" y="4830763"/>
          <p14:tracePt t="161529" x="9963150" y="4830763"/>
          <p14:tracePt t="161544" x="9952038" y="4830763"/>
          <p14:tracePt t="161569" x="9939338" y="4830763"/>
          <p14:tracePt t="161577" x="9939338" y="4843463"/>
          <p14:tracePt t="161601" x="9926638" y="4843463"/>
          <p14:tracePt t="161897" x="9913938" y="4843463"/>
          <p14:tracePt t="161905" x="9901238" y="4830763"/>
          <p14:tracePt t="161913" x="9888538" y="4792663"/>
          <p14:tracePt t="161928" x="9875838" y="4730750"/>
          <p14:tracePt t="161945" x="9852025" y="4679950"/>
          <p14:tracePt t="161961" x="9852025" y="4630738"/>
          <p14:tracePt t="161978" x="9839325" y="4579938"/>
          <p14:tracePt t="161994" x="9839325" y="4530725"/>
          <p14:tracePt t="162011" x="9839325" y="4479925"/>
          <p14:tracePt t="162027" x="9839325" y="4418013"/>
          <p14:tracePt t="162044" x="9839325" y="4379913"/>
          <p14:tracePt t="162060" x="9839325" y="4330700"/>
          <p14:tracePt t="162078" x="9839325" y="4305300"/>
          <p14:tracePt t="162081" x="9852025" y="4279900"/>
          <p14:tracePt t="162095" x="9863138" y="4267200"/>
          <p14:tracePt t="162098" x="9888538" y="4254500"/>
          <p14:tracePt t="162111" x="9913938" y="4230688"/>
          <p14:tracePt t="162113" x="9952038" y="4205288"/>
          <p14:tracePt t="162128" x="10013950" y="4167188"/>
          <p14:tracePt t="162145" x="10101263" y="4141788"/>
          <p14:tracePt t="162161" x="10177463" y="4117975"/>
          <p14:tracePt t="162178" x="10226675" y="4105275"/>
          <p14:tracePt t="162193" x="10252075" y="4105275"/>
          <p14:tracePt t="162209" x="10264775" y="4105275"/>
          <p14:tracePt t="162226" x="10277475" y="4105275"/>
          <p14:tracePt t="165648" x="10288588" y="4105275"/>
          <p14:tracePt t="165656" x="10313988" y="4105275"/>
          <p14:tracePt t="165670" x="10364788" y="4092575"/>
          <p14:tracePt t="165673" x="10452100" y="4067175"/>
          <p14:tracePt t="165688" x="10664825" y="3992563"/>
          <p14:tracePt t="165704" x="10828338" y="3941763"/>
          <p14:tracePt t="165720" x="10952163" y="3916363"/>
          <p14:tracePt t="165737" x="10990263" y="3905250"/>
          <p14:tracePt t="165754" x="11015663" y="3905250"/>
          <p14:tracePt t="166337" x="11028363" y="3905250"/>
          <p14:tracePt t="166345" x="11041063" y="3905250"/>
          <p14:tracePt t="166355" x="11041063" y="3892550"/>
          <p14:tracePt t="166371" x="11052175" y="3879850"/>
          <p14:tracePt t="166387" x="11064875" y="3879850"/>
          <p14:tracePt t="166448" x="11077575" y="3879850"/>
          <p14:tracePt t="166472" x="11090275" y="3879850"/>
          <p14:tracePt t="166488" x="11102975" y="3867150"/>
          <p14:tracePt t="166520" x="11115675" y="3867150"/>
          <p14:tracePt t="166616" x="11128375" y="3867150"/>
          <p14:tracePt t="166624" x="11128375" y="3854450"/>
          <p14:tracePt t="166640" x="11153775" y="3854450"/>
          <p14:tracePt t="166657" x="11164888" y="3841750"/>
          <p14:tracePt t="166673" x="11177588" y="3841750"/>
          <p14:tracePt t="166697" x="11190288" y="3841750"/>
          <p14:tracePt t="167145" x="11177588" y="3854450"/>
          <p14:tracePt t="167153" x="11141075" y="3905250"/>
          <p14:tracePt t="167163" x="11115675" y="3941763"/>
          <p14:tracePt t="167172" x="11090275" y="4005263"/>
          <p14:tracePt t="167189" x="11052175" y="4092575"/>
          <p14:tracePt t="167206" x="11052175" y="4141788"/>
          <p14:tracePt t="167207" x="11041063" y="4141788"/>
          <p14:tracePt t="167222" x="11041063" y="4154488"/>
          <p14:tracePt t="167296" x="11015663" y="4154488"/>
          <p14:tracePt t="167303" x="10990263" y="4154488"/>
          <p14:tracePt t="167312" x="10928350" y="4141788"/>
          <p14:tracePt t="167323" x="10828338" y="4117975"/>
          <p14:tracePt t="167339" x="10526713" y="4017963"/>
          <p14:tracePt t="167356" x="10001250" y="3816350"/>
          <p14:tracePt t="167372" x="9437688" y="3603625"/>
          <p14:tracePt t="167389" x="9012238" y="3467100"/>
          <p14:tracePt t="167406" x="8774113" y="3378200"/>
          <p14:tracePt t="167407" x="8686800" y="3354388"/>
          <p14:tracePt t="167423" x="8599488" y="3341688"/>
          <p14:tracePt t="167439" x="8574088" y="3316288"/>
          <p14:tracePt t="167471" x="8574088" y="3303588"/>
          <p14:tracePt t="167479" x="8574088" y="3290888"/>
          <p14:tracePt t="167490" x="8574088" y="3278188"/>
          <p14:tracePt t="167507" x="8574088" y="3267075"/>
          <p14:tracePt t="167525" x="8574088" y="3241675"/>
          <p14:tracePt t="167542" x="8574088" y="3228975"/>
          <p14:tracePt t="167560" x="8574088" y="3216275"/>
          <p14:tracePt t="167562" x="8586788" y="3216275"/>
          <p14:tracePt t="167576" x="8650288" y="3178175"/>
          <p14:tracePt t="167593" x="8763000" y="3116263"/>
          <p14:tracePt t="167609" x="8924925" y="3041650"/>
          <p14:tracePt t="167626" x="9099550" y="2990850"/>
          <p14:tracePt t="167642" x="9250363" y="2965450"/>
          <p14:tracePt t="167657" x="9312275" y="2952750"/>
          <p14:tracePt t="167674" x="9324975" y="2952750"/>
          <p14:tracePt t="167752" x="9288463" y="2952750"/>
          <p14:tracePt t="167760" x="9224963" y="2952750"/>
          <p14:tracePt t="167767" x="9150350" y="2952750"/>
          <p14:tracePt t="167775" x="9063038" y="2952750"/>
          <p14:tracePt t="167791" x="8963025" y="2952750"/>
          <p14:tracePt t="167808" x="8912225" y="2952750"/>
          <p14:tracePt t="167825" x="8899525" y="2952750"/>
          <p14:tracePt t="167897" x="8899525" y="2941638"/>
          <p14:tracePt t="167905" x="8963025" y="2928938"/>
          <p14:tracePt t="167913" x="9063038" y="2916238"/>
          <p14:tracePt t="167926" x="9188450" y="2903538"/>
          <p14:tracePt t="167929" x="9312275" y="2903538"/>
          <p14:tracePt t="167943" x="9437688" y="2903538"/>
          <p14:tracePt t="167945" x="9513888" y="2903538"/>
          <p14:tracePt t="167958" x="9550400" y="2903538"/>
          <p14:tracePt t="167959" x="9575800" y="2903538"/>
          <p14:tracePt t="168047" x="9525000" y="2903538"/>
          <p14:tracePt t="168055" x="9437688" y="2903538"/>
          <p14:tracePt t="168064" x="9324975" y="2903538"/>
          <p14:tracePt t="168075" x="9188450" y="2903538"/>
          <p14:tracePt t="168091" x="8975725" y="2903538"/>
          <p14:tracePt t="168108" x="8874125" y="2903538"/>
          <p14:tracePt t="168124" x="8863013" y="2903538"/>
          <p14:tracePt t="168183" x="8874125" y="2903538"/>
          <p14:tracePt t="168192" x="8950325" y="2890838"/>
          <p14:tracePt t="168200" x="9088438" y="2878138"/>
          <p14:tracePt t="168209" x="9237663" y="2865438"/>
          <p14:tracePt t="168227" x="9525000" y="2852738"/>
          <p14:tracePt t="168243" x="9739313" y="2852738"/>
          <p14:tracePt t="168260" x="9863138" y="2828925"/>
          <p14:tracePt t="168277" x="9888538" y="2828925"/>
          <p14:tracePt t="168329" x="9863138" y="2828925"/>
          <p14:tracePt t="168337" x="9813925" y="2828925"/>
          <p14:tracePt t="168344" x="9739313" y="2828925"/>
          <p14:tracePt t="168361" x="9537700" y="2828925"/>
          <p14:tracePt t="168378" x="9324975" y="2840038"/>
          <p14:tracePt t="168394" x="9188450" y="2840038"/>
          <p14:tracePt t="168411" x="9124950" y="2840038"/>
          <p14:tracePt t="168428" x="9112250" y="2840038"/>
          <p14:tracePt t="168497" x="9124950" y="2840038"/>
          <p14:tracePt t="168505" x="9163050" y="2840038"/>
          <p14:tracePt t="168512" x="9212263" y="2840038"/>
          <p14:tracePt t="168526" x="9263063" y="2828925"/>
          <p14:tracePt t="168528" x="9324975" y="2828925"/>
          <p14:tracePt t="168544" x="9463088" y="2803525"/>
          <p14:tracePt t="168560" x="9550400" y="2803525"/>
          <p14:tracePt t="168577" x="9588500" y="2803525"/>
          <p14:tracePt t="168593" x="9601200" y="2803525"/>
          <p14:tracePt t="168689" x="9588500" y="2803525"/>
          <p14:tracePt t="168696" x="9563100" y="2803525"/>
          <p14:tracePt t="168712" x="9513888" y="2816225"/>
          <p14:tracePt t="168729" x="9488488" y="2828925"/>
          <p14:tracePt t="168873" x="9501188" y="2828925"/>
          <p14:tracePt t="168889" x="9513888" y="2828925"/>
          <p14:tracePt t="169081" x="9513888" y="2840038"/>
          <p14:tracePt t="169088" x="9450388" y="2852738"/>
          <p14:tracePt t="169096" x="9388475" y="2878138"/>
          <p14:tracePt t="169112" x="9163050" y="2903538"/>
          <p14:tracePt t="169130" x="8874125" y="2916238"/>
          <p14:tracePt t="169146" x="8574088" y="2916238"/>
          <p14:tracePt t="169161" x="8348663" y="2916238"/>
          <p14:tracePt t="169178" x="8148638" y="2916238"/>
          <p14:tracePt t="169195" x="8023225" y="2916238"/>
          <p14:tracePt t="169211" x="7948613" y="2916238"/>
          <p14:tracePt t="169228" x="7897813" y="2916238"/>
          <p14:tracePt t="169245" x="7835900" y="2916238"/>
          <p14:tracePt t="169261" x="7773988" y="2916238"/>
          <p14:tracePt t="169263" x="7735888" y="2916238"/>
          <p14:tracePt t="169278" x="7697788" y="2916238"/>
          <p14:tracePt t="169279" x="7661275" y="2916238"/>
          <p14:tracePt t="169295" x="7585075" y="2916238"/>
          <p14:tracePt t="169311" x="7510463" y="2916238"/>
          <p14:tracePt t="169328" x="7435850" y="2928938"/>
          <p14:tracePt t="169346" x="7310438" y="2941638"/>
          <p14:tracePt t="169363" x="7123113" y="2941638"/>
          <p14:tracePt t="169380" x="6921500" y="2941638"/>
          <p14:tracePt t="169397" x="6708775" y="2941638"/>
          <p14:tracePt t="169413" x="6559550" y="2941638"/>
          <p14:tracePt t="169417" x="6472238" y="2941638"/>
          <p14:tracePt t="169430" x="6396038" y="2941638"/>
          <p14:tracePt t="169433" x="6334125" y="2941638"/>
          <p14:tracePt t="169447" x="6270625" y="2941638"/>
          <p14:tracePt t="169449" x="6208713" y="2941638"/>
          <p14:tracePt t="169464" x="6108700" y="2928938"/>
          <p14:tracePt t="169480" x="6021388" y="2928938"/>
          <p14:tracePt t="169497" x="5957888" y="2928938"/>
          <p14:tracePt t="169513" x="5921375" y="2928938"/>
          <p14:tracePt t="169530" x="5895975" y="2928938"/>
          <p14:tracePt t="169547" x="5870575" y="2928938"/>
          <p14:tracePt t="169563" x="5821363" y="2928938"/>
          <p14:tracePt t="169580" x="5745163" y="2928938"/>
          <p14:tracePt t="169597" x="5670550" y="2928938"/>
          <p14:tracePt t="169614" x="5570538" y="2928938"/>
          <p14:tracePt t="169616" x="5532438" y="2928938"/>
          <p14:tracePt t="169630" x="5495925" y="2928938"/>
          <p14:tracePt t="169648" x="5419725" y="2928938"/>
          <p14:tracePt t="169664" x="5407025" y="2928938"/>
          <p14:tracePt t="169680" x="5394325" y="2928938"/>
          <p14:tracePt t="169698" x="5383213" y="2928938"/>
          <p14:tracePt t="169714" x="5370513" y="2928938"/>
          <p14:tracePt t="169731" x="5345113" y="2928938"/>
          <p14:tracePt t="169747" x="5307013" y="2928938"/>
          <p14:tracePt t="169764" x="5281613" y="2928938"/>
          <p14:tracePt t="169781" x="5245100" y="2928938"/>
          <p14:tracePt t="169798" x="5219700" y="2928938"/>
          <p14:tracePt t="169801" x="5194300" y="2928938"/>
          <p14:tracePt t="169815" x="5181600" y="2928938"/>
          <p14:tracePt t="169817" x="5170488" y="2928938"/>
          <p14:tracePt t="169840" x="5157788" y="2928938"/>
          <p14:tracePt t="169881" x="5145088" y="2928938"/>
          <p14:tracePt t="169904" x="5132388" y="2928938"/>
          <p14:tracePt t="169929" x="5119688" y="2928938"/>
          <p14:tracePt t="169937" x="5106988" y="2928938"/>
          <p14:tracePt t="169952" x="5106988" y="2941638"/>
          <p14:tracePt t="169965" x="5106988" y="2952750"/>
          <p14:tracePt t="169981" x="5094288" y="2952750"/>
          <p14:tracePt t="170000" x="5094288" y="2965450"/>
          <p14:tracePt t="170025" x="5081588" y="2978150"/>
          <p14:tracePt t="170057" x="5081588" y="2990850"/>
          <p14:tracePt t="170080" x="5081588" y="3003550"/>
          <p14:tracePt t="170113" x="5081588" y="3016250"/>
          <p14:tracePt t="170129" x="5081588" y="3028950"/>
          <p14:tracePt t="170144" x="5081588" y="3041650"/>
          <p14:tracePt t="170152" x="5081588" y="3054350"/>
          <p14:tracePt t="170185" x="5081588" y="3065463"/>
          <p14:tracePt t="170201" x="5068888" y="3090863"/>
          <p14:tracePt t="170208" x="5057775" y="3090863"/>
          <p14:tracePt t="170216" x="5057775" y="3103563"/>
          <p14:tracePt t="170240" x="5057775" y="3116263"/>
          <p14:tracePt t="170265" x="5045075" y="3128963"/>
          <p14:tracePt t="170272" x="5045075" y="3141663"/>
          <p14:tracePt t="170282" x="5019675" y="3141663"/>
          <p14:tracePt t="170298" x="4956175" y="3165475"/>
          <p14:tracePt t="170314" x="4881563" y="3203575"/>
          <p14:tracePt t="170331" x="4806950" y="3216275"/>
          <p14:tracePt t="170348" x="4743450" y="3228975"/>
          <p14:tracePt t="170367" x="4694238" y="3241675"/>
          <p14:tracePt t="170369" x="4668838" y="3254375"/>
          <p14:tracePt t="170384" x="4630738" y="3254375"/>
          <p14:tracePt t="170399" x="4619625" y="3254375"/>
          <p14:tracePt t="170402" x="4606925" y="3254375"/>
          <p14:tracePt t="170417" x="4568825" y="3267075"/>
          <p14:tracePt t="170433" x="4518025" y="3267075"/>
          <p14:tracePt t="170449" x="4468813" y="3267075"/>
          <p14:tracePt t="170466" x="4418013" y="3267075"/>
          <p14:tracePt t="170483" x="4343400" y="3267075"/>
          <p14:tracePt t="170499" x="4268788" y="3267075"/>
          <p14:tracePt t="170516" x="4192588" y="3267075"/>
          <p14:tracePt t="170533" x="4092575" y="3267075"/>
          <p14:tracePt t="170549" x="4005263" y="3267075"/>
          <p14:tracePt t="170552" x="3956050" y="3267075"/>
          <p14:tracePt t="170566" x="3917950" y="3267075"/>
          <p14:tracePt t="170568" x="3879850" y="3267075"/>
          <p14:tracePt t="170584" x="3843338" y="3267075"/>
          <p14:tracePt t="170586" x="3805238" y="3267075"/>
          <p14:tracePt t="170600" x="3743325" y="3267075"/>
          <p14:tracePt t="170617" x="3705225" y="3267075"/>
          <p14:tracePt t="170633" x="3692525" y="3267075"/>
          <p14:tracePt t="170761" x="3692525" y="3254375"/>
          <p14:tracePt t="170768" x="3717925" y="3241675"/>
          <p14:tracePt t="170784" x="3767138" y="3216275"/>
          <p14:tracePt t="170800" x="3892550" y="3178175"/>
          <p14:tracePt t="170817" x="4068763" y="3128963"/>
          <p14:tracePt t="170834" x="4217988" y="3103563"/>
          <p14:tracePt t="170850" x="4294188" y="3090863"/>
          <p14:tracePt t="170867" x="4305300" y="3090863"/>
          <p14:tracePt t="170884" x="4318000" y="3090863"/>
          <p14:tracePt t="170945" x="4318000" y="3078163"/>
          <p14:tracePt t="170960" x="4268788" y="3078163"/>
          <p14:tracePt t="170968" x="4192588" y="3078163"/>
          <p14:tracePt t="170985" x="4056063" y="3065463"/>
          <p14:tracePt t="171001" x="3930650" y="3054350"/>
          <p14:tracePt t="171018" x="3830638" y="3028950"/>
          <p14:tracePt t="171034" x="3767138" y="3028950"/>
          <p14:tracePt t="171049" x="3756025" y="3028950"/>
          <p14:tracePt t="171136" x="3779838" y="3028950"/>
          <p14:tracePt t="171144" x="3805238" y="3028950"/>
          <p14:tracePt t="171152" x="3830638" y="3028950"/>
          <p14:tracePt t="171169" x="3856038" y="3028950"/>
          <p14:tracePt t="171193" x="3867150" y="3028950"/>
          <p14:tracePt t="171305" x="3856038" y="3028950"/>
          <p14:tracePt t="171313" x="3805238" y="3016250"/>
          <p14:tracePt t="171320" x="3730625" y="3003550"/>
          <p14:tracePt t="171335" x="3679825" y="3003550"/>
          <p14:tracePt t="171337" x="3643313" y="3003550"/>
          <p14:tracePt t="171351" x="3605213" y="3003550"/>
          <p14:tracePt t="171367" x="3579813" y="3003550"/>
          <p14:tracePt t="171384" x="3567113" y="3003550"/>
          <p14:tracePt t="171488" x="3579813" y="3003550"/>
          <p14:tracePt t="171497" x="3617913" y="3003550"/>
          <p14:tracePt t="171505" x="3654425" y="3003550"/>
          <p14:tracePt t="171519" x="3692525" y="3003550"/>
          <p14:tracePt t="171522" x="3743325" y="3003550"/>
          <p14:tracePt t="171536" x="3792538" y="3003550"/>
          <p14:tracePt t="171552" x="3830638" y="3003550"/>
          <p14:tracePt t="171673" x="3817938" y="3003550"/>
          <p14:tracePt t="171680" x="3779838" y="3003550"/>
          <p14:tracePt t="171689" x="3743325" y="3003550"/>
          <p14:tracePt t="171703" x="3705225" y="2990850"/>
          <p14:tracePt t="171705" x="3667125" y="2990850"/>
          <p14:tracePt t="171720" x="3605213" y="2990850"/>
          <p14:tracePt t="171737" x="3541713" y="2990850"/>
          <p14:tracePt t="171753" x="3530600" y="2990850"/>
          <p14:tracePt t="171841" x="3530600" y="2978150"/>
          <p14:tracePt t="171873" x="3554413" y="2978150"/>
          <p14:tracePt t="171880" x="3567113" y="2978150"/>
          <p14:tracePt t="171889" x="3592513" y="2978150"/>
          <p14:tracePt t="171904" x="3643313" y="2978150"/>
          <p14:tracePt t="171920" x="3705225" y="2952750"/>
          <p14:tracePt t="171938" x="3767138" y="2952750"/>
          <p14:tracePt t="171953" x="3805238" y="2952750"/>
          <p14:tracePt t="171971" x="3817938" y="2952750"/>
          <p14:tracePt t="172041" x="3805238" y="2941638"/>
          <p14:tracePt t="172049" x="3767138" y="2941638"/>
          <p14:tracePt t="172057" x="3730625" y="2941638"/>
          <p14:tracePt t="172070" x="3692525" y="2941638"/>
          <p14:tracePt t="172087" x="3617913" y="2941638"/>
          <p14:tracePt t="172089" x="3592513" y="2941638"/>
          <p14:tracePt t="172104" x="3541713" y="2941638"/>
          <p14:tracePt t="172121" x="3530600" y="2941638"/>
          <p14:tracePt t="172193" x="3541713" y="2941638"/>
          <p14:tracePt t="172201" x="3617913" y="2941638"/>
          <p14:tracePt t="172209" x="3767138" y="2941638"/>
          <p14:tracePt t="172220" x="3956050" y="2941638"/>
          <p14:tracePt t="172237" x="4230688" y="2941638"/>
          <p14:tracePt t="172240" x="4318000" y="2941638"/>
          <p14:tracePt t="172254" x="4343400" y="2941638"/>
          <p14:tracePt t="172257" x="4356100" y="2941638"/>
          <p14:tracePt t="172270" x="4368800" y="2941638"/>
          <p14:tracePt t="172329" x="4356100" y="2941638"/>
          <p14:tracePt t="172337" x="4281488" y="2941638"/>
          <p14:tracePt t="172345" x="4181475" y="2941638"/>
          <p14:tracePt t="172354" x="4068763" y="2941638"/>
          <p14:tracePt t="172370" x="3856038" y="2941638"/>
          <p14:tracePt t="172386" x="3705225" y="2941638"/>
          <p14:tracePt t="172403" x="3617913" y="2941638"/>
          <p14:tracePt t="172420" x="3592513" y="2941638"/>
          <p14:tracePt t="172437" x="3579813" y="2941638"/>
          <p14:tracePt t="172497" x="3605213" y="2941638"/>
          <p14:tracePt t="172504" x="3692525" y="2941638"/>
          <p14:tracePt t="172512" x="3805238" y="2941638"/>
          <p14:tracePt t="172521" x="3943350" y="2941638"/>
          <p14:tracePt t="172539" x="4143375" y="2941638"/>
          <p14:tracePt t="172555" x="4192588" y="2928938"/>
          <p14:tracePt t="172572" x="4205288" y="2928938"/>
          <p14:tracePt t="172657" x="4168775" y="2928938"/>
          <p14:tracePt t="172665" x="4105275" y="2928938"/>
          <p14:tracePt t="172672" x="4030663" y="2928938"/>
          <p14:tracePt t="172688" x="3867150" y="2928938"/>
          <p14:tracePt t="172705" x="3792538" y="2928938"/>
          <p14:tracePt t="172722" x="3779838" y="2928938"/>
          <p14:tracePt t="172739" x="3767138" y="2928938"/>
          <p14:tracePt t="172785" x="3779838" y="2928938"/>
          <p14:tracePt t="172792" x="3867150" y="2928938"/>
          <p14:tracePt t="172806" x="3992563" y="2928938"/>
          <p14:tracePt t="172809" x="4181475" y="2928938"/>
          <p14:tracePt t="172823" x="4406900" y="2928938"/>
          <p14:tracePt t="172825" x="4606925" y="2928938"/>
          <p14:tracePt t="172839" x="4743450" y="2928938"/>
          <p14:tracePt t="172841" x="4806950" y="2928938"/>
          <p14:tracePt t="172856" x="4843463" y="2928938"/>
          <p14:tracePt t="172953" x="4843463" y="2952750"/>
          <p14:tracePt t="172961" x="4843463" y="2965450"/>
          <p14:tracePt t="172972" x="4843463" y="2990850"/>
          <p14:tracePt t="172989" x="4843463" y="3041650"/>
          <p14:tracePt t="172992" x="4843463" y="3078163"/>
          <p14:tracePt t="173006" x="4843463" y="3090863"/>
          <p14:tracePt t="173024" x="4843463" y="3116263"/>
          <p14:tracePt t="173072" x="4843463" y="3128963"/>
          <p14:tracePt t="173096" x="4868863" y="3141663"/>
          <p14:tracePt t="173105" x="4906963" y="3154363"/>
          <p14:tracePt t="173113" x="4932363" y="3165475"/>
          <p14:tracePt t="173122" x="4956175" y="3165475"/>
          <p14:tracePt t="173140" x="4994275" y="3165475"/>
          <p14:tracePt t="173156" x="5006975" y="3165475"/>
          <p14:tracePt t="173173" x="5019675" y="3165475"/>
          <p14:tracePt t="173305" x="5006975" y="3165475"/>
          <p14:tracePt t="173313" x="4981575" y="3178175"/>
          <p14:tracePt t="173323" x="4945063" y="3190875"/>
          <p14:tracePt t="173340" x="4881563" y="3203575"/>
          <p14:tracePt t="173357" x="4832350" y="3228975"/>
          <p14:tracePt t="173373" x="4781550" y="3267075"/>
          <p14:tracePt t="173376" x="4781550" y="3278188"/>
          <p14:tracePt t="173391" x="4768850" y="3290888"/>
          <p14:tracePt t="173393" x="4756150" y="3316288"/>
          <p14:tracePt t="173408" x="4732338" y="3378200"/>
          <p14:tracePt t="173425" x="4719638" y="3479800"/>
          <p14:tracePt t="173441" x="4706938" y="3603625"/>
          <p14:tracePt t="173458" x="4694238" y="3716338"/>
          <p14:tracePt t="173474" x="4694238" y="3829050"/>
          <p14:tracePt t="173490" x="4694238" y="3916363"/>
          <p14:tracePt t="173508" x="4694238" y="4054475"/>
          <p14:tracePt t="173524" x="4694238" y="4205288"/>
          <p14:tracePt t="173541" x="4681538" y="4405313"/>
          <p14:tracePt t="173558" x="4668838" y="4618038"/>
          <p14:tracePt t="173561" x="4656138" y="4718050"/>
          <p14:tracePt t="173574" x="4643438" y="4818063"/>
          <p14:tracePt t="173577" x="4643438" y="4905375"/>
          <p14:tracePt t="173591" x="4643438" y="4968875"/>
          <p14:tracePt t="173593" x="4630738" y="5043488"/>
          <p14:tracePt t="173608" x="4619625" y="5130800"/>
          <p14:tracePt t="173625" x="4594225" y="5181600"/>
          <p14:tracePt t="173641" x="4581525" y="5230813"/>
          <p14:tracePt t="173658" x="4543425" y="5294313"/>
          <p14:tracePt t="173674" x="4506913" y="5356225"/>
          <p14:tracePt t="173691" x="4456113" y="5468938"/>
          <p14:tracePt t="173709" x="4381500" y="5568950"/>
          <p14:tracePt t="173725" x="4268788" y="5643563"/>
          <p14:tracePt t="173741" x="4105275" y="5719763"/>
          <p14:tracePt t="173758" x="3905250" y="5768975"/>
          <p14:tracePt t="173760" x="3805238" y="5794375"/>
          <p14:tracePt t="173775" x="3679825" y="5819775"/>
          <p14:tracePt t="173777" x="3541713" y="5843588"/>
          <p14:tracePt t="173792" x="3216275" y="5932488"/>
          <p14:tracePt t="173808" x="2903538" y="5969000"/>
          <p14:tracePt t="173825" x="2616200" y="5994400"/>
          <p14:tracePt t="173841" x="2416175" y="6019800"/>
          <p14:tracePt t="173858" x="2190750" y="6045200"/>
          <p14:tracePt t="173875" x="1990725" y="6056313"/>
          <p14:tracePt t="173892" x="1878013" y="6056313"/>
          <p14:tracePt t="173899" x="1839913" y="6056313"/>
          <p14:tracePt t="173908" x="1814513" y="6056313"/>
          <p14:tracePt t="173926" x="1790700" y="6056313"/>
          <p14:tracePt t="174001" x="1778000" y="6056313"/>
          <p14:tracePt t="174017" x="1765300" y="6056313"/>
          <p14:tracePt t="174025" x="1752600" y="6045200"/>
          <p14:tracePt t="174033" x="1752600" y="6032500"/>
          <p14:tracePt t="174042" x="1739900" y="6032500"/>
          <p14:tracePt t="174058" x="1739900" y="6007100"/>
          <p14:tracePt t="174076" x="1727200" y="6007100"/>
          <p14:tracePt t="174092" x="1727200" y="5994400"/>
          <p14:tracePt t="174130" x="1714500" y="5994400"/>
          <p14:tracePt t="174329" x="1714500" y="5981700"/>
          <p14:tracePt t="174351" x="1727200" y="5981700"/>
          <p14:tracePt t="174391" x="1739900" y="5981700"/>
          <p14:tracePt t="174432" x="1752600" y="5981700"/>
          <p14:tracePt t="174441" x="1765300" y="5981700"/>
          <p14:tracePt t="174528" x="1778000" y="5981700"/>
          <p14:tracePt t="174537" x="1801813" y="5981700"/>
          <p14:tracePt t="174544" x="1814513" y="5969000"/>
          <p14:tracePt t="174560" x="1878013" y="5956300"/>
          <p14:tracePt t="174577" x="2003425" y="5919788"/>
          <p14:tracePt t="174593" x="2228850" y="5894388"/>
          <p14:tracePt t="174610" x="2490788" y="5832475"/>
          <p14:tracePt t="174627" x="2803525" y="5756275"/>
          <p14:tracePt t="174643" x="3003550" y="5707063"/>
          <p14:tracePt t="174661" x="3103563" y="5681663"/>
          <p14:tracePt t="174677" x="3141663" y="5656263"/>
          <p14:tracePt t="174680" x="3154363" y="5656263"/>
          <p14:tracePt t="174693" x="3167063" y="5643563"/>
          <p14:tracePt t="174696" x="3179763" y="5643563"/>
          <p14:tracePt t="174710" x="3192463" y="5643563"/>
          <p14:tracePt t="174824" x="3192463" y="5656263"/>
          <p14:tracePt t="174832" x="3192463" y="5681663"/>
          <p14:tracePt t="174844" x="3192463" y="5707063"/>
          <p14:tracePt t="174861" x="3192463" y="5756275"/>
          <p14:tracePt t="174865" x="3192463" y="5781675"/>
          <p14:tracePt t="174878" x="3192463" y="5819775"/>
          <p14:tracePt t="174881" x="3192463" y="5832475"/>
          <p14:tracePt t="174895" x="3192463" y="5843588"/>
          <p14:tracePt t="174897" x="3192463" y="5856288"/>
          <p14:tracePt t="174911" x="3192463" y="5881688"/>
          <p14:tracePt t="174928" x="3192463" y="5894388"/>
          <p14:tracePt t="174961" x="3192463" y="5907088"/>
          <p14:tracePt t="174969" x="3192463" y="5919788"/>
          <p14:tracePt t="174993" x="3205163" y="5919788"/>
          <p14:tracePt t="175000" x="3216275" y="5919788"/>
          <p14:tracePt t="175011" x="3228975" y="5932488"/>
          <p14:tracePt t="175028" x="3241675" y="5932488"/>
          <p14:tracePt t="175045" x="3267075" y="5945188"/>
          <p14:tracePt t="175049" x="3279775" y="5945188"/>
          <p14:tracePt t="175065" x="3292475" y="5956300"/>
          <p14:tracePt t="175078" x="3305175" y="5956300"/>
          <p14:tracePt t="175080" x="3328988" y="5956300"/>
          <p14:tracePt t="175095" x="3341688" y="5956300"/>
          <p14:tracePt t="175097" x="3354388" y="5956300"/>
          <p14:tracePt t="175112" x="3392488" y="5969000"/>
          <p14:tracePt t="175128" x="3441700" y="5981700"/>
          <p14:tracePt t="175145" x="3479800" y="5981700"/>
          <p14:tracePt t="175162" x="3505200" y="5994400"/>
          <p14:tracePt t="175179" x="3541713" y="5994400"/>
          <p14:tracePt t="175195" x="3567113" y="5994400"/>
          <p14:tracePt t="175210" x="3567113" y="6007100"/>
          <p14:tracePt t="175479" x="3579813" y="6007100"/>
          <p14:tracePt t="175495" x="3592513" y="6007100"/>
          <p14:tracePt t="175511" x="3605213" y="6007100"/>
          <p14:tracePt t="175519" x="3617913" y="6007100"/>
          <p14:tracePt t="175535" x="3630613" y="6007100"/>
          <p14:tracePt t="175544" x="3643313" y="6007100"/>
          <p14:tracePt t="175561" x="3643313" y="6019800"/>
          <p14:tracePt t="175578" x="3654425" y="6019800"/>
          <p14:tracePt t="175594" x="3679825" y="6019800"/>
          <p14:tracePt t="175611" x="3679825" y="6032500"/>
          <p14:tracePt t="176305" x="3667125" y="6045200"/>
          <p14:tracePt t="176313" x="3630613" y="6069013"/>
          <p14:tracePt t="176322" x="3579813" y="6069013"/>
          <p14:tracePt t="176331" x="3541713" y="6081713"/>
          <p14:tracePt t="176349" x="3467100" y="6107113"/>
          <p14:tracePt t="176364" x="3417888" y="6119813"/>
          <p14:tracePt t="176381" x="3379788" y="6119813"/>
          <p14:tracePt t="176398" x="3367088" y="6119813"/>
          <p14:tracePt t="176401" x="3367088" y="6132513"/>
          <p14:tracePt t="176727" x="3354388" y="6132513"/>
          <p14:tracePt t="176735" x="3341688" y="6132513"/>
          <p14:tracePt t="176747" x="3328988" y="6132513"/>
          <p14:tracePt t="176764" x="3241675" y="6119813"/>
          <p14:tracePt t="176781" x="3179763" y="6119813"/>
          <p14:tracePt t="176798" x="3116263" y="6119813"/>
          <p14:tracePt t="176799" x="3092450" y="6119813"/>
          <p14:tracePt t="176814" x="3067050" y="6119813"/>
          <p14:tracePt t="176816" x="3054350" y="6119813"/>
          <p14:tracePt t="176832" x="3041650" y="6119813"/>
          <p14:tracePt t="176848" x="3016250" y="6119813"/>
          <p14:tracePt t="177680" x="3028950" y="6119813"/>
          <p14:tracePt t="177687" x="3041650" y="6119813"/>
          <p14:tracePt t="177700" x="3054350" y="6119813"/>
          <p14:tracePt t="177716" x="3067050" y="6132513"/>
          <p14:tracePt t="177733" x="3103563" y="6145213"/>
          <p14:tracePt t="177750" x="3154363" y="6157913"/>
          <p14:tracePt t="177752" x="3192463" y="6157913"/>
          <p14:tracePt t="177767" x="3267075" y="6157913"/>
          <p14:tracePt t="177784" x="3341688" y="6157913"/>
          <p14:tracePt t="177800" x="3417888" y="6157913"/>
          <p14:tracePt t="177817" x="3541713" y="6157913"/>
          <p14:tracePt t="177835" x="3692525" y="6169025"/>
          <p14:tracePt t="177850" x="3830638" y="6181725"/>
          <p14:tracePt t="177867" x="3905250" y="6181725"/>
          <p14:tracePt t="177885" x="3930650" y="6181725"/>
          <p14:tracePt t="178079" x="3943350" y="6181725"/>
          <p14:tracePt t="178088" x="3956050" y="6181725"/>
          <p14:tracePt t="178095" x="3979863" y="6181725"/>
          <p14:tracePt t="178103" x="4005263" y="6181725"/>
          <p14:tracePt t="178117" x="4043363" y="6181725"/>
          <p14:tracePt t="178119" x="4081463" y="6181725"/>
          <p14:tracePt t="178135" x="4143375" y="6181725"/>
          <p14:tracePt t="178151" x="4217988" y="6181725"/>
          <p14:tracePt t="178170" x="4318000" y="6181725"/>
          <p14:tracePt t="178186" x="4418013" y="6181725"/>
          <p14:tracePt t="178203" x="4481513" y="6181725"/>
          <p14:tracePt t="178221" x="4506913" y="6181725"/>
          <p14:tracePt t="178224" x="4518025" y="6181725"/>
          <p14:tracePt t="178237" x="4530725" y="6181725"/>
          <p14:tracePt t="178251" x="4594225" y="6181725"/>
          <p14:tracePt t="178268" x="4694238" y="6194425"/>
          <p14:tracePt t="178285" x="4781550" y="6207125"/>
          <p14:tracePt t="178302" x="4894263" y="6207125"/>
          <p14:tracePt t="178303" x="4968875" y="6207125"/>
          <p14:tracePt t="178319" x="5157788" y="6232525"/>
          <p14:tracePt t="178335" x="5357813" y="6232525"/>
          <p14:tracePt t="178352" x="5557838" y="6257925"/>
          <p14:tracePt t="178368" x="5757863" y="6257925"/>
          <p14:tracePt t="178385" x="5957888" y="6257925"/>
          <p14:tracePt t="178402" x="6108700" y="6257925"/>
          <p14:tracePt t="178418" x="6246813" y="6257925"/>
          <p14:tracePt t="178435" x="6370638" y="6257925"/>
          <p14:tracePt t="178452" x="6446838" y="6257925"/>
          <p14:tracePt t="178468" x="6521450" y="6245225"/>
          <p14:tracePt t="178485" x="6596063" y="6219825"/>
          <p14:tracePt t="178487" x="6634163" y="6194425"/>
          <p14:tracePt t="178502" x="6659563" y="6194425"/>
          <p14:tracePt t="178503" x="6684963" y="6181725"/>
          <p14:tracePt t="178519" x="6734175" y="6145213"/>
          <p14:tracePt t="178537" x="6772275" y="6107113"/>
          <p14:tracePt t="178553" x="6808788" y="6069013"/>
          <p14:tracePt t="178570" x="6834188" y="6032500"/>
          <p14:tracePt t="178587" x="6834188" y="6019800"/>
          <p14:tracePt t="178604" x="6834188" y="6007100"/>
          <p14:tracePt t="178621" x="6834188" y="5994400"/>
          <p14:tracePt t="178641" x="6846888" y="5994400"/>
          <p14:tracePt t="178655" x="6846888" y="5981700"/>
          <p14:tracePt t="178888" x="6846888" y="5969000"/>
          <p14:tracePt t="178904" x="6846888" y="5956300"/>
          <p14:tracePt t="178912" x="6846888" y="5945188"/>
          <p14:tracePt t="178929" x="6846888" y="5932488"/>
          <p14:tracePt t="178945" x="6846888" y="5919788"/>
          <p14:tracePt t="178955" x="6846888" y="5907088"/>
          <p14:tracePt t="178972" x="6846888" y="5894388"/>
          <p14:tracePt t="178988" x="6846888" y="5881688"/>
          <p14:tracePt t="179005" x="6846888" y="5868988"/>
          <p14:tracePt t="179022" x="6846888" y="5843588"/>
          <p14:tracePt t="179025" x="6834188" y="5832475"/>
          <p14:tracePt t="179040" x="6834188" y="5819775"/>
          <p14:tracePt t="179056" x="6834188" y="5807075"/>
          <p14:tracePt t="179073" x="6821488" y="5768975"/>
          <p14:tracePt t="179089" x="6808788" y="5756275"/>
          <p14:tracePt t="179106" x="6808788" y="5732463"/>
          <p14:tracePt t="179122" x="6784975" y="5707063"/>
          <p14:tracePt t="179139" x="6784975" y="5694363"/>
          <p14:tracePt t="179156" x="6772275" y="5681663"/>
          <p14:tracePt t="179172" x="6759575" y="5668963"/>
          <p14:tracePt t="179189" x="6721475" y="5630863"/>
          <p14:tracePt t="179192" x="6708775" y="5630863"/>
          <p14:tracePt t="179205" x="6696075" y="5619750"/>
          <p14:tracePt t="179209" x="6672263" y="5607050"/>
          <p14:tracePt t="179223" x="6646863" y="5607050"/>
          <p14:tracePt t="179226" x="6634163" y="5607050"/>
          <p14:tracePt t="179240" x="6584950" y="5581650"/>
          <p14:tracePt t="179256" x="6521450" y="5568950"/>
          <p14:tracePt t="179273" x="6472238" y="5556250"/>
          <p14:tracePt t="179289" x="6408738" y="5543550"/>
          <p14:tracePt t="179305" x="6346825" y="5530850"/>
          <p14:tracePt t="179322" x="6283325" y="5530850"/>
          <p14:tracePt t="179339" x="6234113" y="5530850"/>
          <p14:tracePt t="179356" x="6183313" y="5530850"/>
          <p14:tracePt t="179373" x="6121400" y="5619750"/>
          <p14:tracePt t="179377" x="6083300" y="5707063"/>
          <p14:tracePt t="179390" x="6057900" y="5819775"/>
          <p14:tracePt t="179393" x="6034088" y="5932488"/>
          <p14:tracePt t="179407" x="6021388" y="6056313"/>
          <p14:tracePt t="179409" x="6021388" y="6132513"/>
          <p14:tracePt t="179424" x="6021388" y="6269038"/>
          <p14:tracePt t="179440" x="6057900" y="6332538"/>
          <p14:tracePt t="179456" x="6096000" y="6370638"/>
          <p14:tracePt t="179473" x="6121400" y="6370638"/>
          <p14:tracePt t="179490" x="6170613" y="6394450"/>
          <p14:tracePt t="179506" x="6246813" y="6394450"/>
          <p14:tracePt t="179523" x="6283325" y="6394450"/>
          <p14:tracePt t="179540" x="6296025" y="6394450"/>
          <p14:tracePt t="179557" x="6359525" y="6345238"/>
          <p14:tracePt t="179560" x="6408738" y="6294438"/>
          <p14:tracePt t="179574" x="6421438" y="6269038"/>
          <p14:tracePt t="179577" x="6446838" y="6232525"/>
          <p14:tracePt t="179591" x="6472238" y="6181725"/>
          <p14:tracePt t="179593" x="6472238" y="6157913"/>
          <p14:tracePt t="179607" x="6472238" y="6145213"/>
          <p14:tracePt t="179609" x="6472238" y="6132513"/>
          <p14:tracePt t="179624" x="6472238" y="6094413"/>
          <p14:tracePt t="179641" x="6472238" y="6056313"/>
          <p14:tracePt t="179657" x="6459538" y="6045200"/>
          <p14:tracePt t="179674" x="6421438" y="6045200"/>
          <p14:tracePt t="179690" x="6334125" y="6045200"/>
          <p14:tracePt t="179707" x="6221413" y="6045200"/>
          <p14:tracePt t="179722" x="6108700" y="6045200"/>
          <p14:tracePt t="179739" x="6021388" y="6056313"/>
          <p14:tracePt t="179755" x="5957888" y="6081713"/>
          <p14:tracePt t="179772" x="5921375" y="6145213"/>
          <p14:tracePt t="179789" x="5908675" y="6232525"/>
          <p14:tracePt t="179806" x="5895975" y="6294438"/>
          <p14:tracePt t="179807" x="5895975" y="6307138"/>
          <p14:tracePt t="179823" x="5895975" y="6332538"/>
          <p14:tracePt t="179839" x="5895975" y="6345238"/>
          <p14:tracePt t="179864" x="5908675" y="6345238"/>
          <p14:tracePt t="179873" x="5932488" y="6345238"/>
          <p14:tracePt t="179891" x="6070600" y="6345238"/>
          <p14:tracePt t="179908" x="6234113" y="6345238"/>
          <p14:tracePt t="179915" x="6321425" y="6319838"/>
          <p14:tracePt t="179924" x="6383338" y="6294438"/>
          <p14:tracePt t="179941" x="6421438" y="6257925"/>
          <p14:tracePt t="179945" x="6446838" y="6245225"/>
          <p14:tracePt t="179958" x="6459538" y="6219825"/>
          <p14:tracePt t="179960" x="6472238" y="6219825"/>
          <p14:tracePt t="179975" x="6472238" y="6207125"/>
          <p14:tracePt t="179989" x="6472238" y="6194425"/>
          <p14:tracePt t="180006" x="6472238" y="6181725"/>
          <p14:tracePt t="180007" x="6472238" y="6169025"/>
          <p14:tracePt t="180448" x="6472238" y="6157913"/>
          <p14:tracePt t="180465" x="6472238" y="6145213"/>
          <p14:tracePt t="180473" x="6472238" y="6132513"/>
          <p14:tracePt t="180488" x="6472238" y="6119813"/>
          <p14:tracePt t="180497" x="6472238" y="6107113"/>
          <p14:tracePt t="180509" x="6472238" y="6094413"/>
          <p14:tracePt t="180513" x="6472238" y="6069013"/>
          <p14:tracePt t="180526" x="6459538" y="6056313"/>
          <p14:tracePt t="180529" x="6434138" y="6045200"/>
          <p14:tracePt t="180542" x="6408738" y="6019800"/>
          <p14:tracePt t="180545" x="6383338" y="6007100"/>
          <p14:tracePt t="180560" x="6321425" y="5981700"/>
          <p14:tracePt t="180577" x="6283325" y="5969000"/>
          <p14:tracePt t="180593" x="6270625" y="5956300"/>
          <p14:tracePt t="180665" x="6270625" y="5932488"/>
          <p14:tracePt t="180673" x="6270625" y="5907088"/>
          <p14:tracePt t="180680" x="6270625" y="5868988"/>
          <p14:tracePt t="180692" x="6296025" y="5807075"/>
          <p14:tracePt t="180709" x="6408738" y="5707063"/>
          <p14:tracePt t="180713" x="6472238" y="5643563"/>
          <p14:tracePt t="180728" x="6496050" y="5594350"/>
          <p14:tracePt t="180732" x="6521450" y="5568950"/>
          <p14:tracePt t="180742" x="6546850" y="5530850"/>
          <p14:tracePt t="180743" x="6546850" y="5507038"/>
          <p14:tracePt t="180758" x="6546850" y="5481638"/>
          <p14:tracePt t="180759" x="6546850" y="5456238"/>
          <p14:tracePt t="180775" x="6546850" y="5418138"/>
          <p14:tracePt t="180791" x="6546850" y="5407025"/>
          <p14:tracePt t="180808" x="6546850" y="5368925"/>
          <p14:tracePt t="180825" x="6546850" y="5343525"/>
          <p14:tracePt t="180842" x="6546850" y="5330825"/>
          <p14:tracePt t="180858" x="6534150" y="5318125"/>
          <p14:tracePt t="180875" x="6534150" y="5305425"/>
          <p14:tracePt t="180892" x="6521450" y="5294313"/>
          <p14:tracePt t="180912" x="6508750" y="5294313"/>
          <p14:tracePt t="180935" x="6496050" y="5294313"/>
          <p14:tracePt t="180943" x="6483350" y="5294313"/>
          <p14:tracePt t="180959" x="6446838" y="5294313"/>
          <p14:tracePt t="180975" x="6421438" y="5294313"/>
          <p14:tracePt t="180992" x="6359525" y="5294313"/>
          <p14:tracePt t="181009" x="6270625" y="5294313"/>
          <p14:tracePt t="181025" x="6157913" y="5305425"/>
          <p14:tracePt t="181042" x="6057900" y="5368925"/>
          <p14:tracePt t="181059" x="5932488" y="5430838"/>
          <p14:tracePt t="181076" x="5821363" y="5530850"/>
          <p14:tracePt t="181092" x="5719763" y="5694363"/>
          <p14:tracePt t="181109" x="5657850" y="5856288"/>
          <p14:tracePt t="181126" x="5619750" y="6019800"/>
          <p14:tracePt t="181127" x="5607050" y="6069013"/>
          <p14:tracePt t="181143" x="5595938" y="6132513"/>
          <p14:tracePt t="181159" x="5595938" y="6157913"/>
          <p14:tracePt t="181191" x="5595938" y="6169025"/>
          <p14:tracePt t="181217" x="5607050" y="6169025"/>
          <p14:tracePt t="181226" x="5645150" y="6169025"/>
          <p14:tracePt t="181235" x="5708650" y="6181725"/>
          <p14:tracePt t="181243" x="5795963" y="6181725"/>
          <p14:tracePt t="181259" x="6057900" y="6181725"/>
          <p14:tracePt t="181276" x="6370638" y="6181725"/>
          <p14:tracePt t="181292" x="6621463" y="6157913"/>
          <p14:tracePt t="181309" x="6746875" y="6094413"/>
          <p14:tracePt t="181327" x="6784975" y="6056313"/>
          <p14:tracePt t="181328" x="6808788" y="6019800"/>
          <p14:tracePt t="181343" x="6821488" y="5945188"/>
          <p14:tracePt t="181359" x="6821488" y="5868988"/>
          <p14:tracePt t="181376" x="6821488" y="5781675"/>
          <p14:tracePt t="181393" x="6797675" y="5694363"/>
          <p14:tracePt t="181411" x="6759575" y="5630863"/>
          <p14:tracePt t="181428" x="6721475" y="5594350"/>
          <p14:tracePt t="181445" x="6696075" y="5581650"/>
          <p14:tracePt t="181448" x="6696075" y="5568950"/>
          <p14:tracePt t="181460" x="6684963" y="5568950"/>
          <p14:tracePt t="181478" x="6672263" y="5568950"/>
          <p14:tracePt t="181496" x="6659563" y="5568950"/>
          <p14:tracePt t="181512" x="6646863" y="5568950"/>
          <p14:tracePt t="181529" x="6621463" y="5568950"/>
          <p14:tracePt t="181545" x="6559550" y="5568950"/>
          <p14:tracePt t="181562" x="6472238" y="5607050"/>
          <p14:tracePt t="181578" x="6383338" y="5656263"/>
          <p14:tracePt t="181595" x="6296025" y="5719763"/>
          <p14:tracePt t="181612" x="6234113" y="5794375"/>
          <p14:tracePt t="181629" x="6196013" y="5856288"/>
          <p14:tracePt t="181632" x="6196013" y="5881688"/>
          <p14:tracePt t="181645" x="6196013" y="5907088"/>
          <p14:tracePt t="181662" x="6183313" y="5932488"/>
          <p14:tracePt t="181679" x="6183313" y="5956300"/>
          <p14:tracePt t="181681" x="6183313" y="5969000"/>
          <p14:tracePt t="181696" x="6183313" y="5981700"/>
          <p14:tracePt t="181712" x="6183313" y="5994400"/>
          <p14:tracePt t="181729" x="6183313" y="6007100"/>
          <p14:tracePt t="181746" x="6221413" y="6019800"/>
          <p14:tracePt t="181760" x="6296025" y="6019800"/>
          <p14:tracePt t="181778" x="6396038" y="6019800"/>
          <p14:tracePt t="181794" x="6472238" y="6019800"/>
          <p14:tracePt t="181811" x="6521450" y="6007100"/>
          <p14:tracePt t="181828" x="6546850" y="5994400"/>
          <p14:tracePt t="181844" x="6572250" y="5969000"/>
          <p14:tracePt t="181861" x="6572250" y="5945188"/>
          <p14:tracePt t="181863" x="6572250" y="5932488"/>
          <p14:tracePt t="181878" x="6572250" y="5907088"/>
          <p14:tracePt t="181880" x="6572250" y="5894388"/>
          <p14:tracePt t="181895" x="6572250" y="5868988"/>
          <p14:tracePt t="181911" x="6572250" y="5856288"/>
          <p14:tracePt t="181928" x="6572250" y="5843588"/>
          <p14:tracePt t="181960" x="6572250" y="5832475"/>
          <p14:tracePt t="182089" x="6559550" y="5843588"/>
          <p14:tracePt t="182096" x="6559550" y="5856288"/>
          <p14:tracePt t="182113" x="6559550" y="5868988"/>
          <p14:tracePt t="182121" x="6559550" y="5881688"/>
          <p14:tracePt t="182136" x="6559550" y="5894388"/>
          <p14:tracePt t="182176" x="6559550" y="5907088"/>
          <p14:tracePt t="182472" x="6584950" y="5907088"/>
          <p14:tracePt t="182480" x="6634163" y="5907088"/>
          <p14:tracePt t="182488" x="6734175" y="5907088"/>
          <p14:tracePt t="182498" x="6859588" y="5907088"/>
          <p14:tracePt t="182514" x="7059613" y="5907088"/>
          <p14:tracePt t="182531" x="7146925" y="5907088"/>
          <p14:tracePt t="182608" x="7110413" y="5907088"/>
          <p14:tracePt t="182616" x="7072313" y="5907088"/>
          <p14:tracePt t="182632" x="6972300" y="5919788"/>
          <p14:tracePt t="182648" x="6897688" y="5945188"/>
          <p14:tracePt t="182665" x="6859588" y="5956300"/>
          <p14:tracePt t="182760" x="6910388" y="5956300"/>
          <p14:tracePt t="182769" x="7010400" y="5956300"/>
          <p14:tracePt t="182781" x="7146925" y="5956300"/>
          <p14:tracePt t="182785" x="7297738" y="5956300"/>
          <p14:tracePt t="182799" x="7459663" y="5956300"/>
          <p14:tracePt t="182801" x="7623175" y="5956300"/>
          <p14:tracePt t="182816" x="7773988" y="5956300"/>
          <p14:tracePt t="182818" x="7910513" y="5956300"/>
          <p14:tracePt t="182832" x="8061325" y="5956300"/>
          <p14:tracePt t="182848" x="8099425" y="5956300"/>
          <p14:tracePt t="182865" x="8110538" y="5956300"/>
          <p14:tracePt t="182969" x="8110538" y="5932488"/>
          <p14:tracePt t="182976" x="8110538" y="5919788"/>
          <p14:tracePt t="182985" x="8110538" y="5907088"/>
          <p14:tracePt t="183000" x="8110538" y="5894388"/>
          <p14:tracePt t="183016" x="8110538" y="5881688"/>
          <p14:tracePt t="183040" x="8110538" y="5868988"/>
          <p14:tracePt t="183328" x="8099425" y="5868988"/>
          <p14:tracePt t="183336" x="8086725" y="5868988"/>
          <p14:tracePt t="183349" x="8061325" y="5868988"/>
          <p14:tracePt t="183352" x="8010525" y="5868988"/>
          <p14:tracePt t="183367" x="7935913" y="5868988"/>
          <p14:tracePt t="183369" x="7861300" y="5868988"/>
          <p14:tracePt t="183383" x="7697788" y="5894388"/>
          <p14:tracePt t="183400" x="7572375" y="5907088"/>
          <p14:tracePt t="183417" x="7485063" y="5919788"/>
          <p14:tracePt t="183433" x="7423150" y="5945188"/>
          <p14:tracePt t="183450" x="7397750" y="5945188"/>
          <p14:tracePt t="183467" x="7385050" y="5945188"/>
          <p14:tracePt t="183484" x="7372350" y="5945188"/>
          <p14:tracePt t="183544" x="7359650" y="5945188"/>
          <p14:tracePt t="183551" x="7359650" y="5956300"/>
          <p14:tracePt t="183565" x="7348538" y="5956300"/>
          <p14:tracePt t="183567" x="7335838" y="5956300"/>
          <p14:tracePt t="183583" x="7310438" y="5956300"/>
          <p14:tracePt t="183600" x="7259638" y="5969000"/>
          <p14:tracePt t="183616" x="7210425" y="5969000"/>
          <p14:tracePt t="183632" x="7146925" y="5981700"/>
          <p14:tracePt t="183649" x="7110413" y="5994400"/>
          <p14:tracePt t="183666" x="7072313" y="5994400"/>
          <p14:tracePt t="183683" x="7046913" y="6007100"/>
          <p14:tracePt t="183699" x="7034213" y="6007100"/>
          <p14:tracePt t="183760" x="7046913" y="6007100"/>
          <p14:tracePt t="183768" x="7059613" y="5994400"/>
          <p14:tracePt t="183776" x="7085013" y="5981700"/>
          <p14:tracePt t="183784" x="7097713" y="5956300"/>
          <p14:tracePt t="183801" x="7123113" y="5932488"/>
          <p14:tracePt t="183818" x="7123113" y="5919788"/>
          <p14:tracePt t="183920" x="7085013" y="5919788"/>
          <p14:tracePt t="183928" x="7046913" y="5919788"/>
          <p14:tracePt t="183936" x="6985000" y="5932488"/>
          <p14:tracePt t="183952" x="6910388" y="5945188"/>
          <p14:tracePt t="183969" x="6872288" y="5945188"/>
          <p14:tracePt t="183985" x="6859588" y="5945188"/>
          <p14:tracePt t="184089" x="6910388" y="5945188"/>
          <p14:tracePt t="184096" x="6985000" y="5945188"/>
          <p14:tracePt t="184105" x="7085013" y="5945188"/>
          <p14:tracePt t="184118" x="7185025" y="5945188"/>
          <p14:tracePt t="184119" x="7272338" y="5945188"/>
          <p14:tracePt t="184134" x="7348538" y="5945188"/>
          <p14:tracePt t="184135" x="7385050" y="5945188"/>
          <p14:tracePt t="184240" x="7372350" y="5945188"/>
          <p14:tracePt t="184249" x="7335838" y="5945188"/>
          <p14:tracePt t="184257" x="7297738" y="5945188"/>
          <p14:tracePt t="184268" x="7235825" y="5956300"/>
          <p14:tracePt t="184285" x="7159625" y="5969000"/>
          <p14:tracePt t="184288" x="7123113" y="5981700"/>
          <p14:tracePt t="184302" x="7097713" y="5981700"/>
          <p14:tracePt t="184304" x="7072313" y="5981700"/>
          <p14:tracePt t="184319" x="7059613" y="5981700"/>
          <p14:tracePt t="184617" x="7059613" y="5994400"/>
          <p14:tracePt t="184624" x="7034213" y="5994400"/>
          <p14:tracePt t="184636" x="6997700" y="5994400"/>
          <p14:tracePt t="184654" x="6946900" y="6007100"/>
          <p14:tracePt t="184657" x="6934200" y="6019800"/>
          <p14:tracePt t="184670" x="6921500" y="6019800"/>
          <p14:tracePt t="184673" x="6910388" y="6019800"/>
          <p14:tracePt t="184769" x="6959600" y="6019800"/>
          <p14:tracePt t="184776" x="7034213" y="6019800"/>
          <p14:tracePt t="184787" x="7097713" y="6019800"/>
          <p14:tracePt t="184803" x="7172325" y="6019800"/>
          <p14:tracePt t="184820" x="7185025" y="6019800"/>
          <p14:tracePt t="184904" x="7159625" y="6019800"/>
          <p14:tracePt t="184912" x="7123113" y="6019800"/>
          <p14:tracePt t="184921" x="7085013" y="6019800"/>
          <p14:tracePt t="184937" x="7021513" y="6032500"/>
          <p14:tracePt t="184954" x="6997700" y="6032500"/>
          <p14:tracePt t="184970" x="6985000" y="6045200"/>
          <p14:tracePt t="185041" x="7010400" y="6045200"/>
          <p14:tracePt t="185049" x="7072313" y="6045200"/>
          <p14:tracePt t="185057" x="7159625" y="6045200"/>
          <p14:tracePt t="185070" x="7246938" y="6045200"/>
          <p14:tracePt t="185073" x="7323138" y="6045200"/>
          <p14:tracePt t="185088" x="7397750" y="6045200"/>
          <p14:tracePt t="185200" x="7359650" y="6045200"/>
          <p14:tracePt t="185208" x="7310438" y="6045200"/>
          <p14:tracePt t="185221" x="7272338" y="6045200"/>
          <p14:tracePt t="185225" x="7246938" y="6045200"/>
          <p14:tracePt t="185238" x="7223125" y="6045200"/>
          <p14:tracePt t="185240" x="7210425" y="6045200"/>
          <p14:tracePt t="185255" x="7197725" y="6045200"/>
          <p14:tracePt t="185272" x="7185025" y="6045200"/>
          <p14:tracePt t="185288" x="7172325" y="6045200"/>
          <p14:tracePt t="185409" x="7172325" y="6032500"/>
          <p14:tracePt t="185416" x="7172325" y="6019800"/>
          <p14:tracePt t="185425" x="7172325" y="6007100"/>
          <p14:tracePt t="185568" x="7159625" y="6007100"/>
          <p14:tracePt t="185576" x="7146925" y="6007100"/>
          <p14:tracePt t="185589" x="7134225" y="6019800"/>
          <p14:tracePt t="185592" x="7123113" y="6032500"/>
          <p14:tracePt t="185605" x="7097713" y="6056313"/>
          <p14:tracePt t="185608" x="7085013" y="6069013"/>
          <p14:tracePt t="185622" x="7072313" y="6094413"/>
          <p14:tracePt t="185624" x="7059613" y="6107113"/>
          <p14:tracePt t="185640" x="7059613" y="6145213"/>
          <p14:tracePt t="185656" x="7046913" y="6157913"/>
          <p14:tracePt t="185672" x="7046913" y="6181725"/>
          <p14:tracePt t="185690" x="7046913" y="6219825"/>
          <p14:tracePt t="185706" x="7021513" y="6257925"/>
          <p14:tracePt t="185722" x="7021513" y="6281738"/>
          <p14:tracePt t="185740" x="7021513" y="6319838"/>
          <p14:tracePt t="185756" x="7021513" y="6345238"/>
          <p14:tracePt t="185773" x="7021513" y="6357938"/>
          <p14:tracePt t="185832" x="7021513" y="6345238"/>
          <p14:tracePt t="185840" x="7021513" y="6307138"/>
          <p14:tracePt t="185848" x="7021513" y="6219825"/>
          <p14:tracePt t="185857" x="7021513" y="6119813"/>
          <p14:tracePt t="185873" x="7021513" y="5932488"/>
          <p14:tracePt t="185890" x="7021513" y="5843588"/>
          <p14:tracePt t="185906" x="7021513" y="5781675"/>
          <p14:tracePt t="185923" x="7010400" y="5768975"/>
          <p14:tracePt t="185941" x="7010400" y="5756275"/>
          <p14:tracePt t="186049" x="6997700" y="5756275"/>
          <p14:tracePt t="186056" x="6985000" y="5768975"/>
          <p14:tracePt t="186065" x="6946900" y="5794375"/>
          <p14:tracePt t="186072" x="6934200" y="5819775"/>
          <p14:tracePt t="186088" x="6910388" y="5894388"/>
          <p14:tracePt t="186105" x="6884988" y="5945188"/>
          <p14:tracePt t="186122" x="6884988" y="5981700"/>
          <p14:tracePt t="186139" x="6872288" y="5994400"/>
          <p14:tracePt t="186167" x="6872288" y="6007100"/>
          <p14:tracePt t="186183" x="6897688" y="6007100"/>
          <p14:tracePt t="186192" x="6946900" y="6007100"/>
          <p14:tracePt t="186205" x="7034213" y="6007100"/>
          <p14:tracePt t="186207" x="7159625" y="5981700"/>
          <p14:tracePt t="186222" x="7259638" y="5932488"/>
          <p14:tracePt t="186223" x="7372350" y="5856288"/>
          <p14:tracePt t="186239" x="7523163" y="5743575"/>
          <p14:tracePt t="186256" x="7572375" y="5607050"/>
          <p14:tracePt t="186272" x="7572375" y="5456238"/>
          <p14:tracePt t="186289" x="7572375" y="5318125"/>
          <p14:tracePt t="186306" x="7523163" y="5143500"/>
          <p14:tracePt t="186322" x="7459663" y="5005388"/>
          <p14:tracePt t="186339" x="7385050" y="4918075"/>
          <p14:tracePt t="186356" x="7323138" y="4892675"/>
          <p14:tracePt t="186373" x="7285038" y="4868863"/>
          <p14:tracePt t="186389" x="7235825" y="4868863"/>
          <p14:tracePt t="186391" x="7197725" y="4868863"/>
          <p14:tracePt t="186406" x="7159625" y="4868863"/>
          <p14:tracePt t="186407" x="7123113" y="4868863"/>
          <p14:tracePt t="186423" x="7059613" y="4868863"/>
          <p14:tracePt t="186439" x="6959600" y="4868863"/>
          <p14:tracePt t="186456" x="6859588" y="4918075"/>
          <p14:tracePt t="186473" x="6759575" y="5018088"/>
          <p14:tracePt t="186489" x="6659563" y="5130800"/>
          <p14:tracePt t="186506" x="6596063" y="5281613"/>
          <p14:tracePt t="186523" x="6546850" y="5418138"/>
          <p14:tracePt t="186540" x="6496050" y="5581650"/>
          <p14:tracePt t="186557" x="6446838" y="5781675"/>
          <p14:tracePt t="186573" x="6434138" y="5994400"/>
          <p14:tracePt t="186575" x="6434138" y="6094413"/>
          <p14:tracePt t="186590" x="6434138" y="6194425"/>
          <p14:tracePt t="186591" x="6434138" y="6257925"/>
          <p14:tracePt t="186607" x="6434138" y="6357938"/>
          <p14:tracePt t="186623" x="6434138" y="6394450"/>
          <p14:tracePt t="186641" x="6446838" y="6419850"/>
          <p14:tracePt t="186659" x="6508750" y="6432550"/>
          <p14:tracePt t="186675" x="6646863" y="6445250"/>
          <p14:tracePt t="186692" x="6872288" y="6457950"/>
          <p14:tracePt t="186709" x="7123113" y="6457950"/>
          <p14:tracePt t="186725" x="7297738" y="6419850"/>
          <p14:tracePt t="186728" x="7335838" y="6394450"/>
          <p14:tracePt t="186743" x="7348538" y="6370638"/>
          <p14:tracePt t="186747" x="7372350" y="6332538"/>
          <p14:tracePt t="186758" x="7372350" y="6281738"/>
          <p14:tracePt t="186760" x="7385050" y="6219825"/>
          <p14:tracePt t="186774" x="7397750" y="6145213"/>
          <p14:tracePt t="186776" x="7397750" y="6056313"/>
          <p14:tracePt t="186790" x="7397750" y="5945188"/>
          <p14:tracePt t="186791" x="7397750" y="5832475"/>
          <p14:tracePt t="186807" x="7372350" y="5619750"/>
          <p14:tracePt t="186824" x="7297738" y="5430838"/>
          <p14:tracePt t="186840" x="7246938" y="5330825"/>
          <p14:tracePt t="186857" x="7197725" y="5256213"/>
          <p14:tracePt t="186874" x="7159625" y="5218113"/>
          <p14:tracePt t="186890" x="7123113" y="5205413"/>
          <p14:tracePt t="186907" x="7085013" y="5205413"/>
          <p14:tracePt t="186924" x="7072313" y="5205413"/>
          <p14:tracePt t="186941" x="7046913" y="5205413"/>
          <p14:tracePt t="186957" x="6997700" y="5205413"/>
          <p14:tracePt t="186974" x="6959600" y="5205413"/>
          <p14:tracePt t="186975" x="6946900" y="5205413"/>
          <p14:tracePt t="186991" x="6897688" y="5230813"/>
          <p14:tracePt t="187007" x="6859588" y="5268913"/>
          <p14:tracePt t="187024" x="6821488" y="5330825"/>
          <p14:tracePt t="187042" x="6797675" y="5381625"/>
          <p14:tracePt t="187059" x="6759575" y="5468938"/>
          <p14:tracePt t="187077" x="6721475" y="5568950"/>
          <p14:tracePt t="187080" x="6708775" y="5630863"/>
          <p14:tracePt t="187093" x="6696075" y="5694363"/>
          <p14:tracePt t="187109" x="6696075" y="5794375"/>
          <p14:tracePt t="187112" x="6696075" y="5819775"/>
          <p14:tracePt t="187126" x="6696075" y="5856288"/>
          <p14:tracePt t="187128" x="6696075" y="5894388"/>
          <p14:tracePt t="187143" x="6696075" y="5919788"/>
          <p14:tracePt t="187160" x="6696075" y="5956300"/>
          <p14:tracePt t="187176" x="6696075" y="5969000"/>
          <p14:tracePt t="187200" x="6708775" y="5981700"/>
          <p14:tracePt t="187210" x="6721475" y="5994400"/>
          <p14:tracePt t="187227" x="6746875" y="5994400"/>
          <p14:tracePt t="187243" x="6834188" y="6007100"/>
          <p14:tracePt t="187260" x="6972300" y="6007100"/>
          <p14:tracePt t="187276" x="7072313" y="5994400"/>
          <p14:tracePt t="187294" x="7159625" y="5932488"/>
          <p14:tracePt t="187297" x="7185025" y="5894388"/>
          <p14:tracePt t="187311" x="7210425" y="5868988"/>
          <p14:tracePt t="187313" x="7223125" y="5832475"/>
          <p14:tracePt t="187327" x="7246938" y="5781675"/>
          <p14:tracePt t="187329" x="7259638" y="5732463"/>
          <p14:tracePt t="187344" x="7259638" y="5656263"/>
          <p14:tracePt t="187360" x="7259638" y="5581650"/>
          <p14:tracePt t="187377" x="7259638" y="5518150"/>
          <p14:tracePt t="187394" x="7246938" y="5468938"/>
          <p14:tracePt t="187410" x="7235825" y="5468938"/>
          <p14:tracePt t="187427" x="7223125" y="5468938"/>
          <p14:tracePt t="187444" x="7210425" y="5456238"/>
          <p14:tracePt t="187461" x="7197725" y="5456238"/>
          <p14:tracePt t="187477" x="7185025" y="5456238"/>
          <p14:tracePt t="187480" x="7172325" y="5456238"/>
          <p14:tracePt t="187495" x="7146925" y="5456238"/>
          <p14:tracePt t="187497" x="7123113" y="5456238"/>
          <p14:tracePt t="187511" x="7085013" y="5456238"/>
          <p14:tracePt t="187513" x="7059613" y="5468938"/>
          <p14:tracePt t="187528" x="7021513" y="5518150"/>
          <p14:tracePt t="187544" x="6959600" y="5607050"/>
          <p14:tracePt t="187560" x="6934200" y="5668963"/>
          <p14:tracePt t="187578" x="6921500" y="5719763"/>
          <p14:tracePt t="187594" x="6910388" y="5781675"/>
          <p14:tracePt t="187611" x="6910388" y="5807075"/>
          <p14:tracePt t="187628" x="6910388" y="5832475"/>
          <p14:tracePt t="187644" x="6910388" y="5843588"/>
          <p14:tracePt t="187695" x="6921500" y="5843588"/>
          <p14:tracePt t="187703" x="6946900" y="5843588"/>
          <p14:tracePt t="187711" x="6972300" y="5843588"/>
          <p14:tracePt t="187726" x="6997700" y="5843588"/>
          <p14:tracePt t="187727" x="7010400" y="5843588"/>
          <p14:tracePt t="187743" x="7046913" y="5807075"/>
          <p14:tracePt t="187759" x="7059613" y="5768975"/>
          <p14:tracePt t="187776" x="7059613" y="5719763"/>
          <p14:tracePt t="187793" x="7059613" y="5668963"/>
          <p14:tracePt t="187810" x="7021513" y="5619750"/>
          <p14:tracePt t="187828" x="6997700" y="5581650"/>
          <p14:tracePt t="187843" x="6972300" y="5568950"/>
          <p14:tracePt t="187860" x="6959600" y="5556250"/>
          <p14:tracePt t="187877" x="6946900" y="5556250"/>
          <p14:tracePt t="187976" x="6934200" y="5556250"/>
          <p14:tracePt t="187993" x="6921500" y="5556250"/>
          <p14:tracePt t="188001" x="6921500" y="5568950"/>
          <p14:tracePt t="188012" x="6910388" y="5568950"/>
          <p14:tracePt t="188029" x="6897688" y="5581650"/>
          <p14:tracePt t="188045" x="6897688" y="5594350"/>
          <p14:tracePt t="188631" x="6910388" y="5594350"/>
          <p14:tracePt t="188647" x="6910388" y="5581650"/>
          <p14:tracePt t="188655" x="6910388" y="5568950"/>
          <p14:tracePt t="188663" x="6910388" y="5556250"/>
          <p14:tracePt t="188680" x="6910388" y="5543550"/>
          <p14:tracePt t="188697" x="6910388" y="5518150"/>
          <p14:tracePt t="188713" x="6910388" y="5507038"/>
          <p14:tracePt t="188731" x="6921500" y="5507038"/>
          <p14:tracePt t="188745" x="6921500" y="5494338"/>
          <p14:tracePt t="188968" x="6934200" y="5494338"/>
          <p14:tracePt t="188976" x="6946900" y="5481638"/>
          <p14:tracePt t="188985" x="6972300" y="5468938"/>
          <p14:tracePt t="188998" x="7010400" y="5456238"/>
          <p14:tracePt t="189000" x="7072313" y="5443538"/>
          <p14:tracePt t="189016" x="7123113" y="5430838"/>
          <p14:tracePt t="189020" x="7185025" y="5418138"/>
          <p14:tracePt t="189032" x="7297738" y="5368925"/>
          <p14:tracePt t="189046" x="7359650" y="5356225"/>
          <p14:tracePt t="189047" x="7435850" y="5343525"/>
          <p14:tracePt t="189063" x="7523163" y="5343525"/>
          <p14:tracePt t="189079" x="7585075" y="5318125"/>
          <p14:tracePt t="189096" x="7597775" y="5318125"/>
          <p14:tracePt t="189208" x="7597775" y="5330825"/>
          <p14:tracePt t="189216" x="7597775" y="5343525"/>
          <p14:tracePt t="189224" x="7597775" y="5356225"/>
          <p14:tracePt t="189232" x="7597775" y="5394325"/>
          <p14:tracePt t="189249" x="7597775" y="5456238"/>
          <p14:tracePt t="189266" x="7597775" y="5530850"/>
          <p14:tracePt t="189281" x="7623175" y="5643563"/>
          <p14:tracePt t="189299" x="7623175" y="5707063"/>
          <p14:tracePt t="189316" x="7635875" y="5756275"/>
          <p14:tracePt t="189331" x="7635875" y="5794375"/>
          <p14:tracePt t="189348" x="7635875" y="5807075"/>
          <p14:tracePt t="189365" x="7635875" y="5832475"/>
          <p14:tracePt t="189392" x="7635875" y="5843588"/>
          <p14:tracePt t="189418" x="7635875" y="5856288"/>
          <p14:tracePt t="189424" x="7635875" y="5868988"/>
          <p14:tracePt t="189440" x="7623175" y="5881688"/>
          <p14:tracePt t="189449" x="7610475" y="5894388"/>
          <p14:tracePt t="189466" x="7548563" y="5894388"/>
          <p14:tracePt t="189482" x="7472363" y="5907088"/>
          <p14:tracePt t="189499" x="7410450" y="5907088"/>
          <p14:tracePt t="189515" x="7359650" y="5907088"/>
          <p14:tracePt t="189531" x="7323138" y="5907088"/>
          <p14:tracePt t="189548" x="7285038" y="5907088"/>
          <p14:tracePt t="189564" x="7235825" y="5907088"/>
          <p14:tracePt t="189581" x="7172325" y="5907088"/>
          <p14:tracePt t="189583" x="7146925" y="5907088"/>
          <p14:tracePt t="189598" x="7110413" y="5894388"/>
          <p14:tracePt t="189599" x="7085013" y="5881688"/>
          <p14:tracePt t="189615" x="7034213" y="5843588"/>
          <p14:tracePt t="189631" x="6997700" y="5832475"/>
          <p14:tracePt t="189648" x="6972300" y="5819775"/>
          <p14:tracePt t="189664" x="6959600" y="5807075"/>
          <p14:tracePt t="189681" x="6946900" y="5781675"/>
          <p14:tracePt t="189698" x="6934200" y="5768975"/>
          <p14:tracePt t="189714" x="6934200" y="5743575"/>
          <p14:tracePt t="189731" x="6934200" y="5719763"/>
          <p14:tracePt t="189748" x="6910388" y="5681663"/>
          <p14:tracePt t="189764" x="6910388" y="5656263"/>
          <p14:tracePt t="189781" x="6910388" y="5643563"/>
          <p14:tracePt t="189783" x="6910388" y="5630863"/>
          <p14:tracePt t="189798" x="6910388" y="5619750"/>
          <p14:tracePt t="189823" x="6910388" y="5607050"/>
          <p14:tracePt t="189839" x="6921500" y="5607050"/>
          <p14:tracePt t="189848" x="6934200" y="5607050"/>
          <p14:tracePt t="189867" x="6946900" y="5607050"/>
          <p14:tracePt t="189884" x="6959600" y="5607050"/>
          <p14:tracePt t="189900" x="6997700" y="5607050"/>
          <p14:tracePt t="189917" x="7021513" y="5607050"/>
          <p14:tracePt t="189920" x="7046913" y="5607050"/>
          <p14:tracePt t="189934" x="7072313" y="5607050"/>
          <p14:tracePt t="189937" x="7085013" y="5594350"/>
          <p14:tracePt t="189950" x="7110413" y="5581650"/>
          <p14:tracePt t="189952" x="7123113" y="5581650"/>
          <p14:tracePt t="189968" x="7146925" y="5581650"/>
          <p14:tracePt t="189985" x="7159625" y="5581650"/>
          <p14:tracePt t="190001" x="7185025" y="5581650"/>
          <p14:tracePt t="190017" x="7197725" y="5581650"/>
          <p14:tracePt t="190040" x="7210425" y="5581650"/>
          <p14:tracePt t="190064" x="7223125" y="5581650"/>
          <p14:tracePt t="190089" x="7235825" y="5581650"/>
          <p14:tracePt t="190105" x="7246938" y="5581650"/>
          <p14:tracePt t="190169" x="7259638" y="5581650"/>
          <p14:tracePt t="190176" x="7259638" y="5594350"/>
          <p14:tracePt t="190192" x="7259638" y="5607050"/>
          <p14:tracePt t="190200" x="7259638" y="5619750"/>
          <p14:tracePt t="190218" x="7259638" y="5630863"/>
          <p14:tracePt t="190234" x="7259638" y="5656263"/>
          <p14:tracePt t="190251" x="7259638" y="5668963"/>
          <p14:tracePt t="190267" x="7259638" y="5694363"/>
          <p14:tracePt t="190285" x="7246938" y="5707063"/>
          <p14:tracePt t="190288" x="7235825" y="5707063"/>
          <p14:tracePt t="190300" x="7235825" y="5732463"/>
          <p14:tracePt t="190318" x="7223125" y="5743575"/>
          <p14:tracePt t="190336" x="7210425" y="5768975"/>
          <p14:tracePt t="190351" x="7210425" y="5781675"/>
          <p14:tracePt t="190353" x="7197725" y="5781675"/>
          <p14:tracePt t="190368" x="7185025" y="5794375"/>
          <p14:tracePt t="190401" x="7172325" y="5794375"/>
          <p14:tracePt t="190409" x="7172325" y="5807075"/>
          <p14:tracePt t="190418" x="7159625" y="5807075"/>
          <p14:tracePt t="190435" x="7134225" y="5807075"/>
          <p14:tracePt t="190452" x="7110413" y="5819775"/>
          <p14:tracePt t="190469" x="7085013" y="5819775"/>
          <p14:tracePt t="190485" x="7059613" y="5819775"/>
          <p14:tracePt t="190488" x="7046913" y="5819775"/>
          <p14:tracePt t="190501" x="7034213" y="5819775"/>
          <p14:tracePt t="190518" x="7010400" y="5819775"/>
          <p14:tracePt t="190520" x="6985000" y="5819775"/>
          <p14:tracePt t="190535" x="6946900" y="5819775"/>
          <p14:tracePt t="190552" x="6910388" y="5819775"/>
          <p14:tracePt t="190568" x="6872288" y="5819775"/>
          <p14:tracePt t="190585" x="6821488" y="5807075"/>
          <p14:tracePt t="190601" x="6797675" y="5794375"/>
          <p14:tracePt t="190619" x="6772275" y="5768975"/>
          <p14:tracePt t="190633" x="6746875" y="5743575"/>
          <p14:tracePt t="190651" x="6746875" y="5707063"/>
          <p14:tracePt t="190667" x="6734175" y="5694363"/>
          <p14:tracePt t="190684" x="6734175" y="5681663"/>
          <p14:tracePt t="190701" x="6734175" y="5656263"/>
          <p14:tracePt t="190718" x="6734175" y="5619750"/>
          <p14:tracePt t="190735" x="6734175" y="5581650"/>
          <p14:tracePt t="190751" x="6784975" y="5556250"/>
          <p14:tracePt t="190767" x="6859588" y="5518150"/>
          <p14:tracePt t="190784" x="6934200" y="5494338"/>
          <p14:tracePt t="190801" x="6985000" y="5481638"/>
          <p14:tracePt t="190819" x="7010400" y="5481638"/>
          <p14:tracePt t="190928" x="7010400" y="5494338"/>
          <p14:tracePt t="190936" x="7010400" y="5518150"/>
          <p14:tracePt t="190944" x="7021513" y="5543550"/>
          <p14:tracePt t="190952" x="7021513" y="5581650"/>
          <p14:tracePt t="190969" x="7021513" y="5630863"/>
          <p14:tracePt t="190986" x="7021513" y="5668963"/>
          <p14:tracePt t="191016" x="7021513" y="5681663"/>
          <p14:tracePt t="191041" x="7021513" y="5694363"/>
          <p14:tracePt t="191057" x="7021513" y="5707063"/>
          <p14:tracePt t="191064" x="7021513" y="5719763"/>
          <p14:tracePt t="191080" x="7010400" y="5732463"/>
          <p14:tracePt t="191089" x="6997700" y="5732463"/>
          <p14:tracePt t="191104" x="6972300" y="5743575"/>
          <p14:tracePt t="191120" x="6946900" y="5743575"/>
          <p14:tracePt t="191137" x="6921500" y="5743575"/>
          <p14:tracePt t="191154" x="6884988" y="5756275"/>
          <p14:tracePt t="191170" x="6859588" y="5768975"/>
          <p14:tracePt t="191187" x="6821488" y="5768975"/>
          <p14:tracePt t="191203" x="6784975" y="5768975"/>
          <p14:tracePt t="191221" x="6734175" y="5768975"/>
          <p14:tracePt t="191224" x="6721475" y="5768975"/>
          <p14:tracePt t="191237" x="6696075" y="5768975"/>
          <p14:tracePt t="191240" x="6672263" y="5768975"/>
          <p14:tracePt t="191253" x="6659563" y="5756275"/>
          <p14:tracePt t="191256" x="6646863" y="5756275"/>
          <p14:tracePt t="191271" x="6634163" y="5756275"/>
          <p14:tracePt t="191848" x="6646863" y="5756275"/>
          <p14:tracePt t="191856" x="6672263" y="5732463"/>
          <p14:tracePt t="191864" x="6708775" y="5719763"/>
          <p14:tracePt t="191872" x="6746875" y="5694363"/>
          <p14:tracePt t="191888" x="6808788" y="5656263"/>
          <p14:tracePt t="191904" x="6846888" y="5643563"/>
          <p14:tracePt t="191921" x="6859588" y="5630863"/>
          <p14:tracePt t="191938" x="6872288" y="5607050"/>
          <p14:tracePt t="191954" x="6884988" y="5607050"/>
          <p14:tracePt t="192560" x="6897688" y="5607050"/>
          <p14:tracePt t="192568" x="6897688" y="5619750"/>
          <p14:tracePt t="192576" x="6910388" y="5619750"/>
          <p14:tracePt t="192589" x="6921500" y="5630863"/>
          <p14:tracePt t="192606" x="6946900" y="5668963"/>
          <p14:tracePt t="192623" x="6946900" y="5681663"/>
          <p14:tracePt t="192889" x="6946900" y="5694363"/>
          <p14:tracePt t="192897" x="6959600" y="5694363"/>
          <p14:tracePt t="192908" x="6959600" y="5707063"/>
          <p14:tracePt t="192926" x="6959600" y="5732463"/>
          <p14:tracePt t="192941" x="6959600" y="5756275"/>
          <p14:tracePt t="192944" x="6959600" y="5768975"/>
          <p14:tracePt t="192959" x="6959600" y="5794375"/>
          <p14:tracePt t="192961" x="6959600" y="5819775"/>
          <p14:tracePt t="192976" x="6959600" y="5881688"/>
          <p14:tracePt t="192992" x="6959600" y="5945188"/>
          <p14:tracePt t="193008" x="6959600" y="5981700"/>
          <p14:tracePt t="193025" x="6959600" y="5994400"/>
          <p14:tracePt t="193042" x="6959600" y="6007100"/>
          <p14:tracePt t="193120" x="6972300" y="6007100"/>
          <p14:tracePt t="193145" x="6972300" y="5994400"/>
          <p14:tracePt t="193152" x="6972300" y="5981700"/>
          <p14:tracePt t="193168" x="6985000" y="5981700"/>
          <p14:tracePt t="193176" x="6997700" y="5969000"/>
          <p14:tracePt t="193191" x="6997700" y="5956300"/>
          <p14:tracePt t="193207" x="6997700" y="5945188"/>
          <p14:tracePt t="193239" x="6997700" y="5932488"/>
          <p14:tracePt t="193752" x="6997700" y="5945188"/>
          <p14:tracePt t="193857" x="7021513" y="5945188"/>
          <p14:tracePt t="193864" x="7085013" y="5945188"/>
          <p14:tracePt t="193878" x="7197725" y="5945188"/>
          <p14:tracePt t="193881" x="7335838" y="5945188"/>
          <p14:tracePt t="193894" x="7472363" y="5945188"/>
          <p14:tracePt t="193897" x="7585075" y="5932488"/>
          <p14:tracePt t="193910" x="7685088" y="5919788"/>
          <p14:tracePt t="193912" x="7761288" y="5894388"/>
          <p14:tracePt t="193928" x="7835900" y="5868988"/>
          <p14:tracePt t="193944" x="7861300" y="5843588"/>
          <p14:tracePt t="194040" x="7848600" y="5832475"/>
          <p14:tracePt t="194048" x="7797800" y="5832475"/>
          <p14:tracePt t="194060" x="7735888" y="5832475"/>
          <p14:tracePt t="194078" x="7635875" y="5832475"/>
          <p14:tracePt t="194081" x="7585075" y="5832475"/>
          <p14:tracePt t="194094" x="7548563" y="5832475"/>
          <p14:tracePt t="194096" x="7510463" y="5832475"/>
          <p14:tracePt t="194111" x="7497763" y="5832475"/>
          <p14:tracePt t="194208" x="7497763" y="5819775"/>
          <p14:tracePt t="194216" x="7561263" y="5819775"/>
          <p14:tracePt t="194228" x="7648575" y="5807075"/>
          <p14:tracePt t="194244" x="7823200" y="5781675"/>
          <p14:tracePt t="194261" x="7874000" y="5768975"/>
          <p14:tracePt t="194320" x="7861300" y="5768975"/>
          <p14:tracePt t="194328" x="7823200" y="5768975"/>
          <p14:tracePt t="194336" x="7748588" y="5807075"/>
          <p14:tracePt t="194345" x="7673975" y="5832475"/>
          <p14:tracePt t="194362" x="7535863" y="5868988"/>
          <p14:tracePt t="194379" x="7448550" y="5894388"/>
          <p14:tracePt t="194395" x="7435850" y="5894388"/>
          <p14:tracePt t="194412" x="7423150" y="5894388"/>
          <p14:tracePt t="194480" x="7448550" y="5894388"/>
          <p14:tracePt t="194488" x="7523163" y="5894388"/>
          <p14:tracePt t="194495" x="7623175" y="5894388"/>
          <p14:tracePt t="194512" x="7823200" y="5894388"/>
          <p14:tracePt t="194529" x="7974013" y="5881688"/>
          <p14:tracePt t="194546" x="8074025" y="5868988"/>
          <p14:tracePt t="194562" x="8148638" y="5856288"/>
          <p14:tracePt t="194579" x="8199438" y="5832475"/>
          <p14:tracePt t="194596" x="8261350" y="5807075"/>
          <p14:tracePt t="194612" x="8361363" y="5781675"/>
          <p14:tracePt t="194627" x="8448675" y="5756275"/>
          <p14:tracePt t="194644" x="8537575" y="5719763"/>
          <p14:tracePt t="194661" x="8624888" y="5668963"/>
          <p14:tracePt t="194663" x="8661400" y="5668963"/>
          <p14:tracePt t="194678" x="8699500" y="5643563"/>
          <p14:tracePt t="194679" x="8724900" y="5619750"/>
          <p14:tracePt t="194695" x="8786813" y="5581650"/>
          <p14:tracePt t="194711" x="8824913" y="5543550"/>
          <p14:tracePt t="194728" x="8850313" y="5507038"/>
          <p14:tracePt t="194745" x="8850313" y="5468938"/>
          <p14:tracePt t="194763" x="8850313" y="5456238"/>
          <p14:tracePt t="194780" x="8850313" y="5430838"/>
          <p14:tracePt t="194796" x="8850313" y="5381625"/>
          <p14:tracePt t="194814" x="8850313" y="5343525"/>
          <p14:tracePt t="194817" x="8824913" y="5318125"/>
          <p14:tracePt t="194830" x="8799513" y="5281613"/>
          <p14:tracePt t="194832" x="8763000" y="5268913"/>
          <p14:tracePt t="194848" x="8661400" y="5218113"/>
          <p14:tracePt t="194864" x="8548688" y="5181600"/>
          <p14:tracePt t="194880" x="8474075" y="5143500"/>
          <p14:tracePt t="194897" x="8386763" y="5130800"/>
          <p14:tracePt t="194913" x="8324850" y="5105400"/>
          <p14:tracePt t="194929" x="8274050" y="5092700"/>
          <p14:tracePt t="194946" x="8223250" y="5092700"/>
          <p14:tracePt t="194962" x="8174038" y="5092700"/>
          <p14:tracePt t="194979" x="8135938" y="5092700"/>
          <p14:tracePt t="194996" x="8099425" y="5092700"/>
          <p14:tracePt t="195012" x="8048625" y="5092700"/>
          <p14:tracePt t="195029" x="7974013" y="5105400"/>
          <p14:tracePt t="195031" x="7948613" y="5118100"/>
          <p14:tracePt t="195045" x="7910513" y="5156200"/>
          <p14:tracePt t="195047" x="7874000" y="5194300"/>
          <p14:tracePt t="195063" x="7797800" y="5305425"/>
          <p14:tracePt t="195079" x="7735888" y="5443538"/>
          <p14:tracePt t="195096" x="7685088" y="5581650"/>
          <p14:tracePt t="195112" x="7673975" y="5656263"/>
          <p14:tracePt t="195130" x="7661275" y="5732463"/>
          <p14:tracePt t="195147" x="7661275" y="5768975"/>
          <p14:tracePt t="195164" x="7661275" y="5819775"/>
          <p14:tracePt t="195180" x="7661275" y="5881688"/>
          <p14:tracePt t="195198" x="7661275" y="5907088"/>
          <p14:tracePt t="195200" x="7673975" y="5919788"/>
          <p14:tracePt t="195215" x="7685088" y="5932488"/>
          <p14:tracePt t="195217" x="7710488" y="5932488"/>
          <p14:tracePt t="195232" x="7797800" y="5932488"/>
          <p14:tracePt t="195249" x="7986713" y="5932488"/>
          <p14:tracePt t="195264" x="8199438" y="5881688"/>
          <p14:tracePt t="195281" x="8361363" y="5807075"/>
          <p14:tracePt t="195298" x="8435975" y="5743575"/>
          <p14:tracePt t="195314" x="8461375" y="5719763"/>
          <p14:tracePt t="195331" x="8461375" y="5694363"/>
          <p14:tracePt t="195472" x="8474075" y="5694363"/>
          <p14:tracePt t="195481" x="8499475" y="5694363"/>
          <p14:tracePt t="195488" x="8548688" y="5694363"/>
          <p14:tracePt t="195498" x="8650288" y="5694363"/>
          <p14:tracePt t="195514" x="8963025" y="5694363"/>
          <p14:tracePt t="195532" x="9350375" y="5694363"/>
          <p14:tracePt t="195549" x="9739313" y="5694363"/>
          <p14:tracePt t="195552" x="9888538" y="5694363"/>
          <p14:tracePt t="195565" x="10013950" y="5694363"/>
          <p14:tracePt t="195568" x="10139363" y="5694363"/>
          <p14:tracePt t="195582" x="10201275" y="5681663"/>
          <p14:tracePt t="195584" x="10239375" y="5668963"/>
          <p14:tracePt t="195599" x="10277475" y="5656263"/>
          <p14:tracePt t="195601" x="10313988" y="5643563"/>
          <p14:tracePt t="195616" x="10326688" y="5619750"/>
          <p14:tracePt t="195632" x="10326688" y="5594350"/>
          <p14:tracePt t="195649" x="10326688" y="5543550"/>
          <p14:tracePt t="195665" x="10264775" y="5468938"/>
          <p14:tracePt t="195682" x="10101263" y="5381625"/>
          <p14:tracePt t="195699" x="9863138" y="5305425"/>
          <p14:tracePt t="195716" x="9688513" y="5281613"/>
          <p14:tracePt t="195732" x="9550400" y="5268913"/>
          <p14:tracePt t="195748" x="9450388" y="5268913"/>
          <p14:tracePt t="195765" x="9388475" y="5268913"/>
          <p14:tracePt t="195782" x="9337675" y="5268913"/>
          <p14:tracePt t="195784" x="9301163" y="5268913"/>
          <p14:tracePt t="195799" x="9250363" y="5294313"/>
          <p14:tracePt t="195816" x="9199563" y="5368925"/>
          <p14:tracePt t="195832" x="9163050" y="5468938"/>
          <p14:tracePt t="195849" x="9150350" y="5607050"/>
          <p14:tracePt t="195866" x="9124950" y="5719763"/>
          <p14:tracePt t="195882" x="9124950" y="5781675"/>
          <p14:tracePt t="195899" x="9124950" y="5819775"/>
          <p14:tracePt t="195916" x="9124950" y="5843588"/>
          <p14:tracePt t="195933" x="9124950" y="5856288"/>
          <p14:tracePt t="195937" x="9137650" y="5868988"/>
          <p14:tracePt t="195950" x="9150350" y="5868988"/>
          <p14:tracePt t="195952" x="9175750" y="5868988"/>
          <p14:tracePt t="195967" x="9212263" y="5868988"/>
          <p14:tracePt t="195969" x="9263063" y="5868988"/>
          <p14:tracePt t="195983" x="9312275" y="5868988"/>
          <p14:tracePt t="195985" x="9350375" y="5868988"/>
          <p14:tracePt t="196000" x="9413875" y="5868988"/>
          <p14:tracePt t="196016" x="9488488" y="5819775"/>
          <p14:tracePt t="196033" x="9537700" y="5768975"/>
          <p14:tracePt t="196049" x="9575800" y="5732463"/>
          <p14:tracePt t="196066" x="9601200" y="5668963"/>
          <p14:tracePt t="196083" x="9601200" y="5643563"/>
          <p14:tracePt t="196100" x="9601200" y="5619750"/>
          <p14:tracePt t="196117" x="9601200" y="5607050"/>
          <p14:tracePt t="196133" x="9601200" y="5594350"/>
          <p14:tracePt t="196136" x="9601200" y="5581650"/>
          <p14:tracePt t="196160" x="9588500" y="5581650"/>
          <p14:tracePt t="196169" x="9563100" y="5581650"/>
          <p14:tracePt t="196183" x="9488488" y="5581650"/>
          <p14:tracePt t="196200" x="9388475" y="5581650"/>
          <p14:tracePt t="196217" x="9263063" y="5581650"/>
          <p14:tracePt t="196234" x="9150350" y="5630863"/>
          <p14:tracePt t="196250" x="9063038" y="5668963"/>
          <p14:tracePt t="196267" x="8986838" y="5707063"/>
          <p14:tracePt t="196284" x="8950325" y="5719763"/>
          <p14:tracePt t="196300" x="8937625" y="5719763"/>
          <p14:tracePt t="196416" x="8924925" y="5719763"/>
          <p14:tracePt t="196424" x="8912225" y="5719763"/>
          <p14:tracePt t="196433" x="8874125" y="5719763"/>
          <p14:tracePt t="196450" x="8763000" y="5707063"/>
          <p14:tracePt t="196467" x="8624888" y="5656263"/>
          <p14:tracePt t="196484" x="8524875" y="5594350"/>
          <p14:tracePt t="196502" x="8474075" y="5556250"/>
          <p14:tracePt t="196505" x="8461375" y="5556250"/>
          <p14:tracePt t="196516" x="8435975" y="5543550"/>
          <p14:tracePt t="196532" x="8424863" y="5530850"/>
          <p14:tracePt t="196549" x="8412163" y="5518150"/>
          <p14:tracePt t="196550" x="8399463" y="5518150"/>
          <p14:tracePt t="196566" x="8386763" y="5518150"/>
          <p14:tracePt t="196567" x="8361363" y="5518150"/>
          <p14:tracePt t="196583" x="8335963" y="5518150"/>
          <p14:tracePt t="196599" x="8324850" y="5518150"/>
          <p14:tracePt t="196616" x="8286750" y="5518150"/>
          <p14:tracePt t="196633" x="8274050" y="5518150"/>
          <p14:tracePt t="196650" x="8235950" y="5518150"/>
          <p14:tracePt t="196666" x="8186738" y="5556250"/>
          <p14:tracePt t="196683" x="8123238" y="5643563"/>
          <p14:tracePt t="196700" x="8099425" y="5768975"/>
          <p14:tracePt t="196717" x="8086725" y="5856288"/>
          <p14:tracePt t="196733" x="8074025" y="5919788"/>
          <p14:tracePt t="196735" x="8074025" y="5945188"/>
          <p14:tracePt t="196750" x="8074025" y="5956300"/>
          <p14:tracePt t="196751" x="8074025" y="5969000"/>
          <p14:tracePt t="196767" x="8074025" y="5981700"/>
          <p14:tracePt t="196783" x="8074025" y="5994400"/>
          <p14:tracePt t="196800" x="8074025" y="6019800"/>
          <p14:tracePt t="196817" x="8148638" y="6019800"/>
          <p14:tracePt t="196833" x="8299450" y="6019800"/>
          <p14:tracePt t="196850" x="8448675" y="6019800"/>
          <p14:tracePt t="196867" x="8574088" y="5994400"/>
          <p14:tracePt t="196883" x="8637588" y="5945188"/>
          <p14:tracePt t="196901" x="8674100" y="5868988"/>
          <p14:tracePt t="196904" x="8686800" y="5843588"/>
          <p14:tracePt t="196918" x="8686800" y="5819775"/>
          <p14:tracePt t="196920" x="8686800" y="5807075"/>
          <p14:tracePt t="196936" x="8686800" y="5781675"/>
          <p14:tracePt t="196952" x="8686800" y="5768975"/>
          <p14:tracePt t="197049" x="8661400" y="5768975"/>
          <p14:tracePt t="197056" x="8637588" y="5768975"/>
          <p14:tracePt t="197069" x="8612188" y="5768975"/>
          <p14:tracePt t="197072" x="8586788" y="5768975"/>
          <p14:tracePt t="197084" x="8561388" y="5768975"/>
          <p14:tracePt t="197101" x="8512175" y="5768975"/>
          <p14:tracePt t="197103" x="8499475" y="5768975"/>
          <p14:tracePt t="197117" x="8486775" y="5781675"/>
          <p14:tracePt t="197119" x="8461375" y="5794375"/>
          <p14:tracePt t="197135" x="8424863" y="5843588"/>
          <p14:tracePt t="197152" x="8386763" y="5881688"/>
          <p14:tracePt t="197168" x="8386763" y="5907088"/>
          <p14:tracePt t="197184" x="8386763" y="5919788"/>
          <p14:tracePt t="197280" x="8399463" y="5919788"/>
          <p14:tracePt t="197288" x="8424863" y="5919788"/>
          <p14:tracePt t="197304" x="8448675" y="5919788"/>
          <p14:tracePt t="197320" x="8474075" y="5881688"/>
          <p14:tracePt t="197336" x="8512175" y="5768975"/>
          <p14:tracePt t="197353" x="8512175" y="5668963"/>
          <p14:tracePt t="197370" x="8512175" y="5543550"/>
          <p14:tracePt t="197386" x="8461375" y="5418138"/>
          <p14:tracePt t="197403" x="8399463" y="5330825"/>
          <p14:tracePt t="197420" x="8348663" y="5281613"/>
          <p14:tracePt t="197425" x="8324850" y="5268913"/>
          <p14:tracePt t="197437" x="8312150" y="5256213"/>
          <p14:tracePt t="197440" x="8286750" y="5256213"/>
          <p14:tracePt t="197457" x="8274050" y="5256213"/>
          <p14:tracePt t="197470" x="8261350" y="5256213"/>
          <p14:tracePt t="197472" x="8235950" y="5256213"/>
          <p14:tracePt t="197487" x="8199438" y="5256213"/>
          <p14:tracePt t="197489" x="8174038" y="5256213"/>
          <p14:tracePt t="197504" x="8110538" y="5256213"/>
          <p14:tracePt t="197520" x="8023225" y="5305425"/>
          <p14:tracePt t="197537" x="7923213" y="5418138"/>
          <p14:tracePt t="197554" x="7810500" y="5568950"/>
          <p14:tracePt t="197570" x="7710488" y="5732463"/>
          <p14:tracePt t="197587" x="7673975" y="5843588"/>
          <p14:tracePt t="197604" x="7673975" y="5919788"/>
          <p14:tracePt t="197620" x="7661275" y="5956300"/>
          <p14:tracePt t="197637" x="7661275" y="6019800"/>
          <p14:tracePt t="197640" x="7673975" y="6045200"/>
          <p14:tracePt t="197653" x="7697788" y="6069013"/>
          <p14:tracePt t="197657" x="7761288" y="6094413"/>
          <p14:tracePt t="197670" x="7848600" y="6107113"/>
          <p14:tracePt t="197672" x="7948613" y="6107113"/>
          <p14:tracePt t="197689" x="8161338" y="6107113"/>
          <p14:tracePt t="197705" x="8335963" y="6107113"/>
          <p14:tracePt t="197721" x="8412163" y="6094413"/>
          <p14:tracePt t="197737" x="8448675" y="6032500"/>
          <p14:tracePt t="197753" x="8474075" y="5956300"/>
          <p14:tracePt t="197770" x="8486775" y="5843588"/>
          <p14:tracePt t="197788" x="8486775" y="5732463"/>
          <p14:tracePt t="197804" x="8486775" y="5643563"/>
          <p14:tracePt t="197820" x="8461375" y="5568950"/>
          <p14:tracePt t="197838" x="8448675" y="5543550"/>
          <p14:tracePt t="197840" x="8435975" y="5543550"/>
          <p14:tracePt t="197855" x="8424863" y="5530850"/>
          <p14:tracePt t="197871" x="8386763" y="5530850"/>
          <p14:tracePt t="197889" x="8348663" y="5530850"/>
          <p14:tracePt t="197905" x="8286750" y="5530850"/>
          <p14:tracePt t="197921" x="8186738" y="5530850"/>
          <p14:tracePt t="197939" x="8074025" y="5530850"/>
          <p14:tracePt t="197954" x="7974013" y="5581650"/>
          <p14:tracePt t="197970" x="7897813" y="5668963"/>
          <p14:tracePt t="197988" x="7848600" y="5732463"/>
          <p14:tracePt t="198005" x="7823200" y="5807075"/>
          <p14:tracePt t="198008" x="7810500" y="5843588"/>
          <p14:tracePt t="198021" x="7797800" y="5881688"/>
          <p14:tracePt t="198023" x="7785100" y="5919788"/>
          <p14:tracePt t="198038" x="7785100" y="5969000"/>
          <p14:tracePt t="198040" x="7785100" y="6019800"/>
          <p14:tracePt t="198054" x="7785100" y="6056313"/>
          <p14:tracePt t="198057" x="7785100" y="6094413"/>
          <p14:tracePt t="198072" x="7797800" y="6169025"/>
          <p14:tracePt t="198088" x="7835900" y="6219825"/>
          <p14:tracePt t="198105" x="7897813" y="6281738"/>
          <p14:tracePt t="198122" x="7961313" y="6294438"/>
          <p14:tracePt t="198138" x="8048625" y="6332538"/>
          <p14:tracePt t="198155" x="8161338" y="6332538"/>
          <p14:tracePt t="198172" x="8199438" y="6332538"/>
          <p14:tracePt t="198189" x="8248650" y="6332538"/>
          <p14:tracePt t="198192" x="8274050" y="6332538"/>
          <p14:tracePt t="198205" x="8286750" y="6332538"/>
          <p14:tracePt t="198208" x="8312150" y="6307138"/>
          <p14:tracePt t="198220" x="8324850" y="6281738"/>
          <p14:tracePt t="198237" x="8335963" y="6219825"/>
          <p14:tracePt t="198239" x="8348663" y="6169025"/>
          <p14:tracePt t="198254" x="8361363" y="6132513"/>
          <p14:tracePt t="198255" x="8374063" y="6094413"/>
          <p14:tracePt t="198271" x="8374063" y="6019800"/>
          <p14:tracePt t="198287" x="8374063" y="5956300"/>
          <p14:tracePt t="198304" x="8374063" y="5894388"/>
          <p14:tracePt t="198321" x="8361363" y="5868988"/>
          <p14:tracePt t="198337" x="8335963" y="5819775"/>
          <p14:tracePt t="198354" x="8312150" y="5807075"/>
          <p14:tracePt t="198371" x="8299450" y="5794375"/>
          <p14:tracePt t="198387" x="8274050" y="5794375"/>
          <p14:tracePt t="198406" x="8248650" y="5794375"/>
          <p14:tracePt t="198409" x="8235950" y="5794375"/>
          <p14:tracePt t="198423" x="8186738" y="5794375"/>
          <p14:tracePt t="198440" x="8099425" y="5794375"/>
          <p14:tracePt t="198456" x="8023225" y="5794375"/>
          <p14:tracePt t="198472" x="7961313" y="5794375"/>
          <p14:tracePt t="198490" x="7910513" y="5794375"/>
          <p14:tracePt t="198506" x="7848600" y="5843588"/>
          <p14:tracePt t="198523" x="7785100" y="5919788"/>
          <p14:tracePt t="198540" x="7761288" y="5969000"/>
          <p14:tracePt t="198556" x="7748588" y="6032500"/>
          <p14:tracePt t="198573" x="7748588" y="6056313"/>
          <p14:tracePt t="198576" x="7748588" y="6069013"/>
          <p14:tracePt t="198696" x="7761288" y="6056313"/>
          <p14:tracePt t="198704" x="7773988" y="6045200"/>
          <p14:tracePt t="198720" x="7785100" y="6032500"/>
          <p14:tracePt t="198729" x="7785100" y="6019800"/>
          <p14:tracePt t="198740" x="7785100" y="5994400"/>
          <p14:tracePt t="198756" x="7797800" y="5969000"/>
          <p14:tracePt t="198773" x="7797800" y="5945188"/>
          <p14:tracePt t="198776" x="7797800" y="5932488"/>
          <p14:tracePt t="198792" x="7797800" y="5919788"/>
          <p14:tracePt t="198808" x="7797800" y="5907088"/>
          <p14:tracePt t="198824" x="7797800" y="5894388"/>
          <p14:tracePt t="198928" x="7810500" y="5894388"/>
          <p14:tracePt t="198936" x="7823200" y="5894388"/>
          <p14:tracePt t="198944" x="7835900" y="5894388"/>
          <p14:tracePt t="198957" x="7886700" y="5894388"/>
          <p14:tracePt t="198974" x="8061325" y="5881688"/>
          <p14:tracePt t="198977" x="8174038" y="5856288"/>
          <p14:tracePt t="198990" x="8286750" y="5843588"/>
          <p14:tracePt t="198992" x="8412163" y="5832475"/>
          <p14:tracePt t="199008" x="8586788" y="5807075"/>
          <p14:tracePt t="199024" x="8624888" y="5794375"/>
          <p14:tracePt t="199041" x="8637588" y="5781675"/>
          <p14:tracePt t="199058" x="8637588" y="5768975"/>
          <p14:tracePt t="199224" x="8612188" y="5768975"/>
          <p14:tracePt t="199232" x="8586788" y="5768975"/>
          <p14:tracePt t="199241" x="8561388" y="5768975"/>
          <p14:tracePt t="199258" x="8499475" y="5794375"/>
          <p14:tracePt t="199275" x="8424863" y="5832475"/>
          <p14:tracePt t="199291" x="8386763" y="5868988"/>
          <p14:tracePt t="199309" x="8348663" y="5894388"/>
          <p14:tracePt t="199311" x="8335963" y="5894388"/>
          <p14:tracePt t="199324" x="8335963" y="5907088"/>
          <p14:tracePt t="199776" x="8335963" y="5894388"/>
          <p14:tracePt t="199792" x="8335963" y="5881688"/>
          <p14:tracePt t="199800" x="8335963" y="5868988"/>
          <p14:tracePt t="199896" x="8335963" y="5856288"/>
          <p14:tracePt t="199913" x="8335963" y="5832475"/>
          <p14:tracePt t="199928" x="8361363" y="5819775"/>
          <p14:tracePt t="199936" x="8386763" y="5807075"/>
          <p14:tracePt t="199944" x="8412163" y="5768975"/>
          <p14:tracePt t="199960" x="8499475" y="5719763"/>
          <p14:tracePt t="199977" x="8561388" y="5694363"/>
          <p14:tracePt t="199994" x="8586788" y="5681663"/>
          <p14:tracePt t="200010" x="8586788" y="5656263"/>
          <p14:tracePt t="200027" x="8586788" y="5630863"/>
          <p14:tracePt t="200044" x="8586788" y="5607050"/>
          <p14:tracePt t="200060" x="8574088" y="5568950"/>
          <p14:tracePt t="200078" x="8512175" y="5543550"/>
          <p14:tracePt t="200081" x="8474075" y="5530850"/>
          <p14:tracePt t="200094" x="8435975" y="5530850"/>
          <p14:tracePt t="200097" x="8399463" y="5530850"/>
          <p14:tracePt t="200110" x="8374063" y="5530850"/>
          <p14:tracePt t="200112" x="8335963" y="5530850"/>
          <p14:tracePt t="200127" x="8312150" y="5530850"/>
          <p14:tracePt t="200130" x="8286750" y="5530850"/>
          <p14:tracePt t="200143" x="8223250" y="5530850"/>
          <p14:tracePt t="200159" x="8161338" y="5530850"/>
          <p14:tracePt t="200176" x="8074025" y="5568950"/>
          <p14:tracePt t="200192" x="7999413" y="5630863"/>
          <p14:tracePt t="200209" x="7961313" y="5707063"/>
          <p14:tracePt t="200226" x="7948613" y="5807075"/>
          <p14:tracePt t="200243" x="7935913" y="5843588"/>
          <p14:tracePt t="200259" x="7935913" y="5881688"/>
          <p14:tracePt t="200276" x="7935913" y="5907088"/>
          <p14:tracePt t="200293" x="8010525" y="5919788"/>
          <p14:tracePt t="200295" x="8086725" y="5932488"/>
          <p14:tracePt t="200309" x="8186738" y="5945188"/>
          <p14:tracePt t="200311" x="8299450" y="5945188"/>
          <p14:tracePt t="200327" x="8435975" y="5945188"/>
          <p14:tracePt t="200328" x="8561388" y="5945188"/>
          <p14:tracePt t="200343" x="8786813" y="5945188"/>
          <p14:tracePt t="200360" x="8924925" y="5894388"/>
          <p14:tracePt t="200376" x="8999538" y="5856288"/>
          <p14:tracePt t="200393" x="9037638" y="5819775"/>
          <p14:tracePt t="200409" x="9063038" y="5768975"/>
          <p14:tracePt t="200426" x="9063038" y="5707063"/>
          <p14:tracePt t="200443" x="9063038" y="5643563"/>
          <p14:tracePt t="200460" x="9050338" y="5607050"/>
          <p14:tracePt t="200476" x="9024938" y="5568950"/>
          <p14:tracePt t="200492" x="8975725" y="5543550"/>
          <p14:tracePt t="200509" x="8924925" y="5530850"/>
          <p14:tracePt t="200510" x="8899525" y="5518150"/>
          <p14:tracePt t="200526" x="8863013" y="5518150"/>
          <p14:tracePt t="200527" x="8837613" y="5518150"/>
          <p14:tracePt t="200543" x="8786813" y="5507038"/>
          <p14:tracePt t="200559" x="8712200" y="5507038"/>
          <p14:tracePt t="200576" x="8661400" y="5507038"/>
          <p14:tracePt t="200593" x="8586788" y="5507038"/>
          <p14:tracePt t="200610" x="8512175" y="5507038"/>
          <p14:tracePt t="200627" x="8448675" y="5543550"/>
          <p14:tracePt t="200643" x="8361363" y="5581650"/>
          <p14:tracePt t="200660" x="8286750" y="5619750"/>
          <p14:tracePt t="200677" x="8235950" y="5681663"/>
          <p14:tracePt t="200679" x="8223250" y="5694363"/>
          <p14:tracePt t="200694" x="8199438" y="5719763"/>
          <p14:tracePt t="200695" x="8186738" y="5756275"/>
          <p14:tracePt t="200711" x="8148638" y="5781675"/>
          <p14:tracePt t="200727" x="8123238" y="5843588"/>
          <p14:tracePt t="200744" x="8110538" y="5894388"/>
          <p14:tracePt t="200760" x="8110538" y="5945188"/>
          <p14:tracePt t="200777" x="8110538" y="5956300"/>
          <p14:tracePt t="200794" x="8110538" y="5981700"/>
          <p14:tracePt t="200839" x="8123238" y="5981700"/>
          <p14:tracePt t="200848" x="8161338" y="5981700"/>
          <p14:tracePt t="200855" x="8223250" y="5981700"/>
          <p14:tracePt t="200864" x="8324850" y="5981700"/>
          <p14:tracePt t="200878" x="8461375" y="5956300"/>
          <p14:tracePt t="200880" x="8599488" y="5919788"/>
          <p14:tracePt t="200894" x="8724900" y="5856288"/>
          <p14:tracePt t="200895" x="8812213" y="5807075"/>
          <p14:tracePt t="200911" x="8924925" y="5719763"/>
          <p14:tracePt t="200928" x="8975725" y="5643563"/>
          <p14:tracePt t="200944" x="8999538" y="5607050"/>
          <p14:tracePt t="200961" x="9012238" y="5581650"/>
          <p14:tracePt t="200978" x="9012238" y="5568950"/>
          <p14:tracePt t="201032" x="8999538" y="5568950"/>
          <p14:tracePt t="201039" x="8986838" y="5568950"/>
          <p14:tracePt t="201048" x="8975725" y="5568950"/>
          <p14:tracePt t="201061" x="8963025" y="5568950"/>
          <p14:tracePt t="201063" x="8937625" y="5568950"/>
          <p14:tracePt t="201078" x="8924925" y="5568950"/>
          <p14:tracePt t="201080" x="8899525" y="5568950"/>
          <p14:tracePt t="201095" x="8837613" y="5581650"/>
          <p14:tracePt t="201111" x="8763000" y="5643563"/>
          <p14:tracePt t="201128" x="8637588" y="5732463"/>
          <p14:tracePt t="201145" x="8512175" y="5868988"/>
          <p14:tracePt t="201162" x="8412163" y="6019800"/>
          <p14:tracePt t="201179" x="8324850" y="6169025"/>
          <p14:tracePt t="201194" x="8299450" y="6245225"/>
          <p14:tracePt t="201211" x="8299450" y="6257925"/>
          <p14:tracePt t="201228" x="8299450" y="6269038"/>
          <p14:tracePt t="201287" x="8299450" y="6257925"/>
          <p14:tracePt t="201294" x="8324850" y="6232525"/>
          <p14:tracePt t="201303" x="8348663" y="6181725"/>
          <p14:tracePt t="201311" x="8386763" y="6132513"/>
          <p14:tracePt t="201328" x="8448675" y="6019800"/>
          <p14:tracePt t="201345" x="8486775" y="5868988"/>
          <p14:tracePt t="201361" x="8486775" y="5768975"/>
          <p14:tracePt t="201378" x="8486775" y="5694363"/>
          <p14:tracePt t="201395" x="8486775" y="5630863"/>
          <p14:tracePt t="201411" x="8474075" y="5630863"/>
          <p14:tracePt t="201471" x="8461375" y="5630863"/>
          <p14:tracePt t="201478" x="8435975" y="5630863"/>
          <p14:tracePt t="201487" x="8412163" y="5630863"/>
          <p14:tracePt t="201497" x="8374063" y="5668963"/>
          <p14:tracePt t="201514" x="8274050" y="5794375"/>
          <p14:tracePt t="201530" x="8174038" y="5956300"/>
          <p14:tracePt t="201547" x="8086725" y="6107113"/>
          <p14:tracePt t="201564" x="8048625" y="6181725"/>
          <p14:tracePt t="201581" x="8035925" y="6232525"/>
          <p14:tracePt t="201608" x="8035925" y="6245225"/>
          <p14:tracePt t="201648" x="8061325" y="6245225"/>
          <p14:tracePt t="201656" x="8123238" y="6245225"/>
          <p14:tracePt t="201665" x="8186738" y="6232525"/>
          <p14:tracePt t="201681" x="8312150" y="6157913"/>
          <p14:tracePt t="201698" x="8386763" y="6119813"/>
          <p14:tracePt t="201714" x="8412163" y="6056313"/>
          <p14:tracePt t="201731" x="8424863" y="6032500"/>
          <p14:tracePt t="201748" x="8424863" y="6019800"/>
          <p14:tracePt t="201764" x="8424863" y="6007100"/>
          <p14:tracePt t="201864" x="8399463" y="6007100"/>
          <p14:tracePt t="201872" x="8361363" y="6045200"/>
          <p14:tracePt t="201881" x="8335963" y="6069013"/>
          <p14:tracePt t="201898" x="8261350" y="6132513"/>
          <p14:tracePt t="201915" x="8212138" y="6181725"/>
          <p14:tracePt t="201932" x="8186738" y="6194425"/>
          <p14:tracePt t="201948" x="8186738" y="6207125"/>
          <p14:tracePt t="202040" x="8235950" y="6181725"/>
          <p14:tracePt t="202048" x="8261350" y="6145213"/>
          <p14:tracePt t="202056" x="8286750" y="6132513"/>
          <p14:tracePt t="202064" x="8324850" y="6107113"/>
          <p14:tracePt t="202082" x="8361363" y="6056313"/>
          <p14:tracePt t="202099" x="8374063" y="6019800"/>
          <p14:tracePt t="202116" x="8374063" y="6007100"/>
          <p14:tracePt t="202132" x="8374063" y="5994400"/>
          <p14:tracePt t="202320" x="8386763" y="5994400"/>
          <p14:tracePt t="202328" x="8412163" y="5994400"/>
          <p14:tracePt t="202335" x="8461375" y="5994400"/>
          <p14:tracePt t="202350" x="8548688" y="5994400"/>
          <p14:tracePt t="202352" x="8650288" y="5994400"/>
          <p14:tracePt t="202366" x="8763000" y="5994400"/>
          <p14:tracePt t="202368" x="8899525" y="5994400"/>
          <p14:tracePt t="202383" x="9012238" y="5994400"/>
          <p14:tracePt t="202384" x="9099550" y="5994400"/>
          <p14:tracePt t="202400" x="9199563" y="5994400"/>
          <p14:tracePt t="202417" x="9250363" y="5994400"/>
          <p14:tracePt t="202433" x="9288463" y="5981700"/>
          <p14:tracePt t="202450" x="9324975" y="5981700"/>
          <p14:tracePt t="202466" x="9337675" y="5981700"/>
          <p14:tracePt t="202481" x="9363075" y="5981700"/>
          <p14:tracePt t="202498" x="9401175" y="5981700"/>
          <p14:tracePt t="202514" x="9413875" y="5981700"/>
          <p14:tracePt t="202531" x="9437688" y="5969000"/>
          <p14:tracePt t="202548" x="9475788" y="5969000"/>
          <p14:tracePt t="202565" x="9513888" y="5969000"/>
          <p14:tracePt t="202567" x="9525000" y="5969000"/>
          <p14:tracePt t="202581" x="9537700" y="5969000"/>
          <p14:tracePt t="202582" x="9550400" y="5969000"/>
          <p14:tracePt t="202598" x="9563100" y="5969000"/>
          <p14:tracePt t="202599" x="9575800" y="5969000"/>
          <p14:tracePt t="202719" x="9563100" y="5969000"/>
          <p14:tracePt t="202727" x="9513888" y="5969000"/>
          <p14:tracePt t="202735" x="9437688" y="5969000"/>
          <p14:tracePt t="202750" x="9375775" y="5969000"/>
          <p14:tracePt t="202751" x="9301163" y="5969000"/>
          <p14:tracePt t="202765" x="9237663" y="5969000"/>
          <p14:tracePt t="202782" x="9112250" y="5981700"/>
          <p14:tracePt t="202783" x="9075738" y="5981700"/>
          <p14:tracePt t="202798" x="9037638" y="5981700"/>
          <p14:tracePt t="202815" x="9024938" y="5981700"/>
          <p14:tracePt t="202905" x="9050338" y="5981700"/>
          <p14:tracePt t="202911" x="9137650" y="5981700"/>
          <p14:tracePt t="202920" x="9237663" y="5981700"/>
          <p14:tracePt t="202932" x="9350375" y="5969000"/>
          <p14:tracePt t="202949" x="9601200" y="5945188"/>
          <p14:tracePt t="202950" x="9701213" y="5932488"/>
          <p14:tracePt t="202966" x="9788525" y="5919788"/>
          <p14:tracePt t="202967" x="9852025" y="5907088"/>
          <p14:tracePt t="202983" x="9901238" y="5907088"/>
          <p14:tracePt t="203063" x="9852025" y="5907088"/>
          <p14:tracePt t="203073" x="9763125" y="5907088"/>
          <p14:tracePt t="203083" x="9650413" y="5907088"/>
          <p14:tracePt t="203099" x="9413875" y="5932488"/>
          <p14:tracePt t="203116" x="9188450" y="5945188"/>
          <p14:tracePt t="203133" x="9088438" y="5956300"/>
          <p14:tracePt t="203134" x="9037638" y="5956300"/>
          <p14:tracePt t="203149" x="9024938" y="5969000"/>
          <p14:tracePt t="203166" x="9012238" y="5969000"/>
          <p14:tracePt t="203241" x="9050338" y="5969000"/>
          <p14:tracePt t="203248" x="9124950" y="5969000"/>
          <p14:tracePt t="203259" x="9250363" y="5969000"/>
          <p14:tracePt t="203268" x="9363075" y="5969000"/>
          <p14:tracePt t="203285" x="9613900" y="5956300"/>
          <p14:tracePt t="203288" x="9701213" y="5956300"/>
          <p14:tracePt t="203302" x="9763125" y="5945188"/>
          <p14:tracePt t="203304" x="9826625" y="5932488"/>
          <p14:tracePt t="203318" x="9852025" y="5932488"/>
          <p14:tracePt t="203319" x="9863138" y="5932488"/>
          <p14:tracePt t="203392" x="9852025" y="5932488"/>
          <p14:tracePt t="203399" x="9813925" y="5932488"/>
          <p14:tracePt t="203410" x="9775825" y="5932488"/>
          <p14:tracePt t="203417" x="9726613" y="5932488"/>
          <p14:tracePt t="203434" x="9626600" y="5932488"/>
          <p14:tracePt t="203451" x="9575800" y="5945188"/>
          <p14:tracePt t="203467" x="9550400" y="5945188"/>
          <p14:tracePt t="203560" x="9588500" y="5945188"/>
          <p14:tracePt t="203568" x="9637713" y="5945188"/>
          <p14:tracePt t="203577" x="9701213" y="5945188"/>
          <p14:tracePt t="203584" x="9775825" y="5945188"/>
          <p14:tracePt t="203601" x="9852025" y="5945188"/>
          <p14:tracePt t="203618" x="9888538" y="5945188"/>
          <p14:tracePt t="203704" x="9901238" y="5945188"/>
          <p14:tracePt t="203712" x="9926638" y="5969000"/>
          <p14:tracePt t="203720" x="9963150" y="5994400"/>
          <p14:tracePt t="203737" x="10113963" y="6107113"/>
          <p14:tracePt t="203753" x="10377488" y="6257925"/>
          <p14:tracePt t="203771" x="10902950" y="6419850"/>
          <p14:tracePt t="203786" x="11153775" y="6483350"/>
          <p14:tracePt t="203803" x="11177588" y="6507163"/>
          <p14:tracePt t="204017" x="11190288" y="6507163"/>
          <p14:tracePt t="204024" x="11190288" y="6494463"/>
          <p14:tracePt t="204037" x="11190288" y="6470650"/>
          <p14:tracePt t="204040" x="11190288" y="6445250"/>
          <p14:tracePt t="204054" x="11190288" y="6419850"/>
          <p14:tracePt t="204070" x="11190288" y="6407150"/>
          <p14:tracePt t="204073" x="11190288" y="6381750"/>
          <p14:tracePt t="204088" x="11202988" y="6332538"/>
          <p14:tracePt t="204104" x="11202988" y="6319838"/>
          <p14:tracePt t="204120" x="11202988" y="6307138"/>
          <p14:tracePt t="204138" x="11202988" y="6294438"/>
          <p14:tracePt t="204154" x="11164888" y="6294438"/>
          <p14:tracePt t="204171" x="11115675" y="6294438"/>
          <p14:tracePt t="204188" x="11064875" y="6294438"/>
          <p14:tracePt t="204204" x="11002963" y="6281738"/>
          <p14:tracePt t="204221" x="10939463" y="6281738"/>
          <p14:tracePt t="204224" x="10902950" y="6281738"/>
          <p14:tracePt t="204238" x="10864850" y="6269038"/>
          <p14:tracePt t="204241" x="10828338" y="6257925"/>
          <p14:tracePt t="204254" x="10802938" y="6257925"/>
          <p14:tracePt t="204255" x="10764838" y="6257925"/>
          <p14:tracePt t="204270" x="10739438" y="6257925"/>
          <p14:tracePt t="204271" x="10726738" y="6257925"/>
          <p14:tracePt t="204287" x="10715625" y="6257925"/>
          <p14:tracePt t="204303" x="10690225" y="6257925"/>
          <p14:tracePt t="204320" x="10677525" y="6257925"/>
          <p14:tracePt t="204336" x="10664825" y="6257925"/>
          <p14:tracePt t="204353" x="10639425" y="6257925"/>
          <p14:tracePt t="204370" x="10602913" y="6257925"/>
          <p14:tracePt t="204386" x="10539413" y="6257925"/>
          <p14:tracePt t="204403" x="10490200" y="6269038"/>
          <p14:tracePt t="204420" x="10414000" y="6281738"/>
          <p14:tracePt t="204437" x="10390188" y="6281738"/>
          <p14:tracePt t="204454" x="10326688" y="6294438"/>
          <p14:tracePt t="204455" x="10313988" y="6307138"/>
          <p14:tracePt t="204471" x="10264775" y="6319838"/>
          <p14:tracePt t="204487" x="10188575" y="6345238"/>
          <p14:tracePt t="204504" x="10152063" y="6345238"/>
          <p14:tracePt t="204520" x="10113963" y="6357938"/>
          <p14:tracePt t="204543" x="10088563" y="6357938"/>
          <p14:tracePt t="204553" x="10064750" y="6357938"/>
          <p14:tracePt t="204570" x="10013950" y="6370638"/>
          <p14:tracePt t="204587" x="9963150" y="6370638"/>
          <p14:tracePt t="204604" x="9901238" y="6370638"/>
          <p14:tracePt t="204620" x="9813925" y="6394450"/>
          <p14:tracePt t="204638" x="9750425" y="6394450"/>
          <p14:tracePt t="204640" x="9726613" y="6407150"/>
          <p14:tracePt t="204656" x="9663113" y="6419850"/>
          <p14:tracePt t="204672" x="9601200" y="6419850"/>
          <p14:tracePt t="204689" x="9537700" y="6432550"/>
          <p14:tracePt t="204705" x="9488488" y="6445250"/>
          <p14:tracePt t="204721" x="9413875" y="6457950"/>
          <p14:tracePt t="204739" x="9324975" y="6507163"/>
          <p14:tracePt t="204756" x="9288463" y="6532563"/>
          <p14:tracePt t="204772" x="9224963" y="6570663"/>
          <p14:tracePt t="204789" x="9188450" y="6594475"/>
          <p14:tracePt t="204793" x="9175750" y="6607175"/>
          <p14:tracePt t="204805" x="9163050" y="6632575"/>
          <p14:tracePt t="204822" x="9150350" y="6632575"/>
          <p14:tracePt t="204824" x="9150350" y="6645275"/>
          <p14:tracePt t="204848" x="9150350" y="6657975"/>
          <p14:tracePt t="205000" x="9124950" y="6670675"/>
          <p14:tracePt t="205008" x="9124950" y="6683375"/>
          <p14:tracePt t="205024" x="9075738" y="6683375"/>
          <p14:tracePt t="205040" x="9050338" y="6707188"/>
          <p14:tracePt t="205057" x="8999538" y="6707188"/>
          <p14:tracePt t="205074" x="8963025" y="6719888"/>
          <p14:tracePt t="205089" x="8924925" y="6732588"/>
          <p14:tracePt t="205105" x="8912225" y="6732588"/>
          <p14:tracePt t="205122" x="8899525" y="6732588"/>
          <p14:tracePt t="205360" x="8937625" y="6719888"/>
          <p14:tracePt t="205368" x="8950325" y="6707188"/>
          <p14:tracePt t="205376" x="8963025" y="6696075"/>
          <p14:tracePt t="205389" x="8986838" y="6683375"/>
          <p14:tracePt t="205391" x="8999538" y="6657975"/>
          <p14:tracePt t="205406" x="9024938" y="6645275"/>
          <p14:tracePt t="205408" x="9037638" y="6632575"/>
          <p14:tracePt t="205423" x="9050338" y="6607175"/>
          <p14:tracePt t="205439" x="9075738" y="6583363"/>
          <p14:tracePt t="205456" x="9099550" y="6545263"/>
          <p14:tracePt t="205473" x="9124950" y="6483350"/>
          <p14:tracePt t="205489" x="9137650" y="6419850"/>
          <p14:tracePt t="205506" x="9137650" y="6381750"/>
          <p14:tracePt t="205523" x="9137650" y="6357938"/>
          <p14:tracePt t="205539" x="9137650" y="6345238"/>
          <p14:tracePt t="205557" x="9137650" y="6319838"/>
          <p14:tracePt t="205574" x="9137650" y="6307138"/>
          <p14:tracePt t="205577" x="9137650" y="6294438"/>
          <p14:tracePt t="205592" x="9137650" y="6257925"/>
          <p14:tracePt t="205608" x="9137650" y="6245225"/>
          <p14:tracePt t="205632" x="9137650" y="6232525"/>
          <p14:tracePt t="205673" x="9137650" y="6219825"/>
          <p14:tracePt t="205680" x="9137650" y="6207125"/>
          <p14:tracePt t="205691" x="9137650" y="6194425"/>
          <p14:tracePt t="205708" x="9188450" y="6169025"/>
          <p14:tracePt t="205724" x="9250363" y="6132513"/>
          <p14:tracePt t="205741" x="9301163" y="6107113"/>
          <p14:tracePt t="205744" x="9324975" y="6094413"/>
          <p14:tracePt t="205758" x="9337675" y="6081713"/>
          <p14:tracePt t="205760" x="9363075" y="6081713"/>
          <p14:tracePt t="205775" x="9413875" y="6069013"/>
          <p14:tracePt t="205792" x="9463088" y="6069013"/>
          <p14:tracePt t="205809" x="9513888" y="6069013"/>
          <p14:tracePt t="205825" x="9550400" y="6069013"/>
          <p14:tracePt t="205944" x="9550400" y="6056313"/>
          <p14:tracePt t="205952" x="9537700" y="6032500"/>
          <p14:tracePt t="205959" x="9488488" y="5956300"/>
          <p14:tracePt t="205976" x="9363075" y="5794375"/>
          <p14:tracePt t="205992" x="9263063" y="5668963"/>
          <p14:tracePt t="206009" x="9188450" y="5594350"/>
          <p14:tracePt t="206025" x="9175750" y="5568950"/>
          <p14:tracePt t="206042" x="9163050" y="5568950"/>
          <p14:tracePt t="206136" x="9163050" y="5581650"/>
          <p14:tracePt t="206144" x="9163050" y="5619750"/>
          <p14:tracePt t="206160" x="9188450" y="5743575"/>
          <p14:tracePt t="206176" x="9199563" y="5881688"/>
          <p14:tracePt t="206193" x="9212263" y="6056313"/>
          <p14:tracePt t="206210" x="9212263" y="6145213"/>
          <p14:tracePt t="206226" x="9212263" y="6181725"/>
          <p14:tracePt t="206243" x="9212263" y="6207125"/>
          <p14:tracePt t="206260" x="9199563" y="6207125"/>
          <p14:tracePt t="206276" x="9188450" y="6219825"/>
          <p14:tracePt t="206293" x="9175750" y="6219825"/>
          <p14:tracePt t="206310" x="9163050" y="6219825"/>
          <p14:tracePt t="206328" x="9163050" y="6194425"/>
          <p14:tracePt t="206344" x="9163050" y="6094413"/>
          <p14:tracePt t="206359" x="9250363" y="5945188"/>
          <p14:tracePt t="206375" x="9350375" y="5819775"/>
          <p14:tracePt t="206392" x="9475788" y="5719763"/>
          <p14:tracePt t="206408" x="9601200" y="5656263"/>
          <p14:tracePt t="206425" x="9688513" y="5607050"/>
          <p14:tracePt t="206442" x="9726613" y="5607050"/>
          <p14:tracePt t="206459" x="9739313" y="5607050"/>
          <p14:tracePt t="206536" x="9688513" y="5607050"/>
          <p14:tracePt t="206544" x="9613900" y="5619750"/>
          <p14:tracePt t="206552" x="9537700" y="5643563"/>
          <p14:tracePt t="206560" x="9488488" y="5668963"/>
          <p14:tracePt t="206575" x="9350375" y="5719763"/>
          <p14:tracePt t="206592" x="9263063" y="5756275"/>
          <p14:tracePt t="206609" x="9199563" y="5768975"/>
          <p14:tracePt t="206625" x="9175750" y="5781675"/>
          <p14:tracePt t="206688" x="9199563" y="5768975"/>
          <p14:tracePt t="206696" x="9275763" y="5732463"/>
          <p14:tracePt t="206712" x="9424988" y="5643563"/>
          <p14:tracePt t="206728" x="9563100" y="5581650"/>
          <p14:tracePt t="206744" x="9637713" y="5530850"/>
          <p14:tracePt t="206761" x="9675813" y="5518150"/>
          <p14:tracePt t="206856" x="9675813" y="5530850"/>
          <p14:tracePt t="206863" x="9675813" y="5568950"/>
          <p14:tracePt t="206878" x="9663113" y="5607050"/>
          <p14:tracePt t="206880" x="9637713" y="5643563"/>
          <p14:tracePt t="206896" x="9588500" y="5743575"/>
          <p14:tracePt t="206912" x="9550400" y="5843588"/>
          <p14:tracePt t="206929" x="9525000" y="5907088"/>
          <p14:tracePt t="206945" x="9525000" y="5919788"/>
          <p14:tracePt t="206962" x="9525000" y="5932488"/>
          <p14:tracePt t="207064" x="9537700" y="5932488"/>
          <p14:tracePt t="207072" x="9563100" y="5932488"/>
          <p14:tracePt t="207080" x="9588500" y="5919788"/>
          <p14:tracePt t="207096" x="9626600" y="5881688"/>
          <p14:tracePt t="207111" x="9663113" y="5868988"/>
          <p14:tracePt t="207127" x="9688513" y="5843588"/>
          <p14:tracePt t="207144" x="9688513" y="5819775"/>
          <p14:tracePt t="207224" x="9675813" y="5819775"/>
          <p14:tracePt t="207232" x="9613900" y="5819775"/>
          <p14:tracePt t="207245" x="9525000" y="5843588"/>
          <p14:tracePt t="207248" x="9450388" y="5868988"/>
          <p14:tracePt t="207262" x="9388475" y="5894388"/>
          <p14:tracePt t="207264" x="9312275" y="5919788"/>
          <p14:tracePt t="207280" x="9212263" y="5956300"/>
          <p14:tracePt t="207296" x="9188450" y="5956300"/>
          <p14:tracePt t="207312" x="9188450" y="5969000"/>
          <p14:tracePt t="207368" x="9212263" y="5969000"/>
          <p14:tracePt t="207377" x="9288463" y="5969000"/>
          <p14:tracePt t="207385" x="9388475" y="5956300"/>
          <p14:tracePt t="207397" x="9513888" y="5945188"/>
          <p14:tracePt t="207400" x="9613900" y="5932488"/>
          <p14:tracePt t="207412" x="9701213" y="5919788"/>
          <p14:tracePt t="207429" x="9763125" y="5907088"/>
          <p14:tracePt t="207431" x="9775825" y="5907088"/>
          <p14:tracePt t="207872" x="9788525" y="5907088"/>
          <p14:tracePt t="207880" x="9801225" y="5907088"/>
          <p14:tracePt t="207888" x="9852025" y="5907088"/>
          <p14:tracePt t="207897" x="9926638" y="5907088"/>
          <p14:tracePt t="207914" x="10001250" y="5881688"/>
          <p14:tracePt t="207930" x="10026650" y="5832475"/>
          <p14:tracePt t="207948" x="10013950" y="5781675"/>
          <p14:tracePt t="207964" x="9901238" y="5743575"/>
          <p14:tracePt t="207979" x="9863138" y="5732463"/>
          <p14:tracePt t="207996" x="9852025" y="5732463"/>
          <p14:tracePt t="208039" x="9863138" y="5732463"/>
          <p14:tracePt t="208047" x="9863138" y="5719763"/>
          <p14:tracePt t="208256" x="9852025" y="5719763"/>
          <p14:tracePt t="208264" x="9801225" y="5719763"/>
          <p14:tracePt t="208272" x="9713913" y="5719763"/>
          <p14:tracePt t="208282" x="9613900" y="5719763"/>
          <p14:tracePt t="208298" x="9375775" y="5719763"/>
          <p14:tracePt t="208315" x="9175750" y="5756275"/>
          <p14:tracePt t="208331" x="8999538" y="5794375"/>
          <p14:tracePt t="208348" x="8874125" y="5832475"/>
          <p14:tracePt t="208365" x="8799513" y="5843588"/>
          <p14:tracePt t="208369" x="8774113" y="5843588"/>
          <p14:tracePt t="208584" x="8799513" y="5843588"/>
          <p14:tracePt t="208592" x="8824913" y="5843588"/>
          <p14:tracePt t="208600" x="8850313" y="5843588"/>
          <p14:tracePt t="208616" x="8874125" y="5843588"/>
          <p14:tracePt t="208800" x="8863013" y="5843588"/>
          <p14:tracePt t="208808" x="8812213" y="5843588"/>
          <p14:tracePt t="208816" x="8763000" y="5843588"/>
          <p14:tracePt t="208833" x="8650288" y="5843588"/>
          <p14:tracePt t="208850" x="8574088" y="5856288"/>
          <p14:tracePt t="208866" x="8537575" y="5856288"/>
          <p14:tracePt t="208883" x="8474075" y="5868988"/>
          <p14:tracePt t="208900" x="8461375" y="5868988"/>
          <p14:tracePt t="208917" x="8435975" y="5868988"/>
          <p14:tracePt t="208933" x="8424863" y="5868988"/>
          <p14:tracePt t="208936" x="8399463" y="5881688"/>
          <p14:tracePt t="208951" x="8386763" y="5881688"/>
          <p14:tracePt t="208985" x="8374063" y="5881688"/>
          <p14:tracePt t="208992" x="8361363" y="5881688"/>
          <p14:tracePt t="209048" x="8348663" y="5881688"/>
          <p14:tracePt t="209064" x="8335963" y="5881688"/>
          <p14:tracePt t="209080" x="8312150" y="5881688"/>
          <p14:tracePt t="209088" x="8286750" y="5881688"/>
          <p14:tracePt t="209100" x="8261350" y="5881688"/>
          <p14:tracePt t="209117" x="8212138" y="5881688"/>
          <p14:tracePt t="209120" x="8199438" y="5881688"/>
          <p14:tracePt t="209133" x="8174038" y="5881688"/>
          <p14:tracePt t="209136" x="8161338" y="5881688"/>
          <p14:tracePt t="209150" x="8148638" y="5881688"/>
          <p14:tracePt t="209152" x="8123238" y="5881688"/>
          <p14:tracePt t="209167" x="8110538" y="5881688"/>
          <p14:tracePt t="209184" x="8086725" y="5881688"/>
          <p14:tracePt t="209200" x="8061325" y="5881688"/>
          <p14:tracePt t="209217" x="8048625" y="5881688"/>
          <p14:tracePt t="209304" x="8086725" y="5881688"/>
          <p14:tracePt t="209312" x="8135938" y="5881688"/>
          <p14:tracePt t="209320" x="8199438" y="5881688"/>
          <p14:tracePt t="209333" x="8274050" y="5881688"/>
          <p14:tracePt t="209335" x="8312150" y="5881688"/>
          <p14:tracePt t="209350" x="8335963" y="5881688"/>
          <p14:tracePt t="209351" x="8348663" y="5881688"/>
          <p14:tracePt t="209439" x="8299450" y="5881688"/>
          <p14:tracePt t="209447" x="8248650" y="5881688"/>
          <p14:tracePt t="209455" x="8212138" y="5881688"/>
          <p14:tracePt t="209466" x="8161338" y="5881688"/>
          <p14:tracePt t="209483" x="8074025" y="5881688"/>
          <p14:tracePt t="209500" x="7999413" y="5881688"/>
          <p14:tracePt t="209517" x="7974013" y="5881688"/>
          <p14:tracePt t="209535" x="7961313" y="5881688"/>
          <p14:tracePt t="209632" x="8010525" y="5881688"/>
          <p14:tracePt t="209640" x="8086725" y="5881688"/>
          <p14:tracePt t="209652" x="8148638" y="5881688"/>
          <p14:tracePt t="209669" x="8274050" y="5881688"/>
          <p14:tracePt t="209672" x="8299450" y="5881688"/>
          <p14:tracePt t="209685" x="8312150" y="5881688"/>
          <p14:tracePt t="209688" x="8324850" y="5881688"/>
          <p14:tracePt t="209784" x="8286750" y="5881688"/>
          <p14:tracePt t="209792" x="8248650" y="5894388"/>
          <p14:tracePt t="209802" x="8199438" y="5907088"/>
          <p14:tracePt t="209819" x="8123238" y="5907088"/>
          <p14:tracePt t="209835" x="8061325" y="5919788"/>
          <p14:tracePt t="209852" x="8035925" y="5919788"/>
          <p14:tracePt t="209869" x="8010525" y="5945188"/>
          <p14:tracePt t="209992" x="8035925" y="5945188"/>
          <p14:tracePt t="210000" x="8099425" y="5945188"/>
          <p14:tracePt t="210008" x="8148638" y="5945188"/>
          <p14:tracePt t="210019" x="8186738" y="5945188"/>
          <p14:tracePt t="210036" x="8223250" y="5945188"/>
          <p14:tracePt t="210052" x="8248650" y="5945188"/>
          <p14:tracePt t="210144" x="8235950" y="5945188"/>
          <p14:tracePt t="210153" x="8199438" y="5945188"/>
          <p14:tracePt t="210160" x="8148638" y="5945188"/>
          <p14:tracePt t="210170" x="8099425" y="5945188"/>
          <p14:tracePt t="210187" x="8023225" y="5945188"/>
          <p14:tracePt t="210203" x="7961313" y="5945188"/>
          <p14:tracePt t="210220" x="7935913" y="5945188"/>
          <p14:tracePt t="210312" x="7986713" y="5945188"/>
          <p14:tracePt t="210320" x="8048625" y="5945188"/>
          <p14:tracePt t="210328" x="8135938" y="5945188"/>
          <p14:tracePt t="210337" x="8212138" y="5932488"/>
          <p14:tracePt t="210352" x="8299450" y="5932488"/>
          <p14:tracePt t="210369" x="8324850" y="5932488"/>
          <p14:tracePt t="210447" x="8299450" y="5932488"/>
          <p14:tracePt t="210456" x="8261350" y="5932488"/>
          <p14:tracePt t="210463" x="8223250" y="5932488"/>
          <p14:tracePt t="210471" x="8174038" y="5932488"/>
          <p14:tracePt t="210486" x="8123238" y="5932488"/>
          <p14:tracePt t="210487" x="8099425" y="5932488"/>
          <p14:tracePt t="210502" x="8061325" y="5932488"/>
          <p14:tracePt t="210519" x="8061325" y="5945188"/>
          <p14:tracePt t="210536" x="8061325" y="5956300"/>
          <p14:tracePt t="210616" x="8086725" y="5956300"/>
          <p14:tracePt t="210624" x="8148638" y="5956300"/>
          <p14:tracePt t="210637" x="8235950" y="5945188"/>
          <p14:tracePt t="210640" x="8324850" y="5945188"/>
          <p14:tracePt t="210654" x="8374063" y="5945188"/>
          <p14:tracePt t="210656" x="8412163" y="5945188"/>
          <p14:tracePt t="210671" x="8435975" y="5945188"/>
          <p14:tracePt t="210673" x="8448675" y="5945188"/>
          <p14:tracePt t="210752" x="8435975" y="5945188"/>
          <p14:tracePt t="210760" x="8386763" y="5945188"/>
          <p14:tracePt t="210771" x="8335963" y="5945188"/>
          <p14:tracePt t="210789" x="8235950" y="5945188"/>
          <p14:tracePt t="210792" x="8199438" y="5945188"/>
          <p14:tracePt t="210804" x="8161338" y="5945188"/>
          <p14:tracePt t="210809" x="8135938" y="5945188"/>
          <p14:tracePt t="210821" x="8123238" y="5945188"/>
          <p14:tracePt t="210838" x="8110538" y="5945188"/>
          <p14:tracePt t="210904" x="8123238" y="5945188"/>
          <p14:tracePt t="210912" x="8174038" y="5945188"/>
          <p14:tracePt t="210922" x="8261350" y="5945188"/>
          <p14:tracePt t="210938" x="8412163" y="5945188"/>
          <p14:tracePt t="210955" x="8524875" y="5945188"/>
          <p14:tracePt t="210972" x="8548688" y="5945188"/>
          <p14:tracePt t="211048" x="8537575" y="5945188"/>
          <p14:tracePt t="211056" x="8486775" y="5945188"/>
          <p14:tracePt t="211064" x="8435975" y="5945188"/>
          <p14:tracePt t="211072" x="8399463" y="5945188"/>
          <p14:tracePt t="211089" x="8361363" y="5945188"/>
          <p14:tracePt t="211105" x="8335963" y="5945188"/>
          <p14:tracePt t="211208" x="8348663" y="5945188"/>
          <p14:tracePt t="211216" x="8386763" y="5945188"/>
          <p14:tracePt t="211224" x="8424863" y="5945188"/>
          <p14:tracePt t="211240" x="8461375" y="5945188"/>
          <p14:tracePt t="211336" x="8424863" y="5945188"/>
          <p14:tracePt t="211344" x="8374063" y="5945188"/>
          <p14:tracePt t="211357" x="8286750" y="5945188"/>
          <p14:tracePt t="211360" x="8199438" y="5945188"/>
          <p14:tracePt t="211373" x="8135938" y="5945188"/>
          <p14:tracePt t="211376" x="8048625" y="5945188"/>
          <p14:tracePt t="211389" x="7986713" y="5945188"/>
          <p14:tracePt t="211393" x="7948613" y="5945188"/>
          <p14:tracePt t="211406" x="7910513" y="5945188"/>
          <p14:tracePt t="211408" x="7897813" y="5945188"/>
          <p14:tracePt t="211423" x="7886700" y="5945188"/>
          <p14:tracePt t="212072" x="7897813" y="5945188"/>
          <p14:tracePt t="212097" x="7910513" y="5945188"/>
          <p14:tracePt t="212256" x="7923213" y="5945188"/>
          <p14:tracePt t="212281" x="7935913" y="5945188"/>
          <p14:tracePt t="212297" x="7948613" y="5945188"/>
          <p14:tracePt t="212416" x="7961313" y="5945188"/>
          <p14:tracePt t="212432" x="7974013" y="5945188"/>
          <p14:tracePt t="212440" x="7986713" y="5945188"/>
          <p14:tracePt t="212448" x="7999413" y="5945188"/>
          <p14:tracePt t="212459" x="8010525" y="5945188"/>
          <p14:tracePt t="212475" x="8035925" y="5932488"/>
          <p14:tracePt t="212492" x="8061325" y="5932488"/>
          <p14:tracePt t="212509" x="8110538" y="5907088"/>
          <p14:tracePt t="212511" x="8135938" y="5907088"/>
          <p14:tracePt t="212527" x="8148638" y="5907088"/>
          <p14:tracePt t="212529" x="8186738" y="5894388"/>
          <p14:tracePt t="212543" x="8223250" y="5894388"/>
          <p14:tracePt t="212560" x="8274050" y="5894388"/>
          <p14:tracePt t="212576" x="8312150" y="5868988"/>
          <p14:tracePt t="212593" x="8348663" y="5868988"/>
          <p14:tracePt t="212610" x="8374063" y="5868988"/>
          <p14:tracePt t="213104" x="8348663" y="5868988"/>
          <p14:tracePt t="213112" x="8312150" y="5881688"/>
          <p14:tracePt t="213120" x="8261350" y="5894388"/>
          <p14:tracePt t="213128" x="8174038" y="5919788"/>
          <p14:tracePt t="213144" x="8010525" y="5932488"/>
          <p14:tracePt t="213161" x="7848600" y="5945188"/>
          <p14:tracePt t="213178" x="7735888" y="5945188"/>
          <p14:tracePt t="213194" x="7648575" y="5945188"/>
          <p14:tracePt t="213211" x="7623175" y="5945188"/>
          <p14:tracePt t="213312" x="7610475" y="5945188"/>
          <p14:tracePt t="213328" x="7597775" y="5945188"/>
          <p14:tracePt t="213336" x="7585075" y="5945188"/>
          <p14:tracePt t="213352" x="7572375" y="5945188"/>
          <p14:tracePt t="213361" x="7561263" y="5932488"/>
          <p14:tracePt t="213378" x="7548563" y="5919788"/>
          <p14:tracePt t="213395" x="7535863" y="5907088"/>
          <p14:tracePt t="213412" x="7523163" y="5881688"/>
          <p14:tracePt t="213428" x="7523163" y="5868988"/>
          <p14:tracePt t="213444" x="7497763" y="5843588"/>
          <p14:tracePt t="213461" x="7497763" y="5832475"/>
          <p14:tracePt t="213478" x="7485063" y="5832475"/>
          <p14:tracePt t="213495" x="7485063" y="5819775"/>
          <p14:tracePt t="213520" x="7485063" y="5807075"/>
          <p14:tracePt t="213536" x="7485063" y="5794375"/>
          <p14:tracePt t="213545" x="7472363" y="5781675"/>
          <p14:tracePt t="213561" x="7459663" y="5768975"/>
          <p14:tracePt t="213578" x="7448550" y="5732463"/>
          <p14:tracePt t="213595" x="7435850" y="5707063"/>
          <p14:tracePt t="213612" x="7410450" y="5656263"/>
          <p14:tracePt t="213629" x="7385050" y="5568950"/>
          <p14:tracePt t="213631" x="7359650" y="5530850"/>
          <p14:tracePt t="213645" x="7335838" y="5507038"/>
          <p14:tracePt t="213648" x="7310438" y="5481638"/>
          <p14:tracePt t="213662" x="7285038" y="5468938"/>
          <p14:tracePt t="213664" x="7259638" y="5443538"/>
          <p14:tracePt t="213680" x="7246938" y="5418138"/>
          <p14:tracePt t="213696" x="7235825" y="5407025"/>
          <p14:tracePt t="213729" x="7223125" y="5407025"/>
          <p14:tracePt t="213745" x="7210425" y="5394325"/>
          <p14:tracePt t="213754" x="7197725" y="5394325"/>
          <p14:tracePt t="213762" x="7185025" y="5381625"/>
          <p14:tracePt t="213780" x="7159625" y="5368925"/>
          <p14:tracePt t="213796" x="7110413" y="5356225"/>
          <p14:tracePt t="213812" x="7072313" y="5343525"/>
          <p14:tracePt t="213829" x="7010400" y="5330825"/>
          <p14:tracePt t="213832" x="6985000" y="5330825"/>
          <p14:tracePt t="213846" x="6946900" y="5330825"/>
          <p14:tracePt t="213848" x="6910388" y="5330825"/>
          <p14:tracePt t="213863" x="6834188" y="5330825"/>
          <p14:tracePt t="213880" x="6784975" y="5330825"/>
          <p14:tracePt t="213896" x="6721475" y="5330825"/>
          <p14:tracePt t="213913" x="6634163" y="5330825"/>
          <p14:tracePt t="213930" x="6508750" y="5343525"/>
          <p14:tracePt t="213946" x="6396038" y="5394325"/>
          <p14:tracePt t="213963" x="6334125" y="5430838"/>
          <p14:tracePt t="213980" x="6308725" y="5443538"/>
          <p14:tracePt t="213997" x="6296025" y="5456238"/>
          <p14:tracePt t="214000" x="6283325" y="5468938"/>
          <p14:tracePt t="214017" x="6283325" y="5481638"/>
          <p14:tracePt t="214030" x="6283325" y="5494338"/>
          <p14:tracePt t="214046" x="6270625" y="5494338"/>
          <p14:tracePt t="214049" x="6259513" y="5507038"/>
          <p14:tracePt t="214064" x="6259513" y="5518150"/>
          <p14:tracePt t="214080" x="6259513" y="5530850"/>
          <p14:tracePt t="214096" x="6259513" y="5543550"/>
          <p14:tracePt t="214113" x="6259513" y="5568950"/>
          <p14:tracePt t="214130" x="6259513" y="5594350"/>
          <p14:tracePt t="214147" x="6259513" y="5630863"/>
          <p14:tracePt t="214164" x="6270625" y="5681663"/>
          <p14:tracePt t="214181" x="6283325" y="5719763"/>
          <p14:tracePt t="214197" x="6283325" y="5743575"/>
          <p14:tracePt t="214200" x="6296025" y="5768975"/>
          <p14:tracePt t="214214" x="6308725" y="5768975"/>
          <p14:tracePt t="214230" x="6308725" y="5781675"/>
          <p14:tracePt t="214233" x="6308725" y="5794375"/>
          <p14:tracePt t="214248" x="6321425" y="5794375"/>
          <p14:tracePt t="214272" x="6346825" y="5807075"/>
          <p14:tracePt t="214281" x="6359525" y="5807075"/>
          <p14:tracePt t="214297" x="6396038" y="5819775"/>
          <p14:tracePt t="214314" x="6483350" y="5819775"/>
          <p14:tracePt t="214330" x="6634163" y="5843588"/>
          <p14:tracePt t="214347" x="6808788" y="5843588"/>
          <p14:tracePt t="214364" x="7010400" y="5843588"/>
          <p14:tracePt t="214380" x="7159625" y="5843588"/>
          <p14:tracePt t="214398" x="7272338" y="5843588"/>
          <p14:tracePt t="214400" x="7310438" y="5832475"/>
          <p14:tracePt t="214415" x="7372350" y="5819775"/>
          <p14:tracePt t="214430" x="7385050" y="5807075"/>
          <p14:tracePt t="214431" x="7397750" y="5794375"/>
          <p14:tracePt t="214447" x="7423150" y="5756275"/>
          <p14:tracePt t="214463" x="7448550" y="5719763"/>
          <p14:tracePt t="214480" x="7448550" y="5668963"/>
          <p14:tracePt t="214496" x="7448550" y="5630863"/>
          <p14:tracePt t="214513" x="7448550" y="5619750"/>
          <p14:tracePt t="214530" x="7448550" y="5594350"/>
          <p14:tracePt t="214559" x="7435850" y="5581650"/>
          <p14:tracePt t="214575" x="7423150" y="5581650"/>
          <p14:tracePt t="214584" x="7410450" y="5581650"/>
          <p14:tracePt t="214600" x="7397750" y="5581650"/>
          <p14:tracePt t="214613" x="7372350" y="5581650"/>
          <p14:tracePt t="214615" x="7335838" y="5581650"/>
          <p14:tracePt t="214631" x="7323138" y="5581650"/>
          <p14:tracePt t="214632" x="7310438" y="5581650"/>
          <p14:tracePt t="214647" x="7259638" y="5581650"/>
          <p14:tracePt t="214663" x="7185025" y="5607050"/>
          <p14:tracePt t="214680" x="7097713" y="5681663"/>
          <p14:tracePt t="214697" x="7021513" y="5794375"/>
          <p14:tracePt t="214713" x="6972300" y="5956300"/>
          <p14:tracePt t="214730" x="6959600" y="6094413"/>
          <p14:tracePt t="214747" x="6959600" y="6219825"/>
          <p14:tracePt t="214763" x="6997700" y="6319838"/>
          <p14:tracePt t="214780" x="7010400" y="6370638"/>
          <p14:tracePt t="214797" x="7046913" y="6394450"/>
          <p14:tracePt t="214799" x="7059613" y="6407150"/>
          <p14:tracePt t="214815" x="7085013" y="6407150"/>
          <p14:tracePt t="214831" x="7159625" y="6407150"/>
          <p14:tracePt t="214848" x="7285038" y="6407150"/>
          <p14:tracePt t="214864" x="7423150" y="6332538"/>
          <p14:tracePt t="214882" x="7510463" y="6245225"/>
          <p14:tracePt t="214899" x="7585075" y="6119813"/>
          <p14:tracePt t="214916" x="7635875" y="5994400"/>
          <p14:tracePt t="214932" x="7673975" y="5843588"/>
          <p14:tracePt t="214949" x="7673975" y="5732463"/>
          <p14:tracePt t="214951" x="7673975" y="5681663"/>
          <p14:tracePt t="214965" x="7673975" y="5607050"/>
          <p14:tracePt t="214968" x="7673975" y="5556250"/>
          <p14:tracePt t="214982" x="7648575" y="5518150"/>
          <p14:tracePt t="214984" x="7635875" y="5468938"/>
          <p14:tracePt t="215000" x="7585075" y="5430838"/>
          <p14:tracePt t="215016" x="7548563" y="5407025"/>
          <p14:tracePt t="215033" x="7485063" y="5394325"/>
          <p14:tracePt t="215049" x="7423150" y="5394325"/>
          <p14:tracePt t="215066" x="7372350" y="5394325"/>
          <p14:tracePt t="215082" x="7297738" y="5394325"/>
          <p14:tracePt t="215099" x="7210425" y="5394325"/>
          <p14:tracePt t="215116" x="7110413" y="5456238"/>
          <p14:tracePt t="215133" x="7010400" y="5543550"/>
          <p14:tracePt t="215136" x="6972300" y="5607050"/>
          <p14:tracePt t="215149" x="6934200" y="5656263"/>
          <p14:tracePt t="215152" x="6910388" y="5719763"/>
          <p14:tracePt t="215166" x="6884988" y="5794375"/>
          <p14:tracePt t="215168" x="6872288" y="5856288"/>
          <p14:tracePt t="215184" x="6859588" y="5994400"/>
          <p14:tracePt t="215200" x="6859588" y="6119813"/>
          <p14:tracePt t="215216" x="6884988" y="6232525"/>
          <p14:tracePt t="215233" x="6972300" y="6294438"/>
          <p14:tracePt t="215249" x="7110413" y="6381750"/>
          <p14:tracePt t="215266" x="7285038" y="6419850"/>
          <p14:tracePt t="215283" x="7497763" y="6419850"/>
          <p14:tracePt t="215300" x="7697788" y="6419850"/>
          <p14:tracePt t="215317" x="7861300" y="6407150"/>
          <p14:tracePt t="215320" x="7923213" y="6370638"/>
          <p14:tracePt t="215334" x="7986713" y="6345238"/>
          <p14:tracePt t="215338" x="8023225" y="6307138"/>
          <p14:tracePt t="215350" x="8061325" y="6269038"/>
          <p14:tracePt t="215352" x="8086725" y="6232525"/>
          <p14:tracePt t="215367" x="8123238" y="6132513"/>
          <p14:tracePt t="215384" x="8135938" y="5994400"/>
          <p14:tracePt t="215400" x="8135938" y="5819775"/>
          <p14:tracePt t="215417" x="8099425" y="5643563"/>
          <p14:tracePt t="215433" x="7999413" y="5468938"/>
          <p14:tracePt t="215449" x="7897813" y="5356225"/>
          <p14:tracePt t="215467" x="7797800" y="5281613"/>
          <p14:tracePt t="215484" x="7685088" y="5230813"/>
          <p14:tracePt t="215500" x="7610475" y="5218113"/>
          <p14:tracePt t="215517" x="7510463" y="5205413"/>
          <p14:tracePt t="215520" x="7472363" y="5205413"/>
          <p14:tracePt t="215535" x="7435850" y="5205413"/>
          <p14:tracePt t="215538" x="7410450" y="5205413"/>
          <p14:tracePt t="215551" x="7348538" y="5205413"/>
          <p14:tracePt t="215568" x="7297738" y="5205413"/>
          <p14:tracePt t="215584" x="7246938" y="5205413"/>
          <p14:tracePt t="215601" x="7185025" y="5268913"/>
          <p14:tracePt t="215617" x="7123113" y="5368925"/>
          <p14:tracePt t="215633" x="7059613" y="5481638"/>
          <p14:tracePt t="215650" x="7034213" y="5607050"/>
          <p14:tracePt t="215668" x="7010400" y="5719763"/>
          <p14:tracePt t="215684" x="7010400" y="5807075"/>
          <p14:tracePt t="215688" x="7010400" y="5856288"/>
          <p14:tracePt t="215700" x="7010400" y="5894388"/>
          <p14:tracePt t="215717" x="7010400" y="5981700"/>
          <p14:tracePt t="215721" x="7010400" y="6019800"/>
          <p14:tracePt t="215734" x="7010400" y="6045200"/>
          <p14:tracePt t="215737" x="7021513" y="6094413"/>
          <p14:tracePt t="215751" x="7072313" y="6132513"/>
          <p14:tracePt t="215768" x="7134225" y="6157913"/>
          <p14:tracePt t="215784" x="7246938" y="6181725"/>
          <p14:tracePt t="215801" x="7423150" y="6181725"/>
          <p14:tracePt t="215817" x="7673975" y="6181725"/>
          <p14:tracePt t="215834" x="7835900" y="6181725"/>
          <p14:tracePt t="215851" x="7910513" y="6132513"/>
          <p14:tracePt t="215868" x="7935913" y="6056313"/>
          <p14:tracePt t="215884" x="7935913" y="5981700"/>
          <p14:tracePt t="215888" x="7935913" y="5945188"/>
          <p14:tracePt t="215901" x="7935913" y="5907088"/>
          <p14:tracePt t="215904" x="7935913" y="5868988"/>
          <p14:tracePt t="215918" x="7910513" y="5832475"/>
          <p14:tracePt t="215920" x="7886700" y="5794375"/>
          <p14:tracePt t="215935" x="7823200" y="5743575"/>
          <p14:tracePt t="215952" x="7761288" y="5707063"/>
          <p14:tracePt t="215968" x="7697788" y="5694363"/>
          <p14:tracePt t="215985" x="7648575" y="5694363"/>
          <p14:tracePt t="216001" x="7623175" y="5694363"/>
          <p14:tracePt t="216019" x="7597775" y="5694363"/>
          <p14:tracePt t="216035" x="7585075" y="5694363"/>
          <p14:tracePt t="216052" x="7585075" y="5707063"/>
          <p14:tracePt t="216069" x="7561263" y="5756275"/>
          <p14:tracePt t="216072" x="7561263" y="5781675"/>
          <p14:tracePt t="216085" x="7561263" y="5819775"/>
          <p14:tracePt t="216087" x="7561263" y="5843588"/>
          <p14:tracePt t="216100" x="7561263" y="5868988"/>
          <p14:tracePt t="216117" x="7561263" y="5945188"/>
          <p14:tracePt t="216119" x="7572375" y="5956300"/>
          <p14:tracePt t="216134" x="7597775" y="5969000"/>
          <p14:tracePt t="216135" x="7610475" y="5981700"/>
          <p14:tracePt t="216151" x="7635875" y="5994400"/>
          <p14:tracePt t="216167" x="7661275" y="5994400"/>
          <p14:tracePt t="216184" x="7673975" y="6019800"/>
          <p14:tracePt t="216200" x="7710488" y="6019800"/>
          <p14:tracePt t="216218" x="7723188" y="6019800"/>
          <p14:tracePt t="216234" x="7735888" y="6007100"/>
          <p14:tracePt t="216251" x="7735888" y="5994400"/>
          <p14:tracePt t="216268" x="7735888" y="5956300"/>
          <p14:tracePt t="216285" x="7735888" y="5932488"/>
          <p14:tracePt t="216303" x="7735888" y="5919788"/>
          <p14:tracePt t="216351" x="7723188" y="5919788"/>
          <p14:tracePt t="216368" x="7710488" y="5919788"/>
          <p14:tracePt t="216383" x="7697788" y="5919788"/>
          <p14:tracePt t="216657" x="7685088" y="5919788"/>
          <p14:tracePt t="216664" x="7673975" y="5919788"/>
          <p14:tracePt t="216672" x="7661275" y="5919788"/>
          <p14:tracePt t="216688" x="7610475" y="5919788"/>
          <p14:tracePt t="216704" x="7572375" y="5919788"/>
          <p14:tracePt t="216720" x="7548563" y="5919788"/>
          <p14:tracePt t="216737" x="7523163" y="5919788"/>
          <p14:tracePt t="216753" x="7510463" y="5932488"/>
          <p14:tracePt t="216770" x="7497763" y="5932488"/>
          <p14:tracePt t="216787" x="7485063" y="5956300"/>
          <p14:tracePt t="216825" x="7485063" y="5969000"/>
          <p14:tracePt t="216841" x="7497763" y="5981700"/>
          <p14:tracePt t="216847" x="7523163" y="5994400"/>
          <p14:tracePt t="216856" x="7548563" y="5994400"/>
          <p14:tracePt t="216869" x="7572375" y="6007100"/>
          <p14:tracePt t="216871" x="7610475" y="6032500"/>
          <p14:tracePt t="216886" x="7635875" y="6045200"/>
          <p14:tracePt t="216888" x="7661275" y="6069013"/>
          <p14:tracePt t="216903" x="7710488" y="6145213"/>
          <p14:tracePt t="216919" x="7761288" y="6269038"/>
          <p14:tracePt t="216936" x="7797800" y="6381750"/>
          <p14:tracePt t="216952" x="7810500" y="6457950"/>
          <p14:tracePt t="216970" x="7810500" y="6519863"/>
          <p14:tracePt t="216987" x="7810500" y="6532563"/>
          <p14:tracePt t="217072" x="7823200" y="6532563"/>
          <p14:tracePt t="217080" x="7835900" y="6532563"/>
          <p14:tracePt t="217088" x="7848600" y="6532563"/>
          <p14:tracePt t="217103" x="7886700" y="6532563"/>
          <p14:tracePt t="217119" x="7897813" y="6532563"/>
          <p14:tracePt t="217160" x="7910513" y="6532563"/>
          <p14:tracePt t="217192" x="7910513" y="6519863"/>
          <p14:tracePt t="217232" x="7910513" y="6507163"/>
          <p14:tracePt t="217240" x="7897813" y="6494463"/>
          <p14:tracePt t="217255" x="7810500" y="6494463"/>
          <p14:tracePt t="217272" x="7661275" y="6470650"/>
          <p14:tracePt t="217288" x="7485063" y="6432550"/>
          <p14:tracePt t="217305" x="7285038" y="6407150"/>
          <p14:tracePt t="217321" x="7085013" y="6394450"/>
          <p14:tracePt t="217337" x="6897688" y="6381750"/>
          <p14:tracePt t="217354" x="6708775" y="6370638"/>
          <p14:tracePt t="217370" x="6508750" y="6357938"/>
          <p14:tracePt t="217387" x="6321425" y="6319838"/>
          <p14:tracePt t="217405" x="6170613" y="6269038"/>
          <p14:tracePt t="217408" x="6121400" y="6257925"/>
          <p14:tracePt t="217422" x="6083300" y="6245225"/>
          <p14:tracePt t="217424" x="6057900" y="6232525"/>
          <p14:tracePt t="217439" x="6034088" y="6232525"/>
          <p14:tracePt t="217456" x="6034088" y="6219825"/>
          <p14:tracePt t="217472" x="6021388" y="6219825"/>
          <p14:tracePt t="217490" x="6021388" y="6194425"/>
          <p14:tracePt t="217506" x="5995988" y="6169025"/>
          <p14:tracePt t="217522" x="5995988" y="6132513"/>
          <p14:tracePt t="217539" x="5995988" y="6081713"/>
          <p14:tracePt t="217556" x="5995988" y="6045200"/>
          <p14:tracePt t="217572" x="5995988" y="5981700"/>
          <p14:tracePt t="217577" x="5995988" y="5956300"/>
          <p14:tracePt t="217589" x="5995988" y="5919788"/>
          <p14:tracePt t="217592" x="5995988" y="5894388"/>
          <p14:tracePt t="217605" x="5995988" y="5856288"/>
          <p14:tracePt t="217608" x="5995988" y="5832475"/>
          <p14:tracePt t="217622" x="5995988" y="5807075"/>
          <p14:tracePt t="217624" x="5995988" y="5781675"/>
          <p14:tracePt t="217639" x="5995988" y="5732463"/>
          <p14:tracePt t="217656" x="5995988" y="5707063"/>
          <p14:tracePt t="217672" x="5995988" y="5694363"/>
          <p14:tracePt t="217689" x="5983288" y="5694363"/>
          <p14:tracePt t="217706" x="5983288" y="5681663"/>
          <p14:tracePt t="217723" x="5970588" y="5668963"/>
          <p14:tracePt t="217740" x="5957888" y="5656263"/>
          <p14:tracePt t="217757" x="5932488" y="5656263"/>
          <p14:tracePt t="217773" x="5921375" y="5656263"/>
          <p14:tracePt t="217790" x="5908675" y="5656263"/>
          <p14:tracePt t="217792" x="5895975" y="5656263"/>
          <p14:tracePt t="217808" x="5883275" y="5656263"/>
          <p14:tracePt t="217824" x="5832475" y="5656263"/>
          <p14:tracePt t="217840" x="5795963" y="5656263"/>
          <p14:tracePt t="217857" x="5757863" y="5656263"/>
          <p14:tracePt t="217873" x="5719763" y="5656263"/>
          <p14:tracePt t="217890" x="5670550" y="5694363"/>
          <p14:tracePt t="217897" x="5657850" y="5719763"/>
          <p14:tracePt t="217906" x="5632450" y="5756275"/>
          <p14:tracePt t="217923" x="5619750" y="5807075"/>
          <p14:tracePt t="217940" x="5607050" y="5856288"/>
          <p14:tracePt t="217957" x="5595938" y="5919788"/>
          <p14:tracePt t="217961" x="5595938" y="5932488"/>
          <p14:tracePt t="217973" x="5595938" y="5945188"/>
          <p14:tracePt t="217976" x="5595938" y="5969000"/>
          <p14:tracePt t="217989" x="5595938" y="5981700"/>
          <p14:tracePt t="218007" x="5632450" y="6019800"/>
          <p14:tracePt t="218024" x="5719763" y="6045200"/>
          <p14:tracePt t="218040" x="5908675" y="6069013"/>
          <p14:tracePt t="218058" x="6146800" y="6069013"/>
          <p14:tracePt t="218074" x="6334125" y="6069013"/>
          <p14:tracePt t="218089" x="6483350" y="6045200"/>
          <p14:tracePt t="218105" x="6559550" y="6007100"/>
          <p14:tracePt t="218122" x="6608763" y="5945188"/>
          <p14:tracePt t="218138" x="6634163" y="5881688"/>
          <p14:tracePt t="218155" x="6646863" y="5807075"/>
          <p14:tracePt t="218172" x="6646863" y="5719763"/>
          <p14:tracePt t="218188" x="6634163" y="5630863"/>
          <p14:tracePt t="218207" x="6608763" y="5568950"/>
          <p14:tracePt t="218209" x="6584950" y="5543550"/>
          <p14:tracePt t="218224" x="6521450" y="5481638"/>
          <p14:tracePt t="218241" x="6434138" y="5443538"/>
          <p14:tracePt t="218258" x="6321425" y="5418138"/>
          <p14:tracePt t="218274" x="6221413" y="5407025"/>
          <p14:tracePt t="218291" x="6157913" y="5407025"/>
          <p14:tracePt t="218308" x="6096000" y="5407025"/>
          <p14:tracePt t="218324" x="6070600" y="5407025"/>
          <p14:tracePt t="218341" x="6034088" y="5407025"/>
          <p14:tracePt t="218343" x="6021388" y="5407025"/>
          <p14:tracePt t="218358" x="5995988" y="5407025"/>
          <p14:tracePt t="218360" x="5970588" y="5407025"/>
          <p14:tracePt t="218374" x="5945188" y="5407025"/>
          <p14:tracePt t="218376" x="5932488" y="5407025"/>
          <p14:tracePt t="218391" x="5895975" y="5407025"/>
          <p14:tracePt t="218408" x="5870575" y="5443538"/>
          <p14:tracePt t="218424" x="5821363" y="5494338"/>
          <p14:tracePt t="218441" x="5770563" y="5568950"/>
          <p14:tracePt t="218458" x="5745163" y="5643563"/>
          <p14:tracePt t="218475" x="5745163" y="5719763"/>
          <p14:tracePt t="218491" x="5745163" y="5781675"/>
          <p14:tracePt t="218508" x="5745163" y="5832475"/>
          <p14:tracePt t="218525" x="5745163" y="5894388"/>
          <p14:tracePt t="218528" x="5745163" y="5907088"/>
          <p14:tracePt t="218541" x="5757863" y="5932488"/>
          <p14:tracePt t="218559" x="5832475" y="6007100"/>
          <p14:tracePt t="218574" x="5845175" y="6007100"/>
          <p14:tracePt t="218575" x="5857875" y="6019800"/>
          <p14:tracePt t="218591" x="5895975" y="6032500"/>
          <p14:tracePt t="218607" x="5921375" y="6032500"/>
          <p14:tracePt t="218623" x="5945188" y="6032500"/>
          <p14:tracePt t="218640" x="5957888" y="6032500"/>
          <p14:tracePt t="218658" x="6008688" y="6032500"/>
          <p14:tracePt t="218675" x="6070600" y="5994400"/>
          <p14:tracePt t="218692" x="6134100" y="5907088"/>
          <p14:tracePt t="218709" x="6170613" y="5819775"/>
          <p14:tracePt t="218712" x="6196013" y="5756275"/>
          <p14:tracePt t="218725" x="6208713" y="5707063"/>
          <p14:tracePt t="218728" x="6208713" y="5656263"/>
          <p14:tracePt t="218742" x="6208713" y="5594350"/>
          <p14:tracePt t="218744" x="6208713" y="5543550"/>
          <p14:tracePt t="218759" x="6208713" y="5481638"/>
          <p14:tracePt t="218774" x="6208713" y="5430838"/>
          <p14:tracePt t="218791" x="6208713" y="5381625"/>
          <p14:tracePt t="218807" x="6208713" y="5368925"/>
          <p14:tracePt t="218824" x="6208713" y="5343525"/>
          <p14:tracePt t="218841" x="6208713" y="5330825"/>
          <p14:tracePt t="218903" x="6196013" y="5330825"/>
          <p14:tracePt t="218912" x="6170613" y="5330825"/>
          <p14:tracePt t="218919" x="6157913" y="5330825"/>
          <p14:tracePt t="218928" x="6134100" y="5330825"/>
          <p14:tracePt t="218941" x="6108700" y="5330825"/>
          <p14:tracePt t="218943" x="6083300" y="5330825"/>
          <p14:tracePt t="218958" x="6057900" y="5330825"/>
          <p14:tracePt t="218959" x="6045200" y="5343525"/>
          <p14:tracePt t="218975" x="5983288" y="5394325"/>
          <p14:tracePt t="218992" x="5921375" y="5494338"/>
          <p14:tracePt t="219008" x="5845175" y="5619750"/>
          <p14:tracePt t="219025" x="5795963" y="5781675"/>
          <p14:tracePt t="219041" x="5757863" y="5894388"/>
          <p14:tracePt t="219058" x="5757863" y="5969000"/>
          <p14:tracePt t="219075" x="5757863" y="6019800"/>
          <p14:tracePt t="219092" x="5757863" y="6069013"/>
          <p14:tracePt t="219109" x="5808663" y="6119813"/>
          <p14:tracePt t="219111" x="5857875" y="6145213"/>
          <p14:tracePt t="219126" x="5908675" y="6181725"/>
          <p14:tracePt t="219128" x="5983288" y="6194425"/>
          <p14:tracePt t="219142" x="6070600" y="6207125"/>
          <p14:tracePt t="219145" x="6134100" y="6219825"/>
          <p14:tracePt t="219159" x="6234113" y="6232525"/>
          <p14:tracePt t="219175" x="6283325" y="6232525"/>
          <p14:tracePt t="219192" x="6321425" y="6232525"/>
          <p14:tracePt t="219208" x="6346825" y="6207125"/>
          <p14:tracePt t="219224" x="6383338" y="6157913"/>
          <p14:tracePt t="219241" x="6408738" y="6107113"/>
          <p14:tracePt t="219258" x="6421438" y="6045200"/>
          <p14:tracePt t="219275" x="6421438" y="5981700"/>
          <p14:tracePt t="219292" x="6421438" y="5907088"/>
          <p14:tracePt t="219308" x="6421438" y="5832475"/>
          <p14:tracePt t="219325" x="6421438" y="5756275"/>
          <p14:tracePt t="219327" x="6421438" y="5707063"/>
          <p14:tracePt t="219342" x="6396038" y="5656263"/>
          <p14:tracePt t="219359" x="6370638" y="5619750"/>
          <p14:tracePt t="219375" x="6359525" y="5594350"/>
          <p14:tracePt t="219391" x="6346825" y="5594350"/>
          <p14:tracePt t="219410" x="6334125" y="5594350"/>
          <p14:tracePt t="219427" x="6308725" y="5581650"/>
          <p14:tracePt t="219444" x="6259513" y="5568950"/>
          <p14:tracePt t="219460" x="6196013" y="5568950"/>
          <p14:tracePt t="219478" x="6121400" y="5568950"/>
          <p14:tracePt t="219481" x="6096000" y="5568950"/>
          <p14:tracePt t="219492" x="6070600" y="5568950"/>
          <p14:tracePt t="219509" x="6021388" y="5568950"/>
          <p14:tracePt t="219511" x="5995988" y="5568950"/>
          <p14:tracePt t="219526" x="5957888" y="5594350"/>
          <p14:tracePt t="219543" x="5908675" y="5630863"/>
          <p14:tracePt t="219559" x="5857875" y="5668963"/>
          <p14:tracePt t="219576" x="5808663" y="5694363"/>
          <p14:tracePt t="219593" x="5757863" y="5732463"/>
          <p14:tracePt t="219609" x="5757863" y="5743575"/>
          <p14:tracePt t="219626" x="5732463" y="5781675"/>
          <p14:tracePt t="219645" x="5732463" y="5819775"/>
          <p14:tracePt t="219648" x="5732463" y="5832475"/>
          <p14:tracePt t="219661" x="5732463" y="5843588"/>
          <p14:tracePt t="219664" x="5732463" y="5868988"/>
          <p14:tracePt t="219678" x="5732463" y="5894388"/>
          <p14:tracePt t="219680" x="5732463" y="5919788"/>
          <p14:tracePt t="219695" x="5757863" y="5981700"/>
          <p14:tracePt t="219711" x="5795963" y="6032500"/>
          <p14:tracePt t="219729" x="5832475" y="6069013"/>
          <p14:tracePt t="219745" x="5895975" y="6094413"/>
          <p14:tracePt t="219760" x="6008688" y="6119813"/>
          <p14:tracePt t="219776" x="6108700" y="6119813"/>
          <p14:tracePt t="219793" x="6183313" y="6119813"/>
          <p14:tracePt t="219810" x="6259513" y="6119813"/>
          <p14:tracePt t="219827" x="6346825" y="6069013"/>
          <p14:tracePt t="219844" x="6408738" y="6007100"/>
          <p14:tracePt t="219860" x="6459538" y="5907088"/>
          <p14:tracePt t="219877" x="6472238" y="5807075"/>
          <p14:tracePt t="219879" x="6483350" y="5756275"/>
          <p14:tracePt t="219894" x="6483350" y="5707063"/>
          <p14:tracePt t="219895" x="6483350" y="5656263"/>
          <p14:tracePt t="219910" x="6483350" y="5568950"/>
          <p14:tracePt t="219927" x="6483350" y="5494338"/>
          <p14:tracePt t="219944" x="6483350" y="5418138"/>
          <p14:tracePt t="219960" x="6459538" y="5368925"/>
          <p14:tracePt t="219977" x="6421438" y="5356225"/>
          <p14:tracePt t="219994" x="6383338" y="5330825"/>
          <p14:tracePt t="220011" x="6370638" y="5318125"/>
          <p14:tracePt t="220027" x="6346825" y="5318125"/>
          <p14:tracePt t="220044" x="6308725" y="5318125"/>
          <p14:tracePt t="220062" x="6259513" y="5318125"/>
          <p14:tracePt t="220064" x="6234113" y="5318125"/>
          <p14:tracePt t="220080" x="6157913" y="5330825"/>
          <p14:tracePt t="220096" x="6108700" y="5381625"/>
          <p14:tracePt t="220112" x="6045200" y="5468938"/>
          <p14:tracePt t="220130" x="5983288" y="5568950"/>
          <p14:tracePt t="220145" x="5970588" y="5656263"/>
          <p14:tracePt t="220162" x="5945188" y="5694363"/>
          <p14:tracePt t="220180" x="5945188" y="5732463"/>
          <p14:tracePt t="220196" x="5945188" y="5743575"/>
          <p14:tracePt t="220213" x="5945188" y="5756275"/>
          <p14:tracePt t="220216" x="5945188" y="5768975"/>
          <p14:tracePt t="220232" x="5945188" y="5781675"/>
          <p14:tracePt t="220256" x="5945188" y="5794375"/>
          <p14:tracePt t="220272" x="5957888" y="5807075"/>
          <p14:tracePt t="220280" x="5970588" y="5807075"/>
          <p14:tracePt t="220296" x="6008688" y="5819775"/>
          <p14:tracePt t="220313" x="6083300" y="5819775"/>
          <p14:tracePt t="220330" x="6170613" y="5819775"/>
          <p14:tracePt t="220346" x="6283325" y="5819775"/>
          <p14:tracePt t="220363" x="6383338" y="5819775"/>
          <p14:tracePt t="220380" x="6521450" y="5781675"/>
          <p14:tracePt t="220396" x="6596063" y="5719763"/>
          <p14:tracePt t="220400" x="6608763" y="5694363"/>
          <p14:tracePt t="220413" x="6634163" y="5630863"/>
          <p14:tracePt t="220415" x="6646863" y="5581650"/>
          <p14:tracePt t="220430" x="6646863" y="5530850"/>
          <p14:tracePt t="220432" x="6646863" y="5481638"/>
          <p14:tracePt t="220447" x="6646863" y="5394325"/>
          <p14:tracePt t="220464" x="6621463" y="5318125"/>
          <p14:tracePt t="220480" x="6559550" y="5256213"/>
          <p14:tracePt t="220497" x="6459538" y="5205413"/>
          <p14:tracePt t="220513" x="6346825" y="5156200"/>
          <p14:tracePt t="220530" x="6221413" y="5130800"/>
          <p14:tracePt t="220547" x="6157913" y="5130800"/>
          <p14:tracePt t="220564" x="6146800" y="5130800"/>
          <p14:tracePt t="220580" x="6121400" y="5130800"/>
          <p14:tracePt t="220596" x="6108700" y="5130800"/>
          <p14:tracePt t="220613" x="6096000" y="5130800"/>
          <p14:tracePt t="220630" x="6083300" y="5130800"/>
          <p14:tracePt t="220632" x="6070600" y="5143500"/>
          <p14:tracePt t="220647" x="6045200" y="5181600"/>
          <p14:tracePt t="220664" x="6045200" y="5256213"/>
          <p14:tracePt t="220680" x="6021388" y="5330825"/>
          <p14:tracePt t="220697" x="6008688" y="5443538"/>
          <p14:tracePt t="220714" x="5995988" y="5494338"/>
          <p14:tracePt t="220730" x="5995988" y="5543550"/>
          <p14:tracePt t="220753" x="5995988" y="5556250"/>
          <p14:tracePt t="221376" x="5995988" y="5568950"/>
          <p14:tracePt t="221384" x="5995988" y="5581650"/>
          <p14:tracePt t="221400" x="5995988" y="5619750"/>
          <p14:tracePt t="221416" x="5995988" y="5643563"/>
          <p14:tracePt t="221433" x="5995988" y="5707063"/>
          <p14:tracePt t="221449" x="5995988" y="5768975"/>
          <p14:tracePt t="221465" x="5995988" y="5843588"/>
          <p14:tracePt t="221483" x="6021388" y="5919788"/>
          <p14:tracePt t="221500" x="6057900" y="5981700"/>
          <p14:tracePt t="221516" x="6070600" y="6007100"/>
          <p14:tracePt t="221520" x="6083300" y="6019800"/>
          <p14:tracePt t="221532" x="6108700" y="6032500"/>
          <p14:tracePt t="221535" x="6121400" y="6032500"/>
          <p14:tracePt t="221549" x="6134100" y="6045200"/>
          <p14:tracePt t="221552" x="6170613" y="6045200"/>
          <p14:tracePt t="221566" x="6208713" y="6045200"/>
          <p14:tracePt t="221568" x="6234113" y="6045200"/>
          <p14:tracePt t="221583" x="6296025" y="6045200"/>
          <p14:tracePt t="221600" x="6346825" y="6007100"/>
          <p14:tracePt t="221616" x="6408738" y="5956300"/>
          <p14:tracePt t="221633" x="6459538" y="5881688"/>
          <p14:tracePt t="221649" x="6483350" y="5768975"/>
          <p14:tracePt t="221666" x="6496050" y="5694363"/>
          <p14:tracePt t="221683" x="6508750" y="5643563"/>
          <p14:tracePt t="221700" x="6508750" y="5607050"/>
          <p14:tracePt t="221717" x="6508750" y="5581650"/>
          <p14:tracePt t="221734" x="6508750" y="5568950"/>
          <p14:tracePt t="221750" x="6508750" y="5556250"/>
          <p14:tracePt t="221776" x="6508750" y="5543550"/>
          <p14:tracePt t="221783" x="6508750" y="5530850"/>
          <p14:tracePt t="221816" x="6496050" y="5530850"/>
          <p14:tracePt t="221848" x="6483350" y="5530850"/>
          <p14:tracePt t="221864" x="6472238" y="5530850"/>
          <p14:tracePt t="221872" x="6459538" y="5530850"/>
          <p14:tracePt t="221889" x="6446838" y="5518150"/>
          <p14:tracePt t="221911" x="6434138" y="5518150"/>
          <p14:tracePt t="222080" x="6408738" y="5518150"/>
          <p14:tracePt t="222088" x="6396038" y="5518150"/>
          <p14:tracePt t="222104" x="6383338" y="5518150"/>
          <p14:tracePt t="222117" x="6370638" y="5518150"/>
          <p14:tracePt t="222120" x="6359525" y="5518150"/>
          <p14:tracePt t="222135" x="6346825" y="5518150"/>
          <p14:tracePt t="222152" x="6334125" y="5518150"/>
          <p14:tracePt t="222168" x="6321425" y="5518150"/>
          <p14:tracePt t="222185" x="6296025" y="5530850"/>
          <p14:tracePt t="222202" x="6283325" y="5568950"/>
          <p14:tracePt t="222218" x="6259513" y="5656263"/>
          <p14:tracePt t="222234" x="6221413" y="5768975"/>
          <p14:tracePt t="222251" x="6196013" y="5932488"/>
          <p14:tracePt t="222268" x="6183313" y="6094413"/>
          <p14:tracePt t="222284" x="6170613" y="6219825"/>
          <p14:tracePt t="222287" x="6170613" y="6257925"/>
          <p14:tracePt t="222301" x="6170613" y="6281738"/>
          <p14:tracePt t="222304" x="6170613" y="6307138"/>
          <p14:tracePt t="222316" x="6170613" y="6345238"/>
          <p14:tracePt t="222333" x="6208713" y="6394450"/>
          <p14:tracePt t="222335" x="6234113" y="6407150"/>
          <p14:tracePt t="222351" x="6270625" y="6445250"/>
          <p14:tracePt t="222367" x="6346825" y="6470650"/>
          <p14:tracePt t="222383" x="6472238" y="6483350"/>
          <p14:tracePt t="222401" x="6646863" y="6483350"/>
          <p14:tracePt t="222418" x="6846888" y="6507163"/>
          <p14:tracePt t="222435" x="7034213" y="6507163"/>
          <p14:tracePt t="222451" x="7210425" y="6483350"/>
          <p14:tracePt t="222468" x="7272338" y="6445250"/>
          <p14:tracePt t="222485" x="7310438" y="6419850"/>
          <p14:tracePt t="222487" x="7323138" y="6407150"/>
          <p14:tracePt t="222502" x="7323138" y="6394450"/>
          <p14:tracePt t="222519" x="7323138" y="6357938"/>
          <p14:tracePt t="222536" x="7323138" y="6332538"/>
          <p14:tracePt t="222552" x="7310438" y="6294438"/>
          <p14:tracePt t="222569" x="7259638" y="6257925"/>
          <p14:tracePt t="222585" x="7159625" y="6219825"/>
          <p14:tracePt t="222602" x="7046913" y="6169025"/>
          <p14:tracePt t="222620" x="6946900" y="6132513"/>
          <p14:tracePt t="222636" x="6872288" y="6107113"/>
          <p14:tracePt t="222652" x="6821488" y="6094413"/>
          <p14:tracePt t="222669" x="6797675" y="6081713"/>
          <p14:tracePt t="222686" x="6784975" y="6081713"/>
          <p14:tracePt t="222689" x="6772275" y="6081713"/>
          <p14:tracePt t="222703" x="6759575" y="6081713"/>
          <p14:tracePt t="222705" x="6746875" y="6081713"/>
          <p14:tracePt t="222720" x="6696075" y="6081713"/>
          <p14:tracePt t="222736" x="6646863" y="6081713"/>
          <p14:tracePt t="222752" x="6584950" y="6094413"/>
          <p14:tracePt t="222769" x="6521450" y="6169025"/>
          <p14:tracePt t="222785" x="6459538" y="6281738"/>
          <p14:tracePt t="222803" x="6434138" y="6445250"/>
          <p14:tracePt t="222820" x="6421438" y="6532563"/>
          <p14:tracePt t="222836" x="6421438" y="6583363"/>
          <p14:tracePt t="222853" x="6421438" y="6594475"/>
          <p14:tracePt t="222872" x="6421438" y="6607175"/>
          <p14:tracePt t="222936" x="6434138" y="6607175"/>
          <p14:tracePt t="222953" x="6446838" y="6607175"/>
          <p14:tracePt t="222960" x="6459538" y="6607175"/>
          <p14:tracePt t="222969" x="6472238" y="6607175"/>
          <p14:tracePt t="222986" x="6483350" y="6607175"/>
          <p14:tracePt t="223192" x="6496050" y="6607175"/>
          <p14:tracePt t="224280" x="6496050" y="6594475"/>
          <p14:tracePt t="224288" x="6496050" y="6570663"/>
          <p14:tracePt t="224296" x="6496050" y="6557963"/>
          <p14:tracePt t="224307" x="6496050" y="6532563"/>
          <p14:tracePt t="224324" x="6496050" y="6457950"/>
          <p14:tracePt t="224340" x="6483350" y="6370638"/>
          <p14:tracePt t="224357" x="6434138" y="6294438"/>
          <p14:tracePt t="224360" x="6421438" y="6245225"/>
          <p14:tracePt t="224373" x="6396038" y="6219825"/>
          <p14:tracePt t="224377" x="6383338" y="6194425"/>
          <p14:tracePt t="224390" x="6359525" y="6181725"/>
          <p14:tracePt t="224392" x="6346825" y="6157913"/>
          <p14:tracePt t="224408" x="6321425" y="6132513"/>
          <p14:tracePt t="224424" x="6296025" y="6119813"/>
          <p14:tracePt t="224440" x="6283325" y="6107113"/>
          <p14:tracePt t="224457" x="6270625" y="6107113"/>
          <p14:tracePt t="224648" x="6283325" y="6107113"/>
          <p14:tracePt t="224657" x="6296025" y="6119813"/>
          <p14:tracePt t="224665" x="6334125" y="6119813"/>
          <p14:tracePt t="224673" x="6346825" y="6145213"/>
          <p14:tracePt t="224690" x="6370638" y="6157913"/>
          <p14:tracePt t="224707" x="6408738" y="6181725"/>
          <p14:tracePt t="224724" x="6434138" y="6194425"/>
          <p14:tracePt t="224740" x="6446838" y="6219825"/>
          <p14:tracePt t="224758" x="6483350" y="6232525"/>
          <p14:tracePt t="224760" x="6496050" y="6245225"/>
          <p14:tracePt t="224775" x="6521450" y="6257925"/>
          <p14:tracePt t="224792" x="6546850" y="6257925"/>
          <p14:tracePt t="224807" x="6584950" y="6281738"/>
          <p14:tracePt t="224823" x="6621463" y="6294438"/>
          <p14:tracePt t="224840" x="6708775" y="6319838"/>
          <p14:tracePt t="224857" x="6834188" y="6345238"/>
          <p14:tracePt t="224873" x="7010400" y="6381750"/>
          <p14:tracePt t="224890" x="7246938" y="6407150"/>
          <p14:tracePt t="224907" x="7510463" y="6445250"/>
          <p14:tracePt t="224923" x="7761288" y="6445250"/>
          <p14:tracePt t="224940" x="7948613" y="6445250"/>
          <p14:tracePt t="224957" x="8086725" y="6445250"/>
          <p14:tracePt t="224959" x="8135938" y="6445250"/>
          <p14:tracePt t="224974" x="8186738" y="6445250"/>
          <p14:tracePt t="224975" x="8235950" y="6445250"/>
          <p14:tracePt t="224991" x="8335963" y="6432550"/>
          <p14:tracePt t="225007" x="8474075" y="6394450"/>
          <p14:tracePt t="225025" x="8599488" y="6357938"/>
          <p14:tracePt t="225040" x="8724900" y="6281738"/>
          <p14:tracePt t="225057" x="8812213" y="6219825"/>
          <p14:tracePt t="225075" x="8863013" y="6157913"/>
          <p14:tracePt t="225092" x="8924925" y="6132513"/>
          <p14:tracePt t="225096" x="8950325" y="6119813"/>
          <p14:tracePt t="225108" x="8963025" y="6107113"/>
          <p14:tracePt t="225125" x="8999538" y="6094413"/>
          <p14:tracePt t="225142" x="9012238" y="6081713"/>
          <p14:tracePt t="225144" x="9024938" y="6081713"/>
          <p14:tracePt t="225159" x="9050338" y="6081713"/>
          <p14:tracePt t="225232" x="9063038" y="6081713"/>
          <p14:tracePt t="225248" x="9075738" y="6081713"/>
          <p14:tracePt t="225256" x="9088438" y="6081713"/>
          <p14:tracePt t="225264" x="9112250" y="6081713"/>
          <p14:tracePt t="225275" x="9137650" y="6081713"/>
          <p14:tracePt t="225292" x="9175750" y="6081713"/>
          <p14:tracePt t="225309" x="9188450" y="6081713"/>
          <p14:tracePt t="225311" x="9199563" y="6081713"/>
          <p14:tracePt t="225360" x="9212263" y="6081713"/>
          <p14:tracePt t="225375" x="9237663" y="6094413"/>
          <p14:tracePt t="225384" x="9250363" y="6119813"/>
          <p14:tracePt t="225393" x="9275763" y="6145213"/>
          <p14:tracePt t="225408" x="9288463" y="6181725"/>
          <p14:tracePt t="225424" x="9301163" y="6219825"/>
          <p14:tracePt t="225512" x="9312275" y="6219825"/>
          <p14:tracePt t="225528" x="9312275" y="6181725"/>
          <p14:tracePt t="225536" x="9312275" y="6157913"/>
          <p14:tracePt t="225544" x="9312275" y="6132513"/>
          <p14:tracePt t="225560" x="9312275" y="6081713"/>
          <p14:tracePt t="225577" x="9312275" y="6032500"/>
          <p14:tracePt t="225824" x="9312275" y="6045200"/>
          <p14:tracePt t="225840" x="9312275" y="6056313"/>
          <p14:tracePt t="226000" x="9312275" y="6045200"/>
          <p14:tracePt t="226008" x="9312275" y="6007100"/>
          <p14:tracePt t="226016" x="9312275" y="5969000"/>
          <p14:tracePt t="226028" x="9312275" y="5932488"/>
          <p14:tracePt t="226044" x="9312275" y="5819775"/>
          <p14:tracePt t="226061" x="9312275" y="5756275"/>
          <p14:tracePt t="226063" x="9312275" y="5719763"/>
          <p14:tracePt t="226078" x="9312275" y="5694363"/>
          <p14:tracePt t="226080" x="9312275" y="5681663"/>
          <p14:tracePt t="226095" x="9312275" y="5668963"/>
          <p14:tracePt t="226272" x="9312275" y="5681663"/>
          <p14:tracePt t="226304" x="9312275" y="5694363"/>
          <p14:tracePt t="226320" x="9312275" y="5707063"/>
          <p14:tracePt t="226336" x="9312275" y="5719763"/>
          <p14:tracePt t="226344" x="9312275" y="5732463"/>
          <p14:tracePt t="226352" x="9312275" y="5743575"/>
          <p14:tracePt t="226360" x="9312275" y="5768975"/>
          <p14:tracePt t="226378" x="9312275" y="5794375"/>
          <p14:tracePt t="226394" x="9312275" y="5843588"/>
          <p14:tracePt t="226411" x="9312275" y="5894388"/>
          <p14:tracePt t="226427" x="9312275" y="5956300"/>
          <p14:tracePt t="226444" x="9312275" y="6007100"/>
          <p14:tracePt t="226461" x="9312275" y="6019800"/>
          <p14:tracePt t="226463" x="9312275" y="6032500"/>
          <p14:tracePt t="226576" x="9312275" y="6019800"/>
          <p14:tracePt t="226584" x="9312275" y="5994400"/>
          <p14:tracePt t="226596" x="9312275" y="5956300"/>
          <p14:tracePt t="226611" x="9312275" y="5907088"/>
          <p14:tracePt t="226628" x="9312275" y="5843588"/>
          <p14:tracePt t="226645" x="9312275" y="5807075"/>
          <p14:tracePt t="226646" x="9312275" y="5794375"/>
          <p14:tracePt t="226661" x="9312275" y="5781675"/>
          <p14:tracePt t="226678" x="9312275" y="5768975"/>
          <p14:tracePt t="226800" x="9312275" y="5794375"/>
          <p14:tracePt t="226808" x="9312275" y="5819775"/>
          <p14:tracePt t="226817" x="9312275" y="5843588"/>
          <p14:tracePt t="226830" x="9312275" y="5868988"/>
          <p14:tracePt t="226832" x="9312275" y="5881688"/>
          <p14:tracePt t="226848" x="9288463" y="5907088"/>
          <p14:tracePt t="226863" x="9288463" y="5932488"/>
          <p14:tracePt t="226878" x="9288463" y="5956300"/>
          <p14:tracePt t="226895" x="9275763" y="5969000"/>
          <p14:tracePt t="226911" x="9275763" y="5981700"/>
          <p14:tracePt t="226928" x="9263063" y="5981700"/>
          <p14:tracePt t="227040" x="9263063" y="5969000"/>
          <p14:tracePt t="227048" x="9263063" y="5956300"/>
          <p14:tracePt t="227056" x="9263063" y="5945188"/>
          <p14:tracePt t="227064" x="9263063" y="5932488"/>
          <p14:tracePt t="227081" x="9263063" y="5907088"/>
          <p14:tracePt t="227097" x="9263063" y="5894388"/>
          <p14:tracePt t="227240" x="9250363" y="5894388"/>
          <p14:tracePt t="227248" x="9237663" y="5894388"/>
          <p14:tracePt t="227255" x="9199563" y="5907088"/>
          <p14:tracePt t="227264" x="9163050" y="5932488"/>
          <p14:tracePt t="227280" x="9075738" y="6007100"/>
          <p14:tracePt t="227298" x="8975725" y="6107113"/>
          <p14:tracePt t="227314" x="8924925" y="6181725"/>
          <p14:tracePt t="227331" x="8899525" y="6219825"/>
          <p14:tracePt t="227348" x="8899525" y="6232525"/>
          <p14:tracePt t="227376" x="8886825" y="6232525"/>
          <p14:tracePt t="227384" x="8886825" y="6245225"/>
          <p14:tracePt t="227496" x="8886825" y="6219825"/>
          <p14:tracePt t="227503" x="8886825" y="6181725"/>
          <p14:tracePt t="227515" x="8899525" y="6145213"/>
          <p14:tracePt t="227532" x="8950325" y="6056313"/>
          <p14:tracePt t="227548" x="8999538" y="5969000"/>
          <p14:tracePt t="227551" x="9037638" y="5945188"/>
          <p14:tracePt t="227565" x="9050338" y="5932488"/>
          <p14:tracePt t="227568" x="9075738" y="5907088"/>
          <p14:tracePt t="227582" x="9088438" y="5907088"/>
          <p14:tracePt t="227585" x="9099550" y="5894388"/>
          <p14:tracePt t="227599" x="9099550" y="5881688"/>
          <p14:tracePt t="227696" x="9088438" y="5907088"/>
          <p14:tracePt t="227703" x="9037638" y="5956300"/>
          <p14:tracePt t="227715" x="8975725" y="6007100"/>
          <p14:tracePt t="227732" x="8850313" y="6119813"/>
          <p14:tracePt t="227748" x="8724900" y="6207125"/>
          <p14:tracePt t="227751" x="8674100" y="6232525"/>
          <p14:tracePt t="227765" x="8637588" y="6245225"/>
          <p14:tracePt t="227768" x="8624888" y="6257925"/>
          <p14:tracePt t="227782" x="8599488" y="6269038"/>
          <p14:tracePt t="227784" x="8586788" y="6281738"/>
          <p14:tracePt t="227896" x="8599488" y="6281738"/>
          <p14:tracePt t="227904" x="8661400" y="6245225"/>
          <p14:tracePt t="227916" x="8750300" y="6194425"/>
          <p14:tracePt t="227931" x="8912225" y="6119813"/>
          <p14:tracePt t="227948" x="9024938" y="6069013"/>
          <p14:tracePt t="227965" x="9075738" y="6032500"/>
          <p14:tracePt t="228136" x="9075738" y="6045200"/>
          <p14:tracePt t="228143" x="9075738" y="6069013"/>
          <p14:tracePt t="228152" x="9075738" y="6081713"/>
          <p14:tracePt t="228165" x="9075738" y="6094413"/>
          <p14:tracePt t="228167" x="9063038" y="6119813"/>
          <p14:tracePt t="228182" x="9063038" y="6132513"/>
          <p14:tracePt t="228344" x="9075738" y="6119813"/>
          <p14:tracePt t="228352" x="9075738" y="6094413"/>
          <p14:tracePt t="228368" x="9088438" y="6032500"/>
          <p14:tracePt t="228384" x="9088438" y="5969000"/>
          <p14:tracePt t="228400" x="9088438" y="5932488"/>
          <p14:tracePt t="228418" x="9088438" y="5881688"/>
          <p14:tracePt t="228434" x="9063038" y="5856288"/>
          <p14:tracePt t="228450" x="9050338" y="5856288"/>
          <p14:tracePt t="228468" x="9037638" y="5856288"/>
          <p14:tracePt t="228484" x="9024938" y="5856288"/>
          <p14:tracePt t="228488" x="9012238" y="5856288"/>
          <p14:tracePt t="228501" x="8986838" y="5856288"/>
          <p14:tracePt t="228504" x="8963025" y="5856288"/>
          <p14:tracePt t="228517" x="8937625" y="5856288"/>
          <p14:tracePt t="228520" x="8899525" y="5856288"/>
          <p14:tracePt t="228534" x="8874125" y="5856288"/>
          <p14:tracePt t="228536" x="8863013" y="5856288"/>
          <p14:tracePt t="228551" x="8812213" y="5856288"/>
          <p14:tracePt t="228568" x="8799513" y="5856288"/>
          <p14:tracePt t="228584" x="8786813" y="5856288"/>
          <p14:tracePt t="228703" x="8812213" y="5868988"/>
          <p14:tracePt t="228712" x="8837613" y="5881688"/>
          <p14:tracePt t="228720" x="8874125" y="5881688"/>
          <p14:tracePt t="228735" x="8924925" y="5881688"/>
          <p14:tracePt t="228752" x="8950325" y="5881688"/>
          <p14:tracePt t="230936" x="8950325" y="5907088"/>
          <p14:tracePt t="230943" x="8950325" y="5932488"/>
          <p14:tracePt t="230958" x="8950325" y="5945188"/>
          <p14:tracePt t="230960" x="8950325" y="5981700"/>
          <p14:tracePt t="230975" x="8950325" y="6019800"/>
          <p14:tracePt t="230991" x="8937625" y="6056313"/>
          <p14:tracePt t="231008" x="8937625" y="6081713"/>
          <p14:tracePt t="231025" x="8937625" y="6094413"/>
          <p14:tracePt t="231041" x="8924925" y="6107113"/>
          <p14:tracePt t="231058" x="8924925" y="6119813"/>
          <p14:tracePt t="231128" x="8924925" y="6132513"/>
          <p14:tracePt t="232688" x="8950325" y="6132513"/>
          <p14:tracePt t="232696" x="8975725" y="6132513"/>
          <p14:tracePt t="232704" x="8986838" y="6145213"/>
          <p14:tracePt t="232712" x="8999538" y="6157913"/>
          <p14:tracePt t="232727" x="9012238" y="6157913"/>
          <p14:tracePt t="232751" x="9012238" y="6169025"/>
          <p14:tracePt t="233680" x="9012238" y="6181725"/>
          <p14:tracePt t="233696" x="8999538" y="6207125"/>
          <p14:tracePt t="233704" x="8975725" y="6207125"/>
          <p14:tracePt t="233714" x="8950325" y="6219825"/>
          <p14:tracePt t="233731" x="8874125" y="6245225"/>
          <p14:tracePt t="233748" x="8799513" y="6257925"/>
          <p14:tracePt t="233765" x="8699500" y="6269038"/>
          <p14:tracePt t="233768" x="8650288" y="6269038"/>
          <p14:tracePt t="233781" x="8561388" y="6281738"/>
          <p14:tracePt t="233799" x="8374063" y="6294438"/>
          <p14:tracePt t="233815" x="8248650" y="6294438"/>
          <p14:tracePt t="233832" x="8174038" y="6294438"/>
          <p14:tracePt t="233848" x="8110538" y="6294438"/>
          <p14:tracePt t="233865" x="8048625" y="6294438"/>
          <p14:tracePt t="233881" x="7974013" y="6307138"/>
          <p14:tracePt t="233898" x="7923213" y="6319838"/>
          <p14:tracePt t="233916" x="7874000" y="6332538"/>
          <p14:tracePt t="233932" x="7823200" y="6357938"/>
          <p14:tracePt t="233949" x="7823200" y="6470650"/>
          <p14:tracePt t="233952" x="7835900" y="6583363"/>
          <p14:tracePt t="233965" x="7923213" y="6745288"/>
          <p14:tracePt t="234706" x="7085013" y="6807200"/>
          <p14:tracePt t="234717" x="7010400" y="6783388"/>
          <p14:tracePt t="234719" x="6946900" y="6745288"/>
          <p14:tracePt t="234732" x="6872288" y="6707188"/>
          <p14:tracePt t="234734" x="6821488" y="6683375"/>
          <p14:tracePt t="234749" x="6759575" y="6657975"/>
          <p14:tracePt t="234750" x="6684963" y="6632575"/>
          <p14:tracePt t="234766" x="6559550" y="6557963"/>
          <p14:tracePt t="234783" x="6421438" y="6445250"/>
          <p14:tracePt t="234799" x="6246813" y="6307138"/>
          <p14:tracePt t="234816" x="6108700" y="6219825"/>
          <p14:tracePt t="234832" x="6008688" y="6145213"/>
          <p14:tracePt t="234849" x="5970588" y="6107113"/>
          <p14:tracePt t="234866" x="5957888" y="6094413"/>
          <p14:tracePt t="234883" x="5945188" y="6094413"/>
          <p14:tracePt t="234899" x="5945188" y="6069013"/>
          <p14:tracePt t="234916" x="5945188" y="6056313"/>
          <p14:tracePt t="234933" x="5945188" y="6045200"/>
          <p14:tracePt t="234967" x="5945188" y="6032500"/>
          <p14:tracePt t="235000" x="5945188" y="6019800"/>
          <p14:tracePt t="235144" x="5957888" y="6019800"/>
          <p14:tracePt t="235151" x="5983288" y="6019800"/>
          <p14:tracePt t="235160" x="6008688" y="6045200"/>
          <p14:tracePt t="235168" x="6034088" y="6056313"/>
          <p14:tracePt t="235184" x="6083300" y="6069013"/>
          <p14:tracePt t="235202" x="6108700" y="6081713"/>
          <p14:tracePt t="235225" x="6121400" y="6081713"/>
          <p14:tracePt t="235264" x="6134100" y="6081713"/>
          <p14:tracePt t="235272" x="6146800" y="6081713"/>
          <p14:tracePt t="235288" x="6157913" y="6069013"/>
          <p14:tracePt t="235303" x="6170613" y="6032500"/>
          <p14:tracePt t="235320" x="6170613" y="6007100"/>
          <p14:tracePt t="235336" x="6183313" y="5981700"/>
          <p14:tracePt t="235640" x="6170613" y="5969000"/>
          <p14:tracePt t="235648" x="6170613" y="5956300"/>
          <p14:tracePt t="235656" x="6157913" y="5932488"/>
          <p14:tracePt t="235670" x="6146800" y="5894388"/>
          <p14:tracePt t="235672" x="6146800" y="5856288"/>
          <p14:tracePt t="235688" x="6134100" y="5794375"/>
          <p14:tracePt t="235704" x="6108700" y="5756275"/>
          <p14:tracePt t="235720" x="6108700" y="5743575"/>
          <p14:tracePt t="235792" x="6096000" y="5743575"/>
          <p14:tracePt t="235808" x="6070600" y="5743575"/>
          <p14:tracePt t="235815" x="6070600" y="5756275"/>
          <p14:tracePt t="235824" x="6070600" y="5768975"/>
          <p14:tracePt t="235840" x="6057900" y="5768975"/>
          <p14:tracePt t="235853" x="6045200" y="5781675"/>
          <p14:tracePt t="235912" x="6057900" y="5781675"/>
          <p14:tracePt t="235920" x="6083300" y="5781675"/>
          <p14:tracePt t="235929" x="6121400" y="5768975"/>
          <p14:tracePt t="235938" x="6146800" y="5743575"/>
          <p14:tracePt t="235954" x="6196013" y="5707063"/>
          <p14:tracePt t="235971" x="6221413" y="5668963"/>
          <p14:tracePt t="235987" x="6221413" y="5643563"/>
          <p14:tracePt t="236003" x="6221413" y="5607050"/>
          <p14:tracePt t="236020" x="6208713" y="5568950"/>
          <p14:tracePt t="236023" x="6170613" y="5530850"/>
          <p14:tracePt t="236037" x="6146800" y="5530850"/>
          <p14:tracePt t="236039" x="6121400" y="5518150"/>
          <p14:tracePt t="236054" x="6096000" y="5507038"/>
          <p14:tracePt t="236056" x="6070600" y="5507038"/>
          <p14:tracePt t="236071" x="6021388" y="5494338"/>
          <p14:tracePt t="236088" x="5983288" y="5494338"/>
          <p14:tracePt t="236104" x="5932488" y="5494338"/>
          <p14:tracePt t="236121" x="5883275" y="5494338"/>
          <p14:tracePt t="236137" x="5808663" y="5518150"/>
          <p14:tracePt t="236154" x="5757863" y="5568950"/>
          <p14:tracePt t="236171" x="5708650" y="5630863"/>
          <p14:tracePt t="236188" x="5670550" y="5719763"/>
          <p14:tracePt t="236205" x="5632450" y="5832475"/>
          <p14:tracePt t="236222" x="5632450" y="5945188"/>
          <p14:tracePt t="236224" x="5632450" y="6019800"/>
          <p14:tracePt t="236238" x="5632450" y="6081713"/>
          <p14:tracePt t="236240" x="5632450" y="6132513"/>
          <p14:tracePt t="236255" x="5657850" y="6245225"/>
          <p14:tracePt t="236271" x="5732463" y="6332538"/>
          <p14:tracePt t="236288" x="5832475" y="6381750"/>
          <p14:tracePt t="236304" x="5983288" y="6407150"/>
          <p14:tracePt t="236321" x="6134100" y="6407150"/>
          <p14:tracePt t="236338" x="6308725" y="6370638"/>
          <p14:tracePt t="236355" x="6459538" y="6294438"/>
          <p14:tracePt t="236371" x="6596063" y="6194425"/>
          <p14:tracePt t="236389" x="6659563" y="6081713"/>
          <p14:tracePt t="236392" x="6672263" y="6019800"/>
          <p14:tracePt t="236405" x="6684963" y="5956300"/>
          <p14:tracePt t="236408" x="6696075" y="5881688"/>
          <p14:tracePt t="236420" x="6708775" y="5807075"/>
          <p14:tracePt t="236437" x="6708775" y="5643563"/>
          <p14:tracePt t="236439" x="6708775" y="5568950"/>
          <p14:tracePt t="236454" x="6659563" y="5430838"/>
          <p14:tracePt t="236471" x="6584950" y="5294313"/>
          <p14:tracePt t="236487" x="6508750" y="5218113"/>
          <p14:tracePt t="236504" x="6446838" y="5168900"/>
          <p14:tracePt t="236520" x="6396038" y="5143500"/>
          <p14:tracePt t="236537" x="6359525" y="5130800"/>
          <p14:tracePt t="236554" x="6346825" y="5130800"/>
          <p14:tracePt t="236571" x="6308725" y="5118100"/>
          <p14:tracePt t="236587" x="6283325" y="5118100"/>
          <p14:tracePt t="236604" x="6234113" y="5118100"/>
          <p14:tracePt t="236621" x="6183313" y="5118100"/>
          <p14:tracePt t="236623" x="6146800" y="5143500"/>
          <p14:tracePt t="236638" x="6096000" y="5168900"/>
          <p14:tracePt t="236655" x="6045200" y="5205413"/>
          <p14:tracePt t="236672" x="5970588" y="5256213"/>
          <p14:tracePt t="236689" x="5883275" y="5356225"/>
          <p14:tracePt t="236704" x="5832475" y="5443538"/>
          <p14:tracePt t="236721" x="5821363" y="5594350"/>
          <p14:tracePt t="236738" x="5821363" y="5694363"/>
          <p14:tracePt t="236755" x="5821363" y="5794375"/>
          <p14:tracePt t="236771" x="5821363" y="5856288"/>
          <p14:tracePt t="236788" x="5845175" y="5932488"/>
          <p14:tracePt t="236805" x="5895975" y="5981700"/>
          <p14:tracePt t="236808" x="5932488" y="5994400"/>
          <p14:tracePt t="236823" x="6034088" y="6019800"/>
          <p14:tracePt t="236839" x="6146800" y="6045200"/>
          <p14:tracePt t="236856" x="6246813" y="6045200"/>
          <p14:tracePt t="236873" x="6346825" y="6045200"/>
          <p14:tracePt t="236889" x="6459538" y="5956300"/>
          <p14:tracePt t="236906" x="6546850" y="5868988"/>
          <p14:tracePt t="236923" x="6584950" y="5756275"/>
          <p14:tracePt t="236939" x="6608763" y="5594350"/>
          <p14:tracePt t="236956" x="6608763" y="5468938"/>
          <p14:tracePt t="236959" x="6608763" y="5407025"/>
          <p14:tracePt t="236972" x="6596063" y="5368925"/>
          <p14:tracePt t="236975" x="6572250" y="5330825"/>
          <p14:tracePt t="236989" x="6546850" y="5281613"/>
          <p14:tracePt t="237007" x="6459538" y="5230813"/>
          <p14:tracePt t="237023" x="6421438" y="5218113"/>
          <p14:tracePt t="237040" x="6396038" y="5205413"/>
          <p14:tracePt t="237057" x="6359525" y="5205413"/>
          <p14:tracePt t="237073" x="6308725" y="5205413"/>
          <p14:tracePt t="237090" x="6246813" y="5205413"/>
          <p14:tracePt t="237107" x="6183313" y="5205413"/>
          <p14:tracePt t="237124" x="6121400" y="5230813"/>
          <p14:tracePt t="237140" x="6070600" y="5268913"/>
          <p14:tracePt t="237157" x="6021388" y="5330825"/>
          <p14:tracePt t="237160" x="6008688" y="5368925"/>
          <p14:tracePt t="237173" x="5995988" y="5394325"/>
          <p14:tracePt t="237176" x="5983288" y="5430838"/>
          <p14:tracePt t="237191" x="5983288" y="5456238"/>
          <p14:tracePt t="237193" x="5983288" y="5481638"/>
          <p14:tracePt t="237208" x="5957888" y="5518150"/>
          <p14:tracePt t="237224" x="5957888" y="5581650"/>
          <p14:tracePt t="237240" x="5957888" y="5607050"/>
          <p14:tracePt t="237256" x="5957888" y="5619750"/>
          <p14:tracePt t="237274" x="5957888" y="5630863"/>
          <p14:tracePt t="237290" x="5957888" y="5643563"/>
          <p14:tracePt t="237308" x="5995988" y="5643563"/>
          <p14:tracePt t="237324" x="6021388" y="5643563"/>
          <p14:tracePt t="237328" x="6034088" y="5643563"/>
          <p14:tracePt t="237340" x="6045200" y="5643563"/>
          <p14:tracePt t="237358" x="6057900" y="5643563"/>
          <p14:tracePt t="237576" x="6083300" y="5656263"/>
          <p14:tracePt t="237584" x="6083300" y="5668963"/>
          <p14:tracePt t="237591" x="6108700" y="5694363"/>
          <p14:tracePt t="237608" x="6157913" y="5719763"/>
          <p14:tracePt t="237625" x="6259513" y="5756275"/>
          <p14:tracePt t="237641" x="6396038" y="5794375"/>
          <p14:tracePt t="237658" x="6572250" y="5807075"/>
          <p14:tracePt t="237675" x="6734175" y="5832475"/>
          <p14:tracePt t="237691" x="6872288" y="5832475"/>
          <p14:tracePt t="237708" x="6997700" y="5832475"/>
          <p14:tracePt t="237725" x="7034213" y="5832475"/>
          <p14:tracePt t="237807" x="7010400" y="5832475"/>
          <p14:tracePt t="237816" x="6972300" y="5819775"/>
          <p14:tracePt t="237825" x="6934200" y="5807075"/>
          <p14:tracePt t="237842" x="6834188" y="5807075"/>
          <p14:tracePt t="237859" x="6746875" y="5807075"/>
          <p14:tracePt t="237876" x="6684963" y="5807075"/>
          <p14:tracePt t="237892" x="6608763" y="5807075"/>
          <p14:tracePt t="237908" x="6596063" y="5807075"/>
          <p14:tracePt t="237992" x="6608763" y="5807075"/>
          <p14:tracePt t="238000" x="6659563" y="5807075"/>
          <p14:tracePt t="238010" x="6734175" y="5807075"/>
          <p14:tracePt t="238026" x="6834188" y="5807075"/>
          <p14:tracePt t="238041" x="6846888" y="5807075"/>
          <p14:tracePt t="238134" x="6834188" y="5807075"/>
          <p14:tracePt t="238143" x="6808788" y="5807075"/>
          <p14:tracePt t="238151" x="6797675" y="5807075"/>
          <p14:tracePt t="238159" x="6784975" y="5807075"/>
          <p14:tracePt t="238174" x="6759575" y="5832475"/>
          <p14:tracePt t="238278" x="6808788" y="5832475"/>
          <p14:tracePt t="238286" x="6872288" y="5832475"/>
          <p14:tracePt t="238295" x="6946900" y="5832475"/>
          <p14:tracePt t="238310" x="7010400" y="5832475"/>
          <p14:tracePt t="238312" x="7059613" y="5832475"/>
          <p14:tracePt t="238327" x="7123113" y="5819775"/>
          <p14:tracePt t="238343" x="7134225" y="5819775"/>
          <p14:tracePt t="238360" x="7159625" y="5807075"/>
          <p14:tracePt t="238376" x="7159625" y="5794375"/>
          <p14:tracePt t="238394" x="7172325" y="5781675"/>
          <p14:tracePt t="238410" x="7185025" y="5768975"/>
          <p14:tracePt t="238427" x="7185025" y="5756275"/>
          <p14:tracePt t="238444" x="7185025" y="5743575"/>
          <p14:tracePt t="238459" x="7185025" y="5732463"/>
          <p14:tracePt t="238477" x="7185025" y="5707063"/>
          <p14:tracePt t="238480" x="7185025" y="5694363"/>
          <p14:tracePt t="238494" x="7185025" y="5681663"/>
          <p14:tracePt t="238510" x="7185025" y="5668963"/>
          <p14:tracePt t="238512" x="7185025" y="5656263"/>
          <p14:tracePt t="238527" x="7185025" y="5643563"/>
          <p14:tracePt t="238544" x="7185025" y="5607050"/>
          <p14:tracePt t="238560" x="7159625" y="5568950"/>
          <p14:tracePt t="238577" x="7110413" y="5556250"/>
          <p14:tracePt t="238593" x="7046913" y="5543550"/>
          <p14:tracePt t="238610" x="7021513" y="5530850"/>
          <p14:tracePt t="238628" x="6997700" y="5530850"/>
          <p14:tracePt t="238644" x="6972300" y="5530850"/>
          <p14:tracePt t="238648" x="6959600" y="5530850"/>
          <p14:tracePt t="238664" x="6946900" y="5530850"/>
          <p14:tracePt t="238678" x="6921500" y="5530850"/>
          <p14:tracePt t="238681" x="6910388" y="5530850"/>
          <p14:tracePt t="238695" x="6872288" y="5581650"/>
          <p14:tracePt t="238712" x="6846888" y="5643563"/>
          <p14:tracePt t="238728" x="6808788" y="5768975"/>
          <p14:tracePt t="238744" x="6797675" y="5881688"/>
          <p14:tracePt t="238759" x="6772275" y="5969000"/>
          <p14:tracePt t="238776" x="6772275" y="6032500"/>
          <p14:tracePt t="238793" x="6772275" y="6069013"/>
          <p14:tracePt t="238809" x="6772275" y="6081713"/>
          <p14:tracePt t="238826" x="6784975" y="6094413"/>
          <p14:tracePt t="238865" x="6797675" y="6094413"/>
          <p14:tracePt t="238871" x="6808788" y="6094413"/>
          <p14:tracePt t="238879" x="6834188" y="6094413"/>
          <p14:tracePt t="238895" x="6910388" y="6069013"/>
          <p14:tracePt t="238912" x="6972300" y="6019800"/>
          <p14:tracePt t="238928" x="6997700" y="5945188"/>
          <p14:tracePt t="238945" x="7021513" y="5868988"/>
          <p14:tracePt t="238961" x="7021513" y="5819775"/>
          <p14:tracePt t="238978" x="7021513" y="5781675"/>
          <p14:tracePt t="238995" x="7021513" y="5768975"/>
          <p14:tracePt t="239191" x="7034213" y="5768975"/>
          <p14:tracePt t="239198" x="7059613" y="5743575"/>
          <p14:tracePt t="239210" x="7097713" y="5719763"/>
          <p14:tracePt t="239227" x="7172325" y="5607050"/>
          <p14:tracePt t="239244" x="7197725" y="5481638"/>
          <p14:tracePt t="239260" x="7210425" y="5343525"/>
          <p14:tracePt t="239277" x="7197725" y="5243513"/>
          <p14:tracePt t="239278" x="7159625" y="5168900"/>
          <p14:tracePt t="239294" x="7046913" y="5056188"/>
          <p14:tracePt t="239311" x="6921500" y="4956175"/>
          <p14:tracePt t="239327" x="6784975" y="4918075"/>
          <p14:tracePt t="239344" x="6684963" y="4918075"/>
          <p14:tracePt t="239361" x="6584950" y="4918075"/>
          <p14:tracePt t="239378" x="6508750" y="4918075"/>
          <p14:tracePt t="239394" x="6446838" y="4918075"/>
          <p14:tracePt t="239411" x="6383338" y="4918075"/>
          <p14:tracePt t="239429" x="6359525" y="4930775"/>
          <p14:tracePt t="239432" x="6334125" y="4956175"/>
          <p14:tracePt t="239446" x="6321425" y="4968875"/>
          <p14:tracePt t="239448" x="6296025" y="4992688"/>
          <p14:tracePt t="239463" x="6259513" y="5030788"/>
          <p14:tracePt t="239480" x="6234113" y="5092700"/>
          <p14:tracePt t="239496" x="6196013" y="5156200"/>
          <p14:tracePt t="239512" x="6196013" y="5256213"/>
          <p14:tracePt t="239529" x="6196013" y="5368925"/>
          <p14:tracePt t="239546" x="6196013" y="5443538"/>
          <p14:tracePt t="239563" x="6208713" y="5494338"/>
          <p14:tracePt t="239580" x="6234113" y="5543550"/>
          <p14:tracePt t="239597" x="6283325" y="5581650"/>
          <p14:tracePt t="239600" x="6321425" y="5594350"/>
          <p14:tracePt t="239614" x="6359525" y="5619750"/>
          <p14:tracePt t="239617" x="6396038" y="5619750"/>
          <p14:tracePt t="239630" x="6446838" y="5630863"/>
          <p14:tracePt t="239632" x="6521450" y="5656263"/>
          <p14:tracePt t="239647" x="6684963" y="5694363"/>
          <p14:tracePt t="239663" x="6859588" y="5732463"/>
          <p14:tracePt t="239680" x="7010400" y="5756275"/>
          <p14:tracePt t="239697" x="7146925" y="5768975"/>
          <p14:tracePt t="239713" x="7246938" y="5768975"/>
          <p14:tracePt t="239730" x="7335838" y="5768975"/>
          <p14:tracePt t="239747" x="7410450" y="5756275"/>
          <p14:tracePt t="239763" x="7459663" y="5732463"/>
          <p14:tracePt t="239780" x="7497763" y="5694363"/>
          <p14:tracePt t="239798" x="7523163" y="5630863"/>
          <p14:tracePt t="239800" x="7523163" y="5594350"/>
          <p14:tracePt t="239814" x="7523163" y="5556250"/>
          <p14:tracePt t="239817" x="7523163" y="5518150"/>
          <p14:tracePt t="239831" x="7523163" y="5443538"/>
          <p14:tracePt t="239848" x="7523163" y="5368925"/>
          <p14:tracePt t="239865" x="7523163" y="5305425"/>
          <p14:tracePt t="239881" x="7523163" y="5256213"/>
          <p14:tracePt t="239895" x="7497763" y="5218113"/>
          <p14:tracePt t="239912" x="7485063" y="5205413"/>
          <p14:tracePt t="239929" x="7448550" y="5194300"/>
          <p14:tracePt t="239945" x="7397750" y="5181600"/>
          <p14:tracePt t="239962" x="7335838" y="5181600"/>
          <p14:tracePt t="239979" x="7297738" y="5181600"/>
          <p14:tracePt t="239996" x="7246938" y="5181600"/>
          <p14:tracePt t="240014" x="7185025" y="5181600"/>
          <p14:tracePt t="240016" x="7159625" y="5181600"/>
          <p14:tracePt t="240031" x="7110413" y="5181600"/>
          <p14:tracePt t="240048" x="7059613" y="5243513"/>
          <p14:tracePt t="240064" x="7034213" y="5330825"/>
          <p14:tracePt t="240081" x="6985000" y="5443538"/>
          <p14:tracePt t="240098" x="6972300" y="5568950"/>
          <p14:tracePt t="240114" x="6959600" y="5643563"/>
          <p14:tracePt t="240131" x="6959600" y="5694363"/>
          <p14:tracePt t="240148" x="6959600" y="5743575"/>
          <p14:tracePt t="240164" x="6959600" y="5794375"/>
          <p14:tracePt t="240167" x="6959600" y="5807075"/>
          <p14:tracePt t="240181" x="6959600" y="5843588"/>
          <p14:tracePt t="240184" x="6959600" y="5868988"/>
          <p14:tracePt t="240198" x="6959600" y="5894388"/>
          <p14:tracePt t="240200" x="6959600" y="5932488"/>
          <p14:tracePt t="240215" x="6959600" y="5969000"/>
          <p14:tracePt t="240232" x="6959600" y="5994400"/>
          <p14:tracePt t="240248" x="6972300" y="6007100"/>
          <p14:tracePt t="240265" x="6985000" y="6007100"/>
          <p14:tracePt t="240281" x="6997700" y="6007100"/>
          <p14:tracePt t="240298" x="7021513" y="6007100"/>
          <p14:tracePt t="240315" x="7072313" y="6007100"/>
          <p14:tracePt t="240332" x="7110413" y="5994400"/>
          <p14:tracePt t="240349" x="7146925" y="5956300"/>
          <p14:tracePt t="240352" x="7159625" y="5919788"/>
          <p14:tracePt t="240366" x="7172325" y="5907088"/>
          <p14:tracePt t="240370" x="7172325" y="5881688"/>
          <p14:tracePt t="240381" x="7172325" y="5843588"/>
          <p14:tracePt t="240383" x="7172325" y="5807075"/>
          <p14:tracePt t="240397" x="7172325" y="5768975"/>
          <p14:tracePt t="240399" x="7172325" y="5743575"/>
          <p14:tracePt t="240414" x="7172325" y="5681663"/>
          <p14:tracePt t="240431" x="7159625" y="5630863"/>
          <p14:tracePt t="240447" x="7110413" y="5568950"/>
          <p14:tracePt t="240464" x="7021513" y="5507038"/>
          <p14:tracePt t="240481" x="6910388" y="5456238"/>
          <p14:tracePt t="240498" x="6797675" y="5418138"/>
          <p14:tracePt t="240514" x="6734175" y="5407025"/>
          <p14:tracePt t="240531" x="6708775" y="5407025"/>
          <p14:tracePt t="240548" x="6672263" y="5407025"/>
          <p14:tracePt t="240564" x="6634163" y="5407025"/>
          <p14:tracePt t="240566" x="6596063" y="5407025"/>
          <p14:tracePt t="240581" x="6584950" y="5407025"/>
          <p14:tracePt t="240599" x="6559550" y="5418138"/>
          <p14:tracePt t="240615" x="6534150" y="5456238"/>
          <p14:tracePt t="240631" x="6534150" y="5507038"/>
          <p14:tracePt t="240648" x="6508750" y="5543550"/>
          <p14:tracePt t="240664" x="6508750" y="5568950"/>
          <p14:tracePt t="240681" x="6508750" y="5594350"/>
          <p14:tracePt t="240698" x="6508750" y="5607050"/>
          <p14:tracePt t="240807" x="6508750" y="5619750"/>
          <p14:tracePt t="240814" x="6508750" y="5630863"/>
          <p14:tracePt t="241024" x="6508750" y="5656263"/>
          <p14:tracePt t="241032" x="6496050" y="5681663"/>
          <p14:tracePt t="241040" x="6496050" y="5707063"/>
          <p14:tracePt t="241050" x="6496050" y="5743575"/>
          <p14:tracePt t="241067" x="6472238" y="5819775"/>
          <p14:tracePt t="241084" x="6472238" y="5856288"/>
          <p14:tracePt t="241100" x="6472238" y="5881688"/>
          <p14:tracePt t="241117" x="6472238" y="5894388"/>
          <p14:tracePt t="241119" x="6472238" y="5907088"/>
          <p14:tracePt t="241144" x="6472238" y="5919788"/>
          <p14:tracePt t="241168" x="6472238" y="5932488"/>
          <p14:tracePt t="241176" x="6483350" y="5932488"/>
          <p14:tracePt t="241184" x="6496050" y="5932488"/>
          <p14:tracePt t="241201" x="6534150" y="5945188"/>
          <p14:tracePt t="241218" x="6572250" y="5945188"/>
          <p14:tracePt t="241235" x="6584950" y="5945188"/>
          <p14:tracePt t="241251" x="6608763" y="5945188"/>
          <p14:tracePt t="241267" x="6621463" y="5945188"/>
          <p14:tracePt t="241288" x="6634163" y="5945188"/>
          <p14:tracePt t="241310" x="6646863" y="5945188"/>
          <p14:tracePt t="241319" x="6659563" y="5945188"/>
          <p14:tracePt t="241334" x="6659563" y="5932488"/>
          <p14:tracePt t="241349" x="6659563" y="5919788"/>
          <p14:tracePt t="241351" x="6672263" y="5919788"/>
          <p14:tracePt t="241366" x="6672263" y="5907088"/>
          <p14:tracePt t="241384" x="6672263" y="5894388"/>
          <p14:tracePt t="241406" x="6672263" y="5881688"/>
          <p14:tracePt t="241416" x="6672263" y="5868988"/>
          <p14:tracePt t="241433" x="6684963" y="5868988"/>
          <p14:tracePt t="241449" x="6696075" y="5856288"/>
          <p14:tracePt t="241466" x="6708775" y="5843588"/>
          <p14:tracePt t="241483" x="6721475" y="5819775"/>
          <p14:tracePt t="241500" x="6734175" y="5807075"/>
          <p14:tracePt t="241516" x="6759575" y="5807075"/>
          <p14:tracePt t="241518" x="6772275" y="5807075"/>
          <p14:tracePt t="241534" x="6784975" y="5807075"/>
          <p14:tracePt t="241550" x="6797675" y="5807075"/>
          <p14:tracePt t="241688" x="6797675" y="5819775"/>
          <p14:tracePt t="241703" x="6808788" y="5819775"/>
          <p14:tracePt t="241719" x="6808788" y="5832475"/>
          <p14:tracePt t="241735" x="6821488" y="5832475"/>
          <p14:tracePt t="241752" x="6834188" y="5832475"/>
          <p14:tracePt t="241760" x="6846888" y="5832475"/>
          <p14:tracePt t="241769" x="6872288" y="5832475"/>
          <p14:tracePt t="241786" x="6910388" y="5832475"/>
          <p14:tracePt t="241802" x="6934200" y="5832475"/>
          <p14:tracePt t="241819" x="6959600" y="5832475"/>
          <p14:tracePt t="241836" x="6972300" y="5832475"/>
          <p14:tracePt t="241856" x="6985000" y="5832475"/>
          <p14:tracePt t="242016" x="6997700" y="5832475"/>
          <p14:tracePt t="242024" x="7010400" y="5832475"/>
          <p14:tracePt t="242037" x="7034213" y="5832475"/>
          <p14:tracePt t="242040" x="7072313" y="5832475"/>
          <p14:tracePt t="242053" x="7097713" y="5832475"/>
          <p14:tracePt t="242056" x="7123113" y="5832475"/>
          <p14:tracePt t="242069" x="7134225" y="5832475"/>
          <p14:tracePt t="242072" x="7146925" y="5832475"/>
          <p14:tracePt t="242168" x="7146925" y="5843588"/>
          <p14:tracePt t="242176" x="7134225" y="5843588"/>
          <p14:tracePt t="242200" x="7123113" y="5843588"/>
          <p14:tracePt t="242225" x="7123113" y="5856288"/>
          <p14:tracePt t="242448" x="7123113" y="5868988"/>
          <p14:tracePt t="242456" x="7123113" y="5881688"/>
          <p14:tracePt t="242471" x="7110413" y="5894388"/>
          <p14:tracePt t="242487" x="7110413" y="5907088"/>
          <p14:tracePt t="242505" x="7110413" y="5919788"/>
          <p14:tracePt t="242521" x="7085013" y="5932488"/>
          <p14:tracePt t="242536" x="7085013" y="5945188"/>
          <p14:tracePt t="242552" x="7072313" y="5956300"/>
          <p14:tracePt t="242569" x="7072313" y="5981700"/>
          <p14:tracePt t="242586" x="7059613" y="5994400"/>
          <p14:tracePt t="242602" x="7059613" y="6007100"/>
          <p14:tracePt t="242624" x="7059613" y="6019800"/>
          <p14:tracePt t="242720" x="7072313" y="6019800"/>
          <p14:tracePt t="242728" x="7097713" y="6019800"/>
          <p14:tracePt t="242738" x="7123113" y="6019800"/>
          <p14:tracePt t="242755" x="7210425" y="5994400"/>
          <p14:tracePt t="242771" x="7259638" y="5969000"/>
          <p14:tracePt t="242788" x="7323138" y="5969000"/>
          <p14:tracePt t="242805" x="7385050" y="5956300"/>
          <p14:tracePt t="242808" x="7410450" y="5956300"/>
          <p14:tracePt t="242821" x="7435850" y="5956300"/>
          <p14:tracePt t="242824" x="7459663" y="5956300"/>
          <p14:tracePt t="242839" x="7485063" y="5956300"/>
          <p14:tracePt t="242944" x="7448550" y="5956300"/>
          <p14:tracePt t="242952" x="7385050" y="5969000"/>
          <p14:tracePt t="242960" x="7348538" y="5969000"/>
          <p14:tracePt t="242972" x="7297738" y="5981700"/>
          <p14:tracePt t="242989" x="7235825" y="5994400"/>
          <p14:tracePt t="242992" x="7197725" y="6007100"/>
          <p14:tracePt t="243008" x="7185025" y="6007100"/>
          <p14:tracePt t="243096" x="7235825" y="6007100"/>
          <p14:tracePt t="243104" x="7285038" y="6019800"/>
          <p14:tracePt t="243112" x="7348538" y="6019800"/>
          <p14:tracePt t="243122" x="7397750" y="6019800"/>
          <p14:tracePt t="243139" x="7459663" y="6019800"/>
          <p14:tracePt t="243155" x="7485063" y="6019800"/>
          <p14:tracePt t="243304" x="7497763" y="6019800"/>
          <p14:tracePt t="243312" x="7510463" y="6019800"/>
          <p14:tracePt t="243323" x="7548563" y="6019800"/>
          <p14:tracePt t="243340" x="7623175" y="6032500"/>
          <p14:tracePt t="243356" x="7785100" y="6081713"/>
          <p14:tracePt t="243360" x="7861300" y="6107113"/>
          <p14:tracePt t="243373" x="7948613" y="6145213"/>
          <p14:tracePt t="243376" x="8035925" y="6181725"/>
          <p14:tracePt t="243389" x="8110538" y="6207125"/>
          <p14:tracePt t="243407" x="8212138" y="6257925"/>
          <p14:tracePt t="243424" x="8223250" y="6269038"/>
          <p14:tracePt t="243440" x="8235950" y="6269038"/>
          <p14:tracePt t="243457" x="8248650" y="6269038"/>
          <p14:tracePt t="243528" x="8261350" y="6269038"/>
          <p14:tracePt t="243535" x="8261350" y="6257925"/>
          <p14:tracePt t="243544" x="8261350" y="6245225"/>
          <p14:tracePt t="243560" x="8261350" y="6232525"/>
          <p14:tracePt t="243574" x="8261350" y="6219825"/>
          <p14:tracePt t="243577" x="8261350" y="6207125"/>
          <p14:tracePt t="243591" x="8261350" y="6194425"/>
          <p14:tracePt t="243616" x="8261350" y="6181725"/>
          <p14:tracePt t="243712" x="8261350" y="6169025"/>
          <p14:tracePt t="243720" x="8248650" y="6169025"/>
          <p14:tracePt t="243728" x="8235950" y="6169025"/>
          <p14:tracePt t="243740" x="8212138" y="6169025"/>
          <p14:tracePt t="243743" x="8199438" y="6169025"/>
          <p14:tracePt t="243757" x="8186738" y="6169025"/>
          <p14:tracePt t="243760" x="8174038" y="6169025"/>
          <p14:tracePt t="243848" x="8174038" y="6157913"/>
          <p14:tracePt t="243856" x="8174038" y="6145213"/>
          <p14:tracePt t="243864" x="8174038" y="6132513"/>
          <p14:tracePt t="243874" x="8174038" y="6107113"/>
          <p14:tracePt t="243891" x="8186738" y="6081713"/>
          <p14:tracePt t="243908" x="8186738" y="6045200"/>
          <p14:tracePt t="243914" x="8186738" y="6032500"/>
          <p14:tracePt t="243924" x="8186738" y="6019800"/>
          <p14:tracePt t="243941" x="8186738" y="6007100"/>
          <p14:tracePt t="244056" x="8174038" y="6007100"/>
          <p14:tracePt t="244064" x="8148638" y="6019800"/>
          <p14:tracePt t="244075" x="8148638" y="6045200"/>
          <p14:tracePt t="244092" x="8123238" y="6107113"/>
          <p14:tracePt t="244108" x="8110538" y="6169025"/>
          <p14:tracePt t="244112" x="8110538" y="6207125"/>
          <p14:tracePt t="244124" x="8099425" y="6257925"/>
          <p14:tracePt t="244127" x="8099425" y="6294438"/>
          <p14:tracePt t="244142" x="8099425" y="6332538"/>
          <p14:tracePt t="244143" x="8099425" y="6370638"/>
          <p14:tracePt t="244159" x="8099425" y="6432550"/>
          <p14:tracePt t="244175" x="8099425" y="6457950"/>
          <p14:tracePt t="244207" x="8110538" y="6457950"/>
          <p14:tracePt t="244225" x="8123238" y="6457950"/>
          <p14:tracePt t="244233" x="8148638" y="6457950"/>
          <p14:tracePt t="244242" x="8161338" y="6457950"/>
          <p14:tracePt t="244259" x="8186738" y="6394450"/>
          <p14:tracePt t="244276" x="8212138" y="6307138"/>
          <p14:tracePt t="244293" x="8212138" y="6207125"/>
          <p14:tracePt t="244296" x="8212138" y="6132513"/>
          <p14:tracePt t="244309" x="8212138" y="6069013"/>
          <p14:tracePt t="244312" x="8212138" y="5994400"/>
          <p14:tracePt t="244326" x="8212138" y="5932488"/>
          <p14:tracePt t="244329" x="8186738" y="5856288"/>
          <p14:tracePt t="244343" x="8148638" y="5756275"/>
          <p14:tracePt t="244360" x="8110538" y="5707063"/>
          <p14:tracePt t="244376" x="8074025" y="5681663"/>
          <p14:tracePt t="244393" x="8035925" y="5681663"/>
          <p14:tracePt t="244409" x="7974013" y="5681663"/>
          <p14:tracePt t="244425" x="7910513" y="5681663"/>
          <p14:tracePt t="244442" x="7861300" y="5707063"/>
          <p14:tracePt t="244459" x="7823200" y="5756275"/>
          <p14:tracePt t="244476" x="7785100" y="5807075"/>
          <p14:tracePt t="244493" x="7773988" y="5819775"/>
          <p14:tracePt t="244496" x="7773988" y="5832475"/>
          <p14:tracePt t="244519" x="7773988" y="5843588"/>
          <p14:tracePt t="244528" x="7773988" y="5856288"/>
          <p14:tracePt t="244544" x="7874000" y="5856288"/>
          <p14:tracePt t="244560" x="8048625" y="5856288"/>
          <p14:tracePt t="244576" x="8261350" y="5843588"/>
          <p14:tracePt t="244593" x="8448675" y="5768975"/>
          <p14:tracePt t="244610" x="8586788" y="5668963"/>
          <p14:tracePt t="244626" x="8637588" y="5568950"/>
          <p14:tracePt t="244643" x="8650288" y="5494338"/>
          <p14:tracePt t="244659" x="8650288" y="5407025"/>
          <p14:tracePt t="244677" x="8650288" y="5318125"/>
          <p14:tracePt t="244679" x="8650288" y="5281613"/>
          <p14:tracePt t="244693" x="8624888" y="5243513"/>
          <p14:tracePt t="244695" x="8574088" y="5194300"/>
          <p14:tracePt t="244710" x="8537575" y="5156200"/>
          <p14:tracePt t="244712" x="8474075" y="5130800"/>
          <p14:tracePt t="244727" x="8312150" y="5068888"/>
          <p14:tracePt t="244743" x="8086725" y="4981575"/>
          <p14:tracePt t="244760" x="7861300" y="4930775"/>
          <p14:tracePt t="244777" x="7673975" y="4905375"/>
          <p14:tracePt t="244794" x="7561263" y="4905375"/>
          <p14:tracePt t="244810" x="7472363" y="4905375"/>
          <p14:tracePt t="244827" x="7359650" y="4905375"/>
          <p14:tracePt t="244843" x="7259638" y="4968875"/>
          <p14:tracePt t="244860" x="7185025" y="5081588"/>
          <p14:tracePt t="244877" x="7110413" y="5205413"/>
          <p14:tracePt t="244879" x="7085013" y="5294313"/>
          <p14:tracePt t="244895" x="7046913" y="5518150"/>
          <p14:tracePt t="244911" x="7021513" y="5694363"/>
          <p14:tracePt t="244928" x="7021513" y="5832475"/>
          <p14:tracePt t="244944" x="7021513" y="5919788"/>
          <p14:tracePt t="244961" x="7059613" y="5994400"/>
          <p14:tracePt t="244978" x="7123113" y="6081713"/>
          <p14:tracePt t="244994" x="7172325" y="6145213"/>
          <p14:tracePt t="245011" x="7259638" y="6219825"/>
          <p14:tracePt t="245028" x="7335838" y="6281738"/>
          <p14:tracePt t="245044" x="7448550" y="6319838"/>
          <p14:tracePt t="245048" x="7497763" y="6332538"/>
          <p14:tracePt t="245060" x="7548563" y="6332538"/>
          <p14:tracePt t="245063" x="7623175" y="6345238"/>
          <p14:tracePt t="245077" x="7710488" y="6357938"/>
          <p14:tracePt t="245079" x="7810500" y="6357938"/>
          <p14:tracePt t="245093" x="7886700" y="6357938"/>
          <p14:tracePt t="245094" x="7974013" y="6357938"/>
          <p14:tracePt t="245109" x="8086725" y="6345238"/>
          <p14:tracePt t="245111" x="8186738" y="6319838"/>
          <p14:tracePt t="245127" x="8335963" y="6219825"/>
          <p14:tracePt t="245143" x="8461375" y="6094413"/>
          <p14:tracePt t="245159" x="8524875" y="5969000"/>
          <p14:tracePt t="245176" x="8537575" y="5843588"/>
          <p14:tracePt t="245193" x="8548688" y="5732463"/>
          <p14:tracePt t="245210" x="8548688" y="5630863"/>
          <p14:tracePt t="245227" x="8548688" y="5556250"/>
          <p14:tracePt t="245243" x="8537575" y="5481638"/>
          <p14:tracePt t="245262" x="8486775" y="5394325"/>
          <p14:tracePt t="245264" x="8461375" y="5368925"/>
          <p14:tracePt t="245278" x="8424863" y="5330825"/>
          <p14:tracePt t="245280" x="8374063" y="5305425"/>
          <p14:tracePt t="245295" x="8299450" y="5281613"/>
          <p14:tracePt t="245312" x="8212138" y="5268913"/>
          <p14:tracePt t="245328" x="8074025" y="5268913"/>
          <p14:tracePt t="245345" x="7910513" y="5268913"/>
          <p14:tracePt t="245361" x="7773988" y="5268913"/>
          <p14:tracePt t="245378" x="7648575" y="5294313"/>
          <p14:tracePt t="245395" x="7535863" y="5343525"/>
          <p14:tracePt t="245411" x="7459663" y="5381625"/>
          <p14:tracePt t="245428" x="7423150" y="5443538"/>
          <p14:tracePt t="245445" x="7385050" y="5530850"/>
          <p14:tracePt t="245449" x="7372350" y="5568950"/>
          <p14:tracePt t="245462" x="7372350" y="5607050"/>
          <p14:tracePt t="245464" x="7359650" y="5643563"/>
          <p14:tracePt t="245477" x="7348538" y="5694363"/>
          <p14:tracePt t="245478" x="7348538" y="5756275"/>
          <p14:tracePt t="245494" x="7348538" y="5907088"/>
          <p14:tracePt t="245511" x="7397750" y="6069013"/>
          <p14:tracePt t="245527" x="7485063" y="6245225"/>
          <p14:tracePt t="245544" x="7585075" y="6407150"/>
          <p14:tracePt t="245560" x="7697788" y="6545263"/>
          <p14:tracePt t="245577" x="7848600" y="6607175"/>
          <p14:tracePt t="245594" x="7986713" y="6632575"/>
          <p14:tracePt t="245611" x="8123238" y="6645275"/>
          <p14:tracePt t="245627" x="8261350" y="6645275"/>
          <p14:tracePt t="245644" x="8374063" y="6570663"/>
          <p14:tracePt t="245661" x="8448675" y="6457950"/>
          <p14:tracePt t="245662" x="8461375" y="6394450"/>
          <p14:tracePt t="245678" x="8474075" y="6319838"/>
          <p14:tracePt t="245679" x="8486775" y="6232525"/>
          <p14:tracePt t="245694" x="8486775" y="6094413"/>
          <p14:tracePt t="245711" x="8486775" y="5981700"/>
          <p14:tracePt t="245728" x="8486775" y="5881688"/>
          <p14:tracePt t="245744" x="8474075" y="5781675"/>
          <p14:tracePt t="245761" x="8448675" y="5707063"/>
          <p14:tracePt t="245778" x="8424863" y="5607050"/>
          <p14:tracePt t="245794" x="8386763" y="5530850"/>
          <p14:tracePt t="245811" x="8348663" y="5468938"/>
          <p14:tracePt t="245828" x="8312150" y="5430838"/>
          <p14:tracePt t="245845" x="8248650" y="5407025"/>
          <p14:tracePt t="245847" x="8212138" y="5394325"/>
          <p14:tracePt t="245862" x="8086725" y="5381625"/>
          <p14:tracePt t="245878" x="7948613" y="5381625"/>
          <p14:tracePt t="245895" x="7823200" y="5381625"/>
          <p14:tracePt t="245911" x="7761288" y="5381625"/>
          <p14:tracePt t="245928" x="7710488" y="5381625"/>
          <p14:tracePt t="245945" x="7673975" y="5418138"/>
          <p14:tracePt t="245961" x="7623175" y="5456238"/>
          <p14:tracePt t="245979" x="7597775" y="5518150"/>
          <p14:tracePt t="245995" x="7585075" y="5594350"/>
          <p14:tracePt t="246012" x="7572375" y="5668963"/>
          <p14:tracePt t="246028" x="7572375" y="5732463"/>
          <p14:tracePt t="246030" x="7572375" y="5756275"/>
          <p14:tracePt t="246046" x="7572375" y="5781675"/>
          <p14:tracePt t="246047" x="7572375" y="5819775"/>
          <p14:tracePt t="246062" x="7597775" y="5868988"/>
          <p14:tracePt t="246079" x="7623175" y="5907088"/>
          <p14:tracePt t="246096" x="7661275" y="5932488"/>
          <p14:tracePt t="246112" x="7710488" y="5945188"/>
          <p14:tracePt t="246129" x="7785100" y="5945188"/>
          <p14:tracePt t="246147" x="7897813" y="5945188"/>
          <p14:tracePt t="246163" x="8023225" y="5907088"/>
          <p14:tracePt t="246180" x="8110538" y="5843588"/>
          <p14:tracePt t="246197" x="8161338" y="5794375"/>
          <p14:tracePt t="246200" x="8186738" y="5768975"/>
          <p14:tracePt t="246214" x="8199438" y="5743575"/>
          <p14:tracePt t="246216" x="8223250" y="5732463"/>
          <p14:tracePt t="246231" x="8235950" y="5681663"/>
          <p14:tracePt t="246247" x="8261350" y="5630863"/>
          <p14:tracePt t="246264" x="8274050" y="5581650"/>
          <p14:tracePt t="246281" x="8274050" y="5530850"/>
          <p14:tracePt t="246297" x="8274050" y="5481638"/>
          <p14:tracePt t="246314" x="8274050" y="5443538"/>
          <p14:tracePt t="246330" x="8248650" y="5407025"/>
          <p14:tracePt t="246348" x="8199438" y="5381625"/>
          <p14:tracePt t="246365" x="8099425" y="5343525"/>
          <p14:tracePt t="246368" x="8048625" y="5330825"/>
          <p14:tracePt t="246381" x="7999413" y="5330825"/>
          <p14:tracePt t="246383" x="7923213" y="5318125"/>
          <p14:tracePt t="246398" x="7861300" y="5318125"/>
          <p14:tracePt t="246400" x="7785100" y="5318125"/>
          <p14:tracePt t="246415" x="7673975" y="5318125"/>
          <p14:tracePt t="246432" x="7585075" y="5318125"/>
          <p14:tracePt t="246448" x="7485063" y="5318125"/>
          <p14:tracePt t="246465" x="7410450" y="5343525"/>
          <p14:tracePt t="246481" x="7348538" y="5368925"/>
          <p14:tracePt t="246498" x="7323138" y="5381625"/>
          <p14:tracePt t="246515" x="7310438" y="5394325"/>
          <p14:tracePt t="246531" x="7285038" y="5430838"/>
          <p14:tracePt t="246548" x="7285038" y="5468938"/>
          <p14:tracePt t="246565" x="7285038" y="5494338"/>
          <p14:tracePt t="246568" x="7285038" y="5507038"/>
          <p14:tracePt t="246581" x="7285038" y="5543550"/>
          <p14:tracePt t="246584" x="7285038" y="5581650"/>
          <p14:tracePt t="246598" x="7285038" y="5619750"/>
          <p14:tracePt t="246600" x="7285038" y="5643563"/>
          <p14:tracePt t="246615" x="7310438" y="5707063"/>
          <p14:tracePt t="246632" x="7359650" y="5794375"/>
          <p14:tracePt t="246648" x="7448550" y="5856288"/>
          <p14:tracePt t="246664" x="7548563" y="5956300"/>
          <p14:tracePt t="246681" x="7661275" y="6007100"/>
          <p14:tracePt t="246698" x="7735888" y="6045200"/>
          <p14:tracePt t="246715" x="7797800" y="6045200"/>
          <p14:tracePt t="246732" x="7848600" y="6045200"/>
          <p14:tracePt t="246735" x="7874000" y="6045200"/>
          <p14:tracePt t="246748" x="7886700" y="6045200"/>
          <p14:tracePt t="246751" x="7910513" y="6045200"/>
          <p14:tracePt t="246765" x="7935913" y="6045200"/>
          <p14:tracePt t="246767" x="7961313" y="6045200"/>
          <p14:tracePt t="246782" x="7986713" y="6019800"/>
          <p14:tracePt t="246784" x="8010525" y="6007100"/>
          <p14:tracePt t="246797" x="8023225" y="5981700"/>
          <p14:tracePt t="246799" x="8061325" y="5956300"/>
          <p14:tracePt t="246814" x="8110538" y="5868988"/>
          <p14:tracePt t="246831" x="8148638" y="5794375"/>
          <p14:tracePt t="246847" x="8161338" y="5732463"/>
          <p14:tracePt t="246864" x="8161338" y="5694363"/>
          <p14:tracePt t="246881" x="8161338" y="5656263"/>
          <p14:tracePt t="246897" x="8161338" y="5643563"/>
          <p14:tracePt t="246915" x="8161338" y="5630863"/>
          <p14:tracePt t="246932" x="8148638" y="5607050"/>
          <p14:tracePt t="246937" x="8135938" y="5594350"/>
          <p14:tracePt t="246949" x="8110538" y="5581650"/>
          <p14:tracePt t="246951" x="8074025" y="5581650"/>
          <p14:tracePt t="246967" x="8035925" y="5581650"/>
          <p14:tracePt t="246969" x="7999413" y="5581650"/>
          <p14:tracePt t="246983" x="7886700" y="5581650"/>
          <p14:tracePt t="247000" x="7810500" y="5581650"/>
          <p14:tracePt t="247016" x="7723188" y="5581650"/>
          <p14:tracePt t="247033" x="7661275" y="5581650"/>
          <p14:tracePt t="247049" x="7623175" y="5581650"/>
          <p14:tracePt t="247066" x="7610475" y="5581650"/>
          <p14:tracePt t="247083" x="7597775" y="5581650"/>
          <p14:tracePt t="247100" x="7597775" y="5594350"/>
          <p14:tracePt t="247117" x="7585075" y="5594350"/>
          <p14:tracePt t="247133" x="7585075" y="5607050"/>
          <p14:tracePt t="247160" x="7585075" y="5619750"/>
          <p14:tracePt t="247175" x="7585075" y="5630863"/>
          <p14:tracePt t="247199" x="7585075" y="5643563"/>
          <p14:tracePt t="247217" x="7585075" y="5656263"/>
          <p14:tracePt t="247225" x="7585075" y="5668963"/>
          <p14:tracePt t="247239" x="7585075" y="5681663"/>
          <p14:tracePt t="247255" x="7585075" y="5694363"/>
          <p14:tracePt t="247270" x="7585075" y="5707063"/>
          <p14:tracePt t="247281" x="7597775" y="5719763"/>
          <p14:tracePt t="247298" x="7610475" y="5719763"/>
          <p14:tracePt t="247315" x="7661275" y="5732463"/>
          <p14:tracePt t="247332" x="7710488" y="5743575"/>
          <p14:tracePt t="247348" x="7773988" y="5743575"/>
          <p14:tracePt t="247367" x="7848600" y="5743575"/>
          <p14:tracePt t="247369" x="7861300" y="5743575"/>
          <p14:tracePt t="247384" x="7886700" y="5743575"/>
          <p14:tracePt t="247401" x="7886700" y="5732463"/>
          <p14:tracePt t="247417" x="7886700" y="5719763"/>
          <p14:tracePt t="247433" x="7886700" y="5694363"/>
          <p14:tracePt t="247450" x="7886700" y="5681663"/>
          <p14:tracePt t="247468" x="7886700" y="5668963"/>
          <p14:tracePt t="247496" x="7886700" y="5656263"/>
          <p14:tracePt t="247504" x="7886700" y="5643563"/>
          <p14:tracePt t="247592" x="7874000" y="5643563"/>
          <p14:tracePt t="247600" x="7861300" y="5643563"/>
          <p14:tracePt t="247617" x="7861300" y="5656263"/>
          <p14:tracePt t="247624" x="7848600" y="5656263"/>
          <p14:tracePt t="247634" x="7848600" y="5668963"/>
          <p14:tracePt t="247651" x="7835900" y="5694363"/>
          <p14:tracePt t="247668" x="7835900" y="5719763"/>
          <p14:tracePt t="247684" x="7835900" y="5756275"/>
          <p14:tracePt t="247687" x="7835900" y="5768975"/>
          <p14:tracePt t="247701" x="7835900" y="5781675"/>
          <p14:tracePt t="247704" x="7835900" y="5794375"/>
          <p14:tracePt t="247719" x="7835900" y="5819775"/>
          <p14:tracePt t="247743" x="7835900" y="5832475"/>
          <p14:tracePt t="248024" x="7835900" y="5843588"/>
          <p14:tracePt t="248032" x="7848600" y="5843588"/>
          <p14:tracePt t="248040" x="7848600" y="5856288"/>
          <p14:tracePt t="248055" x="7848600" y="5868988"/>
          <p14:tracePt t="248067" x="7861300" y="5881688"/>
          <p14:tracePt t="248083" x="7874000" y="5881688"/>
          <p14:tracePt t="248102" x="7886700" y="5894388"/>
          <p14:tracePt t="248118" x="7897813" y="5894388"/>
          <p14:tracePt t="248134" x="7923213" y="5894388"/>
          <p14:tracePt t="248150" x="7935913" y="5894388"/>
          <p14:tracePt t="248167" x="7961313" y="5894388"/>
          <p14:tracePt t="248207" x="7974013" y="5894388"/>
          <p14:tracePt t="248223" x="7974013" y="5881688"/>
          <p14:tracePt t="248231" x="7986713" y="5868988"/>
          <p14:tracePt t="248246" x="7986713" y="5856288"/>
          <p14:tracePt t="248255" x="7986713" y="5843588"/>
          <p14:tracePt t="248267" x="7986713" y="5832475"/>
          <p14:tracePt t="248284" x="7999413" y="5807075"/>
          <p14:tracePt t="248301" x="7999413" y="5794375"/>
          <p14:tracePt t="248464" x="8010525" y="5794375"/>
          <p14:tracePt t="248489" x="8023225" y="5794375"/>
          <p14:tracePt t="248496" x="8035925" y="5794375"/>
          <p14:tracePt t="248504" x="8048625" y="5794375"/>
          <p14:tracePt t="248520" x="8110538" y="5794375"/>
          <p14:tracePt t="248536" x="8135938" y="5794375"/>
          <p14:tracePt t="248553" x="8174038" y="5807075"/>
          <p14:tracePt t="248570" x="8199438" y="5807075"/>
          <p14:tracePt t="248587" x="8212138" y="5807075"/>
          <p14:tracePt t="248604" x="8223250" y="5807075"/>
          <p14:tracePt t="248607" x="8235950" y="5807075"/>
          <p14:tracePt t="248624" x="8248650" y="5807075"/>
          <p14:tracePt t="248856" x="8248650" y="5819775"/>
          <p14:tracePt t="248864" x="8248650" y="5843588"/>
          <p14:tracePt t="248871" x="8248650" y="5856288"/>
          <p14:tracePt t="248887" x="8248650" y="5881688"/>
          <p14:tracePt t="248906" x="8248650" y="5894388"/>
          <p14:tracePt t="248921" x="8248650" y="5907088"/>
          <p14:tracePt t="249080" x="8261350" y="5907088"/>
          <p14:tracePt t="249304" x="8274050" y="5907088"/>
          <p14:tracePt t="249312" x="8286750" y="5907088"/>
          <p14:tracePt t="249321" x="8299450" y="5907088"/>
          <p14:tracePt t="249338" x="8324850" y="5907088"/>
          <p14:tracePt t="249356" x="8335963" y="5907088"/>
          <p14:tracePt t="249372" x="8348663" y="5907088"/>
          <p14:tracePt t="249390" x="8348663" y="5894388"/>
          <p14:tracePt t="249392" x="8348663" y="5868988"/>
          <p14:tracePt t="249406" x="8348663" y="5832475"/>
          <p14:tracePt t="249409" x="8348663" y="5794375"/>
          <p14:tracePt t="249422" x="8348663" y="5768975"/>
          <p14:tracePt t="249424" x="8348663" y="5743575"/>
          <p14:tracePt t="249439" x="8348663" y="5694363"/>
          <p14:tracePt t="249456" x="8348663" y="5656263"/>
          <p14:tracePt t="249535" x="8361363" y="5656263"/>
          <p14:tracePt t="249543" x="8386763" y="5656263"/>
          <p14:tracePt t="249555" x="8412163" y="5694363"/>
          <p14:tracePt t="249572" x="8512175" y="5756275"/>
          <p14:tracePt t="249576" x="8561388" y="5794375"/>
          <p14:tracePt t="249589" x="8624888" y="5843588"/>
          <p14:tracePt t="249607" x="8763000" y="5919788"/>
          <p14:tracePt t="249624" x="8786813" y="5919788"/>
          <p14:tracePt t="249639" x="8786813" y="5932488"/>
          <p14:tracePt t="249712" x="8737600" y="5932488"/>
          <p14:tracePt t="249720" x="8624888" y="5919788"/>
          <p14:tracePt t="249728" x="8524875" y="5907088"/>
          <p14:tracePt t="249739" x="8424863" y="5881688"/>
          <p14:tracePt t="249756" x="8312150" y="5868988"/>
          <p14:tracePt t="249773" x="8274050" y="5856288"/>
          <p14:tracePt t="249824" x="8299450" y="5843588"/>
          <p14:tracePt t="249831" x="8361363" y="5832475"/>
          <p14:tracePt t="249839" x="8474075" y="5807075"/>
          <p14:tracePt t="249857" x="8724900" y="5768975"/>
          <p14:tracePt t="249873" x="8975725" y="5719763"/>
          <p14:tracePt t="249890" x="9263063" y="5694363"/>
          <p14:tracePt t="249907" x="9550400" y="5643563"/>
          <p14:tracePt t="249913" x="9688513" y="5594350"/>
          <p14:tracePt t="249923" x="9788525" y="5556250"/>
          <p14:tracePt t="249940" x="9901238" y="5518150"/>
          <p14:tracePt t="249943" x="9926638" y="5494338"/>
          <p14:tracePt t="249957" x="9952038" y="5481638"/>
          <p14:tracePt t="249959" x="9963150" y="5456238"/>
          <p14:tracePt t="249974" x="9963150" y="5443538"/>
          <p14:tracePt t="249977" x="9963150" y="5430838"/>
          <p14:tracePt t="249992" x="9963150" y="5418138"/>
          <p14:tracePt t="250008" x="9963150" y="5407025"/>
          <p14:tracePt t="250024" x="9963150" y="5368925"/>
          <p14:tracePt t="250041" x="9913938" y="5318125"/>
          <p14:tracePt t="250058" x="9813925" y="5268913"/>
          <p14:tracePt t="250074" x="9663113" y="5218113"/>
          <p14:tracePt t="250089" x="9525000" y="5181600"/>
          <p14:tracePt t="250106" x="9437688" y="5156200"/>
          <p14:tracePt t="250122" x="9363075" y="5156200"/>
          <p14:tracePt t="250139" x="9250363" y="5156200"/>
          <p14:tracePt t="250156" x="9199563" y="5156200"/>
          <p14:tracePt t="250172" x="9150350" y="5181600"/>
          <p14:tracePt t="250174" x="9124950" y="5194300"/>
          <p14:tracePt t="250189" x="9099550" y="5218113"/>
          <p14:tracePt t="250191" x="9088438" y="5256213"/>
          <p14:tracePt t="250206" x="9037638" y="5318125"/>
          <p14:tracePt t="250223" x="9024938" y="5430838"/>
          <p14:tracePt t="250239" x="8975725" y="5594350"/>
          <p14:tracePt t="250256" x="8950325" y="5756275"/>
          <p14:tracePt t="250273" x="8924925" y="5932488"/>
          <p14:tracePt t="250290" x="8899525" y="6056313"/>
          <p14:tracePt t="250306" x="8886825" y="6157913"/>
          <p14:tracePt t="250323" x="8886825" y="6207125"/>
          <p14:tracePt t="250340" x="8886825" y="6232525"/>
          <p14:tracePt t="250357" x="8886825" y="6257925"/>
          <p14:tracePt t="250359" x="8886825" y="6269038"/>
          <p14:tracePt t="250373" x="8886825" y="6281738"/>
          <p14:tracePt t="250375" x="8886825" y="6294438"/>
          <p14:tracePt t="250390" x="8912225" y="6307138"/>
          <p14:tracePt t="250407" x="8937625" y="6319838"/>
          <p14:tracePt t="250423" x="8986838" y="6319838"/>
          <p14:tracePt t="250440" x="9024938" y="6345238"/>
          <p14:tracePt t="250457" x="9112250" y="6345238"/>
          <p14:tracePt t="250473" x="9250363" y="6345238"/>
          <p14:tracePt t="250490" x="9463088" y="6294438"/>
          <p14:tracePt t="250507" x="9688513" y="6194425"/>
          <p14:tracePt t="250524" x="9839325" y="6094413"/>
          <p14:tracePt t="250540" x="9939338" y="5956300"/>
          <p14:tracePt t="250542" x="9963150" y="5894388"/>
          <p14:tracePt t="250557" x="9975850" y="5819775"/>
          <p14:tracePt t="250558" x="10001250" y="5743575"/>
          <p14:tracePt t="250574" x="10013950" y="5607050"/>
          <p14:tracePt t="250590" x="10013950" y="5507038"/>
          <p14:tracePt t="250607" x="10013950" y="5418138"/>
          <p14:tracePt t="250624" x="9988550" y="5330825"/>
          <p14:tracePt t="250640" x="9952038" y="5281613"/>
          <p14:tracePt t="250657" x="9875838" y="5205413"/>
          <p14:tracePt t="250674" x="9788525" y="5143500"/>
          <p14:tracePt t="250691" x="9663113" y="5081588"/>
          <p14:tracePt t="250707" x="9513888" y="5018088"/>
          <p14:tracePt t="250724" x="9363075" y="4981575"/>
          <p14:tracePt t="250726" x="9275763" y="4981575"/>
          <p14:tracePt t="250741" x="9199563" y="4981575"/>
          <p14:tracePt t="250742" x="9124950" y="4981575"/>
          <p14:tracePt t="250758" x="8975725" y="4981575"/>
          <p14:tracePt t="250775" x="8863013" y="5005388"/>
          <p14:tracePt t="250791" x="8786813" y="5043488"/>
          <p14:tracePt t="250807" x="8724900" y="5118100"/>
          <p14:tracePt t="250825" x="8674100" y="5243513"/>
          <p14:tracePt t="250842" x="8661400" y="5368925"/>
          <p14:tracePt t="250859" x="8637588" y="5481638"/>
          <p14:tracePt t="250876" x="8637588" y="5556250"/>
          <p14:tracePt t="250881" x="8637588" y="5594350"/>
          <p14:tracePt t="250892" x="8637588" y="5630863"/>
          <p14:tracePt t="250895" x="8637588" y="5668963"/>
          <p14:tracePt t="250909" x="8650288" y="5707063"/>
          <p14:tracePt t="250912" x="8674100" y="5743575"/>
          <p14:tracePt t="250926" x="8699500" y="5794375"/>
          <p14:tracePt t="250929" x="8750300" y="5856288"/>
          <p14:tracePt t="250943" x="8863013" y="5956300"/>
          <p14:tracePt t="250960" x="9012238" y="6056313"/>
          <p14:tracePt t="250976" x="9124950" y="6132513"/>
          <p14:tracePt t="250993" x="9250363" y="6181725"/>
          <p14:tracePt t="251010" x="9337675" y="6194425"/>
          <p14:tracePt t="251026" x="9401175" y="6207125"/>
          <p14:tracePt t="251043" x="9513888" y="6219825"/>
          <p14:tracePt t="251060" x="9688513" y="6219825"/>
          <p14:tracePt t="251077" x="9926638" y="6219825"/>
          <p14:tracePt t="251079" x="10026650" y="6219825"/>
          <p14:tracePt t="251093" x="10113963" y="6219825"/>
          <p14:tracePt t="251096" x="10177463" y="6207125"/>
          <p14:tracePt t="251109" x="10239375" y="6169025"/>
          <p14:tracePt t="251127" x="10364788" y="6056313"/>
          <p14:tracePt t="251144" x="10401300" y="5945188"/>
          <p14:tracePt t="251160" x="10452100" y="5856288"/>
          <p14:tracePt t="251177" x="10464800" y="5781675"/>
          <p14:tracePt t="251193" x="10464800" y="5707063"/>
          <p14:tracePt t="251210" x="10464800" y="5643563"/>
          <p14:tracePt t="251227" x="10464800" y="5581650"/>
          <p14:tracePt t="251244" x="10439400" y="5494338"/>
          <p14:tracePt t="251248" x="10414000" y="5456238"/>
          <p14:tracePt t="251260" x="10390188" y="5407025"/>
          <p14:tracePt t="251277" x="10288588" y="5330825"/>
          <p14:tracePt t="251280" x="10226675" y="5281613"/>
          <p14:tracePt t="251295" x="10164763" y="5243513"/>
          <p14:tracePt t="251298" x="10088563" y="5205413"/>
          <p14:tracePt t="251311" x="9952038" y="5168900"/>
          <p14:tracePt t="251326" x="9839325" y="5143500"/>
          <p14:tracePt t="251343" x="9788525" y="5118100"/>
          <p14:tracePt t="251359" x="9726613" y="5118100"/>
          <p14:tracePt t="251376" x="9701213" y="5118100"/>
          <p14:tracePt t="251393" x="9637713" y="5118100"/>
          <p14:tracePt t="251409" x="9575800" y="5118100"/>
          <p14:tracePt t="251426" x="9501188" y="5156200"/>
          <p14:tracePt t="251443" x="9388475" y="5194300"/>
          <p14:tracePt t="251460" x="9288463" y="5281613"/>
          <p14:tracePt t="251463" x="9250363" y="5330825"/>
          <p14:tracePt t="251478" x="9212263" y="5394325"/>
          <p14:tracePt t="251480" x="9188450" y="5430838"/>
          <p14:tracePt t="251494" x="9163050" y="5481638"/>
          <p14:tracePt t="251497" x="9150350" y="5518150"/>
          <p14:tracePt t="251511" x="9137650" y="5594350"/>
          <p14:tracePt t="251528" x="9124950" y="5643563"/>
          <p14:tracePt t="251545" x="9124950" y="5719763"/>
          <p14:tracePt t="251561" x="9124950" y="5781675"/>
          <p14:tracePt t="251577" x="9124950" y="5856288"/>
          <p14:tracePt t="251594" x="9124950" y="5945188"/>
          <p14:tracePt t="251611" x="9163050" y="6045200"/>
          <p14:tracePt t="251628" x="9199563" y="6107113"/>
          <p14:tracePt t="251631" x="9212263" y="6132513"/>
          <p14:tracePt t="251645" x="9237663" y="6145213"/>
          <p14:tracePt t="251648" x="9250363" y="6157913"/>
          <p14:tracePt t="251661" x="9275763" y="6169025"/>
          <p14:tracePt t="251664" x="9288463" y="6181725"/>
          <p14:tracePt t="251678" x="9301163" y="6181725"/>
          <p14:tracePt t="251679" x="9324975" y="6194425"/>
          <p14:tracePt t="251693" x="9337675" y="6207125"/>
          <p14:tracePt t="251694" x="9350375" y="6207125"/>
          <p14:tracePt t="251710" x="9401175" y="6207125"/>
          <p14:tracePt t="251726" x="9450388" y="6207125"/>
          <p14:tracePt t="251744" x="9563100" y="6157913"/>
          <p14:tracePt t="251761" x="9663113" y="6081713"/>
          <p14:tracePt t="251778" x="9763125" y="6007100"/>
          <p14:tracePt t="251795" x="9826625" y="5894388"/>
          <p14:tracePt t="251812" x="9875838" y="5781675"/>
          <p14:tracePt t="251816" x="9875838" y="5732463"/>
          <p14:tracePt t="251828" x="9875838" y="5681663"/>
          <p14:tracePt t="251831" x="9875838" y="5643563"/>
          <p14:tracePt t="251845" x="9875838" y="5619750"/>
          <p14:tracePt t="251847" x="9875838" y="5594350"/>
          <p14:tracePt t="251862" x="9875838" y="5568950"/>
          <p14:tracePt t="251864" x="9875838" y="5543550"/>
          <p14:tracePt t="251879" x="9863138" y="5507038"/>
          <p14:tracePt t="251895" x="9839325" y="5494338"/>
          <p14:tracePt t="251911" x="9813925" y="5481638"/>
          <p14:tracePt t="251929" x="9763125" y="5481638"/>
          <p14:tracePt t="251945" x="9713913" y="5481638"/>
          <p14:tracePt t="251962" x="9637713" y="5481638"/>
          <p14:tracePt t="251979" x="9513888" y="5481638"/>
          <p14:tracePt t="251996" x="9388475" y="5543550"/>
          <p14:tracePt t="252012" x="9275763" y="5630863"/>
          <p14:tracePt t="252015" x="9224963" y="5681663"/>
          <p14:tracePt t="252028" x="9175750" y="5732463"/>
          <p14:tracePt t="252031" x="9137650" y="5794375"/>
          <p14:tracePt t="252046" x="9099550" y="5843588"/>
          <p14:tracePt t="252048" x="9088438" y="5894388"/>
          <p14:tracePt t="252063" x="9075738" y="5969000"/>
          <p14:tracePt t="252079" x="9075738" y="6019800"/>
          <p14:tracePt t="252096" x="9075738" y="6069013"/>
          <p14:tracePt t="252113" x="9075738" y="6119813"/>
          <p14:tracePt t="252130" x="9075738" y="6194425"/>
          <p14:tracePt t="252146" x="9088438" y="6269038"/>
          <p14:tracePt t="252163" x="9112250" y="6319838"/>
          <p14:tracePt t="252179" x="9137650" y="6357938"/>
          <p14:tracePt t="252196" x="9150350" y="6381750"/>
          <p14:tracePt t="252199" x="9163050" y="6381750"/>
          <p14:tracePt t="252216" x="9163050" y="6394450"/>
          <p14:tracePt t="252229" x="9175750" y="6394450"/>
          <p14:tracePt t="252304" x="9188450" y="6394450"/>
          <p14:tracePt t="252312" x="9199563" y="6394450"/>
          <p14:tracePt t="252320" x="9212263" y="6394450"/>
          <p14:tracePt t="252329" x="9237663" y="6357938"/>
          <p14:tracePt t="252346" x="9275763" y="6294438"/>
          <p14:tracePt t="252363" x="9312275" y="6207125"/>
          <p14:tracePt t="252379" x="9324975" y="6107113"/>
          <p14:tracePt t="252397" x="9324975" y="6032500"/>
          <p14:tracePt t="252400" x="9324975" y="5994400"/>
          <p14:tracePt t="252414" x="9324975" y="5969000"/>
          <p14:tracePt t="252416" x="9324975" y="5945188"/>
          <p14:tracePt t="252430" x="9324975" y="5907088"/>
          <p14:tracePt t="252448" x="9324975" y="5894388"/>
          <p14:tracePt t="252536" x="9312275" y="5894388"/>
          <p14:tracePt t="252544" x="9301163" y="5894388"/>
          <p14:tracePt t="252552" x="9288463" y="5894388"/>
          <p14:tracePt t="252563" x="9275763" y="5894388"/>
          <p14:tracePt t="252580" x="9237663" y="5932488"/>
          <p14:tracePt t="252598" x="9175750" y="5994400"/>
          <p14:tracePt t="252600" x="9163050" y="6032500"/>
          <p14:tracePt t="252614" x="9163050" y="6069013"/>
          <p14:tracePt t="252616" x="9150350" y="6119813"/>
          <p14:tracePt t="252631" x="9124950" y="6219825"/>
          <p14:tracePt t="252647" x="9124950" y="6319838"/>
          <p14:tracePt t="252664" x="9124950" y="6381750"/>
          <p14:tracePt t="252680" x="9124950" y="6432550"/>
          <p14:tracePt t="252697" x="9124950" y="6470650"/>
          <p14:tracePt t="252714" x="9124950" y="6494463"/>
          <p14:tracePt t="252731" x="9124950" y="6519863"/>
          <p14:tracePt t="252752" x="9124950" y="6532563"/>
          <p14:tracePt t="252847" x="9137650" y="6532563"/>
          <p14:tracePt t="252856" x="9150350" y="6532563"/>
          <p14:tracePt t="252864" x="9188450" y="6519863"/>
          <p14:tracePt t="252881" x="9224963" y="6507163"/>
          <p14:tracePt t="252898" x="9250363" y="6483350"/>
          <p14:tracePt t="252915" x="9263063" y="6470650"/>
          <p14:tracePt t="253344" x="9263063" y="6457950"/>
          <p14:tracePt t="253351" x="9275763" y="6457950"/>
          <p14:tracePt t="253368" x="9288463" y="6457950"/>
          <p14:tracePt t="253383" x="9301163" y="6432550"/>
          <p14:tracePt t="253736" x="9288463" y="6432550"/>
          <p14:tracePt t="253743" x="9237663" y="6432550"/>
          <p14:tracePt t="253751" x="9137650" y="6432550"/>
          <p14:tracePt t="253767" x="8850313" y="6432550"/>
          <p14:tracePt t="253784" x="8474075" y="6432550"/>
          <p14:tracePt t="253800" x="8135938" y="6432550"/>
          <p14:tracePt t="253817" x="7810500" y="6445250"/>
          <p14:tracePt t="253833" x="7535863" y="6445250"/>
          <p14:tracePt t="253850" x="7335838" y="6470650"/>
          <p14:tracePt t="253867" x="7172325" y="6494463"/>
          <p14:tracePt t="253884" x="7034213" y="6519863"/>
          <p14:tracePt t="253900" x="6859588" y="6545263"/>
          <p14:tracePt t="253904" x="6772275" y="6557963"/>
          <p14:tracePt t="253917" x="6672263" y="6583363"/>
          <p14:tracePt t="253920" x="6584950" y="6594475"/>
          <p14:tracePt t="253935" x="6446838" y="6619875"/>
          <p14:tracePt t="253951" x="6270625" y="6619875"/>
          <p14:tracePt t="253968" x="6134100" y="6645275"/>
          <p14:tracePt t="253984" x="6008688" y="6645275"/>
          <p14:tracePt t="254001" x="5945188" y="6645275"/>
          <p14:tracePt t="254018" x="5895975" y="6645275"/>
          <p14:tracePt t="254040" x="5883275" y="6645275"/>
          <p14:tracePt t="254050" x="5870575" y="6645275"/>
          <p14:tracePt t="254104" x="5845175" y="6594475"/>
          <p14:tracePt t="254112" x="5821363" y="6519863"/>
          <p14:tracePt t="254119" x="5795963" y="6445250"/>
          <p14:tracePt t="254135" x="5757863" y="6345238"/>
          <p14:tracePt t="254150" x="5719763" y="6281738"/>
          <p14:tracePt t="254167" x="5708650" y="6245225"/>
          <p14:tracePt t="254183" x="5708650" y="6232525"/>
          <p14:tracePt t="254200" x="5708650" y="6219825"/>
          <p14:tracePt t="254255" x="5708650" y="6207125"/>
          <p14:tracePt t="254263" x="5732463" y="6207125"/>
          <p14:tracePt t="254271" x="5770563" y="6207125"/>
          <p14:tracePt t="254283" x="5845175" y="6207125"/>
          <p14:tracePt t="254300" x="5957888" y="6207125"/>
          <p14:tracePt t="254317" x="6034088" y="6207125"/>
          <p14:tracePt t="254318" x="6057900" y="6207125"/>
          <p14:tracePt t="254334" x="6070600" y="6207125"/>
          <p14:tracePt t="254351" x="6083300" y="6207125"/>
          <p14:tracePt t="254416" x="6083300" y="6181725"/>
          <p14:tracePt t="254424" x="6096000" y="6169025"/>
          <p14:tracePt t="254435" x="6096000" y="6145213"/>
          <p14:tracePt t="254451" x="6121400" y="6094413"/>
          <p14:tracePt t="254467" x="6121400" y="6045200"/>
          <p14:tracePt t="254484" x="6121400" y="6019800"/>
          <p14:tracePt t="254704" x="6146800" y="6019800"/>
          <p14:tracePt t="254711" x="6157913" y="6007100"/>
          <p14:tracePt t="254719" x="6183313" y="5994400"/>
          <p14:tracePt t="254736" x="6259513" y="5969000"/>
          <p14:tracePt t="254864" x="6221413" y="5969000"/>
          <p14:tracePt t="254871" x="6183313" y="5969000"/>
          <p14:tracePt t="254887" x="6146800" y="5969000"/>
          <p14:tracePt t="254905" x="6134100" y="5969000"/>
          <p14:tracePt t="254975" x="6157913" y="5981700"/>
          <p14:tracePt t="254983" x="6270625" y="5994400"/>
          <p14:tracePt t="254992" x="6421438" y="6007100"/>
          <p14:tracePt t="255003" x="6634163" y="6032500"/>
          <p14:tracePt t="255020" x="7235825" y="6094413"/>
          <p14:tracePt t="255037" x="8048625" y="6219825"/>
          <p14:tracePt t="255040" x="8512175" y="6257925"/>
          <p14:tracePt t="255054" x="9037638" y="6332538"/>
          <p14:tracePt t="255057" x="9525000" y="6394450"/>
          <p14:tracePt t="255070" x="9952038" y="6457950"/>
          <p14:tracePt t="255072" x="10313988" y="6519863"/>
          <p14:tracePt t="255087" x="10690225" y="6583363"/>
          <p14:tracePt t="255103" x="10864850" y="6607175"/>
          <p14:tracePt t="255120" x="10939463" y="6619875"/>
          <p14:tracePt t="255137" x="10952163" y="6619875"/>
          <p14:tracePt t="255154" x="10964863" y="6619875"/>
          <p14:tracePt t="255170" x="10990263" y="6619875"/>
          <p14:tracePt t="255187" x="11041063" y="6607175"/>
          <p14:tracePt t="255204" x="11064875" y="6583363"/>
          <p14:tracePt t="255207" x="11064875" y="6570663"/>
          <p14:tracePt t="255220" x="11077575" y="6557963"/>
          <p14:tracePt t="255224" x="11077575" y="6532563"/>
          <p14:tracePt t="255238" x="11077575" y="6519863"/>
          <p14:tracePt t="255240" x="11077575" y="6507163"/>
          <p14:tracePt t="255255" x="11077575" y="6470650"/>
          <p14:tracePt t="255271" x="11064875" y="6432550"/>
          <p14:tracePt t="255288" x="11015663" y="6394450"/>
          <p14:tracePt t="255304" x="10928350" y="6370638"/>
          <p14:tracePt t="255320" x="10764838" y="6345238"/>
          <p14:tracePt t="255337" x="10564813" y="6319838"/>
          <p14:tracePt t="255354" x="10414000" y="6319838"/>
          <p14:tracePt t="255371" x="10339388" y="6319838"/>
          <p14:tracePt t="255388" x="10301288" y="6319838"/>
          <p14:tracePt t="255512" x="10301288" y="6307138"/>
          <p14:tracePt t="255527" x="10339388" y="6294438"/>
          <p14:tracePt t="255535" x="10414000" y="6281738"/>
          <p14:tracePt t="255544" x="10464800" y="6269038"/>
          <p14:tracePt t="255554" x="10502900" y="6257925"/>
          <p14:tracePt t="255572" x="10552113" y="6257925"/>
          <p14:tracePt t="255648" x="10464800" y="6257925"/>
          <p14:tracePt t="255655" x="10339388" y="6245225"/>
          <p14:tracePt t="255663" x="10164763" y="6232525"/>
          <p14:tracePt t="255672" x="9963150" y="6232525"/>
          <p14:tracePt t="255689" x="9537700" y="6232525"/>
          <p14:tracePt t="255705" x="9224963" y="6232525"/>
          <p14:tracePt t="255722" x="9050338" y="6232525"/>
          <p14:tracePt t="255739" x="8975725" y="6232525"/>
          <p14:tracePt t="255839" x="9037638" y="6232525"/>
          <p14:tracePt t="255848" x="9150350" y="6232525"/>
          <p14:tracePt t="255856" x="9288463" y="6232525"/>
          <p14:tracePt t="255872" x="9575800" y="6232525"/>
          <p14:tracePt t="255889" x="9839325" y="6232525"/>
          <p14:tracePt t="255905" x="10052050" y="6232525"/>
          <p14:tracePt t="255922" x="10164763" y="6245225"/>
          <p14:tracePt t="255939" x="10201275" y="6269038"/>
          <p14:tracePt t="256040" x="10152063" y="6269038"/>
          <p14:tracePt t="256048" x="10088563" y="6269038"/>
          <p14:tracePt t="256056" x="10001250" y="6281738"/>
          <p14:tracePt t="256072" x="9801225" y="6294438"/>
          <p14:tracePt t="256088" x="9613900" y="6294438"/>
          <p14:tracePt t="256105" x="9525000" y="6294438"/>
          <p14:tracePt t="256122" x="9475788" y="6294438"/>
          <p14:tracePt t="256248" x="9501188" y="6294438"/>
          <p14:tracePt t="256256" x="9563100" y="6294438"/>
          <p14:tracePt t="256264" x="9626600" y="6294438"/>
          <p14:tracePt t="256273" x="9701213" y="6294438"/>
          <p14:tracePt t="256289" x="9839325" y="6294438"/>
          <p14:tracePt t="256307" x="9913938" y="6294438"/>
          <p14:tracePt t="256324" x="9939338" y="6294438"/>
          <p14:tracePt t="256456" x="9875838" y="6294438"/>
          <p14:tracePt t="256464" x="9739313" y="6294438"/>
          <p14:tracePt t="256473" x="9588500" y="6294438"/>
          <p14:tracePt t="256491" x="9175750" y="6294438"/>
          <p14:tracePt t="256508" x="8637588" y="6294438"/>
          <p14:tracePt t="256524" x="8010525" y="6294438"/>
          <p14:tracePt t="256527" x="7748588" y="6294438"/>
          <p14:tracePt t="256541" x="7535863" y="6294438"/>
          <p14:tracePt t="256543" x="7359650" y="6294438"/>
          <p14:tracePt t="256558" x="7210425" y="6294438"/>
          <p14:tracePt t="256560" x="7085013" y="6294438"/>
          <p14:tracePt t="256574" x="7010400" y="6294438"/>
          <p14:tracePt t="256576" x="6946900" y="6294438"/>
          <p14:tracePt t="256591" x="6859588" y="6294438"/>
          <p14:tracePt t="256607" x="6834188" y="6294438"/>
          <p14:tracePt t="256624" x="6821488" y="6294438"/>
          <p14:tracePt t="256728" x="6846888" y="6294438"/>
          <p14:tracePt t="256736" x="6934200" y="6294438"/>
          <p14:tracePt t="256744" x="7046913" y="6307138"/>
          <p14:tracePt t="256756" x="7197725" y="6332538"/>
          <p14:tracePt t="256758" x="7385050" y="6357938"/>
          <p14:tracePt t="256773" x="7648575" y="6394450"/>
          <p14:tracePt t="256775" x="7910513" y="6445250"/>
          <p14:tracePt t="256790" x="8335963" y="6519863"/>
          <p14:tracePt t="256806" x="8612188" y="6570663"/>
          <p14:tracePt t="256823" x="8824913" y="6570663"/>
          <p14:tracePt t="256841" x="8912225" y="6583363"/>
          <p14:tracePt t="256858" x="8924925" y="6583363"/>
          <p14:tracePt t="256936" x="8912225" y="6583363"/>
          <p14:tracePt t="256944" x="8837613" y="6594475"/>
          <p14:tracePt t="256959" x="8524875" y="6619875"/>
          <p14:tracePt t="256976" x="8074025" y="6645275"/>
          <p14:tracePt t="256992" x="7585075" y="6645275"/>
          <p14:tracePt t="257008" x="7110413" y="6645275"/>
          <p14:tracePt t="257025" x="6784975" y="6645275"/>
          <p14:tracePt t="257042" x="6596063" y="6645275"/>
          <p14:tracePt t="257059" x="6521450" y="6645275"/>
          <p14:tracePt t="257076" x="6496050" y="6645275"/>
          <p14:tracePt t="257159" x="6521450" y="6632575"/>
          <p14:tracePt t="257168" x="6596063" y="6619875"/>
          <p14:tracePt t="257175" x="6659563" y="6607175"/>
          <p14:tracePt t="257193" x="6834188" y="6594475"/>
          <p14:tracePt t="257209" x="7021513" y="6570663"/>
          <p14:tracePt t="257226" x="7285038" y="6570663"/>
          <p14:tracePt t="257243" x="7585075" y="6570663"/>
          <p14:tracePt t="257259" x="7874000" y="6570663"/>
          <p14:tracePt t="257276" x="8086725" y="6570663"/>
          <p14:tracePt t="257279" x="8148638" y="6570663"/>
          <p14:tracePt t="257293" x="8199438" y="6570663"/>
          <p14:tracePt t="257297" x="8261350" y="6570663"/>
          <p14:tracePt t="257310" x="8286750" y="6570663"/>
          <p14:tracePt t="257312" x="8299450" y="6570663"/>
          <p14:tracePt t="257327" x="8312150" y="6570663"/>
          <p14:tracePt t="257456" x="8286750" y="6570663"/>
          <p14:tracePt t="257464" x="8235950" y="6583363"/>
          <p14:tracePt t="257477" x="8186738" y="6594475"/>
          <p14:tracePt t="257480" x="8148638" y="6594475"/>
          <p14:tracePt t="257494" x="8110538" y="6594475"/>
          <p14:tracePt t="257496" x="8074025" y="6594475"/>
          <p14:tracePt t="257510" x="8048625" y="6594475"/>
          <p14:tracePt t="257512" x="8010525" y="6594475"/>
          <p14:tracePt t="257527" x="7986713" y="6594475"/>
          <p14:tracePt t="257544" x="7974013" y="6594475"/>
          <p14:tracePt t="257560" x="7961313" y="6594475"/>
          <p14:tracePt t="257577" x="7948613" y="6594475"/>
          <p14:tracePt t="257664" x="7935913" y="6594475"/>
          <p14:tracePt t="257672" x="7910513" y="6594475"/>
          <p14:tracePt t="257679" x="7886700" y="6594475"/>
          <p14:tracePt t="257694" x="7848600" y="6594475"/>
          <p14:tracePt t="257697" x="7797800" y="6583363"/>
          <p14:tracePt t="257711" x="7610475" y="6557963"/>
          <p14:tracePt t="257728" x="7323138" y="6532563"/>
          <p14:tracePt t="257744" x="7046913" y="6494463"/>
          <p14:tracePt t="257760" x="6834188" y="6457950"/>
          <p14:tracePt t="257777" x="6672263" y="6394450"/>
          <p14:tracePt t="257794" x="6534150" y="6345238"/>
          <p14:tracePt t="257810" x="6483350" y="6319838"/>
          <p14:tracePt t="257828" x="6434138" y="6294438"/>
          <p14:tracePt t="257844" x="6383338" y="6269038"/>
          <p14:tracePt t="257847" x="6370638" y="6257925"/>
          <p14:tracePt t="257861" x="6346825" y="6257925"/>
          <p14:tracePt t="257878" x="6334125" y="6257925"/>
          <p14:tracePt t="257880" x="6334125" y="6245225"/>
          <p14:tracePt t="258367" x="6346825" y="6245225"/>
          <p14:tracePt t="258376" x="6396038" y="6245225"/>
          <p14:tracePt t="258383" x="6483350" y="6257925"/>
          <p14:tracePt t="258396" x="6572250" y="6269038"/>
          <p14:tracePt t="258413" x="6808788" y="6294438"/>
          <p14:tracePt t="258416" x="6946900" y="6319838"/>
          <p14:tracePt t="258430" x="7097713" y="6332538"/>
          <p14:tracePt t="258432" x="7259638" y="6345238"/>
          <p14:tracePt t="258446" x="7423150" y="6370638"/>
          <p14:tracePt t="258449" x="7597775" y="6381750"/>
          <p14:tracePt t="258463" x="7961313" y="6407150"/>
          <p14:tracePt t="258479" x="8324850" y="6419850"/>
          <p14:tracePt t="258496" x="8661400" y="6432550"/>
          <p14:tracePt t="258513" x="8886825" y="6432550"/>
          <p14:tracePt t="258529" x="9050338" y="6457950"/>
          <p14:tracePt t="258546" x="9099550" y="6457950"/>
          <p14:tracePt t="258562" x="9137650" y="6457950"/>
          <p14:tracePt t="258580" x="9150350" y="6457950"/>
          <p14:tracePt t="258600" x="9163050" y="6457950"/>
          <p14:tracePt t="258623" x="9175750" y="6457950"/>
          <p14:tracePt t="258632" x="9188450" y="6457950"/>
          <p14:tracePt t="258664" x="9199563" y="6457950"/>
          <p14:tracePt t="259159" x="9175750" y="6457950"/>
          <p14:tracePt t="259167" x="9112250" y="6457950"/>
          <p14:tracePt t="259180" x="8999538" y="6457950"/>
          <p14:tracePt t="259183" x="8850313" y="6457950"/>
          <p14:tracePt t="259197" x="8686800" y="6457950"/>
          <p14:tracePt t="259200" x="8537575" y="6457950"/>
          <p14:tracePt t="259215" x="8274050" y="6457950"/>
          <p14:tracePt t="259231" x="8035925" y="6457950"/>
          <p14:tracePt t="259247" x="7810500" y="6457950"/>
          <p14:tracePt t="259264" x="7597775" y="6457950"/>
          <p14:tracePt t="259280" x="7410450" y="6457950"/>
          <p14:tracePt t="259297" x="7235825" y="6457950"/>
          <p14:tracePt t="259314" x="7110413" y="6457950"/>
          <p14:tracePt t="259332" x="7034213" y="6457950"/>
          <p14:tracePt t="259348" x="6997700" y="6457950"/>
          <p14:tracePt t="259351" x="6985000" y="6457950"/>
          <p14:tracePt t="259464" x="7046913" y="6457950"/>
          <p14:tracePt t="259472" x="7185025" y="6457950"/>
          <p14:tracePt t="259481" x="7359650" y="6457950"/>
          <p14:tracePt t="259499" x="7835900" y="6457950"/>
          <p14:tracePt t="259515" x="8186738" y="6457950"/>
          <p14:tracePt t="259532" x="8474075" y="6457950"/>
          <p14:tracePt t="259549" x="8650288" y="6457950"/>
          <p14:tracePt t="259551" x="8686800" y="6470650"/>
          <p14:tracePt t="259565" x="8712200" y="6470650"/>
          <p14:tracePt t="259568" x="8724900" y="6470650"/>
          <p14:tracePt t="259672" x="8661400" y="6483350"/>
          <p14:tracePt t="259680" x="8586788" y="6494463"/>
          <p14:tracePt t="259688" x="8499475" y="6507163"/>
          <p14:tracePt t="259698" x="8412163" y="6507163"/>
          <p14:tracePt t="259715" x="8235950" y="6532563"/>
          <p14:tracePt t="259732" x="8023225" y="6532563"/>
          <p14:tracePt t="259735" x="7886700" y="6532563"/>
          <p14:tracePt t="259749" x="7773988" y="6532563"/>
          <p14:tracePt t="259752" x="7673975" y="6532563"/>
          <p14:tracePt t="259766" x="7585075" y="6532563"/>
          <p14:tracePt t="259768" x="7497763" y="6532563"/>
          <p14:tracePt t="259783" x="7348538" y="6532563"/>
          <p14:tracePt t="259799" x="7285038" y="6532563"/>
          <p14:tracePt t="259816" x="7272338" y="6532563"/>
          <p14:tracePt t="259911" x="7297738" y="6532563"/>
          <p14:tracePt t="259919" x="7372350" y="6532563"/>
          <p14:tracePt t="259932" x="7510463" y="6532563"/>
          <p14:tracePt t="259935" x="7661275" y="6532563"/>
          <p14:tracePt t="259950" x="7785100" y="6519863"/>
          <p14:tracePt t="259951" x="7923213" y="6519863"/>
          <p14:tracePt t="259967" x="8186738" y="6519863"/>
          <p14:tracePt t="259983" x="8374063" y="6519863"/>
          <p14:tracePt t="259999" x="8474075" y="6519863"/>
          <p14:tracePt t="260017" x="8499475" y="6519863"/>
          <p14:tracePt t="260128" x="8486775" y="6519863"/>
          <p14:tracePt t="260135" x="8448675" y="6519863"/>
          <p14:tracePt t="260150" x="8335963" y="6519863"/>
          <p14:tracePt t="260167" x="8161338" y="6519863"/>
          <p14:tracePt t="260184" x="7999413" y="6532563"/>
          <p14:tracePt t="260200" x="7823200" y="6545263"/>
          <p14:tracePt t="260217" x="7697788" y="6557963"/>
          <p14:tracePt t="260233" x="7623175" y="6557963"/>
          <p14:tracePt t="260250" x="7572375" y="6557963"/>
          <p14:tracePt t="260268" x="7561263" y="6557963"/>
          <p14:tracePt t="260352" x="7610475" y="6557963"/>
          <p14:tracePt t="260360" x="7710488" y="6557963"/>
          <p14:tracePt t="260368" x="7835900" y="6557963"/>
          <p14:tracePt t="260384" x="8099425" y="6545263"/>
          <p14:tracePt t="260401" x="8361363" y="6545263"/>
          <p14:tracePt t="260417" x="8548688" y="6545263"/>
          <p14:tracePt t="260434" x="8686800" y="6545263"/>
          <p14:tracePt t="260450" x="8763000" y="6545263"/>
          <p14:tracePt t="260468" x="8786813" y="6545263"/>
          <p14:tracePt t="260952" x="8763000" y="6545263"/>
          <p14:tracePt t="260959" x="8699500" y="6545263"/>
          <p14:tracePt t="260968" x="8612188" y="6545263"/>
          <p14:tracePt t="260985" x="8399463" y="6545263"/>
          <p14:tracePt t="261002" x="8099425" y="6545263"/>
          <p14:tracePt t="261019" x="7797800" y="6557963"/>
          <p14:tracePt t="261036" x="7548563" y="6557963"/>
          <p14:tracePt t="261040" x="7448550" y="6557963"/>
          <p14:tracePt t="261053" x="7359650" y="6557963"/>
          <p14:tracePt t="261056" x="7297738" y="6557963"/>
          <p14:tracePt t="261069" x="7235825" y="6557963"/>
          <p14:tracePt t="261087" x="7185025" y="6557963"/>
          <p14:tracePt t="261104" x="7159625" y="6557963"/>
          <p14:tracePt t="261208" x="7210425" y="6557963"/>
          <p14:tracePt t="261216" x="7297738" y="6545263"/>
          <p14:tracePt t="261224" x="7435850" y="6545263"/>
          <p14:tracePt t="261236" x="7597775" y="6545263"/>
          <p14:tracePt t="261253" x="7961313" y="6545263"/>
          <p14:tracePt t="261256" x="8110538" y="6545263"/>
          <p14:tracePt t="261269" x="8223250" y="6545263"/>
          <p14:tracePt t="261272" x="8324850" y="6545263"/>
          <p14:tracePt t="261287" x="8474075" y="6545263"/>
          <p14:tracePt t="261304" x="8574088" y="6545263"/>
          <p14:tracePt t="261320" x="8586788" y="6545263"/>
          <p14:tracePt t="261480" x="8548688" y="6545263"/>
          <p14:tracePt t="261487" x="8512175" y="6545263"/>
          <p14:tracePt t="261495" x="8448675" y="6557963"/>
          <p14:tracePt t="261503" x="8399463" y="6557963"/>
          <p14:tracePt t="261520" x="8335963" y="6570663"/>
          <p14:tracePt t="261537" x="8274050" y="6570663"/>
          <p14:tracePt t="261554" x="8261350" y="6570663"/>
          <p14:tracePt t="261570" x="8248650" y="6570663"/>
          <p14:tracePt t="261587" x="8235950" y="6570663"/>
          <p14:tracePt t="261608" x="8223250" y="6570663"/>
          <p14:tracePt t="261624" x="8212138" y="6570663"/>
          <p14:tracePt t="261637" x="8186738" y="6570663"/>
          <p14:tracePt t="261640" x="8174038" y="6570663"/>
          <p14:tracePt t="261654" x="8148638" y="6570663"/>
          <p14:tracePt t="261657" x="8123238" y="6570663"/>
          <p14:tracePt t="261670" x="8061325" y="6570663"/>
          <p14:tracePt t="261687" x="7974013" y="6570663"/>
          <p14:tracePt t="261703" x="7886700" y="6570663"/>
          <p14:tracePt t="261719" x="7797800" y="6570663"/>
          <p14:tracePt t="261736" x="7710488" y="6570663"/>
          <p14:tracePt t="261753" x="7648575" y="6570663"/>
          <p14:tracePt t="261770" x="7610475" y="6570663"/>
          <p14:tracePt t="261786" x="7597775" y="6570663"/>
          <p14:tracePt t="261936" x="7623175" y="6570663"/>
          <p14:tracePt t="261943" x="7710488" y="6570663"/>
          <p14:tracePt t="261955" x="7823200" y="6570663"/>
          <p14:tracePt t="261972" x="8099425" y="6570663"/>
          <p14:tracePt t="261979" x="8274050" y="6570663"/>
          <p14:tracePt t="261988" x="8435975" y="6570663"/>
          <p14:tracePt t="261991" x="8599488" y="6570663"/>
          <p14:tracePt t="262004" x="8750300" y="6570663"/>
          <p14:tracePt t="262020" x="8963025" y="6570663"/>
          <p14:tracePt t="262022" x="9063038" y="6570663"/>
          <p14:tracePt t="262037" x="9137650" y="6570663"/>
          <p14:tracePt t="262038" x="9175750" y="6570663"/>
          <p14:tracePt t="262054" x="9212263" y="6570663"/>
          <p14:tracePt t="262070" x="9224963" y="6570663"/>
          <p14:tracePt t="262256" x="9212263" y="6570663"/>
          <p14:tracePt t="262264" x="9199563" y="6583363"/>
          <p14:tracePt t="262273" x="9175750" y="6594475"/>
          <p14:tracePt t="262289" x="9112250" y="6594475"/>
          <p14:tracePt t="262306" x="9075738" y="6594475"/>
          <p14:tracePt t="262322" x="9024938" y="6594475"/>
          <p14:tracePt t="262339" x="8986838" y="6594475"/>
          <p14:tracePt t="262355" x="8963025" y="6594475"/>
          <p14:tracePt t="262373" x="8950325" y="6594475"/>
          <p14:tracePt t="262376" x="8924925" y="6594475"/>
          <p14:tracePt t="262389" x="8912225" y="6594475"/>
          <p14:tracePt t="262392" x="8886825" y="6594475"/>
          <p14:tracePt t="262407" x="8837613" y="6594475"/>
          <p14:tracePt t="262423" x="8786813" y="6594475"/>
          <p14:tracePt t="262440" x="8763000" y="6594475"/>
          <p14:tracePt t="262457" x="8699500" y="6594475"/>
          <p14:tracePt t="262473" x="8637588" y="6594475"/>
          <p14:tracePt t="262487" x="8561388" y="6594475"/>
          <p14:tracePt t="262504" x="8499475" y="6594475"/>
          <p14:tracePt t="262521" x="8448675" y="6594475"/>
          <p14:tracePt t="262538" x="8412163" y="6594475"/>
          <p14:tracePt t="262554" x="8399463" y="6594475"/>
          <p14:tracePt t="262571" x="8386763" y="6594475"/>
          <p14:tracePt t="262588" x="8374063" y="6594475"/>
          <p14:tracePt t="262604" x="8361363" y="6594475"/>
          <p14:tracePt t="262621" x="8324850" y="6594475"/>
          <p14:tracePt t="262622" x="8312150" y="6594475"/>
          <p14:tracePt t="262638" x="8299450" y="6594475"/>
          <p14:tracePt t="262655" x="8274050" y="6594475"/>
          <p14:tracePt t="262671" x="8248650" y="6594475"/>
          <p14:tracePt t="262690" x="8223250" y="6570663"/>
          <p14:tracePt t="262705" x="8174038" y="6570663"/>
          <p14:tracePt t="262722" x="8135938" y="6570663"/>
          <p14:tracePt t="262738" x="8099425" y="6557963"/>
          <p14:tracePt t="262755" x="8074025" y="6557963"/>
          <p14:tracePt t="262774" x="8061325" y="6557963"/>
          <p14:tracePt t="263191" x="8048625" y="6557963"/>
          <p14:tracePt t="263206" x="8035925" y="6557963"/>
          <p14:tracePt t="263216" x="7999413" y="6557963"/>
          <p14:tracePt t="263223" x="7986713" y="6557963"/>
          <p14:tracePt t="263240" x="7974013" y="6557963"/>
          <p14:tracePt t="263257" x="7948613" y="6557963"/>
          <p14:tracePt t="263273" x="7923213" y="6557963"/>
          <p14:tracePt t="263291" x="7910513" y="6557963"/>
          <p14:tracePt t="263309" x="7897813" y="6557963"/>
          <p14:tracePt t="263311" x="7886700" y="6557963"/>
          <p14:tracePt t="263325" x="7874000" y="6557963"/>
          <p14:tracePt t="263408" x="7897813" y="6557963"/>
          <p14:tracePt t="263417" x="7961313" y="6570663"/>
          <p14:tracePt t="263424" x="8086725" y="6583363"/>
          <p14:tracePt t="263440" x="8348663" y="6632575"/>
          <p14:tracePt t="263457" x="8637588" y="6657975"/>
          <p14:tracePt t="263474" x="8812213" y="6670675"/>
          <p14:tracePt t="263490" x="8837613" y="6683375"/>
          <p14:tracePt t="263585" x="8786813" y="6683375"/>
          <p14:tracePt t="263592" x="8737600" y="6683375"/>
          <p14:tracePt t="263602" x="8686800" y="6696075"/>
          <p14:tracePt t="263608" x="8612188" y="6707188"/>
          <p14:tracePt t="263624" x="8474075" y="6707188"/>
          <p14:tracePt t="263641" x="8386763" y="6707188"/>
          <p14:tracePt t="263658" x="8324850" y="6707188"/>
          <p14:tracePt t="263675" x="8312150" y="6707188"/>
          <p14:tracePt t="263751" x="8324850" y="6707188"/>
          <p14:tracePt t="263758" x="8386763" y="6707188"/>
          <p14:tracePt t="263766" x="8486775" y="6707188"/>
          <p14:tracePt t="263775" x="8624888" y="6707188"/>
          <p14:tracePt t="263791" x="8886825" y="6719888"/>
          <p14:tracePt t="263808" x="9099550" y="6732588"/>
          <p14:tracePt t="263825" x="9150350" y="6745288"/>
          <p14:tracePt t="264008" x="9124950" y="6745288"/>
          <p14:tracePt t="264016" x="9112250" y="6745288"/>
          <p14:tracePt t="264027" x="9099550" y="6745288"/>
          <p14:tracePt t="264044" x="9075738" y="6745288"/>
          <p14:tracePt t="264136" x="9088438" y="6745288"/>
          <p14:tracePt t="264143" x="9137650" y="6745288"/>
          <p14:tracePt t="264151" x="9212263" y="6745288"/>
          <p14:tracePt t="264160" x="9288463" y="6745288"/>
          <p14:tracePt t="264177" x="9450388" y="6745288"/>
          <p14:tracePt t="264194" x="9575800" y="6745288"/>
          <p14:tracePt t="264210" x="9701213" y="6745288"/>
          <p14:tracePt t="264227" x="9775825" y="6745288"/>
          <p14:tracePt t="264244" x="9839325" y="6719888"/>
          <p14:tracePt t="264247" x="9863138" y="6719888"/>
          <p14:tracePt t="264263" x="9875838" y="6719888"/>
          <p14:tracePt t="264583" x="9875838" y="6707188"/>
          <p14:tracePt t="264600" x="9875838" y="6696075"/>
          <p14:tracePt t="264616" x="9875838" y="6683375"/>
          <p14:tracePt t="264623" x="9875838" y="6670675"/>
          <p14:tracePt t="264639" x="9875838" y="6657975"/>
          <p14:tracePt t="264655" x="9875838" y="6645275"/>
          <p14:tracePt t="264663" x="9875838" y="6632575"/>
          <p14:tracePt t="264679" x="9888538" y="6619875"/>
          <p14:tracePt t="264696" x="9913938" y="6594475"/>
          <p14:tracePt t="264712" x="9926638" y="6583363"/>
          <p14:tracePt t="264729" x="9952038" y="6570663"/>
          <p14:tracePt t="264745" x="9963150" y="6545263"/>
          <p14:tracePt t="264768" x="9975850" y="6532563"/>
          <p14:tracePt t="264778" x="9988550" y="6532563"/>
          <p14:tracePt t="264864" x="9988550" y="6519863"/>
          <p14:tracePt t="264879" x="9988550" y="6507163"/>
          <p14:tracePt t="264888" x="9975850" y="6494463"/>
          <p14:tracePt t="264896" x="9975850" y="6483350"/>
          <p14:tracePt t="264912" x="9952038" y="6445250"/>
          <p14:tracePt t="264930" x="9926638" y="6419850"/>
          <p14:tracePt t="264946" x="9901238" y="6381750"/>
          <p14:tracePt t="264962" x="9863138" y="6345238"/>
          <p14:tracePt t="264979" x="9863138" y="6332538"/>
          <p14:tracePt t="264996" x="9852025" y="6307138"/>
          <p14:tracePt t="265012" x="9852025" y="6294438"/>
          <p14:tracePt t="265015" x="9839325" y="6281738"/>
          <p14:tracePt t="265029" x="9826625" y="6281738"/>
          <p14:tracePt t="265031" x="9826625" y="6269038"/>
          <p14:tracePt t="265046" x="9813925" y="6257925"/>
          <p14:tracePt t="265063" x="9813925" y="6245225"/>
          <p14:tracePt t="266400" x="9775825" y="6245225"/>
          <p14:tracePt t="266407" x="9688513" y="6245225"/>
          <p14:tracePt t="266417" x="9475788" y="6281738"/>
          <p14:tracePt t="266433" x="8724900" y="6394450"/>
          <p14:tracePt t="266450" x="8035925" y="6483350"/>
          <p14:tracePt t="266467" x="7761288" y="6519863"/>
          <p14:tracePt t="266483" x="7648575" y="6545263"/>
          <p14:tracePt t="266500" x="7597775" y="6545263"/>
          <p14:tracePt t="266504" x="7585075" y="6545263"/>
          <p14:tracePt t="266517" x="7572375" y="6545263"/>
          <p14:tracePt t="266520" x="7561263" y="6545263"/>
          <p14:tracePt t="266533" x="7523163" y="6545263"/>
          <p14:tracePt t="266536" x="7485063" y="6545263"/>
          <p14:tracePt t="266551" x="7410450" y="6545263"/>
          <p14:tracePt t="266567" x="7335838" y="6570663"/>
          <p14:tracePt t="266583" x="7246938" y="6619875"/>
          <p14:tracePt t="266601" x="7197725" y="6770688"/>
          <p14:tracePt t="267529" x="5821363" y="6757988"/>
          <p14:tracePt t="267536" x="5821363" y="6707188"/>
          <p14:tracePt t="267552" x="5821363" y="6619875"/>
          <p14:tracePt t="267569" x="5808663" y="6557963"/>
          <p14:tracePt t="267586" x="5808663" y="6532563"/>
          <p14:tracePt t="267603" x="5808663" y="6507163"/>
          <p14:tracePt t="267619" x="5808663" y="6494463"/>
          <p14:tracePt t="267637" x="5821363" y="6483350"/>
          <p14:tracePt t="267640" x="5832475" y="6483350"/>
          <p14:tracePt t="267654" x="5845175" y="6470650"/>
          <p14:tracePt t="267656" x="5870575" y="6470650"/>
          <p14:tracePt t="267671" x="5932488" y="6457950"/>
          <p14:tracePt t="267689" x="5983288" y="6445250"/>
          <p14:tracePt t="267705" x="6045200" y="6419850"/>
          <p14:tracePt t="267720" x="6121400" y="6407150"/>
          <p14:tracePt t="267737" x="6170613" y="6381750"/>
          <p14:tracePt t="267753" x="6221413" y="6370638"/>
          <p14:tracePt t="267770" x="6246813" y="6345238"/>
          <p14:tracePt t="267786" x="6259513" y="6345238"/>
          <p14:tracePt t="267803" x="6259513" y="6332538"/>
          <p14:tracePt t="267824" x="6270625" y="6319838"/>
          <p14:tracePt t="267856" x="6270625" y="6307138"/>
          <p14:tracePt t="267863" x="6270625" y="6294438"/>
          <p14:tracePt t="267952" x="6270625" y="6281738"/>
          <p14:tracePt t="267968" x="6270625" y="6257925"/>
          <p14:tracePt t="267976" x="6270625" y="6232525"/>
          <p14:tracePt t="267987" x="6270625" y="6207125"/>
          <p14:tracePt t="268004" x="6259513" y="6169025"/>
          <p14:tracePt t="268007" x="6259513" y="6145213"/>
          <p14:tracePt t="268020" x="6259513" y="6107113"/>
          <p14:tracePt t="268023" x="6259513" y="6069013"/>
          <p14:tracePt t="268037" x="6246813" y="6045200"/>
          <p14:tracePt t="268039" x="6246813" y="6019800"/>
          <p14:tracePt t="268054" x="6246813" y="5994400"/>
          <p14:tracePt t="268056" x="6246813" y="5969000"/>
          <p14:tracePt t="268071" x="6246813" y="5907088"/>
          <p14:tracePt t="268087" x="6246813" y="5856288"/>
          <p14:tracePt t="268104" x="6270625" y="5807075"/>
          <p14:tracePt t="268121" x="6321425" y="5781675"/>
          <p14:tracePt t="268138" x="6370638" y="5743575"/>
          <p14:tracePt t="268155" x="6408738" y="5719763"/>
          <p14:tracePt t="268176" x="6408738" y="5707063"/>
          <p14:tracePt t="268239" x="6408738" y="5694363"/>
          <p14:tracePt t="268248" x="6396038" y="5681663"/>
          <p14:tracePt t="268255" x="6346825" y="5668963"/>
          <p14:tracePt t="268271" x="6196013" y="5643563"/>
          <p14:tracePt t="268288" x="6057900" y="5619750"/>
          <p14:tracePt t="268305" x="5970588" y="5594350"/>
          <p14:tracePt t="268321" x="5908675" y="5594350"/>
          <p14:tracePt t="268338" x="5883275" y="5594350"/>
          <p14:tracePt t="268360" x="5870575" y="5594350"/>
          <p14:tracePt t="268423" x="5857875" y="5594350"/>
          <p14:tracePt t="268439" x="5845175" y="5594350"/>
          <p14:tracePt t="268447" x="5832475" y="5594350"/>
          <p14:tracePt t="268455" x="5832475" y="5607050"/>
          <p14:tracePt t="268472" x="5832475" y="5619750"/>
          <p14:tracePt t="268489" x="5821363" y="5619750"/>
          <p14:tracePt t="268505" x="5821363" y="5630863"/>
          <p14:tracePt t="268616" x="5832475" y="5630863"/>
          <p14:tracePt t="268622" x="5845175" y="5630863"/>
          <p14:tracePt t="268631" x="5857875" y="5630863"/>
          <p14:tracePt t="268648" x="5870575" y="5630863"/>
          <p14:tracePt t="268847" x="5857875" y="5643563"/>
          <p14:tracePt t="268879" x="5857875" y="5656263"/>
          <p14:tracePt t="268895" x="5845175" y="5656263"/>
          <p14:tracePt t="269015" x="5845175" y="5668963"/>
          <p14:tracePt t="269048" x="5857875" y="5668963"/>
          <p14:tracePt t="269519" x="5857875" y="5681663"/>
          <p14:tracePt t="269535" x="5857875" y="5694363"/>
          <p14:tracePt t="269544" x="5857875" y="5707063"/>
          <p14:tracePt t="269559" x="5857875" y="5719763"/>
          <p14:tracePt t="269575" x="5857875" y="5756275"/>
          <p14:tracePt t="269592" x="5870575" y="5794375"/>
          <p14:tracePt t="269608" x="5870575" y="5819775"/>
          <p14:tracePt t="269625" x="5870575" y="5856288"/>
          <p14:tracePt t="269641" x="5870575" y="5881688"/>
          <p14:tracePt t="269659" x="5870575" y="5907088"/>
          <p14:tracePt t="269675" x="5870575" y="5919788"/>
          <p14:tracePt t="269691" x="5883275" y="5932488"/>
          <p14:tracePt t="269708" x="5883275" y="5956300"/>
          <p14:tracePt t="269744" x="5883275" y="5969000"/>
          <p14:tracePt t="269792" x="5883275" y="5981700"/>
          <p14:tracePt t="269808" x="5895975" y="5981700"/>
          <p14:tracePt t="269816" x="5908675" y="5981700"/>
          <p14:tracePt t="269847" x="5908675" y="5994400"/>
          <p14:tracePt t="269879" x="5921375" y="5994400"/>
          <p14:tracePt t="269887" x="5921375" y="6007100"/>
          <p14:tracePt t="269896" x="5945188" y="6007100"/>
          <p14:tracePt t="269909" x="5970588" y="6007100"/>
          <p14:tracePt t="269911" x="5995988" y="6019800"/>
          <p14:tracePt t="269926" x="6008688" y="6032500"/>
          <p14:tracePt t="269928" x="6034088" y="6032500"/>
          <p14:tracePt t="269943" x="6083300" y="6032500"/>
          <p14:tracePt t="269960" x="6108700" y="6045200"/>
          <p14:tracePt t="269976" x="6170613" y="6056313"/>
          <p14:tracePt t="269993" x="6221413" y="6081713"/>
          <p14:tracePt t="270009" x="6270625" y="6081713"/>
          <p14:tracePt t="270026" x="6296025" y="6094413"/>
          <p14:tracePt t="270043" x="6308725" y="6094413"/>
          <p14:tracePt t="270059" x="6334125" y="6094413"/>
          <p14:tracePt t="270076" x="6346825" y="6094413"/>
          <p14:tracePt t="270093" x="6359525" y="6094413"/>
          <p14:tracePt t="270110" x="6383338" y="6107113"/>
          <p14:tracePt t="270112" x="6396038" y="6107113"/>
          <p14:tracePt t="270127" x="6434138" y="6107113"/>
          <p14:tracePt t="270143" x="6459538" y="6107113"/>
          <p14:tracePt t="270160" x="6496050" y="6107113"/>
          <p14:tracePt t="270177" x="6534150" y="6119813"/>
          <p14:tracePt t="270194" x="6596063" y="6132513"/>
          <p14:tracePt t="270210" x="6646863" y="6132513"/>
          <p14:tracePt t="270226" x="6721475" y="6132513"/>
          <p14:tracePt t="270244" x="6808788" y="6145213"/>
          <p14:tracePt t="270259" x="6946900" y="6169025"/>
          <p14:tracePt t="270277" x="7085013" y="6181725"/>
          <p14:tracePt t="270280" x="7159625" y="6194425"/>
          <p14:tracePt t="270294" x="7235825" y="6207125"/>
          <p14:tracePt t="270295" x="7297738" y="6219825"/>
          <p14:tracePt t="270310" x="7372350" y="6232525"/>
          <p14:tracePt t="270312" x="7459663" y="6245225"/>
          <p14:tracePt t="270327" x="7635875" y="6269038"/>
          <p14:tracePt t="270342" x="7886700" y="6281738"/>
          <p14:tracePt t="270358" x="8135938" y="6307138"/>
          <p14:tracePt t="270377" x="8348663" y="6319838"/>
          <p14:tracePt t="270393" x="8486775" y="6319838"/>
          <p14:tracePt t="270410" x="8574088" y="6332538"/>
          <p14:tracePt t="270428" x="8650288" y="6332538"/>
          <p14:tracePt t="270444" x="8724900" y="6332538"/>
          <p14:tracePt t="270448" x="8774113" y="6332538"/>
          <p14:tracePt t="270460" x="8812213" y="6319838"/>
          <p14:tracePt t="270477" x="8886825" y="6281738"/>
          <p14:tracePt t="270479" x="8924925" y="6269038"/>
          <p14:tracePt t="270495" x="9024938" y="6232525"/>
          <p14:tracePt t="270511" x="9137650" y="6169025"/>
          <p14:tracePt t="270527" x="9250363" y="6132513"/>
          <p14:tracePt t="270543" x="9350375" y="6094413"/>
          <p14:tracePt t="270560" x="9437688" y="6081713"/>
          <p14:tracePt t="270577" x="9513888" y="6056313"/>
          <p14:tracePt t="270594" x="9525000" y="6056313"/>
          <p14:tracePt t="270611" x="9550400" y="6056313"/>
          <p14:tracePt t="270928" x="9563100" y="6056313"/>
          <p14:tracePt t="270935" x="9588500" y="6056313"/>
          <p14:tracePt t="270943" x="9626600" y="6045200"/>
          <p14:tracePt t="270960" x="9701213" y="6032500"/>
          <p14:tracePt t="270978" x="9775825" y="6019800"/>
          <p14:tracePt t="270995" x="9852025" y="5994400"/>
          <p14:tracePt t="271012" x="9939338" y="5945188"/>
          <p14:tracePt t="271029" x="9988550" y="5907088"/>
          <p14:tracePt t="271031" x="10026650" y="5894388"/>
          <p14:tracePt t="271046" x="10039350" y="5868988"/>
          <p14:tracePt t="271048" x="10052050" y="5856288"/>
          <p14:tracePt t="271061" x="10052050" y="5843588"/>
          <p14:tracePt t="271063" x="10064750" y="5819775"/>
          <p14:tracePt t="271077" x="10075863" y="5807075"/>
          <p14:tracePt t="271079" x="10075863" y="5794375"/>
          <p14:tracePt t="271094" x="10075863" y="5781675"/>
          <p14:tracePt t="271111" x="10075863" y="5756275"/>
          <p14:tracePt t="271127" x="10075863" y="5743575"/>
          <p14:tracePt t="271144" x="10039350" y="5732463"/>
          <p14:tracePt t="271161" x="9975850" y="5707063"/>
          <p14:tracePt t="271177" x="9952038" y="5694363"/>
          <p14:tracePt t="271194" x="9913938" y="5668963"/>
          <p14:tracePt t="271212" x="9875838" y="5643563"/>
          <p14:tracePt t="271215" x="9863138" y="5619750"/>
          <p14:tracePt t="271230" x="9839325" y="5619750"/>
          <p14:tracePt t="271232" x="9826625" y="5594350"/>
          <p14:tracePt t="271246" x="9801225" y="5581650"/>
          <p14:tracePt t="271248" x="9788525" y="5568950"/>
          <p14:tracePt t="271263" x="9750425" y="5556250"/>
          <p14:tracePt t="271279" x="9726613" y="5543550"/>
          <p14:tracePt t="271296" x="9713913" y="5530850"/>
          <p14:tracePt t="271313" x="9701213" y="5530850"/>
          <p14:tracePt t="271329" x="9688513" y="5530850"/>
          <p14:tracePt t="271346" x="9675813" y="5530850"/>
          <p14:tracePt t="271363" x="9650413" y="5530850"/>
          <p14:tracePt t="271379" x="9601200" y="5530850"/>
          <p14:tracePt t="271397" x="9563100" y="5530850"/>
          <p14:tracePt t="271399" x="9550400" y="5530850"/>
          <p14:tracePt t="271413" x="9537700" y="5530850"/>
          <p14:tracePt t="271415" x="9513888" y="5530850"/>
          <p14:tracePt t="271429" x="9501188" y="5530850"/>
          <p14:tracePt t="271447" x="9450388" y="5530850"/>
          <p14:tracePt t="271463" x="9413875" y="5530850"/>
          <p14:tracePt t="271480" x="9388475" y="5556250"/>
          <p14:tracePt t="271497" x="9324975" y="5568950"/>
          <p14:tracePt t="271513" x="9301163" y="5594350"/>
          <p14:tracePt t="271530" x="9237663" y="5630863"/>
          <p14:tracePt t="271546" x="9224963" y="5681663"/>
          <p14:tracePt t="271563" x="9188450" y="5732463"/>
          <p14:tracePt t="271580" x="9188450" y="5768975"/>
          <p14:tracePt t="271583" x="9188450" y="5794375"/>
          <p14:tracePt t="271597" x="9175750" y="5819775"/>
          <p14:tracePt t="271600" x="9175750" y="5832475"/>
          <p14:tracePt t="271613" x="9175750" y="5843588"/>
          <p14:tracePt t="271615" x="9175750" y="5868988"/>
          <p14:tracePt t="271630" x="9175750" y="5894388"/>
          <p14:tracePt t="271632" x="9175750" y="5932488"/>
          <p14:tracePt t="271647" x="9175750" y="5969000"/>
          <p14:tracePt t="271663" x="9175750" y="6007100"/>
          <p14:tracePt t="271680" x="9199563" y="6032500"/>
          <p14:tracePt t="271697" x="9212263" y="6056313"/>
          <p14:tracePt t="271728" x="9224963" y="6056313"/>
          <p14:tracePt t="271736" x="9224963" y="6069013"/>
          <p14:tracePt t="271783" x="9237663" y="6069013"/>
          <p14:tracePt t="271815" x="9250363" y="6081713"/>
          <p14:tracePt t="271863" x="9263063" y="6081713"/>
          <p14:tracePt t="271991" x="9275763" y="6081713"/>
          <p14:tracePt t="271999" x="9288463" y="6094413"/>
          <p14:tracePt t="272015" x="9301163" y="6107113"/>
          <p14:tracePt t="272032" x="9337675" y="6107113"/>
          <p14:tracePt t="272048" x="9363075" y="6119813"/>
          <p14:tracePt t="272065" x="9375775" y="6119813"/>
          <p14:tracePt t="272081" x="9401175" y="6119813"/>
          <p14:tracePt t="272098" x="9413875" y="6119813"/>
          <p14:tracePt t="272115" x="9424988" y="6119813"/>
          <p14:tracePt t="272132" x="9437688" y="6119813"/>
          <p14:tracePt t="272168" x="9450388" y="6119813"/>
          <p14:tracePt t="272319" x="9450388" y="6107113"/>
          <p14:tracePt t="272327" x="9463088" y="6107113"/>
          <p14:tracePt t="273071" x="9463088" y="6094413"/>
          <p14:tracePt t="273079" x="9463088" y="6069013"/>
          <p14:tracePt t="273088" x="9463088" y="6045200"/>
          <p14:tracePt t="273099" x="9463088" y="6019800"/>
          <p14:tracePt t="273116" x="9450388" y="5969000"/>
          <p14:tracePt t="273118" x="9437688" y="5969000"/>
          <p14:tracePt t="273134" x="9424988" y="5969000"/>
          <p14:tracePt t="273182" x="9413875" y="5969000"/>
          <p14:tracePt t="273191" x="9401175" y="5969000"/>
          <p14:tracePt t="273200" x="9363075" y="6007100"/>
          <p14:tracePt t="273217" x="9337675" y="6132513"/>
          <p14:tracePt t="273234" x="9312275" y="6281738"/>
          <p14:tracePt t="273251" x="9312275" y="6357938"/>
          <p14:tracePt t="273268" x="9312275" y="6381750"/>
          <p14:tracePt t="273271" x="9312275" y="6394450"/>
          <p14:tracePt t="273284" x="9312275" y="6407150"/>
          <p14:tracePt t="273311" x="9337675" y="6407150"/>
          <p14:tracePt t="273319" x="9350375" y="6407150"/>
          <p14:tracePt t="273335" x="9388475" y="6407150"/>
          <p14:tracePt t="273352" x="9413875" y="6394450"/>
          <p14:tracePt t="273368" x="9437688" y="6345238"/>
          <p14:tracePt t="273385" x="9450388" y="6269038"/>
          <p14:tracePt t="273401" x="9450388" y="6219825"/>
          <p14:tracePt t="273418" x="9450388" y="6157913"/>
          <p14:tracePt t="273435" x="9450388" y="6119813"/>
          <p14:tracePt t="273451" x="9437688" y="6094413"/>
          <p14:tracePt t="273468" x="9424988" y="6069013"/>
          <p14:tracePt t="273471" x="9424988" y="6056313"/>
          <p14:tracePt t="273488" x="9413875" y="6045200"/>
          <p14:tracePt t="273503" x="9401175" y="6032500"/>
          <p14:tracePt t="273519" x="9388475" y="6019800"/>
          <p14:tracePt t="273536" x="9375775" y="6019800"/>
          <p14:tracePt t="273553" x="9350375" y="6007100"/>
          <p14:tracePt t="273569" x="9312275" y="6007100"/>
          <p14:tracePt t="273585" x="9263063" y="6007100"/>
          <p14:tracePt t="273602" x="9224963" y="6007100"/>
          <p14:tracePt t="273619" x="9188450" y="6019800"/>
          <p14:tracePt t="273635" x="9175750" y="6032500"/>
          <p14:tracePt t="273652" x="9175750" y="6069013"/>
          <p14:tracePt t="273669" x="9175750" y="6107113"/>
          <p14:tracePt t="273671" x="9163050" y="6107113"/>
          <p14:tracePt t="273686" x="9150350" y="6119813"/>
          <p14:tracePt t="273688" x="9150350" y="6132513"/>
          <p14:tracePt t="273702" x="9150350" y="6157913"/>
          <p14:tracePt t="273719" x="9150350" y="6169025"/>
          <p14:tracePt t="273736" x="9150350" y="6181725"/>
          <p14:tracePt t="273752" x="9163050" y="6181725"/>
          <p14:tracePt t="273769" x="9175750" y="6181725"/>
          <p14:tracePt t="273800" x="9188450" y="6181725"/>
          <p14:tracePt t="273815" x="9199563" y="6181725"/>
          <p14:tracePt t="273824" x="9212263" y="6181725"/>
          <p14:tracePt t="273840" x="9224963" y="6181725"/>
          <p14:tracePt t="273852" x="9237663" y="6181725"/>
          <p14:tracePt t="273855" x="9263063" y="6181725"/>
          <p14:tracePt t="273869" x="9275763" y="6181725"/>
          <p14:tracePt t="273887" x="9324975" y="6169025"/>
          <p14:tracePt t="273904" x="9337675" y="6157913"/>
          <p14:tracePt t="273920" x="9350375" y="6145213"/>
          <p14:tracePt t="273936" x="9350375" y="6132513"/>
          <p14:tracePt t="273953" x="9350375" y="6119813"/>
          <p14:tracePt t="274391" x="9324975" y="6119813"/>
          <p14:tracePt t="274399" x="9288463" y="6119813"/>
          <p14:tracePt t="274408" x="9250363" y="6119813"/>
          <p14:tracePt t="274420" x="9237663" y="6119813"/>
          <p14:tracePt t="274436" x="9224963" y="6119813"/>
          <p14:tracePt t="274623" x="9263063" y="6119813"/>
          <p14:tracePt t="274631" x="9312275" y="6107113"/>
          <p14:tracePt t="274639" x="9363075" y="6094413"/>
          <p14:tracePt t="274655" x="9488488" y="6056313"/>
          <p14:tracePt t="274672" x="9563100" y="6045200"/>
          <p14:tracePt t="274688" x="9575800" y="6045200"/>
          <p14:tracePt t="274815" x="9550400" y="6045200"/>
          <p14:tracePt t="274927" x="9550400" y="6032500"/>
          <p14:tracePt t="274936" x="9550400" y="6007100"/>
          <p14:tracePt t="274943" x="9550400" y="5981700"/>
          <p14:tracePt t="274955" x="9550400" y="5969000"/>
          <p14:tracePt t="274972" x="9575800" y="5932488"/>
          <p14:tracePt t="274975" x="9588500" y="5907088"/>
          <p14:tracePt t="274989" x="9601200" y="5907088"/>
          <p14:tracePt t="275151" x="9588500" y="5907088"/>
          <p14:tracePt t="275159" x="9588500" y="5919788"/>
          <p14:tracePt t="275173" x="9575800" y="5919788"/>
          <p14:tracePt t="275191" x="9575800" y="5932488"/>
          <p14:tracePt t="275215" x="9575800" y="5945188"/>
          <p14:tracePt t="275239" x="9575800" y="5956300"/>
          <p14:tracePt t="275272" x="9575800" y="5969000"/>
          <p14:tracePt t="275279" x="9575800" y="5981700"/>
          <p14:tracePt t="275863" x="9563100" y="5981700"/>
          <p14:tracePt t="275872" x="9550400" y="5981700"/>
          <p14:tracePt t="275880" x="9525000" y="5981700"/>
          <p14:tracePt t="275891" x="9475788" y="5981700"/>
          <p14:tracePt t="275907" x="9363075" y="5994400"/>
          <p14:tracePt t="275914" x="9301163" y="5994400"/>
          <p14:tracePt t="275924" x="9212263" y="5994400"/>
          <p14:tracePt t="275927" x="9112250" y="6007100"/>
          <p14:tracePt t="275941" x="8999538" y="6007100"/>
          <p14:tracePt t="275945" x="8863013" y="6007100"/>
          <p14:tracePt t="275958" x="8724900" y="6007100"/>
          <p14:tracePt t="275960" x="8612188" y="6007100"/>
          <p14:tracePt t="275975" x="8361363" y="6007100"/>
          <p14:tracePt t="275992" x="8110538" y="5981700"/>
          <p14:tracePt t="276008" x="7910513" y="5981700"/>
          <p14:tracePt t="276025" x="7710488" y="5981700"/>
          <p14:tracePt t="276041" x="7535863" y="5981700"/>
          <p14:tracePt t="276059" x="7348538" y="5981700"/>
          <p14:tracePt t="276075" x="7185025" y="5994400"/>
          <p14:tracePt t="276091" x="7010400" y="6019800"/>
          <p14:tracePt t="276107" x="6884988" y="6056313"/>
          <p14:tracePt t="276123" x="6821488" y="6069013"/>
          <p14:tracePt t="276140" x="6784975" y="6081713"/>
          <p14:tracePt t="276142" x="6772275" y="6081713"/>
          <p14:tracePt t="276166" x="6759575" y="6081713"/>
          <p14:tracePt t="276174" x="6759575" y="6094413"/>
          <p14:tracePt t="276254" x="6784975" y="6107113"/>
          <p14:tracePt t="276262" x="6834188" y="6119813"/>
          <p14:tracePt t="276274" x="6921500" y="6145213"/>
          <p14:tracePt t="276291" x="7146925" y="6194425"/>
          <p14:tracePt t="276307" x="7410450" y="6232525"/>
          <p14:tracePt t="276324" x="7697788" y="6257925"/>
          <p14:tracePt t="276326" x="7848600" y="6269038"/>
          <p14:tracePt t="276342" x="7986713" y="6269038"/>
          <p14:tracePt t="276343" x="8099425" y="6269038"/>
          <p14:tracePt t="276358" x="8274050" y="6281738"/>
          <p14:tracePt t="276374" x="8348663" y="6294438"/>
          <p14:tracePt t="276391" x="8361363" y="6294438"/>
          <p14:tracePt t="276471" x="8348663" y="6307138"/>
          <p14:tracePt t="276479" x="8274050" y="6307138"/>
          <p14:tracePt t="276493" x="8148638" y="6307138"/>
          <p14:tracePt t="276496" x="7999413" y="6307138"/>
          <p14:tracePt t="276509" x="7835900" y="6307138"/>
          <p14:tracePt t="276527" x="7372350" y="6307138"/>
          <p14:tracePt t="276543" x="7059613" y="6307138"/>
          <p14:tracePt t="276560" x="6859588" y="6307138"/>
          <p14:tracePt t="276576" x="6734175" y="6307138"/>
          <p14:tracePt t="276593" x="6696075" y="6307138"/>
          <p14:tracePt t="276610" x="6672263" y="6307138"/>
          <p14:tracePt t="276671" x="6684963" y="6307138"/>
          <p14:tracePt t="276679" x="6759575" y="6307138"/>
          <p14:tracePt t="276693" x="6872288" y="6307138"/>
          <p14:tracePt t="276696" x="7021513" y="6307138"/>
          <p14:tracePt t="276711" x="7397750" y="6307138"/>
          <p14:tracePt t="276727" x="7810500" y="6307138"/>
          <p14:tracePt t="276743" x="8161338" y="6332538"/>
          <p14:tracePt t="276760" x="8386763" y="6332538"/>
          <p14:tracePt t="276777" x="8461375" y="6332538"/>
          <p14:tracePt t="276794" x="8474075" y="6332538"/>
          <p14:tracePt t="276847" x="8461375" y="6332538"/>
          <p14:tracePt t="276855" x="8412163" y="6332538"/>
          <p14:tracePt t="276863" x="8299450" y="6332538"/>
          <p14:tracePt t="276877" x="8174038" y="6332538"/>
          <p14:tracePt t="276879" x="8048625" y="6332538"/>
          <p14:tracePt t="276893" x="7897813" y="6332538"/>
          <p14:tracePt t="276896" x="7761288" y="6332538"/>
          <p14:tracePt t="276911" x="7510463" y="6332538"/>
          <p14:tracePt t="276927" x="7359650" y="6332538"/>
          <p14:tracePt t="276944" x="7285038" y="6332538"/>
          <p14:tracePt t="276960" x="7259638" y="6332538"/>
          <p14:tracePt t="276977" x="7246938" y="6332538"/>
          <p14:tracePt t="277031" x="7259638" y="6332538"/>
          <p14:tracePt t="277039" x="7323138" y="6332538"/>
          <p14:tracePt t="277048" x="7435850" y="6345238"/>
          <p14:tracePt t="277062" x="7623175" y="6370638"/>
          <p14:tracePt t="277064" x="7823200" y="6370638"/>
          <p14:tracePt t="277078" x="8299450" y="6370638"/>
          <p14:tracePt t="277095" x="8786813" y="6370638"/>
          <p14:tracePt t="277112" x="9112250" y="6370638"/>
          <p14:tracePt t="277128" x="9312275" y="6370638"/>
          <p14:tracePt t="277145" x="9388475" y="6370638"/>
          <p14:tracePt t="277159" x="9413875" y="6370638"/>
          <p14:tracePt t="277287" x="9363075" y="6370638"/>
          <p14:tracePt t="277295" x="9301163" y="6370638"/>
          <p14:tracePt t="277303" x="9212263" y="6370638"/>
          <p14:tracePt t="277311" x="9124950" y="6381750"/>
          <p14:tracePt t="277328" x="8886825" y="6381750"/>
          <p14:tracePt t="277345" x="8574088" y="6394450"/>
          <p14:tracePt t="277362" x="8223250" y="6394450"/>
          <p14:tracePt t="277379" x="7861300" y="6394450"/>
          <p14:tracePt t="277395" x="7448550" y="6394450"/>
          <p14:tracePt t="277411" x="7159625" y="6394450"/>
          <p14:tracePt t="277428" x="7010400" y="6394450"/>
          <p14:tracePt t="277431" x="6972300" y="6394450"/>
          <p14:tracePt t="277445" x="6959600" y="6394450"/>
          <p14:tracePt t="277447" x="6946900" y="6394450"/>
          <p14:tracePt t="277511" x="6972300" y="6394450"/>
          <p14:tracePt t="277519" x="7046913" y="6394450"/>
          <p14:tracePt t="277529" x="7146925" y="6394450"/>
          <p14:tracePt t="277545" x="7459663" y="6370638"/>
          <p14:tracePt t="277562" x="7848600" y="6357938"/>
          <p14:tracePt t="277580" x="8324850" y="6357938"/>
          <p14:tracePt t="277583" x="8512175" y="6357938"/>
          <p14:tracePt t="277596" x="8637588" y="6357938"/>
          <p14:tracePt t="277599" x="8724900" y="6357938"/>
          <p14:tracePt t="277613" x="8774113" y="6357938"/>
          <p14:tracePt t="277615" x="8799513" y="6357938"/>
          <p14:tracePt t="277629" x="8824913" y="6357938"/>
          <p14:tracePt t="277711" x="8799513" y="6357938"/>
          <p14:tracePt t="277720" x="8712200" y="6357938"/>
          <p14:tracePt t="277729" x="8548688" y="6357938"/>
          <p14:tracePt t="277746" x="8035925" y="6357938"/>
          <p14:tracePt t="277763" x="7459663" y="6357938"/>
          <p14:tracePt t="277779" x="7010400" y="6357938"/>
          <p14:tracePt t="277797" x="6734175" y="6357938"/>
          <p14:tracePt t="277799" x="6672263" y="6357938"/>
          <p14:tracePt t="277813" x="6621463" y="6357938"/>
          <p14:tracePt t="277816" x="6584950" y="6357938"/>
          <p14:tracePt t="277829" x="6572250" y="6357938"/>
          <p14:tracePt t="277831" x="6559550" y="6357938"/>
          <p14:tracePt t="277895" x="6559550" y="6345238"/>
          <p14:tracePt t="277911" x="6572250" y="6345238"/>
          <p14:tracePt t="277919" x="6659563" y="6345238"/>
          <p14:tracePt t="277929" x="6784975" y="6332538"/>
          <p14:tracePt t="277946" x="7185025" y="6307138"/>
          <p14:tracePt t="277963" x="7761288" y="6307138"/>
          <p14:tracePt t="277979" x="8448675" y="6307138"/>
          <p14:tracePt t="277997" x="9024938" y="6307138"/>
          <p14:tracePt t="278000" x="9175750" y="6307138"/>
          <p14:tracePt t="278013" x="9275763" y="6307138"/>
          <p14:tracePt t="278017" x="9312275" y="6307138"/>
          <p14:tracePt t="278028" x="9324975" y="6307138"/>
          <p14:tracePt t="278030" x="9337675" y="6307138"/>
          <p14:tracePt t="278111" x="9301163" y="6307138"/>
          <p14:tracePt t="278119" x="9224963" y="6307138"/>
          <p14:tracePt t="278130" x="9088438" y="6319838"/>
          <p14:tracePt t="278147" x="8763000" y="6357938"/>
          <p14:tracePt t="278163" x="8435975" y="6357938"/>
          <p14:tracePt t="278180" x="8174038" y="6357938"/>
          <p14:tracePt t="278182" x="8074025" y="6357938"/>
          <p14:tracePt t="278197" x="7986713" y="6357938"/>
          <p14:tracePt t="278199" x="7935913" y="6357938"/>
          <p14:tracePt t="278214" x="7886700" y="6357938"/>
          <p14:tracePt t="278216" x="7848600" y="6357938"/>
          <p14:tracePt t="278231" x="7823200" y="6357938"/>
          <p14:tracePt t="278247" x="7810500" y="6357938"/>
          <p14:tracePt t="278351" x="7861300" y="6357938"/>
          <p14:tracePt t="278359" x="7948613" y="6357938"/>
          <p14:tracePt t="278368" x="8061325" y="6357938"/>
          <p14:tracePt t="278380" x="8199438" y="6357938"/>
          <p14:tracePt t="278396" x="8524875" y="6357938"/>
          <p14:tracePt t="278398" x="8712200" y="6357938"/>
          <p14:tracePt t="278413" x="8886825" y="6357938"/>
          <p14:tracePt t="278414" x="9075738" y="6357938"/>
          <p14:tracePt t="278430" x="9301163" y="6357938"/>
          <p14:tracePt t="278446" x="9413875" y="6357938"/>
          <p14:tracePt t="278463" x="9450388" y="6357938"/>
          <p14:tracePt t="278480" x="9463088" y="6357938"/>
          <p14:tracePt t="278567" x="9424988" y="6357938"/>
          <p14:tracePt t="278575" x="9337675" y="6381750"/>
          <p14:tracePt t="278583" x="9237663" y="6394450"/>
          <p14:tracePt t="278599" x="8986838" y="6419850"/>
          <p14:tracePt t="278615" x="8699500" y="6432550"/>
          <p14:tracePt t="278631" x="8474075" y="6457950"/>
          <p14:tracePt t="278648" x="8286750" y="6457950"/>
          <p14:tracePt t="278664" x="8161338" y="6457950"/>
          <p14:tracePt t="278682" x="8110538" y="6470650"/>
          <p14:tracePt t="278699" x="8099425" y="6470650"/>
          <p14:tracePt t="278799" x="8123238" y="6470650"/>
          <p14:tracePt t="278807" x="8199438" y="6470650"/>
          <p14:tracePt t="278816" x="8286750" y="6470650"/>
          <p14:tracePt t="278833" x="8512175" y="6470650"/>
          <p14:tracePt t="278849" x="8750300" y="6470650"/>
          <p14:tracePt t="278865" x="8912225" y="6470650"/>
          <p14:tracePt t="278882" x="8999538" y="6470650"/>
          <p14:tracePt t="279015" x="8986838" y="6483350"/>
          <p14:tracePt t="279023" x="8924925" y="6494463"/>
          <p14:tracePt t="279033" x="8850313" y="6507163"/>
          <p14:tracePt t="279049" x="8637588" y="6557963"/>
          <p14:tracePt t="279066" x="8448675" y="6583363"/>
          <p14:tracePt t="279083" x="8274050" y="6594475"/>
          <p14:tracePt t="279099" x="8161338" y="6594475"/>
          <p14:tracePt t="279117" x="8110538" y="6594475"/>
          <p14:tracePt t="279120" x="8110538" y="6607175"/>
          <p14:tracePt t="279230" x="8161338" y="6607175"/>
          <p14:tracePt t="279240" x="8248650" y="6607175"/>
          <p14:tracePt t="279248" x="8361363" y="6607175"/>
          <p14:tracePt t="279265" x="8624888" y="6607175"/>
          <p14:tracePt t="279281" x="8850313" y="6607175"/>
          <p14:tracePt t="279298" x="8986838" y="6607175"/>
          <p14:tracePt t="279315" x="9024938" y="6607175"/>
          <p14:tracePt t="279332" x="9037638" y="6607175"/>
          <p14:tracePt t="279423" x="9024938" y="6607175"/>
          <p14:tracePt t="279431" x="8999538" y="6607175"/>
          <p14:tracePt t="279439" x="8975725" y="6619875"/>
          <p14:tracePt t="279451" x="8950325" y="6619875"/>
          <p14:tracePt t="279467" x="8924925" y="6619875"/>
          <p14:tracePt t="279484" x="8912225" y="6619875"/>
          <p14:tracePt t="281030" x="8886825" y="6619875"/>
          <p14:tracePt t="281038" x="8812213" y="6619875"/>
          <p14:tracePt t="281046" x="8686800" y="6594475"/>
          <p14:tracePt t="281054" x="8548688" y="6570663"/>
          <p14:tracePt t="281070" x="8274050" y="6494463"/>
          <p14:tracePt t="281086" x="8023225" y="6407150"/>
          <p14:tracePt t="281103" x="7861300" y="6357938"/>
          <p14:tracePt t="281120" x="7761288" y="6332538"/>
          <p14:tracePt t="281136" x="7735888" y="6307138"/>
          <p14:tracePt t="281153" x="7710488" y="6307138"/>
          <p14:tracePt t="281207" x="7761288" y="6319838"/>
          <p14:tracePt t="281215" x="7897813" y="6381750"/>
          <p14:tracePt t="281223" x="8123238" y="6494463"/>
          <p14:tracePt t="281237" x="8512175" y="6670675"/>
          <p14:tracePt t="281825" x="9663113" y="6783388"/>
          <p14:tracePt t="281841" x="9763125" y="6683375"/>
          <p14:tracePt t="281857" x="9952038" y="6583363"/>
          <p14:tracePt t="281874" x="10188575" y="6483350"/>
          <p14:tracePt t="281889" x="10552113" y="6407150"/>
          <p14:tracePt t="281905" x="10939463" y="6381750"/>
          <p14:tracePt t="281922" x="11415713" y="6381750"/>
          <p14:tracePt t="281938" x="12104688" y="6381750"/>
          <p14:tracePt t="282097" x="11603038" y="5092700"/>
          <p14:tracePt t="282107" x="11341100" y="4968875"/>
          <p14:tracePt t="282124" x="11052175" y="4792663"/>
          <p14:tracePt t="282127" x="10952163" y="4730750"/>
          <p14:tracePt t="282141" x="10864850" y="4667250"/>
          <p14:tracePt t="282143" x="10802938" y="4643438"/>
          <p14:tracePt t="282157" x="10752138" y="4605338"/>
          <p14:tracePt t="282159" x="10715625" y="4567238"/>
          <p14:tracePt t="282174" x="10652125" y="4530725"/>
          <p14:tracePt t="282191" x="10602913" y="4443413"/>
          <p14:tracePt t="282208" x="10564813" y="4267200"/>
          <p14:tracePt t="282225" x="10514013" y="4054475"/>
          <p14:tracePt t="282241" x="10452100" y="3879850"/>
          <p14:tracePt t="282258" x="10390188" y="3741738"/>
          <p14:tracePt t="282275" x="10301288" y="3641725"/>
          <p14:tracePt t="282291" x="10164763" y="3567113"/>
          <p14:tracePt t="282308" x="10001250" y="3516313"/>
          <p14:tracePt t="282311" x="9963150" y="3516313"/>
          <p14:tracePt t="282325" x="9939338" y="3503613"/>
          <p14:tracePt t="282351" x="9988550" y="3503613"/>
          <p14:tracePt t="282359" x="10164763" y="3503613"/>
          <p14:tracePt t="282375" x="11253788" y="365442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6B4ECB-8D1C-BFF7-C871-9DF99D13B8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FBD578A-5A6D-D22A-2AB1-51286E93E7EB}"/>
              </a:ext>
            </a:extLst>
          </p:cNvPr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C91EC7-7516-23A6-E1A6-4F66AAAC1CDC}"/>
              </a:ext>
            </a:extLst>
          </p:cNvPr>
          <p:cNvSpPr txBox="1"/>
          <p:nvPr/>
        </p:nvSpPr>
        <p:spPr>
          <a:xfrm>
            <a:off x="3067978" y="822086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(1)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50D3A8-AA12-2995-6F39-98ADDD8C3D7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BB4998-8BAD-F875-BB9E-440738F8B86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BC30398-8A1A-D4E9-8CAB-7DB8951D3B5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65AB371-4A66-85F9-2A6C-94ACE1858BDF}"/>
              </a:ext>
            </a:extLst>
          </p:cNvPr>
          <p:cNvSpPr txBox="1"/>
          <p:nvPr/>
        </p:nvSpPr>
        <p:spPr>
          <a:xfrm>
            <a:off x="928579" y="2000139"/>
            <a:ext cx="10280059" cy="3353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An insurance company wants to estimate a patient's monthly healthcare costs based on the number of chronic conditions they have. Using patient data, they build a regression model where </a:t>
            </a:r>
            <a:r>
              <a:rPr lang="en-US" sz="2400" b="1" dirty="0">
                <a:latin typeface="Alexandria"/>
              </a:rPr>
              <a:t>monthly healthcare cost (in dollars)</a:t>
            </a:r>
            <a:r>
              <a:rPr lang="en-US" sz="2400" dirty="0">
                <a:latin typeface="Alexandria"/>
              </a:rPr>
              <a:t> is the dependent variable and the </a:t>
            </a:r>
            <a:r>
              <a:rPr lang="en-US" sz="2400" b="1" dirty="0">
                <a:latin typeface="Alexandria"/>
              </a:rPr>
              <a:t>number of chronic conditions</a:t>
            </a:r>
            <a:r>
              <a:rPr lang="en-US" sz="2400" dirty="0">
                <a:latin typeface="Alexandria"/>
              </a:rPr>
              <a:t> is the independent variable.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C5463A-2B5B-97E7-8002-DC5734AE1F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82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6223"/>
    </mc:Choice>
    <mc:Fallback xmlns="">
      <p:transition advTm="246223"/>
    </mc:Fallback>
  </mc:AlternateContent>
  <p:extLst>
    <p:ext uri="{3A86A75C-4F4B-4683-9AE1-C65F6400EC91}">
      <p14:laserTraceLst xmlns:p14="http://schemas.microsoft.com/office/powerpoint/2010/main">
        <p14:tracePtLst>
          <p14:tracePt t="11789" x="11979275" y="5430838"/>
          <p14:tracePt t="11797" x="11828463" y="5430838"/>
          <p14:tracePt t="11815" x="11515725" y="5430838"/>
          <p14:tracePt t="11830" x="11190288" y="5430838"/>
          <p14:tracePt t="11847" x="10852150" y="5430838"/>
          <p14:tracePt t="11864" x="10526713" y="5430838"/>
          <p14:tracePt t="11868" x="10364788" y="5430838"/>
          <p14:tracePt t="11881" x="10213975" y="5430838"/>
          <p14:tracePt t="11884" x="10088563" y="5430838"/>
          <p14:tracePt t="11898" x="10013950" y="5430838"/>
          <p14:tracePt t="11900" x="9939338" y="5430838"/>
          <p14:tracePt t="11914" x="9875838" y="5430838"/>
          <p14:tracePt t="11932" x="9852025" y="5430838"/>
          <p14:tracePt t="21963" x="9852025" y="5443538"/>
          <p14:tracePt t="21972" x="9852025" y="5481638"/>
          <p14:tracePt t="21980" x="9926638" y="5581650"/>
          <p14:tracePt t="21991" x="10026650" y="5681663"/>
          <p14:tracePt t="22008" x="10464800" y="5945188"/>
          <p14:tracePt t="22011" x="10777538" y="6081713"/>
          <p14:tracePt t="22023" x="11202988" y="6281738"/>
          <p14:tracePt t="22462" x="12041188" y="6770688"/>
          <p14:tracePt t="22475" x="11828463" y="6670675"/>
          <p14:tracePt t="22492" x="11615738" y="6583363"/>
          <p14:tracePt t="22509" x="11415713" y="6483350"/>
          <p14:tracePt t="22525" x="11241088" y="6394450"/>
          <p14:tracePt t="22542" x="11090275" y="6319838"/>
          <p14:tracePt t="22558" x="10964863" y="6257925"/>
          <p14:tracePt t="22575" x="10877550" y="6207125"/>
          <p14:tracePt t="22593" x="10790238" y="6145213"/>
          <p14:tracePt t="22595" x="10752138" y="6107113"/>
          <p14:tracePt t="22610" x="10702925" y="6069013"/>
          <p14:tracePt t="22612" x="10652125" y="6019800"/>
          <p14:tracePt t="22625" x="10602913" y="5969000"/>
          <p14:tracePt t="22628" x="10526713" y="5932488"/>
          <p14:tracePt t="22643" x="10390188" y="5856288"/>
          <p14:tracePt t="22659" x="10301288" y="5794375"/>
          <p14:tracePt t="22676" x="10226675" y="5756275"/>
          <p14:tracePt t="22693" x="10177463" y="5732463"/>
          <p14:tracePt t="22709" x="10139363" y="5707063"/>
          <p14:tracePt t="22726" x="10113963" y="5681663"/>
          <p14:tracePt t="22748" x="10101263" y="5681663"/>
          <p14:tracePt t="23147" x="10088563" y="5668963"/>
          <p14:tracePt t="23155" x="10039350" y="5643563"/>
          <p14:tracePt t="23164" x="9963150" y="5630863"/>
          <p14:tracePt t="23178" x="9788525" y="5581650"/>
          <p14:tracePt t="23195" x="9575800" y="5494338"/>
          <p14:tracePt t="23211" x="9388475" y="5456238"/>
          <p14:tracePt t="23227" x="9224963" y="5430838"/>
          <p14:tracePt t="23243" x="9137650" y="5430838"/>
          <p14:tracePt t="23261" x="9088438" y="5418138"/>
          <p14:tracePt t="23277" x="9037638" y="5418138"/>
          <p14:tracePt t="23294" x="8986838" y="5418138"/>
          <p14:tracePt t="23310" x="8963025" y="5418138"/>
          <p14:tracePt t="23327" x="8950325" y="5418138"/>
          <p14:tracePt t="23344" x="8937625" y="5418138"/>
          <p14:tracePt t="23363" x="8963025" y="5418138"/>
          <p14:tracePt t="23378" x="9024938" y="5443538"/>
          <p14:tracePt t="23380" x="9175750" y="5494338"/>
          <p14:tracePt t="23394" x="9675813" y="5643563"/>
          <p14:tracePt t="23411" x="10139363" y="5832475"/>
          <p14:tracePt t="23428" x="10288588" y="5907088"/>
          <p14:tracePt t="23445" x="10301288" y="5907088"/>
          <p14:tracePt t="23659" x="10313988" y="5907088"/>
          <p14:tracePt t="23747" x="10313988" y="5894388"/>
          <p14:tracePt t="23755" x="10277475" y="5881688"/>
          <p14:tracePt t="23763" x="10239375" y="5881688"/>
          <p14:tracePt t="23779" x="10164763" y="5856288"/>
          <p14:tracePt t="23795" x="10064750" y="5856288"/>
          <p14:tracePt t="23812" x="9901238" y="5819775"/>
          <p14:tracePt t="23828" x="9675813" y="5768975"/>
          <p14:tracePt t="23845" x="9363075" y="5707063"/>
          <p14:tracePt t="23862" x="8950325" y="5656263"/>
          <p14:tracePt t="23879" x="8486775" y="5556250"/>
          <p14:tracePt t="23895" x="8010525" y="5430838"/>
          <p14:tracePt t="23903" x="7797800" y="5368925"/>
          <p14:tracePt t="23913" x="7648575" y="5330825"/>
          <p14:tracePt t="23915" x="7497763" y="5294313"/>
          <p14:tracePt t="23928" x="7348538" y="5256213"/>
          <p14:tracePt t="23930" x="7172325" y="5218113"/>
          <p14:tracePt t="23944" x="6985000" y="5168900"/>
          <p14:tracePt t="23946" x="6784975" y="5130800"/>
          <p14:tracePt t="23961" x="6521450" y="5068888"/>
          <p14:tracePt t="23962" x="6221413" y="5018088"/>
          <p14:tracePt t="23978" x="5719763" y="4892675"/>
          <p14:tracePt t="23994" x="5419725" y="4818063"/>
          <p14:tracePt t="24012" x="5145088" y="4705350"/>
          <p14:tracePt t="24029" x="4894263" y="4618038"/>
          <p14:tracePt t="24046" x="4619625" y="4543425"/>
          <p14:tracePt t="24063" x="4330700" y="4454525"/>
          <p14:tracePt t="24079" x="4043363" y="4341813"/>
          <p14:tracePt t="24096" x="3817938" y="4267200"/>
          <p14:tracePt t="24098" x="3730625" y="4230688"/>
          <p14:tracePt t="24113" x="3654425" y="4205288"/>
          <p14:tracePt t="24115" x="3592513" y="4167188"/>
          <p14:tracePt t="24130" x="3530600" y="4117975"/>
          <p14:tracePt t="24132" x="3479800" y="4079875"/>
          <p14:tracePt t="24147" x="3341688" y="4005263"/>
          <p14:tracePt t="24163" x="3141663" y="3879850"/>
          <p14:tracePt t="24180" x="2879725" y="3729038"/>
          <p14:tracePt t="24196" x="2641600" y="3603625"/>
          <p14:tracePt t="24213" x="2403475" y="3503613"/>
          <p14:tracePt t="24229" x="2216150" y="3441700"/>
          <p14:tracePt t="24247" x="2116138" y="3416300"/>
          <p14:tracePt t="24263" x="2090738" y="3403600"/>
          <p14:tracePt t="24280" x="2078038" y="3403600"/>
          <p14:tracePt t="24467" x="2078038" y="3390900"/>
          <p14:tracePt t="24475" x="2078038" y="3378200"/>
          <p14:tracePt t="24491" x="2078038" y="3367088"/>
          <p14:tracePt t="24507" x="2078038" y="3354388"/>
          <p14:tracePt t="24523" x="2103438" y="3328988"/>
          <p14:tracePt t="24531" x="2116138" y="3316288"/>
          <p14:tracePt t="24547" x="2127250" y="3278188"/>
          <p14:tracePt t="24564" x="2152650" y="3254375"/>
          <p14:tracePt t="24581" x="2152650" y="3241675"/>
          <p14:tracePt t="26531" x="2165350" y="3241675"/>
          <p14:tracePt t="26539" x="2178050" y="3241675"/>
          <p14:tracePt t="26552" x="2203450" y="3228975"/>
          <p14:tracePt t="26555" x="2228850" y="3228975"/>
          <p14:tracePt t="26569" x="2252663" y="3228975"/>
          <p14:tracePt t="26572" x="2265363" y="3228975"/>
          <p14:tracePt t="26587" x="2316163" y="3203575"/>
          <p14:tracePt t="26603" x="2390775" y="3190875"/>
          <p14:tracePt t="26620" x="2428875" y="3165475"/>
          <p14:tracePt t="26637" x="2465388" y="3165475"/>
          <p14:tracePt t="26653" x="2541588" y="3141663"/>
          <p14:tracePt t="26669" x="2667000" y="3103563"/>
          <p14:tracePt t="26686" x="2890838" y="3041650"/>
          <p14:tracePt t="26703" x="3216275" y="2965450"/>
          <p14:tracePt t="26720" x="3567113" y="2890838"/>
          <p14:tracePt t="26723" x="3767138" y="2852738"/>
          <p14:tracePt t="26736" x="3930650" y="2828925"/>
          <p14:tracePt t="26739" x="4056063" y="2790825"/>
          <p14:tracePt t="26753" x="4192588" y="2765425"/>
          <p14:tracePt t="26755" x="4318000" y="2752725"/>
          <p14:tracePt t="26770" x="4418013" y="2728913"/>
          <p14:tracePt t="26771" x="4506913" y="2703513"/>
          <p14:tracePt t="26785" x="4594225" y="2690813"/>
          <p14:tracePt t="26786" x="4681538" y="2678113"/>
          <p14:tracePt t="26802" x="4856163" y="2627313"/>
          <p14:tracePt t="26819" x="5006975" y="2590800"/>
          <p14:tracePt t="26835" x="5170488" y="2540000"/>
          <p14:tracePt t="26852" x="5294313" y="2503488"/>
          <p14:tracePt t="26869" x="5370513" y="2465388"/>
          <p14:tracePt t="26885" x="5407025" y="2452688"/>
          <p14:tracePt t="26902" x="5432425" y="2439988"/>
          <p14:tracePt t="26919" x="5445125" y="2439988"/>
          <p14:tracePt t="26939" x="5457825" y="2439988"/>
          <p14:tracePt t="27235" x="5483225" y="2439988"/>
          <p14:tracePt t="27243" x="5532438" y="2452688"/>
          <p14:tracePt t="27254" x="5583238" y="2490788"/>
          <p14:tracePt t="27271" x="5695950" y="2540000"/>
          <p14:tracePt t="27288" x="5845175" y="2603500"/>
          <p14:tracePt t="27291" x="5908675" y="2640013"/>
          <p14:tracePt t="27305" x="5957888" y="2678113"/>
          <p14:tracePt t="27307" x="6021388" y="2703513"/>
          <p14:tracePt t="27322" x="6057900" y="2716213"/>
          <p14:tracePt t="27324" x="6108700" y="2740025"/>
          <p14:tracePt t="27338" x="6183313" y="2765425"/>
          <p14:tracePt t="27355" x="6259513" y="2803525"/>
          <p14:tracePt t="27371" x="6321425" y="2840038"/>
          <p14:tracePt t="27389" x="6370638" y="2840038"/>
          <p14:tracePt t="27405" x="6421438" y="2865438"/>
          <p14:tracePt t="27421" x="6446838" y="2865438"/>
          <p14:tracePt t="27438" x="6472238" y="2865438"/>
          <p14:tracePt t="27455" x="6483350" y="2865438"/>
          <p14:tracePt t="27472" x="6508750" y="2865438"/>
          <p14:tracePt t="27475" x="6521450" y="2865438"/>
          <p14:tracePt t="27492" x="6546850" y="2865438"/>
          <p14:tracePt t="27506" x="6572250" y="2865438"/>
          <p14:tracePt t="27509" x="6584950" y="2865438"/>
          <p14:tracePt t="27522" x="6621463" y="2865438"/>
          <p14:tracePt t="27524" x="6646863" y="2865438"/>
          <p14:tracePt t="27539" x="6672263" y="2865438"/>
          <p14:tracePt t="27556" x="6684963" y="2865438"/>
          <p14:tracePt t="27572" x="6708775" y="2865438"/>
          <p14:tracePt t="27588" x="6721475" y="2865438"/>
          <p14:tracePt t="27605" x="6734175" y="2865438"/>
          <p14:tracePt t="27622" x="6734175" y="2852738"/>
          <p14:tracePt t="27638" x="6759575" y="2852738"/>
          <p14:tracePt t="27655" x="6772275" y="2852738"/>
          <p14:tracePt t="27673" x="6784975" y="2852738"/>
          <p14:tracePt t="28979" x="6797675" y="2852738"/>
          <p14:tracePt t="28987" x="6859588" y="2852738"/>
          <p14:tracePt t="28996" x="7010400" y="2852738"/>
          <p14:tracePt t="29009" x="7197725" y="2852738"/>
          <p14:tracePt t="29011" x="7348538" y="2852738"/>
          <p14:tracePt t="29026" x="7423150" y="2852738"/>
          <p14:tracePt t="29427" x="7410450" y="2852738"/>
          <p14:tracePt t="29443" x="7397750" y="2852738"/>
          <p14:tracePt t="29451" x="7372350" y="2852738"/>
          <p14:tracePt t="29460" x="7359650" y="2852738"/>
          <p14:tracePt t="29477" x="7323138" y="2828925"/>
          <p14:tracePt t="29493" x="7246938" y="2828925"/>
          <p14:tracePt t="29511" x="7210425" y="2816225"/>
          <p14:tracePt t="29526" x="7172325" y="2816225"/>
          <p14:tracePt t="29544" x="7159625" y="2816225"/>
          <p14:tracePt t="32051" x="7172325" y="2816225"/>
          <p14:tracePt t="32059" x="7185025" y="2816225"/>
          <p14:tracePt t="32067" x="7210425" y="2816225"/>
          <p14:tracePt t="32084" x="7272338" y="2803525"/>
          <p14:tracePt t="32101" x="7310438" y="2790825"/>
          <p14:tracePt t="32117" x="7348538" y="2790825"/>
          <p14:tracePt t="32134" x="7372350" y="2790825"/>
          <p14:tracePt t="32151" x="7410450" y="2790825"/>
          <p14:tracePt t="32167" x="7448550" y="2778125"/>
          <p14:tracePt t="32184" x="7510463" y="2778125"/>
          <p14:tracePt t="32187" x="7548563" y="2778125"/>
          <p14:tracePt t="32201" x="7585075" y="2765425"/>
          <p14:tracePt t="32204" x="7623175" y="2752725"/>
          <p14:tracePt t="32218" x="7697788" y="2752725"/>
          <p14:tracePt t="32235" x="7797800" y="2752725"/>
          <p14:tracePt t="32252" x="7874000" y="2752725"/>
          <p14:tracePt t="32268" x="7948613" y="2752725"/>
          <p14:tracePt t="32284" x="7999413" y="2752725"/>
          <p14:tracePt t="32301" x="8048625" y="2752725"/>
          <p14:tracePt t="32411" x="8061325" y="2752725"/>
          <p14:tracePt t="32435" x="8074025" y="2752725"/>
          <p14:tracePt t="32451" x="8086725" y="2752725"/>
          <p14:tracePt t="32459" x="8099425" y="2752725"/>
          <p14:tracePt t="32484" x="8110538" y="2752725"/>
          <p14:tracePt t="32491" x="8135938" y="2752725"/>
          <p14:tracePt t="32501" x="8148638" y="2752725"/>
          <p14:tracePt t="32518" x="8186738" y="2752725"/>
          <p14:tracePt t="32535" x="8248650" y="2752725"/>
          <p14:tracePt t="32551" x="8274050" y="2752725"/>
          <p14:tracePt t="32568" x="8299450" y="2752725"/>
          <p14:tracePt t="32570" x="8312150" y="2752725"/>
          <p14:tracePt t="32585" x="8335963" y="2752725"/>
          <p14:tracePt t="32602" x="8348663" y="2752725"/>
          <p14:tracePt t="32604" x="8361363" y="2752725"/>
          <p14:tracePt t="32618" x="8399463" y="2752725"/>
          <p14:tracePt t="32635" x="8424863" y="2752725"/>
          <p14:tracePt t="32652" x="8474075" y="2752725"/>
          <p14:tracePt t="32668" x="8524875" y="2752725"/>
          <p14:tracePt t="32685" x="8561388" y="2752725"/>
          <p14:tracePt t="32702" x="8599488" y="2752725"/>
          <p14:tracePt t="32719" x="8637588" y="2752725"/>
          <p14:tracePt t="32735" x="8686800" y="2765425"/>
          <p14:tracePt t="32753" x="8737600" y="2765425"/>
          <p14:tracePt t="32756" x="8763000" y="2765425"/>
          <p14:tracePt t="32769" x="8786813" y="2765425"/>
          <p14:tracePt t="32772" x="8812213" y="2765425"/>
          <p14:tracePt t="32785" x="8824913" y="2765425"/>
          <p14:tracePt t="32787" x="8850313" y="2778125"/>
          <p14:tracePt t="32802" x="8899525" y="2778125"/>
          <p14:tracePt t="32819" x="8950325" y="2790825"/>
          <p14:tracePt t="32836" x="8986838" y="2803525"/>
          <p14:tracePt t="32852" x="9012238" y="2803525"/>
          <p14:tracePt t="32869" x="9037638" y="2816225"/>
          <p14:tracePt t="32955" x="9012238" y="2828925"/>
          <p14:tracePt t="32963" x="8986838" y="2828925"/>
          <p14:tracePt t="32971" x="8950325" y="2828925"/>
          <p14:tracePt t="32987" x="8899525" y="2828925"/>
          <p14:tracePt t="33003" x="8863013" y="2852738"/>
          <p14:tracePt t="33019" x="8837613" y="2852738"/>
          <p14:tracePt t="33037" x="8824913" y="2852738"/>
          <p14:tracePt t="33053" x="8812213" y="2852738"/>
          <p14:tracePt t="33069" x="8786813" y="2878138"/>
          <p14:tracePt t="33087" x="8737600" y="2890838"/>
          <p14:tracePt t="33104" x="8674100" y="2903538"/>
          <p14:tracePt t="33106" x="8612188" y="2928938"/>
          <p14:tracePt t="33120" x="8548688" y="2941638"/>
          <p14:tracePt t="33123" x="8474075" y="2952750"/>
          <p14:tracePt t="33137" x="8412163" y="2965450"/>
          <p14:tracePt t="33139" x="8335963" y="2978150"/>
          <p14:tracePt t="33153" x="8248650" y="3003550"/>
          <p14:tracePt t="33156" x="8148638" y="3028950"/>
          <p14:tracePt t="33168" x="8035925" y="3054350"/>
          <p14:tracePt t="33170" x="7935913" y="3078163"/>
          <p14:tracePt t="33185" x="7823200" y="3116263"/>
          <p14:tracePt t="33186" x="7697788" y="3165475"/>
          <p14:tracePt t="33202" x="7472363" y="3241675"/>
          <p14:tracePt t="33218" x="7185025" y="3341688"/>
          <p14:tracePt t="33237" x="6921500" y="3416300"/>
          <p14:tracePt t="33254" x="6721475" y="3490913"/>
          <p14:tracePt t="33270" x="6572250" y="3541713"/>
          <p14:tracePt t="33287" x="6421438" y="3579813"/>
          <p14:tracePt t="33304" x="6283325" y="3629025"/>
          <p14:tracePt t="33307" x="6208713" y="3654425"/>
          <p14:tracePt t="33321" x="6108700" y="3692525"/>
          <p14:tracePt t="33323" x="5995988" y="3729038"/>
          <p14:tracePt t="33337" x="5908675" y="3754438"/>
          <p14:tracePt t="33339" x="5821363" y="3792538"/>
          <p14:tracePt t="33355" x="5670550" y="3867150"/>
          <p14:tracePt t="33371" x="5545138" y="3941763"/>
          <p14:tracePt t="33387" x="5407025" y="4017963"/>
          <p14:tracePt t="33404" x="5307013" y="4092575"/>
          <p14:tracePt t="33420" x="5232400" y="4167188"/>
          <p14:tracePt t="33437" x="5207000" y="4318000"/>
          <p14:tracePt t="33454" x="5245100" y="4492625"/>
          <p14:tracePt t="33471" x="5457825" y="4743450"/>
          <p14:tracePt t="33488" x="5645150" y="4992688"/>
          <p14:tracePt t="33491" x="5708650" y="5056188"/>
          <p14:tracePt t="33504" x="5732463" y="5081588"/>
          <p14:tracePt t="33507" x="5732463" y="5092700"/>
          <p14:tracePt t="33787" x="5745163" y="5092700"/>
          <p14:tracePt t="33811" x="5719763" y="5092700"/>
          <p14:tracePt t="33819" x="5695950" y="5092700"/>
          <p14:tracePt t="33907" x="5695950" y="5081588"/>
          <p14:tracePt t="33915" x="5695950" y="5068888"/>
          <p14:tracePt t="33923" x="5657850" y="5056188"/>
          <p14:tracePt t="33939" x="5583238" y="5005388"/>
          <p14:tracePt t="33956" x="5519738" y="4956175"/>
          <p14:tracePt t="33972" x="5383213" y="4892675"/>
          <p14:tracePt t="33989" x="5207000" y="4830763"/>
          <p14:tracePt t="34005" x="4981575" y="4779963"/>
          <p14:tracePt t="34022" x="4706938" y="4718050"/>
          <p14:tracePt t="34039" x="4481513" y="4679950"/>
          <p14:tracePt t="34055" x="4281488" y="4643438"/>
          <p14:tracePt t="34072" x="4105275" y="4618038"/>
          <p14:tracePt t="34075" x="4005263" y="4592638"/>
          <p14:tracePt t="34089" x="3905250" y="4567238"/>
          <p14:tracePt t="34091" x="3817938" y="4554538"/>
          <p14:tracePt t="34105" x="3743325" y="4543425"/>
          <p14:tracePt t="34108" x="3654425" y="4530725"/>
          <p14:tracePt t="34123" x="3454400" y="4492625"/>
          <p14:tracePt t="34139" x="3228975" y="4443413"/>
          <p14:tracePt t="34156" x="2954338" y="4405313"/>
          <p14:tracePt t="34173" x="2754313" y="4379913"/>
          <p14:tracePt t="34189" x="2628900" y="4354513"/>
          <p14:tracePt t="34206" x="2565400" y="4330700"/>
          <p14:tracePt t="34223" x="2541588" y="4318000"/>
          <p14:tracePt t="34240" x="2528888" y="4318000"/>
          <p14:tracePt t="34243" x="2516188" y="4305300"/>
          <p14:tracePt t="34256" x="2516188" y="4292600"/>
          <p14:tracePt t="34258" x="2516188" y="4279900"/>
          <p14:tracePt t="34273" x="2516188" y="4267200"/>
          <p14:tracePt t="34275" x="2503488" y="4267200"/>
          <p14:tracePt t="34289" x="2490788" y="4254500"/>
          <p14:tracePt t="34292" x="2490788" y="4241800"/>
          <p14:tracePt t="34306" x="2490788" y="4230688"/>
          <p14:tracePt t="34347" x="2490788" y="4217988"/>
          <p14:tracePt t="34363" x="2490788" y="4205288"/>
          <p14:tracePt t="34379" x="2490788" y="4192588"/>
          <p14:tracePt t="34387" x="2490788" y="4179888"/>
          <p14:tracePt t="34411" x="2490788" y="4167188"/>
          <p14:tracePt t="34428" x="2503488" y="4154488"/>
          <p14:tracePt t="34435" x="2516188" y="4141788"/>
          <p14:tracePt t="34443" x="2541588" y="4141788"/>
          <p14:tracePt t="34456" x="2565400" y="4129088"/>
          <p14:tracePt t="34459" x="2603500" y="4117975"/>
          <p14:tracePt t="34473" x="2628900" y="4105275"/>
          <p14:tracePt t="34475" x="2667000" y="4092575"/>
          <p14:tracePt t="34490" x="2741613" y="4067175"/>
          <p14:tracePt t="34507" x="2803525" y="4067175"/>
          <p14:tracePt t="34523" x="2854325" y="4054475"/>
          <p14:tracePt t="34540" x="2916238" y="4041775"/>
          <p14:tracePt t="34556" x="2941638" y="4041775"/>
          <p14:tracePt t="34574" x="2967038" y="4041775"/>
          <p14:tracePt t="34590" x="2979738" y="4041775"/>
          <p14:tracePt t="34659" x="2979738" y="4017963"/>
          <p14:tracePt t="34667" x="2979738" y="4005263"/>
          <p14:tracePt t="34675" x="2979738" y="3992563"/>
          <p14:tracePt t="34691" x="2979738" y="3954463"/>
          <p14:tracePt t="34707" x="2979738" y="3929063"/>
          <p14:tracePt t="34724" x="2979738" y="3892550"/>
          <p14:tracePt t="34740" x="2979738" y="3867150"/>
          <p14:tracePt t="34757" x="2979738" y="3841750"/>
          <p14:tracePt t="34774" x="2979738" y="3829050"/>
          <p14:tracePt t="34819" x="2992438" y="3816350"/>
          <p14:tracePt t="34827" x="2992438" y="3803650"/>
          <p14:tracePt t="34861" x="2992438" y="3792538"/>
          <p14:tracePt t="34874" x="2992438" y="3779838"/>
          <p14:tracePt t="34891" x="3003550" y="3767138"/>
          <p14:tracePt t="34909" x="3016250" y="3754438"/>
          <p14:tracePt t="34918" x="3028950" y="3754438"/>
          <p14:tracePt t="34925" x="3041650" y="3741738"/>
          <p14:tracePt t="34941" x="3054350" y="3741738"/>
          <p14:tracePt t="35003" x="3067050" y="3741738"/>
          <p14:tracePt t="35019" x="3079750" y="3741738"/>
          <p14:tracePt t="35027" x="3079750" y="3729038"/>
          <p14:tracePt t="35051" x="3092450" y="3729038"/>
          <p14:tracePt t="35059" x="3092450" y="3716338"/>
          <p14:tracePt t="35075" x="3103563" y="3716338"/>
          <p14:tracePt t="35092" x="3103563" y="3703638"/>
          <p14:tracePt t="35108" x="3103563" y="3692525"/>
          <p14:tracePt t="35147" x="3103563" y="3679825"/>
          <p14:tracePt t="35443" x="3116263" y="3679825"/>
          <p14:tracePt t="35451" x="3128963" y="3667125"/>
          <p14:tracePt t="35467" x="3128963" y="3641725"/>
          <p14:tracePt t="35474" x="3141663" y="3629025"/>
          <p14:tracePt t="35491" x="3141663" y="3616325"/>
          <p14:tracePt t="35508" x="3141663" y="3579813"/>
          <p14:tracePt t="35524" x="3141663" y="3554413"/>
          <p14:tracePt t="35541" x="3141663" y="3503613"/>
          <p14:tracePt t="35558" x="3141663" y="3454400"/>
          <p14:tracePt t="35575" x="3141663" y="3403600"/>
          <p14:tracePt t="35591" x="3128963" y="3354388"/>
          <p14:tracePt t="35594" x="3103563" y="3341688"/>
          <p14:tracePt t="35608" x="3103563" y="3316288"/>
          <p14:tracePt t="35625" x="3092450" y="3303588"/>
          <p14:tracePt t="35642" x="3079750" y="3290888"/>
          <p14:tracePt t="35658" x="3041650" y="3278188"/>
          <p14:tracePt t="35675" x="3016250" y="3254375"/>
          <p14:tracePt t="35691" x="2979738" y="3254375"/>
          <p14:tracePt t="35708" x="2967038" y="3254375"/>
          <p14:tracePt t="35725" x="2954338" y="3254375"/>
          <p14:tracePt t="35742" x="2916238" y="3254375"/>
          <p14:tracePt t="35759" x="2879725" y="3278188"/>
          <p14:tracePt t="35764" x="2867025" y="3303588"/>
          <p14:tracePt t="35776" x="2841625" y="3303588"/>
          <p14:tracePt t="35779" x="2828925" y="3316288"/>
          <p14:tracePt t="35793" x="2816225" y="3328988"/>
          <p14:tracePt t="35796" x="2790825" y="3328988"/>
          <p14:tracePt t="35811" x="2778125" y="3341688"/>
          <p14:tracePt t="35827" x="2778125" y="3354388"/>
          <p14:tracePt t="35844" x="2767013" y="3354388"/>
          <p14:tracePt t="35860" x="2754313" y="3354388"/>
          <p14:tracePt t="37211" x="2790825" y="3354388"/>
          <p14:tracePt t="37220" x="2916238" y="3354388"/>
          <p14:tracePt t="37231" x="3079750" y="3354388"/>
          <p14:tracePt t="37247" x="3405188" y="3354388"/>
          <p14:tracePt t="37265" x="3654425" y="3354388"/>
          <p14:tracePt t="37268" x="3743325" y="3354388"/>
          <p14:tracePt t="37281" x="3779838" y="3354388"/>
          <p14:tracePt t="37283" x="3792538" y="3354388"/>
          <p14:tracePt t="37347" x="3792538" y="3367088"/>
          <p14:tracePt t="37355" x="3767138" y="3367088"/>
          <p14:tracePt t="37364" x="3743325" y="3367088"/>
          <p14:tracePt t="37380" x="3643313" y="3378200"/>
          <p14:tracePt t="37397" x="3479800" y="3390900"/>
          <p14:tracePt t="37414" x="3317875" y="3390900"/>
          <p14:tracePt t="37431" x="3141663" y="3403600"/>
          <p14:tracePt t="37435" x="3067050" y="3416300"/>
          <p14:tracePt t="37447" x="2979738" y="3416300"/>
          <p14:tracePt t="37464" x="2778125" y="3416300"/>
          <p14:tracePt t="37467" x="2690813" y="3416300"/>
          <p14:tracePt t="37481" x="2641600" y="3416300"/>
          <p14:tracePt t="37483" x="2616200" y="3416300"/>
          <p14:tracePt t="37499" x="2578100" y="3416300"/>
          <p14:tracePt t="37603" x="2603500" y="3416300"/>
          <p14:tracePt t="37611" x="2667000" y="3416300"/>
          <p14:tracePt t="37619" x="2716213" y="3416300"/>
          <p14:tracePt t="37632" x="2767013" y="3416300"/>
          <p14:tracePt t="37636" x="2790825" y="3416300"/>
          <p14:tracePt t="37648" x="2803525" y="3416300"/>
          <p14:tracePt t="37747" x="2767013" y="3416300"/>
          <p14:tracePt t="37755" x="2678113" y="3416300"/>
          <p14:tracePt t="37765" x="2565400" y="3416300"/>
          <p14:tracePt t="37781" x="2390775" y="3416300"/>
          <p14:tracePt t="37798" x="2328863" y="3416300"/>
          <p14:tracePt t="37815" x="2290763" y="3416300"/>
          <p14:tracePt t="37923" x="2328863" y="3416300"/>
          <p14:tracePt t="37932" x="2365375" y="3416300"/>
          <p14:tracePt t="38052" x="2352675" y="3416300"/>
          <p14:tracePt t="38059" x="2316163" y="3416300"/>
          <p14:tracePt t="38067" x="2290763" y="3416300"/>
          <p14:tracePt t="38083" x="2265363" y="3416300"/>
          <p14:tracePt t="38100" x="2252663" y="3416300"/>
          <p14:tracePt t="38659" x="2278063" y="3416300"/>
          <p14:tracePt t="38667" x="2290763" y="3416300"/>
          <p14:tracePt t="39409" x="2239963" y="3416300"/>
          <p14:tracePt t="39417" x="2165350" y="3416300"/>
          <p14:tracePt t="39425" x="2078038" y="3416300"/>
          <p14:tracePt t="39434" x="2003425" y="3416300"/>
          <p14:tracePt t="39451" x="1914525" y="3416300"/>
          <p14:tracePt t="39468" x="1865313" y="3416300"/>
          <p14:tracePt t="39484" x="1827213" y="3416300"/>
          <p14:tracePt t="39501" x="1814513" y="3416300"/>
          <p14:tracePt t="39593" x="1814513" y="3403600"/>
          <p14:tracePt t="39602" x="1827213" y="3390900"/>
          <p14:tracePt t="39610" x="1865313" y="3390900"/>
          <p14:tracePt t="39620" x="1914525" y="3390900"/>
          <p14:tracePt t="39635" x="2039938" y="3390900"/>
          <p14:tracePt t="39652" x="2127250" y="3378200"/>
          <p14:tracePt t="39668" x="2165350" y="3378200"/>
          <p14:tracePt t="39685" x="2178050" y="3378200"/>
          <p14:tracePt t="39747" x="2139950" y="3378200"/>
          <p14:tracePt t="39755" x="2078038" y="3378200"/>
          <p14:tracePt t="39771" x="1927225" y="3378200"/>
          <p14:tracePt t="39787" x="1765300" y="3378200"/>
          <p14:tracePt t="39802" x="1714500" y="3378200"/>
          <p14:tracePt t="39819" x="1701800" y="3378200"/>
          <p14:tracePt t="39882" x="1739900" y="3378200"/>
          <p14:tracePt t="39893" x="1852613" y="3378200"/>
          <p14:tracePt t="39902" x="2039938" y="3378200"/>
          <p14:tracePt t="39920" x="2516188" y="3367088"/>
          <p14:tracePt t="39923" x="2690813" y="3367088"/>
          <p14:tracePt t="39936" x="2803525" y="3367088"/>
          <p14:tracePt t="39938" x="2879725" y="3367088"/>
          <p14:tracePt t="39953" x="2903538" y="3367088"/>
          <p14:tracePt t="39954" x="2916238" y="3367088"/>
          <p14:tracePt t="39996" x="2879725" y="3367088"/>
          <p14:tracePt t="40003" x="2790825" y="3367088"/>
          <p14:tracePt t="40014" x="2678113" y="3378200"/>
          <p14:tracePt t="40023" x="2565400" y="3390900"/>
          <p14:tracePt t="40036" x="2416175" y="3403600"/>
          <p14:tracePt t="40053" x="2290763" y="3403600"/>
          <p14:tracePt t="40069" x="2228850" y="3403600"/>
          <p14:tracePt t="40086" x="2216150" y="3403600"/>
          <p14:tracePt t="40103" x="2203450" y="3403600"/>
          <p14:tracePt t="40202" x="2216150" y="3403600"/>
          <p14:tracePt t="40211" x="2252663" y="3416300"/>
          <p14:tracePt t="40220" x="2328863" y="3429000"/>
          <p14:tracePt t="40236" x="2452688" y="3429000"/>
          <p14:tracePt t="40253" x="2528888" y="3441700"/>
          <p14:tracePt t="40270" x="2578100" y="3454400"/>
          <p14:tracePt t="40287" x="2616200" y="3467100"/>
          <p14:tracePt t="40303" x="2628900" y="3467100"/>
          <p14:tracePt t="40338" x="2641600" y="3467100"/>
          <p14:tracePt t="40354" x="2654300" y="3467100"/>
          <p14:tracePt t="40363" x="2667000" y="3467100"/>
          <p14:tracePt t="40370" x="2678113" y="3467100"/>
          <p14:tracePt t="40387" x="2716213" y="3467100"/>
          <p14:tracePt t="40403" x="2754313" y="3467100"/>
          <p14:tracePt t="40420" x="2828925" y="3467100"/>
          <p14:tracePt t="40437" x="2928938" y="3454400"/>
          <p14:tracePt t="40453" x="3092450" y="3441700"/>
          <p14:tracePt t="40470" x="3341688" y="3429000"/>
          <p14:tracePt t="40487" x="3756025" y="3429000"/>
          <p14:tracePt t="40504" x="4268788" y="3429000"/>
          <p14:tracePt t="40505" x="4581525" y="3429000"/>
          <p14:tracePt t="40521" x="4843463" y="3429000"/>
          <p14:tracePt t="40522" x="5119688" y="3429000"/>
          <p14:tracePt t="40538" x="5570538" y="3429000"/>
          <p14:tracePt t="40554" x="5757863" y="3429000"/>
          <p14:tracePt t="40571" x="6283325" y="3429000"/>
          <p14:tracePt t="40587" x="6608763" y="3416300"/>
          <p14:tracePt t="40605" x="6897688" y="3403600"/>
          <p14:tracePt t="40621" x="7134225" y="3390900"/>
          <p14:tracePt t="40638" x="7323138" y="3367088"/>
          <p14:tracePt t="40654" x="7472363" y="3341688"/>
          <p14:tracePt t="40671" x="7648575" y="3316288"/>
          <p14:tracePt t="40688" x="7773988" y="3303588"/>
          <p14:tracePt t="40689" x="7823200" y="3290888"/>
          <p14:tracePt t="40705" x="7897813" y="3278188"/>
          <p14:tracePt t="40706" x="7961313" y="3278188"/>
          <p14:tracePt t="40721" x="8086725" y="3254375"/>
          <p14:tracePt t="40738" x="8223250" y="3241675"/>
          <p14:tracePt t="40756" x="8399463" y="3216275"/>
          <p14:tracePt t="40773" x="8650288" y="3203575"/>
          <p14:tracePt t="40790" x="8863013" y="3203575"/>
          <p14:tracePt t="40806" x="8975725" y="3190875"/>
          <p14:tracePt t="40823" x="9024938" y="3178175"/>
          <p14:tracePt t="40827" x="9024938" y="3165475"/>
          <p14:tracePt t="40840" x="9037638" y="3165475"/>
          <p14:tracePt t="40859" x="9037638" y="3154363"/>
          <p14:tracePt t="40883" x="9037638" y="3141663"/>
          <p14:tracePt t="40899" x="9037638" y="3128963"/>
          <p14:tracePt t="40971" x="9037638" y="3116263"/>
          <p14:tracePt t="40979" x="9037638" y="3103563"/>
          <p14:tracePt t="40990" x="9037638" y="3078163"/>
          <p14:tracePt t="41007" x="9037638" y="3028950"/>
          <p14:tracePt t="41024" x="9037638" y="2952750"/>
          <p14:tracePt t="41027" x="9024938" y="2928938"/>
          <p14:tracePt t="41041" x="9012238" y="2903538"/>
          <p14:tracePt t="41058" x="9012238" y="2878138"/>
          <p14:tracePt t="41075" x="9012238" y="2865438"/>
          <p14:tracePt t="41091" x="9012238" y="2840038"/>
          <p14:tracePt t="41107" x="9012238" y="2828925"/>
          <p14:tracePt t="41124" x="9012238" y="2803525"/>
          <p14:tracePt t="41141" x="9024938" y="2790825"/>
          <p14:tracePt t="41157" x="9063038" y="2778125"/>
          <p14:tracePt t="41174" x="9137650" y="2752725"/>
          <p14:tracePt t="41190" x="9250363" y="2740025"/>
          <p14:tracePt t="41207" x="9375775" y="2728913"/>
          <p14:tracePt t="41224" x="9450388" y="2716213"/>
          <p14:tracePt t="41227" x="9501188" y="2716213"/>
          <p14:tracePt t="41240" x="9550400" y="2703513"/>
          <p14:tracePt t="41243" x="9601200" y="2690813"/>
          <p14:tracePt t="41258" x="9637713" y="2690813"/>
          <p14:tracePt t="41260" x="9675813" y="2690813"/>
          <p14:tracePt t="41274" x="9750425" y="2690813"/>
          <p14:tracePt t="41291" x="9788525" y="2690813"/>
          <p14:tracePt t="41307" x="9801225" y="2690813"/>
          <p14:tracePt t="41395" x="9788525" y="2690813"/>
          <p14:tracePt t="41403" x="9750425" y="2703513"/>
          <p14:tracePt t="41412" x="9663113" y="2728913"/>
          <p14:tracePt t="41425" x="9525000" y="2765425"/>
          <p14:tracePt t="41427" x="9375775" y="2790825"/>
          <p14:tracePt t="41442" x="8937625" y="2803525"/>
          <p14:tracePt t="41459" x="8123238" y="2803525"/>
          <p14:tracePt t="41475" x="7010400" y="2803525"/>
          <p14:tracePt t="41492" x="5783263" y="2803525"/>
          <p14:tracePt t="41508" x="4832350" y="2803525"/>
          <p14:tracePt t="41525" x="4217988" y="2803525"/>
          <p14:tracePt t="41542" x="3892550" y="2816225"/>
          <p14:tracePt t="41558" x="3605213" y="2865438"/>
          <p14:tracePt t="41575" x="3328988" y="2952750"/>
          <p14:tracePt t="41592" x="3079750" y="3065463"/>
          <p14:tracePt t="41595" x="3003550" y="3103563"/>
          <p14:tracePt t="41609" x="2954338" y="3116263"/>
          <p14:tracePt t="41611" x="2903538" y="3154363"/>
          <p14:tracePt t="41626" x="2778125" y="3216275"/>
          <p14:tracePt t="41643" x="2628900" y="3267075"/>
          <p14:tracePt t="41659" x="2541588" y="3303588"/>
          <p14:tracePt t="41676" x="2452688" y="3341688"/>
          <p14:tracePt t="41693" x="2339975" y="3390900"/>
          <p14:tracePt t="41708" x="2252663" y="3429000"/>
          <p14:tracePt t="41724" x="2165350" y="3479800"/>
          <p14:tracePt t="41740" x="2090738" y="3529013"/>
          <p14:tracePt t="41757" x="2003425" y="3541713"/>
          <p14:tracePt t="41774" x="1939925" y="3567113"/>
          <p14:tracePt t="41790" x="1927225" y="3567113"/>
          <p14:tracePt t="41808" x="1914525" y="3567113"/>
          <p14:tracePt t="41915" x="1927225" y="3567113"/>
          <p14:tracePt t="41924" x="1952625" y="3567113"/>
          <p14:tracePt t="41930" x="2003425" y="3554413"/>
          <p14:tracePt t="41943" x="2039938" y="3541713"/>
          <p14:tracePt t="41960" x="2165350" y="3516313"/>
          <p14:tracePt t="41963" x="2228850" y="3503613"/>
          <p14:tracePt t="41976" x="2303463" y="3490913"/>
          <p14:tracePt t="41979" x="2365375" y="3490913"/>
          <p14:tracePt t="41993" x="2416175" y="3490913"/>
          <p14:tracePt t="41995" x="2465388" y="3490913"/>
          <p14:tracePt t="42009" x="2528888" y="3490913"/>
          <p14:tracePt t="42011" x="2554288" y="3490913"/>
          <p14:tracePt t="42099" x="2516188" y="3490913"/>
          <p14:tracePt t="42108" x="2490788" y="3490913"/>
          <p14:tracePt t="42116" x="2465388" y="3490913"/>
          <p14:tracePt t="42127" x="2428875" y="3490913"/>
          <p14:tracePt t="42144" x="2390775" y="3503613"/>
          <p14:tracePt t="42147" x="2378075" y="3503613"/>
          <p14:tracePt t="42203" x="2390775" y="3503613"/>
          <p14:tracePt t="42211" x="2441575" y="3503613"/>
          <p14:tracePt t="42227" x="2690813" y="3503613"/>
          <p14:tracePt t="42243" x="3067050" y="3503613"/>
          <p14:tracePt t="42260" x="3579813" y="3503613"/>
          <p14:tracePt t="42277" x="3879850" y="3503613"/>
          <p14:tracePt t="42294" x="3956050" y="3503613"/>
          <p14:tracePt t="42311" x="3968750" y="3503613"/>
          <p14:tracePt t="42363" x="3956050" y="3503613"/>
          <p14:tracePt t="42371" x="3930650" y="3503613"/>
          <p14:tracePt t="42379" x="3879850" y="3503613"/>
          <p14:tracePt t="42394" x="3705225" y="3503613"/>
          <p14:tracePt t="42411" x="3454400" y="3490913"/>
          <p14:tracePt t="42427" x="3216275" y="3479800"/>
          <p14:tracePt t="42444" x="3028950" y="3467100"/>
          <p14:tracePt t="42460" x="2903538" y="3441700"/>
          <p14:tracePt t="42477" x="2879725" y="3441700"/>
          <p14:tracePt t="42494" x="2867025" y="3441700"/>
          <p14:tracePt t="42611" x="2903538" y="3441700"/>
          <p14:tracePt t="42619" x="2954338" y="3441700"/>
          <p14:tracePt t="42628" x="3028950" y="3441700"/>
          <p14:tracePt t="42645" x="3228975" y="3441700"/>
          <p14:tracePt t="42661" x="3405188" y="3441700"/>
          <p14:tracePt t="42678" x="3467100" y="3441700"/>
          <p14:tracePt t="42695" x="3479800" y="3441700"/>
          <p14:tracePt t="42811" x="3454400" y="3441700"/>
          <p14:tracePt t="42819" x="3417888" y="3441700"/>
          <p14:tracePt t="42828" x="3379788" y="3441700"/>
          <p14:tracePt t="42844" x="3328988" y="3441700"/>
          <p14:tracePt t="42862" x="3305175" y="3454400"/>
          <p14:tracePt t="42878" x="3292475" y="3454400"/>
          <p14:tracePt t="43691" x="3305175" y="3454400"/>
          <p14:tracePt t="43699" x="3354388" y="3454400"/>
          <p14:tracePt t="43714" x="3592513" y="3490913"/>
          <p14:tracePt t="43731" x="3917950" y="3529013"/>
          <p14:tracePt t="43747" x="4256088" y="3541713"/>
          <p14:tracePt t="43764" x="4581525" y="3541713"/>
          <p14:tracePt t="43780" x="4743450" y="3554413"/>
          <p14:tracePt t="43797" x="4832350" y="3567113"/>
          <p14:tracePt t="43814" x="4881563" y="3567113"/>
          <p14:tracePt t="43831" x="4906963" y="3567113"/>
          <p14:tracePt t="43939" x="4894263" y="3567113"/>
          <p14:tracePt t="43948" x="4881563" y="3567113"/>
          <p14:tracePt t="43955" x="4856163" y="3554413"/>
          <p14:tracePt t="43970" x="4843463" y="3554413"/>
          <p14:tracePt t="43980" x="4832350" y="3554413"/>
          <p14:tracePt t="43996" x="4819650" y="3529013"/>
          <p14:tracePt t="44013" x="4806950" y="3529013"/>
          <p14:tracePt t="44030" x="4743450" y="3529013"/>
          <p14:tracePt t="44047" x="4630738" y="3516313"/>
          <p14:tracePt t="44063" x="4530725" y="3516313"/>
          <p14:tracePt t="44080" x="4456113" y="3516313"/>
          <p14:tracePt t="44082" x="4443413" y="3516313"/>
          <p14:tracePt t="44098" x="4418013" y="3516313"/>
          <p14:tracePt t="44170" x="4430713" y="3516313"/>
          <p14:tracePt t="44179" x="4468813" y="3516313"/>
          <p14:tracePt t="44187" x="4518025" y="3516313"/>
          <p14:tracePt t="44198" x="4556125" y="3516313"/>
          <p14:tracePt t="44214" x="4681538" y="3490913"/>
          <p14:tracePt t="44232" x="4819650" y="3490913"/>
          <p14:tracePt t="44234" x="4881563" y="3490913"/>
          <p14:tracePt t="44248" x="4932363" y="3490913"/>
          <p14:tracePt t="44251" x="4968875" y="3490913"/>
          <p14:tracePt t="44265" x="4994275" y="3490913"/>
          <p14:tracePt t="44267" x="5019675" y="3490913"/>
          <p14:tracePt t="44363" x="5019675" y="3479800"/>
          <p14:tracePt t="44411" x="5006975" y="3479800"/>
          <p14:tracePt t="44427" x="4994275" y="3479800"/>
          <p14:tracePt t="44555" x="4994275" y="3467100"/>
          <p14:tracePt t="44571" x="5006975" y="3467100"/>
          <p14:tracePt t="44579" x="5045075" y="3467100"/>
          <p14:tracePt t="44587" x="5068888" y="3467100"/>
          <p14:tracePt t="44599" x="5094288" y="3467100"/>
          <p14:tracePt t="44616" x="5119688" y="3467100"/>
          <p14:tracePt t="44619" x="5132388" y="3467100"/>
          <p14:tracePt t="51035" x="5145088" y="3467100"/>
          <p14:tracePt t="51075" x="5157788" y="3467100"/>
          <p14:tracePt t="51139" x="5170488" y="3467100"/>
          <p14:tracePt t="51156" x="5181600" y="3467100"/>
          <p14:tracePt t="51163" x="5207000" y="3467100"/>
          <p14:tracePt t="51171" x="5232400" y="3467100"/>
          <p14:tracePt t="51184" x="5245100" y="3467100"/>
          <p14:tracePt t="51187" x="5270500" y="3467100"/>
          <p14:tracePt t="51200" x="5307013" y="3467100"/>
          <p14:tracePt t="51203" x="5332413" y="3467100"/>
          <p14:tracePt t="51217" x="5370513" y="3467100"/>
          <p14:tracePt t="51219" x="5394325" y="3467100"/>
          <p14:tracePt t="51234" x="5432425" y="3490913"/>
          <p14:tracePt t="51250" x="5495925" y="3490913"/>
          <p14:tracePt t="51267" x="5583238" y="3490913"/>
          <p14:tracePt t="51284" x="5695950" y="3490913"/>
          <p14:tracePt t="51300" x="5957888" y="3529013"/>
          <p14:tracePt t="51317" x="6270625" y="3579813"/>
          <p14:tracePt t="51334" x="6559550" y="3590925"/>
          <p14:tracePt t="51351" x="6808788" y="3603625"/>
          <p14:tracePt t="51367" x="6959600" y="3616325"/>
          <p14:tracePt t="51371" x="7034213" y="3616325"/>
          <p14:tracePt t="51385" x="7085013" y="3616325"/>
          <p14:tracePt t="51388" x="7123113" y="3616325"/>
          <p14:tracePt t="51401" x="7146925" y="3616325"/>
          <p14:tracePt t="51403" x="7159625" y="3616325"/>
          <p14:tracePt t="51418" x="7172325" y="3616325"/>
          <p14:tracePt t="51563" x="7159625" y="3616325"/>
          <p14:tracePt t="51571" x="7146925" y="3616325"/>
          <p14:tracePt t="51585" x="7134225" y="3616325"/>
          <p14:tracePt t="51587" x="7110413" y="3616325"/>
          <p14:tracePt t="51601" x="7097713" y="3616325"/>
          <p14:tracePt t="51603" x="7072313" y="3616325"/>
          <p14:tracePt t="51619" x="7021513" y="3616325"/>
          <p14:tracePt t="51635" x="6972300" y="3603625"/>
          <p14:tracePt t="51652" x="6910388" y="3603625"/>
          <p14:tracePt t="51669" x="6897688" y="3603625"/>
          <p14:tracePt t="51683" x="6872288" y="3603625"/>
          <p14:tracePt t="51701" x="6859588" y="3603625"/>
          <p14:tracePt t="51723" x="6846888" y="3603625"/>
          <p14:tracePt t="51787" x="6846888" y="3590925"/>
          <p14:tracePt t="51819" x="6859588" y="3590925"/>
          <p14:tracePt t="51827" x="6872288" y="3590925"/>
          <p14:tracePt t="51835" x="6884988" y="3590925"/>
          <p14:tracePt t="51852" x="6897688" y="3590925"/>
          <p14:tracePt t="51971" x="6897688" y="3579813"/>
          <p14:tracePt t="51979" x="6897688" y="3567113"/>
          <p14:tracePt t="51995" x="6872288" y="3567113"/>
          <p14:tracePt t="52003" x="6834188" y="3554413"/>
          <p14:tracePt t="52019" x="6746875" y="3516313"/>
          <p14:tracePt t="52036" x="6621463" y="3503613"/>
          <p14:tracePt t="52052" x="6534150" y="3454400"/>
          <p14:tracePt t="52069" x="6496050" y="3441700"/>
          <p14:tracePt t="52086" x="6459538" y="3429000"/>
          <p14:tracePt t="52103" x="6446838" y="3403600"/>
          <p14:tracePt t="52120" x="6421438" y="3403600"/>
          <p14:tracePt t="52123" x="6408738" y="3403600"/>
          <p14:tracePt t="52171" x="6408738" y="3390900"/>
          <p14:tracePt t="52186" x="6421438" y="3390900"/>
          <p14:tracePt t="52195" x="6446838" y="3390900"/>
          <p14:tracePt t="52203" x="6472238" y="3390900"/>
          <p14:tracePt t="52220" x="6496050" y="3390900"/>
          <p14:tracePt t="52236" x="6559550" y="3390900"/>
          <p14:tracePt t="52253" x="6684963" y="3390900"/>
          <p14:tracePt t="52269" x="6872288" y="3390900"/>
          <p14:tracePt t="52287" x="7123113" y="3390900"/>
          <p14:tracePt t="52303" x="7348538" y="3390900"/>
          <p14:tracePt t="52306" x="7485063" y="3390900"/>
          <p14:tracePt t="52320" x="7585075" y="3390900"/>
          <p14:tracePt t="52323" x="7673975" y="3390900"/>
          <p14:tracePt t="52336" x="7735888" y="3390900"/>
          <p14:tracePt t="52339" x="7785100" y="3403600"/>
          <p14:tracePt t="52353" x="7823200" y="3403600"/>
          <p14:tracePt t="52355" x="7861300" y="3403600"/>
          <p14:tracePt t="52370" x="7886700" y="3416300"/>
          <p14:tracePt t="52387" x="7910513" y="3416300"/>
          <p14:tracePt t="52515" x="7897813" y="3416300"/>
          <p14:tracePt t="52523" x="7848600" y="3416300"/>
          <p14:tracePt t="52538" x="7661275" y="3416300"/>
          <p14:tracePt t="52552" x="7548563" y="3403600"/>
          <p14:tracePt t="52554" x="7435850" y="3403600"/>
          <p14:tracePt t="52569" x="7285038" y="3403600"/>
          <p14:tracePt t="52586" x="7197725" y="3403600"/>
          <p14:tracePt t="52691" x="7223125" y="3403600"/>
          <p14:tracePt t="52698" x="7285038" y="3403600"/>
          <p14:tracePt t="52707" x="7372350" y="3403600"/>
          <p14:tracePt t="52720" x="7459663" y="3390900"/>
          <p14:tracePt t="52723" x="7535863" y="3378200"/>
          <p14:tracePt t="52738" x="7710488" y="3378200"/>
          <p14:tracePt t="52755" x="7861300" y="3378200"/>
          <p14:tracePt t="52771" x="7986713" y="3378200"/>
          <p14:tracePt t="52787" x="8061325" y="3378200"/>
          <p14:tracePt t="52804" x="8086725" y="3378200"/>
          <p14:tracePt t="52955" x="8061325" y="3378200"/>
          <p14:tracePt t="52963" x="8010525" y="3378200"/>
          <p14:tracePt t="52972" x="7974013" y="3378200"/>
          <p14:tracePt t="52988" x="7886700" y="3378200"/>
          <p14:tracePt t="53004" x="7861300" y="3378200"/>
          <p14:tracePt t="53021" x="7848600" y="3378200"/>
          <p14:tracePt t="53067" x="7874000" y="3378200"/>
          <p14:tracePt t="53074" x="7935913" y="3378200"/>
          <p14:tracePt t="53089" x="8048625" y="3390900"/>
          <p14:tracePt t="53091" x="8174038" y="3390900"/>
          <p14:tracePt t="53106" x="8399463" y="3390900"/>
          <p14:tracePt t="53121" x="8624888" y="3390900"/>
          <p14:tracePt t="53138" x="8850313" y="3390900"/>
          <p14:tracePt t="53154" x="9088438" y="3390900"/>
          <p14:tracePt t="53171" x="9324975" y="3390900"/>
          <p14:tracePt t="53187" x="9488488" y="3390900"/>
          <p14:tracePt t="53204" x="9537700" y="3390900"/>
          <p14:tracePt t="53221" x="9550400" y="3390900"/>
          <p14:tracePt t="53323" x="9501188" y="3390900"/>
          <p14:tracePt t="53331" x="9401175" y="3390900"/>
          <p14:tracePt t="53339" x="9275763" y="3390900"/>
          <p14:tracePt t="53356" x="9024938" y="3390900"/>
          <p14:tracePt t="53372" x="8912225" y="3390900"/>
          <p14:tracePt t="53389" x="8850313" y="3390900"/>
          <p14:tracePt t="53406" x="8824913" y="3390900"/>
          <p14:tracePt t="53491" x="8837613" y="3390900"/>
          <p14:tracePt t="53499" x="8886825" y="3390900"/>
          <p14:tracePt t="53506" x="8975725" y="3390900"/>
          <p14:tracePt t="53524" x="9137650" y="3390900"/>
          <p14:tracePt t="53540" x="9275763" y="3390900"/>
          <p14:tracePt t="53556" x="9324975" y="3390900"/>
          <p14:tracePt t="53691" x="9288463" y="3390900"/>
          <p14:tracePt t="53699" x="9250363" y="3390900"/>
          <p14:tracePt t="53707" x="9212263" y="3390900"/>
          <p14:tracePt t="53724" x="9175750" y="3390900"/>
          <p14:tracePt t="53947" x="9150350" y="3390900"/>
          <p14:tracePt t="53955" x="9088438" y="3390900"/>
          <p14:tracePt t="53963" x="8999538" y="3390900"/>
          <p14:tracePt t="53974" x="8899525" y="3390900"/>
          <p14:tracePt t="53990" x="8674100" y="3416300"/>
          <p14:tracePt t="54007" x="8474075" y="3429000"/>
          <p14:tracePt t="54024" x="8274050" y="3441700"/>
          <p14:tracePt t="54027" x="8161338" y="3441700"/>
          <p14:tracePt t="54041" x="8023225" y="3454400"/>
          <p14:tracePt t="54044" x="7874000" y="3479800"/>
          <p14:tracePt t="54058" x="7535863" y="3516313"/>
          <p14:tracePt t="54075" x="7172325" y="3554413"/>
          <p14:tracePt t="54091" x="6808788" y="3554413"/>
          <p14:tracePt t="54108" x="6508750" y="3567113"/>
          <p14:tracePt t="54125" x="6221413" y="3579813"/>
          <p14:tracePt t="54141" x="5995988" y="3590925"/>
          <p14:tracePt t="54158" x="5719763" y="3616325"/>
          <p14:tracePt t="54174" x="5407025" y="3667125"/>
          <p14:tracePt t="54191" x="5068888" y="3754438"/>
          <p14:tracePt t="54194" x="4894263" y="3779838"/>
          <p14:tracePt t="54208" x="4743450" y="3829050"/>
          <p14:tracePt t="54211" x="4619625" y="3867150"/>
          <p14:tracePt t="54224" x="4506913" y="3905250"/>
          <p14:tracePt t="54226" x="4381500" y="3941763"/>
          <p14:tracePt t="54240" x="4281488" y="3979863"/>
          <p14:tracePt t="54242" x="4168775" y="4005263"/>
          <p14:tracePt t="54257" x="4030663" y="4017963"/>
          <p14:tracePt t="54274" x="3905250" y="4067175"/>
          <p14:tracePt t="54291" x="3792538" y="4092575"/>
          <p14:tracePt t="54307" x="3705225" y="4105275"/>
          <p14:tracePt t="54323" x="3643313" y="4117975"/>
          <p14:tracePt t="54340" x="3579813" y="4141788"/>
          <p14:tracePt t="54359" x="3505200" y="4154488"/>
          <p14:tracePt t="54375" x="3367088" y="4167188"/>
          <p14:tracePt t="54392" x="3205163" y="4179888"/>
          <p14:tracePt t="54394" x="3128963" y="4192588"/>
          <p14:tracePt t="54408" x="3016250" y="4205288"/>
          <p14:tracePt t="54425" x="2828925" y="4217988"/>
          <p14:tracePt t="54427" x="2767013" y="4230688"/>
          <p14:tracePt t="54443" x="2641600" y="4241800"/>
          <p14:tracePt t="54459" x="2578100" y="4254500"/>
          <p14:tracePt t="54475" x="2528888" y="4254500"/>
          <p14:tracePt t="54492" x="2503488" y="4254500"/>
          <p14:tracePt t="54508" x="2478088" y="4254500"/>
          <p14:tracePt t="54525" x="2416175" y="4254500"/>
          <p14:tracePt t="54543" x="2328863" y="4254500"/>
          <p14:tracePt t="54559" x="2252663" y="4254500"/>
          <p14:tracePt t="54563" x="2216150" y="4254500"/>
          <p14:tracePt t="54575" x="2190750" y="4254500"/>
          <p14:tracePt t="54593" x="2127250" y="4230688"/>
          <p14:tracePt t="54595" x="2116138" y="4217988"/>
          <p14:tracePt t="54610" x="2103438" y="4217988"/>
          <p14:tracePt t="54612" x="2078038" y="4217988"/>
          <p14:tracePt t="54625" x="2065338" y="4217988"/>
          <p14:tracePt t="54627" x="2052638" y="4217988"/>
          <p14:tracePt t="54643" x="2039938" y="4205288"/>
          <p14:tracePt t="54659" x="2014538" y="4205288"/>
          <p14:tracePt t="54676" x="2003425" y="4205288"/>
          <p14:tracePt t="54747" x="1990725" y="4205288"/>
          <p14:tracePt t="54755" x="1978025" y="4205288"/>
          <p14:tracePt t="54763" x="1965325" y="4192588"/>
          <p14:tracePt t="54776" x="1965325" y="4179888"/>
          <p14:tracePt t="54779" x="1952625" y="4179888"/>
          <p14:tracePt t="54794" x="1939925" y="4179888"/>
          <p14:tracePt t="54810" x="1927225" y="4179888"/>
          <p14:tracePt t="54827" x="1914525" y="4179888"/>
          <p14:tracePt t="54931" x="1914525" y="4167188"/>
          <p14:tracePt t="54948" x="1927225" y="4167188"/>
          <p14:tracePt t="54955" x="1927225" y="4154488"/>
          <p14:tracePt t="55243" x="1939925" y="4154488"/>
          <p14:tracePt t="55251" x="1965325" y="4154488"/>
          <p14:tracePt t="55260" x="2027238" y="4141788"/>
          <p14:tracePt t="55277" x="2127250" y="4129088"/>
          <p14:tracePt t="55294" x="2165350" y="4129088"/>
          <p14:tracePt t="55379" x="2139950" y="4129088"/>
          <p14:tracePt t="55386" x="2090738" y="4129088"/>
          <p14:tracePt t="55395" x="2052638" y="4129088"/>
          <p14:tracePt t="55411" x="1978025" y="4129088"/>
          <p14:tracePt t="55429" x="1952625" y="4129088"/>
          <p14:tracePt t="55451" x="1939925" y="4129088"/>
          <p14:tracePt t="55555" x="1965325" y="4129088"/>
          <p14:tracePt t="55563" x="2003425" y="4117975"/>
          <p14:tracePt t="55570" x="2039938" y="4105275"/>
          <p14:tracePt t="55578" x="2065338" y="4092575"/>
          <p14:tracePt t="55595" x="2078038" y="4092575"/>
          <p14:tracePt t="55715" x="2052638" y="4092575"/>
          <p14:tracePt t="55723" x="2027238" y="4092575"/>
          <p14:tracePt t="55731" x="2014538" y="4092575"/>
          <p14:tracePt t="55745" x="2003425" y="4092575"/>
          <p14:tracePt t="55747" x="1990725" y="4092575"/>
          <p14:tracePt t="55762" x="1965325" y="4092575"/>
          <p14:tracePt t="56123" x="1939925" y="4105275"/>
          <p14:tracePt t="56131" x="1903413" y="4105275"/>
          <p14:tracePt t="56147" x="1852613" y="4117975"/>
          <p14:tracePt t="56163" x="1839913" y="4117975"/>
          <p14:tracePt t="56235" x="1890713" y="4117975"/>
          <p14:tracePt t="56243" x="1952625" y="4105275"/>
          <p14:tracePt t="56251" x="1978025" y="4092575"/>
          <p14:tracePt t="56262" x="1990725" y="4092575"/>
          <p14:tracePt t="57139" x="2014538" y="4092575"/>
          <p14:tracePt t="57147" x="2065338" y="4092575"/>
          <p14:tracePt t="57156" x="2139950" y="4092575"/>
          <p14:tracePt t="57165" x="2265363" y="4092575"/>
          <p14:tracePt t="57183" x="2478088" y="4079875"/>
          <p14:tracePt t="57200" x="2690813" y="4054475"/>
          <p14:tracePt t="57202" x="2790825" y="4041775"/>
          <p14:tracePt t="57216" x="2890838" y="4029075"/>
          <p14:tracePt t="57219" x="2992438" y="4005263"/>
          <p14:tracePt t="57233" x="3092450" y="3992563"/>
          <p14:tracePt t="57235" x="3205163" y="3979863"/>
          <p14:tracePt t="57249" x="3317875" y="3967163"/>
          <p14:tracePt t="57252" x="3429000" y="3967163"/>
          <p14:tracePt t="57266" x="3643313" y="3941763"/>
          <p14:tracePt t="57283" x="3743325" y="3929063"/>
          <p14:tracePt t="57299" x="3817938" y="3905250"/>
          <p14:tracePt t="57316" x="3892550" y="3892550"/>
          <p14:tracePt t="57333" x="3930650" y="3879850"/>
          <p14:tracePt t="57350" x="3979863" y="3879850"/>
          <p14:tracePt t="57366" x="4043363" y="3867150"/>
          <p14:tracePt t="57382" x="4105275" y="3867150"/>
          <p14:tracePt t="57398" x="4117975" y="3854450"/>
          <p14:tracePt t="57415" x="4130675" y="3841750"/>
          <p14:tracePt t="57431" x="4143375" y="3841750"/>
          <p14:tracePt t="57433" x="4156075" y="3841750"/>
          <p14:tracePt t="57587" x="4181475" y="3841750"/>
          <p14:tracePt t="57595" x="4192588" y="3841750"/>
          <p14:tracePt t="57603" x="4205288" y="3841750"/>
          <p14:tracePt t="57618" x="4243388" y="3841750"/>
          <p14:tracePt t="57634" x="4305300" y="3841750"/>
          <p14:tracePt t="57651" x="4394200" y="3841750"/>
          <p14:tracePt t="57667" x="4494213" y="3841750"/>
          <p14:tracePt t="57684" x="4656138" y="3829050"/>
          <p14:tracePt t="57700" x="4843463" y="3803650"/>
          <p14:tracePt t="57717" x="5006975" y="3779838"/>
          <p14:tracePt t="57734" x="5157788" y="3754438"/>
          <p14:tracePt t="57751" x="5319713" y="3754438"/>
          <p14:tracePt t="57754" x="5419725" y="3741738"/>
          <p14:tracePt t="57767" x="5545138" y="3729038"/>
          <p14:tracePt t="57784" x="5808663" y="3729038"/>
          <p14:tracePt t="57787" x="5957888" y="3729038"/>
          <p14:tracePt t="57802" x="6221413" y="3729038"/>
          <p14:tracePt t="57818" x="6472238" y="3703638"/>
          <p14:tracePt t="57834" x="6646863" y="3679825"/>
          <p14:tracePt t="57851" x="6772275" y="3679825"/>
          <p14:tracePt t="57867" x="6921500" y="3679825"/>
          <p14:tracePt t="57884" x="7059613" y="3679825"/>
          <p14:tracePt t="57901" x="7159625" y="3679825"/>
          <p14:tracePt t="57917" x="7223125" y="3679825"/>
          <p14:tracePt t="57934" x="7259638" y="3679825"/>
          <p14:tracePt t="57952" x="7285038" y="3679825"/>
          <p14:tracePt t="57954" x="7297738" y="3679825"/>
          <p14:tracePt t="57972" x="7323138" y="3679825"/>
          <p14:tracePt t="57984" x="7335838" y="3679825"/>
          <p14:tracePt t="58003" x="7372350" y="3679825"/>
          <p14:tracePt t="58019" x="7423150" y="3679825"/>
          <p14:tracePt t="58035" x="7548563" y="3679825"/>
          <p14:tracePt t="58052" x="7697788" y="3679825"/>
          <p14:tracePt t="58068" x="7861300" y="3679825"/>
          <p14:tracePt t="58085" x="8099425" y="3692525"/>
          <p14:tracePt t="58101" x="8386763" y="3692525"/>
          <p14:tracePt t="58118" x="8724900" y="3692525"/>
          <p14:tracePt t="58135" x="9088438" y="3692525"/>
          <p14:tracePt t="58152" x="9388475" y="3692525"/>
          <p14:tracePt t="58155" x="9525000" y="3692525"/>
          <p14:tracePt t="58168" x="9663113" y="3692525"/>
          <p14:tracePt t="58171" x="9788525" y="3692525"/>
          <p14:tracePt t="58184" x="9888538" y="3692525"/>
          <p14:tracePt t="58202" x="10226675" y="3692525"/>
          <p14:tracePt t="58219" x="10377488" y="3692525"/>
          <p14:tracePt t="58235" x="10464800" y="3692525"/>
          <p14:tracePt t="58253" x="10514013" y="3692525"/>
          <p14:tracePt t="58355" x="10514013" y="3716338"/>
          <p14:tracePt t="58363" x="10514013" y="3754438"/>
          <p14:tracePt t="58371" x="10514013" y="3792538"/>
          <p14:tracePt t="58385" x="10514013" y="3829050"/>
          <p14:tracePt t="58388" x="10477500" y="3892550"/>
          <p14:tracePt t="58401" x="10401300" y="4029075"/>
          <p14:tracePt t="58418" x="10352088" y="4141788"/>
          <p14:tracePt t="58434" x="10352088" y="4179888"/>
          <p14:tracePt t="58451" x="10352088" y="4192588"/>
          <p14:tracePt t="58675" x="10352088" y="4179888"/>
          <p14:tracePt t="58683" x="10352088" y="4167188"/>
          <p14:tracePt t="58698" x="10352088" y="4141788"/>
          <p14:tracePt t="58707" x="10352088" y="4129088"/>
          <p14:tracePt t="58718" x="10352088" y="4117975"/>
          <p14:tracePt t="58735" x="10352088" y="4105275"/>
          <p14:tracePt t="58753" x="10352088" y="4092575"/>
          <p14:tracePt t="58770" x="10352088" y="4079875"/>
          <p14:tracePt t="58785" x="10352088" y="4054475"/>
          <p14:tracePt t="58802" x="10352088" y="4029075"/>
          <p14:tracePt t="58818" x="10364788" y="3967163"/>
          <p14:tracePt t="58835" x="10364788" y="3879850"/>
          <p14:tracePt t="58853" x="10364788" y="3729038"/>
          <p14:tracePt t="58870" x="10339388" y="3541713"/>
          <p14:tracePt t="58887" x="10288588" y="3378200"/>
          <p14:tracePt t="58890" x="10264775" y="3303588"/>
          <p14:tracePt t="58904" x="10239375" y="3254375"/>
          <p14:tracePt t="58907" x="10213975" y="3216275"/>
          <p14:tracePt t="58921" x="10201275" y="3165475"/>
          <p14:tracePt t="58923" x="10188575" y="3128963"/>
          <p14:tracePt t="58938" x="10177463" y="3065463"/>
          <p14:tracePt t="58954" x="10152063" y="3016250"/>
          <p14:tracePt t="58970" x="10113963" y="2978150"/>
          <p14:tracePt t="58986" x="10075863" y="2952750"/>
          <p14:tracePt t="59002" x="10052050" y="2928938"/>
          <p14:tracePt t="59019" x="10039350" y="2928938"/>
          <p14:tracePt t="59036" x="10013950" y="2928938"/>
          <p14:tracePt t="59052" x="9975850" y="2928938"/>
          <p14:tracePt t="59069" x="9913938" y="2928938"/>
          <p14:tracePt t="59086" x="9875838" y="2916238"/>
          <p14:tracePt t="59103" x="9839325" y="2916238"/>
          <p14:tracePt t="59120" x="9813925" y="2916238"/>
          <p14:tracePt t="59122" x="9813925" y="2903538"/>
          <p14:tracePt t="59219" x="9826625" y="2903538"/>
          <p14:tracePt t="59227" x="9888538" y="2903538"/>
          <p14:tracePt t="59238" x="9975850" y="2928938"/>
          <p14:tracePt t="59255" x="10213975" y="3003550"/>
          <p14:tracePt t="59271" x="10464800" y="3054350"/>
          <p14:tracePt t="59274" x="10564813" y="3065463"/>
          <p14:tracePt t="59288" x="10652125" y="3078163"/>
          <p14:tracePt t="59291" x="10715625" y="3103563"/>
          <p14:tracePt t="59304" x="10739438" y="3116263"/>
          <p14:tracePt t="59322" x="10764838" y="3116263"/>
          <p14:tracePt t="59427" x="10764838" y="3128963"/>
          <p14:tracePt t="59435" x="10726738" y="3128963"/>
          <p14:tracePt t="59443" x="10690225" y="3128963"/>
          <p14:tracePt t="59454" x="10639425" y="3128963"/>
          <p14:tracePt t="59472" x="10552113" y="3141663"/>
          <p14:tracePt t="59475" x="10514013" y="3154363"/>
          <p14:tracePt t="59488" x="10477500" y="3154363"/>
          <p14:tracePt t="59491" x="10464800" y="3154363"/>
          <p14:tracePt t="59505" x="10439400" y="3154363"/>
          <p14:tracePt t="59507" x="10401300" y="3128963"/>
          <p14:tracePt t="59522" x="10339388" y="3028950"/>
          <p14:tracePt t="59539" x="10288588" y="2878138"/>
          <p14:tracePt t="59555" x="10264775" y="2728913"/>
          <p14:tracePt t="59572" x="10252075" y="2552700"/>
          <p14:tracePt t="59588" x="10252075" y="2452688"/>
          <p14:tracePt t="59605" x="10252075" y="2390775"/>
          <p14:tracePt t="59622" x="10252075" y="2352675"/>
          <p14:tracePt t="59639" x="10252075" y="2339975"/>
          <p14:tracePt t="59875" x="10239375" y="2339975"/>
          <p14:tracePt t="59890" x="10213975" y="2352675"/>
          <p14:tracePt t="59900" x="10188575" y="2378075"/>
          <p14:tracePt t="59907" x="10152063" y="2403475"/>
          <p14:tracePt t="59922" x="10088563" y="2439988"/>
          <p14:tracePt t="59938" x="10013950" y="2478088"/>
          <p14:tracePt t="59954" x="9926638" y="2540000"/>
          <p14:tracePt t="59971" x="9813925" y="2578100"/>
          <p14:tracePt t="59989" x="9726613" y="2627313"/>
          <p14:tracePt t="60005" x="9701213" y="2627313"/>
          <p14:tracePt t="60082" x="9739313" y="2627313"/>
          <p14:tracePt t="60089" x="9801225" y="2627313"/>
          <p14:tracePt t="60098" x="9875838" y="2627313"/>
          <p14:tracePt t="60105" x="9963150" y="2627313"/>
          <p14:tracePt t="60122" x="10088563" y="2627313"/>
          <p14:tracePt t="60139" x="10201275" y="2627313"/>
          <p14:tracePt t="60155" x="10213975" y="2627313"/>
          <p14:tracePt t="60243" x="10188575" y="2640013"/>
          <p14:tracePt t="60251" x="10126663" y="2665413"/>
          <p14:tracePt t="60259" x="10026650" y="2678113"/>
          <p14:tracePt t="60275" x="9826625" y="2716213"/>
          <p14:tracePt t="60290" x="9663113" y="2740025"/>
          <p14:tracePt t="60306" x="9537700" y="2765425"/>
          <p14:tracePt t="60323" x="9463088" y="2765425"/>
          <p14:tracePt t="60339" x="9424988" y="2765425"/>
          <p14:tracePt t="60357" x="9401175" y="2790825"/>
          <p14:tracePt t="60595" x="9388475" y="2790825"/>
          <p14:tracePt t="60603" x="9350375" y="2790825"/>
          <p14:tracePt t="60611" x="9301163" y="2790825"/>
          <p14:tracePt t="60625" x="9224963" y="2803525"/>
          <p14:tracePt t="60627" x="9163050" y="2803525"/>
          <p14:tracePt t="60642" x="9050338" y="2828925"/>
          <p14:tracePt t="60659" x="8975725" y="2828925"/>
          <p14:tracePt t="60674" x="8912225" y="2840038"/>
          <p14:tracePt t="60690" x="8886825" y="2840038"/>
          <p14:tracePt t="60707" x="8874125" y="2840038"/>
          <p14:tracePt t="60803" x="8899525" y="2840038"/>
          <p14:tracePt t="60811" x="8986838" y="2840038"/>
          <p14:tracePt t="60827" x="9237663" y="2840038"/>
          <p14:tracePt t="60842" x="9550400" y="2840038"/>
          <p14:tracePt t="60859" x="9801225" y="2840038"/>
          <p14:tracePt t="60876" x="10001250" y="2828925"/>
          <p14:tracePt t="60892" x="10139363" y="2803525"/>
          <p14:tracePt t="60909" x="10264775" y="2803525"/>
          <p14:tracePt t="60925" x="10326688" y="2790825"/>
          <p14:tracePt t="60942" x="10352088" y="2790825"/>
          <p14:tracePt t="61027" x="10288588" y="2790825"/>
          <p14:tracePt t="61035" x="10164763" y="2790825"/>
          <p14:tracePt t="61044" x="10001250" y="2790825"/>
          <p14:tracePt t="61059" x="9613900" y="2790825"/>
          <p14:tracePt t="61076" x="9037638" y="2790825"/>
          <p14:tracePt t="61092" x="8548688" y="2790825"/>
          <p14:tracePt t="61109" x="8235950" y="2790825"/>
          <p14:tracePt t="61126" x="7961313" y="2790825"/>
          <p14:tracePt t="61142" x="7710488" y="2790825"/>
          <p14:tracePt t="61159" x="7497763" y="2816225"/>
          <p14:tracePt t="61162" x="7410450" y="2828925"/>
          <p14:tracePt t="61176" x="7348538" y="2840038"/>
          <p14:tracePt t="61179" x="7297738" y="2840038"/>
          <p14:tracePt t="61193" x="7259638" y="2852738"/>
          <p14:tracePt t="61195" x="7223125" y="2852738"/>
          <p14:tracePt t="61210" x="7159625" y="2852738"/>
          <p14:tracePt t="61227" x="7072313" y="2878138"/>
          <p14:tracePt t="61243" x="6884988" y="2890838"/>
          <p14:tracePt t="61260" x="6584950" y="2928938"/>
          <p14:tracePt t="61276" x="6246813" y="2965450"/>
          <p14:tracePt t="61293" x="5857875" y="3054350"/>
          <p14:tracePt t="61310" x="5519738" y="3141663"/>
          <p14:tracePt t="61326" x="5245100" y="3216275"/>
          <p14:tracePt t="61343" x="5032375" y="3267075"/>
          <p14:tracePt t="61359" x="4856163" y="3316288"/>
          <p14:tracePt t="61362" x="4756150" y="3341688"/>
          <p14:tracePt t="61377" x="4656138" y="3354388"/>
          <p14:tracePt t="61378" x="4556125" y="3354388"/>
          <p14:tracePt t="61394" x="4356100" y="3378200"/>
          <p14:tracePt t="61410" x="4117975" y="3378200"/>
          <p14:tracePt t="61427" x="3856038" y="3378200"/>
          <p14:tracePt t="61444" x="3567113" y="3378200"/>
          <p14:tracePt t="61460" x="3267075" y="3378200"/>
          <p14:tracePt t="61477" x="3041650" y="3378200"/>
          <p14:tracePt t="61494" x="2867025" y="3367088"/>
          <p14:tracePt t="61510" x="2790825" y="3367088"/>
          <p14:tracePt t="61527" x="2754313" y="3367088"/>
          <p14:tracePt t="61531" x="2741613" y="3367088"/>
          <p14:tracePt t="61643" x="2741613" y="3354388"/>
          <p14:tracePt t="61659" x="2754313" y="3354388"/>
          <p14:tracePt t="61675" x="2767013" y="3354388"/>
          <p14:tracePt t="61819" x="2741613" y="3354388"/>
          <p14:tracePt t="61827" x="2703513" y="3354388"/>
          <p14:tracePt t="61835" x="2678113" y="3354388"/>
          <p14:tracePt t="61845" x="2654300" y="3354388"/>
          <p14:tracePt t="61861" x="2628900" y="3354388"/>
          <p14:tracePt t="61971" x="2641600" y="3354388"/>
          <p14:tracePt t="61978" x="2690813" y="3354388"/>
          <p14:tracePt t="61987" x="2790825" y="3354388"/>
          <p14:tracePt t="61994" x="2928938" y="3367088"/>
          <p14:tracePt t="62010" x="3192463" y="3390900"/>
          <p14:tracePt t="62027" x="3367088" y="3403600"/>
          <p14:tracePt t="62043" x="3441700" y="3403600"/>
          <p14:tracePt t="62062" x="3454400" y="3403600"/>
          <p14:tracePt t="62131" x="3441700" y="3403600"/>
          <p14:tracePt t="62139" x="3392488" y="3403600"/>
          <p14:tracePt t="62146" x="3328988" y="3403600"/>
          <p14:tracePt t="62163" x="3154363" y="3429000"/>
          <p14:tracePt t="62179" x="3016250" y="3429000"/>
          <p14:tracePt t="62196" x="2928938" y="3429000"/>
          <p14:tracePt t="62212" x="2890838" y="3429000"/>
          <p14:tracePt t="62229" x="2879725" y="3429000"/>
          <p14:tracePt t="62246" x="2867025" y="3429000"/>
          <p14:tracePt t="62331" x="2867025" y="3441700"/>
          <p14:tracePt t="62339" x="2941638" y="3454400"/>
          <p14:tracePt t="62347" x="3041650" y="3467100"/>
          <p14:tracePt t="62363" x="3228975" y="3479800"/>
          <p14:tracePt t="62379" x="3317875" y="3490913"/>
          <p14:tracePt t="62396" x="3341688" y="3490913"/>
          <p14:tracePt t="62475" x="3317875" y="3490913"/>
          <p14:tracePt t="62482" x="3267075" y="3490913"/>
          <p14:tracePt t="62496" x="3216275" y="3490913"/>
          <p14:tracePt t="62499" x="3179763" y="3490913"/>
          <p14:tracePt t="62513" x="3154363" y="3490913"/>
          <p14:tracePt t="62515" x="3141663" y="3490913"/>
          <p14:tracePt t="62530" x="3128963" y="3490913"/>
          <p14:tracePt t="63834" x="3141663" y="3490913"/>
          <p14:tracePt t="63842" x="3154363" y="3490913"/>
          <p14:tracePt t="63850" x="3167063" y="3490913"/>
          <p14:tracePt t="63867" x="3228975" y="3490913"/>
          <p14:tracePt t="63883" x="3341688" y="3490913"/>
          <p14:tracePt t="63900" x="3541713" y="3479800"/>
          <p14:tracePt t="63916" x="3867150" y="3479800"/>
          <p14:tracePt t="63934" x="4394200" y="3479800"/>
          <p14:tracePt t="63950" x="5006975" y="3479800"/>
          <p14:tracePt t="63967" x="5557838" y="3479800"/>
          <p14:tracePt t="63970" x="5795963" y="3479800"/>
          <p14:tracePt t="63984" x="6008688" y="3479800"/>
          <p14:tracePt t="63987" x="6183313" y="3479800"/>
          <p14:tracePt t="64001" x="6359525" y="3479800"/>
          <p14:tracePt t="64003" x="6483350" y="3479800"/>
          <p14:tracePt t="64017" x="6584950" y="3479800"/>
          <p14:tracePt t="64019" x="6659563" y="3479800"/>
          <p14:tracePt t="64034" x="6721475" y="3479800"/>
          <p14:tracePt t="64051" x="6759575" y="3479800"/>
          <p14:tracePt t="64067" x="6808788" y="3479800"/>
          <p14:tracePt t="64084" x="6834188" y="3479800"/>
          <p14:tracePt t="64100" x="6846888" y="3479800"/>
          <p14:tracePt t="65435" x="6872288" y="3479800"/>
          <p14:tracePt t="65443" x="6884988" y="3479800"/>
          <p14:tracePt t="65459" x="6910388" y="3479800"/>
          <p14:tracePt t="65470" x="6921500" y="3479800"/>
          <p14:tracePt t="67107" x="6934200" y="3479800"/>
          <p14:tracePt t="67115" x="6946900" y="3479800"/>
          <p14:tracePt t="67125" x="6972300" y="3479800"/>
          <p14:tracePt t="67142" x="7010400" y="3516313"/>
          <p14:tracePt t="67158" x="7072313" y="3567113"/>
          <p14:tracePt t="67174" x="7197725" y="3667125"/>
          <p14:tracePt t="67192" x="7285038" y="3754438"/>
          <p14:tracePt t="67195" x="7323138" y="3829050"/>
          <p14:tracePt t="67209" x="7359650" y="3916363"/>
          <p14:tracePt t="67212" x="7385050" y="3992563"/>
          <p14:tracePt t="67226" x="7397750" y="4067175"/>
          <p14:tracePt t="67228" x="7410450" y="4117975"/>
          <p14:tracePt t="67241" x="7410450" y="4192588"/>
          <p14:tracePt t="67258" x="7397750" y="4230688"/>
          <p14:tracePt t="67274" x="7385050" y="4241800"/>
          <p14:tracePt t="67675" x="7385050" y="4230688"/>
          <p14:tracePt t="67699" x="7385050" y="4217988"/>
          <p14:tracePt t="67723" x="7397750" y="4217988"/>
          <p14:tracePt t="67755" x="7397750" y="4205288"/>
          <p14:tracePt t="67787" x="7397750" y="4192588"/>
          <p14:tracePt t="67794" x="7372350" y="4167188"/>
          <p14:tracePt t="67803" x="7348538" y="4167188"/>
          <p14:tracePt t="67810" x="7310438" y="4141788"/>
          <p14:tracePt t="67826" x="7223125" y="4092575"/>
          <p14:tracePt t="67843" x="7134225" y="4054475"/>
          <p14:tracePt t="67860" x="7059613" y="4017963"/>
          <p14:tracePt t="67877" x="7010400" y="4005263"/>
          <p14:tracePt t="67894" x="6985000" y="3979863"/>
          <p14:tracePt t="67901" x="6959600" y="3979863"/>
          <p14:tracePt t="67915" x="6946900" y="3967163"/>
          <p14:tracePt t="67927" x="6946900" y="3954463"/>
          <p14:tracePt t="67943" x="6946900" y="3929063"/>
          <p14:tracePt t="67960" x="6934200" y="3916363"/>
          <p14:tracePt t="67963" x="6921500" y="3916363"/>
          <p14:tracePt t="67977" x="6921500" y="3905250"/>
          <p14:tracePt t="67979" x="6921500" y="3892550"/>
          <p14:tracePt t="68059" x="6921500" y="3879850"/>
          <p14:tracePt t="68115" x="6921500" y="3867150"/>
          <p14:tracePt t="68123" x="6934200" y="3867150"/>
          <p14:tracePt t="68131" x="6959600" y="3854450"/>
          <p14:tracePt t="68145" x="6972300" y="3854450"/>
          <p14:tracePt t="68147" x="6997700" y="3854450"/>
          <p14:tracePt t="68162" x="7046913" y="3854450"/>
          <p14:tracePt t="68178" x="7059613" y="3854450"/>
          <p14:tracePt t="68195" x="7085013" y="3854450"/>
          <p14:tracePt t="68211" x="7123113" y="3854450"/>
          <p14:tracePt t="68228" x="7159625" y="3854450"/>
          <p14:tracePt t="68245" x="7235825" y="3841750"/>
          <p14:tracePt t="68261" x="7297738" y="3829050"/>
          <p14:tracePt t="68278" x="7359650" y="3829050"/>
          <p14:tracePt t="68295" x="7435850" y="3829050"/>
          <p14:tracePt t="68312" x="7510463" y="3829050"/>
          <p14:tracePt t="68315" x="7548563" y="3829050"/>
          <p14:tracePt t="68329" x="7572375" y="3829050"/>
          <p14:tracePt t="68331" x="7610475" y="3829050"/>
          <p14:tracePt t="68345" x="7648575" y="3829050"/>
          <p14:tracePt t="68347" x="7697788" y="3829050"/>
          <p14:tracePt t="68363" x="7835900" y="3803650"/>
          <p14:tracePt t="68379" x="7986713" y="3792538"/>
          <p14:tracePt t="68395" x="8148638" y="3779838"/>
          <p14:tracePt t="68412" x="8235950" y="3767138"/>
          <p14:tracePt t="68428" x="8324850" y="3741738"/>
          <p14:tracePt t="68445" x="8412163" y="3729038"/>
          <p14:tracePt t="68462" x="8486775" y="3703638"/>
          <p14:tracePt t="68479" x="8561388" y="3703638"/>
          <p14:tracePt t="68495" x="8624888" y="3692525"/>
          <p14:tracePt t="68513" x="8661400" y="3692525"/>
          <p14:tracePt t="68516" x="8686800" y="3692525"/>
          <p14:tracePt t="68529" x="8699500" y="3692525"/>
          <p14:tracePt t="68531" x="8712200" y="3692525"/>
          <p14:tracePt t="68547" x="8724900" y="3692525"/>
          <p14:tracePt t="68563" x="8737600" y="3692525"/>
          <p14:tracePt t="68579" x="8750300" y="3692525"/>
          <p14:tracePt t="68747" x="8712200" y="3692525"/>
          <p14:tracePt t="68755" x="8661400" y="3692525"/>
          <p14:tracePt t="68763" x="8586788" y="3692525"/>
          <p14:tracePt t="68780" x="8474075" y="3692525"/>
          <p14:tracePt t="68796" x="8324850" y="3692525"/>
          <p14:tracePt t="68812" x="8148638" y="3692525"/>
          <p14:tracePt t="68830" x="7986713" y="3692525"/>
          <p14:tracePt t="68846" x="7897813" y="3692525"/>
          <p14:tracePt t="68863" x="7823200" y="3692525"/>
          <p14:tracePt t="68879" x="7810500" y="3692525"/>
          <p14:tracePt t="68961" x="7823200" y="3692525"/>
          <p14:tracePt t="68970" x="7874000" y="3692525"/>
          <p14:tracePt t="68980" x="7935913" y="3692525"/>
          <p14:tracePt t="68996" x="8161338" y="3679825"/>
          <p14:tracePt t="69013" x="8412163" y="3667125"/>
          <p14:tracePt t="69030" x="8599488" y="3654425"/>
          <p14:tracePt t="69046" x="8699500" y="3641725"/>
          <p14:tracePt t="69063" x="8774113" y="3629025"/>
          <p14:tracePt t="69202" x="8724900" y="3629025"/>
          <p14:tracePt t="69211" x="8637588" y="3629025"/>
          <p14:tracePt t="69218" x="8537575" y="3629025"/>
          <p14:tracePt t="69230" x="8435975" y="3629025"/>
          <p14:tracePt t="69247" x="8235950" y="3629025"/>
          <p14:tracePt t="69264" x="8035925" y="3641725"/>
          <p14:tracePt t="69267" x="7974013" y="3641725"/>
          <p14:tracePt t="69281" x="7910513" y="3641725"/>
          <p14:tracePt t="69283" x="7886700" y="3654425"/>
          <p14:tracePt t="69298" x="7874000" y="3667125"/>
          <p14:tracePt t="69419" x="7897813" y="3667125"/>
          <p14:tracePt t="69427" x="7935913" y="3667125"/>
          <p14:tracePt t="69435" x="7961313" y="3667125"/>
          <p14:tracePt t="69447" x="7974013" y="3667125"/>
          <p14:tracePt t="69450" x="7986713" y="3667125"/>
          <p14:tracePt t="69464" x="7999413" y="3667125"/>
          <p14:tracePt t="69635" x="7961313" y="3667125"/>
          <p14:tracePt t="69643" x="7897813" y="3667125"/>
          <p14:tracePt t="69651" x="7861300" y="3667125"/>
          <p14:tracePt t="69665" x="7823200" y="3667125"/>
          <p14:tracePt t="69667" x="7785100" y="3679825"/>
          <p14:tracePt t="69682" x="7710488" y="3692525"/>
          <p14:tracePt t="69699" x="7648575" y="3703638"/>
          <p14:tracePt t="69715" x="7561263" y="3729038"/>
          <p14:tracePt t="69731" x="7410450" y="3754438"/>
          <p14:tracePt t="69748" x="7246938" y="3779838"/>
          <p14:tracePt t="69765" x="7059613" y="3803650"/>
          <p14:tracePt t="69782" x="6834188" y="3841750"/>
          <p14:tracePt t="69799" x="6596063" y="3867150"/>
          <p14:tracePt t="69815" x="6321425" y="3916363"/>
          <p14:tracePt t="69819" x="6170613" y="3941763"/>
          <p14:tracePt t="69833" x="6034088" y="3979863"/>
          <p14:tracePt t="69835" x="5921375" y="3992563"/>
          <p14:tracePt t="69850" x="5695950" y="4029075"/>
          <p14:tracePt t="69866" x="5445125" y="4079875"/>
          <p14:tracePt t="69883" x="5170488" y="4141788"/>
          <p14:tracePt t="69898" x="4856163" y="4230688"/>
          <p14:tracePt t="69916" x="4268788" y="4443413"/>
          <p14:tracePt t="69933" x="3505200" y="4730750"/>
          <p14:tracePt t="69949" x="2767013" y="5030788"/>
          <p14:tracePt t="69966" x="2278063" y="5181600"/>
          <p14:tracePt t="69983" x="2003425" y="5256213"/>
          <p14:tracePt t="69999" x="1827213" y="5281613"/>
          <p14:tracePt t="70015" x="1714500" y="5294313"/>
          <p14:tracePt t="70019" x="1652588" y="5294313"/>
          <p14:tracePt t="70033" x="1627188" y="5294313"/>
          <p14:tracePt t="70036" x="1601788" y="5294313"/>
          <p14:tracePt t="70051" x="1514475" y="5294313"/>
          <p14:tracePt t="70067" x="1427163" y="5268913"/>
          <p14:tracePt t="70083" x="1301750" y="5218113"/>
          <p14:tracePt t="70100" x="1214438" y="5143500"/>
          <p14:tracePt t="70116" x="1139825" y="5056188"/>
          <p14:tracePt t="70133" x="1089025" y="5005388"/>
          <p14:tracePt t="70150" x="1038225" y="4943475"/>
          <p14:tracePt t="70166" x="1001713" y="4905375"/>
          <p14:tracePt t="70183" x="976313" y="4868863"/>
          <p14:tracePt t="70199" x="976313" y="4830763"/>
          <p14:tracePt t="70202" x="976313" y="4818063"/>
          <p14:tracePt t="70216" x="976313" y="4805363"/>
          <p14:tracePt t="70219" x="963613" y="4779963"/>
          <p14:tracePt t="70233" x="963613" y="4768850"/>
          <p14:tracePt t="70235" x="963613" y="4756150"/>
          <p14:tracePt t="70250" x="963613" y="4718050"/>
          <p14:tracePt t="70267" x="976313" y="4679950"/>
          <p14:tracePt t="70283" x="1014413" y="4667250"/>
          <p14:tracePt t="70300" x="1076325" y="4630738"/>
          <p14:tracePt t="70317" x="1201738" y="4605338"/>
          <p14:tracePt t="70333" x="1352550" y="4554538"/>
          <p14:tracePt t="70351" x="1539875" y="4530725"/>
          <p14:tracePt t="70367" x="1714500" y="4505325"/>
          <p14:tracePt t="70371" x="1801813" y="4492625"/>
          <p14:tracePt t="70384" x="1865313" y="4492625"/>
          <p14:tracePt t="70387" x="1914525" y="4479925"/>
          <p14:tracePt t="70400" x="1978025" y="4479925"/>
          <p14:tracePt t="70403" x="2027238" y="4479925"/>
          <p14:tracePt t="70417" x="2078038" y="4479925"/>
          <p14:tracePt t="70419" x="2116138" y="4479925"/>
          <p14:tracePt t="70434" x="2165350" y="4454525"/>
          <p14:tracePt t="70451" x="2203450" y="4454525"/>
          <p14:tracePt t="70467" x="2216150" y="4454525"/>
          <p14:tracePt t="70483" x="2228850" y="4454525"/>
          <p14:tracePt t="70515" x="2239963" y="4454525"/>
          <p14:tracePt t="70547" x="2239963" y="4443413"/>
          <p14:tracePt t="70571" x="2228850" y="4430713"/>
          <p14:tracePt t="70578" x="2190750" y="4418013"/>
          <p14:tracePt t="70586" x="2152650" y="4405313"/>
          <p14:tracePt t="70601" x="2103438" y="4379913"/>
          <p14:tracePt t="70602" x="2027238" y="4341813"/>
          <p14:tracePt t="70616" x="1952625" y="4318000"/>
          <p14:tracePt t="70618" x="1865313" y="4279900"/>
          <p14:tracePt t="70633" x="1652588" y="4217988"/>
          <p14:tracePt t="70650" x="1401763" y="4192588"/>
          <p14:tracePt t="70666" x="1089025" y="4167188"/>
          <p14:tracePt t="70683" x="814388" y="4167188"/>
          <p14:tracePt t="70699" x="676275" y="4167188"/>
          <p14:tracePt t="70716" x="625475" y="4167188"/>
          <p14:tracePt t="70770" x="625475" y="4154488"/>
          <p14:tracePt t="70794" x="650875" y="4154488"/>
          <p14:tracePt t="70802" x="688975" y="4154488"/>
          <p14:tracePt t="70809" x="738188" y="4154488"/>
          <p14:tracePt t="70817" x="801688" y="4154488"/>
          <p14:tracePt t="70833" x="989013" y="4154488"/>
          <p14:tracePt t="70850" x="1239838" y="4154488"/>
          <p14:tracePt t="70866" x="1501775" y="4154488"/>
          <p14:tracePt t="70883" x="1701800" y="4167188"/>
          <p14:tracePt t="70900" x="1765300" y="4167188"/>
          <p14:tracePt t="70917" x="1790700" y="4179888"/>
          <p14:tracePt t="71003" x="1765300" y="4179888"/>
          <p14:tracePt t="71011" x="1727200" y="4179888"/>
          <p14:tracePt t="71019" x="1677988" y="4179888"/>
          <p14:tracePt t="71034" x="1539875" y="4179888"/>
          <p14:tracePt t="71051" x="1439863" y="4179888"/>
          <p14:tracePt t="71067" x="1414463" y="4179888"/>
          <p14:tracePt t="71139" x="1439863" y="4179888"/>
          <p14:tracePt t="71147" x="1489075" y="4179888"/>
          <p14:tracePt t="71155" x="1589088" y="4179888"/>
          <p14:tracePt t="71170" x="1814513" y="4179888"/>
          <p14:tracePt t="71186" x="2039938" y="4179888"/>
          <p14:tracePt t="71203" x="2190750" y="4179888"/>
          <p14:tracePt t="71219" x="2265363" y="4179888"/>
          <p14:tracePt t="71236" x="2278063" y="4179888"/>
          <p14:tracePt t="72931" x="2303463" y="4179888"/>
          <p14:tracePt t="72940" x="2328863" y="4179888"/>
          <p14:tracePt t="72947" x="2339975" y="4179888"/>
          <p14:tracePt t="72957" x="2378075" y="4192588"/>
          <p14:tracePt t="72973" x="2428875" y="4192588"/>
          <p14:tracePt t="72991" x="2465388" y="4192588"/>
          <p14:tracePt t="73007" x="2516188" y="4205288"/>
          <p14:tracePt t="73023" x="2541588" y="4217988"/>
          <p14:tracePt t="73026" x="2554288" y="4217988"/>
          <p14:tracePt t="73041" x="2565400" y="4217988"/>
          <p14:tracePt t="73058" x="2578100" y="4217988"/>
          <p14:tracePt t="73074" x="2590800" y="4217988"/>
          <p14:tracePt t="73099" x="2616200" y="4217988"/>
          <p14:tracePt t="73107" x="2616200" y="4230688"/>
          <p14:tracePt t="73123" x="2641600" y="4230688"/>
          <p14:tracePt t="73141" x="2654300" y="4241800"/>
          <p14:tracePt t="73157" x="2678113" y="4241800"/>
          <p14:tracePt t="73174" x="2703513" y="4254500"/>
          <p14:tracePt t="73190" x="2716213" y="4279900"/>
          <p14:tracePt t="73208" x="2728913" y="4292600"/>
          <p14:tracePt t="73211" x="2741613" y="4292600"/>
          <p14:tracePt t="73225" x="2741613" y="4305300"/>
          <p14:tracePt t="73227" x="2754313" y="4305300"/>
          <p14:tracePt t="73241" x="2754313" y="4330700"/>
          <p14:tracePt t="73243" x="2767013" y="4354513"/>
          <p14:tracePt t="73258" x="2790825" y="4405313"/>
          <p14:tracePt t="73274" x="2790825" y="4479925"/>
          <p14:tracePt t="73291" x="2790825" y="4554538"/>
          <p14:tracePt t="73308" x="2790825" y="4630738"/>
          <p14:tracePt t="73324" x="2778125" y="4705350"/>
          <p14:tracePt t="73341" x="2767013" y="4756150"/>
          <p14:tracePt t="73358" x="2767013" y="4779963"/>
          <p14:tracePt t="73374" x="2754313" y="4818063"/>
          <p14:tracePt t="73392" x="2741613" y="4830763"/>
          <p14:tracePt t="73411" x="2741613" y="4843463"/>
          <p14:tracePt t="73451" x="2728913" y="4843463"/>
          <p14:tracePt t="73458" x="2728913" y="4856163"/>
          <p14:tracePt t="73467" x="2728913" y="4868863"/>
          <p14:tracePt t="73482" x="2728913" y="4879975"/>
          <p14:tracePt t="73499" x="2728913" y="4892675"/>
          <p14:tracePt t="73508" x="2728913" y="4905375"/>
          <p14:tracePt t="73525" x="2716213" y="4930775"/>
          <p14:tracePt t="73542" x="2703513" y="4981575"/>
          <p14:tracePt t="73559" x="2703513" y="5018088"/>
          <p14:tracePt t="73575" x="2703513" y="5043488"/>
          <p14:tracePt t="73592" x="2703513" y="5068888"/>
          <p14:tracePt t="73611" x="2678113" y="5081588"/>
          <p14:tracePt t="73626" x="2678113" y="5092700"/>
          <p14:tracePt t="73642" x="2678113" y="5105400"/>
          <p14:tracePt t="73659" x="2678113" y="5118100"/>
          <p14:tracePt t="73676" x="2678113" y="5130800"/>
          <p14:tracePt t="73692" x="2678113" y="5143500"/>
          <p14:tracePt t="73709" x="2667000" y="5156200"/>
          <p14:tracePt t="73726" x="2667000" y="5168900"/>
          <p14:tracePt t="73743" x="2667000" y="5181600"/>
          <p14:tracePt t="73759" x="2667000" y="5194300"/>
          <p14:tracePt t="73762" x="2667000" y="5205413"/>
          <p14:tracePt t="73775" x="2654300" y="5205413"/>
          <p14:tracePt t="73778" x="2654300" y="5218113"/>
          <p14:tracePt t="73792" x="2654300" y="5230813"/>
          <p14:tracePt t="73810" x="2654300" y="5243513"/>
          <p14:tracePt t="79107" x="2690813" y="5243513"/>
          <p14:tracePt t="79115" x="2741613" y="5243513"/>
          <p14:tracePt t="79123" x="2816225" y="5256213"/>
          <p14:tracePt t="79139" x="2890838" y="5268913"/>
          <p14:tracePt t="79156" x="2928938" y="5281613"/>
          <p14:tracePt t="79173" x="2967038" y="5294313"/>
          <p14:tracePt t="79190" x="2992438" y="5294313"/>
          <p14:tracePt t="79258" x="3003550" y="5294313"/>
          <p14:tracePt t="79307" x="3016250" y="5294313"/>
          <p14:tracePt t="79347" x="3028950" y="5281613"/>
          <p14:tracePt t="79435" x="3028950" y="5268913"/>
          <p14:tracePt t="79563" x="3028950" y="5256213"/>
          <p14:tracePt t="80483" x="3041650" y="5256213"/>
          <p14:tracePt t="80491" x="3067050" y="5256213"/>
          <p14:tracePt t="80499" x="3141663" y="5256213"/>
          <p14:tracePt t="80509" x="3267075" y="5256213"/>
          <p14:tracePt t="80526" x="3392488" y="5268913"/>
          <p14:tracePt t="80543" x="3429000" y="5268913"/>
          <p14:tracePt t="80546" x="3441700" y="5268913"/>
          <p14:tracePt t="80564" x="3454400" y="5268913"/>
          <p14:tracePt t="80578" x="3467100" y="5268913"/>
          <p14:tracePt t="80762" x="3479800" y="5268913"/>
          <p14:tracePt t="80803" x="3492500" y="5268913"/>
          <p14:tracePt t="81011" x="3505200" y="5268913"/>
          <p14:tracePt t="81027" x="3517900" y="5268913"/>
          <p14:tracePt t="81035" x="3541713" y="5268913"/>
          <p14:tracePt t="81044" x="3554413" y="5268913"/>
          <p14:tracePt t="81061" x="3592513" y="5268913"/>
          <p14:tracePt t="81078" x="3617913" y="5268913"/>
          <p14:tracePt t="81095" x="3630613" y="5268913"/>
          <p14:tracePt t="81531" x="3630613" y="5281613"/>
          <p14:tracePt t="81546" x="3617913" y="5281613"/>
          <p14:tracePt t="81554" x="3617913" y="5294313"/>
          <p14:tracePt t="81587" x="3617913" y="5305425"/>
          <p14:tracePt t="81596" x="3617913" y="5318125"/>
          <p14:tracePt t="81867" x="3605213" y="5318125"/>
          <p14:tracePt t="81874" x="3592513" y="5318125"/>
          <p14:tracePt t="81891" x="3579813" y="5318125"/>
          <p14:tracePt t="81906" x="3567113" y="5318125"/>
          <p14:tracePt t="81922" x="3554413" y="5318125"/>
          <p14:tracePt t="81930" x="3541713" y="5318125"/>
          <p14:tracePt t="81947" x="3530600" y="5318125"/>
          <p14:tracePt t="81964" x="3530600" y="5305425"/>
          <p14:tracePt t="82050" x="3530600" y="5294313"/>
          <p14:tracePt t="82058" x="3530600" y="5281613"/>
          <p14:tracePt t="82066" x="3530600" y="5268913"/>
          <p14:tracePt t="82081" x="3530600" y="5256213"/>
          <p14:tracePt t="82083" x="3530600" y="5243513"/>
          <p14:tracePt t="82098" x="3530600" y="5230813"/>
          <p14:tracePt t="82114" x="3530600" y="5218113"/>
          <p14:tracePt t="82219" x="3541713" y="5205413"/>
          <p14:tracePt t="82227" x="3567113" y="5194300"/>
          <p14:tracePt t="82235" x="3605213" y="5181600"/>
          <p14:tracePt t="82248" x="3667125" y="5156200"/>
          <p14:tracePt t="82251" x="3743325" y="5143500"/>
          <p14:tracePt t="82264" x="3805238" y="5130800"/>
          <p14:tracePt t="82267" x="3867150" y="5105400"/>
          <p14:tracePt t="82282" x="3943350" y="5092700"/>
          <p14:tracePt t="82299" x="4005263" y="5081588"/>
          <p14:tracePt t="82314" x="4043363" y="5068888"/>
          <p14:tracePt t="82332" x="4068763" y="5068888"/>
          <p14:tracePt t="82348" x="4081463" y="5068888"/>
          <p14:tracePt t="82467" x="4081463" y="5056188"/>
          <p14:tracePt t="82475" x="4092575" y="5043488"/>
          <p14:tracePt t="82539" x="4105275" y="5043488"/>
          <p14:tracePt t="82554" x="4117975" y="5043488"/>
          <p14:tracePt t="82570" x="4117975" y="5030788"/>
          <p14:tracePt t="82578" x="4130675" y="5030788"/>
          <p14:tracePt t="82594" x="4143375" y="5030788"/>
          <p14:tracePt t="82603" x="4156075" y="5018088"/>
          <p14:tracePt t="82619" x="4168775" y="5018088"/>
          <p14:tracePt t="82632" x="4168775" y="5005388"/>
          <p14:tracePt t="82634" x="4181475" y="5005388"/>
          <p14:tracePt t="82649" x="4181475" y="4992688"/>
          <p14:tracePt t="82651" x="4192588" y="4992688"/>
          <p14:tracePt t="82666" x="4205288" y="4968875"/>
          <p14:tracePt t="82682" x="4217988" y="4943475"/>
          <p14:tracePt t="82699" x="4230688" y="4930775"/>
          <p14:tracePt t="82715" x="4243388" y="4918075"/>
          <p14:tracePt t="82732" x="4243388" y="4892675"/>
          <p14:tracePt t="82749" x="4256088" y="4856163"/>
          <p14:tracePt t="82766" x="4268788" y="4830763"/>
          <p14:tracePt t="82783" x="4294188" y="4792663"/>
          <p14:tracePt t="82786" x="4294188" y="4779963"/>
          <p14:tracePt t="82799" x="4305300" y="4779963"/>
          <p14:tracePt t="82803" x="4305300" y="4768850"/>
          <p14:tracePt t="82816" x="4305300" y="4756150"/>
          <p14:tracePt t="82818" x="4305300" y="4743450"/>
          <p14:tracePt t="82834" x="4305300" y="4730750"/>
          <p14:tracePt t="82858" x="4305300" y="4718050"/>
          <p14:tracePt t="83315" x="4318000" y="4718050"/>
          <p14:tracePt t="83339" x="4343400" y="4718050"/>
          <p14:tracePt t="83355" x="4368800" y="4718050"/>
          <p14:tracePt t="83362" x="4381500" y="4743450"/>
          <p14:tracePt t="83371" x="4394200" y="4743450"/>
          <p14:tracePt t="83384" x="4406900" y="4756150"/>
          <p14:tracePt t="83386" x="4406900" y="4768850"/>
          <p14:tracePt t="83401" x="4418013" y="4779963"/>
          <p14:tracePt t="83403" x="4430713" y="4792663"/>
          <p14:tracePt t="83418" x="4443413" y="4805363"/>
          <p14:tracePt t="83443" x="4456113" y="4805363"/>
          <p14:tracePt t="87442" x="4468813" y="4805363"/>
          <p14:tracePt t="87450" x="4481513" y="4805363"/>
          <p14:tracePt t="87461" x="4494213" y="4805363"/>
          <p14:tracePt t="87478" x="4543425" y="4805363"/>
          <p14:tracePt t="87495" x="4630738" y="4805363"/>
          <p14:tracePt t="87498" x="4668838" y="4805363"/>
          <p14:tracePt t="87512" x="4706938" y="4805363"/>
          <p14:tracePt t="87514" x="4756150" y="4805363"/>
          <p14:tracePt t="87529" x="4806950" y="4805363"/>
          <p14:tracePt t="87531" x="4856163" y="4805363"/>
          <p14:tracePt t="87546" x="5032375" y="4805363"/>
          <p14:tracePt t="87562" x="5170488" y="4805363"/>
          <p14:tracePt t="87579" x="5307013" y="4805363"/>
          <p14:tracePt t="87595" x="5394325" y="4805363"/>
          <p14:tracePt t="87611" x="5470525" y="4805363"/>
          <p14:tracePt t="87628" x="5519738" y="4805363"/>
          <p14:tracePt t="87645" x="5595938" y="4818063"/>
          <p14:tracePt t="87662" x="5670550" y="4830763"/>
          <p14:tracePt t="87678" x="5745163" y="4843463"/>
          <p14:tracePt t="87695" x="5821363" y="4868863"/>
          <p14:tracePt t="87713" x="5895975" y="4892675"/>
          <p14:tracePt t="87715" x="5908675" y="4892675"/>
          <p14:tracePt t="87729" x="5921375" y="4905375"/>
          <p14:tracePt t="87899" x="5932488" y="4905375"/>
          <p14:tracePt t="87914" x="5932488" y="4918075"/>
          <p14:tracePt t="87923" x="5932488" y="4930775"/>
          <p14:tracePt t="87939" x="5932488" y="4943475"/>
          <p14:tracePt t="87954" x="5932488" y="4956175"/>
          <p14:tracePt t="87970" x="5932488" y="4968875"/>
          <p14:tracePt t="87979" x="5932488" y="4981575"/>
          <p14:tracePt t="87996" x="5932488" y="4992688"/>
          <p14:tracePt t="88013" x="5932488" y="5030788"/>
          <p14:tracePt t="88030" x="5921375" y="5068888"/>
          <p14:tracePt t="88047" x="5921375" y="5081588"/>
          <p14:tracePt t="88063" x="5921375" y="5105400"/>
          <p14:tracePt t="88066" x="5921375" y="5118100"/>
          <p14:tracePt t="88080" x="5921375" y="5130800"/>
          <p14:tracePt t="88083" x="5921375" y="5143500"/>
          <p14:tracePt t="88097" x="5921375" y="5156200"/>
          <p14:tracePt t="88099" x="5921375" y="5168900"/>
          <p14:tracePt t="88114" x="5921375" y="5205413"/>
          <p14:tracePt t="88130" x="5908675" y="5230813"/>
          <p14:tracePt t="88147" x="5908675" y="5243513"/>
          <p14:tracePt t="88164" x="5908675" y="5256213"/>
          <p14:tracePt t="88187" x="5908675" y="5268913"/>
          <p14:tracePt t="88203" x="5895975" y="5268913"/>
          <p14:tracePt t="88219" x="5895975" y="5281613"/>
          <p14:tracePt t="88282" x="5883275" y="5281613"/>
          <p14:tracePt t="88298" x="5870575" y="5281613"/>
          <p14:tracePt t="88306" x="5857875" y="5281613"/>
          <p14:tracePt t="88314" x="5845175" y="5281613"/>
          <p14:tracePt t="88331" x="5795963" y="5294313"/>
          <p14:tracePt t="88347" x="5745163" y="5330825"/>
          <p14:tracePt t="88364" x="5695950" y="5368925"/>
          <p14:tracePt t="88381" x="5695950" y="5381625"/>
          <p14:tracePt t="88397" x="5670550" y="5394325"/>
          <p14:tracePt t="88414" x="5670550" y="5407025"/>
          <p14:tracePt t="88435" x="5657850" y="5407025"/>
          <p14:tracePt t="88451" x="5657850" y="5418138"/>
          <p14:tracePt t="88463" x="5645150" y="5430838"/>
          <p14:tracePt t="88479" x="5619750" y="5430838"/>
          <p14:tracePt t="88497" x="5607050" y="5443538"/>
          <p14:tracePt t="89698" x="5632450" y="5443538"/>
          <p14:tracePt t="89706" x="5657850" y="5443538"/>
          <p14:tracePt t="89717" x="5683250" y="5443538"/>
          <p14:tracePt t="89735" x="5695950" y="5443538"/>
          <p14:tracePt t="89751" x="5719763" y="5443538"/>
          <p14:tracePt t="89771" x="5732463" y="5443538"/>
          <p14:tracePt t="89794" x="5745163" y="5443538"/>
          <p14:tracePt t="89851" x="5757863" y="5443538"/>
          <p14:tracePt t="89859" x="5770563" y="5443538"/>
          <p14:tracePt t="89898" x="5783263" y="5443538"/>
          <p14:tracePt t="94523" x="5770563" y="5456238"/>
          <p14:tracePt t="94530" x="5757863" y="5468938"/>
          <p14:tracePt t="94547" x="5745163" y="5507038"/>
          <p14:tracePt t="94564" x="5732463" y="5518150"/>
          <p14:tracePt t="94580" x="5708650" y="5543550"/>
          <p14:tracePt t="94596" x="5708650" y="5568950"/>
          <p14:tracePt t="94614" x="5695950" y="5594350"/>
          <p14:tracePt t="94631" x="5695950" y="5619750"/>
          <p14:tracePt t="94647" x="5695950" y="5643563"/>
          <p14:tracePt t="94650" x="5695950" y="5656263"/>
          <p14:tracePt t="94667" x="5683250" y="5656263"/>
          <p14:tracePt t="94682" x="5683250" y="5668963"/>
          <p14:tracePt t="94938" x="5670550" y="5668963"/>
          <p14:tracePt t="94947" x="5657850" y="5668963"/>
          <p14:tracePt t="94955" x="5645150" y="5668963"/>
          <p14:tracePt t="94964" x="5619750" y="5668963"/>
          <p14:tracePt t="94981" x="5570538" y="5668963"/>
          <p14:tracePt t="94998" x="5532438" y="5681663"/>
          <p14:tracePt t="95014" x="5519738" y="5681663"/>
          <p14:tracePt t="95032" x="5507038" y="5681663"/>
          <p14:tracePt t="95106" x="5495925" y="5681663"/>
          <p14:tracePt t="95114" x="5483225" y="5681663"/>
          <p14:tracePt t="95122" x="5445125" y="5681663"/>
          <p14:tracePt t="95131" x="5394325" y="5681663"/>
          <p14:tracePt t="95148" x="5245100" y="5630863"/>
          <p14:tracePt t="95165" x="5081588" y="5581650"/>
          <p14:tracePt t="95181" x="4945063" y="5468938"/>
          <p14:tracePt t="95198" x="4806950" y="5294313"/>
          <p14:tracePt t="95215" x="4619625" y="5030788"/>
          <p14:tracePt t="95219" x="4506913" y="4879975"/>
          <p14:tracePt t="95232" x="4394200" y="4743450"/>
          <p14:tracePt t="95234" x="4294188" y="4618038"/>
          <p14:tracePt t="95249" x="4205288" y="4505325"/>
          <p14:tracePt t="95252" x="4143375" y="4392613"/>
          <p14:tracePt t="95265" x="4056063" y="4230688"/>
          <p14:tracePt t="95283" x="4005263" y="4129088"/>
          <p14:tracePt t="95299" x="3992563" y="4092575"/>
          <p14:tracePt t="95315" x="3979863" y="4079875"/>
          <p14:tracePt t="95442" x="3979863" y="4067175"/>
          <p14:tracePt t="95450" x="3979863" y="4054475"/>
          <p14:tracePt t="95466" x="3979863" y="4029075"/>
          <p14:tracePt t="95482" x="3979863" y="4017963"/>
          <p14:tracePt t="95810" x="3979863" y="4005263"/>
          <p14:tracePt t="95819" x="3979863" y="3967163"/>
          <p14:tracePt t="95834" x="3992563" y="3905250"/>
          <p14:tracePt t="95851" x="4005263" y="3854450"/>
          <p14:tracePt t="95867" x="4030663" y="3816350"/>
          <p14:tracePt t="95884" x="4030663" y="3779838"/>
          <p14:tracePt t="95900" x="4043363" y="3754438"/>
          <p14:tracePt t="95917" x="4056063" y="3729038"/>
          <p14:tracePt t="95934" x="4056063" y="3692525"/>
          <p14:tracePt t="95951" x="4081463" y="3667125"/>
          <p14:tracePt t="95967" x="4081463" y="3641725"/>
          <p14:tracePt t="95970" x="4081463" y="3629025"/>
          <p14:tracePt t="95987" x="4092575" y="3616325"/>
          <p14:tracePt t="96002" x="4092575" y="3603625"/>
          <p14:tracePt t="96018" x="4092575" y="3590925"/>
          <p14:tracePt t="96035" x="4105275" y="3590925"/>
          <p14:tracePt t="96346" x="4130675" y="3590925"/>
          <p14:tracePt t="96354" x="4143375" y="3590925"/>
          <p14:tracePt t="96367" x="4168775" y="3590925"/>
          <p14:tracePt t="96370" x="4181475" y="3590925"/>
          <p14:tracePt t="96434" x="4192588" y="3590925"/>
          <p14:tracePt t="96451" x="4205288" y="3590925"/>
          <p14:tracePt t="96459" x="4217988" y="3590925"/>
          <p14:tracePt t="96468" x="4243388" y="3603625"/>
          <p14:tracePt t="96499" x="4243388" y="3616325"/>
          <p14:tracePt t="96586" x="4256088" y="3616325"/>
          <p14:tracePt t="96594" x="4256088" y="3641725"/>
          <p14:tracePt t="96603" x="4268788" y="3679825"/>
          <p14:tracePt t="96619" x="4318000" y="3841750"/>
          <p14:tracePt t="96636" x="4406900" y="4129088"/>
          <p14:tracePt t="96653" x="4518025" y="4479925"/>
          <p14:tracePt t="96669" x="4581525" y="4792663"/>
          <p14:tracePt t="96686" x="4581525" y="5081588"/>
          <p14:tracePt t="96702" x="4556125" y="5243513"/>
          <p14:tracePt t="96719" x="4543425" y="5281613"/>
          <p14:tracePt t="97002" x="4556125" y="5268913"/>
          <p14:tracePt t="97019" x="4581525" y="5256213"/>
          <p14:tracePt t="97029" x="4594225" y="5243513"/>
          <p14:tracePt t="97036" x="4606925" y="5230813"/>
          <p14:tracePt t="97053" x="4630738" y="5230813"/>
          <p14:tracePt t="97070" x="4656138" y="5218113"/>
          <p14:tracePt t="97087" x="4668838" y="5218113"/>
          <p14:tracePt t="97091" x="4681538" y="5218113"/>
          <p14:tracePt t="97123" x="4694238" y="5218113"/>
          <p14:tracePt t="97163" x="4706938" y="5218113"/>
          <p14:tracePt t="97170" x="4719638" y="5218113"/>
          <p14:tracePt t="97186" x="4719638" y="5205413"/>
          <p14:tracePt t="97204" x="4719638" y="5194300"/>
          <p14:tracePt t="97226" x="4719638" y="5181600"/>
          <p14:tracePt t="97242" x="4732338" y="5181600"/>
          <p14:tracePt t="97554" x="4732338" y="5168900"/>
          <p14:tracePt t="97563" x="4732338" y="5156200"/>
          <p14:tracePt t="97572" x="4706938" y="5156200"/>
          <p14:tracePt t="97588" x="4668838" y="5143500"/>
          <p14:tracePt t="97605" x="4643438" y="5130800"/>
          <p14:tracePt t="97621" x="4643438" y="5118100"/>
          <p14:tracePt t="98834" x="4656138" y="5118100"/>
          <p14:tracePt t="98842" x="4668838" y="5118100"/>
          <p14:tracePt t="98850" x="4681538" y="5118100"/>
          <p14:tracePt t="98858" x="4694238" y="5118100"/>
          <p14:tracePt t="98874" x="4732338" y="5118100"/>
          <p14:tracePt t="98891" x="4756150" y="5130800"/>
          <p14:tracePt t="98908" x="4781550" y="5143500"/>
          <p14:tracePt t="98924" x="4794250" y="5156200"/>
          <p14:tracePt t="98942" x="4806950" y="5181600"/>
          <p14:tracePt t="98958" x="4819650" y="5181600"/>
          <p14:tracePt t="98974" x="4819650" y="5194300"/>
          <p14:tracePt t="99011" x="4819650" y="5205413"/>
          <p14:tracePt t="99066" x="4819650" y="5218113"/>
          <p14:tracePt t="99082" x="4819650" y="5230813"/>
          <p14:tracePt t="99098" x="4819650" y="5243513"/>
          <p14:tracePt t="99106" x="4819650" y="5256213"/>
          <p14:tracePt t="99122" x="4819650" y="5268913"/>
          <p14:tracePt t="99138" x="4806950" y="5268913"/>
          <p14:tracePt t="99147" x="4794250" y="5268913"/>
          <p14:tracePt t="99158" x="4794250" y="5281613"/>
          <p14:tracePt t="99241" x="4781550" y="5281613"/>
          <p14:tracePt t="99265" x="4768850" y="5281613"/>
          <p14:tracePt t="99281" x="4756150" y="5281613"/>
          <p14:tracePt t="99305" x="4743450" y="5281613"/>
          <p14:tracePt t="100164" x="4743450" y="5268913"/>
          <p14:tracePt t="100170" x="4756150" y="5268913"/>
          <p14:tracePt t="100187" x="4768850" y="5268913"/>
          <p14:tracePt t="100210" x="4781550" y="5268913"/>
          <p14:tracePt t="100225" x="4781550" y="5256213"/>
          <p14:tracePt t="100235" x="4781550" y="5243513"/>
          <p14:tracePt t="100283" x="4794250" y="5243513"/>
          <p14:tracePt t="100289" x="4806950" y="5243513"/>
          <p14:tracePt t="100300" x="4806950" y="5230813"/>
          <p14:tracePt t="100322" x="4806950" y="5218113"/>
          <p14:tracePt t="100338" x="4806950" y="5205413"/>
          <p14:tracePt t="100345" x="4819650" y="5194300"/>
          <p14:tracePt t="100369" x="4819650" y="5181600"/>
          <p14:tracePt t="100377" x="4832350" y="5181600"/>
          <p14:tracePt t="100850" x="4832350" y="5168900"/>
          <p14:tracePt t="100882" x="4832350" y="5156200"/>
          <p14:tracePt t="100891" x="4832350" y="5143500"/>
          <p14:tracePt t="100898" x="4832350" y="5130800"/>
          <p14:tracePt t="100914" x="4832350" y="5105400"/>
          <p14:tracePt t="100931" x="4832350" y="5092700"/>
          <p14:tracePt t="100947" x="4832350" y="5068888"/>
          <p14:tracePt t="100964" x="4832350" y="5056188"/>
          <p14:tracePt t="100980" x="4832350" y="5043488"/>
          <p14:tracePt t="101266" x="4819650" y="5030788"/>
          <p14:tracePt t="101274" x="4806950" y="5030788"/>
          <p14:tracePt t="101282" x="4781550" y="5018088"/>
          <p14:tracePt t="101297" x="4732338" y="5005388"/>
          <p14:tracePt t="101313" x="4732338" y="4992688"/>
          <p14:tracePt t="101369" x="4719638" y="4968875"/>
          <p14:tracePt t="101377" x="4706938" y="4956175"/>
          <p14:tracePt t="101385" x="4706938" y="4943475"/>
          <p14:tracePt t="101396" x="4694238" y="4918075"/>
          <p14:tracePt t="101413" x="4668838" y="4856163"/>
          <p14:tracePt t="101430" x="4643438" y="4792663"/>
          <p14:tracePt t="101446" x="4630738" y="4730750"/>
          <p14:tracePt t="101463" x="4619625" y="4667250"/>
          <p14:tracePt t="101465" x="4619625" y="4643438"/>
          <p14:tracePt t="101480" x="4606925" y="4630738"/>
          <p14:tracePt t="101481" x="4606925" y="4605338"/>
          <p14:tracePt t="101497" x="4568825" y="4567238"/>
          <p14:tracePt t="101513" x="4556125" y="4543425"/>
          <p14:tracePt t="101530" x="4518025" y="4479925"/>
          <p14:tracePt t="101546" x="4481513" y="4443413"/>
          <p14:tracePt t="101564" x="4456113" y="4430713"/>
          <p14:tracePt t="101581" x="4443413" y="4405313"/>
          <p14:tracePt t="101598" x="4430713" y="4405313"/>
          <p14:tracePt t="101650" x="4430713" y="4392613"/>
          <p14:tracePt t="101658" x="4430713" y="4379913"/>
          <p14:tracePt t="101674" x="4430713" y="4367213"/>
          <p14:tracePt t="101714" x="4430713" y="4354513"/>
          <p14:tracePt t="101732" x="4430713" y="4341813"/>
          <p14:tracePt t="101740" x="4430713" y="4330700"/>
          <p14:tracePt t="101755" x="4418013" y="4318000"/>
          <p14:tracePt t="101765" x="4394200" y="4292600"/>
          <p14:tracePt t="101782" x="4330700" y="4254500"/>
          <p14:tracePt t="101798" x="4256088" y="4230688"/>
          <p14:tracePt t="101815" x="4205288" y="4205288"/>
          <p14:tracePt t="101818" x="4168775" y="4192588"/>
          <p14:tracePt t="101832" x="4130675" y="4179888"/>
          <p14:tracePt t="101834" x="4105275" y="4167188"/>
          <p14:tracePt t="101850" x="4056063" y="4167188"/>
          <p14:tracePt t="101866" x="3992563" y="4141788"/>
          <p14:tracePt t="101882" x="3930650" y="4129088"/>
          <p14:tracePt t="101900" x="3905250" y="4117975"/>
          <p14:tracePt t="101916" x="3905250" y="4105275"/>
          <p14:tracePt t="101933" x="3892550" y="4105275"/>
          <p14:tracePt t="101971" x="3892550" y="4092575"/>
          <p14:tracePt t="101978" x="3892550" y="4079875"/>
          <p14:tracePt t="101987" x="3879850" y="4067175"/>
          <p14:tracePt t="101999" x="3867150" y="4029075"/>
          <p14:tracePt t="102003" x="3856038" y="4005263"/>
          <p14:tracePt t="102016" x="3843338" y="3979863"/>
          <p14:tracePt t="102019" x="3817938" y="3941763"/>
          <p14:tracePt t="102033" x="3805238" y="3905250"/>
          <p14:tracePt t="102035" x="3792538" y="3867150"/>
          <p14:tracePt t="102050" x="3767138" y="3841750"/>
          <p14:tracePt t="102066" x="3743325" y="3779838"/>
          <p14:tracePt t="102083" x="3730625" y="3754438"/>
          <p14:tracePt t="102100" x="3717925" y="3703638"/>
          <p14:tracePt t="102116" x="3705225" y="3679825"/>
          <p14:tracePt t="102133" x="3692525" y="3667125"/>
          <p14:tracePt t="102150" x="3654425" y="3629025"/>
          <p14:tracePt t="102167" x="3630613" y="3616325"/>
          <p14:tracePt t="102298" x="3630613" y="3603625"/>
          <p14:tracePt t="102306" x="3630613" y="3590925"/>
          <p14:tracePt t="102330" x="3630613" y="3579813"/>
          <p14:tracePt t="102339" x="3630613" y="3567113"/>
          <p14:tracePt t="102351" x="3617913" y="3567113"/>
          <p14:tracePt t="102355" x="3617913" y="3541713"/>
          <p14:tracePt t="102367" x="3617913" y="3529013"/>
          <p14:tracePt t="102370" x="3617913" y="3516313"/>
          <p14:tracePt t="102386" x="3617913" y="3503613"/>
          <p14:tracePt t="102401" x="3605213" y="3490913"/>
          <p14:tracePt t="102417" x="3605213" y="3467100"/>
          <p14:tracePt t="102434" x="3592513" y="3441700"/>
          <p14:tracePt t="102451" x="3592513" y="3429000"/>
          <p14:tracePt t="102468" x="3592513" y="3403600"/>
          <p14:tracePt t="102484" x="3592513" y="3378200"/>
          <p14:tracePt t="102499" x="3592513" y="3354388"/>
          <p14:tracePt t="102516" x="3592513" y="3341688"/>
          <p14:tracePt t="102534" x="3592513" y="3316288"/>
          <p14:tracePt t="102551" x="3592513" y="3290888"/>
          <p14:tracePt t="102554" x="3592513" y="3278188"/>
          <p14:tracePt t="102568" x="3592513" y="3254375"/>
          <p14:tracePt t="102570" x="3592513" y="3241675"/>
          <p14:tracePt t="102584" x="3592513" y="3228975"/>
          <p14:tracePt t="102587" x="3592513" y="3216275"/>
          <p14:tracePt t="102602" x="3592513" y="3190875"/>
          <p14:tracePt t="102618" x="3592513" y="3178175"/>
          <p14:tracePt t="102634" x="3592513" y="3154363"/>
          <p14:tracePt t="102651" x="3592513" y="3128963"/>
          <p14:tracePt t="102667" x="3592513" y="3103563"/>
          <p14:tracePt t="102684" x="3592513" y="3078163"/>
          <p14:tracePt t="102701" x="3592513" y="3065463"/>
          <p14:tracePt t="102954" x="3617913" y="3078163"/>
          <p14:tracePt t="102962" x="3630613" y="3090863"/>
          <p14:tracePt t="102970" x="3643313" y="3090863"/>
          <p14:tracePt t="102986" x="3679825" y="3116263"/>
          <p14:tracePt t="103002" x="3730625" y="3141663"/>
          <p14:tracePt t="103019" x="3805238" y="3154363"/>
          <p14:tracePt t="103036" x="3917950" y="3178175"/>
          <p14:tracePt t="103052" x="4017963" y="3216275"/>
          <p14:tracePt t="103069" x="4105275" y="3228975"/>
          <p14:tracePt t="103086" x="4168775" y="3241675"/>
          <p14:tracePt t="103102" x="4181475" y="3254375"/>
          <p14:tracePt t="103119" x="4192588" y="3254375"/>
          <p14:tracePt t="103210" x="4181475" y="3267075"/>
          <p14:tracePt t="103219" x="4156075" y="3290888"/>
          <p14:tracePt t="103227" x="4143375" y="3316288"/>
          <p14:tracePt t="103236" x="4105275" y="3354388"/>
          <p14:tracePt t="103251" x="4017963" y="3416300"/>
          <p14:tracePt t="103268" x="3905250" y="3479800"/>
          <p14:tracePt t="103285" x="3843338" y="3516313"/>
          <p14:tracePt t="103302" x="3805238" y="3529013"/>
          <p14:tracePt t="103318" x="3792538" y="3541713"/>
          <p14:tracePt t="103335" x="3792538" y="3567113"/>
          <p14:tracePt t="103338" x="3792538" y="3579813"/>
          <p14:tracePt t="103352" x="3792538" y="3590925"/>
          <p14:tracePt t="103353" x="3817938" y="3603625"/>
          <p14:tracePt t="103369" x="3979863" y="3641725"/>
          <p14:tracePt t="103385" x="4343400" y="3667125"/>
          <p14:tracePt t="103402" x="5019675" y="3667125"/>
          <p14:tracePt t="103418" x="5832475" y="3741738"/>
          <p14:tracePt t="103436" x="6321425" y="3829050"/>
          <p14:tracePt t="103453" x="6572250" y="3867150"/>
          <p14:tracePt t="103470" x="6696075" y="3879850"/>
          <p14:tracePt t="103486" x="6746875" y="3905250"/>
          <p14:tracePt t="103503" x="6797675" y="3916363"/>
          <p14:tracePt t="103506" x="6846888" y="3916363"/>
          <p14:tracePt t="103520" x="6872288" y="3929063"/>
          <p14:tracePt t="103523" x="6897688" y="3941763"/>
          <p14:tracePt t="103538" x="6959600" y="3954463"/>
          <p14:tracePt t="103553" x="7034213" y="3992563"/>
          <p14:tracePt t="103569" x="7110413" y="4054475"/>
          <p14:tracePt t="103585" x="7197725" y="4179888"/>
          <p14:tracePt t="103602" x="7272338" y="4392613"/>
          <p14:tracePt t="103619" x="7359650" y="4718050"/>
          <p14:tracePt t="103635" x="7423150" y="5181600"/>
          <p14:tracePt t="103652" x="7497763" y="5668963"/>
          <p14:tracePt t="103669" x="7510463" y="5868988"/>
          <p14:tracePt t="103686" x="7510463" y="5881688"/>
          <p14:tracePt t="103938" x="7510463" y="5894388"/>
          <p14:tracePt t="103978" x="7510463" y="5881688"/>
          <p14:tracePt t="103987" x="7523163" y="5856288"/>
          <p14:tracePt t="103996" x="7535863" y="5819775"/>
          <p14:tracePt t="104004" x="7535863" y="5807075"/>
          <p14:tracePt t="104021" x="7561263" y="5756275"/>
          <p14:tracePt t="104036" x="7585075" y="5694363"/>
          <p14:tracePt t="104053" x="7635875" y="5619750"/>
          <p14:tracePt t="104070" x="7685088" y="5568950"/>
          <p14:tracePt t="104087" x="7748588" y="5518150"/>
          <p14:tracePt t="104089" x="7761288" y="5481638"/>
          <p14:tracePt t="104103" x="7785100" y="5430838"/>
          <p14:tracePt t="104105" x="7810500" y="5381625"/>
          <p14:tracePt t="104120" x="7823200" y="5318125"/>
          <p14:tracePt t="104122" x="7848600" y="5268913"/>
          <p14:tracePt t="104137" x="7886700" y="5143500"/>
          <p14:tracePt t="104154" x="7948613" y="5005388"/>
          <p14:tracePt t="104170" x="8023225" y="4843463"/>
          <p14:tracePt t="104187" x="8110538" y="4656138"/>
          <p14:tracePt t="104204" x="8212138" y="4505325"/>
          <p14:tracePt t="104221" x="8299450" y="4354513"/>
          <p14:tracePt t="104237" x="8386763" y="4241800"/>
          <p14:tracePt t="104254" x="8435975" y="4179888"/>
          <p14:tracePt t="104270" x="8524875" y="4105275"/>
          <p14:tracePt t="104287" x="8637588" y="4041775"/>
          <p14:tracePt t="104289" x="8699500" y="4017963"/>
          <p14:tracePt t="104304" x="8774113" y="3979863"/>
          <p14:tracePt t="104305" x="8863013" y="3941763"/>
          <p14:tracePt t="104321" x="9024938" y="3879850"/>
          <p14:tracePt t="104337" x="9175750" y="3803650"/>
          <p14:tracePt t="104354" x="9301163" y="3754438"/>
          <p14:tracePt t="104371" x="9401175" y="3667125"/>
          <p14:tracePt t="104387" x="9450388" y="3616325"/>
          <p14:tracePt t="104404" x="9501188" y="3529013"/>
          <p14:tracePt t="104421" x="9525000" y="3454400"/>
          <p14:tracePt t="104437" x="9537700" y="3378200"/>
          <p14:tracePt t="104454" x="9537700" y="3303588"/>
          <p14:tracePt t="104471" x="9537700" y="3278188"/>
          <p14:tracePt t="104473" x="9537700" y="3267075"/>
          <p14:tracePt t="104521" x="9537700" y="3254375"/>
          <p14:tracePt t="104529" x="9537700" y="3228975"/>
          <p14:tracePt t="104538" x="9537700" y="3203575"/>
          <p14:tracePt t="104554" x="9537700" y="3090863"/>
          <p14:tracePt t="104571" x="9537700" y="2952750"/>
          <p14:tracePt t="104588" x="9488488" y="2803525"/>
          <p14:tracePt t="104605" x="9463088" y="2678113"/>
          <p14:tracePt t="104621" x="9450388" y="2616200"/>
          <p14:tracePt t="104638" x="9437688" y="2578100"/>
          <p14:tracePt t="104655" x="9437688" y="2552700"/>
          <p14:tracePt t="104786" x="9450388" y="2540000"/>
          <p14:tracePt t="104794" x="9501188" y="2540000"/>
          <p14:tracePt t="104806" x="9588500" y="2540000"/>
          <p14:tracePt t="104824" x="9701213" y="2540000"/>
          <p14:tracePt t="104826" x="9739313" y="2540000"/>
          <p14:tracePt t="104841" x="9775825" y="2540000"/>
          <p14:tracePt t="104843" x="9813925" y="2540000"/>
          <p14:tracePt t="104858" x="9888538" y="2540000"/>
          <p14:tracePt t="104874" x="9939338" y="2540000"/>
          <p14:tracePt t="104891" x="9963150" y="2540000"/>
          <p14:tracePt t="104907" x="9975850" y="2540000"/>
          <p14:tracePt t="104986" x="9952038" y="2540000"/>
          <p14:tracePt t="104994" x="9888538" y="2527300"/>
          <p14:tracePt t="105007" x="9788525" y="2516188"/>
          <p14:tracePt t="105009" x="9650413" y="2503488"/>
          <p14:tracePt t="105023" x="9488488" y="2490788"/>
          <p14:tracePt t="105026" x="9337675" y="2490788"/>
          <p14:tracePt t="105041" x="9188450" y="2490788"/>
          <p14:tracePt t="105043" x="9037638" y="2490788"/>
          <p14:tracePt t="105058" x="8799513" y="2490788"/>
          <p14:tracePt t="105075" x="8599488" y="2490788"/>
          <p14:tracePt t="105091" x="8524875" y="2490788"/>
          <p14:tracePt t="105108" x="8512175" y="2490788"/>
          <p14:tracePt t="105162" x="8524875" y="2490788"/>
          <p14:tracePt t="105171" x="8574088" y="2490788"/>
          <p14:tracePt t="105178" x="8674100" y="2490788"/>
          <p14:tracePt t="105191" x="8799513" y="2490788"/>
          <p14:tracePt t="105194" x="8937625" y="2490788"/>
          <p14:tracePt t="105208" x="9050338" y="2490788"/>
          <p14:tracePt t="105211" x="9137650" y="2490788"/>
          <p14:tracePt t="105224" x="9199563" y="2490788"/>
          <p14:tracePt t="105226" x="9237663" y="2490788"/>
          <p14:tracePt t="105242" x="9263063" y="2490788"/>
          <p14:tracePt t="105290" x="9250363" y="2490788"/>
          <p14:tracePt t="105298" x="9163050" y="2490788"/>
          <p14:tracePt t="105307" x="9012238" y="2490788"/>
          <p14:tracePt t="105325" x="8448675" y="2540000"/>
          <p14:tracePt t="105342" x="7710488" y="2603500"/>
          <p14:tracePt t="105358" x="7146925" y="2640013"/>
          <p14:tracePt t="105375" x="6708775" y="2690813"/>
          <p14:tracePt t="105392" x="6359525" y="2740025"/>
          <p14:tracePt t="105395" x="6196013" y="2765425"/>
          <p14:tracePt t="105407" x="6083300" y="2803525"/>
          <p14:tracePt t="105423" x="5945188" y="2828925"/>
          <p14:tracePt t="105425" x="5883275" y="2828925"/>
          <p14:tracePt t="105441" x="5745163" y="2852738"/>
          <p14:tracePt t="105457" x="5595938" y="2865438"/>
          <p14:tracePt t="105473" x="5407025" y="2878138"/>
          <p14:tracePt t="105490" x="5219700" y="2890838"/>
          <p14:tracePt t="105507" x="5019675" y="2916238"/>
          <p14:tracePt t="105523" x="4781550" y="2928938"/>
          <p14:tracePt t="105540" x="4581525" y="2952750"/>
          <p14:tracePt t="105557" x="4318000" y="3003550"/>
          <p14:tracePt t="105574" x="4081463" y="3065463"/>
          <p14:tracePt t="105591" x="3830638" y="3154363"/>
          <p14:tracePt t="105607" x="3667125" y="3216275"/>
          <p14:tracePt t="105609" x="3592513" y="3228975"/>
          <p14:tracePt t="105625" x="3530600" y="3254375"/>
          <p14:tracePt t="105641" x="3479800" y="3267075"/>
          <p14:tracePt t="105658" x="3454400" y="3267075"/>
          <p14:tracePt t="105674" x="3441700" y="3278188"/>
          <p14:tracePt t="105826" x="3467100" y="3278188"/>
          <p14:tracePt t="105834" x="3517900" y="3278188"/>
          <p14:tracePt t="105843" x="3567113" y="3278188"/>
          <p14:tracePt t="105859" x="3630613" y="3278188"/>
          <p14:tracePt t="105876" x="3654425" y="3278188"/>
          <p14:tracePt t="105986" x="3643313" y="3278188"/>
          <p14:tracePt t="105995" x="3617913" y="3278188"/>
          <p14:tracePt t="106002" x="3592513" y="3290888"/>
          <p14:tracePt t="106010" x="3554413" y="3290888"/>
          <p14:tracePt t="106026" x="3541713" y="3290888"/>
          <p14:tracePt t="106043" x="3530600" y="3290888"/>
          <p14:tracePt t="107322" x="3541713" y="3290888"/>
          <p14:tracePt t="107330" x="3567113" y="3290888"/>
          <p14:tracePt t="107338" x="3605213" y="3290888"/>
          <p14:tracePt t="107347" x="3630613" y="3290888"/>
          <p14:tracePt t="107364" x="3692525" y="3290888"/>
          <p14:tracePt t="107380" x="3767138" y="3290888"/>
          <p14:tracePt t="107397" x="3817938" y="3290888"/>
          <p14:tracePt t="107414" x="3879850" y="3290888"/>
          <p14:tracePt t="107430" x="3943350" y="3316288"/>
          <p14:tracePt t="107446" x="3968750" y="3316288"/>
          <p14:tracePt t="107451" x="3979863" y="3316288"/>
          <p14:tracePt t="107463" x="3992563" y="3316288"/>
          <p14:tracePt t="107466" x="4005263" y="3316288"/>
          <p14:tracePt t="107482" x="4005263" y="3328988"/>
          <p14:tracePt t="107515" x="4005263" y="3354388"/>
          <p14:tracePt t="107522" x="3992563" y="3367088"/>
          <p14:tracePt t="107531" x="3968750" y="3378200"/>
          <p14:tracePt t="107547" x="3856038" y="3403600"/>
          <p14:tracePt t="107564" x="3779838" y="3416300"/>
          <p14:tracePt t="107580" x="3743325" y="3441700"/>
          <p14:tracePt t="107597" x="3717925" y="3441700"/>
          <p14:tracePt t="107614" x="3705225" y="3441700"/>
          <p14:tracePt t="107714" x="3756025" y="3441700"/>
          <p14:tracePt t="107722" x="3817938" y="3441700"/>
          <p14:tracePt t="107731" x="3905250" y="3441700"/>
          <p14:tracePt t="107748" x="4081463" y="3467100"/>
          <p14:tracePt t="107764" x="4217988" y="3467100"/>
          <p14:tracePt t="107781" x="4268788" y="3467100"/>
          <p14:tracePt t="107798" x="4281488" y="3467100"/>
          <p14:tracePt t="107819" x="4281488" y="3479800"/>
          <p14:tracePt t="107831" x="4281488" y="3503613"/>
          <p14:tracePt t="107834" x="4281488" y="3516313"/>
          <p14:tracePt t="107848" x="4281488" y="3541713"/>
          <p14:tracePt t="107850" x="4281488" y="3554413"/>
          <p14:tracePt t="107864" x="4281488" y="3567113"/>
          <p14:tracePt t="107866" x="4281488" y="3579813"/>
          <p14:tracePt t="107882" x="4268788" y="3590925"/>
          <p14:tracePt t="107900" x="4268788" y="3603625"/>
          <p14:tracePt t="107978" x="4305300" y="3603625"/>
          <p14:tracePt t="107986" x="4343400" y="3603625"/>
          <p14:tracePt t="107998" x="4368800" y="3590925"/>
          <p14:tracePt t="108015" x="4418013" y="3579813"/>
          <p14:tracePt t="108018" x="4443413" y="3567113"/>
          <p14:tracePt t="108032" x="4468813" y="3567113"/>
          <p14:tracePt t="108034" x="4468813" y="3554413"/>
          <p14:tracePt t="108047" x="4494213" y="3541713"/>
          <p14:tracePt t="108063" x="4494213" y="3529013"/>
          <p14:tracePt t="108081" x="4494213" y="3516313"/>
          <p14:tracePt t="108113" x="4456113" y="3516313"/>
          <p14:tracePt t="108122" x="4418013" y="3516313"/>
          <p14:tracePt t="108130" x="4368800" y="3516313"/>
          <p14:tracePt t="108147" x="4281488" y="3516313"/>
          <p14:tracePt t="108164" x="4205288" y="3516313"/>
          <p14:tracePt t="108181" x="4130675" y="3579813"/>
          <p14:tracePt t="108198" x="4092575" y="3629025"/>
          <p14:tracePt t="108214" x="4081463" y="3703638"/>
          <p14:tracePt t="108231" x="4068763" y="3779838"/>
          <p14:tracePt t="108233" x="4068763" y="3816350"/>
          <p14:tracePt t="108247" x="4068763" y="3867150"/>
          <p14:tracePt t="108249" x="4068763" y="3916363"/>
          <p14:tracePt t="108265" x="4081463" y="3992563"/>
          <p14:tracePt t="108281" x="4143375" y="4067175"/>
          <p14:tracePt t="108298" x="4181475" y="4105275"/>
          <p14:tracePt t="108314" x="4217988" y="4105275"/>
          <p14:tracePt t="108331" x="4230688" y="4129088"/>
          <p14:tracePt t="108348" x="4268788" y="4129088"/>
          <p14:tracePt t="108364" x="4343400" y="4129088"/>
          <p14:tracePt t="108381" x="4418013" y="4092575"/>
          <p14:tracePt t="108398" x="4481513" y="3979863"/>
          <p14:tracePt t="108416" x="4518025" y="3867150"/>
          <p14:tracePt t="108418" x="4518025" y="3816350"/>
          <p14:tracePt t="108433" x="4518025" y="3767138"/>
          <p14:tracePt t="108435" x="4518025" y="3729038"/>
          <p14:tracePt t="108449" x="4518025" y="3629025"/>
          <p14:tracePt t="108466" x="4518025" y="3579813"/>
          <p14:tracePt t="108484" x="4506913" y="3554413"/>
          <p14:tracePt t="108506" x="4506913" y="3541713"/>
          <p14:tracePt t="108594" x="4506913" y="3567113"/>
          <p14:tracePt t="108602" x="4506913" y="3590925"/>
          <p14:tracePt t="108617" x="4518025" y="3603625"/>
          <p14:tracePt t="108619" x="4530725" y="3641725"/>
          <p14:tracePt t="108634" x="4568825" y="3679825"/>
          <p14:tracePt t="108651" x="4630738" y="3716338"/>
          <p14:tracePt t="108667" x="4732338" y="3729038"/>
          <p14:tracePt t="108684" x="4881563" y="3754438"/>
          <p14:tracePt t="108700" x="5045075" y="3767138"/>
          <p14:tracePt t="108717" x="5181600" y="3779838"/>
          <p14:tracePt t="108734" x="5257800" y="3779838"/>
          <p14:tracePt t="108750" x="5307013" y="3779838"/>
          <p14:tracePt t="108754" x="5319713" y="3779838"/>
          <p14:tracePt t="108767" x="5332413" y="3779838"/>
          <p14:tracePt t="108783" x="5345113" y="3767138"/>
          <p14:tracePt t="113354" x="5332413" y="3767138"/>
          <p14:tracePt t="113362" x="5307013" y="3767138"/>
          <p14:tracePt t="113370" x="5257800" y="3767138"/>
          <p14:tracePt t="113379" x="5194300" y="3767138"/>
          <p14:tracePt t="113395" x="5081588" y="3754438"/>
          <p14:tracePt t="113413" x="4945063" y="3729038"/>
          <p14:tracePt t="113429" x="4832350" y="3716338"/>
          <p14:tracePt t="113446" x="4781550" y="3716338"/>
          <p14:tracePt t="113474" x="4768850" y="3716338"/>
          <p14:tracePt t="113483" x="4756150" y="3716338"/>
          <p14:tracePt t="113626" x="4756150" y="3703638"/>
          <p14:tracePt t="113643" x="4768850" y="3703638"/>
          <p14:tracePt t="113650" x="4806950" y="3703638"/>
          <p14:tracePt t="113663" x="4856163" y="3692525"/>
          <p14:tracePt t="113666" x="4919663" y="3679825"/>
          <p14:tracePt t="113680" x="4981575" y="3679825"/>
          <p14:tracePt t="113683" x="5068888" y="3679825"/>
          <p14:tracePt t="113698" x="5257800" y="3679825"/>
          <p14:tracePt t="113714" x="5457825" y="3679825"/>
          <p14:tracePt t="113730" x="5583238" y="3679825"/>
          <p14:tracePt t="113747" x="5645150" y="3679825"/>
          <p14:tracePt t="113764" x="5670550" y="3679825"/>
          <p14:tracePt t="113866" x="5657850" y="3679825"/>
          <p14:tracePt t="113874" x="5632450" y="3679825"/>
          <p14:tracePt t="113882" x="5619750" y="3679825"/>
          <p14:tracePt t="113896" x="5607050" y="3679825"/>
          <p14:tracePt t="113897" x="5595938" y="3679825"/>
          <p14:tracePt t="113912" x="5583238" y="3679825"/>
          <p14:tracePt t="113994" x="5583238" y="3654425"/>
          <p14:tracePt t="114002" x="5583238" y="3629025"/>
          <p14:tracePt t="114014" x="5583238" y="3590925"/>
          <p14:tracePt t="114031" x="5583238" y="3541713"/>
          <p14:tracePt t="114048" x="5583238" y="3503613"/>
          <p14:tracePt t="114051" x="5583238" y="3490913"/>
          <p14:tracePt t="114179" x="5583238" y="3516313"/>
          <p14:tracePt t="114186" x="5583238" y="3567113"/>
          <p14:tracePt t="114197" x="5583238" y="3629025"/>
          <p14:tracePt t="114214" x="5632450" y="3803650"/>
          <p14:tracePt t="114232" x="5683250" y="3941763"/>
          <p14:tracePt t="114234" x="5695950" y="4029075"/>
          <p14:tracePt t="114248" x="5695950" y="4092575"/>
          <p14:tracePt t="114251" x="5708650" y="4154488"/>
          <p14:tracePt t="114265" x="5719763" y="4230688"/>
          <p14:tracePt t="114282" x="5719763" y="4267200"/>
          <p14:tracePt t="114298" x="5719763" y="4279900"/>
          <p14:tracePt t="114315" x="5732463" y="4292600"/>
          <p14:tracePt t="114332" x="5783263" y="4305300"/>
          <p14:tracePt t="114348" x="5895975" y="4305300"/>
          <p14:tracePt t="114365" x="5995988" y="4241800"/>
          <p14:tracePt t="114382" x="6045200" y="4192588"/>
          <p14:tracePt t="114398" x="6070600" y="4117975"/>
          <p14:tracePt t="114415" x="6070600" y="4067175"/>
          <p14:tracePt t="114418" x="6070600" y="4041775"/>
          <p14:tracePt t="114432" x="6070600" y="4029075"/>
          <p14:tracePt t="114434" x="6070600" y="4017963"/>
          <p14:tracePt t="114449" x="6070600" y="3992563"/>
          <p14:tracePt t="114474" x="6045200" y="3992563"/>
          <p14:tracePt t="114482" x="6021388" y="3992563"/>
          <p14:tracePt t="114499" x="5970588" y="3992563"/>
          <p14:tracePt t="114516" x="5908675" y="3992563"/>
          <p14:tracePt t="114532" x="5845175" y="3992563"/>
          <p14:tracePt t="114548" x="5808663" y="3992563"/>
          <p14:tracePt t="114565" x="5770563" y="3992563"/>
          <p14:tracePt t="114582" x="5745163" y="3992563"/>
          <p14:tracePt t="114754" x="5757863" y="3992563"/>
          <p14:tracePt t="114763" x="5770563" y="3992563"/>
          <p14:tracePt t="114778" x="5783263" y="3992563"/>
          <p14:tracePt t="114786" x="5795963" y="3992563"/>
          <p14:tracePt t="114799" x="5821363" y="3979863"/>
          <p14:tracePt t="114802" x="5832475" y="3979863"/>
          <p14:tracePt t="114816" x="5845175" y="3979863"/>
          <p14:tracePt t="114818" x="5857875" y="3979863"/>
          <p14:tracePt t="114833" x="5883275" y="3979863"/>
          <p14:tracePt t="114850" x="5895975" y="3979863"/>
          <p14:tracePt t="114867" x="5921375" y="3979863"/>
          <p14:tracePt t="115002" x="5921375" y="3992563"/>
          <p14:tracePt t="115010" x="5921375" y="4005263"/>
          <p14:tracePt t="115017" x="5921375" y="4017963"/>
          <p14:tracePt t="115033" x="5921375" y="4029075"/>
          <p14:tracePt t="115050" x="5908675" y="4054475"/>
          <p14:tracePt t="115067" x="5883275" y="4079875"/>
          <p14:tracePt t="115084" x="5870575" y="4079875"/>
          <p14:tracePt t="115100" x="5845175" y="4092575"/>
          <p14:tracePt t="115117" x="5832475" y="4092575"/>
          <p14:tracePt t="115194" x="5821363" y="4092575"/>
          <p14:tracePt t="115202" x="5821363" y="4079875"/>
          <p14:tracePt t="115218" x="5795963" y="4041775"/>
          <p14:tracePt t="115234" x="5795963" y="4005263"/>
          <p14:tracePt t="115251" x="5795963" y="3992563"/>
          <p14:tracePt t="115267" x="5770563" y="3967163"/>
          <p14:tracePt t="115284" x="5770563" y="3954463"/>
          <p14:tracePt t="115301" x="5770563" y="3941763"/>
          <p14:tracePt t="115522" x="5770563" y="3954463"/>
          <p14:tracePt t="115530" x="5770563" y="3967163"/>
          <p14:tracePt t="115538" x="5783263" y="3992563"/>
          <p14:tracePt t="115550" x="5808663" y="4005263"/>
          <p14:tracePt t="115567" x="5821363" y="4029075"/>
          <p14:tracePt t="115583" x="5857875" y="4041775"/>
          <p14:tracePt t="115601" x="5870575" y="4054475"/>
          <p14:tracePt t="116330" x="5870575" y="4067175"/>
          <p14:tracePt t="116338" x="5870575" y="4079875"/>
          <p14:tracePt t="116354" x="5870575" y="4117975"/>
          <p14:tracePt t="116370" x="5870575" y="4179888"/>
          <p14:tracePt t="116387" x="5857875" y="4254500"/>
          <p14:tracePt t="116403" x="5845175" y="4305300"/>
          <p14:tracePt t="116420" x="5845175" y="4318000"/>
          <p14:tracePt t="116437" x="5845175" y="4341813"/>
          <p14:tracePt t="116454" x="5832475" y="4354513"/>
          <p14:tracePt t="116471" x="5832475" y="4379913"/>
          <p14:tracePt t="116626" x="5832475" y="4392613"/>
          <p14:tracePt t="116650" x="5832475" y="4405313"/>
          <p14:tracePt t="119162" x="5845175" y="4418013"/>
          <p14:tracePt t="119170" x="5857875" y="4443413"/>
          <p14:tracePt t="119178" x="5883275" y="4443413"/>
          <p14:tracePt t="119194" x="5908675" y="4467225"/>
          <p14:tracePt t="119211" x="5908675" y="4530725"/>
          <p14:tracePt t="119227" x="5908675" y="4592638"/>
          <p14:tracePt t="119244" x="5883275" y="4630738"/>
          <p14:tracePt t="119261" x="5832475" y="4679950"/>
          <p14:tracePt t="119278" x="5808663" y="4718050"/>
          <p14:tracePt t="119294" x="5795963" y="4730750"/>
          <p14:tracePt t="119794" x="5808663" y="4730750"/>
          <p14:tracePt t="119819" x="5808663" y="4718050"/>
          <p14:tracePt t="119834" x="5808663" y="4705350"/>
          <p14:tracePt t="119851" x="5821363" y="4705350"/>
          <p14:tracePt t="119858" x="5821363" y="4692650"/>
          <p14:tracePt t="119866" x="5821363" y="4679950"/>
          <p14:tracePt t="119882" x="5821363" y="4667250"/>
          <p14:tracePt t="119898" x="5832475" y="4656138"/>
          <p14:tracePt t="119914" x="5832475" y="4643438"/>
          <p14:tracePt t="119930" x="5857875" y="4643438"/>
          <p14:tracePt t="119947" x="5857875" y="4630738"/>
          <p14:tracePt t="119963" x="5870575" y="4630738"/>
          <p14:tracePt t="119980" x="5883275" y="4618038"/>
          <p14:tracePt t="120018" x="5895975" y="4618038"/>
          <p14:tracePt t="120043" x="5895975" y="4605338"/>
          <p14:tracePt t="120074" x="5895975" y="4592638"/>
          <p14:tracePt t="120954" x="5895975" y="4579938"/>
          <p14:tracePt t="120963" x="5895975" y="4567238"/>
          <p14:tracePt t="120978" x="5895975" y="4554538"/>
          <p14:tracePt t="120986" x="5883275" y="4543425"/>
          <p14:tracePt t="121002" x="5870575" y="4543425"/>
          <p14:tracePt t="121074" x="5870575" y="4530725"/>
          <p14:tracePt t="121090" x="5870575" y="4518025"/>
          <p14:tracePt t="121098" x="5908675" y="4492625"/>
          <p14:tracePt t="121108" x="5957888" y="4443413"/>
          <p14:tracePt t="121115" x="6057900" y="4379913"/>
          <p14:tracePt t="121131" x="6308725" y="4192588"/>
          <p14:tracePt t="121148" x="6708775" y="3992563"/>
          <p14:tracePt t="121165" x="6997700" y="3829050"/>
          <p14:tracePt t="121182" x="7085013" y="3754438"/>
          <p14:tracePt t="121186" x="7097713" y="3729038"/>
          <p14:tracePt t="121199" x="7123113" y="3703638"/>
          <p14:tracePt t="121202" x="7134225" y="3667125"/>
          <p14:tracePt t="121216" x="7159625" y="3629025"/>
          <p14:tracePt t="121218" x="7172325" y="3603625"/>
          <p14:tracePt t="121233" x="7223125" y="3541713"/>
          <p14:tracePt t="121250" x="7272338" y="3490913"/>
          <p14:tracePt t="121266" x="7285038" y="3454400"/>
          <p14:tracePt t="121283" x="7297738" y="3441700"/>
          <p14:tracePt t="121300" x="7297738" y="3429000"/>
          <p14:tracePt t="121338" x="7310438" y="3416300"/>
          <p14:tracePt t="121355" x="7335838" y="3416300"/>
          <p14:tracePt t="121362" x="7348538" y="3416300"/>
          <p14:tracePt t="121370" x="7359650" y="3416300"/>
          <p14:tracePt t="121383" x="7385050" y="3416300"/>
          <p14:tracePt t="121386" x="7410450" y="3416300"/>
          <p14:tracePt t="121400" x="7435850" y="3416300"/>
          <p14:tracePt t="121402" x="7459663" y="3416300"/>
          <p14:tracePt t="121417" x="7497763" y="3416300"/>
          <p14:tracePt t="121419" x="7548563" y="3416300"/>
          <p14:tracePt t="121434" x="7710488" y="3416300"/>
          <p14:tracePt t="121450" x="7886700" y="3416300"/>
          <p14:tracePt t="121466" x="8023225" y="3429000"/>
          <p14:tracePt t="121483" x="8110538" y="3441700"/>
          <p14:tracePt t="121500" x="8161338" y="3454400"/>
          <p14:tracePt t="121517" x="8161338" y="3467100"/>
          <p14:tracePt t="121534" x="8161338" y="3490913"/>
          <p14:tracePt t="121551" x="8161338" y="3529013"/>
          <p14:tracePt t="121554" x="8161338" y="3554413"/>
          <p14:tracePt t="121567" x="8161338" y="3590925"/>
          <p14:tracePt t="121570" x="8161338" y="3641725"/>
          <p14:tracePt t="121584" x="8148638" y="3703638"/>
          <p14:tracePt t="121601" x="7974013" y="3892550"/>
          <p14:tracePt t="121618" x="7848600" y="3929063"/>
          <p14:tracePt t="121634" x="7773988" y="3954463"/>
          <p14:tracePt t="121651" x="7748588" y="3967163"/>
          <p14:tracePt t="121698" x="7761288" y="3967163"/>
          <p14:tracePt t="121706" x="7797800" y="3967163"/>
          <p14:tracePt t="121717" x="7874000" y="3967163"/>
          <p14:tracePt t="121732" x="8061325" y="3967163"/>
          <p14:tracePt t="121749" x="8261350" y="3967163"/>
          <p14:tracePt t="121766" x="8435975" y="3967163"/>
          <p14:tracePt t="121784" x="8537575" y="3967163"/>
          <p14:tracePt t="121786" x="8561388" y="3967163"/>
          <p14:tracePt t="121802" x="8586788" y="3967163"/>
          <p14:tracePt t="121978" x="8574088" y="3967163"/>
          <p14:tracePt t="122034" x="8574088" y="3954463"/>
          <p14:tracePt t="122042" x="8561388" y="3954463"/>
          <p14:tracePt t="122066" x="8561388" y="3941763"/>
          <p14:tracePt t="122091" x="8561388" y="3929063"/>
          <p14:tracePt t="122106" x="8561388" y="3916363"/>
          <p14:tracePt t="122114" x="8561388" y="3905250"/>
          <p14:tracePt t="122122" x="8561388" y="3879850"/>
          <p14:tracePt t="122135" x="8574088" y="3867150"/>
          <p14:tracePt t="122137" x="8599488" y="3854450"/>
          <p14:tracePt t="122152" x="8612188" y="3854450"/>
          <p14:tracePt t="122154" x="8637588" y="3829050"/>
          <p14:tracePt t="122168" x="8661400" y="3816350"/>
          <p14:tracePt t="122171" x="8686800" y="3792538"/>
          <p14:tracePt t="122186" x="8750300" y="3767138"/>
          <p14:tracePt t="122202" x="8812213" y="3741738"/>
          <p14:tracePt t="122219" x="8850313" y="3716338"/>
          <p14:tracePt t="122235" x="8874125" y="3716338"/>
          <p14:tracePt t="122298" x="8837613" y="3716338"/>
          <p14:tracePt t="122306" x="8737600" y="3716338"/>
          <p14:tracePt t="122319" x="8624888" y="3716338"/>
          <p14:tracePt t="122322" x="8461375" y="3716338"/>
          <p14:tracePt t="122336" x="8274050" y="3716338"/>
          <p14:tracePt t="122338" x="8110538" y="3716338"/>
          <p14:tracePt t="122352" x="7961313" y="3716338"/>
          <p14:tracePt t="122355" x="7848600" y="3716338"/>
          <p14:tracePt t="122369" x="7710488" y="3716338"/>
          <p14:tracePt t="122386" x="7648575" y="3716338"/>
          <p14:tracePt t="122403" x="7635875" y="3729038"/>
          <p14:tracePt t="122442" x="7661275" y="3729038"/>
          <p14:tracePt t="122450" x="7723188" y="3729038"/>
          <p14:tracePt t="122459" x="7835900" y="3729038"/>
          <p14:tracePt t="122470" x="7948613" y="3729038"/>
          <p14:tracePt t="122486" x="8212138" y="3716338"/>
          <p14:tracePt t="122503" x="8461375" y="3716338"/>
          <p14:tracePt t="122520" x="8612188" y="3716338"/>
          <p14:tracePt t="122523" x="8661400" y="3716338"/>
          <p14:tracePt t="122537" x="8699500" y="3716338"/>
          <p14:tracePt t="122554" x="8724900" y="3716338"/>
          <p14:tracePt t="122650" x="8712200" y="3716338"/>
          <p14:tracePt t="122658" x="8674100" y="3716338"/>
          <p14:tracePt t="122670" x="8637588" y="3716338"/>
          <p14:tracePt t="122687" x="8586788" y="3716338"/>
          <p14:tracePt t="122691" x="8574088" y="3716338"/>
          <p14:tracePt t="122704" x="8561388" y="3716338"/>
          <p14:tracePt t="122707" x="8548688" y="3716338"/>
          <p14:tracePt t="122802" x="8574088" y="3716338"/>
          <p14:tracePt t="122810" x="8612188" y="3716338"/>
          <p14:tracePt t="122820" x="8650288" y="3716338"/>
          <p14:tracePt t="122837" x="8699500" y="3716338"/>
          <p14:tracePt t="122853" x="8724900" y="3716338"/>
          <p14:tracePt t="123426" x="8699500" y="3716338"/>
          <p14:tracePt t="123434" x="8686800" y="3716338"/>
          <p14:tracePt t="123443" x="8674100" y="3716338"/>
          <p14:tracePt t="123455" x="8661400" y="3716338"/>
          <p14:tracePt t="123472" x="8650288" y="3716338"/>
          <p14:tracePt t="123522" x="8624888" y="3716338"/>
          <p14:tracePt t="123530" x="8574088" y="3716338"/>
          <p14:tracePt t="123538" x="8474075" y="3716338"/>
          <p14:tracePt t="123555" x="8274050" y="3729038"/>
          <p14:tracePt t="123572" x="8099425" y="3754438"/>
          <p14:tracePt t="123589" x="8061325" y="3754438"/>
          <p14:tracePt t="123606" x="8048625" y="3754438"/>
          <p14:tracePt t="123810" x="8048625" y="3767138"/>
          <p14:tracePt t="124322" x="8048625" y="3779838"/>
          <p14:tracePt t="124330" x="8048625" y="3792538"/>
          <p14:tracePt t="124341" x="8048625" y="3803650"/>
          <p14:tracePt t="124357" x="8074025" y="3816350"/>
          <p14:tracePt t="124602" x="8086725" y="3816350"/>
          <p14:tracePt t="124610" x="8099425" y="3829050"/>
          <p14:tracePt t="124626" x="8174038" y="3841750"/>
          <p14:tracePt t="124642" x="8248650" y="3841750"/>
          <p14:tracePt t="124659" x="8324850" y="3854450"/>
          <p14:tracePt t="124675" x="8399463" y="3854450"/>
          <p14:tracePt t="124692" x="8448675" y="3854450"/>
          <p14:tracePt t="124709" x="8512175" y="3854450"/>
          <p14:tracePt t="124725" x="8548688" y="3854450"/>
          <p14:tracePt t="124742" x="8586788" y="3854450"/>
          <p14:tracePt t="124759" x="8612188" y="3854450"/>
          <p14:tracePt t="124762" x="8624888" y="3854450"/>
          <p14:tracePt t="124978" x="8624888" y="3867150"/>
          <p14:tracePt t="124986" x="8650288" y="3879850"/>
          <p14:tracePt t="124994" x="8661400" y="3905250"/>
          <p14:tracePt t="125010" x="8699500" y="3967163"/>
          <p14:tracePt t="125026" x="8774113" y="4067175"/>
          <p14:tracePt t="125043" x="8837613" y="4205288"/>
          <p14:tracePt t="125060" x="8899525" y="4318000"/>
          <p14:tracePt t="125076" x="8912225" y="4354513"/>
          <p14:tracePt t="125094" x="8912225" y="4367213"/>
          <p14:tracePt t="125322" x="8924925" y="4367213"/>
          <p14:tracePt t="125338" x="8937625" y="4367213"/>
          <p14:tracePt t="125346" x="8950325" y="4367213"/>
          <p14:tracePt t="125482" x="8950325" y="4354513"/>
          <p14:tracePt t="125514" x="8950325" y="4341813"/>
          <p14:tracePt t="125546" x="8950325" y="4330700"/>
          <p14:tracePt t="125554" x="8937625" y="4318000"/>
          <p14:tracePt t="125570" x="8924925" y="4318000"/>
          <p14:tracePt t="125578" x="8924925" y="4305300"/>
          <p14:tracePt t="125602" x="8912225" y="4292600"/>
          <p14:tracePt t="125618" x="8899525" y="4292600"/>
          <p14:tracePt t="125627" x="8886825" y="4292600"/>
          <p14:tracePt t="125644" x="8874125" y="4279900"/>
          <p14:tracePt t="125661" x="8850313" y="4279900"/>
          <p14:tracePt t="125678" x="8799513" y="4267200"/>
          <p14:tracePt t="125694" x="8750300" y="4241800"/>
          <p14:tracePt t="125712" x="8637588" y="4217988"/>
          <p14:tracePt t="125714" x="8599488" y="4217988"/>
          <p14:tracePt t="125728" x="8561388" y="4217988"/>
          <p14:tracePt t="125731" x="8524875" y="4205288"/>
          <p14:tracePt t="125746" x="8486775" y="4179888"/>
          <p14:tracePt t="125762" x="8461375" y="4179888"/>
          <p14:tracePt t="125778" x="8448675" y="4167188"/>
          <p14:tracePt t="125795" x="8448675" y="4154488"/>
          <p14:tracePt t="125812" x="8448675" y="4117975"/>
          <p14:tracePt t="125827" x="8474075" y="4079875"/>
          <p14:tracePt t="125844" x="8537575" y="4041775"/>
          <p14:tracePt t="125862" x="8599488" y="4005263"/>
          <p14:tracePt t="125879" x="8674100" y="3979863"/>
          <p14:tracePt t="125882" x="8699500" y="3967163"/>
          <p14:tracePt t="125895" x="8724900" y="3954463"/>
          <p14:tracePt t="125898" x="8737600" y="3954463"/>
          <p14:tracePt t="125911" x="8763000" y="3941763"/>
          <p14:tracePt t="125914" x="8774113" y="3941763"/>
          <p14:tracePt t="125928" x="8786813" y="3941763"/>
          <p14:tracePt t="125978" x="8786813" y="3929063"/>
          <p14:tracePt t="125995" x="8774113" y="3929063"/>
          <p14:tracePt t="126003" x="8737600" y="3916363"/>
          <p14:tracePt t="126012" x="8686800" y="3892550"/>
          <p14:tracePt t="126028" x="8499475" y="3867150"/>
          <p14:tracePt t="126046" x="8274050" y="3792538"/>
          <p14:tracePt t="126063" x="8048625" y="3729038"/>
          <p14:tracePt t="126065" x="7948613" y="3716338"/>
          <p14:tracePt t="126078" x="7874000" y="3716338"/>
          <p14:tracePt t="126082" x="7823200" y="3692525"/>
          <p14:tracePt t="126095" x="7785100" y="3679825"/>
          <p14:tracePt t="126098" x="7748588" y="3667125"/>
          <p14:tracePt t="126112" x="7723188" y="3654425"/>
          <p14:tracePt t="126114" x="7697788" y="3654425"/>
          <p14:tracePt t="126129" x="7648575" y="3629025"/>
          <p14:tracePt t="126162" x="7635875" y="3629025"/>
          <p14:tracePt t="126250" x="7635875" y="3616325"/>
          <p14:tracePt t="126282" x="7648575" y="3616325"/>
          <p14:tracePt t="126298" x="7661275" y="3616325"/>
          <p14:tracePt t="126313" x="7673975" y="3603625"/>
          <p14:tracePt t="126321" x="7710488" y="3590925"/>
          <p14:tracePt t="126330" x="7723188" y="3590925"/>
          <p14:tracePt t="126347" x="7773988" y="3579813"/>
          <p14:tracePt t="126363" x="7835900" y="3579813"/>
          <p14:tracePt t="126379" x="7848600" y="3579813"/>
          <p14:tracePt t="126396" x="7874000" y="3567113"/>
          <p14:tracePt t="126413" x="7910513" y="3567113"/>
          <p14:tracePt t="126546" x="7910513" y="3554413"/>
          <p14:tracePt t="126554" x="7910513" y="3541713"/>
          <p14:tracePt t="126570" x="7910513" y="3529013"/>
          <p14:tracePt t="126586" x="7897813" y="3529013"/>
          <p14:tracePt t="126596" x="7886700" y="3529013"/>
          <p14:tracePt t="126613" x="7874000" y="3516313"/>
          <p14:tracePt t="126630" x="7848600" y="3516313"/>
          <p14:tracePt t="126647" x="7785100" y="3490913"/>
          <p14:tracePt t="126650" x="7773988" y="3479800"/>
          <p14:tracePt t="126663" x="7761288" y="3479800"/>
          <p14:tracePt t="126666" x="7735888" y="3467100"/>
          <p14:tracePt t="126680" x="7723188" y="3467100"/>
          <p14:tracePt t="126682" x="7710488" y="3467100"/>
          <p14:tracePt t="126697" x="7697788" y="3467100"/>
          <p14:tracePt t="126713" x="7685088" y="3467100"/>
          <p14:tracePt t="126730" x="7648575" y="3467100"/>
          <p14:tracePt t="126747" x="7610475" y="3454400"/>
          <p14:tracePt t="126763" x="7585075" y="3454400"/>
          <p14:tracePt t="126781" x="7535863" y="3454400"/>
          <p14:tracePt t="126798" x="7472363" y="3454400"/>
          <p14:tracePt t="126814" x="7410450" y="3454400"/>
          <p14:tracePt t="126831" x="7348538" y="3454400"/>
          <p14:tracePt t="126834" x="7323138" y="3454400"/>
          <p14:tracePt t="126848" x="7297738" y="3454400"/>
          <p14:tracePt t="126850" x="7259638" y="3454400"/>
          <p14:tracePt t="126864" x="7210425" y="3454400"/>
          <p14:tracePt t="126866" x="7172325" y="3454400"/>
          <p14:tracePt t="126882" x="7123113" y="3454400"/>
          <p14:tracePt t="126898" x="7085013" y="3467100"/>
          <p14:tracePt t="126915" x="7059613" y="3467100"/>
          <p14:tracePt t="127066" x="7072313" y="3467100"/>
          <p14:tracePt t="127074" x="7097713" y="3467100"/>
          <p14:tracePt t="127082" x="7134225" y="3467100"/>
          <p14:tracePt t="127098" x="7246938" y="3467100"/>
          <p14:tracePt t="127114" x="7423150" y="3467100"/>
          <p14:tracePt t="127131" x="7597775" y="3467100"/>
          <p14:tracePt t="127148" x="7773988" y="3467100"/>
          <p14:tracePt t="127165" x="7961313" y="3479800"/>
          <p14:tracePt t="127182" x="8135938" y="3529013"/>
          <p14:tracePt t="127199" x="8312150" y="3567113"/>
          <p14:tracePt t="127202" x="8399463" y="3579813"/>
          <p14:tracePt t="127215" x="8461375" y="3603625"/>
          <p14:tracePt t="127217" x="8524875" y="3629025"/>
          <p14:tracePt t="127231" x="8561388" y="3641725"/>
          <p14:tracePt t="127234" x="8586788" y="3641725"/>
          <p14:tracePt t="127249" x="8599488" y="3654425"/>
          <p14:tracePt t="127330" x="8586788" y="3654425"/>
          <p14:tracePt t="127338" x="8537575" y="3654425"/>
          <p14:tracePt t="127348" x="8435975" y="3654425"/>
          <p14:tracePt t="127365" x="8123238" y="3654425"/>
          <p14:tracePt t="127382" x="7761288" y="3654425"/>
          <p14:tracePt t="127398" x="7410450" y="3654425"/>
          <p14:tracePt t="127401" x="7297738" y="3654425"/>
          <p14:tracePt t="127415" x="7210425" y="3654425"/>
          <p14:tracePt t="127418" x="7159625" y="3654425"/>
          <p14:tracePt t="127433" x="7134225" y="3654425"/>
          <p14:tracePt t="127514" x="7159625" y="3654425"/>
          <p14:tracePt t="127522" x="7246938" y="3654425"/>
          <p14:tracePt t="127532" x="7397750" y="3654425"/>
          <p14:tracePt t="127550" x="7785100" y="3667125"/>
          <p14:tracePt t="127566" x="8199438" y="3667125"/>
          <p14:tracePt t="127582" x="8524875" y="3667125"/>
          <p14:tracePt t="127585" x="8661400" y="3667125"/>
          <p14:tracePt t="127599" x="8774113" y="3667125"/>
          <p14:tracePt t="127602" x="8850313" y="3679825"/>
          <p14:tracePt t="127616" x="8886825" y="3679825"/>
          <p14:tracePt t="127618" x="8924925" y="3679825"/>
          <p14:tracePt t="127633" x="8950325" y="3679825"/>
          <p14:tracePt t="127738" x="8899525" y="3679825"/>
          <p14:tracePt t="127747" x="8812213" y="3679825"/>
          <p14:tracePt t="127755" x="8699500" y="3679825"/>
          <p14:tracePt t="127766" x="8548688" y="3679825"/>
          <p14:tracePt t="127783" x="8261350" y="3667125"/>
          <p14:tracePt t="127801" x="7923213" y="3654425"/>
          <p14:tracePt t="127817" x="7773988" y="3654425"/>
          <p14:tracePt t="127834" x="7710488" y="3654425"/>
          <p14:tracePt t="127850" x="7685088" y="3654425"/>
          <p14:tracePt t="127930" x="7710488" y="3654425"/>
          <p14:tracePt t="127938" x="7785100" y="3641725"/>
          <p14:tracePt t="127951" x="7923213" y="3629025"/>
          <p14:tracePt t="127953" x="8074025" y="3629025"/>
          <p14:tracePt t="127967" x="8235950" y="3629025"/>
          <p14:tracePt t="127971" x="8386763" y="3629025"/>
          <p14:tracePt t="127984" x="8512175" y="3629025"/>
          <p14:tracePt t="127986" x="8637588" y="3629025"/>
          <p14:tracePt t="128001" x="8699500" y="3629025"/>
          <p14:tracePt t="128003" x="8737600" y="3629025"/>
          <p14:tracePt t="128017" x="8786813" y="3629025"/>
          <p14:tracePt t="128098" x="8763000" y="3629025"/>
          <p14:tracePt t="128106" x="8686800" y="3629025"/>
          <p14:tracePt t="128118" x="8537575" y="3629025"/>
          <p14:tracePt t="128134" x="8123238" y="3629025"/>
          <p14:tracePt t="128151" x="7648575" y="3629025"/>
          <p14:tracePt t="128154" x="7435850" y="3629025"/>
          <p14:tracePt t="128168" x="7259638" y="3629025"/>
          <p14:tracePt t="128171" x="7097713" y="3629025"/>
          <p14:tracePt t="128186" x="6808788" y="3629025"/>
          <p14:tracePt t="128202" x="6572250" y="3629025"/>
          <p14:tracePt t="128218" x="6370638" y="3629025"/>
          <p14:tracePt t="128234" x="6146800" y="3629025"/>
          <p14:tracePt t="128251" x="5857875" y="3629025"/>
          <p14:tracePt t="128268" x="5545138" y="3629025"/>
          <p14:tracePt t="128284" x="5257800" y="3629025"/>
          <p14:tracePt t="128301" x="5081588" y="3629025"/>
          <p14:tracePt t="128318" x="4945063" y="3629025"/>
          <p14:tracePt t="128323" x="4856163" y="3629025"/>
          <p14:tracePt t="128334" x="4768850" y="3629025"/>
          <p14:tracePt t="128338" x="4668838" y="3629025"/>
          <p14:tracePt t="128352" x="4530725" y="3641725"/>
          <p14:tracePt t="128354" x="4406900" y="3654425"/>
          <p14:tracePt t="128369" x="4117975" y="3679825"/>
          <p14:tracePt t="128385" x="3830638" y="3692525"/>
          <p14:tracePt t="128402" x="3605213" y="3692525"/>
          <p14:tracePt t="128419" x="3429000" y="3703638"/>
          <p14:tracePt t="128435" x="3317875" y="3729038"/>
          <p14:tracePt t="128452" x="3154363" y="3754438"/>
          <p14:tracePt t="128468" x="2979738" y="3779838"/>
          <p14:tracePt t="128485" x="2867025" y="3792538"/>
          <p14:tracePt t="128502" x="2767013" y="3803650"/>
          <p14:tracePt t="128519" x="2678113" y="3816350"/>
          <p14:tracePt t="128522" x="2641600" y="3816350"/>
          <p14:tracePt t="128535" x="2628900" y="3816350"/>
          <p14:tracePt t="128539" x="2616200" y="3816350"/>
          <p14:tracePt t="128552" x="2603500" y="3816350"/>
          <p14:tracePt t="128570" x="2590800" y="3816350"/>
          <p14:tracePt t="128586" x="2528888" y="3816350"/>
          <p14:tracePt t="128602" x="2452688" y="3816350"/>
          <p14:tracePt t="128619" x="2339975" y="3829050"/>
          <p14:tracePt t="128635" x="2239963" y="3854450"/>
          <p14:tracePt t="128652" x="2152650" y="3867150"/>
          <p14:tracePt t="128669" x="2139950" y="3867150"/>
          <p14:tracePt t="129042" x="2127250" y="3867150"/>
          <p14:tracePt t="129050" x="2116138" y="3867150"/>
          <p14:tracePt t="129058" x="2090738" y="3867150"/>
          <p14:tracePt t="129070" x="2052638" y="3867150"/>
          <p14:tracePt t="129086" x="1965325" y="3867150"/>
          <p14:tracePt t="129103" x="1865313" y="3867150"/>
          <p14:tracePt t="129106" x="1801813" y="3879850"/>
          <p14:tracePt t="129120" x="1778000" y="3892550"/>
          <p14:tracePt t="129122" x="1752600" y="3892550"/>
          <p14:tracePt t="129138" x="1701800" y="3892550"/>
          <p14:tracePt t="129154" x="1652588" y="3905250"/>
          <p14:tracePt t="129171" x="1627188" y="3905250"/>
          <p14:tracePt t="129188" x="1601788" y="3905250"/>
          <p14:tracePt t="129204" x="1589088" y="3916363"/>
          <p14:tracePt t="129220" x="1565275" y="3916363"/>
          <p14:tracePt t="129243" x="1565275" y="3929063"/>
          <p14:tracePt t="129253" x="1552575" y="3941763"/>
          <p14:tracePt t="129271" x="1539875" y="3941763"/>
          <p14:tracePt t="129290" x="1527175" y="3941763"/>
          <p14:tracePt t="129303" x="1514475" y="3954463"/>
          <p14:tracePt t="129322" x="1501775" y="3954463"/>
          <p14:tracePt t="129338" x="1476375" y="3967163"/>
          <p14:tracePt t="129355" x="1452563" y="3979863"/>
          <p14:tracePt t="129371" x="1439863" y="3992563"/>
          <p14:tracePt t="129387" x="1427163" y="3992563"/>
          <p14:tracePt t="129778" x="1439863" y="3992563"/>
          <p14:tracePt t="129786" x="1465263" y="3992563"/>
          <p14:tracePt t="129795" x="1489075" y="3979863"/>
          <p14:tracePt t="129805" x="1501775" y="3967163"/>
          <p14:tracePt t="129821" x="1552575" y="3954463"/>
          <p14:tracePt t="129837" x="1601788" y="3941763"/>
          <p14:tracePt t="129854" x="1627188" y="3916363"/>
          <p14:tracePt t="129871" x="1665288" y="3916363"/>
          <p14:tracePt t="129873" x="1677988" y="3916363"/>
          <p14:tracePt t="129887" x="1701800" y="3905250"/>
          <p14:tracePt t="129889" x="1727200" y="3905250"/>
          <p14:tracePt t="129905" x="1801813" y="3879850"/>
          <p14:tracePt t="129921" x="1927225" y="3867150"/>
          <p14:tracePt t="129938" x="2103438" y="3854450"/>
          <p14:tracePt t="129954" x="2328863" y="3854450"/>
          <p14:tracePt t="129971" x="2590800" y="3841750"/>
          <p14:tracePt t="129988" x="2828925" y="3816350"/>
          <p14:tracePt t="130004" x="3003550" y="3803650"/>
          <p14:tracePt t="130021" x="3092450" y="3803650"/>
          <p14:tracePt t="130038" x="3154363" y="3803650"/>
          <p14:tracePt t="130162" x="3141663" y="3803650"/>
          <p14:tracePt t="130170" x="3092450" y="3803650"/>
          <p14:tracePt t="130178" x="3016250" y="3803650"/>
          <p14:tracePt t="130189" x="2954338" y="3816350"/>
          <p14:tracePt t="130206" x="2778125" y="3854450"/>
          <p14:tracePt t="130223" x="2641600" y="3879850"/>
          <p14:tracePt t="130225" x="2578100" y="3892550"/>
          <p14:tracePt t="130239" x="2541588" y="3905250"/>
          <p14:tracePt t="130242" x="2503488" y="3916363"/>
          <p14:tracePt t="130256" x="2441575" y="3941763"/>
          <p14:tracePt t="130258" x="2403475" y="3954463"/>
          <p14:tracePt t="130273" x="2328863" y="3967163"/>
          <p14:tracePt t="130290" x="2290763" y="3992563"/>
          <p14:tracePt t="130307" x="2265363" y="3992563"/>
          <p14:tracePt t="130324" x="2228850" y="3992563"/>
          <p14:tracePt t="130340" x="2178050" y="3992563"/>
          <p14:tracePt t="130357" x="2090738" y="3992563"/>
          <p14:tracePt t="130373" x="2003425" y="3992563"/>
          <p14:tracePt t="130390" x="1914525" y="3992563"/>
          <p14:tracePt t="130407" x="1839913" y="3992563"/>
          <p14:tracePt t="130410" x="1801813" y="3992563"/>
          <p14:tracePt t="130424" x="1790700" y="3992563"/>
          <p14:tracePt t="130426" x="1778000" y="3992563"/>
          <p14:tracePt t="130642" x="1790700" y="3992563"/>
          <p14:tracePt t="130650" x="1839913" y="3992563"/>
          <p14:tracePt t="130658" x="1914525" y="3979863"/>
          <p14:tracePt t="130674" x="1990725" y="3979863"/>
          <p14:tracePt t="130691" x="2014538" y="3979863"/>
          <p14:tracePt t="131650" x="2027238" y="3979863"/>
          <p14:tracePt t="131658" x="2065338" y="3979863"/>
          <p14:tracePt t="131666" x="2103438" y="3979863"/>
          <p14:tracePt t="131676" x="2139950" y="3992563"/>
          <p14:tracePt t="131693" x="2203450" y="3992563"/>
          <p14:tracePt t="131710" x="2265363" y="4005263"/>
          <p14:tracePt t="131727" x="2290763" y="4005263"/>
          <p14:tracePt t="131744" x="2303463" y="4005263"/>
          <p14:tracePt t="131761" x="2316163" y="4005263"/>
          <p14:tracePt t="131778" x="2328863" y="4017963"/>
          <p14:tracePt t="131794" x="2352675" y="4017963"/>
          <p14:tracePt t="131811" x="2378075" y="4017963"/>
          <p14:tracePt t="131827" x="2428875" y="4017963"/>
          <p14:tracePt t="131844" x="2465388" y="4029075"/>
          <p14:tracePt t="131860" x="2528888" y="4041775"/>
          <p14:tracePt t="131877" x="2590800" y="4041775"/>
          <p14:tracePt t="131894" x="2641600" y="4041775"/>
          <p14:tracePt t="131911" x="2703513" y="4054475"/>
          <p14:tracePt t="131914" x="2741613" y="4054475"/>
          <p14:tracePt t="131928" x="2778125" y="4054475"/>
          <p14:tracePt t="131930" x="2816225" y="4054475"/>
          <p14:tracePt t="131944" x="2854325" y="4067175"/>
          <p14:tracePt t="131946" x="2916238" y="4079875"/>
          <p14:tracePt t="131962" x="3003550" y="4079875"/>
          <p14:tracePt t="131978" x="3116263" y="4092575"/>
          <p14:tracePt t="131994" x="3205163" y="4092575"/>
          <p14:tracePt t="132012" x="3305175" y="4092575"/>
          <p14:tracePt t="132027" x="3405188" y="4105275"/>
          <p14:tracePt t="132044" x="3479800" y="4117975"/>
          <p14:tracePt t="132061" x="3530600" y="4117975"/>
          <p14:tracePt t="132078" x="3592513" y="4117975"/>
          <p14:tracePt t="132094" x="3605213" y="4117975"/>
          <p14:tracePt t="132162" x="3617913" y="4117975"/>
          <p14:tracePt t="132178" x="3630613" y="4117975"/>
          <p14:tracePt t="132186" x="3643313" y="4117975"/>
          <p14:tracePt t="132195" x="3654425" y="4129088"/>
          <p14:tracePt t="132211" x="3692525" y="4129088"/>
          <p14:tracePt t="132228" x="3717925" y="4129088"/>
          <p14:tracePt t="132245" x="3756025" y="4129088"/>
          <p14:tracePt t="132262" x="3779838" y="4129088"/>
          <p14:tracePt t="132278" x="3805238" y="4129088"/>
          <p14:tracePt t="132281" x="3830638" y="4129088"/>
          <p14:tracePt t="132295" x="3856038" y="4129088"/>
          <p14:tracePt t="132311" x="3867150" y="4129088"/>
          <p14:tracePt t="132314" x="3879850" y="4129088"/>
          <p14:tracePt t="132329" x="3892550" y="4129088"/>
          <p14:tracePt t="132331" x="3917950" y="4129088"/>
          <p14:tracePt t="132345" x="3943350" y="4129088"/>
          <p14:tracePt t="132362" x="3956050" y="4129088"/>
          <p14:tracePt t="132379" x="3992563" y="4129088"/>
          <p14:tracePt t="132395" x="4030663" y="4129088"/>
          <p14:tracePt t="132412" x="4056063" y="4129088"/>
          <p14:tracePt t="132429" x="4092575" y="4129088"/>
          <p14:tracePt t="132445" x="4117975" y="4129088"/>
          <p14:tracePt t="132462" x="4143375" y="4129088"/>
          <p14:tracePt t="132466" x="4156075" y="4129088"/>
          <p14:tracePt t="132482" x="4168775" y="4129088"/>
          <p14:tracePt t="135338" x="4168775" y="4141788"/>
          <p14:tracePt t="135346" x="4168775" y="4179888"/>
          <p14:tracePt t="135353" x="4181475" y="4241800"/>
          <p14:tracePt t="135370" x="4256088" y="4418013"/>
          <p14:tracePt t="135386" x="4318000" y="4579938"/>
          <p14:tracePt t="135403" x="4368800" y="4743450"/>
          <p14:tracePt t="135419" x="4394200" y="4843463"/>
          <p14:tracePt t="135436" x="4394200" y="4879975"/>
          <p14:tracePt t="135453" x="4394200" y="4930775"/>
          <p14:tracePt t="135470" x="4394200" y="4956175"/>
          <p14:tracePt t="135486" x="4394200" y="4968875"/>
          <p14:tracePt t="135562" x="4394200" y="4981575"/>
          <p14:tracePt t="135778" x="4406900" y="4981575"/>
          <p14:tracePt t="135787" x="4406900" y="4956175"/>
          <p14:tracePt t="135802" x="4418013" y="4943475"/>
          <p14:tracePt t="135810" x="4418013" y="4930775"/>
          <p14:tracePt t="135820" x="4430713" y="4918075"/>
          <p14:tracePt t="135837" x="4443413" y="4905375"/>
          <p14:tracePt t="135854" x="4456113" y="4879975"/>
          <p14:tracePt t="135871" x="4494213" y="4868863"/>
          <p14:tracePt t="135874" x="4506913" y="4856163"/>
          <p14:tracePt t="135889" x="4506913" y="4843463"/>
          <p14:tracePt t="135892" x="4518025" y="4843463"/>
          <p14:tracePt t="135905" x="4530725" y="4818063"/>
          <p14:tracePt t="135929" x="4543425" y="4818063"/>
          <p14:tracePt t="135937" x="4543425" y="4805363"/>
          <p14:tracePt t="138114" x="4543425" y="4792663"/>
          <p14:tracePt t="138122" x="4543425" y="4779963"/>
          <p14:tracePt t="138130" x="4543425" y="4768850"/>
          <p14:tracePt t="138144" x="4543425" y="4743450"/>
          <p14:tracePt t="138147" x="4543425" y="4730750"/>
          <p14:tracePt t="138161" x="4556125" y="4667250"/>
          <p14:tracePt t="138177" x="4643438" y="4530725"/>
          <p14:tracePt t="138195" x="4781550" y="4318000"/>
          <p14:tracePt t="138211" x="4994275" y="4017963"/>
          <p14:tracePt t="138227" x="5194300" y="3703638"/>
          <p14:tracePt t="138243" x="5319713" y="3441700"/>
          <p14:tracePt t="138261" x="5383213" y="3267075"/>
          <p14:tracePt t="138278" x="5394325" y="3141663"/>
          <p14:tracePt t="138294" x="5345113" y="3041650"/>
          <p14:tracePt t="138311" x="5219700" y="2978150"/>
          <p14:tracePt t="138314" x="5181600" y="2978150"/>
          <p14:tracePt t="138327" x="5132388" y="2978150"/>
          <p14:tracePt t="138331" x="5068888" y="2965450"/>
          <p14:tracePt t="138344" x="5006975" y="2952750"/>
          <p14:tracePt t="138346" x="4956175" y="2952750"/>
          <p14:tracePt t="138362" x="4806950" y="2952750"/>
          <p14:tracePt t="138378" x="4556125" y="2952750"/>
          <p14:tracePt t="138394" x="4294188" y="2952750"/>
          <p14:tracePt t="138411" x="4056063" y="2952750"/>
          <p14:tracePt t="138428" x="3917950" y="2952750"/>
          <p14:tracePt t="138444" x="3856038" y="2952750"/>
          <p14:tracePt t="138461" x="3817938" y="2952750"/>
          <p14:tracePt t="138477" x="3767138" y="2952750"/>
          <p14:tracePt t="138494" x="3730625" y="2952750"/>
          <p14:tracePt t="138498" x="3717925" y="2952750"/>
          <p14:tracePt t="138570" x="3717925" y="2965450"/>
          <p14:tracePt t="138585" x="3717925" y="2978150"/>
          <p14:tracePt t="138594" x="3730625" y="2990850"/>
          <p14:tracePt t="138602" x="3743325" y="3016250"/>
          <p14:tracePt t="138611" x="3767138" y="3016250"/>
          <p14:tracePt t="138627" x="3767138" y="3041650"/>
          <p14:tracePt t="138643" x="3767138" y="3054350"/>
          <p14:tracePt t="138660" x="3743325" y="3090863"/>
          <p14:tracePt t="138677" x="3579813" y="3128963"/>
          <p14:tracePt t="138693" x="3367088" y="3141663"/>
          <p14:tracePt t="138710" x="3128963" y="3154363"/>
          <p14:tracePt t="138727" x="2903538" y="3154363"/>
          <p14:tracePt t="138729" x="2828925" y="3154363"/>
          <p14:tracePt t="138744" x="2754313" y="3154363"/>
          <p14:tracePt t="138745" x="2678113" y="3141663"/>
          <p14:tracePt t="138761" x="2590800" y="3128963"/>
          <p14:tracePt t="138777" x="2516188" y="3116263"/>
          <p14:tracePt t="138794" x="2478088" y="3103563"/>
          <p14:tracePt t="138817" x="2465388" y="3103563"/>
          <p14:tracePt t="138946" x="2490788" y="3103563"/>
          <p14:tracePt t="138954" x="2516188" y="3103563"/>
          <p14:tracePt t="138963" x="2528888" y="3103563"/>
          <p14:tracePt t="138979" x="2554288" y="3103563"/>
          <p14:tracePt t="139290" x="2554288" y="3116263"/>
          <p14:tracePt t="139306" x="2541588" y="3116263"/>
          <p14:tracePt t="139322" x="2541588" y="3128963"/>
          <p14:tracePt t="139330" x="2541588" y="3141663"/>
          <p14:tracePt t="139346" x="2541588" y="3154363"/>
          <p14:tracePt t="139363" x="2578100" y="3165475"/>
          <p14:tracePt t="139372" x="2616200" y="3178175"/>
          <p14:tracePt t="139380" x="2667000" y="3203575"/>
          <p14:tracePt t="139397" x="2767013" y="3228975"/>
          <p14:tracePt t="139413" x="2841625" y="3254375"/>
          <p14:tracePt t="139430" x="2867025" y="3267075"/>
          <p14:tracePt t="139450" x="2879725" y="3267075"/>
          <p14:tracePt t="139463" x="2890838" y="3267075"/>
          <p14:tracePt t="139698" x="2890838" y="3278188"/>
          <p14:tracePt t="139714" x="2890838" y="3290888"/>
          <p14:tracePt t="139722" x="2903538" y="3303588"/>
          <p14:tracePt t="139732" x="2903538" y="3316288"/>
          <p14:tracePt t="139747" x="2941638" y="3341688"/>
          <p14:tracePt t="139764" x="2954338" y="3367088"/>
          <p14:tracePt t="139782" x="2979738" y="3367088"/>
          <p14:tracePt t="139798" x="2992438" y="3378200"/>
          <p14:tracePt t="141106" x="2992438" y="3403600"/>
          <p14:tracePt t="141114" x="2992438" y="3441700"/>
          <p14:tracePt t="141123" x="2992438" y="3479800"/>
          <p14:tracePt t="141134" x="3003550" y="3529013"/>
          <p14:tracePt t="141137" x="3028950" y="3590925"/>
          <p14:tracePt t="141151" x="3067050" y="3654425"/>
          <p14:tracePt t="141153" x="3103563" y="3703638"/>
          <p14:tracePt t="141167" x="3116263" y="3729038"/>
          <p14:tracePt t="141168" x="3141663" y="3767138"/>
          <p14:tracePt t="141183" x="3141663" y="3792538"/>
          <p14:tracePt t="141185" x="3154363" y="3803650"/>
          <p14:tracePt t="141201" x="3167063" y="3816350"/>
          <p14:tracePt t="141217" x="3179763" y="3829050"/>
          <p14:tracePt t="141233" x="3179763" y="3841750"/>
          <p14:tracePt t="141250" x="3192463" y="3854450"/>
          <p14:tracePt t="141267" x="3205163" y="3867150"/>
          <p14:tracePt t="141284" x="3216275" y="3879850"/>
          <p14:tracePt t="141301" x="3216275" y="3892550"/>
          <p14:tracePt t="141317" x="3228975" y="3905250"/>
          <p14:tracePt t="141334" x="3228975" y="3916363"/>
          <p14:tracePt t="141350" x="3241675" y="3954463"/>
          <p14:tracePt t="141352" x="3254375" y="3979863"/>
          <p14:tracePt t="141367" x="3254375" y="4005263"/>
          <p14:tracePt t="141369" x="3254375" y="4029075"/>
          <p14:tracePt t="141384" x="3267075" y="4092575"/>
          <p14:tracePt t="141401" x="3267075" y="4154488"/>
          <p14:tracePt t="141417" x="3267075" y="4230688"/>
          <p14:tracePt t="141435" x="3267075" y="4330700"/>
          <p14:tracePt t="141452" x="3267075" y="4430713"/>
          <p14:tracePt t="141469" x="3267075" y="4567238"/>
          <p14:tracePt t="141486" x="3267075" y="4743450"/>
          <p14:tracePt t="141490" x="3267075" y="4818063"/>
          <p14:tracePt t="141503" x="3267075" y="4918075"/>
          <p14:tracePt t="141505" x="3267075" y="5043488"/>
          <p14:tracePt t="141520" x="3254375" y="5156200"/>
          <p14:tracePt t="141522" x="3254375" y="5281613"/>
          <p14:tracePt t="141536" x="3254375" y="5394325"/>
          <p14:tracePt t="141538" x="3254375" y="5507038"/>
          <p14:tracePt t="141553" x="3267075" y="5732463"/>
          <p14:tracePt t="141570" x="3267075" y="5919788"/>
          <p14:tracePt t="141586" x="3279775" y="6007100"/>
          <p14:tracePt t="141602" x="3292475" y="6045200"/>
          <p14:tracePt t="141619" x="3292475" y="6056313"/>
          <p14:tracePt t="142010" x="3317875" y="6056313"/>
          <p14:tracePt t="142018" x="3354388" y="6056313"/>
          <p14:tracePt t="142026" x="3405188" y="6045200"/>
          <p14:tracePt t="142037" x="3479800" y="6032500"/>
          <p14:tracePt t="142053" x="3617913" y="6007100"/>
          <p14:tracePt t="142070" x="3730625" y="5994400"/>
          <p14:tracePt t="142088" x="3779838" y="5981700"/>
          <p14:tracePt t="142090" x="3805238" y="5981700"/>
          <p14:tracePt t="142105" x="3817938" y="5981700"/>
          <p14:tracePt t="142386" x="3817938" y="5969000"/>
          <p14:tracePt t="142394" x="3843338" y="5969000"/>
          <p14:tracePt t="142404" x="3892550" y="5956300"/>
          <p14:tracePt t="142422" x="4105275" y="5881688"/>
          <p14:tracePt t="142438" x="4356100" y="5781675"/>
          <p14:tracePt t="142442" x="4481513" y="5743575"/>
          <p14:tracePt t="142455" x="4581525" y="5681663"/>
          <p14:tracePt t="142458" x="4668838" y="5619750"/>
          <p14:tracePt t="142472" x="4719638" y="5581650"/>
          <p14:tracePt t="142474" x="4768850" y="5530850"/>
          <p14:tracePt t="142488" x="4819650" y="5481638"/>
          <p14:tracePt t="142490" x="4868863" y="5443538"/>
          <p14:tracePt t="142506" x="5019675" y="5407025"/>
          <p14:tracePt t="142522" x="5119688" y="5318125"/>
          <p14:tracePt t="142538" x="5181600" y="5243513"/>
          <p14:tracePt t="142554" x="5257800" y="5194300"/>
          <p14:tracePt t="142572" x="5319713" y="5118100"/>
          <p14:tracePt t="142589" x="5383213" y="4992688"/>
          <p14:tracePt t="142605" x="5419725" y="4930775"/>
          <p14:tracePt t="142622" x="5432425" y="4868863"/>
          <p14:tracePt t="142625" x="5445125" y="4843463"/>
          <p14:tracePt t="142638" x="5457825" y="4818063"/>
          <p14:tracePt t="142642" x="5457825" y="4792663"/>
          <p14:tracePt t="142655" x="5457825" y="4768850"/>
          <p14:tracePt t="142658" x="5457825" y="4743450"/>
          <p14:tracePt t="142672" x="5470525" y="4705350"/>
          <p14:tracePt t="142674" x="5495925" y="4679950"/>
          <p14:tracePt t="142690" x="5545138" y="4630738"/>
          <p14:tracePt t="142706" x="5607050" y="4618038"/>
          <p14:tracePt t="142722" x="5719763" y="4579938"/>
          <p14:tracePt t="142739" x="5845175" y="4554538"/>
          <p14:tracePt t="142755" x="5957888" y="4554538"/>
          <p14:tracePt t="142772" x="6034088" y="4543425"/>
          <p14:tracePt t="142789" x="6108700" y="4505325"/>
          <p14:tracePt t="142806" x="6208713" y="4492625"/>
          <p14:tracePt t="142823" x="6334125" y="4443413"/>
          <p14:tracePt t="142826" x="6421438" y="4418013"/>
          <p14:tracePt t="142840" x="6508750" y="4392613"/>
          <p14:tracePt t="142842" x="6608763" y="4379913"/>
          <p14:tracePt t="142857" x="6808788" y="4354513"/>
          <p14:tracePt t="142873" x="6972300" y="4330700"/>
          <p14:tracePt t="142890" x="7085013" y="4330700"/>
          <p14:tracePt t="142906" x="7172325" y="4305300"/>
          <p14:tracePt t="142924" x="7210425" y="4305300"/>
          <p14:tracePt t="142939" x="7246938" y="4305300"/>
          <p14:tracePt t="143002" x="7246938" y="4330700"/>
          <p14:tracePt t="143010" x="7246938" y="4367213"/>
          <p14:tracePt t="143023" x="7197725" y="4418013"/>
          <p14:tracePt t="143025" x="7172325" y="4443413"/>
          <p14:tracePt t="143040" x="7134225" y="4467225"/>
          <p14:tracePt t="143042" x="7097713" y="4518025"/>
          <p14:tracePt t="143057" x="7046913" y="4554538"/>
          <p14:tracePt t="143073" x="7034213" y="4567238"/>
          <p14:tracePt t="143226" x="7021513" y="4567238"/>
          <p14:tracePt t="143242" x="6997700" y="4567238"/>
          <p14:tracePt t="143250" x="6985000" y="4567238"/>
          <p14:tracePt t="143257" x="6972300" y="4567238"/>
          <p14:tracePt t="143274" x="6934200" y="4567238"/>
          <p14:tracePt t="143291" x="6921500" y="4567238"/>
          <p14:tracePt t="143307" x="6910388" y="4567238"/>
          <p14:tracePt t="143330" x="6897688" y="4567238"/>
          <p14:tracePt t="143341" x="6884988" y="4567238"/>
          <p14:tracePt t="143362" x="6872288" y="4567238"/>
          <p14:tracePt t="143386" x="6859588" y="4567238"/>
          <p14:tracePt t="143402" x="6834188" y="4567238"/>
          <p14:tracePt t="143427" x="6821488" y="4567238"/>
          <p14:tracePt t="143522" x="6821488" y="4543425"/>
          <p14:tracePt t="143538" x="6821488" y="4530725"/>
          <p14:tracePt t="143546" x="6821488" y="4518025"/>
          <p14:tracePt t="143558" x="6834188" y="4492625"/>
          <p14:tracePt t="143574" x="6846888" y="4443413"/>
          <p14:tracePt t="143578" x="6846888" y="4430713"/>
          <p14:tracePt t="143592" x="6859588" y="4418013"/>
          <p14:tracePt t="143594" x="6872288" y="4392613"/>
          <p14:tracePt t="143609" x="6884988" y="4354513"/>
          <p14:tracePt t="143625" x="6910388" y="4305300"/>
          <p14:tracePt t="143642" x="6946900" y="4254500"/>
          <p14:tracePt t="143658" x="6985000" y="4192588"/>
          <p14:tracePt t="143674" x="7021513" y="4154488"/>
          <p14:tracePt t="143691" x="7059613" y="4141788"/>
          <p14:tracePt t="143708" x="7072313" y="4117975"/>
          <p14:tracePt t="143725" x="7097713" y="4105275"/>
          <p14:tracePt t="143741" x="7110413" y="4092575"/>
          <p14:tracePt t="143758" x="7123113" y="4067175"/>
          <p14:tracePt t="143775" x="7146925" y="4054475"/>
          <p14:tracePt t="143777" x="7146925" y="4029075"/>
          <p14:tracePt t="143792" x="7159625" y="4029075"/>
          <p14:tracePt t="143794" x="7159625" y="4017963"/>
          <p14:tracePt t="143809" x="7172325" y="4017963"/>
          <p14:tracePt t="143825" x="7185025" y="3992563"/>
          <p14:tracePt t="143842" x="7197725" y="3992563"/>
          <p14:tracePt t="143859" x="7223125" y="3979863"/>
          <p14:tracePt t="143875" x="7235825" y="3967163"/>
          <p14:tracePt t="143892" x="7285038" y="3954463"/>
          <p14:tracePt t="143908" x="7323138" y="3929063"/>
          <p14:tracePt t="143924" x="7359650" y="3929063"/>
          <p14:tracePt t="143941" x="7410450" y="3905250"/>
          <p14:tracePt t="143957" x="7459663" y="3905250"/>
          <p14:tracePt t="143974" x="7497763" y="3879850"/>
          <p14:tracePt t="143991" x="7535863" y="3867150"/>
          <p14:tracePt t="143993" x="7548563" y="3867150"/>
          <p14:tracePt t="144008" x="7561263" y="3867150"/>
          <p14:tracePt t="144050" x="7572375" y="3867150"/>
          <p14:tracePt t="144065" x="7585075" y="3867150"/>
          <p14:tracePt t="144073" x="7597775" y="3854450"/>
          <p14:tracePt t="144081" x="7623175" y="3841750"/>
          <p14:tracePt t="144098" x="7635875" y="3841750"/>
          <p14:tracePt t="144109" x="7673975" y="3841750"/>
          <p14:tracePt t="144125" x="7723188" y="3829050"/>
          <p14:tracePt t="144142" x="7797800" y="3816350"/>
          <p14:tracePt t="144145" x="7848600" y="3803650"/>
          <p14:tracePt t="144159" x="7910513" y="3803650"/>
          <p14:tracePt t="144161" x="7974013" y="3792538"/>
          <p14:tracePt t="144176" x="8061325" y="3792538"/>
          <p14:tracePt t="144178" x="8123238" y="3792538"/>
          <p14:tracePt t="144193" x="8261350" y="3792538"/>
          <p14:tracePt t="144210" x="8386763" y="3792538"/>
          <p14:tracePt t="144226" x="8499475" y="3792538"/>
          <p14:tracePt t="144244" x="8586788" y="3792538"/>
          <p14:tracePt t="144260" x="8661400" y="3792538"/>
          <p14:tracePt t="144276" x="8724900" y="3792538"/>
          <p14:tracePt t="144293" x="8763000" y="3792538"/>
          <p14:tracePt t="144310" x="8799513" y="3792538"/>
          <p14:tracePt t="144326" x="8812213" y="3792538"/>
          <p14:tracePt t="144344" x="8824913" y="3792538"/>
          <p14:tracePt t="144346" x="8837613" y="3792538"/>
          <p14:tracePt t="144360" x="8850313" y="3792538"/>
          <p14:tracePt t="144377" x="8863013" y="3792538"/>
          <p14:tracePt t="144394" x="8874125" y="3792538"/>
          <p14:tracePt t="144410" x="8886825" y="3792538"/>
          <p14:tracePt t="144427" x="8899525" y="3792538"/>
          <p14:tracePt t="144443" x="8912225" y="3792538"/>
          <p14:tracePt t="144460" x="8937625" y="3792538"/>
          <p14:tracePt t="144477" x="8963025" y="3767138"/>
          <p14:tracePt t="144494" x="8986838" y="3767138"/>
          <p14:tracePt t="144511" x="9037638" y="3767138"/>
          <p14:tracePt t="144514" x="9063038" y="3767138"/>
          <p14:tracePt t="144527" x="9075738" y="3767138"/>
          <p14:tracePt t="144530" x="9088438" y="3767138"/>
          <p14:tracePt t="144545" x="9099550" y="3767138"/>
          <p14:tracePt t="144561" x="9124950" y="3767138"/>
          <p14:tracePt t="144577" x="9150350" y="3767138"/>
          <p14:tracePt t="144594" x="9163050" y="3767138"/>
          <p14:tracePt t="144610" x="9175750" y="3767138"/>
          <p14:tracePt t="144627" x="9188450" y="3767138"/>
          <p14:tracePt t="144644" x="9199563" y="3767138"/>
          <p14:tracePt t="144661" x="9212263" y="3754438"/>
          <p14:tracePt t="144678" x="9224963" y="3754438"/>
          <p14:tracePt t="144818" x="9224963" y="3741738"/>
          <p14:tracePt t="144842" x="9212263" y="3741738"/>
          <p14:tracePt t="144922" x="9212263" y="3729038"/>
          <p14:tracePt t="147354" x="9199563" y="3729038"/>
          <p14:tracePt t="147362" x="9175750" y="3754438"/>
          <p14:tracePt t="147371" x="9150350" y="3779838"/>
          <p14:tracePt t="147386" x="9112250" y="3829050"/>
          <p14:tracePt t="147403" x="9050338" y="3879850"/>
          <p14:tracePt t="147419" x="9037638" y="3905250"/>
          <p14:tracePt t="147434" x="8986838" y="3941763"/>
          <p14:tracePt t="147450" x="8950325" y="3967163"/>
          <p14:tracePt t="147466" x="8937625" y="3979863"/>
          <p14:tracePt t="147483" x="8924925" y="3992563"/>
          <p14:tracePt t="147500" x="8912225" y="4017963"/>
          <p14:tracePt t="147516" x="8886825" y="4029075"/>
          <p14:tracePt t="147533" x="8863013" y="4067175"/>
          <p14:tracePt t="147549" x="8824913" y="4079875"/>
          <p14:tracePt t="147566" x="8786813" y="4141788"/>
          <p14:tracePt t="147585" x="8724900" y="4241800"/>
          <p14:tracePt t="147602" x="8686800" y="4292600"/>
          <p14:tracePt t="147617" x="8650288" y="4330700"/>
          <p14:tracePt t="147633" x="8637588" y="4379913"/>
          <p14:tracePt t="147650" x="8612188" y="4430713"/>
          <p14:tracePt t="147667" x="8599488" y="4454525"/>
          <p14:tracePt t="147684" x="8599488" y="4479925"/>
          <p14:tracePt t="147700" x="8599488" y="4543425"/>
          <p14:tracePt t="147717" x="8612188" y="4579938"/>
          <p14:tracePt t="147734" x="8637588" y="4605338"/>
          <p14:tracePt t="147737" x="8637588" y="4630738"/>
          <p14:tracePt t="147752" x="8661400" y="4656138"/>
          <p14:tracePt t="147754" x="8674100" y="4679950"/>
          <p14:tracePt t="147769" x="8699500" y="4730750"/>
          <p14:tracePt t="147786" x="8712200" y="4805363"/>
          <p14:tracePt t="147802" x="8724900" y="4879975"/>
          <p14:tracePt t="147819" x="8724900" y="4956175"/>
          <p14:tracePt t="147836" x="8724900" y="5030788"/>
          <p14:tracePt t="147852" x="8724900" y="5105400"/>
          <p14:tracePt t="147869" x="8712200" y="5194300"/>
          <p14:tracePt t="147886" x="8674100" y="5305425"/>
          <p14:tracePt t="147903" x="8650288" y="5443538"/>
          <p14:tracePt t="147906" x="8637588" y="5518150"/>
          <p14:tracePt t="147920" x="8599488" y="5594350"/>
          <p14:tracePt t="147922" x="8574088" y="5656263"/>
          <p14:tracePt t="147936" x="8537575" y="5694363"/>
          <p14:tracePt t="147938" x="8512175" y="5719763"/>
          <p14:tracePt t="147953" x="8448675" y="5768975"/>
          <p14:tracePt t="147970" x="8399463" y="5807075"/>
          <p14:tracePt t="147986" x="8386763" y="5819775"/>
          <p14:tracePt t="148162" x="8374063" y="5819775"/>
          <p14:tracePt t="148266" x="8374063" y="5807075"/>
          <p14:tracePt t="148282" x="8374063" y="5794375"/>
          <p14:tracePt t="148314" x="8374063" y="5781675"/>
          <p14:tracePt t="148329" x="8361363" y="5781675"/>
          <p14:tracePt t="148337" x="8348663" y="5781675"/>
          <p14:tracePt t="148378" x="8348663" y="5768975"/>
          <p14:tracePt t="148402" x="8335963" y="5756275"/>
          <p14:tracePt t="148410" x="8335963" y="5743575"/>
          <p14:tracePt t="148426" x="8324850" y="5732463"/>
          <p14:tracePt t="148443" x="8312150" y="5719763"/>
          <p14:tracePt t="148453" x="8299450" y="5719763"/>
          <p14:tracePt t="148470" x="8286750" y="5694363"/>
          <p14:tracePt t="148473" x="8261350" y="5681663"/>
          <p14:tracePt t="148488" x="8248650" y="5668963"/>
          <p14:tracePt t="148490" x="8248650" y="5643563"/>
          <p14:tracePt t="148504" x="8248650" y="5619750"/>
          <p14:tracePt t="148506" x="8235950" y="5607050"/>
          <p14:tracePt t="148521" x="8235950" y="5568950"/>
          <p14:tracePt t="148538" x="8223250" y="5530850"/>
          <p14:tracePt t="148554" x="8223250" y="5494338"/>
          <p14:tracePt t="148571" x="8199438" y="5443538"/>
          <p14:tracePt t="148587" x="8186738" y="5407025"/>
          <p14:tracePt t="148604" x="8161338" y="5368925"/>
          <p14:tracePt t="148621" x="8135938" y="5330825"/>
          <p14:tracePt t="148638" x="8110538" y="5305425"/>
          <p14:tracePt t="148654" x="8086725" y="5268913"/>
          <p14:tracePt t="148672" x="8074025" y="5256213"/>
          <p14:tracePt t="148674" x="8061325" y="5230813"/>
          <p14:tracePt t="148689" x="8061325" y="5218113"/>
          <p14:tracePt t="148704" x="8061325" y="5205413"/>
          <p14:tracePt t="148706" x="8048625" y="5181600"/>
          <p14:tracePt t="148722" x="8023225" y="5118100"/>
          <p14:tracePt t="148738" x="7961313" y="4956175"/>
          <p14:tracePt t="148755" x="7886700" y="4756150"/>
          <p14:tracePt t="148771" x="7797800" y="4630738"/>
          <p14:tracePt t="148788" x="7735888" y="4579938"/>
          <p14:tracePt t="148805" x="7710488" y="4554538"/>
          <p14:tracePt t="148821" x="7697788" y="4554538"/>
          <p14:tracePt t="151202" x="7685088" y="4554538"/>
          <p14:tracePt t="151211" x="7673975" y="4554538"/>
          <p14:tracePt t="151234" x="7661275" y="4554538"/>
          <p14:tracePt t="158610" x="7661275" y="4543425"/>
          <p14:tracePt t="158617" x="7661275" y="4530725"/>
          <p14:tracePt t="158631" x="7661275" y="4518025"/>
          <p14:tracePt t="158633" x="7673975" y="4492625"/>
          <p14:tracePt t="158648" x="7685088" y="4479925"/>
          <p14:tracePt t="158650" x="7685088" y="4467225"/>
          <p14:tracePt t="158664" x="7710488" y="4430713"/>
          <p14:tracePt t="158666" x="7723188" y="4405313"/>
          <p14:tracePt t="158681" x="7748588" y="4367213"/>
          <p14:tracePt t="158698" x="7761288" y="4341813"/>
          <p14:tracePt t="158714" x="7773988" y="4305300"/>
          <p14:tracePt t="158731" x="7785100" y="4292600"/>
          <p14:tracePt t="158747" x="7785100" y="4279900"/>
          <p14:tracePt t="158764" x="7785100" y="4267200"/>
          <p14:tracePt t="158786" x="7785100" y="4254500"/>
          <p14:tracePt t="158899" x="7797800" y="4254500"/>
          <p14:tracePt t="159169" x="7810500" y="4241800"/>
          <p14:tracePt t="159178" x="7810500" y="4217988"/>
          <p14:tracePt t="159187" x="7835900" y="4179888"/>
          <p14:tracePt t="159199" x="7861300" y="4129088"/>
          <p14:tracePt t="159202" x="7861300" y="4092575"/>
          <p14:tracePt t="159216" x="7886700" y="4067175"/>
          <p14:tracePt t="159218" x="7897813" y="4041775"/>
          <p14:tracePt t="159230" x="7897813" y="4029075"/>
          <p14:tracePt t="159247" x="7910513" y="3992563"/>
          <p14:tracePt t="159248" x="7923213" y="3979863"/>
          <p14:tracePt t="159263" x="7923213" y="3967163"/>
          <p14:tracePt t="159265" x="7923213" y="3954463"/>
          <p14:tracePt t="159280" x="7923213" y="3941763"/>
          <p14:tracePt t="159297" x="7923213" y="3916363"/>
          <p14:tracePt t="159313" x="7923213" y="3905250"/>
          <p14:tracePt t="159330" x="7923213" y="3892550"/>
          <p14:tracePt t="159352" x="7923213" y="3879850"/>
          <p14:tracePt t="159364" x="7935913" y="3879850"/>
          <p14:tracePt t="159380" x="7935913" y="3854450"/>
          <p14:tracePt t="159397" x="7935913" y="3829050"/>
          <p14:tracePt t="159414" x="7935913" y="3803650"/>
          <p14:tracePt t="159430" x="7935913" y="3792538"/>
          <p14:tracePt t="159432" x="7935913" y="3779838"/>
          <p14:tracePt t="159448" x="7935913" y="3767138"/>
          <p14:tracePt t="159464" x="7935913" y="3754438"/>
          <p14:tracePt t="159488" x="7935913" y="3741738"/>
          <p14:tracePt t="159498" x="7935913" y="3729038"/>
          <p14:tracePt t="159514" x="7935913" y="3716338"/>
          <p14:tracePt t="159549" x="7935913" y="3703638"/>
          <p14:tracePt t="159560" x="7935913" y="3692525"/>
          <p14:tracePt t="159569" x="7935913" y="3679825"/>
          <p14:tracePt t="159585" x="7935913" y="3667125"/>
          <p14:tracePt t="159648" x="7948613" y="3654425"/>
          <p14:tracePt t="159680" x="7948613" y="3641725"/>
          <p14:tracePt t="159696" x="7948613" y="3629025"/>
          <p14:tracePt t="159777" x="7948613" y="3616325"/>
          <p14:tracePt t="159803" x="7948613" y="3603625"/>
          <p14:tracePt t="159808" x="7961313" y="3603625"/>
          <p14:tracePt t="159816" x="7974013" y="3603625"/>
          <p14:tracePt t="159832" x="7974013" y="3590925"/>
          <p14:tracePt t="159848" x="7974013" y="3579813"/>
          <p14:tracePt t="159865" x="7974013" y="3567113"/>
          <p14:tracePt t="159883" x="7974013" y="3554413"/>
          <p14:tracePt t="159906" x="7974013" y="3541713"/>
          <p14:tracePt t="159938" x="7974013" y="3529013"/>
          <p14:tracePt t="159994" x="7974013" y="3516313"/>
          <p14:tracePt t="160002" x="7974013" y="3503613"/>
          <p14:tracePt t="160017" x="7986713" y="3490913"/>
          <p14:tracePt t="160034" x="7986713" y="3479800"/>
          <p14:tracePt t="160051" x="7986713" y="3467100"/>
          <p14:tracePt t="160067" x="7986713" y="3454400"/>
          <p14:tracePt t="160084" x="7986713" y="3416300"/>
          <p14:tracePt t="160099" x="7999413" y="3403600"/>
          <p14:tracePt t="160116" x="7999413" y="3367088"/>
          <p14:tracePt t="160133" x="7999413" y="3303588"/>
          <p14:tracePt t="160150" x="7999413" y="3278188"/>
          <p14:tracePt t="160210" x="7999413" y="3267075"/>
          <p14:tracePt t="160217" x="7999413" y="3254375"/>
          <p14:tracePt t="160226" x="8010525" y="3254375"/>
          <p14:tracePt t="160233" x="8010525" y="3241675"/>
          <p14:tracePt t="160250" x="8010525" y="3228975"/>
          <p14:tracePt t="160267" x="8010525" y="3203575"/>
          <p14:tracePt t="161177" x="8023225" y="3203575"/>
          <p14:tracePt t="161187" x="8035925" y="3203575"/>
          <p14:tracePt t="161204" x="8061325" y="3203575"/>
          <p14:tracePt t="161221" x="8099425" y="3203575"/>
          <p14:tracePt t="161237" x="8123238" y="3203575"/>
          <p14:tracePt t="161254" x="8161338" y="3203575"/>
          <p14:tracePt t="161271" x="8223250" y="3203575"/>
          <p14:tracePt t="161273" x="8274050" y="3203575"/>
          <p14:tracePt t="161287" x="8335963" y="3203575"/>
          <p14:tracePt t="161289" x="8386763" y="3203575"/>
          <p14:tracePt t="161304" x="8448675" y="3203575"/>
          <p14:tracePt t="161306" x="8524875" y="3203575"/>
          <p14:tracePt t="161321" x="8624888" y="3203575"/>
          <p14:tracePt t="161338" x="8712200" y="3203575"/>
          <p14:tracePt t="161354" x="8786813" y="3203575"/>
          <p14:tracePt t="161371" x="8824913" y="3203575"/>
          <p14:tracePt t="161387" x="8863013" y="3203575"/>
          <p14:tracePt t="161404" x="8886825" y="3203575"/>
          <p14:tracePt t="161422" x="8912225" y="3203575"/>
          <p14:tracePt t="161438" x="8924925" y="3203575"/>
          <p14:tracePt t="161538" x="8937625" y="3203575"/>
          <p14:tracePt t="161546" x="8950325" y="3203575"/>
          <p14:tracePt t="161690" x="8963025" y="3203575"/>
          <p14:tracePt t="161705" x="8975725" y="3203575"/>
          <p14:tracePt t="161713" x="8999538" y="3203575"/>
          <p14:tracePt t="161721" x="9012238" y="3241675"/>
          <p14:tracePt t="161738" x="9050338" y="3267075"/>
          <p14:tracePt t="161755" x="9075738" y="3328988"/>
          <p14:tracePt t="161772" x="9099550" y="3354388"/>
          <p14:tracePt t="161789" x="9099550" y="3378200"/>
          <p14:tracePt t="161806" x="9099550" y="3390900"/>
          <p14:tracePt t="161810" x="9099550" y="3403600"/>
          <p14:tracePt t="161822" x="9099550" y="3416300"/>
          <p14:tracePt t="161837" x="9099550" y="3454400"/>
          <p14:tracePt t="161854" x="9099550" y="3479800"/>
          <p14:tracePt t="161856" x="9099550" y="3503613"/>
          <p14:tracePt t="161871" x="9099550" y="3541713"/>
          <p14:tracePt t="161873" x="9099550" y="3554413"/>
          <p14:tracePt t="161888" x="9099550" y="3579813"/>
          <p14:tracePt t="161889" x="9099550" y="3603625"/>
          <p14:tracePt t="161905" x="9075738" y="3667125"/>
          <p14:tracePt t="161921" x="9037638" y="3716338"/>
          <p14:tracePt t="161938" x="8986838" y="3779838"/>
          <p14:tracePt t="161954" x="8950325" y="3829050"/>
          <p14:tracePt t="161971" x="8912225" y="3892550"/>
          <p14:tracePt t="161988" x="8899525" y="3916363"/>
          <p14:tracePt t="162004" x="8850313" y="3967163"/>
          <p14:tracePt t="162021" x="8799513" y="4029075"/>
          <p14:tracePt t="162038" x="8750300" y="4079875"/>
          <p14:tracePt t="162055" x="8699500" y="4141788"/>
          <p14:tracePt t="162057" x="8661400" y="4179888"/>
          <p14:tracePt t="162072" x="8599488" y="4230688"/>
          <p14:tracePt t="162088" x="8561388" y="4267200"/>
          <p14:tracePt t="162105" x="8474075" y="4318000"/>
          <p14:tracePt t="162121" x="8386763" y="4367213"/>
          <p14:tracePt t="162138" x="8299450" y="4418013"/>
          <p14:tracePt t="162155" x="8174038" y="4467225"/>
          <p14:tracePt t="162171" x="8048625" y="4530725"/>
          <p14:tracePt t="162188" x="7886700" y="4592638"/>
          <p14:tracePt t="162205" x="7610475" y="4630738"/>
          <p14:tracePt t="162222" x="7297738" y="4643438"/>
          <p14:tracePt t="162239" x="6972300" y="4643438"/>
          <p14:tracePt t="162241" x="6808788" y="4643438"/>
          <p14:tracePt t="162255" x="6646863" y="4643438"/>
          <p14:tracePt t="162257" x="6534150" y="4643438"/>
          <p14:tracePt t="162272" x="6396038" y="4643438"/>
          <p14:tracePt t="162289" x="6334125" y="4643438"/>
          <p14:tracePt t="162306" x="6321425" y="4643438"/>
          <p14:tracePt t="162322" x="6308725" y="4643438"/>
          <p14:tracePt t="162339" x="6296025" y="4643438"/>
          <p14:tracePt t="162762" x="6321425" y="4643438"/>
          <p14:tracePt t="162769" x="6383338" y="4643438"/>
          <p14:tracePt t="162778" x="6508750" y="4643438"/>
          <p14:tracePt t="162791" x="6684963" y="4643438"/>
          <p14:tracePt t="162794" x="6846888" y="4643438"/>
          <p14:tracePt t="162808" x="7010400" y="4643438"/>
          <p14:tracePt t="162811" x="7146925" y="4643438"/>
          <p14:tracePt t="162825" x="7372350" y="4643438"/>
          <p14:tracePt t="162842" x="7572375" y="4643438"/>
          <p14:tracePt t="162859" x="7810500" y="4643438"/>
          <p14:tracePt t="162875" x="8048625" y="4643438"/>
          <p14:tracePt t="162892" x="8199438" y="4643438"/>
          <p14:tracePt t="162908" x="8274050" y="4643438"/>
          <p14:tracePt t="162926" x="8299450" y="4643438"/>
          <p14:tracePt t="163074" x="8299450" y="4630738"/>
          <p14:tracePt t="163082" x="8261350" y="4618038"/>
          <p14:tracePt t="163091" x="8235950" y="4605338"/>
          <p14:tracePt t="163107" x="8199438" y="4605338"/>
          <p14:tracePt t="163126" x="8148638" y="4579938"/>
          <p14:tracePt t="163142" x="8048625" y="4554538"/>
          <p14:tracePt t="163145" x="7974013" y="4530725"/>
          <p14:tracePt t="163159" x="7886700" y="4492625"/>
          <p14:tracePt t="163161" x="7785100" y="4454525"/>
          <p14:tracePt t="163176" x="7685088" y="4430713"/>
          <p14:tracePt t="163177" x="7585075" y="4379913"/>
          <p14:tracePt t="163193" x="7335838" y="4305300"/>
          <p14:tracePt t="163209" x="7134225" y="4254500"/>
          <p14:tracePt t="163225" x="6997700" y="4230688"/>
          <p14:tracePt t="163243" x="6921500" y="4205288"/>
          <p14:tracePt t="163259" x="6884988" y="4205288"/>
          <p14:tracePt t="163276" x="6846888" y="4205288"/>
          <p14:tracePt t="163293" x="6821488" y="4205288"/>
          <p14:tracePt t="163310" x="6808788" y="4205288"/>
          <p14:tracePt t="163326" x="6797675" y="4205288"/>
          <p14:tracePt t="163346" x="6784975" y="4205288"/>
          <p14:tracePt t="163360" x="6772275" y="4205288"/>
          <p14:tracePt t="163377" x="6734175" y="4205288"/>
          <p14:tracePt t="163393" x="6672263" y="4179888"/>
          <p14:tracePt t="163410" x="6559550" y="4154488"/>
          <p14:tracePt t="163427" x="6446838" y="4129088"/>
          <p14:tracePt t="163443" x="6383338" y="4129088"/>
          <p14:tracePt t="163459" x="6359525" y="4129088"/>
          <p14:tracePt t="163477" x="6346825" y="4129088"/>
          <p14:tracePt t="163493" x="6334125" y="4129088"/>
          <p14:tracePt t="163510" x="6321425" y="4129088"/>
          <p14:tracePt t="163714" x="6321425" y="4117975"/>
          <p14:tracePt t="163722" x="6334125" y="4105275"/>
          <p14:tracePt t="163730" x="6346825" y="4105275"/>
          <p14:tracePt t="163744" x="6370638" y="4105275"/>
          <p14:tracePt t="163746" x="6383338" y="4105275"/>
          <p14:tracePt t="163761" x="6408738" y="4105275"/>
          <p14:tracePt t="163778" x="6421438" y="4105275"/>
          <p14:tracePt t="163794" x="6434138" y="4092575"/>
          <p14:tracePt t="164074" x="6459538" y="4092575"/>
          <p14:tracePt t="164081" x="6472238" y="4092575"/>
          <p14:tracePt t="164095" x="6496050" y="4092575"/>
          <p14:tracePt t="164098" x="6546850" y="4092575"/>
          <p14:tracePt t="164112" x="6621463" y="4092575"/>
          <p14:tracePt t="164114" x="6684963" y="4092575"/>
          <p14:tracePt t="164129" x="6834188" y="4092575"/>
          <p14:tracePt t="164145" x="7021513" y="4092575"/>
          <p14:tracePt t="164162" x="7223125" y="4092575"/>
          <p14:tracePt t="164179" x="7385050" y="4092575"/>
          <p14:tracePt t="164195" x="7561263" y="4092575"/>
          <p14:tracePt t="164212" x="7697788" y="4092575"/>
          <p14:tracePt t="164228" x="7810500" y="4092575"/>
          <p14:tracePt t="164245" x="7923213" y="4105275"/>
          <p14:tracePt t="164262" x="8010525" y="4105275"/>
          <p14:tracePt t="164279" x="8099425" y="4105275"/>
          <p14:tracePt t="164281" x="8135938" y="4105275"/>
          <p14:tracePt t="164296" x="8174038" y="4105275"/>
          <p14:tracePt t="164298" x="8212138" y="4105275"/>
          <p14:tracePt t="164313" x="8286750" y="4105275"/>
          <p14:tracePt t="164329" x="8335963" y="4105275"/>
          <p14:tracePt t="164346" x="8386763" y="4105275"/>
          <p14:tracePt t="164360" x="8461375" y="4105275"/>
          <p14:tracePt t="164377" x="8561388" y="4105275"/>
          <p14:tracePt t="164393" x="8624888" y="4092575"/>
          <p14:tracePt t="164411" x="8686800" y="4079875"/>
          <p14:tracePt t="164427" x="8737600" y="4067175"/>
          <p14:tracePt t="164444" x="8774113" y="4054475"/>
          <p14:tracePt t="164460" x="8786813" y="4041775"/>
          <p14:tracePt t="164479" x="8799513" y="4041775"/>
          <p14:tracePt t="164482" x="8824913" y="4041775"/>
          <p14:tracePt t="165049" x="8812213" y="4041775"/>
          <p14:tracePt t="165057" x="8774113" y="4041775"/>
          <p14:tracePt t="165065" x="8724900" y="4041775"/>
          <p14:tracePt t="165081" x="8599488" y="4054475"/>
          <p14:tracePt t="165097" x="8474075" y="4079875"/>
          <p14:tracePt t="165114" x="8386763" y="4092575"/>
          <p14:tracePt t="165131" x="8324850" y="4105275"/>
          <p14:tracePt t="165147" x="8261350" y="4117975"/>
          <p14:tracePt t="165164" x="8223250" y="4129088"/>
          <p14:tracePt t="165181" x="8199438" y="4129088"/>
          <p14:tracePt t="165197" x="8186738" y="4129088"/>
          <p14:tracePt t="165410" x="8223250" y="4129088"/>
          <p14:tracePt t="165417" x="8274050" y="4129088"/>
          <p14:tracePt t="165432" x="8399463" y="4129088"/>
          <p14:tracePt t="165449" x="8474075" y="4129088"/>
          <p14:tracePt t="165465" x="8548688" y="4129088"/>
          <p14:tracePt t="165481" x="8624888" y="4129088"/>
          <p14:tracePt t="165498" x="8712200" y="4129088"/>
          <p14:tracePt t="165515" x="8799513" y="4129088"/>
          <p14:tracePt t="165532" x="8837613" y="4129088"/>
          <p14:tracePt t="165549" x="8874125" y="4129088"/>
          <p14:tracePt t="165565" x="8886825" y="4129088"/>
          <p14:tracePt t="168650" x="8863013" y="4129088"/>
          <p14:tracePt t="168657" x="8812213" y="4129088"/>
          <p14:tracePt t="168673" x="8674100" y="4129088"/>
          <p14:tracePt t="168690" x="8561388" y="4129088"/>
          <p14:tracePt t="168707" x="8486775" y="4129088"/>
          <p14:tracePt t="168723" x="8461375" y="4129088"/>
          <p14:tracePt t="168740" x="8435975" y="4129088"/>
          <p14:tracePt t="168762" x="8424863" y="4129088"/>
          <p14:tracePt t="168794" x="8412163" y="4129088"/>
          <p14:tracePt t="169874" x="8399463" y="4129088"/>
          <p14:tracePt t="169890" x="8374063" y="4129088"/>
          <p14:tracePt t="169898" x="8361363" y="4129088"/>
          <p14:tracePt t="169909" x="8348663" y="4129088"/>
          <p14:tracePt t="169926" x="8335963" y="4129088"/>
          <p14:tracePt t="169929" x="8324850" y="4129088"/>
          <p14:tracePt t="169953" x="8312150" y="4129088"/>
          <p14:tracePt t="169961" x="8299450" y="4129088"/>
          <p14:tracePt t="170009" x="8286750" y="4129088"/>
          <p14:tracePt t="170042" x="8274050" y="4129088"/>
          <p14:tracePt t="170058" x="8261350" y="4129088"/>
          <p14:tracePt t="170066" x="8248650" y="4129088"/>
          <p14:tracePt t="170089" x="8235950" y="4129088"/>
          <p14:tracePt t="170106" x="8223250" y="4129088"/>
          <p14:tracePt t="170121" x="8212138" y="4129088"/>
          <p14:tracePt t="170130" x="8199438" y="4129088"/>
          <p14:tracePt t="170143" x="8186738" y="4141788"/>
          <p14:tracePt t="170161" x="8174038" y="4141788"/>
          <p14:tracePt t="170193" x="8161338" y="4141788"/>
          <p14:tracePt t="172970" x="8174038" y="4141788"/>
          <p14:tracePt t="172977" x="8248650" y="4154488"/>
          <p14:tracePt t="172985" x="8348663" y="4179888"/>
          <p14:tracePt t="173002" x="8524875" y="4230688"/>
          <p14:tracePt t="173018" x="8650288" y="4292600"/>
          <p14:tracePt t="173035" x="8712200" y="4330700"/>
          <p14:tracePt t="173051" x="8724900" y="4354513"/>
          <p14:tracePt t="173069" x="8737600" y="4354513"/>
          <p14:tracePt t="173085" x="8737600" y="4367213"/>
          <p14:tracePt t="173102" x="8737600" y="4379913"/>
          <p14:tracePt t="173119" x="8737600" y="4392613"/>
          <p14:tracePt t="173136" x="8737600" y="4405313"/>
          <p14:tracePt t="173152" x="8737600" y="4418013"/>
          <p14:tracePt t="173178" x="8737600" y="4430713"/>
          <p14:tracePt t="173857" x="8737600" y="4443413"/>
          <p14:tracePt t="173866" x="8737600" y="4454525"/>
          <p14:tracePt t="173874" x="8724900" y="4479925"/>
          <p14:tracePt t="173887" x="8712200" y="4505325"/>
          <p14:tracePt t="173890" x="8712200" y="4543425"/>
          <p14:tracePt t="173904" x="8699500" y="4579938"/>
          <p14:tracePt t="173906" x="8686800" y="4618038"/>
          <p14:tracePt t="173921" x="8650288" y="4692650"/>
          <p14:tracePt t="173936" x="8612188" y="4779963"/>
          <p14:tracePt t="173953" x="8537575" y="4868863"/>
          <p14:tracePt t="173969" x="8499475" y="4918075"/>
          <p14:tracePt t="173986" x="8461375" y="5018088"/>
          <p14:tracePt t="174002" x="8412163" y="5168900"/>
          <p14:tracePt t="174019" x="8361363" y="5356225"/>
          <p14:tracePt t="174036" x="8274050" y="5607050"/>
          <p14:tracePt t="174052" x="8199438" y="5868988"/>
          <p14:tracePt t="174069" x="8110538" y="6069013"/>
          <p14:tracePt t="174086" x="8035925" y="6207125"/>
          <p14:tracePt t="174103" x="7974013" y="6307138"/>
          <p14:tracePt t="174104" x="7974013" y="6345238"/>
          <p14:tracePt t="174120" x="7948613" y="6370638"/>
          <p14:tracePt t="174137" x="7935913" y="6381750"/>
          <p14:tracePt t="174153" x="7923213" y="6394450"/>
          <p14:tracePt t="174225" x="7910513" y="6394450"/>
          <p14:tracePt t="174313" x="7897813" y="6394450"/>
          <p14:tracePt t="174322" x="7886700" y="6394450"/>
          <p14:tracePt t="174329" x="7874000" y="6394450"/>
          <p14:tracePt t="174338" x="7848600" y="6394450"/>
          <p14:tracePt t="174355" x="7785100" y="6381750"/>
          <p14:tracePt t="174371" x="7685088" y="6294438"/>
          <p14:tracePt t="174388" x="7435850" y="6181725"/>
          <p14:tracePt t="174405" x="7146925" y="6032500"/>
          <p14:tracePt t="174421" x="6884988" y="5856288"/>
          <p14:tracePt t="174438" x="6684963" y="5630863"/>
          <p14:tracePt t="174441" x="6608763" y="5543550"/>
          <p14:tracePt t="174455" x="6534150" y="5456238"/>
          <p14:tracePt t="174457" x="6446838" y="5368925"/>
          <p14:tracePt t="174472" x="6370638" y="5305425"/>
          <p14:tracePt t="174474" x="6308725" y="5243513"/>
          <p14:tracePt t="174489" x="6246813" y="5143500"/>
          <p14:tracePt t="174505" x="6221413" y="5105400"/>
          <p14:tracePt t="174522" x="6221413" y="5092700"/>
          <p14:tracePt t="174539" x="6208713" y="5092700"/>
          <p14:tracePt t="174555" x="6208713" y="5081588"/>
          <p14:tracePt t="174572" x="6208713" y="5068888"/>
          <p14:tracePt t="174610" x="6221413" y="5068888"/>
          <p14:tracePt t="174617" x="6234113" y="5056188"/>
          <p14:tracePt t="174625" x="6259513" y="5056188"/>
          <p14:tracePt t="174639" x="6270625" y="5056188"/>
          <p14:tracePt t="174642" x="6283325" y="5056188"/>
          <p14:tracePt t="174657" x="6346825" y="5030788"/>
          <p14:tracePt t="174673" x="6434138" y="4992688"/>
          <p14:tracePt t="174690" x="6534150" y="4943475"/>
          <p14:tracePt t="174706" x="6621463" y="4918075"/>
          <p14:tracePt t="174723" x="6721475" y="4892675"/>
          <p14:tracePt t="174739" x="6797675" y="4879975"/>
          <p14:tracePt t="174756" x="6859588" y="4868863"/>
          <p14:tracePt t="174773" x="6921500" y="4856163"/>
          <p14:tracePt t="174789" x="6959600" y="4843463"/>
          <p14:tracePt t="174806" x="6997700" y="4843463"/>
          <p14:tracePt t="174833" x="7010400" y="4843463"/>
          <p14:tracePt t="174842" x="7021513" y="4830763"/>
          <p14:tracePt t="174857" x="7072313" y="4779963"/>
          <p14:tracePt t="174873" x="7185025" y="4643438"/>
          <p14:tracePt t="174890" x="7272338" y="4492625"/>
          <p14:tracePt t="174906" x="7385050" y="4341813"/>
          <p14:tracePt t="174923" x="7535863" y="4217988"/>
          <p14:tracePt t="174939" x="7648575" y="4117975"/>
          <p14:tracePt t="174957" x="7735888" y="4017963"/>
          <p14:tracePt t="174973" x="7823200" y="3929063"/>
          <p14:tracePt t="174990" x="7886700" y="3841750"/>
          <p14:tracePt t="174993" x="7935913" y="3816350"/>
          <p14:tracePt t="175006" x="7961313" y="3779838"/>
          <p14:tracePt t="175009" x="7986713" y="3754438"/>
          <p14:tracePt t="175023" x="8023225" y="3729038"/>
          <p14:tracePt t="175025" x="8048625" y="3692525"/>
          <p14:tracePt t="175038" x="8086725" y="3679825"/>
          <p14:tracePt t="175040" x="8135938" y="3654425"/>
          <p14:tracePt t="175055" x="8186738" y="3629025"/>
          <p14:tracePt t="175057" x="8274050" y="3603625"/>
          <p14:tracePt t="175072" x="8474075" y="3554413"/>
          <p14:tracePt t="175089" x="8612188" y="3516313"/>
          <p14:tracePt t="175105" x="8699500" y="3516313"/>
          <p14:tracePt t="175122" x="8786813" y="3516313"/>
          <p14:tracePt t="175139" x="8874125" y="3516313"/>
          <p14:tracePt t="175156" x="8950325" y="3516313"/>
          <p14:tracePt t="175174" x="8986838" y="3516313"/>
          <p14:tracePt t="175191" x="8999538" y="3516313"/>
          <p14:tracePt t="175346" x="8950325" y="3503613"/>
          <p14:tracePt t="175353" x="8863013" y="3490913"/>
          <p14:tracePt t="175362" x="8724900" y="3479800"/>
          <p14:tracePt t="175373" x="8574088" y="3467100"/>
          <p14:tracePt t="175391" x="8261350" y="3467100"/>
          <p14:tracePt t="175394" x="8099425" y="3467100"/>
          <p14:tracePt t="175408" x="7948613" y="3467100"/>
          <p14:tracePt t="175411" x="7797800" y="3467100"/>
          <p14:tracePt t="175425" x="7497763" y="3467100"/>
          <p14:tracePt t="175442" x="7259638" y="3467100"/>
          <p14:tracePt t="175458" x="7059613" y="3467100"/>
          <p14:tracePt t="175474" x="6872288" y="3467100"/>
          <p14:tracePt t="175491" x="6759575" y="3467100"/>
          <p14:tracePt t="175508" x="6708775" y="3467100"/>
          <p14:tracePt t="175524" x="6696075" y="3467100"/>
          <p14:tracePt t="175665" x="6721475" y="3467100"/>
          <p14:tracePt t="175674" x="6808788" y="3467100"/>
          <p14:tracePt t="175682" x="6946900" y="3490913"/>
          <p14:tracePt t="175691" x="7085013" y="3529013"/>
          <p14:tracePt t="175707" x="7397750" y="3554413"/>
          <p14:tracePt t="175723" x="7685088" y="3554413"/>
          <p14:tracePt t="175740" x="7935913" y="3554413"/>
          <p14:tracePt t="175757" x="8061325" y="3554413"/>
          <p14:tracePt t="175776" x="8110538" y="3554413"/>
          <p14:tracePt t="176056" x="8123238" y="3554413"/>
          <p14:tracePt t="176064" x="8135938" y="3554413"/>
          <p14:tracePt t="176088" x="8148638" y="3554413"/>
          <p14:tracePt t="176120" x="8161338" y="3554413"/>
          <p14:tracePt t="176136" x="8174038" y="3554413"/>
          <p14:tracePt t="176146" x="8186738" y="3554413"/>
          <p14:tracePt t="176177" x="8199438" y="3554413"/>
          <p14:tracePt t="176193" x="8212138" y="3554413"/>
          <p14:tracePt t="176201" x="8223250" y="3554413"/>
          <p14:tracePt t="176209" x="8235950" y="3554413"/>
          <p14:tracePt t="176226" x="8261350" y="3554413"/>
          <p14:tracePt t="176243" x="8312150" y="3554413"/>
          <p14:tracePt t="176260" x="8335963" y="3554413"/>
          <p14:tracePt t="176277" x="8386763" y="3554413"/>
          <p14:tracePt t="176293" x="8448675" y="3554413"/>
          <p14:tracePt t="176310" x="8474075" y="3554413"/>
          <p14:tracePt t="176313" x="8486775" y="3554413"/>
          <p14:tracePt t="176346" x="8499475" y="3554413"/>
          <p14:tracePt t="176378" x="8524875" y="3554413"/>
          <p14:tracePt t="176393" x="8537575" y="3554413"/>
          <p14:tracePt t="176401" x="8548688" y="3554413"/>
          <p14:tracePt t="176410" x="8561388" y="3554413"/>
          <p14:tracePt t="176425" x="8574088" y="3554413"/>
          <p14:tracePt t="176553" x="8574088" y="3541713"/>
          <p14:tracePt t="176561" x="8548688" y="3529013"/>
          <p14:tracePt t="176569" x="8499475" y="3529013"/>
          <p14:tracePt t="176578" x="8448675" y="3503613"/>
          <p14:tracePt t="176594" x="8286750" y="3467100"/>
          <p14:tracePt t="176611" x="8099425" y="3441700"/>
          <p14:tracePt t="176627" x="7910513" y="3416300"/>
          <p14:tracePt t="176644" x="7810500" y="3416300"/>
          <p14:tracePt t="176661" x="7761288" y="3416300"/>
          <p14:tracePt t="176679" x="7748588" y="3416300"/>
          <p14:tracePt t="176683" x="7735888" y="3416300"/>
          <p14:tracePt t="176817" x="7785100" y="3416300"/>
          <p14:tracePt t="176826" x="7874000" y="3416300"/>
          <p14:tracePt t="176834" x="7999413" y="3416300"/>
          <p14:tracePt t="176845" x="8174038" y="3403600"/>
          <p14:tracePt t="176861" x="8537575" y="3390900"/>
          <p14:tracePt t="176879" x="8799513" y="3390900"/>
          <p14:tracePt t="176886" x="8899525" y="3390900"/>
          <p14:tracePt t="176893" x="8986838" y="3390900"/>
          <p14:tracePt t="176910" x="9088438" y="3367088"/>
          <p14:tracePt t="176926" x="9150350" y="3354388"/>
          <p14:tracePt t="176928" x="9163050" y="3341688"/>
          <p14:tracePt t="176944" x="9188450" y="3341688"/>
          <p14:tracePt t="177090" x="9175750" y="3341688"/>
          <p14:tracePt t="177097" x="9137650" y="3341688"/>
          <p14:tracePt t="177113" x="9063038" y="3341688"/>
          <p14:tracePt t="177129" x="9012238" y="3341688"/>
          <p14:tracePt t="177145" x="8986838" y="3341688"/>
          <p14:tracePt t="177258" x="9012238" y="3341688"/>
          <p14:tracePt t="177265" x="9050338" y="3341688"/>
          <p14:tracePt t="177279" x="9075738" y="3341688"/>
          <p14:tracePt t="177282" x="9088438" y="3341688"/>
          <p14:tracePt t="177296" x="9112250" y="3341688"/>
          <p14:tracePt t="177489" x="9112250" y="3354388"/>
          <p14:tracePt t="177873" x="9112250" y="3367088"/>
          <p14:tracePt t="177897" x="9112250" y="3378200"/>
          <p14:tracePt t="177953" x="9112250" y="3390900"/>
          <p14:tracePt t="178121" x="9112250" y="3403600"/>
          <p14:tracePt t="178162" x="9099550" y="3403600"/>
          <p14:tracePt t="178178" x="9099550" y="3416300"/>
          <p14:tracePt t="178353" x="9099550" y="3429000"/>
          <p14:tracePt t="178370" x="9088438" y="3429000"/>
          <p14:tracePt t="178393" x="9088438" y="3441700"/>
          <p14:tracePt t="178401" x="9088438" y="3454400"/>
          <p14:tracePt t="178689" x="9075738" y="3467100"/>
          <p14:tracePt t="178722" x="9063038" y="3467100"/>
          <p14:tracePt t="178729" x="9050338" y="3467100"/>
          <p14:tracePt t="178738" x="9050338" y="3479800"/>
          <p14:tracePt t="179041" x="9050338" y="3490913"/>
          <p14:tracePt t="179051" x="9037638" y="3490913"/>
          <p14:tracePt t="179058" x="9037638" y="3503613"/>
          <p14:tracePt t="179074" x="9037638" y="3516313"/>
          <p14:tracePt t="179083" x="9037638" y="3529013"/>
          <p14:tracePt t="179101" x="9024938" y="3541713"/>
          <p14:tracePt t="179118" x="9012238" y="3567113"/>
          <p14:tracePt t="179134" x="8999538" y="3579813"/>
          <p14:tracePt t="179151" x="8999538" y="3590925"/>
          <p14:tracePt t="179193" x="8999538" y="3603625"/>
          <p14:tracePt t="179201" x="8986838" y="3603625"/>
          <p14:tracePt t="179209" x="8986838" y="3616325"/>
          <p14:tracePt t="179217" x="8975725" y="3629025"/>
          <p14:tracePt t="179234" x="8937625" y="3667125"/>
          <p14:tracePt t="179251" x="8899525" y="3716338"/>
          <p14:tracePt t="179267" x="8863013" y="3767138"/>
          <p14:tracePt t="179284" x="8824913" y="3854450"/>
          <p14:tracePt t="179301" x="8774113" y="3954463"/>
          <p14:tracePt t="179318" x="8699500" y="4092575"/>
          <p14:tracePt t="179334" x="8637588" y="4254500"/>
          <p14:tracePt t="179352" x="8548688" y="4454525"/>
          <p14:tracePt t="179354" x="8512175" y="4543425"/>
          <p14:tracePt t="179369" x="8412163" y="4705350"/>
          <p14:tracePt t="179385" x="8348663" y="4843463"/>
          <p14:tracePt t="179401" x="8299450" y="4956175"/>
          <p14:tracePt t="179418" x="8223250" y="5068888"/>
          <p14:tracePt t="179435" x="8123238" y="5156200"/>
          <p14:tracePt t="179451" x="7999413" y="5243513"/>
          <p14:tracePt t="179468" x="7861300" y="5418138"/>
          <p14:tracePt t="179485" x="7723188" y="5681663"/>
          <p14:tracePt t="179502" x="7623175" y="5945188"/>
          <p14:tracePt t="179505" x="7585075" y="6045200"/>
          <p14:tracePt t="179519" x="7535863" y="6145213"/>
          <p14:tracePt t="179522" x="7485063" y="6245225"/>
          <p14:tracePt t="179535" x="7435850" y="6307138"/>
          <p14:tracePt t="179538" x="7385050" y="6345238"/>
          <p14:tracePt t="179552" x="7285038" y="6419850"/>
          <p14:tracePt t="179569" x="7172325" y="6507163"/>
          <p14:tracePt t="179585" x="7034213" y="6607175"/>
          <p14:tracePt t="179602" x="6946900" y="6657975"/>
          <p14:tracePt t="179619" x="6872288" y="6696075"/>
          <p14:tracePt t="179635" x="6808788" y="6696075"/>
          <p14:tracePt t="179652" x="6772275" y="6696075"/>
          <p14:tracePt t="179669" x="6721475" y="6657975"/>
          <p14:tracePt t="179685" x="6684963" y="6619875"/>
          <p14:tracePt t="179702" x="6659563" y="6583363"/>
          <p14:tracePt t="179706" x="6646863" y="6570663"/>
          <p14:tracePt t="179719" x="6646863" y="6557963"/>
          <p14:tracePt t="179721" x="6634163" y="6532563"/>
          <p14:tracePt t="179735" x="6621463" y="6483350"/>
          <p14:tracePt t="179737" x="6608763" y="6457950"/>
          <p14:tracePt t="179753" x="6584950" y="6407150"/>
          <p14:tracePt t="179770" x="6546850" y="6345238"/>
          <p14:tracePt t="179786" x="6508750" y="6307138"/>
          <p14:tracePt t="179802" x="6459538" y="6269038"/>
          <p14:tracePt t="179819" x="6408738" y="6245225"/>
          <p14:tracePt t="179836" x="6370638" y="6207125"/>
          <p14:tracePt t="179852" x="6334125" y="6169025"/>
          <p14:tracePt t="179869" x="6259513" y="6145213"/>
          <p14:tracePt t="179886" x="6196013" y="6107113"/>
          <p14:tracePt t="179889" x="6146800" y="6081713"/>
          <p14:tracePt t="179902" x="6083300" y="6069013"/>
          <p14:tracePt t="179905" x="6008688" y="6045200"/>
          <p14:tracePt t="179919" x="5945188" y="6032500"/>
          <p14:tracePt t="179921" x="5857875" y="6019800"/>
          <p14:tracePt t="179937" x="5670550" y="5945188"/>
          <p14:tracePt t="179953" x="5519738" y="5894388"/>
          <p14:tracePt t="179970" x="5345113" y="5843588"/>
          <p14:tracePt t="179987" x="5181600" y="5807075"/>
          <p14:tracePt t="180003" x="5006975" y="5768975"/>
          <p14:tracePt t="180019" x="4843463" y="5719763"/>
          <p14:tracePt t="180036" x="4719638" y="5668963"/>
          <p14:tracePt t="180053" x="4606925" y="5630863"/>
          <p14:tracePt t="180070" x="4518025" y="5607050"/>
          <p14:tracePt t="180086" x="4456113" y="5581650"/>
          <p14:tracePt t="180089" x="4443413" y="5581650"/>
          <p14:tracePt t="180103" x="4418013" y="5568950"/>
          <p14:tracePt t="180105" x="4406900" y="5556250"/>
          <p14:tracePt t="180120" x="4394200" y="5556250"/>
          <p14:tracePt t="180137" x="4381500" y="5556250"/>
          <p14:tracePt t="180425" x="4381500" y="5543550"/>
          <p14:tracePt t="180442" x="4381500" y="5518150"/>
          <p14:tracePt t="180449" x="4394200" y="5507038"/>
          <p14:tracePt t="180457" x="4406900" y="5494338"/>
          <p14:tracePt t="180471" x="4418013" y="5468938"/>
          <p14:tracePt t="180473" x="4430713" y="5456238"/>
          <p14:tracePt t="180489" x="4481513" y="5418138"/>
          <p14:tracePt t="180505" x="4530725" y="5368925"/>
          <p14:tracePt t="180522" x="4594225" y="5318125"/>
          <p14:tracePt t="180538" x="4694238" y="5218113"/>
          <p14:tracePt t="180554" x="4819650" y="5118100"/>
          <p14:tracePt t="180571" x="4968875" y="5018088"/>
          <p14:tracePt t="180588" x="5094288" y="4905375"/>
          <p14:tracePt t="180604" x="5245100" y="4768850"/>
          <p14:tracePt t="180620" x="5394325" y="4667250"/>
          <p14:tracePt t="180637" x="5532438" y="4567238"/>
          <p14:tracePt t="180653" x="5657850" y="4479925"/>
          <p14:tracePt t="180671" x="5757863" y="4354513"/>
          <p14:tracePt t="180674" x="5808663" y="4305300"/>
          <p14:tracePt t="180689" x="5908675" y="4241800"/>
          <p14:tracePt t="180705" x="5995988" y="4167188"/>
          <p14:tracePt t="180722" x="6083300" y="4105275"/>
          <p14:tracePt t="180738" x="6196013" y="4054475"/>
          <p14:tracePt t="180755" x="6321425" y="4017963"/>
          <p14:tracePt t="180772" x="6434138" y="3992563"/>
          <p14:tracePt t="180788" x="6534150" y="3954463"/>
          <p14:tracePt t="180805" x="6646863" y="3916363"/>
          <p14:tracePt t="180822" x="6721475" y="3879850"/>
          <p14:tracePt t="180826" x="6759575" y="3867150"/>
          <p14:tracePt t="180839" x="6797675" y="3854450"/>
          <p14:tracePt t="180842" x="6821488" y="3854450"/>
          <p14:tracePt t="180856" x="6846888" y="3841750"/>
          <p14:tracePt t="180858" x="6859588" y="3829050"/>
          <p14:tracePt t="180873" x="6884988" y="3829050"/>
          <p14:tracePt t="180889" x="6897688" y="3816350"/>
          <p14:tracePt t="180906" x="6897688" y="3792538"/>
          <p14:tracePt t="180929" x="6897688" y="3779838"/>
          <p14:tracePt t="180939" x="6884988" y="3779838"/>
          <p14:tracePt t="180955" x="6846888" y="3767138"/>
          <p14:tracePt t="180972" x="6746875" y="3729038"/>
          <p14:tracePt t="180988" x="6521450" y="3654425"/>
          <p14:tracePt t="181006" x="6021388" y="3579813"/>
          <p14:tracePt t="181023" x="5245100" y="3516313"/>
          <p14:tracePt t="181025" x="4843463" y="3516313"/>
          <p14:tracePt t="181038" x="4468813" y="3516313"/>
          <p14:tracePt t="181041" x="4156075" y="3516313"/>
          <p14:tracePt t="181055" x="3917950" y="3516313"/>
          <p14:tracePt t="181058" x="3756025" y="3516313"/>
          <p14:tracePt t="181073" x="3517900" y="3516313"/>
          <p14:tracePt t="181089" x="3367088" y="3490913"/>
          <p14:tracePt t="181106" x="3241675" y="3467100"/>
          <p14:tracePt t="181123" x="3141663" y="3454400"/>
          <p14:tracePt t="181139" x="3067050" y="3429000"/>
          <p14:tracePt t="181155" x="3028950" y="3429000"/>
          <p14:tracePt t="181173" x="3016250" y="3429000"/>
          <p14:tracePt t="194329" x="3028950" y="3441700"/>
          <p14:tracePt t="194337" x="3041650" y="3454400"/>
          <p14:tracePt t="194346" x="3079750" y="3454400"/>
          <p14:tracePt t="194356" x="3103563" y="3479800"/>
          <p14:tracePt t="194373" x="3141663" y="3490913"/>
          <p14:tracePt t="194391" x="3192463" y="3516313"/>
          <p14:tracePt t="194394" x="3205163" y="3516313"/>
          <p14:tracePt t="194407" x="3216275" y="3516313"/>
          <p14:tracePt t="194411" x="3216275" y="3529013"/>
          <p14:tracePt t="194425" x="3241675" y="3529013"/>
          <p14:tracePt t="194458" x="3241675" y="3541713"/>
          <p14:tracePt t="194465" x="3241675" y="3554413"/>
          <p14:tracePt t="194474" x="3254375" y="3554413"/>
          <p14:tracePt t="194506" x="3267075" y="3567113"/>
          <p14:tracePt t="194522" x="3279775" y="3579813"/>
          <p14:tracePt t="194530" x="3292475" y="3590925"/>
          <p14:tracePt t="194540" x="3305175" y="3590925"/>
          <p14:tracePt t="194557" x="3328988" y="3603625"/>
          <p14:tracePt t="194574" x="3354388" y="3629025"/>
          <p14:tracePt t="194591" x="3367088" y="3629025"/>
          <p14:tracePt t="194593" x="3392488" y="3641725"/>
          <p14:tracePt t="194608" x="3429000" y="3654425"/>
          <p14:tracePt t="194625" x="3454400" y="3679825"/>
          <p14:tracePt t="194641" x="3479800" y="3703638"/>
          <p14:tracePt t="194658" x="3505200" y="3729038"/>
          <p14:tracePt t="194674" x="3530600" y="3741738"/>
          <p14:tracePt t="194691" x="3541713" y="3754438"/>
          <p14:tracePt t="194708" x="3567113" y="3754438"/>
          <p14:tracePt t="194725" x="3567113" y="3767138"/>
          <p14:tracePt t="194741" x="3579813" y="3767138"/>
          <p14:tracePt t="194769" x="3592513" y="3767138"/>
          <p14:tracePt t="194785" x="3592513" y="3779838"/>
          <p14:tracePt t="194793" x="3605213" y="3779838"/>
          <p14:tracePt t="194808" x="3617913" y="3792538"/>
          <p14:tracePt t="194825" x="3630613" y="3816350"/>
          <p14:tracePt t="194840" x="3667125" y="3829050"/>
          <p14:tracePt t="194857" x="3692525" y="3854450"/>
          <p14:tracePt t="194873" x="3730625" y="3867150"/>
          <p14:tracePt t="194890" x="3756025" y="3905250"/>
          <p14:tracePt t="194907" x="3767138" y="3929063"/>
          <p14:tracePt t="194924" x="3779838" y="3929063"/>
          <p14:tracePt t="194941" x="3779838" y="3941763"/>
          <p14:tracePt t="194957" x="3792538" y="3954463"/>
          <p14:tracePt t="194974" x="3805238" y="3967163"/>
          <p14:tracePt t="194991" x="3817938" y="3979863"/>
          <p14:tracePt t="194992" x="3817938" y="3992563"/>
          <p14:tracePt t="195008" x="3830638" y="4029075"/>
          <p14:tracePt t="195024" x="3856038" y="4054475"/>
          <p14:tracePt t="195041" x="3867150" y="4129088"/>
          <p14:tracePt t="195057" x="3879850" y="4217988"/>
          <p14:tracePt t="195074" x="3879850" y="4267200"/>
          <p14:tracePt t="195091" x="3879850" y="4305300"/>
          <p14:tracePt t="195108" x="3879850" y="4354513"/>
          <p14:tracePt t="195124" x="3879850" y="4379913"/>
          <p14:tracePt t="195141" x="3879850" y="4418013"/>
          <p14:tracePt t="195157" x="3879850" y="4443413"/>
          <p14:tracePt t="195174" x="3879850" y="4454525"/>
          <p14:tracePt t="195176" x="3879850" y="4479925"/>
          <p14:tracePt t="195193" x="3879850" y="4492625"/>
          <p14:tracePt t="195209" x="3879850" y="4505325"/>
          <p14:tracePt t="195226" x="3879850" y="4518025"/>
          <p14:tracePt t="195242" x="3879850" y="4530725"/>
          <p14:tracePt t="195259" x="3879850" y="4543425"/>
          <p14:tracePt t="195297" x="3879850" y="4554538"/>
          <p14:tracePt t="195833" x="3879850" y="4543425"/>
          <p14:tracePt t="195841" x="3892550" y="4518025"/>
          <p14:tracePt t="195849" x="3892550" y="4479925"/>
          <p14:tracePt t="195860" x="3905250" y="4454525"/>
          <p14:tracePt t="195877" x="3917950" y="4392613"/>
          <p14:tracePt t="195893" x="3968750" y="4330700"/>
          <p14:tracePt t="195911" x="3992563" y="4279900"/>
          <p14:tracePt t="195914" x="4005263" y="4267200"/>
          <p14:tracePt t="195929" x="4017963" y="4254500"/>
          <p14:tracePt t="195945" x="4017963" y="4241800"/>
          <p14:tracePt t="195961" x="4017963" y="4230688"/>
          <p14:tracePt t="197113" x="4017963" y="4267200"/>
          <p14:tracePt t="197121" x="4017963" y="4318000"/>
          <p14:tracePt t="197130" x="4017963" y="4418013"/>
          <p14:tracePt t="197147" x="4017963" y="4656138"/>
          <p14:tracePt t="197165" x="4005263" y="4918075"/>
          <p14:tracePt t="197181" x="3979863" y="5143500"/>
          <p14:tracePt t="197198" x="3979863" y="5330825"/>
          <p14:tracePt t="197201" x="3979863" y="5394325"/>
          <p14:tracePt t="197214" x="3968750" y="5468938"/>
          <p14:tracePt t="197217" x="3943350" y="5518150"/>
          <p14:tracePt t="197231" x="3943350" y="5556250"/>
          <p14:tracePt t="197233" x="3930650" y="5594350"/>
          <p14:tracePt t="197248" x="3917950" y="5594350"/>
          <p14:tracePt t="197353" x="3905250" y="5594350"/>
          <p14:tracePt t="197361" x="3892550" y="5594350"/>
          <p14:tracePt t="197370" x="3879850" y="5594350"/>
          <p14:tracePt t="197381" x="3856038" y="5594350"/>
          <p14:tracePt t="197398" x="3830638" y="5594350"/>
          <p14:tracePt t="197401" x="3817938" y="5594350"/>
          <p14:tracePt t="197625" x="3817938" y="5581650"/>
          <p14:tracePt t="197657" x="3817938" y="5568950"/>
          <p14:tracePt t="197673" x="3817938" y="5556250"/>
          <p14:tracePt t="197698" x="3817938" y="5543550"/>
          <p14:tracePt t="197705" x="3817938" y="5530850"/>
          <p14:tracePt t="197721" x="3817938" y="5518150"/>
          <p14:tracePt t="197738" x="3817938" y="5494338"/>
          <p14:tracePt t="197749" x="3830638" y="5481638"/>
          <p14:tracePt t="197765" x="3843338" y="5468938"/>
          <p14:tracePt t="197768" x="3843338" y="5456238"/>
          <p14:tracePt t="197782" x="3856038" y="5443538"/>
          <p14:tracePt t="197799" x="3856038" y="5430838"/>
          <p14:tracePt t="197801" x="3856038" y="5418138"/>
          <p14:tracePt t="197825" x="3856038" y="5407025"/>
          <p14:tracePt t="197833" x="3867150" y="5407025"/>
          <p14:tracePt t="197849" x="3867150" y="5394325"/>
          <p14:tracePt t="197866" x="3892550" y="5368925"/>
          <p14:tracePt t="197883" x="3930650" y="5356225"/>
          <p14:tracePt t="197899" x="3968750" y="5330825"/>
          <p14:tracePt t="197916" x="4030663" y="5294313"/>
          <p14:tracePt t="197933" x="4205288" y="5243513"/>
          <p14:tracePt t="197950" x="4481513" y="5218113"/>
          <p14:tracePt t="197953" x="4668838" y="5181600"/>
          <p14:tracePt t="197966" x="4881563" y="5168900"/>
          <p14:tracePt t="197968" x="5068888" y="5156200"/>
          <p14:tracePt t="197983" x="5232400" y="5143500"/>
          <p14:tracePt t="197985" x="5394325" y="5130800"/>
          <p14:tracePt t="198000" x="5708650" y="5130800"/>
          <p14:tracePt t="198017" x="5932488" y="5118100"/>
          <p14:tracePt t="198034" x="6121400" y="5092700"/>
          <p14:tracePt t="198050" x="6308725" y="5068888"/>
          <p14:tracePt t="198067" x="6496050" y="5043488"/>
          <p14:tracePt t="198083" x="6672263" y="5018088"/>
          <p14:tracePt t="198100" x="6808788" y="4992688"/>
          <p14:tracePt t="198117" x="6959600" y="4968875"/>
          <p14:tracePt t="198121" x="7046913" y="4956175"/>
          <p14:tracePt t="198134" x="7123113" y="4943475"/>
          <p14:tracePt t="198136" x="7210425" y="4943475"/>
          <p14:tracePt t="198150" x="7297738" y="4930775"/>
          <p14:tracePt t="198153" x="7359650" y="4918075"/>
          <p14:tracePt t="198166" x="7435850" y="4918075"/>
          <p14:tracePt t="198170" x="7485063" y="4918075"/>
          <p14:tracePt t="198183" x="7510463" y="4918075"/>
          <p14:tracePt t="205674" x="7510463" y="4892675"/>
          <p14:tracePt t="205681" x="7510463" y="4856163"/>
          <p14:tracePt t="205690" x="7510463" y="4830763"/>
          <p14:tracePt t="205703" x="7510463" y="4792663"/>
          <p14:tracePt t="205706" x="7510463" y="4768850"/>
          <p14:tracePt t="205721" x="7510463" y="4718050"/>
          <p14:tracePt t="205737" x="7510463" y="4679950"/>
          <p14:tracePt t="205753" x="7510463" y="4656138"/>
          <p14:tracePt t="205770" x="7510463" y="4643438"/>
          <p14:tracePt t="205786" x="7510463" y="4630738"/>
          <p14:tracePt t="205804" x="7510463" y="4618038"/>
          <p14:tracePt t="205849" x="7510463" y="4605338"/>
          <p14:tracePt t="205865" x="7510463" y="4592638"/>
          <p14:tracePt t="205881" x="7510463" y="4579938"/>
          <p14:tracePt t="205889" x="7510463" y="4554538"/>
          <p14:tracePt t="205905" x="7510463" y="4518025"/>
          <p14:tracePt t="205921" x="7510463" y="4479925"/>
          <p14:tracePt t="205937" x="7510463" y="4454525"/>
          <p14:tracePt t="205955" x="7510463" y="4418013"/>
          <p14:tracePt t="205971" x="7510463" y="4367213"/>
          <p14:tracePt t="205987" x="7510463" y="4330700"/>
          <p14:tracePt t="206003" x="7510463" y="4292600"/>
          <p14:tracePt t="206020" x="7510463" y="4241800"/>
          <p14:tracePt t="206037" x="7497763" y="4217988"/>
          <p14:tracePt t="206054" x="7497763" y="4205288"/>
          <p14:tracePt t="206056" x="7497763" y="4192588"/>
          <p14:tracePt t="206071" x="7485063" y="4192588"/>
          <p14:tracePt t="206073" x="7472363" y="4179888"/>
          <p14:tracePt t="206097" x="7459663" y="4167188"/>
          <p14:tracePt t="206113" x="7459663" y="4154488"/>
          <p14:tracePt t="206121" x="7448550" y="4154488"/>
          <p14:tracePt t="206138" x="7448550" y="4141788"/>
          <p14:tracePt t="206155" x="7448550" y="4129088"/>
          <p14:tracePt t="206171" x="7435850" y="4117975"/>
          <p14:tracePt t="206187" x="7435850" y="4105275"/>
          <p14:tracePt t="206205" x="7435850" y="4079875"/>
          <p14:tracePt t="206221" x="7435850" y="4054475"/>
          <p14:tracePt t="206238" x="7435850" y="4041775"/>
          <p14:tracePt t="206241" x="7423150" y="4029075"/>
          <p14:tracePt t="206255" x="7423150" y="4017963"/>
          <p14:tracePt t="206257" x="7423150" y="4005263"/>
          <p14:tracePt t="206271" x="7423150" y="3992563"/>
          <p14:tracePt t="206289" x="7423150" y="3967163"/>
          <p14:tracePt t="206313" x="7423150" y="3954463"/>
          <p14:tracePt t="209545" x="7448550" y="3954463"/>
          <p14:tracePt t="209553" x="7485063" y="3954463"/>
          <p14:tracePt t="209563" x="7535863" y="3954463"/>
          <p14:tracePt t="209581" x="7585075" y="3954463"/>
          <p14:tracePt t="209596" x="7597775" y="3967163"/>
          <p14:tracePt t="209613" x="7623175" y="3967163"/>
          <p14:tracePt t="209630" x="7661275" y="3979863"/>
          <p14:tracePt t="209633" x="7673975" y="3979863"/>
          <p14:tracePt t="209647" x="7697788" y="3992563"/>
          <p14:tracePt t="209649" x="7735888" y="3992563"/>
          <p14:tracePt t="209663" x="7748588" y="3992563"/>
          <p14:tracePt t="209665" x="7761288" y="3992563"/>
          <p14:tracePt t="209681" x="7797800" y="3992563"/>
          <p14:tracePt t="209697" x="7810500" y="3992563"/>
          <p14:tracePt t="209730" x="7823200" y="3992563"/>
          <p14:tracePt t="209737" x="7823200" y="4005263"/>
          <p14:tracePt t="209753" x="7835900" y="4005263"/>
          <p14:tracePt t="209763" x="7848600" y="4005263"/>
          <p14:tracePt t="209905" x="7861300" y="4005263"/>
          <p14:tracePt t="209921" x="7886700" y="4005263"/>
          <p14:tracePt t="209929" x="7910513" y="4005263"/>
          <p14:tracePt t="209937" x="7948613" y="4005263"/>
          <p14:tracePt t="209948" x="7986713" y="4005263"/>
          <p14:tracePt t="209965" x="8061325" y="4017963"/>
          <p14:tracePt t="209982" x="8135938" y="4029075"/>
          <p14:tracePt t="209984" x="8174038" y="4029075"/>
          <p14:tracePt t="209997" x="8212138" y="4041775"/>
          <p14:tracePt t="210013" x="8248650" y="4041775"/>
          <p14:tracePt t="210030" x="8286750" y="4041775"/>
          <p14:tracePt t="210031" x="8299450" y="4054475"/>
          <p14:tracePt t="210047" x="8324850" y="4067175"/>
          <p14:tracePt t="210265" x="8335963" y="4067175"/>
          <p14:tracePt t="210393" x="8348663" y="4067175"/>
          <p14:tracePt t="210401" x="8361363" y="4067175"/>
          <p14:tracePt t="210416" x="8424863" y="4067175"/>
          <p14:tracePt t="210433" x="8474075" y="4067175"/>
          <p14:tracePt t="210449" x="8499475" y="4067175"/>
          <p14:tracePt t="210465" x="8512175" y="4067175"/>
          <p14:tracePt t="210482" x="8524875" y="4067175"/>
          <p14:tracePt t="211665" x="8512175" y="4067175"/>
          <p14:tracePt t="211673" x="8486775" y="4067175"/>
          <p14:tracePt t="211685" x="8461375" y="4067175"/>
          <p14:tracePt t="211702" x="8435975" y="4079875"/>
          <p14:tracePt t="211705" x="8399463" y="4092575"/>
          <p14:tracePt t="211719" x="8374063" y="4105275"/>
          <p14:tracePt t="211721" x="8335963" y="4105275"/>
          <p14:tracePt t="211736" x="8286750" y="4105275"/>
          <p14:tracePt t="211738" x="8248650" y="4105275"/>
          <p14:tracePt t="211753" x="8199438" y="4117975"/>
          <p14:tracePt t="211769" x="8135938" y="4117975"/>
          <p14:tracePt t="211785" x="8074025" y="4117975"/>
          <p14:tracePt t="211802" x="8023225" y="4117975"/>
          <p14:tracePt t="211819" x="7961313" y="4117975"/>
          <p14:tracePt t="211836" x="7874000" y="4117975"/>
          <p14:tracePt t="211853" x="7723188" y="4117975"/>
          <p14:tracePt t="211870" x="7572375" y="4117975"/>
          <p14:tracePt t="211873" x="7510463" y="4105275"/>
          <p14:tracePt t="211887" x="7472363" y="4105275"/>
          <p14:tracePt t="211889" x="7448550" y="4105275"/>
          <p14:tracePt t="211903" x="7435850" y="4105275"/>
          <p14:tracePt t="211905" x="7410450" y="4105275"/>
          <p14:tracePt t="211920" x="7372350" y="4105275"/>
          <p14:tracePt t="211922" x="7348538" y="4105275"/>
          <p14:tracePt t="211935" x="7310438" y="4092575"/>
          <p14:tracePt t="211952" x="7272338" y="4092575"/>
          <p14:tracePt t="211968" x="7259638" y="4092575"/>
          <p14:tracePt t="211985" x="7246938" y="4092575"/>
          <p14:tracePt t="212002" x="7210425" y="4092575"/>
          <p14:tracePt t="212018" x="7185025" y="4092575"/>
          <p14:tracePt t="212035" x="7134225" y="4067175"/>
          <p14:tracePt t="212052" x="7110413" y="4067175"/>
          <p14:tracePt t="212069" x="7097713" y="4067175"/>
          <p14:tracePt t="212112" x="7085013" y="4067175"/>
          <p14:tracePt t="212120" x="7072313" y="4067175"/>
          <p14:tracePt t="212144" x="7059613" y="4067175"/>
          <p14:tracePt t="212160" x="7046913" y="4067175"/>
          <p14:tracePt t="212176" x="7034213" y="4067175"/>
          <p14:tracePt t="212192" x="7021513" y="4067175"/>
          <p14:tracePt t="212224" x="7010400" y="4067175"/>
          <p14:tracePt t="212321" x="6997700" y="4067175"/>
          <p14:tracePt t="217137" x="6985000" y="4079875"/>
          <p14:tracePt t="217145" x="6972300" y="4105275"/>
          <p14:tracePt t="217152" x="6972300" y="4117975"/>
          <p14:tracePt t="217164" x="6946900" y="4129088"/>
          <p14:tracePt t="217181" x="6934200" y="4167188"/>
          <p14:tracePt t="217183" x="6934200" y="4179888"/>
          <p14:tracePt t="217198" x="6921500" y="4179888"/>
          <p14:tracePt t="217200" x="6921500" y="4192588"/>
          <p14:tracePt t="217215" x="6921500" y="4205288"/>
          <p14:tracePt t="217489" x="6910388" y="4205288"/>
          <p14:tracePt t="217513" x="6910388" y="4217988"/>
          <p14:tracePt t="217529" x="6897688" y="4217988"/>
          <p14:tracePt t="217545" x="6884988" y="4217988"/>
          <p14:tracePt t="217641" x="6872288" y="4230688"/>
          <p14:tracePt t="217657" x="6859588" y="4230688"/>
          <p14:tracePt t="217673" x="6846888" y="4230688"/>
          <p14:tracePt t="217680" x="6834188" y="4230688"/>
          <p14:tracePt t="217690" x="6834188" y="4241800"/>
          <p14:tracePt t="217700" x="6821488" y="4241800"/>
          <p14:tracePt t="217728" x="6808788" y="4241800"/>
          <p14:tracePt t="217809" x="6797675" y="4254500"/>
          <p14:tracePt t="217818" x="6784975" y="4267200"/>
          <p14:tracePt t="217827" x="6772275" y="4267200"/>
          <p14:tracePt t="217834" x="6759575" y="4267200"/>
          <p14:tracePt t="217850" x="6746875" y="4267200"/>
          <p14:tracePt t="218393" x="6759575" y="4279900"/>
          <p14:tracePt t="218401" x="6821488" y="4330700"/>
          <p14:tracePt t="218410" x="6897688" y="4379913"/>
          <p14:tracePt t="218420" x="6934200" y="4418013"/>
          <p14:tracePt t="218437" x="6985000" y="4454525"/>
          <p14:tracePt t="218453" x="7010400" y="4479925"/>
          <p14:tracePt t="218470" x="7010400" y="4492625"/>
          <p14:tracePt t="218641" x="7010400" y="4505325"/>
          <p14:tracePt t="218649" x="7010400" y="4518025"/>
          <p14:tracePt t="218657" x="7010400" y="4543425"/>
          <p14:tracePt t="218670" x="7010400" y="4554538"/>
          <p14:tracePt t="218672" x="7010400" y="4567238"/>
          <p14:tracePt t="218687" x="7010400" y="4579938"/>
          <p14:tracePt t="218689" x="7010400" y="4605338"/>
          <p14:tracePt t="218703" x="7010400" y="4618038"/>
          <p14:tracePt t="218706" x="7010400" y="4630738"/>
          <p14:tracePt t="218721" x="7021513" y="4705350"/>
          <p14:tracePt t="218737" x="7046913" y="4779963"/>
          <p14:tracePt t="218754" x="7072313" y="4905375"/>
          <p14:tracePt t="218771" x="7072313" y="5018088"/>
          <p14:tracePt t="218787" x="7072313" y="5105400"/>
          <p14:tracePt t="218804" x="7072313" y="5205413"/>
          <p14:tracePt t="218821" x="7072313" y="5294313"/>
          <p14:tracePt t="218838" x="7072313" y="5368925"/>
          <p14:tracePt t="218841" x="7072313" y="5381625"/>
          <p14:tracePt t="218854" x="7072313" y="5394325"/>
          <p14:tracePt t="218857" x="7072313" y="5407025"/>
          <p14:tracePt t="218873" x="7072313" y="5418138"/>
          <p14:tracePt t="219073" x="7059613" y="5418138"/>
          <p14:tracePt t="225889" x="7046913" y="5430838"/>
          <p14:tracePt t="225897" x="7034213" y="5430838"/>
          <p14:tracePt t="225913" x="7021513" y="5443538"/>
          <p14:tracePt t="225937" x="7010400" y="5443538"/>
          <p14:tracePt t="225953" x="6997700" y="5443538"/>
          <p14:tracePt t="225978" x="6985000" y="5443538"/>
          <p14:tracePt t="225985" x="6972300" y="5443538"/>
          <p14:tracePt t="226001" x="6959600" y="5443538"/>
          <p14:tracePt t="226009" x="6946900" y="5456238"/>
          <p14:tracePt t="226025" x="6934200" y="5456238"/>
          <p14:tracePt t="226040" x="6921500" y="5456238"/>
          <p14:tracePt t="226057" x="6897688" y="5456238"/>
          <p14:tracePt t="226073" x="6884988" y="5456238"/>
          <p14:tracePt t="226091" x="6846888" y="5456238"/>
          <p14:tracePt t="226106" x="6821488" y="5481638"/>
          <p14:tracePt t="226123" x="6784975" y="5481638"/>
          <p14:tracePt t="226140" x="6734175" y="5481638"/>
          <p14:tracePt t="226157" x="6684963" y="5481638"/>
          <p14:tracePt t="226173" x="6608763" y="5481638"/>
          <p14:tracePt t="226191" x="6572250" y="5481638"/>
          <p14:tracePt t="226193" x="6546850" y="5481638"/>
          <p14:tracePt t="226207" x="6521450" y="5481638"/>
          <p14:tracePt t="226210" x="6496050" y="5481638"/>
          <p14:tracePt t="226224" x="6434138" y="5481638"/>
          <p14:tracePt t="226241" x="6396038" y="5481638"/>
          <p14:tracePt t="226257" x="6359525" y="5468938"/>
          <p14:tracePt t="226273" x="6308725" y="5468938"/>
          <p14:tracePt t="226290" x="6259513" y="5443538"/>
          <p14:tracePt t="226306" x="6208713" y="5430838"/>
          <p14:tracePt t="226324" x="6157913" y="5407025"/>
          <p14:tracePt t="226341" x="6070600" y="5330825"/>
          <p14:tracePt t="226357" x="5983288" y="5268913"/>
          <p14:tracePt t="226361" x="5945188" y="5230813"/>
          <p14:tracePt t="226373" x="5921375" y="5194300"/>
          <p14:tracePt t="226391" x="5845175" y="5105400"/>
          <p14:tracePt t="226393" x="5821363" y="5092700"/>
          <p14:tracePt t="226407" x="5821363" y="5081588"/>
          <p14:tracePt t="226409" x="5821363" y="5056188"/>
          <p14:tracePt t="226425" x="5808663" y="5043488"/>
          <p14:tracePt t="226441" x="5795963" y="5030788"/>
          <p14:tracePt t="226456" x="5795963" y="5018088"/>
          <p14:tracePt t="226537" x="5795963" y="5005388"/>
          <p14:tracePt t="226545" x="5795963" y="4992688"/>
          <p14:tracePt t="226562" x="5795963" y="4968875"/>
          <p14:tracePt t="226574" x="5795963" y="4943475"/>
          <p14:tracePt t="226577" x="5795963" y="4918075"/>
          <p14:tracePt t="226591" x="5808663" y="4905375"/>
          <p14:tracePt t="226593" x="5821363" y="4868863"/>
          <p14:tracePt t="226609" x="5832475" y="4830763"/>
          <p14:tracePt t="226625" x="5857875" y="4792663"/>
          <p14:tracePt t="226641" x="5870575" y="4756150"/>
          <p14:tracePt t="226658" x="5895975" y="4743450"/>
          <p14:tracePt t="226674" x="5908675" y="4730750"/>
          <p14:tracePt t="226691" x="5921375" y="4718050"/>
          <p14:tracePt t="226713" x="5932488" y="4705350"/>
          <p14:tracePt t="226752" x="5945188" y="4692650"/>
          <p14:tracePt t="226768" x="5957888" y="4692650"/>
          <p14:tracePt t="226776" x="5957888" y="4679950"/>
          <p14:tracePt t="226790" x="5970588" y="4679950"/>
          <p14:tracePt t="226792" x="5983288" y="4679950"/>
          <p14:tracePt t="226807" x="5995988" y="4667250"/>
          <p14:tracePt t="226824" x="6021388" y="4656138"/>
          <p14:tracePt t="226841" x="6057900" y="4656138"/>
          <p14:tracePt t="226857" x="6070600" y="4643438"/>
          <p14:tracePt t="226874" x="6108700" y="4630738"/>
          <p14:tracePt t="226890" x="6146800" y="4630738"/>
          <p14:tracePt t="226907" x="6183313" y="4618038"/>
          <p14:tracePt t="226924" x="6208713" y="4605338"/>
          <p14:tracePt t="226940" x="6259513" y="4605338"/>
          <p14:tracePt t="226957" x="6308725" y="4579938"/>
          <p14:tracePt t="226974" x="6370638" y="4567238"/>
          <p14:tracePt t="226976" x="6396038" y="4554538"/>
          <p14:tracePt t="226991" x="6483350" y="4518025"/>
          <p14:tracePt t="227008" x="6596063" y="4492625"/>
          <p14:tracePt t="227024" x="6708775" y="4443413"/>
          <p14:tracePt t="227041" x="6834188" y="4405313"/>
          <p14:tracePt t="227057" x="6959600" y="4379913"/>
          <p14:tracePt t="227074" x="7072313" y="4341813"/>
          <p14:tracePt t="227091" x="7134225" y="4330700"/>
          <p14:tracePt t="227108" x="7172325" y="4318000"/>
          <p14:tracePt t="227124" x="7185025" y="4305300"/>
          <p14:tracePt t="227142" x="7197725" y="4305300"/>
          <p14:tracePt t="227233" x="7210425" y="4305300"/>
          <p14:tracePt t="227241" x="7223125" y="4305300"/>
          <p14:tracePt t="227249" x="7223125" y="4292600"/>
          <p14:tracePt t="227259" x="7235825" y="4292600"/>
          <p14:tracePt t="227276" x="7259638" y="4292600"/>
          <p14:tracePt t="227293" x="7285038" y="4279900"/>
          <p14:tracePt t="227310" x="7335838" y="4254500"/>
          <p14:tracePt t="227314" x="7359650" y="4254500"/>
          <p14:tracePt t="227326" x="7372350" y="4241800"/>
          <p14:tracePt t="227328" x="7397750" y="4230688"/>
          <p14:tracePt t="227343" x="7410450" y="4230688"/>
          <p14:tracePt t="227345" x="7435850" y="4217988"/>
          <p14:tracePt t="227360" x="7459663" y="4205288"/>
          <p14:tracePt t="227377" x="7497763" y="4205288"/>
          <p14:tracePt t="227394" x="7523163" y="4192588"/>
          <p14:tracePt t="227411" x="7548563" y="4192588"/>
          <p14:tracePt t="227426" x="7561263" y="4192588"/>
          <p14:tracePt t="227443" x="7572375" y="4192588"/>
          <p14:tracePt t="227460" x="7585075" y="4192588"/>
          <p14:tracePt t="227477" x="7597775" y="4179888"/>
          <p14:tracePt t="227497" x="7610475" y="4179888"/>
          <p14:tracePt t="227510" x="7623175" y="4179888"/>
          <p14:tracePt t="227512" x="7635875" y="4179888"/>
          <p14:tracePt t="227528" x="7648575" y="4179888"/>
          <p14:tracePt t="227544" x="7661275" y="4179888"/>
          <p14:tracePt t="227561" x="7710488" y="4179888"/>
          <p14:tracePt t="227577" x="7748588" y="4154488"/>
          <p14:tracePt t="227594" x="7773988" y="4154488"/>
          <p14:tracePt t="227611" x="7810500" y="4154488"/>
          <p14:tracePt t="227627" x="7835900" y="4154488"/>
          <p14:tracePt t="227644" x="7848600" y="4154488"/>
          <p14:tracePt t="228217" x="7823200" y="4154488"/>
          <p14:tracePt t="228225" x="7810500" y="4154488"/>
          <p14:tracePt t="228233" x="7785100" y="4154488"/>
          <p14:tracePt t="228246" x="7773988" y="4154488"/>
          <p14:tracePt t="228249" x="7735888" y="4154488"/>
          <p14:tracePt t="228262" x="7723188" y="4154488"/>
          <p14:tracePt t="228264" x="7710488" y="4154488"/>
          <p14:tracePt t="228279" x="7685088" y="4154488"/>
          <p14:tracePt t="228281" x="7661275" y="4154488"/>
          <p14:tracePt t="228296" x="7597775" y="4154488"/>
          <p14:tracePt t="228312" x="7535863" y="4167188"/>
          <p14:tracePt t="228329" x="7485063" y="4179888"/>
          <p14:tracePt t="228345" x="7423150" y="4192588"/>
          <p14:tracePt t="228362" x="7348538" y="4217988"/>
          <p14:tracePt t="228379" x="7235825" y="4254500"/>
          <p14:tracePt t="228396" x="7134225" y="4279900"/>
          <p14:tracePt t="228413" x="7021513" y="4305300"/>
          <p14:tracePt t="228430" x="6910388" y="4318000"/>
          <p14:tracePt t="228433" x="6859588" y="4330700"/>
          <p14:tracePt t="228446" x="6821488" y="4341813"/>
          <p14:tracePt t="228448" x="6759575" y="4367213"/>
          <p14:tracePt t="228463" x="6708775" y="4379913"/>
          <p14:tracePt t="228481" x="6546850" y="4418013"/>
          <p14:tracePt t="228496" x="6434138" y="4454525"/>
          <p14:tracePt t="228513" x="6283325" y="4505325"/>
          <p14:tracePt t="228530" x="6096000" y="4567238"/>
          <p14:tracePt t="228546" x="5895975" y="4643438"/>
          <p14:tracePt t="228563" x="5657850" y="4756150"/>
          <p14:tracePt t="228579" x="5394325" y="4856163"/>
          <p14:tracePt t="228596" x="5170488" y="4918075"/>
          <p14:tracePt t="228613" x="4994275" y="4956175"/>
          <p14:tracePt t="228630" x="4906963" y="4968875"/>
          <p14:tracePt t="228633" x="4868863" y="4968875"/>
          <p14:tracePt t="228645" x="4832350" y="4968875"/>
          <p14:tracePt t="228662" x="4756150" y="4981575"/>
          <p14:tracePt t="228663" x="4732338" y="4981575"/>
          <p14:tracePt t="228679" x="4706938" y="4981575"/>
          <p14:tracePt t="228680" x="4668838" y="4981575"/>
          <p14:tracePt t="228696" x="4543425" y="5005388"/>
          <p14:tracePt t="228712" x="4418013" y="5005388"/>
          <p14:tracePt t="228729" x="4343400" y="5005388"/>
          <p14:tracePt t="228745" x="4268788" y="5005388"/>
          <p14:tracePt t="228762" x="4181475" y="5005388"/>
          <p14:tracePt t="228779" x="4105275" y="5005388"/>
          <p14:tracePt t="228795" x="4030663" y="5005388"/>
          <p14:tracePt t="228812" x="3943350" y="5005388"/>
          <p14:tracePt t="228829" x="3817938" y="5005388"/>
          <p14:tracePt t="228846" x="3605213" y="5005388"/>
          <p14:tracePt t="228848" x="3467100" y="5005388"/>
          <p14:tracePt t="228862" x="3317875" y="5005388"/>
          <p14:tracePt t="228864" x="3154363" y="5005388"/>
          <p14:tracePt t="228880" x="2867025" y="5005388"/>
          <p14:tracePt t="228896" x="2654300" y="4992688"/>
          <p14:tracePt t="228913" x="2490788" y="4943475"/>
          <p14:tracePt t="228930" x="2378075" y="4930775"/>
          <p14:tracePt t="228946" x="2278063" y="4905375"/>
          <p14:tracePt t="228963" x="2165350" y="4892675"/>
          <p14:tracePt t="228979" x="2065338" y="4892675"/>
          <p14:tracePt t="228996" x="1952625" y="4868863"/>
          <p14:tracePt t="229013" x="1814513" y="4843463"/>
          <p14:tracePt t="229029" x="1714500" y="4805363"/>
          <p14:tracePt t="229046" x="1665288" y="4792663"/>
          <p14:tracePt t="229048" x="1639888" y="4779963"/>
          <p14:tracePt t="229063" x="1627188" y="4779963"/>
          <p14:tracePt t="229064" x="1614488" y="4779963"/>
          <p14:tracePt t="229080" x="1601788" y="4779963"/>
          <p14:tracePt t="229225" x="1601788" y="4768850"/>
          <p14:tracePt t="229257" x="1601788" y="4756150"/>
          <p14:tracePt t="229281" x="1601788" y="4743450"/>
          <p14:tracePt t="229298" x="1627188" y="4743450"/>
          <p14:tracePt t="229313" x="1639888" y="4743450"/>
          <p14:tracePt t="229321" x="1677988" y="4730750"/>
          <p14:tracePt t="229331" x="1701800" y="4718050"/>
          <p14:tracePt t="229348" x="1765300" y="4718050"/>
          <p14:tracePt t="229365" x="1801813" y="4705350"/>
          <p14:tracePt t="229382" x="1827213" y="4705350"/>
          <p14:tracePt t="229385" x="1839913" y="4705350"/>
          <p14:tracePt t="229401" x="1852613" y="4705350"/>
          <p14:tracePt t="229416" x="1865313" y="4705350"/>
          <p14:tracePt t="229665" x="1865313" y="4692650"/>
          <p14:tracePt t="229682" x="1839913" y="4679950"/>
          <p14:tracePt t="229691" x="1765300" y="4643438"/>
          <p14:tracePt t="229699" x="1701800" y="4605338"/>
          <p14:tracePt t="229715" x="1652588" y="4579938"/>
          <p14:tracePt t="229733" x="1627188" y="4579938"/>
          <p14:tracePt t="229960" x="1652588" y="4567238"/>
          <p14:tracePt t="229968" x="1677988" y="4554538"/>
          <p14:tracePt t="229983" x="1701800" y="4543425"/>
          <p14:tracePt t="229985" x="1727200" y="4543425"/>
          <p14:tracePt t="230000" x="1739900" y="4543425"/>
          <p14:tracePt t="230225" x="1739900" y="4554538"/>
          <p14:tracePt t="230241" x="1739900" y="4567238"/>
          <p14:tracePt t="230257" x="1739900" y="4579938"/>
          <p14:tracePt t="230273" x="1739900" y="4592638"/>
          <p14:tracePt t="230280" x="1739900" y="4605338"/>
          <p14:tracePt t="230322" x="1739900" y="4618038"/>
          <p14:tracePt t="230345" x="1739900" y="4630738"/>
          <p14:tracePt t="230385" x="1739900" y="4643438"/>
          <p14:tracePt t="230393" x="1739900" y="4656138"/>
          <p14:tracePt t="231433" x="1752600" y="4656138"/>
          <p14:tracePt t="231441" x="1852613" y="4656138"/>
          <p14:tracePt t="231453" x="2014538" y="4643438"/>
          <p14:tracePt t="231457" x="2290763" y="4630738"/>
          <p14:tracePt t="231469" x="2603500" y="4630738"/>
          <p14:tracePt t="231486" x="3079750" y="4630738"/>
          <p14:tracePt t="231487" x="3317875" y="4630738"/>
          <p14:tracePt t="231503" x="3530600" y="4630738"/>
          <p14:tracePt t="231504" x="3730625" y="4630738"/>
          <p14:tracePt t="231520" x="4017963" y="4643438"/>
          <p14:tracePt t="231536" x="4156075" y="4656138"/>
          <p14:tracePt t="231553" x="4192588" y="4656138"/>
          <p14:tracePt t="231657" x="4192588" y="4667250"/>
          <p14:tracePt t="231673" x="4168775" y="4679950"/>
          <p14:tracePt t="231681" x="4130675" y="4692650"/>
          <p14:tracePt t="231688" x="4081463" y="4692650"/>
          <p14:tracePt t="231705" x="3956050" y="4718050"/>
          <p14:tracePt t="231721" x="3879850" y="4718050"/>
          <p14:tracePt t="231738" x="3843338" y="4730750"/>
          <p14:tracePt t="231754" x="3830638" y="4730750"/>
          <p14:tracePt t="231825" x="3856038" y="4730750"/>
          <p14:tracePt t="231833" x="3917950" y="4730750"/>
          <p14:tracePt t="231842" x="3992563" y="4730750"/>
          <p14:tracePt t="231855" x="4068763" y="4730750"/>
          <p14:tracePt t="231857" x="4130675" y="4730750"/>
          <p14:tracePt t="231872" x="4192588" y="4718050"/>
          <p14:tracePt t="231993" x="4156075" y="4718050"/>
          <p14:tracePt t="232001" x="4117975" y="4718050"/>
          <p14:tracePt t="232009" x="4081463" y="4718050"/>
          <p14:tracePt t="232022" x="4056063" y="4718050"/>
          <p14:tracePt t="232025" x="4030663" y="4718050"/>
          <p14:tracePt t="232039" x="4017963" y="4718050"/>
          <p14:tracePt t="232113" x="4030663" y="4718050"/>
          <p14:tracePt t="232122" x="4092575" y="4718050"/>
          <p14:tracePt t="232130" x="4205288" y="4718050"/>
          <p14:tracePt t="232139" x="4356100" y="4718050"/>
          <p14:tracePt t="232155" x="4681538" y="4730750"/>
          <p14:tracePt t="232173" x="4945063" y="4730750"/>
          <p14:tracePt t="232189" x="5081588" y="4743450"/>
          <p14:tracePt t="232193" x="5106988" y="4756150"/>
          <p14:tracePt t="232205" x="5119688" y="4756150"/>
          <p14:tracePt t="232281" x="5094288" y="4768850"/>
          <p14:tracePt t="232289" x="5057775" y="4768850"/>
          <p14:tracePt t="232296" x="5019675" y="4768850"/>
          <p14:tracePt t="232306" x="4994275" y="4768850"/>
          <p14:tracePt t="232323" x="4945063" y="4768850"/>
          <p14:tracePt t="232339" x="4919663" y="4768850"/>
          <p14:tracePt t="232409" x="4968875" y="4768850"/>
          <p14:tracePt t="232417" x="5068888" y="4768850"/>
          <p14:tracePt t="232424" x="5207000" y="4768850"/>
          <p14:tracePt t="232440" x="5519738" y="4768850"/>
          <p14:tracePt t="232457" x="5832475" y="4768850"/>
          <p14:tracePt t="232473" x="6034088" y="4768850"/>
          <p14:tracePt t="232490" x="6108700" y="4768850"/>
          <p14:tracePt t="232506" x="6121400" y="4768850"/>
          <p14:tracePt t="232561" x="6096000" y="4768850"/>
          <p14:tracePt t="232569" x="6070600" y="4768850"/>
          <p14:tracePt t="232577" x="6034088" y="4768850"/>
          <p14:tracePt t="232590" x="5983288" y="4768850"/>
          <p14:tracePt t="232608" x="5908675" y="4768850"/>
          <p14:tracePt t="232610" x="5883275" y="4768850"/>
          <p14:tracePt t="232624" x="5845175" y="4792663"/>
          <p14:tracePt t="232640" x="5821363" y="4792663"/>
          <p14:tracePt t="233241" x="5832475" y="4792663"/>
          <p14:tracePt t="233249" x="5845175" y="4792663"/>
          <p14:tracePt t="233265" x="5857875" y="4779963"/>
          <p14:tracePt t="233275" x="5870575" y="4779963"/>
          <p14:tracePt t="233292" x="5883275" y="4756150"/>
          <p14:tracePt t="233308" x="5895975" y="4756150"/>
          <p14:tracePt t="233326" x="5921375" y="4743450"/>
          <p14:tracePt t="233441" x="5921375" y="4730750"/>
          <p14:tracePt t="233457" x="5895975" y="4705350"/>
          <p14:tracePt t="233466" x="5870575" y="4692650"/>
          <p14:tracePt t="233475" x="5845175" y="4679950"/>
          <p14:tracePt t="233493" x="5821363" y="4667250"/>
          <p14:tracePt t="233509" x="5783263" y="4656138"/>
          <p14:tracePt t="233512" x="5783263" y="4643438"/>
          <p14:tracePt t="233526" x="5770563" y="4643438"/>
          <p14:tracePt t="233529" x="5757863" y="4643438"/>
          <p14:tracePt t="233544" x="5745163" y="4643438"/>
          <p14:tracePt t="233560" x="5732463" y="4643438"/>
          <p14:tracePt t="233577" x="5719763" y="4643438"/>
          <p14:tracePt t="233592" x="5708650" y="4643438"/>
          <p14:tracePt t="233616" x="5695950" y="4643438"/>
          <p14:tracePt t="233721" x="5732463" y="4643438"/>
          <p14:tracePt t="233728" x="5783263" y="4656138"/>
          <p14:tracePt t="233743" x="5845175" y="4667250"/>
          <p14:tracePt t="233746" x="5895975" y="4679950"/>
          <p14:tracePt t="233761" x="5970588" y="4692650"/>
          <p14:tracePt t="233777" x="6008688" y="4692650"/>
          <p14:tracePt t="233794" x="6021388" y="4692650"/>
          <p14:tracePt t="233873" x="6008688" y="4705350"/>
          <p14:tracePt t="233881" x="5957888" y="4718050"/>
          <p14:tracePt t="233892" x="5895975" y="4718050"/>
          <p14:tracePt t="233909" x="5757863" y="4743450"/>
          <p14:tracePt t="233926" x="5645150" y="4743450"/>
          <p14:tracePt t="233942" x="5570538" y="4756150"/>
          <p14:tracePt t="233944" x="5545138" y="4756150"/>
          <p14:tracePt t="234025" x="5557838" y="4756150"/>
          <p14:tracePt t="234032" x="5607050" y="4756150"/>
          <p14:tracePt t="234044" x="5683250" y="4756150"/>
          <p14:tracePt t="234061" x="5832475" y="4756150"/>
          <p14:tracePt t="234078" x="5945188" y="4743450"/>
          <p14:tracePt t="234081" x="5983288" y="4743450"/>
          <p14:tracePt t="234094" x="6008688" y="4743450"/>
          <p14:tracePt t="234209" x="5970588" y="4743450"/>
          <p14:tracePt t="234217" x="5932488" y="4743450"/>
          <p14:tracePt t="234227" x="5895975" y="4743450"/>
          <p14:tracePt t="234244" x="5821363" y="4743450"/>
          <p14:tracePt t="234261" x="5795963" y="4743450"/>
          <p14:tracePt t="234278" x="5783263" y="4756150"/>
          <p14:tracePt t="234321" x="5795963" y="4756150"/>
          <p14:tracePt t="234328" x="5845175" y="4756150"/>
          <p14:tracePt t="234336" x="5932488" y="4756150"/>
          <p14:tracePt t="234344" x="6021388" y="4756150"/>
          <p14:tracePt t="234361" x="6170613" y="4743450"/>
          <p14:tracePt t="234378" x="6308725" y="4743450"/>
          <p14:tracePt t="234394" x="6346825" y="4743450"/>
          <p14:tracePt t="234411" x="6370638" y="4743450"/>
          <p14:tracePt t="234473" x="6383338" y="4743450"/>
          <p14:tracePt t="234480" x="6408738" y="4743450"/>
          <p14:tracePt t="234496" x="6546850" y="4718050"/>
          <p14:tracePt t="234512" x="6759575" y="4718050"/>
          <p14:tracePt t="234527" x="6997700" y="4718050"/>
          <p14:tracePt t="234544" x="7159625" y="4718050"/>
          <p14:tracePt t="234561" x="7285038" y="4718050"/>
          <p14:tracePt t="234577" x="7323138" y="4718050"/>
          <p14:tracePt t="234594" x="7335838" y="4718050"/>
          <p14:tracePt t="234611" x="7348538" y="4718050"/>
          <p14:tracePt t="234629" x="7372350" y="4718050"/>
          <p14:tracePt t="234633" x="7385050" y="4718050"/>
          <p14:tracePt t="234645" x="7410450" y="4718050"/>
          <p14:tracePt t="234662" x="7448550" y="4718050"/>
          <p14:tracePt t="234679" x="7485063" y="4718050"/>
          <p14:tracePt t="234682" x="7510463" y="4718050"/>
          <p14:tracePt t="234696" x="7561263" y="4730750"/>
          <p14:tracePt t="234713" x="7610475" y="4743450"/>
          <p14:tracePt t="234729" x="7673975" y="4743450"/>
          <p14:tracePt t="234746" x="7723188" y="4756150"/>
          <p14:tracePt t="234762" x="7748588" y="4756150"/>
          <p14:tracePt t="234779" x="7761288" y="4756150"/>
          <p14:tracePt t="234857" x="7723188" y="4756150"/>
          <p14:tracePt t="234865" x="7661275" y="4756150"/>
          <p14:tracePt t="234880" x="7585075" y="4756150"/>
          <p14:tracePt t="234882" x="7497763" y="4768850"/>
          <p14:tracePt t="234896" x="7335838" y="4779963"/>
          <p14:tracePt t="234913" x="7210425" y="4779963"/>
          <p14:tracePt t="234931" x="7134225" y="4779963"/>
          <p14:tracePt t="234946" x="7123113" y="4779963"/>
          <p14:tracePt t="235008" x="7185025" y="4779963"/>
          <p14:tracePt t="235016" x="7297738" y="4779963"/>
          <p14:tracePt t="235029" x="7448550" y="4779963"/>
          <p14:tracePt t="235032" x="7610475" y="4779963"/>
          <p14:tracePt t="235046" x="7797800" y="4779963"/>
          <p14:tracePt t="235049" x="7974013" y="4779963"/>
          <p14:tracePt t="235063" x="8123238" y="4779963"/>
          <p14:tracePt t="235065" x="8261350" y="4779963"/>
          <p14:tracePt t="235080" x="8461375" y="4779963"/>
          <p14:tracePt t="235096" x="8586788" y="4779963"/>
          <p14:tracePt t="235113" x="8624888" y="4779963"/>
          <p14:tracePt t="235130" x="8637588" y="4779963"/>
          <p14:tracePt t="235201" x="8624888" y="4779963"/>
          <p14:tracePt t="235209" x="8586788" y="4779963"/>
          <p14:tracePt t="235217" x="8524875" y="4779963"/>
          <p14:tracePt t="235230" x="8424863" y="4779963"/>
          <p14:tracePt t="235233" x="8335963" y="4779963"/>
          <p14:tracePt t="235247" x="8261350" y="4779963"/>
          <p14:tracePt t="235249" x="8174038" y="4779963"/>
          <p14:tracePt t="235264" x="8086725" y="4779963"/>
          <p14:tracePt t="235281" x="8048625" y="4779963"/>
          <p14:tracePt t="235369" x="8074025" y="4779963"/>
          <p14:tracePt t="235377" x="8148638" y="4779963"/>
          <p14:tracePt t="235385" x="8212138" y="4779963"/>
          <p14:tracePt t="235397" x="8286750" y="4768850"/>
          <p14:tracePt t="235414" x="8412163" y="4756150"/>
          <p14:tracePt t="235417" x="8435975" y="4756150"/>
          <p14:tracePt t="235431" x="8448675" y="4756150"/>
          <p14:tracePt t="235432" x="8461375" y="4756150"/>
          <p14:tracePt t="235447" x="8474075" y="4756150"/>
          <p14:tracePt t="235529" x="8448675" y="4756150"/>
          <p14:tracePt t="235537" x="8386763" y="4743450"/>
          <p14:tracePt t="235548" x="8274050" y="4730750"/>
          <p14:tracePt t="235565" x="8048625" y="4730750"/>
          <p14:tracePt t="235581" x="7848600" y="4730750"/>
          <p14:tracePt t="235584" x="7797800" y="4730750"/>
          <p14:tracePt t="235599" x="7761288" y="4730750"/>
          <p14:tracePt t="235601" x="7748588" y="4730750"/>
          <p14:tracePt t="235681" x="7748588" y="4718050"/>
          <p14:tracePt t="235698" x="7761288" y="4718050"/>
          <p14:tracePt t="235705" x="7810500" y="4705350"/>
          <p14:tracePt t="235715" x="7886700" y="4692650"/>
          <p14:tracePt t="235731" x="8035925" y="4692650"/>
          <p14:tracePt t="235749" x="8123238" y="4679950"/>
          <p14:tracePt t="235765" x="8174038" y="4679950"/>
          <p14:tracePt t="235857" x="8161338" y="4679950"/>
          <p14:tracePt t="235865" x="8123238" y="4679950"/>
          <p14:tracePt t="235872" x="8074025" y="4679950"/>
          <p14:tracePt t="235884" x="8023225" y="4679950"/>
          <p14:tracePt t="235898" x="7961313" y="4679950"/>
          <p14:tracePt t="236103" x="7948613" y="4667250"/>
          <p14:tracePt t="236111" x="7910513" y="4656138"/>
          <p14:tracePt t="236122" x="7861300" y="4656138"/>
          <p14:tracePt t="236131" x="7835900" y="4656138"/>
          <p14:tracePt t="236147" x="7810500" y="4656138"/>
          <p14:tracePt t="236776" x="7797800" y="4656138"/>
          <p14:tracePt t="236784" x="7785100" y="4656138"/>
          <p14:tracePt t="236792" x="7773988" y="4656138"/>
          <p14:tracePt t="236801" x="7748588" y="4656138"/>
          <p14:tracePt t="236818" x="7710488" y="4643438"/>
          <p14:tracePt t="236835" x="7661275" y="4643438"/>
          <p14:tracePt t="236851" x="7597775" y="4618038"/>
          <p14:tracePt t="236868" x="7510463" y="4618038"/>
          <p14:tracePt t="236885" x="7372350" y="4605338"/>
          <p14:tracePt t="236891" x="7310438" y="4605338"/>
          <p14:tracePt t="236901" x="7223125" y="4605338"/>
          <p14:tracePt t="236904" x="7123113" y="4592638"/>
          <p14:tracePt t="236918" x="7021513" y="4579938"/>
          <p14:tracePt t="236921" x="6897688" y="4579938"/>
          <p14:tracePt t="236935" x="6759575" y="4554538"/>
          <p14:tracePt t="236936" x="6646863" y="4543425"/>
          <p14:tracePt t="236952" x="6408738" y="4543425"/>
          <p14:tracePt t="236969" x="6234113" y="4543425"/>
          <p14:tracePt t="236985" x="6045200" y="4543425"/>
          <p14:tracePt t="237002" x="5857875" y="4543425"/>
          <p14:tracePt t="237018" x="5670550" y="4543425"/>
          <p14:tracePt t="237035" x="5483225" y="4554538"/>
          <p14:tracePt t="237052" x="5370513" y="4567238"/>
          <p14:tracePt t="237068" x="5245100" y="4592638"/>
          <p14:tracePt t="237085" x="5145088" y="4618038"/>
          <p14:tracePt t="237089" x="5119688" y="4618038"/>
          <p14:tracePt t="237102" x="5094288" y="4630738"/>
          <p14:tracePt t="237105" x="5068888" y="4643438"/>
          <p14:tracePt t="237118" x="5032375" y="4656138"/>
          <p14:tracePt t="237121" x="5006975" y="4667250"/>
          <p14:tracePt t="237136" x="4981575" y="4692650"/>
          <p14:tracePt t="237138" x="4956175" y="4705350"/>
          <p14:tracePt t="237152" x="4906963" y="4730750"/>
          <p14:tracePt t="237169" x="4832350" y="4779963"/>
          <p14:tracePt t="237185" x="4781550" y="4818063"/>
          <p14:tracePt t="237202" x="4732338" y="4856163"/>
          <p14:tracePt t="237219" x="4656138" y="4892675"/>
          <p14:tracePt t="237235" x="4594225" y="4918075"/>
          <p14:tracePt t="237252" x="4468813" y="4981575"/>
          <p14:tracePt t="237269" x="4330700" y="5030788"/>
          <p14:tracePt t="237286" x="4168775" y="5105400"/>
          <p14:tracePt t="237290" x="4081463" y="5130800"/>
          <p14:tracePt t="237303" x="4017963" y="5156200"/>
          <p14:tracePt t="237305" x="3943350" y="5181600"/>
          <p14:tracePt t="237317" x="3867150" y="5205413"/>
          <p14:tracePt t="237320" x="3792538" y="5230813"/>
          <p14:tracePt t="237335" x="3705225" y="5256213"/>
          <p14:tracePt t="237336" x="3617913" y="5281613"/>
          <p14:tracePt t="237351" x="3467100" y="5305425"/>
          <p14:tracePt t="237368" x="3341688" y="5343525"/>
          <p14:tracePt t="237385" x="3216275" y="5356225"/>
          <p14:tracePt t="237401" x="3128963" y="5381625"/>
          <p14:tracePt t="237418" x="3079750" y="5394325"/>
          <p14:tracePt t="237434" x="3041650" y="5407025"/>
          <p14:tracePt t="237451" x="3003550" y="5418138"/>
          <p14:tracePt t="237468" x="2992438" y="5418138"/>
          <p14:tracePt t="237485" x="2954338" y="5430838"/>
          <p14:tracePt t="237501" x="2941638" y="5430838"/>
          <p14:tracePt t="237519" x="2928938" y="5430838"/>
          <p14:tracePt t="237520" x="2916238" y="5443538"/>
          <p14:tracePt t="237535" x="2903538" y="5443538"/>
          <p14:tracePt t="237552" x="2890838" y="5443538"/>
          <p14:tracePt t="237601" x="2879725" y="5443538"/>
          <p14:tracePt t="237617" x="2867025" y="5443538"/>
          <p14:tracePt t="238001" x="2879725" y="5443538"/>
          <p14:tracePt t="238008" x="2903538" y="5443538"/>
          <p14:tracePt t="238021" x="2941638" y="5443538"/>
          <p14:tracePt t="238025" x="2979738" y="5443538"/>
          <p14:tracePt t="238037" x="3016250" y="5443538"/>
          <p14:tracePt t="238040" x="3067050" y="5443538"/>
          <p14:tracePt t="238055" x="3141663" y="5443538"/>
          <p14:tracePt t="238057" x="3228975" y="5443538"/>
          <p14:tracePt t="238071" x="3317875" y="5443538"/>
          <p14:tracePt t="238073" x="3405188" y="5443538"/>
          <p14:tracePt t="238089" x="3579813" y="5443538"/>
          <p14:tracePt t="238105" x="3767138" y="5443538"/>
          <p14:tracePt t="238121" x="3905250" y="5443538"/>
          <p14:tracePt t="238138" x="3992563" y="5443538"/>
          <p14:tracePt t="238154" x="4092575" y="5443538"/>
          <p14:tracePt t="238171" x="4156075" y="5443538"/>
          <p14:tracePt t="238188" x="4230688" y="5468938"/>
          <p14:tracePt t="238205" x="4268788" y="5468938"/>
          <p14:tracePt t="238221" x="4294188" y="5468938"/>
          <p14:tracePt t="238224" x="4318000" y="5468938"/>
          <p14:tracePt t="238241" x="4330700" y="5468938"/>
          <p14:tracePt t="238255" x="4343400" y="5468938"/>
          <p14:tracePt t="238256" x="4356100" y="5468938"/>
          <p14:tracePt t="238272" x="4368800" y="5468938"/>
          <p14:tracePt t="238288" x="4381500" y="5468938"/>
          <p14:tracePt t="238305" x="4406900" y="5468938"/>
          <p14:tracePt t="238323" x="4430713" y="5468938"/>
          <p14:tracePt t="238338" x="4468813" y="5468938"/>
          <p14:tracePt t="238355" x="4494213" y="5468938"/>
          <p14:tracePt t="238372" x="4518025" y="5468938"/>
          <p14:tracePt t="238389" x="4530725" y="5468938"/>
          <p14:tracePt t="240177" x="4518025" y="5468938"/>
          <p14:tracePt t="240185" x="4506913" y="5468938"/>
          <p14:tracePt t="240194" x="4481513" y="5468938"/>
          <p14:tracePt t="240210" x="4430713" y="5481638"/>
          <p14:tracePt t="240226" x="4394200" y="5494338"/>
          <p14:tracePt t="240243" x="4368800" y="5494338"/>
          <p14:tracePt t="240260" x="4343400" y="5507038"/>
          <p14:tracePt t="240277" x="4305300" y="5507038"/>
          <p14:tracePt t="240280" x="4294188" y="5507038"/>
          <p14:tracePt t="240293" x="4281488" y="5507038"/>
          <p14:tracePt t="240296" x="4281488" y="5518150"/>
          <p14:tracePt t="240310" x="4256088" y="5530850"/>
          <p14:tracePt t="240312" x="4243388" y="5530850"/>
          <p14:tracePt t="240328" x="4230688" y="5530850"/>
          <p14:tracePt t="240344" x="4205288" y="5530850"/>
          <p14:tracePt t="240360" x="4168775" y="5530850"/>
          <p14:tracePt t="240377" x="4130675" y="5543550"/>
          <p14:tracePt t="240394" x="4105275" y="5543550"/>
          <p14:tracePt t="240410" x="4092575" y="5543550"/>
          <p14:tracePt t="240427" x="4081463" y="5543550"/>
          <p14:tracePt t="240444" x="4068763" y="5543550"/>
          <p14:tracePt t="240537" x="4081463" y="5543550"/>
          <p14:tracePt t="240544" x="4130675" y="5543550"/>
          <p14:tracePt t="240552" x="4192588" y="5543550"/>
          <p14:tracePt t="240560" x="4243388" y="5543550"/>
          <p14:tracePt t="240576" x="4406900" y="5543550"/>
          <p14:tracePt t="240593" x="4543425" y="5530850"/>
          <p14:tracePt t="240610" x="4668838" y="5530850"/>
          <p14:tracePt t="240626" x="4743450" y="5530850"/>
          <p14:tracePt t="240644" x="4781550" y="5518150"/>
          <p14:tracePt t="240661" x="4806950" y="5518150"/>
          <p14:tracePt t="240833" x="4819650" y="5518150"/>
          <p14:tracePt t="240856" x="4832350" y="5518150"/>
          <p14:tracePt t="240864" x="4843463" y="5518150"/>
          <p14:tracePt t="240904" x="4856163" y="5518150"/>
          <p14:tracePt t="240929" x="4868863" y="5518150"/>
          <p14:tracePt t="241953" x="4856163" y="5518150"/>
          <p14:tracePt t="241961" x="4843463" y="5518150"/>
          <p14:tracePt t="241969" x="4819650" y="5518150"/>
          <p14:tracePt t="241981" x="4806950" y="5518150"/>
          <p14:tracePt t="241984" x="4794250" y="5518150"/>
          <p14:tracePt t="241999" x="4781550" y="5518150"/>
          <p14:tracePt t="242015" x="4768850" y="5518150"/>
          <p14:tracePt t="242032" x="4743450" y="5530850"/>
          <p14:tracePt t="242049" x="4719638" y="5530850"/>
          <p14:tracePt t="242065" x="4706938" y="5530850"/>
          <p14:tracePt t="242097" x="4694238" y="5530850"/>
          <p14:tracePt t="242193" x="4732338" y="5530850"/>
          <p14:tracePt t="242200" x="4794250" y="5530850"/>
          <p14:tracePt t="242216" x="4981575" y="5481638"/>
          <p14:tracePt t="242233" x="5181600" y="5430838"/>
          <p14:tracePt t="242249" x="5445125" y="5394325"/>
          <p14:tracePt t="242265" x="5708650" y="5368925"/>
          <p14:tracePt t="242282" x="6008688" y="5356225"/>
          <p14:tracePt t="242298" x="6296025" y="5356225"/>
          <p14:tracePt t="242315" x="6446838" y="5356225"/>
          <p14:tracePt t="242332" x="6534150" y="5356225"/>
          <p14:tracePt t="242348" x="6572250" y="5356225"/>
          <p14:tracePt t="242365" x="6584950" y="5356225"/>
          <p14:tracePt t="242368" x="6596063" y="5356225"/>
          <p14:tracePt t="242384" x="6608763" y="5356225"/>
          <p14:tracePt t="242400" x="6621463" y="5356225"/>
          <p14:tracePt t="242416" x="6646863" y="5356225"/>
          <p14:tracePt t="242432" x="6684963" y="5356225"/>
          <p14:tracePt t="242449" x="6708775" y="5356225"/>
          <p14:tracePt t="242466" x="6746875" y="5356225"/>
          <p14:tracePt t="242482" x="6784975" y="5356225"/>
          <p14:tracePt t="242499" x="6808788" y="5343525"/>
          <p14:tracePt t="242516" x="6859588" y="5330825"/>
          <p14:tracePt t="242533" x="6934200" y="5330825"/>
          <p14:tracePt t="242549" x="6985000" y="5330825"/>
          <p14:tracePt t="242552" x="7021513" y="5318125"/>
          <p14:tracePt t="242566" x="7059613" y="5318125"/>
          <p14:tracePt t="242569" x="7085013" y="5318125"/>
          <p14:tracePt t="242583" x="7110413" y="5318125"/>
          <p14:tracePt t="242584" x="7146925" y="5305425"/>
          <p14:tracePt t="242600" x="7223125" y="5294313"/>
          <p14:tracePt t="242616" x="7272338" y="5294313"/>
          <p14:tracePt t="242632" x="7310438" y="5294313"/>
          <p14:tracePt t="242649" x="7372350" y="5294313"/>
          <p14:tracePt t="242665" x="7435850" y="5294313"/>
          <p14:tracePt t="242682" x="7523163" y="5294313"/>
          <p14:tracePt t="242700" x="7623175" y="5294313"/>
          <p14:tracePt t="242717" x="7697788" y="5294313"/>
          <p14:tracePt t="242733" x="7773988" y="5294313"/>
          <p14:tracePt t="242736" x="7797800" y="5294313"/>
          <p14:tracePt t="242751" x="7823200" y="5294313"/>
          <p14:tracePt t="242754" x="7848600" y="5294313"/>
          <p14:tracePt t="242767" x="7874000" y="5294313"/>
          <p14:tracePt t="242769" x="7897813" y="5294313"/>
          <p14:tracePt t="242783" x="7923213" y="5294313"/>
          <p14:tracePt t="242785" x="7935913" y="5294313"/>
          <p14:tracePt t="242800" x="7961313" y="5294313"/>
          <p14:tracePt t="242817" x="7974013" y="5294313"/>
          <p14:tracePt t="242833" x="7986713" y="5294313"/>
          <p14:tracePt t="242937" x="7999413" y="5294313"/>
          <p14:tracePt t="243465" x="7999413" y="5305425"/>
          <p14:tracePt t="243472" x="7999413" y="5318125"/>
          <p14:tracePt t="243496" x="7999413" y="5330825"/>
          <p14:tracePt t="243537" x="7999413" y="5343525"/>
          <p14:tracePt t="243552" x="8010525" y="5356225"/>
          <p14:tracePt t="243561" x="8010525" y="5368925"/>
          <p14:tracePt t="243577" x="8010525" y="5381625"/>
          <p14:tracePt t="243585" x="8010525" y="5394325"/>
          <p14:tracePt t="243602" x="8023225" y="5407025"/>
          <p14:tracePt t="243619" x="8023225" y="5443538"/>
          <p14:tracePt t="243635" x="8023225" y="5456238"/>
          <p14:tracePt t="243652" x="8048625" y="5468938"/>
          <p14:tracePt t="243833" x="8048625" y="5481638"/>
          <p14:tracePt t="243841" x="8035925" y="5494338"/>
          <p14:tracePt t="243852" x="8023225" y="5494338"/>
          <p14:tracePt t="243870" x="7999413" y="5494338"/>
          <p14:tracePt t="243872" x="7986713" y="5494338"/>
          <p14:tracePt t="243905" x="7974013" y="5494338"/>
          <p14:tracePt t="243912" x="7961313" y="5494338"/>
          <p14:tracePt t="243961" x="7961313" y="5507038"/>
          <p14:tracePt t="243970" x="7948613" y="5507038"/>
          <p14:tracePt t="244017" x="7935913" y="5507038"/>
          <p14:tracePt t="244457" x="7948613" y="5507038"/>
          <p14:tracePt t="244465" x="7961313" y="5494338"/>
          <p14:tracePt t="244473" x="7999413" y="5456238"/>
          <p14:tracePt t="244488" x="8048625" y="5407025"/>
          <p14:tracePt t="244505" x="8123238" y="5343525"/>
          <p14:tracePt t="244521" x="8174038" y="5256213"/>
          <p14:tracePt t="244538" x="8212138" y="5181600"/>
          <p14:tracePt t="244554" x="8248650" y="5092700"/>
          <p14:tracePt t="244571" x="8286750" y="5005388"/>
          <p14:tracePt t="244589" x="8324850" y="4968875"/>
          <p14:tracePt t="244605" x="8348663" y="4918075"/>
          <p14:tracePt t="244608" x="8361363" y="4905375"/>
          <p14:tracePt t="244622" x="8374063" y="4879975"/>
          <p14:tracePt t="244638" x="8399463" y="4868863"/>
          <p14:tracePt t="244641" x="8412163" y="4868863"/>
          <p14:tracePt t="244656" x="8448675" y="4830763"/>
          <p14:tracePt t="244672" x="8486775" y="4805363"/>
          <p14:tracePt t="244689" x="8524875" y="4792663"/>
          <p14:tracePt t="244705" x="8586788" y="4756150"/>
          <p14:tracePt t="244722" x="8661400" y="4730750"/>
          <p14:tracePt t="244738" x="8763000" y="4692650"/>
          <p14:tracePt t="244755" x="8912225" y="4656138"/>
          <p14:tracePt t="244772" x="9137650" y="4592638"/>
          <p14:tracePt t="244789" x="9401175" y="4530725"/>
          <p14:tracePt t="244793" x="9513888" y="4518025"/>
          <p14:tracePt t="244805" x="9650413" y="4505325"/>
          <p14:tracePt t="244808" x="9788525" y="4479925"/>
          <p14:tracePt t="244823" x="9888538" y="4467225"/>
          <p14:tracePt t="244825" x="9975850" y="4454525"/>
          <p14:tracePt t="244839" x="10052050" y="4443413"/>
          <p14:tracePt t="244841" x="10139363" y="4430713"/>
          <p14:tracePt t="244856" x="10288588" y="4405313"/>
          <p14:tracePt t="244873" x="10401300" y="4392613"/>
          <p14:tracePt t="244889" x="10502900" y="4379913"/>
          <p14:tracePt t="244906" x="10539413" y="4379913"/>
          <p14:tracePt t="244922" x="10552113" y="4379913"/>
          <p14:tracePt t="244939" x="10564813" y="4367213"/>
          <p14:tracePt t="244993" x="10564813" y="4354513"/>
          <p14:tracePt t="245001" x="10539413" y="4330700"/>
          <p14:tracePt t="245009" x="10464800" y="4267200"/>
          <p14:tracePt t="245023" x="10339388" y="4179888"/>
          <p14:tracePt t="245025" x="10113963" y="4067175"/>
          <p14:tracePt t="245040" x="9137650" y="3679825"/>
          <p14:tracePt t="245057" x="7523163" y="3228975"/>
          <p14:tracePt t="245073" x="5532438" y="2765425"/>
          <p14:tracePt t="245090" x="3805238" y="2452688"/>
          <p14:tracePt t="245106" x="2667000" y="2214563"/>
          <p14:tracePt t="245123" x="2152650" y="2001838"/>
          <p14:tracePt t="245139" x="1965325" y="1839913"/>
          <p14:tracePt t="245156" x="1878013" y="1676400"/>
          <p14:tracePt t="245173" x="1827213" y="1489075"/>
          <p14:tracePt t="245176" x="1801813" y="1389063"/>
          <p14:tracePt t="245190" x="1765300" y="1301750"/>
          <p14:tracePt t="245192" x="1714500" y="1201738"/>
          <p14:tracePt t="245206" x="1677988" y="1125538"/>
          <p14:tracePt t="245209" x="1639888" y="1050925"/>
          <p14:tracePt t="245223" x="1589088" y="976313"/>
          <p14:tracePt t="245225" x="1539875" y="901700"/>
          <p14:tracePt t="245240" x="1389063" y="738188"/>
          <p14:tracePt t="245257" x="1239838" y="563563"/>
          <p14:tracePt t="245273" x="1038225" y="400050"/>
          <p14:tracePt t="245291" x="825500" y="274638"/>
          <p14:tracePt t="245306" x="588963" y="161925"/>
          <p14:tracePt t="245323" x="287338" y="12700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3D73F5-1D98-031D-C470-447BB994E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1EF03F9-07C5-A07F-82B7-615DA13BFB0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16306D4-33CF-3752-8550-F560ECC0B9E9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DDF300C-6045-10AC-65C3-216719EDAE2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C610698-D0E0-60DB-062D-DA6A5596C2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776EC35-1BEF-13BC-629B-ACD0B67DCE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0685" y="1155868"/>
            <a:ext cx="6489290" cy="4952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193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187"/>
    </mc:Choice>
    <mc:Fallback xmlns="">
      <p:transition spd="slow" advTm="80187"/>
    </mc:Fallback>
  </mc:AlternateContent>
  <p:extLst>
    <p:ext uri="{3A86A75C-4F4B-4683-9AE1-C65F6400EC91}">
      <p14:laserTraceLst xmlns:p14="http://schemas.microsoft.com/office/powerpoint/2010/main">
        <p14:tracePtLst>
          <p14:tracePt t="1801" x="3429000" y="6259513"/>
          <p14:tracePt t="2080" x="2090738" y="6770688"/>
          <p14:tracePt t="2087" x="2039938" y="6719888"/>
          <p14:tracePt t="2100" x="1978025" y="6619875"/>
          <p14:tracePt t="2117" x="1914525" y="6507163"/>
          <p14:tracePt t="2133" x="1865313" y="6419850"/>
          <p14:tracePt t="2150" x="1827213" y="6332538"/>
          <p14:tracePt t="2167" x="1790700" y="6269038"/>
          <p14:tracePt t="2184" x="1778000" y="6232525"/>
          <p14:tracePt t="2199" x="1752600" y="6145213"/>
          <p14:tracePt t="2217" x="1727200" y="6007100"/>
          <p14:tracePt t="2220" x="1701800" y="5945188"/>
          <p14:tracePt t="2233" x="1689100" y="5881688"/>
          <p14:tracePt t="2236" x="1689100" y="5843588"/>
          <p14:tracePt t="2250" x="1689100" y="5807075"/>
          <p14:tracePt t="2252" x="1677988" y="5756275"/>
          <p14:tracePt t="2267" x="1665288" y="5694363"/>
          <p14:tracePt t="2270" x="1652588" y="5656263"/>
          <p14:tracePt t="2284" x="1639888" y="5568950"/>
          <p14:tracePt t="2300" x="1627188" y="5481638"/>
          <p14:tracePt t="2317" x="1614488" y="5418138"/>
          <p14:tracePt t="2333" x="1614488" y="5394325"/>
          <p14:tracePt t="2350" x="1614488" y="5381625"/>
          <p14:tracePt t="9388" x="1627188" y="5381625"/>
          <p14:tracePt t="9396" x="1639888" y="5381625"/>
          <p14:tracePt t="9404" x="1652588" y="5381625"/>
          <p14:tracePt t="9420" x="1677988" y="5381625"/>
          <p14:tracePt t="9437" x="1739900" y="5394325"/>
          <p14:tracePt t="9453" x="1801813" y="5407025"/>
          <p14:tracePt t="9470" x="1852613" y="5418138"/>
          <p14:tracePt t="9487" x="1890713" y="5430838"/>
          <p14:tracePt t="9503" x="1903413" y="5443538"/>
          <p14:tracePt t="9702" x="1914525" y="5443538"/>
          <p14:tracePt t="9708" x="1927225" y="5443538"/>
          <p14:tracePt t="9741" x="1939925" y="5443538"/>
          <p14:tracePt t="9772" x="1952625" y="5443538"/>
          <p14:tracePt t="9804" x="1952625" y="5418138"/>
          <p14:tracePt t="9812" x="1965325" y="5407025"/>
          <p14:tracePt t="9821" x="1978025" y="5394325"/>
          <p14:tracePt t="9837" x="1990725" y="5368925"/>
          <p14:tracePt t="9840" x="2003425" y="5356225"/>
          <p14:tracePt t="9854" x="2014538" y="5330825"/>
          <p14:tracePt t="9857" x="2027238" y="5318125"/>
          <p14:tracePt t="9871" x="2065338" y="5268913"/>
          <p14:tracePt t="9887" x="2078038" y="5243513"/>
          <p14:tracePt t="9904" x="2090738" y="5194300"/>
          <p14:tracePt t="9921" x="2116138" y="5156200"/>
          <p14:tracePt t="9924" x="2127250" y="5143500"/>
          <p14:tracePt t="9937" x="2127250" y="5130800"/>
          <p14:tracePt t="9940" x="2139950" y="5092700"/>
          <p14:tracePt t="9955" x="2152650" y="5056188"/>
          <p14:tracePt t="9957" x="2178050" y="5005388"/>
          <p14:tracePt t="9970" x="2203450" y="4943475"/>
          <p14:tracePt t="9972" x="2216150" y="4892675"/>
          <p14:tracePt t="9987" x="2239963" y="4792663"/>
          <p14:tracePt t="10004" x="2265363" y="4705350"/>
          <p14:tracePt t="10020" x="2265363" y="4643438"/>
          <p14:tracePt t="10037" x="2290763" y="4579938"/>
          <p14:tracePt t="10054" x="2303463" y="4505325"/>
          <p14:tracePt t="10070" x="2328863" y="4454525"/>
          <p14:tracePt t="10086" x="2352675" y="4367213"/>
          <p14:tracePt t="10104" x="2378075" y="4292600"/>
          <p14:tracePt t="10121" x="2390775" y="4230688"/>
          <p14:tracePt t="10124" x="2403475" y="4205288"/>
          <p14:tracePt t="10137" x="2403475" y="4179888"/>
          <p14:tracePt t="10140" x="2416175" y="4141788"/>
          <p14:tracePt t="10154" x="2428875" y="4105275"/>
          <p14:tracePt t="10156" x="2428875" y="4067175"/>
          <p14:tracePt t="10170" x="2441575" y="4029075"/>
          <p14:tracePt t="10173" x="2452688" y="3992563"/>
          <p14:tracePt t="10187" x="2465388" y="3916363"/>
          <p14:tracePt t="10204" x="2478088" y="3841750"/>
          <p14:tracePt t="10221" x="2503488" y="3767138"/>
          <p14:tracePt t="10238" x="2528888" y="3667125"/>
          <p14:tracePt t="10254" x="2554288" y="3554413"/>
          <p14:tracePt t="10271" x="2590800" y="3454400"/>
          <p14:tracePt t="10287" x="2603500" y="3378200"/>
          <p14:tracePt t="10304" x="2616200" y="3341688"/>
          <p14:tracePt t="10320" x="2616200" y="3328988"/>
          <p14:tracePt t="10324" x="2616200" y="3316288"/>
          <p14:tracePt t="13668" x="2628900" y="3316288"/>
          <p14:tracePt t="13676" x="2654300" y="3316288"/>
          <p14:tracePt t="13684" x="2678113" y="3316288"/>
          <p14:tracePt t="13696" x="2690813" y="3316288"/>
          <p14:tracePt t="13700" x="2703513" y="3316288"/>
          <p14:tracePt t="13714" x="2716213" y="3316288"/>
          <p14:tracePt t="14204" x="2767013" y="3303588"/>
          <p14:tracePt t="14212" x="2903538" y="3278188"/>
          <p14:tracePt t="14221" x="3054350" y="3241675"/>
          <p14:tracePt t="14230" x="3205163" y="3178175"/>
          <p14:tracePt t="14248" x="3467100" y="3116263"/>
          <p14:tracePt t="14265" x="3730625" y="3016250"/>
          <p14:tracePt t="14268" x="3905250" y="2978150"/>
          <p14:tracePt t="14282" x="4056063" y="2941638"/>
          <p14:tracePt t="14284" x="4230688" y="2878138"/>
          <p14:tracePt t="14298" x="4406900" y="2840038"/>
          <p14:tracePt t="14300" x="4530725" y="2790825"/>
          <p14:tracePt t="14316" x="4781550" y="2728913"/>
          <p14:tracePt t="14332" x="4956175" y="2652713"/>
          <p14:tracePt t="14348" x="5068888" y="2565400"/>
          <p14:tracePt t="14365" x="5181600" y="2503488"/>
          <p14:tracePt t="14382" x="5219700" y="2452688"/>
          <p14:tracePt t="14398" x="5257800" y="2414588"/>
          <p14:tracePt t="14415" x="5281613" y="2390775"/>
          <p14:tracePt t="14432" x="5281613" y="2378075"/>
          <p14:tracePt t="14448" x="5281613" y="2352675"/>
          <p14:tracePt t="14465" x="5281613" y="2327275"/>
          <p14:tracePt t="14467" x="5281613" y="2303463"/>
          <p14:tracePt t="14482" x="5281613" y="2265363"/>
          <p14:tracePt t="14484" x="5281613" y="2227263"/>
          <p14:tracePt t="14499" x="5281613" y="2178050"/>
          <p14:tracePt t="14516" x="5281613" y="2139950"/>
          <p14:tracePt t="14532" x="5281613" y="2114550"/>
          <p14:tracePt t="14548" x="5181600" y="2065338"/>
          <p14:tracePt t="14565" x="4906963" y="2014538"/>
          <p14:tracePt t="14582" x="4268788" y="1939925"/>
          <p14:tracePt t="14599" x="3429000" y="1901825"/>
          <p14:tracePt t="14616" x="2678113" y="1876425"/>
          <p14:tracePt t="14632" x="2316163" y="1876425"/>
          <p14:tracePt t="14648" x="2165350" y="1876425"/>
          <p14:tracePt t="14667" x="2127250" y="1889125"/>
          <p14:tracePt t="14670" x="2116138" y="1889125"/>
          <p14:tracePt t="14683" x="2116138" y="1901825"/>
          <p14:tracePt t="14686" x="2116138" y="1927225"/>
          <p14:tracePt t="14699" x="2103438" y="1989138"/>
          <p14:tracePt t="14716" x="2103438" y="2101850"/>
          <p14:tracePt t="14733" x="2116138" y="2252663"/>
          <p14:tracePt t="14749" x="2239963" y="2390775"/>
          <p14:tracePt t="14766" x="2452688" y="2452688"/>
          <p14:tracePt t="14783" x="2754313" y="2490788"/>
          <p14:tracePt t="14799" x="3228975" y="2490788"/>
          <p14:tracePt t="14816" x="3867150" y="2452688"/>
          <p14:tracePt t="14833" x="4418013" y="2339975"/>
          <p14:tracePt t="14837" x="4668838" y="2278063"/>
          <p14:tracePt t="14851" x="4843463" y="2214563"/>
          <p14:tracePt t="14854" x="4956175" y="2152650"/>
          <p14:tracePt t="14866" x="5068888" y="2101850"/>
          <p14:tracePt t="14869" x="5157788" y="2052638"/>
          <p14:tracePt t="14883" x="5257800" y="1989138"/>
          <p14:tracePt t="14900" x="5332413" y="1939925"/>
          <p14:tracePt t="14916" x="5407025" y="1865313"/>
          <p14:tracePt t="14933" x="5519738" y="1789113"/>
          <p14:tracePt t="14949" x="5595938" y="1714500"/>
          <p14:tracePt t="14966" x="5645150" y="1663700"/>
          <p14:tracePt t="14982" x="5657850" y="1601788"/>
          <p14:tracePt t="14999" x="5657850" y="1552575"/>
          <p14:tracePt t="15016" x="5657850" y="1501775"/>
          <p14:tracePt t="15033" x="5619750" y="1450975"/>
          <p14:tracePt t="15036" x="5583238" y="1414463"/>
          <p14:tracePt t="15050" x="5519738" y="1389063"/>
          <p14:tracePt t="15052" x="5445125" y="1363663"/>
          <p14:tracePt t="15067" x="5219700" y="1314450"/>
          <p14:tracePt t="15084" x="4956175" y="1263650"/>
          <p14:tracePt t="15100" x="4732338" y="1250950"/>
          <p14:tracePt t="15117" x="4594225" y="1250950"/>
          <p14:tracePt t="15133" x="4468813" y="1250950"/>
          <p14:tracePt t="15150" x="4330700" y="1250950"/>
          <p14:tracePt t="15167" x="4243388" y="1250950"/>
          <p14:tracePt t="15183" x="4168775" y="1250950"/>
          <p14:tracePt t="15200" x="4143375" y="1250950"/>
          <p14:tracePt t="15217" x="4105275" y="1250950"/>
          <p14:tracePt t="15220" x="4081463" y="1263650"/>
          <p14:tracePt t="15234" x="4043363" y="1289050"/>
          <p14:tracePt t="15237" x="4005263" y="1301750"/>
          <p14:tracePt t="15251" x="3917950" y="1350963"/>
          <p14:tracePt t="15268" x="3830638" y="1389063"/>
          <p14:tracePt t="15284" x="3792538" y="1427163"/>
          <p14:tracePt t="15300" x="3779838" y="1450975"/>
          <p14:tracePt t="15318" x="3767138" y="1463675"/>
          <p14:tracePt t="15340" x="3767138" y="1476375"/>
          <p14:tracePt t="15357" x="3767138" y="1489075"/>
          <p14:tracePt t="15368" x="3792538" y="1501775"/>
          <p14:tracePt t="15384" x="3968750" y="1527175"/>
          <p14:tracePt t="15400" x="4230688" y="1539875"/>
          <p14:tracePt t="15403" x="4381500" y="1552575"/>
          <p14:tracePt t="15417" x="4556125" y="1563688"/>
          <p14:tracePt t="15420" x="4706938" y="1563688"/>
          <p14:tracePt t="15434" x="4856163" y="1563688"/>
          <p14:tracePt t="15437" x="4994275" y="1563688"/>
          <p14:tracePt t="15451" x="5270500" y="1563688"/>
          <p14:tracePt t="15469" x="5445125" y="1527175"/>
          <p14:tracePt t="15484" x="5519738" y="1501775"/>
          <p14:tracePt t="15502" x="5657850" y="1439863"/>
          <p14:tracePt t="15518" x="5732463" y="1401763"/>
          <p14:tracePt t="15534" x="5770563" y="1339850"/>
          <p14:tracePt t="15552" x="5795963" y="1314450"/>
          <p14:tracePt t="15568" x="5795963" y="1276350"/>
          <p14:tracePt t="15586" x="5795963" y="1250950"/>
          <p14:tracePt t="15590" x="5795963" y="1238250"/>
          <p14:tracePt t="15601" x="5795963" y="1227138"/>
          <p14:tracePt t="15616" x="5745163" y="1214438"/>
          <p14:tracePt t="15633" x="5570538" y="1201738"/>
          <p14:tracePt t="15635" x="5470525" y="1201738"/>
          <p14:tracePt t="15650" x="5357813" y="1201738"/>
          <p14:tracePt t="15651" x="5232400" y="1201738"/>
          <p14:tracePt t="15667" x="5006975" y="1201738"/>
          <p14:tracePt t="15683" x="4743450" y="1201738"/>
          <p14:tracePt t="15700" x="4506913" y="1201738"/>
          <p14:tracePt t="15716" x="4305300" y="1201738"/>
          <p14:tracePt t="15733" x="4143375" y="1227138"/>
          <p14:tracePt t="15752" x="4030663" y="1276350"/>
          <p14:tracePt t="15768" x="3943350" y="1327150"/>
          <p14:tracePt t="15772" x="3905250" y="1350963"/>
          <p14:tracePt t="15785" x="3879850" y="1376363"/>
          <p14:tracePt t="15788" x="3856038" y="1389063"/>
          <p14:tracePt t="15802" x="3843338" y="1427163"/>
          <p14:tracePt t="15805" x="3817938" y="1450975"/>
          <p14:tracePt t="15818" x="3805238" y="1476375"/>
          <p14:tracePt t="15821" x="3792538" y="1501775"/>
          <p14:tracePt t="15836" x="3792538" y="1563688"/>
          <p14:tracePt t="15853" x="3792538" y="1589088"/>
          <p14:tracePt t="15868" x="3792538" y="1639888"/>
          <p14:tracePt t="15886" x="3792538" y="1676400"/>
          <p14:tracePt t="15902" x="3792538" y="1714500"/>
          <p14:tracePt t="15919" x="3843338" y="1739900"/>
          <p14:tracePt t="15936" x="3905250" y="1765300"/>
          <p14:tracePt t="15952" x="4017963" y="1801813"/>
          <p14:tracePt t="15956" x="4068763" y="1801813"/>
          <p14:tracePt t="15969" x="4143375" y="1814513"/>
          <p14:tracePt t="15972" x="4230688" y="1827213"/>
          <p14:tracePt t="15986" x="4318000" y="1827213"/>
          <p14:tracePt t="15988" x="4394200" y="1827213"/>
          <p14:tracePt t="16003" x="4556125" y="1814513"/>
          <p14:tracePt t="16020" x="4681538" y="1776413"/>
          <p14:tracePt t="16037" x="4732338" y="1739900"/>
          <p14:tracePt t="16052" x="4781550" y="1701800"/>
          <p14:tracePt t="16069" x="4806950" y="1652588"/>
          <p14:tracePt t="16086" x="4832350" y="1576388"/>
          <p14:tracePt t="16102" x="4832350" y="1527175"/>
          <p14:tracePt t="16119" x="4832350" y="1476375"/>
          <p14:tracePt t="16136" x="4832350" y="1427163"/>
          <p14:tracePt t="16153" x="4832350" y="1376363"/>
          <p14:tracePt t="16171" x="4832350" y="1363663"/>
          <p14:tracePt t="16173" x="4819650" y="1363663"/>
          <p14:tracePt t="16186" x="4806950" y="1350963"/>
          <p14:tracePt t="16188" x="4794250" y="1339850"/>
          <p14:tracePt t="16204" x="4781550" y="1339850"/>
          <p14:tracePt t="16220" x="4706938" y="1339850"/>
          <p14:tracePt t="16236" x="4643438" y="1339850"/>
          <p14:tracePt t="16253" x="4556125" y="1339850"/>
          <p14:tracePt t="16270" x="4481513" y="1339850"/>
          <p14:tracePt t="16286" x="4418013" y="1350963"/>
          <p14:tracePt t="16304" x="4368800" y="1376363"/>
          <p14:tracePt t="16320" x="4330700" y="1414463"/>
          <p14:tracePt t="16337" x="4268788" y="1463675"/>
          <p14:tracePt t="16340" x="4256088" y="1489075"/>
          <p14:tracePt t="16355" x="4243388" y="1514475"/>
          <p14:tracePt t="16359" x="4230688" y="1539875"/>
          <p14:tracePt t="16370" x="4230688" y="1576388"/>
          <p14:tracePt t="16372" x="4217988" y="1614488"/>
          <p14:tracePt t="16386" x="4205288" y="1639888"/>
          <p14:tracePt t="16389" x="4205288" y="1663700"/>
          <p14:tracePt t="16402" x="4205288" y="1727200"/>
          <p14:tracePt t="16419" x="4205288" y="1765300"/>
          <p14:tracePt t="16435" x="4205288" y="1789113"/>
          <p14:tracePt t="16451" x="4205288" y="1814513"/>
          <p14:tracePt t="16469" x="4217988" y="1827213"/>
          <p14:tracePt t="16485" x="4230688" y="1839913"/>
          <p14:tracePt t="16502" x="4230688" y="1852613"/>
          <p14:tracePt t="16519" x="4243388" y="1865313"/>
          <p14:tracePt t="16537" x="4243388" y="1876425"/>
          <p14:tracePt t="16540" x="4243388" y="1901825"/>
          <p14:tracePt t="16554" x="4268788" y="1901825"/>
          <p14:tracePt t="16556" x="4268788" y="1914525"/>
          <p14:tracePt t="16571" x="4294188" y="1939925"/>
          <p14:tracePt t="16588" x="4294188" y="1965325"/>
          <p14:tracePt t="16604" x="4305300" y="1978025"/>
          <p14:tracePt t="16621" x="4318000" y="1989138"/>
          <p14:tracePt t="16652" x="4330700" y="1989138"/>
          <p14:tracePt t="16660" x="4330700" y="2001838"/>
          <p14:tracePt t="16670" x="4330700" y="2014538"/>
          <p14:tracePt t="16687" x="4330700" y="2027238"/>
          <p14:tracePt t="16704" x="4330700" y="2065338"/>
          <p14:tracePt t="16709" x="4343400" y="2078038"/>
          <p14:tracePt t="16721" x="4343400" y="2101850"/>
          <p14:tracePt t="16725" x="4343400" y="2139950"/>
          <p14:tracePt t="16737" x="4356100" y="2165350"/>
          <p14:tracePt t="16740" x="4368800" y="2201863"/>
          <p14:tracePt t="16756" x="4368800" y="2252663"/>
          <p14:tracePt t="16772" x="4368800" y="2327275"/>
          <p14:tracePt t="16789" x="4381500" y="2390775"/>
          <p14:tracePt t="16805" x="4394200" y="2465388"/>
          <p14:tracePt t="16821" x="4406900" y="2565400"/>
          <p14:tracePt t="16838" x="4406900" y="2640013"/>
          <p14:tracePt t="16854" x="4418013" y="2728913"/>
          <p14:tracePt t="16871" x="4430713" y="2803525"/>
          <p14:tracePt t="16888" x="4430713" y="2865438"/>
          <p14:tracePt t="16904" x="4430713" y="2928938"/>
          <p14:tracePt t="16907" x="4430713" y="2965450"/>
          <p14:tracePt t="16921" x="4430713" y="3003550"/>
          <p14:tracePt t="16924" x="4430713" y="3041650"/>
          <p14:tracePt t="16938" x="4430713" y="3078163"/>
          <p14:tracePt t="16940" x="4430713" y="3116263"/>
          <p14:tracePt t="16955" x="4430713" y="3216275"/>
          <p14:tracePt t="16972" x="4430713" y="3316288"/>
          <p14:tracePt t="16988" x="4430713" y="3390900"/>
          <p14:tracePt t="17005" x="4430713" y="3429000"/>
          <p14:tracePt t="17021" x="4430713" y="3454400"/>
          <p14:tracePt t="18140" x="4430713" y="3441700"/>
          <p14:tracePt t="18148" x="4418013" y="3429000"/>
          <p14:tracePt t="18157" x="4418013" y="3416300"/>
          <p14:tracePt t="18174" x="4418013" y="3403600"/>
          <p14:tracePt t="18191" x="4406900" y="3367088"/>
          <p14:tracePt t="18208" x="4406900" y="3341688"/>
          <p14:tracePt t="18224" x="4394200" y="3328988"/>
          <p14:tracePt t="18242" x="4381500" y="3328988"/>
          <p14:tracePt t="18258" x="4368800" y="3316288"/>
          <p14:tracePt t="18276" x="4343400" y="3316288"/>
          <p14:tracePt t="18292" x="4294188" y="3316288"/>
          <p14:tracePt t="18309" x="4217988" y="3316288"/>
          <p14:tracePt t="18326" x="4143375" y="3316288"/>
          <p14:tracePt t="18343" x="4005263" y="3403600"/>
          <p14:tracePt t="18359" x="3792538" y="3567113"/>
          <p14:tracePt t="18376" x="3492500" y="3741738"/>
          <p14:tracePt t="18379" x="3328988" y="3829050"/>
          <p14:tracePt t="18393" x="3192463" y="3916363"/>
          <p14:tracePt t="18398" x="3054350" y="3992563"/>
          <p14:tracePt t="18410" x="2916238" y="4067175"/>
          <p14:tracePt t="18413" x="2790825" y="4117975"/>
          <p14:tracePt t="18427" x="2690813" y="4167188"/>
          <p14:tracePt t="18430" x="2578100" y="4217988"/>
          <p14:tracePt t="18444" x="2416175" y="4292600"/>
          <p14:tracePt t="18460" x="2303463" y="4330700"/>
          <p14:tracePt t="18478" x="2239963" y="4392613"/>
          <p14:tracePt t="18494" x="2239963" y="4418013"/>
          <p14:tracePt t="18511" x="2216150" y="4443413"/>
          <p14:tracePt t="18527" x="2216150" y="4479925"/>
          <p14:tracePt t="18544" x="2203450" y="4492625"/>
          <p14:tracePt t="18560" x="2190750" y="4492625"/>
          <p14:tracePt t="18577" x="2165350" y="4492625"/>
          <p14:tracePt t="18636" x="2152650" y="4492625"/>
          <p14:tracePt t="18949" x="2152650" y="4505325"/>
          <p14:tracePt t="18980" x="2152650" y="4518025"/>
          <p14:tracePt t="19020" x="2165350" y="4530725"/>
          <p14:tracePt t="19028" x="2178050" y="4543425"/>
          <p14:tracePt t="19044" x="2190750" y="4543425"/>
          <p14:tracePt t="19060" x="2203450" y="4554538"/>
          <p14:tracePt t="19077" x="2239963" y="4567238"/>
          <p14:tracePt t="19094" x="2290763" y="4579938"/>
          <p14:tracePt t="19110" x="2352675" y="4592638"/>
          <p14:tracePt t="19127" x="2428875" y="4618038"/>
          <p14:tracePt t="19143" x="2528888" y="4618038"/>
          <p14:tracePt t="19161" x="2616200" y="4643438"/>
          <p14:tracePt t="19163" x="2654300" y="4643438"/>
          <p14:tracePt t="19178" x="2690813" y="4656138"/>
          <p14:tracePt t="19181" x="2741613" y="4667250"/>
          <p14:tracePt t="19195" x="2790825" y="4667250"/>
          <p14:tracePt t="19197" x="2828925" y="4667250"/>
          <p14:tracePt t="19211" x="2916238" y="4667250"/>
          <p14:tracePt t="19228" x="2954338" y="4667250"/>
          <p14:tracePt t="19245" x="2979738" y="4667250"/>
          <p14:tracePt t="19261" x="2992438" y="4667250"/>
          <p14:tracePt t="19588" x="3003550" y="4667250"/>
          <p14:tracePt t="19604" x="3016250" y="4667250"/>
          <p14:tracePt t="19611" x="3028950" y="4667250"/>
          <p14:tracePt t="19628" x="3041650" y="4667250"/>
          <p14:tracePt t="19652" x="3054350" y="4667250"/>
          <p14:tracePt t="19677" x="3067050" y="4667250"/>
          <p14:tracePt t="19684" x="3079750" y="4667250"/>
          <p14:tracePt t="19700" x="3092450" y="4656138"/>
          <p14:tracePt t="19712" x="3116263" y="4656138"/>
          <p14:tracePt t="19729" x="3141663" y="4630738"/>
          <p14:tracePt t="19733" x="3167063" y="4618038"/>
          <p14:tracePt t="19745" x="3179763" y="4605338"/>
          <p14:tracePt t="19748" x="3205163" y="4605338"/>
          <p14:tracePt t="19762" x="3228975" y="4567238"/>
          <p14:tracePt t="19765" x="3254375" y="4543425"/>
          <p14:tracePt t="19780" x="3317875" y="4492625"/>
          <p14:tracePt t="19796" x="3392488" y="4430713"/>
          <p14:tracePt t="19813" x="3479800" y="4318000"/>
          <p14:tracePt t="19829" x="3567113" y="4217988"/>
          <p14:tracePt t="19846" x="3667125" y="4129088"/>
          <p14:tracePt t="19862" x="3743325" y="4079875"/>
          <p14:tracePt t="19879" x="3830638" y="4017963"/>
          <p14:tracePt t="19897" x="3892550" y="3979863"/>
          <p14:tracePt t="19900" x="3930650" y="3954463"/>
          <p14:tracePt t="19913" x="3956050" y="3941763"/>
          <p14:tracePt t="19916" x="3992563" y="3916363"/>
          <p14:tracePt t="19930" x="4017963" y="3905250"/>
          <p14:tracePt t="19933" x="4030663" y="3905250"/>
          <p14:tracePt t="19946" x="4056063" y="3892550"/>
          <p14:tracePt t="19963" x="4068763" y="3892550"/>
          <p14:tracePt t="19979" x="4081463" y="3892550"/>
          <p14:tracePt t="20468" x="4105275" y="3892550"/>
          <p14:tracePt t="20476" x="4156075" y="3879850"/>
          <p14:tracePt t="20484" x="4243388" y="3841750"/>
          <p14:tracePt t="20498" x="4368800" y="3792538"/>
          <p14:tracePt t="20500" x="4481513" y="3741738"/>
          <p14:tracePt t="20515" x="4719638" y="3629025"/>
          <p14:tracePt t="20531" x="4945063" y="3516313"/>
          <p14:tracePt t="20548" x="5194300" y="3378200"/>
          <p14:tracePt t="20564" x="5419725" y="3267075"/>
          <p14:tracePt t="20581" x="5645150" y="3116263"/>
          <p14:tracePt t="20597" x="5832475" y="2965450"/>
          <p14:tracePt t="20613" x="6008688" y="2852738"/>
          <p14:tracePt t="20631" x="6121400" y="2752725"/>
          <p14:tracePt t="20648" x="6221413" y="2690813"/>
          <p14:tracePt t="20665" x="6308725" y="2640013"/>
          <p14:tracePt t="20667" x="6346825" y="2616200"/>
          <p14:tracePt t="20682" x="6396038" y="2578100"/>
          <p14:tracePt t="20684" x="6421438" y="2540000"/>
          <p14:tracePt t="20698" x="6472238" y="2503488"/>
          <p14:tracePt t="20701" x="6508750" y="2478088"/>
          <p14:tracePt t="20716" x="6572250" y="2403475"/>
          <p14:tracePt t="20732" x="6634163" y="2339975"/>
          <p14:tracePt t="20748" x="6684963" y="2290763"/>
          <p14:tracePt t="20764" x="6734175" y="2227263"/>
          <p14:tracePt t="20781" x="6772275" y="2178050"/>
          <p14:tracePt t="20797" x="6834188" y="2089150"/>
          <p14:tracePt t="20815" x="6921500" y="1989138"/>
          <p14:tracePt t="20832" x="6985000" y="1914525"/>
          <p14:tracePt t="20848" x="7021513" y="1876425"/>
          <p14:tracePt t="20866" x="7059613" y="1814513"/>
          <p14:tracePt t="20882" x="7110413" y="1776413"/>
          <p14:tracePt t="20884" x="7123113" y="1765300"/>
          <p14:tracePt t="20899" x="7134225" y="1752600"/>
          <p14:tracePt t="20916" x="7146925" y="1739900"/>
          <p14:tracePt t="20932" x="7159625" y="1714500"/>
          <p14:tracePt t="20948" x="7172325" y="1714500"/>
          <p14:tracePt t="20965" x="7172325" y="1701800"/>
          <p14:tracePt t="20982" x="7197725" y="1689100"/>
          <p14:tracePt t="21005" x="7197725" y="1676400"/>
          <p14:tracePt t="21015" x="7197725" y="1663700"/>
          <p14:tracePt t="21032" x="7210425" y="1663700"/>
          <p14:tracePt t="21260" x="7210425" y="1676400"/>
          <p14:tracePt t="21268" x="7210425" y="1701800"/>
          <p14:tracePt t="21283" x="7185025" y="1752600"/>
          <p14:tracePt t="21300" x="7159625" y="1814513"/>
          <p14:tracePt t="21317" x="7146925" y="1839913"/>
          <p14:tracePt t="21333" x="7146925" y="1852613"/>
          <p14:tracePt t="21350" x="7134225" y="1865313"/>
          <p14:tracePt t="21516" x="7146925" y="1865313"/>
          <p14:tracePt t="21524" x="7159625" y="1865313"/>
          <p14:tracePt t="21533" x="7172325" y="1865313"/>
          <p14:tracePt t="21550" x="7185025" y="1865313"/>
          <p14:tracePt t="21566" x="7197725" y="1865313"/>
          <p14:tracePt t="21732" x="7197725" y="1876425"/>
          <p14:tracePt t="21740" x="7185025" y="1889125"/>
          <p14:tracePt t="21750" x="7172325" y="1901825"/>
          <p14:tracePt t="21767" x="7146925" y="1914525"/>
          <p14:tracePt t="21785" x="7146925" y="1927225"/>
          <p14:tracePt t="21788" x="7134225" y="1939925"/>
          <p14:tracePt t="21940" x="7159625" y="1939925"/>
          <p14:tracePt t="21948" x="7185025" y="1939925"/>
          <p14:tracePt t="21956" x="7210425" y="1939925"/>
          <p14:tracePt t="21967" x="7235825" y="1939925"/>
          <p14:tracePt t="21985" x="7246938" y="1939925"/>
          <p14:tracePt t="22132" x="7246938" y="1952625"/>
          <p14:tracePt t="22140" x="7223125" y="1965325"/>
          <p14:tracePt t="22151" x="7210425" y="1989138"/>
          <p14:tracePt t="22168" x="7172325" y="2014538"/>
          <p14:tracePt t="22185" x="7123113" y="2052638"/>
          <p14:tracePt t="22188" x="7097713" y="2078038"/>
          <p14:tracePt t="22202" x="7085013" y="2089150"/>
          <p14:tracePt t="22204" x="7085013" y="2114550"/>
          <p14:tracePt t="22219" x="7059613" y="2114550"/>
          <p14:tracePt t="22236" x="7059613" y="2127250"/>
          <p14:tracePt t="22268" x="7046913" y="2127250"/>
          <p14:tracePt t="22396" x="7072313" y="2114550"/>
          <p14:tracePt t="22404" x="7085013" y="2101850"/>
          <p14:tracePt t="22420" x="7097713" y="2078038"/>
          <p14:tracePt t="22436" x="7110413" y="2065338"/>
          <p14:tracePt t="22453" x="7110413" y="2052638"/>
          <p14:tracePt t="22469" x="7123113" y="2052638"/>
          <p14:tracePt t="22486" x="7123113" y="2039938"/>
          <p14:tracePt t="22502" x="7123113" y="2027238"/>
          <p14:tracePt t="22612" x="7123113" y="2014538"/>
          <p14:tracePt t="22619" x="7123113" y="2001838"/>
          <p14:tracePt t="22636" x="7123113" y="1989138"/>
          <p14:tracePt t="22644" x="7134225" y="1989138"/>
          <p14:tracePt t="22653" x="7134225" y="1978025"/>
          <p14:tracePt t="22669" x="7134225" y="1965325"/>
          <p14:tracePt t="22686" x="7134225" y="1939925"/>
          <p14:tracePt t="22703" x="7134225" y="1927225"/>
          <p14:tracePt t="22720" x="7134225" y="1901825"/>
          <p14:tracePt t="22737" x="7134225" y="1876425"/>
          <p14:tracePt t="22739" x="7134225" y="1865313"/>
          <p14:tracePt t="22757" x="7134225" y="1852613"/>
          <p14:tracePt t="22770" x="7134225" y="1839913"/>
          <p14:tracePt t="24275" x="7134225" y="1852613"/>
          <p14:tracePt t="24283" x="7134225" y="1876425"/>
          <p14:tracePt t="24291" x="7134225" y="1914525"/>
          <p14:tracePt t="24307" x="7134225" y="1965325"/>
          <p14:tracePt t="24323" x="7134225" y="2014538"/>
          <p14:tracePt t="24340" x="7134225" y="2039938"/>
          <p14:tracePt t="24356" x="7134225" y="2052638"/>
          <p14:tracePt t="24373" x="7134225" y="2065338"/>
          <p14:tracePt t="24389" x="7134225" y="2078038"/>
          <p14:tracePt t="24406" x="7134225" y="2089150"/>
          <p14:tracePt t="24424" x="7134225" y="2114550"/>
          <p14:tracePt t="24444" x="7134225" y="2127250"/>
          <p14:tracePt t="24460" x="7134225" y="2139950"/>
          <p14:tracePt t="24476" x="7134225" y="2152650"/>
          <p14:tracePt t="24492" x="7134225" y="2178050"/>
          <p14:tracePt t="24508" x="7123113" y="2201863"/>
          <p14:tracePt t="24525" x="7123113" y="2239963"/>
          <p14:tracePt t="24541" x="7110413" y="2290763"/>
          <p14:tracePt t="24557" x="7097713" y="2327275"/>
          <p14:tracePt t="24574" x="7085013" y="2365375"/>
          <p14:tracePt t="24591" x="7085013" y="2390775"/>
          <p14:tracePt t="24609" x="7085013" y="2452688"/>
          <p14:tracePt t="24613" x="7072313" y="2465388"/>
          <p14:tracePt t="24625" x="7059613" y="2478088"/>
          <p14:tracePt t="24628" x="7059613" y="2490788"/>
          <p14:tracePt t="24644" x="7059613" y="2516188"/>
          <p14:tracePt t="24660" x="7046913" y="2540000"/>
          <p14:tracePt t="24675" x="7034213" y="2578100"/>
          <p14:tracePt t="24692" x="7021513" y="2627313"/>
          <p14:tracePt t="24708" x="6997700" y="2665413"/>
          <p14:tracePt t="24726" x="6972300" y="2716213"/>
          <p14:tracePt t="24742" x="6959600" y="2740025"/>
          <p14:tracePt t="24759" x="6934200" y="2765425"/>
          <p14:tracePt t="24775" x="6921500" y="2803525"/>
          <p14:tracePt t="24792" x="6910388" y="2816225"/>
          <p14:tracePt t="24809" x="6884988" y="2840038"/>
          <p14:tracePt t="24812" x="6872288" y="2840038"/>
          <p14:tracePt t="24826" x="6872288" y="2852738"/>
          <p14:tracePt t="24828" x="6859588" y="2852738"/>
          <p14:tracePt t="24843" x="6859588" y="2865438"/>
          <p14:tracePt t="24845" x="6846888" y="2878138"/>
          <p14:tracePt t="24859" x="6821488" y="2890838"/>
          <p14:tracePt t="24876" x="6797675" y="2916238"/>
          <p14:tracePt t="24892" x="6784975" y="2928938"/>
          <p14:tracePt t="24909" x="6772275" y="2928938"/>
          <p14:tracePt t="24917" x="6772275" y="2941638"/>
          <p14:tracePt t="26366" x="6759575" y="2941638"/>
          <p14:tracePt t="26740" x="6759575" y="2952750"/>
          <p14:tracePt t="26748" x="6746875" y="2965450"/>
          <p14:tracePt t="26780" x="6746875" y="2978150"/>
          <p14:tracePt t="29339" x="6734175" y="2978150"/>
          <p14:tracePt t="29348" x="6721475" y="2978150"/>
          <p14:tracePt t="29357" x="6708775" y="2990850"/>
          <p14:tracePt t="29371" x="6672263" y="3003550"/>
          <p14:tracePt t="29388" x="6659563" y="3028950"/>
          <p14:tracePt t="29404" x="6621463" y="3065463"/>
          <p14:tracePt t="29421" x="6608763" y="3103563"/>
          <p14:tracePt t="29438" x="6596063" y="3128963"/>
          <p14:tracePt t="29454" x="6584950" y="3165475"/>
          <p14:tracePt t="29470" x="6572250" y="3203575"/>
          <p14:tracePt t="29487" x="6559550" y="3241675"/>
          <p14:tracePt t="29504" x="6546850" y="3290888"/>
          <p14:tracePt t="29507" x="6534150" y="3316288"/>
          <p14:tracePt t="29522" x="6521450" y="3341688"/>
          <p14:tracePt t="29524" x="6508750" y="3378200"/>
          <p14:tracePt t="29538" x="6496050" y="3403600"/>
          <p14:tracePt t="29540" x="6483350" y="3429000"/>
          <p14:tracePt t="29555" x="6459538" y="3479800"/>
          <p14:tracePt t="29572" x="6434138" y="3503613"/>
          <p14:tracePt t="29589" x="6408738" y="3541713"/>
          <p14:tracePt t="29605" x="6370638" y="3590925"/>
          <p14:tracePt t="29621" x="6308725" y="3654425"/>
          <p14:tracePt t="29639" x="6246813" y="3729038"/>
          <p14:tracePt t="29654" x="6196013" y="3792538"/>
          <p14:tracePt t="29671" x="6134100" y="3841750"/>
          <p14:tracePt t="29688" x="6096000" y="3879850"/>
          <p14:tracePt t="29705" x="6070600" y="3905250"/>
          <p14:tracePt t="29707" x="6057900" y="3905250"/>
          <p14:tracePt t="29722" x="6045200" y="3929063"/>
          <p14:tracePt t="29724" x="6034088" y="3929063"/>
          <p14:tracePt t="29738" x="6034088" y="3941763"/>
          <p14:tracePt t="29740" x="6021388" y="3954463"/>
          <p14:tracePt t="29755" x="6008688" y="3967163"/>
          <p14:tracePt t="29772" x="5995988" y="3979863"/>
          <p14:tracePt t="29789" x="5970588" y="3992563"/>
          <p14:tracePt t="29805" x="5970588" y="4005263"/>
          <p14:tracePt t="29822" x="5957888" y="4017963"/>
          <p14:tracePt t="29838" x="5957888" y="4029075"/>
          <p14:tracePt t="29855" x="5945188" y="4041775"/>
          <p14:tracePt t="29872" x="5921375" y="4054475"/>
          <p14:tracePt t="29888" x="5895975" y="4092575"/>
          <p14:tracePt t="29893" x="5883275" y="4105275"/>
          <p14:tracePt t="29905" x="5870575" y="4117975"/>
          <p14:tracePt t="29908" x="5845175" y="4141788"/>
          <p14:tracePt t="29923" x="5808663" y="4205288"/>
          <p14:tracePt t="29940" x="5770563" y="4267200"/>
          <p14:tracePt t="29956" x="5732463" y="4318000"/>
          <p14:tracePt t="29972" x="5683250" y="4392613"/>
          <p14:tracePt t="29988" x="5619750" y="4467225"/>
          <p14:tracePt t="30005" x="5570538" y="4518025"/>
          <p14:tracePt t="30021" x="5445125" y="4618038"/>
          <p14:tracePt t="30039" x="5345113" y="4692650"/>
          <p14:tracePt t="30056" x="5194300" y="4743450"/>
          <p14:tracePt t="30059" x="5145088" y="4768850"/>
          <p14:tracePt t="30072" x="5094288" y="4792663"/>
          <p14:tracePt t="30075" x="5057775" y="4818063"/>
          <p14:tracePt t="30089" x="5032375" y="4843463"/>
          <p14:tracePt t="30092" x="4994275" y="4843463"/>
          <p14:tracePt t="30105" x="4968875" y="4868863"/>
          <p14:tracePt t="30124" x="4919663" y="4905375"/>
          <p14:tracePt t="30139" x="4881563" y="4930775"/>
          <p14:tracePt t="30156" x="4832350" y="4968875"/>
          <p14:tracePt t="30173" x="4794250" y="4992688"/>
          <p14:tracePt t="30190" x="4768850" y="5030788"/>
          <p14:tracePt t="30205" x="4732338" y="5030788"/>
          <p14:tracePt t="30222" x="4719638" y="5056188"/>
          <p14:tracePt t="30245" x="4706938" y="5056188"/>
          <p14:tracePt t="30364" x="4694238" y="5056188"/>
          <p14:tracePt t="30379" x="4681538" y="5056188"/>
          <p14:tracePt t="30396" x="4668838" y="5056188"/>
          <p14:tracePt t="30404" x="4656138" y="5043488"/>
          <p14:tracePt t="30413" x="4643438" y="5018088"/>
          <p14:tracePt t="30423" x="4630738" y="4981575"/>
          <p14:tracePt t="30440" x="4594225" y="4918075"/>
          <p14:tracePt t="30444" x="4594225" y="4892675"/>
          <p14:tracePt t="30458" x="4581525" y="4868863"/>
          <p14:tracePt t="30460" x="4568825" y="4830763"/>
          <p14:tracePt t="30474" x="4568825" y="4818063"/>
          <p14:tracePt t="30476" x="4556125" y="4792663"/>
          <p14:tracePt t="30491" x="4556125" y="4743450"/>
          <p14:tracePt t="30508" x="4530725" y="4656138"/>
          <p14:tracePt t="30524" x="4518025" y="4579938"/>
          <p14:tracePt t="30540" x="4506913" y="4505325"/>
          <p14:tracePt t="30557" x="4494213" y="4467225"/>
          <p14:tracePt t="30574" x="4494213" y="4405313"/>
          <p14:tracePt t="30591" x="4494213" y="4341813"/>
          <p14:tracePt t="30607" x="4494213" y="4267200"/>
          <p14:tracePt t="30623" x="4481513" y="4217988"/>
          <p14:tracePt t="30641" x="4481513" y="4167188"/>
          <p14:tracePt t="30644" x="4481513" y="4154488"/>
          <p14:tracePt t="30660" x="4481513" y="4129088"/>
          <p14:tracePt t="30674" x="4481513" y="4117975"/>
          <p14:tracePt t="30691" x="4481513" y="4092575"/>
          <p14:tracePt t="30708" x="4468813" y="4079875"/>
          <p14:tracePt t="30724" x="4456113" y="4079875"/>
          <p14:tracePt t="30748" x="4456113" y="4067175"/>
          <p14:tracePt t="30788" x="4456113" y="4054475"/>
          <p14:tracePt t="30796" x="4456113" y="4041775"/>
          <p14:tracePt t="30812" x="4456113" y="4029075"/>
          <p14:tracePt t="30845" x="4456113" y="4017963"/>
          <p14:tracePt t="30876" x="4456113" y="4005263"/>
          <p14:tracePt t="30884" x="4456113" y="3992563"/>
          <p14:tracePt t="30900" x="4456113" y="3979863"/>
          <p14:tracePt t="30917" x="4456113" y="3967163"/>
          <p14:tracePt t="30925" x="4456113" y="3954463"/>
          <p14:tracePt t="30942" x="4456113" y="3916363"/>
          <p14:tracePt t="30958" x="4456113" y="3892550"/>
          <p14:tracePt t="30975" x="4456113" y="3841750"/>
          <p14:tracePt t="30991" x="4456113" y="3816350"/>
          <p14:tracePt t="31008" x="4456113" y="3792538"/>
          <p14:tracePt t="31011" x="4456113" y="3779838"/>
          <p14:tracePt t="31028" x="4456113" y="3767138"/>
          <p14:tracePt t="31042" x="4456113" y="3754438"/>
          <p14:tracePt t="31044" x="4456113" y="3741738"/>
          <p14:tracePt t="31060" x="4456113" y="3729038"/>
          <p14:tracePt t="31100" x="4456113" y="3716338"/>
          <p14:tracePt t="31316" x="4456113" y="3692525"/>
          <p14:tracePt t="31325" x="4456113" y="3654425"/>
          <p14:tracePt t="31333" x="4456113" y="3590925"/>
          <p14:tracePt t="31342" x="4456113" y="3490913"/>
          <p14:tracePt t="31359" x="4430713" y="3254375"/>
          <p14:tracePt t="31376" x="4430713" y="3003550"/>
          <p14:tracePt t="31392" x="4430713" y="2778125"/>
          <p14:tracePt t="31397" x="4430713" y="2665413"/>
          <p14:tracePt t="31409" x="4430713" y="2552700"/>
          <p14:tracePt t="31412" x="4430713" y="2478088"/>
          <p14:tracePt t="31426" x="4430713" y="2427288"/>
          <p14:tracePt t="31428" x="4430713" y="2390775"/>
          <p14:tracePt t="31444" x="4430713" y="2327275"/>
          <p14:tracePt t="31460" x="4430713" y="2314575"/>
          <p14:tracePt t="31964" x="4430713" y="2290763"/>
          <p14:tracePt t="31972" x="4430713" y="2265363"/>
          <p14:tracePt t="31980" x="4430713" y="2239963"/>
          <p14:tracePt t="31995" x="4443413" y="2190750"/>
          <p14:tracePt t="32011" x="4443413" y="2152650"/>
          <p14:tracePt t="32028" x="4443413" y="2139950"/>
          <p14:tracePt t="32044" x="4456113" y="2114550"/>
          <p14:tracePt t="32061" x="4456113" y="2101850"/>
          <p14:tracePt t="32084" x="4456113" y="2089150"/>
          <p14:tracePt t="32269" x="4456113" y="2078038"/>
          <p14:tracePt t="32284" x="4456113" y="2065338"/>
          <p14:tracePt t="32301" x="4456113" y="2052638"/>
          <p14:tracePt t="32308" x="4456113" y="2039938"/>
          <p14:tracePt t="32324" x="4456113" y="2027238"/>
          <p14:tracePt t="32332" x="4456113" y="2014538"/>
          <p14:tracePt t="32349" x="4456113" y="2001838"/>
          <p14:tracePt t="32362" x="4456113" y="1989138"/>
          <p14:tracePt t="32379" x="4456113" y="1965325"/>
          <p14:tracePt t="32396" x="4456113" y="1952625"/>
          <p14:tracePt t="32412" x="4456113" y="1914525"/>
          <p14:tracePt t="32428" x="4456113" y="1889125"/>
          <p14:tracePt t="32445" x="4456113" y="1876425"/>
          <p14:tracePt t="32462" x="4456113" y="1865313"/>
          <p14:tracePt t="32478" x="4456113" y="1827213"/>
          <p14:tracePt t="32495" x="4443413" y="1789113"/>
          <p14:tracePt t="32512" x="4430713" y="1765300"/>
          <p14:tracePt t="32529" x="4418013" y="1727200"/>
          <p14:tracePt t="32531" x="4406900" y="1714500"/>
          <p14:tracePt t="32546" x="4406900" y="1689100"/>
          <p14:tracePt t="32548" x="4394200" y="1676400"/>
          <p14:tracePt t="32563" x="4368800" y="1639888"/>
          <p14:tracePt t="32580" x="4368800" y="1614488"/>
          <p14:tracePt t="32596" x="4368800" y="1601788"/>
          <p14:tracePt t="32612" x="4356100" y="1576388"/>
          <p14:tracePt t="32645" x="4356100" y="1563688"/>
          <p14:tracePt t="32652" x="4356100" y="1552575"/>
          <p14:tracePt t="32772" x="4356100" y="1563688"/>
          <p14:tracePt t="32779" x="4356100" y="1601788"/>
          <p14:tracePt t="32788" x="4368800" y="1676400"/>
          <p14:tracePt t="32796" x="4394200" y="1752600"/>
          <p14:tracePt t="32813" x="4456113" y="1889125"/>
          <p14:tracePt t="32829" x="4530725" y="2065338"/>
          <p14:tracePt t="32846" x="4594225" y="2239963"/>
          <p14:tracePt t="32863" x="4619625" y="2403475"/>
          <p14:tracePt t="32880" x="4668838" y="2565400"/>
          <p14:tracePt t="32897" x="4694238" y="2728913"/>
          <p14:tracePt t="32900" x="4706938" y="2816225"/>
          <p14:tracePt t="32914" x="4706938" y="2878138"/>
          <p14:tracePt t="32916" x="4719638" y="2965450"/>
          <p14:tracePt t="32930" x="4732338" y="3054350"/>
          <p14:tracePt t="32933" x="4732338" y="3116263"/>
          <p14:tracePt t="32948" x="4732338" y="3241675"/>
          <p14:tracePt t="32965" x="4732338" y="3341688"/>
          <p14:tracePt t="32980" x="4732338" y="3416300"/>
          <p14:tracePt t="32997" x="4732338" y="3490913"/>
          <p14:tracePt t="33013" x="4732338" y="3579813"/>
          <p14:tracePt t="33030" x="4694238" y="3679825"/>
          <p14:tracePt t="33047" x="4643438" y="3767138"/>
          <p14:tracePt t="33064" x="4594225" y="3829050"/>
          <p14:tracePt t="33080" x="4568825" y="3892550"/>
          <p14:tracePt t="33083" x="4556125" y="3905250"/>
          <p14:tracePt t="33097" x="4543425" y="3916363"/>
          <p14:tracePt t="33100" x="4530725" y="3929063"/>
          <p14:tracePt t="33114" x="4530725" y="3941763"/>
          <p14:tracePt t="33116" x="4518025" y="3941763"/>
          <p14:tracePt t="33131" x="4518025" y="3954463"/>
          <p14:tracePt t="33148" x="4506913" y="3967163"/>
          <p14:tracePt t="33260" x="4506913" y="3979863"/>
          <p14:tracePt t="33268" x="4506913" y="3992563"/>
          <p14:tracePt t="33281" x="4530725" y="3992563"/>
          <p14:tracePt t="33285" x="4543425" y="3992563"/>
          <p14:tracePt t="33298" x="4556125" y="3992563"/>
          <p14:tracePt t="33300" x="4568825" y="3992563"/>
          <p14:tracePt t="33315" x="4594225" y="3992563"/>
          <p14:tracePt t="33318" x="4606925" y="3992563"/>
          <p14:tracePt t="33332" x="4619625" y="3992563"/>
          <p14:tracePt t="33963" x="4619625" y="4005263"/>
          <p14:tracePt t="33970" x="4606925" y="4005263"/>
          <p14:tracePt t="34164" x="4594225" y="4017963"/>
          <p14:tracePt t="34948" x="4594225" y="3992563"/>
          <p14:tracePt t="34958" x="4594225" y="3929063"/>
          <p14:tracePt t="34968" x="4594225" y="3854450"/>
          <p14:tracePt t="34985" x="4606925" y="3679825"/>
          <p14:tracePt t="34988" x="4606925" y="3590925"/>
          <p14:tracePt t="35002" x="4606925" y="3503613"/>
          <p14:tracePt t="35004" x="4606925" y="3429000"/>
          <p14:tracePt t="35018" x="4606925" y="3341688"/>
          <p14:tracePt t="35020" x="4606925" y="3254375"/>
          <p14:tracePt t="35036" x="4606925" y="3054350"/>
          <p14:tracePt t="35052" x="4530725" y="2840038"/>
          <p14:tracePt t="35068" x="4443413" y="2678113"/>
          <p14:tracePt t="35085" x="4368800" y="2552700"/>
          <p14:tracePt t="35102" x="4318000" y="2478088"/>
          <p14:tracePt t="35118" x="4294188" y="2465388"/>
          <p14:tracePt t="35136" x="4294188" y="2452688"/>
          <p14:tracePt t="35152" x="4281488" y="2452688"/>
          <p14:tracePt t="35452" x="4268788" y="2439988"/>
          <p14:tracePt t="35460" x="4256088" y="2427288"/>
          <p14:tracePt t="35469" x="4217988" y="2414588"/>
          <p14:tracePt t="35486" x="4017963" y="2314575"/>
          <p14:tracePt t="35503" x="3805238" y="2278063"/>
          <p14:tracePt t="35520" x="3630613" y="2252663"/>
          <p14:tracePt t="35537" x="3541713" y="2239963"/>
          <p14:tracePt t="35541" x="3517900" y="2239963"/>
          <p14:tracePt t="35554" x="3492500" y="2227263"/>
          <p14:tracePt t="35557" x="3479800" y="2227263"/>
          <p14:tracePt t="35570" x="3454400" y="2227263"/>
          <p14:tracePt t="35587" x="3441700" y="2227263"/>
          <p14:tracePt t="35676" x="3441700" y="2214563"/>
          <p14:tracePt t="35693" x="3467100" y="2201863"/>
          <p14:tracePt t="35701" x="3541713" y="2178050"/>
          <p14:tracePt t="35711" x="3617913" y="2139950"/>
          <p14:tracePt t="35720" x="3679825" y="2114550"/>
          <p14:tracePt t="35722" x="3756025" y="2089150"/>
          <p14:tracePt t="35735" x="3843338" y="2065338"/>
          <p14:tracePt t="35752" x="4005263" y="2027238"/>
          <p14:tracePt t="35768" x="4143375" y="1978025"/>
          <p14:tracePt t="35770" x="4205288" y="1952625"/>
          <p14:tracePt t="35785" x="4230688" y="1927225"/>
          <p14:tracePt t="35787" x="4256088" y="1927225"/>
          <p14:tracePt t="35802" x="4294188" y="1914525"/>
          <p14:tracePt t="35923" x="4281488" y="1914525"/>
          <p14:tracePt t="35931" x="4230688" y="1939925"/>
          <p14:tracePt t="35939" x="4181475" y="1978025"/>
          <p14:tracePt t="35952" x="4105275" y="2001838"/>
          <p14:tracePt t="35954" x="4030663" y="2039938"/>
          <p14:tracePt t="35969" x="3956050" y="2052638"/>
          <p14:tracePt t="35971" x="3905250" y="2065338"/>
          <p14:tracePt t="35986" x="3843338" y="2089150"/>
          <p14:tracePt t="36003" x="3830638" y="2089150"/>
          <p14:tracePt t="36170" x="3856038" y="2078038"/>
          <p14:tracePt t="36178" x="3879850" y="2052638"/>
          <p14:tracePt t="36186" x="3930650" y="2027238"/>
          <p14:tracePt t="36203" x="4030663" y="1965325"/>
          <p14:tracePt t="36220" x="4143375" y="1901825"/>
          <p14:tracePt t="36236" x="4256088" y="1839913"/>
          <p14:tracePt t="36253" x="4356100" y="1789113"/>
          <p14:tracePt t="36270" x="4456113" y="1752600"/>
          <p14:tracePt t="36287" x="4530725" y="1714500"/>
          <p14:tracePt t="36303" x="4594225" y="1689100"/>
          <p14:tracePt t="36320" x="4630738" y="1663700"/>
          <p14:tracePt t="36337" x="4668838" y="1652588"/>
          <p14:tracePt t="36339" x="4681538" y="1652588"/>
          <p14:tracePt t="36354" x="4681538" y="1639888"/>
          <p14:tracePt t="36739" x="4694238" y="1639888"/>
          <p14:tracePt t="36747" x="4732338" y="1639888"/>
          <p14:tracePt t="36755" x="4768850" y="1639888"/>
          <p14:tracePt t="36772" x="4843463" y="1639888"/>
          <p14:tracePt t="36788" x="4906963" y="1639888"/>
          <p14:tracePt t="36805" x="4932363" y="1639888"/>
          <p14:tracePt t="36821" x="4956175" y="1639888"/>
          <p14:tracePt t="36838" x="4968875" y="1639888"/>
          <p14:tracePt t="37138" x="4981575" y="1639888"/>
          <p14:tracePt t="37147" x="5006975" y="1639888"/>
          <p14:tracePt t="37156" x="5045075" y="1639888"/>
          <p14:tracePt t="37172" x="5157788" y="1639888"/>
          <p14:tracePt t="37189" x="5294313" y="1639888"/>
          <p14:tracePt t="37206" x="5432425" y="1639888"/>
          <p14:tracePt t="37222" x="5532438" y="1639888"/>
          <p14:tracePt t="37239" x="5619750" y="1639888"/>
          <p14:tracePt t="37255" x="5670550" y="1652588"/>
          <p14:tracePt t="37272" x="5695950" y="1663700"/>
          <p14:tracePt t="38468" x="5695950" y="1676400"/>
          <p14:tracePt t="38484" x="5695950" y="1689100"/>
          <p14:tracePt t="38628" x="5708650" y="1701800"/>
          <p14:tracePt t="38636" x="5732463" y="1701800"/>
          <p14:tracePt t="38645" x="5783263" y="1714500"/>
          <p14:tracePt t="38662" x="5983288" y="1752600"/>
          <p14:tracePt t="38678" x="6221413" y="1789113"/>
          <p14:tracePt t="38695" x="6496050" y="1852613"/>
          <p14:tracePt t="38712" x="6734175" y="1876425"/>
          <p14:tracePt t="38728" x="6921500" y="1889125"/>
          <p14:tracePt t="38745" x="7085013" y="1889125"/>
          <p14:tracePt t="38748" x="7172325" y="1901825"/>
          <p14:tracePt t="38762" x="7246938" y="1914525"/>
          <p14:tracePt t="38765" x="7310438" y="1914525"/>
          <p14:tracePt t="38779" x="7397750" y="1914525"/>
          <p14:tracePt t="38796" x="7510463" y="1865313"/>
          <p14:tracePt t="38812" x="7623175" y="1814513"/>
          <p14:tracePt t="38829" x="7710488" y="1739900"/>
          <p14:tracePt t="38845" x="7785100" y="1689100"/>
          <p14:tracePt t="38861" x="7810500" y="1663700"/>
          <p14:tracePt t="38878" x="7823200" y="1652588"/>
          <p14:tracePt t="38895" x="7823200" y="1639888"/>
          <p14:tracePt t="39020" x="7810500" y="1639888"/>
          <p14:tracePt t="39028" x="7773988" y="1639888"/>
          <p14:tracePt t="39037" x="7723188" y="1639888"/>
          <p14:tracePt t="39045" x="7661275" y="1663700"/>
          <p14:tracePt t="39062" x="7597775" y="1701800"/>
          <p14:tracePt t="39079" x="7535863" y="1739900"/>
          <p14:tracePt t="39096" x="7523163" y="1752600"/>
          <p14:tracePt t="39113" x="7510463" y="1765300"/>
          <p14:tracePt t="39188" x="7535863" y="1765300"/>
          <p14:tracePt t="39196" x="7597775" y="1765300"/>
          <p14:tracePt t="39203" x="7697788" y="1739900"/>
          <p14:tracePt t="39213" x="7810500" y="1714500"/>
          <p14:tracePt t="39229" x="7986713" y="1663700"/>
          <p14:tracePt t="39246" x="8074025" y="1627188"/>
          <p14:tracePt t="39263" x="8110538" y="1614488"/>
          <p14:tracePt t="39280" x="8123238" y="1614488"/>
          <p14:tracePt t="39372" x="8099425" y="1614488"/>
          <p14:tracePt t="39380" x="8061325" y="1614488"/>
          <p14:tracePt t="39388" x="8010525" y="1614488"/>
          <p14:tracePt t="39397" x="7948613" y="1614488"/>
          <p14:tracePt t="39414" x="7810500" y="1614488"/>
          <p14:tracePt t="39430" x="7710488" y="1627188"/>
          <p14:tracePt t="39446" x="7673975" y="1639888"/>
          <p14:tracePt t="39464" x="7661275" y="1639888"/>
          <p14:tracePt t="39481" x="7648575" y="1639888"/>
          <p14:tracePt t="39524" x="7648575" y="1652588"/>
          <p14:tracePt t="39531" x="7685088" y="1663700"/>
          <p14:tracePt t="39548" x="7773988" y="1701800"/>
          <p14:tracePt t="39564" x="7835900" y="1739900"/>
          <p14:tracePt t="39580" x="7874000" y="1739900"/>
          <p14:tracePt t="39598" x="7886700" y="1752600"/>
          <p14:tracePt t="39613" x="7897813" y="1752600"/>
          <p14:tracePt t="41220" x="7886700" y="1776413"/>
          <p14:tracePt t="41228" x="7848600" y="1827213"/>
          <p14:tracePt t="41236" x="7823200" y="1852613"/>
          <p14:tracePt t="41252" x="7785100" y="1914525"/>
          <p14:tracePt t="41269" x="7748588" y="1965325"/>
          <p14:tracePt t="41285" x="7723188" y="2014538"/>
          <p14:tracePt t="41302" x="7710488" y="2052638"/>
          <p14:tracePt t="41318" x="7697788" y="2078038"/>
          <p14:tracePt t="41335" x="7685088" y="2089150"/>
          <p14:tracePt t="41351" x="7685088" y="2114550"/>
          <p14:tracePt t="41368" x="7673975" y="2127250"/>
          <p14:tracePt t="41371" x="7673975" y="2139950"/>
          <p14:tracePt t="41387" x="7673975" y="2152650"/>
          <p14:tracePt t="41412" x="7673975" y="2165350"/>
          <p14:tracePt t="41419" x="7673975" y="2178050"/>
          <p14:tracePt t="41452" x="7673975" y="2190750"/>
          <p14:tracePt t="41484" x="7673975" y="2201863"/>
          <p14:tracePt t="41532" x="7697788" y="2201863"/>
          <p14:tracePt t="41540" x="7723188" y="2201863"/>
          <p14:tracePt t="41552" x="7748588" y="2201863"/>
          <p14:tracePt t="41556" x="7785100" y="2201863"/>
          <p14:tracePt t="41569" x="7823200" y="2201863"/>
          <p14:tracePt t="41572" x="7861300" y="2201863"/>
          <p14:tracePt t="41586" x="7897813" y="2201863"/>
          <p14:tracePt t="41588" x="7923213" y="2190750"/>
          <p14:tracePt t="41604" x="7986713" y="2178050"/>
          <p14:tracePt t="41620" x="8023225" y="2165350"/>
          <p14:tracePt t="41636" x="8035925" y="2152650"/>
          <p14:tracePt t="41653" x="8061325" y="2152650"/>
          <p14:tracePt t="41844" x="8048625" y="2152650"/>
          <p14:tracePt t="41859" x="8035925" y="2152650"/>
          <p14:tracePt t="41876" x="8035925" y="2165350"/>
          <p14:tracePt t="41884" x="8023225" y="2165350"/>
          <p14:tracePt t="41909" x="8023225" y="2178050"/>
          <p14:tracePt t="42268" x="8023225" y="2190750"/>
          <p14:tracePt t="42284" x="8023225" y="2201863"/>
          <p14:tracePt t="42291" x="8010525" y="2214563"/>
          <p14:tracePt t="42304" x="7999413" y="2227263"/>
          <p14:tracePt t="42307" x="7999413" y="2252663"/>
          <p14:tracePt t="42322" x="7986713" y="2265363"/>
          <p14:tracePt t="42325" x="7974013" y="2290763"/>
          <p14:tracePt t="42338" x="7961313" y="2327275"/>
          <p14:tracePt t="42340" x="7948613" y="2390775"/>
          <p14:tracePt t="42356" x="7935913" y="2452688"/>
          <p14:tracePt t="42372" x="7923213" y="2503488"/>
          <p14:tracePt t="42388" x="7910513" y="2540000"/>
          <p14:tracePt t="42405" x="7910513" y="2565400"/>
          <p14:tracePt t="42422" x="7897813" y="2603500"/>
          <p14:tracePt t="42452" x="7897813" y="2616200"/>
          <p14:tracePt t="43027" x="7897813" y="2627313"/>
          <p14:tracePt t="43036" x="7897813" y="2652713"/>
          <p14:tracePt t="43043" x="7897813" y="2703513"/>
          <p14:tracePt t="43056" x="7897813" y="2765425"/>
          <p14:tracePt t="43059" x="7897813" y="2840038"/>
          <p14:tracePt t="43073" x="7897813" y="2903538"/>
          <p14:tracePt t="43076" x="7897813" y="2952750"/>
          <p14:tracePt t="43090" x="7897813" y="2990850"/>
          <p14:tracePt t="43092" x="7897813" y="3028950"/>
          <p14:tracePt t="43107" x="7910513" y="3090863"/>
          <p14:tracePt t="43124" x="7910513" y="3128963"/>
          <p14:tracePt t="43140" x="7910513" y="3154363"/>
          <p14:tracePt t="43157" x="7910513" y="3178175"/>
          <p14:tracePt t="43173" x="7910513" y="3190875"/>
          <p14:tracePt t="43189" x="7910513" y="3203575"/>
          <p14:tracePt t="43206" x="7897813" y="3241675"/>
          <p14:tracePt t="43224" x="7874000" y="3267075"/>
          <p14:tracePt t="43227" x="7848600" y="3290888"/>
          <p14:tracePt t="43240" x="7823200" y="3303588"/>
          <p14:tracePt t="43243" x="7797800" y="3341688"/>
          <p14:tracePt t="43257" x="7773988" y="3367088"/>
          <p14:tracePt t="43260" x="7748588" y="3378200"/>
          <p14:tracePt t="43274" x="7723188" y="3416300"/>
          <p14:tracePt t="43276" x="7685088" y="3441700"/>
          <p14:tracePt t="43291" x="7635875" y="3490913"/>
          <p14:tracePt t="43308" x="7572375" y="3541713"/>
          <p14:tracePt t="43325" x="7523163" y="3590925"/>
          <p14:tracePt t="43342" x="7485063" y="3629025"/>
          <p14:tracePt t="43358" x="7410450" y="3692525"/>
          <p14:tracePt t="43375" x="7323138" y="3754438"/>
          <p14:tracePt t="43391" x="7197725" y="3841750"/>
          <p14:tracePt t="43409" x="7085013" y="3954463"/>
          <p14:tracePt t="43411" x="7021513" y="3979863"/>
          <p14:tracePt t="43425" x="6972300" y="4029075"/>
          <p14:tracePt t="43442" x="6884988" y="4117975"/>
          <p14:tracePt t="43445" x="6859588" y="4167188"/>
          <p14:tracePt t="43459" x="6808788" y="4217988"/>
          <p14:tracePt t="43475" x="6784975" y="4241800"/>
          <p14:tracePt t="43478" x="6784975" y="4267200"/>
          <p14:tracePt t="43493" x="6759575" y="4305300"/>
          <p14:tracePt t="43509" x="6721475" y="4330700"/>
          <p14:tracePt t="43525" x="6708775" y="4354513"/>
          <p14:tracePt t="43542" x="6696075" y="4367213"/>
          <p14:tracePt t="43559" x="6684963" y="4392613"/>
          <p14:tracePt t="43575" x="6646863" y="4418013"/>
          <p14:tracePt t="43592" x="6572250" y="4443413"/>
          <p14:tracePt t="43596" x="6534150" y="4467225"/>
          <p14:tracePt t="43609" x="6496050" y="4467225"/>
          <p14:tracePt t="43625" x="6434138" y="4505325"/>
          <p14:tracePt t="43629" x="6396038" y="4505325"/>
          <p14:tracePt t="43642" x="6359525" y="4518025"/>
          <p14:tracePt t="43645" x="6321425" y="4530725"/>
          <p14:tracePt t="43660" x="6270625" y="4543425"/>
          <p14:tracePt t="43677" x="6246813" y="4543425"/>
          <p14:tracePt t="43693" x="6234113" y="4554538"/>
          <p14:tracePt t="43708" x="6208713" y="4554538"/>
          <p14:tracePt t="43727" x="6196013" y="4554538"/>
          <p14:tracePt t="43742" x="6170613" y="4554538"/>
          <p14:tracePt t="43759" x="6121400" y="4554538"/>
          <p14:tracePt t="43776" x="6021388" y="4554538"/>
          <p14:tracePt t="43793" x="5883275" y="4554538"/>
          <p14:tracePt t="43810" x="5732463" y="4530725"/>
          <p14:tracePt t="43812" x="5670550" y="4492625"/>
          <p14:tracePt t="43827" x="5532438" y="4379913"/>
          <p14:tracePt t="43843" x="5483225" y="4318000"/>
          <p14:tracePt t="43846" x="5432425" y="4267200"/>
          <p14:tracePt t="43860" x="5332413" y="4129088"/>
          <p14:tracePt t="43877" x="5281613" y="4067175"/>
          <p14:tracePt t="43879" x="5245100" y="3992563"/>
          <p14:tracePt t="43893" x="5207000" y="3916363"/>
          <p14:tracePt t="43896" x="5170488" y="3841750"/>
          <p14:tracePt t="43910" x="5119688" y="3703638"/>
          <p14:tracePt t="43927" x="5094288" y="3603625"/>
          <p14:tracePt t="43943" x="5081588" y="3529013"/>
          <p14:tracePt t="43960" x="5057775" y="3416300"/>
          <p14:tracePt t="43977" x="5057775" y="3341688"/>
          <p14:tracePt t="43980" x="5057775" y="3303588"/>
          <p14:tracePt t="43993" x="5057775" y="3278188"/>
          <p14:tracePt t="43996" x="5045075" y="3254375"/>
          <p14:tracePt t="44010" x="5032375" y="3216275"/>
          <p14:tracePt t="44013" x="5032375" y="3178175"/>
          <p14:tracePt t="44027" x="5032375" y="3128963"/>
          <p14:tracePt t="44044" x="5032375" y="3103563"/>
          <p14:tracePt t="44061" x="5032375" y="3054350"/>
          <p14:tracePt t="44077" x="5032375" y="3041650"/>
          <p14:tracePt t="45708" x="5032375" y="3065463"/>
          <p14:tracePt t="45715" x="5068888" y="3165475"/>
          <p14:tracePt t="45731" x="5119688" y="3303588"/>
          <p14:tracePt t="45734" x="5170488" y="3454400"/>
          <p14:tracePt t="45747" x="5194300" y="3641725"/>
          <p14:tracePt t="45764" x="5207000" y="3741738"/>
          <p14:tracePt t="45780" x="5207000" y="3816350"/>
          <p14:tracePt t="45797" x="5207000" y="3829050"/>
          <p14:tracePt t="45813" x="5207000" y="3854450"/>
          <p14:tracePt t="45830" x="5207000" y="3867150"/>
          <p14:tracePt t="45847" x="5207000" y="3879850"/>
          <p14:tracePt t="45948" x="5194300" y="3879850"/>
          <p14:tracePt t="45956" x="5181600" y="3879850"/>
          <p14:tracePt t="45964" x="5170488" y="3879850"/>
          <p14:tracePt t="45981" x="5132388" y="3879850"/>
          <p14:tracePt t="45997" x="5119688" y="3879850"/>
          <p14:tracePt t="46014" x="5106988" y="3879850"/>
          <p14:tracePt t="46031" x="5094288" y="3879850"/>
          <p14:tracePt t="46047" x="5068888" y="3905250"/>
          <p14:tracePt t="46064" x="5032375" y="4029075"/>
          <p14:tracePt t="46067" x="4981575" y="4129088"/>
          <p14:tracePt t="46080" x="4945063" y="4254500"/>
          <p14:tracePt t="46083" x="4919663" y="4392613"/>
          <p14:tracePt t="46098" x="4894263" y="4530725"/>
          <p14:tracePt t="46101" x="4868863" y="4643438"/>
          <p14:tracePt t="46115" x="4781550" y="4856163"/>
          <p14:tracePt t="46131" x="4756150" y="5030788"/>
          <p14:tracePt t="46148" x="4706938" y="5205413"/>
          <p14:tracePt t="46165" x="4694238" y="5343525"/>
          <p14:tracePt t="46181" x="4681538" y="5407025"/>
          <p14:tracePt t="46197" x="4681538" y="5443538"/>
          <p14:tracePt t="46214" x="4681538" y="5456238"/>
          <p14:tracePt t="46231" x="4681538" y="5481638"/>
          <p14:tracePt t="46248" x="4681538" y="5494338"/>
          <p14:tracePt t="46264" x="4681538" y="5507038"/>
          <p14:tracePt t="46267" x="4668838" y="5518150"/>
          <p14:tracePt t="46284" x="4668838" y="5530850"/>
          <p14:tracePt t="46308" x="4656138" y="5530850"/>
          <p14:tracePt t="46315" x="4656138" y="5543550"/>
          <p14:tracePt t="46340" x="4643438" y="5556250"/>
          <p14:tracePt t="46349" x="4630738" y="5568950"/>
          <p14:tracePt t="46365" x="4630738" y="5581650"/>
          <p14:tracePt t="46396" x="4619625" y="5594350"/>
          <p14:tracePt t="46428" x="4606925" y="5594350"/>
          <p14:tracePt t="46436" x="4606925" y="5607050"/>
          <p14:tracePt t="46453" x="4594225" y="5607050"/>
          <p14:tracePt t="46467" x="4594225" y="5619750"/>
          <p14:tracePt t="46482" x="4581525" y="5619750"/>
          <p14:tracePt t="46485" x="4568825" y="5619750"/>
          <p14:tracePt t="46499" x="4568825" y="5630863"/>
          <p14:tracePt t="46516" x="4556125" y="5630863"/>
          <p14:tracePt t="46532" x="4530725" y="5643563"/>
          <p14:tracePt t="46549" x="4518025" y="5643563"/>
          <p14:tracePt t="46565" x="4506913" y="5656263"/>
          <p14:tracePt t="46582" x="4506913" y="5668963"/>
          <p14:tracePt t="46599" x="4494213" y="5668963"/>
          <p14:tracePt t="46616" x="4481513" y="5681663"/>
          <p14:tracePt t="46692" x="4468813" y="5681663"/>
          <p14:tracePt t="48004" x="4468813" y="5668963"/>
          <p14:tracePt t="48012" x="4468813" y="5619750"/>
          <p14:tracePt t="48020" x="4468813" y="5518150"/>
          <p14:tracePt t="48037" x="4468813" y="5256213"/>
          <p14:tracePt t="48053" x="4456113" y="4956175"/>
          <p14:tracePt t="48069" x="4418013" y="4592638"/>
          <p14:tracePt t="48086" x="4368800" y="4241800"/>
          <p14:tracePt t="48102" x="4294188" y="3992563"/>
          <p14:tracePt t="48119" x="4268788" y="3841750"/>
          <p14:tracePt t="48136" x="4256088" y="3754438"/>
          <p14:tracePt t="48139" x="4256088" y="3741738"/>
          <p14:tracePt t="48153" x="4256088" y="3729038"/>
          <p14:tracePt t="48156" x="4256088" y="3703638"/>
          <p14:tracePt t="48170" x="4256088" y="3692525"/>
          <p14:tracePt t="48173" x="4256088" y="3679825"/>
          <p14:tracePt t="48187" x="4256088" y="3641725"/>
          <p14:tracePt t="48204" x="4256088" y="3579813"/>
          <p14:tracePt t="48220" x="4268788" y="3503613"/>
          <p14:tracePt t="48236" x="4294188" y="3429000"/>
          <p14:tracePt t="48254" x="4356100" y="3303588"/>
          <p14:tracePt t="48269" x="4406900" y="3190875"/>
          <p14:tracePt t="48287" x="4443413" y="3078163"/>
          <p14:tracePt t="48304" x="4494213" y="2965450"/>
          <p14:tracePt t="48320" x="4518025" y="2890838"/>
          <p14:tracePt t="48338" x="4543425" y="2816225"/>
          <p14:tracePt t="48341" x="4543425" y="2790825"/>
          <p14:tracePt t="48355" x="4556125" y="2752725"/>
          <p14:tracePt t="48358" x="4556125" y="2728913"/>
          <p14:tracePt t="48372" x="4556125" y="2678113"/>
          <p14:tracePt t="48389" x="4556125" y="2627313"/>
          <p14:tracePt t="48405" x="4556125" y="2603500"/>
          <p14:tracePt t="48423" x="4556125" y="2490788"/>
          <p14:tracePt t="48439" x="4556125" y="2327275"/>
          <p14:tracePt t="48455" x="4556125" y="2114550"/>
          <p14:tracePt t="48472" x="4543425" y="1914525"/>
          <p14:tracePt t="48489" x="4530725" y="1752600"/>
          <p14:tracePt t="48491" x="4518025" y="1689100"/>
          <p14:tracePt t="48505" x="4518025" y="1652588"/>
          <p14:tracePt t="48508" x="4518025" y="1627188"/>
          <p14:tracePt t="48522" x="4506913" y="1601788"/>
          <p14:tracePt t="48525" x="4506913" y="1576388"/>
          <p14:tracePt t="48540" x="4506913" y="1552575"/>
          <p14:tracePt t="48740" x="4494213" y="1563688"/>
          <p14:tracePt t="48748" x="4494213" y="1614488"/>
          <p14:tracePt t="48755" x="4494213" y="1689100"/>
          <p14:tracePt t="48772" x="4494213" y="1801813"/>
          <p14:tracePt t="48789" x="4481513" y="1965325"/>
          <p14:tracePt t="48805" x="4468813" y="2065338"/>
          <p14:tracePt t="48822" x="4468813" y="2201863"/>
          <p14:tracePt t="48837" x="4468813" y="2339975"/>
          <p14:tracePt t="48854" x="4456113" y="2478088"/>
          <p14:tracePt t="48871" x="4443413" y="2603500"/>
          <p14:tracePt t="48887" x="4430713" y="2703513"/>
          <p14:tracePt t="48906" x="4418013" y="2816225"/>
          <p14:tracePt t="48908" x="4418013" y="2865438"/>
          <p14:tracePt t="48923" x="4418013" y="2916238"/>
          <p14:tracePt t="48925" x="4418013" y="2952750"/>
          <p14:tracePt t="48938" x="4418013" y="3003550"/>
          <p14:tracePt t="48940" x="4406900" y="3065463"/>
          <p14:tracePt t="48956" x="4381500" y="3254375"/>
          <p14:tracePt t="48973" x="4330700" y="3516313"/>
          <p14:tracePt t="48988" x="4305300" y="3754438"/>
          <p14:tracePt t="49005" x="4281488" y="3992563"/>
          <p14:tracePt t="49021" x="4256088" y="4254500"/>
          <p14:tracePt t="49038" x="4230688" y="4530725"/>
          <p14:tracePt t="49055" x="4205288" y="4830763"/>
          <p14:tracePt t="49072" x="4205288" y="5143500"/>
          <p14:tracePt t="49089" x="4205288" y="5468938"/>
          <p14:tracePt t="49092" x="4205288" y="5656263"/>
          <p14:tracePt t="49106" x="4205288" y="5832475"/>
          <p14:tracePt t="49108" x="4205288" y="5994400"/>
          <p14:tracePt t="49123" x="4205288" y="6294438"/>
          <p14:tracePt t="49139" x="4205288" y="6483350"/>
          <p14:tracePt t="49156" x="4181475" y="6657975"/>
          <p14:tracePt t="49172" x="4168775" y="6783388"/>
          <p14:tracePt t="49189" x="4168775" y="6845300"/>
          <p14:tracePt t="49333" x="4143375" y="6770688"/>
          <p14:tracePt t="49339" x="4143375" y="6632575"/>
          <p14:tracePt t="49355" x="4205288" y="6219825"/>
          <p14:tracePt t="49373" x="4243388" y="5832475"/>
          <p14:tracePt t="49389" x="4256088" y="5430838"/>
          <p14:tracePt t="49406" x="4256088" y="5143500"/>
          <p14:tracePt t="49423" x="4256088" y="4868863"/>
          <p14:tracePt t="49440" x="4294188" y="4630738"/>
          <p14:tracePt t="49457" x="4343400" y="4443413"/>
          <p14:tracePt t="49459" x="4356100" y="4367213"/>
          <p14:tracePt t="49473" x="4368800" y="4279900"/>
          <p14:tracePt t="49476" x="4394200" y="4192588"/>
          <p14:tracePt t="49490" x="4406900" y="4129088"/>
          <p14:tracePt t="49492" x="4418013" y="4041775"/>
          <p14:tracePt t="49507" x="4443413" y="3941763"/>
          <p14:tracePt t="49509" x="4456113" y="3854450"/>
          <p14:tracePt t="49524" x="4494213" y="3641725"/>
          <p14:tracePt t="49540" x="4518025" y="3490913"/>
          <p14:tracePt t="49557" x="4568825" y="3316288"/>
          <p14:tracePt t="49573" x="4619625" y="3116263"/>
          <p14:tracePt t="49589" x="4668838" y="2978150"/>
          <p14:tracePt t="49606" x="4694238" y="2816225"/>
          <p14:tracePt t="49623" x="4706938" y="2716213"/>
          <p14:tracePt t="49640" x="4719638" y="2652713"/>
          <p14:tracePt t="49643" x="4719638" y="2627313"/>
          <p14:tracePt t="49657" x="4719638" y="2590800"/>
          <p14:tracePt t="49674" x="4719638" y="2540000"/>
          <p14:tracePt t="49676" x="4719638" y="2527300"/>
          <p14:tracePt t="49691" x="4719638" y="2478088"/>
          <p14:tracePt t="49707" x="4719638" y="2439988"/>
          <p14:tracePt t="49725" x="4719638" y="2414588"/>
          <p14:tracePt t="49741" x="4719638" y="2378075"/>
          <p14:tracePt t="49757" x="4719638" y="2327275"/>
          <p14:tracePt t="49773" x="4719638" y="2278063"/>
          <p14:tracePt t="49790" x="4719638" y="2190750"/>
          <p14:tracePt t="49806" x="4719638" y="2127250"/>
          <p14:tracePt t="49824" x="4719638" y="2089150"/>
          <p14:tracePt t="49827" x="4719638" y="2065338"/>
          <p14:tracePt t="49841" x="4719638" y="2052638"/>
          <p14:tracePt t="49843" x="4719638" y="2039938"/>
          <p14:tracePt t="49857" x="4719638" y="2027238"/>
          <p14:tracePt t="49860" x="4719638" y="2014538"/>
          <p14:tracePt t="49875" x="4719638" y="2001838"/>
          <p14:tracePt t="50036" x="4719638" y="2014538"/>
          <p14:tracePt t="50043" x="4719638" y="2052638"/>
          <p14:tracePt t="50058" x="4719638" y="2101850"/>
          <p14:tracePt t="50060" x="4719638" y="2178050"/>
          <p14:tracePt t="50075" x="4719638" y="2278063"/>
          <p14:tracePt t="50092" x="4719638" y="2378075"/>
          <p14:tracePt t="50108" x="4719638" y="2503488"/>
          <p14:tracePt t="50125" x="4719638" y="2616200"/>
          <p14:tracePt t="50141" x="4719638" y="2765425"/>
          <p14:tracePt t="50158" x="4719638" y="2941638"/>
          <p14:tracePt t="50175" x="4719638" y="3090863"/>
          <p14:tracePt t="50191" x="4719638" y="3190875"/>
          <p14:tracePt t="50208" x="4719638" y="3316288"/>
          <p14:tracePt t="50211" x="4719638" y="3367088"/>
          <p14:tracePt t="50226" x="4719638" y="3429000"/>
          <p14:tracePt t="50228" x="4719638" y="3503613"/>
          <p14:tracePt t="50242" x="4719638" y="3554413"/>
          <p14:tracePt t="50244" x="4719638" y="3603625"/>
          <p14:tracePt t="50259" x="4719638" y="3716338"/>
          <p14:tracePt t="50276" x="4694238" y="3803650"/>
          <p14:tracePt t="50293" x="4694238" y="3905250"/>
          <p14:tracePt t="50308" x="4668838" y="4029075"/>
          <p14:tracePt t="50325" x="4643438" y="4192588"/>
          <p14:tracePt t="50341" x="4630738" y="4354513"/>
          <p14:tracePt t="50358" x="4606925" y="4554538"/>
          <p14:tracePt t="50375" x="4594225" y="4730750"/>
          <p14:tracePt t="50392" x="4581525" y="4892675"/>
          <p14:tracePt t="50395" x="4568825" y="4956175"/>
          <p14:tracePt t="50408" x="4568825" y="5030788"/>
          <p14:tracePt t="50412" x="4568825" y="5081588"/>
          <p14:tracePt t="50426" x="4568825" y="5118100"/>
          <p14:tracePt t="50428" x="4556125" y="5156200"/>
          <p14:tracePt t="50443" x="4556125" y="5218113"/>
          <p14:tracePt t="50459" x="4530725" y="5294313"/>
          <p14:tracePt t="50476" x="4530725" y="5343525"/>
          <p14:tracePt t="50492" x="4518025" y="5407025"/>
          <p14:tracePt t="50509" x="4494213" y="5468938"/>
          <p14:tracePt t="50525" x="4481513" y="5543550"/>
          <p14:tracePt t="50542" x="4456113" y="5607050"/>
          <p14:tracePt t="50560" x="4456113" y="5656263"/>
          <p14:tracePt t="50576" x="4443413" y="5732463"/>
          <p14:tracePt t="50580" x="4430713" y="5768975"/>
          <p14:tracePt t="50593" x="4418013" y="5807075"/>
          <p14:tracePt t="50597" x="4418013" y="5868988"/>
          <p14:tracePt t="50609" x="4406900" y="5919788"/>
          <p14:tracePt t="50612" x="4406900" y="5956300"/>
          <p14:tracePt t="50627" x="4406900" y="5994400"/>
          <p14:tracePt t="50643" x="4406900" y="6019800"/>
          <p14:tracePt t="50659" x="4406900" y="6032500"/>
          <p14:tracePt t="50756" x="4406900" y="6007100"/>
          <p14:tracePt t="50764" x="4418013" y="5919788"/>
          <p14:tracePt t="50776" x="4456113" y="5819775"/>
          <p14:tracePt t="50779" x="4506913" y="5694363"/>
          <p14:tracePt t="50794" x="4530725" y="5568950"/>
          <p14:tracePt t="50796" x="4543425" y="5456238"/>
          <p14:tracePt t="50811" x="4581525" y="5218113"/>
          <p14:tracePt t="50827" x="4606925" y="4905375"/>
          <p14:tracePt t="50844" x="4606925" y="4579938"/>
          <p14:tracePt t="50860" x="4606925" y="4254500"/>
          <p14:tracePt t="50877" x="4606925" y="3929063"/>
          <p14:tracePt t="50894" x="4606925" y="3654425"/>
          <p14:tracePt t="50910" x="4606925" y="3441700"/>
          <p14:tracePt t="50918" x="4606925" y="3341688"/>
          <p14:tracePt t="50926" x="4606925" y="3254375"/>
          <p14:tracePt t="50944" x="4606925" y="3116263"/>
          <p14:tracePt t="50961" x="4606925" y="3003550"/>
          <p14:tracePt t="50963" x="4606925" y="2952750"/>
          <p14:tracePt t="50976" x="4606925" y="2903538"/>
          <p14:tracePt t="50994" x="4606925" y="2828925"/>
          <p14:tracePt t="50996" x="4606925" y="2790825"/>
          <p14:tracePt t="51011" x="4606925" y="2752725"/>
          <p14:tracePt t="51028" x="4606925" y="2728913"/>
          <p14:tracePt t="51044" x="4606925" y="2703513"/>
          <p14:tracePt t="51061" x="4606925" y="2665413"/>
          <p14:tracePt t="51077" x="4606925" y="2603500"/>
          <p14:tracePt t="51093" x="4594225" y="2527300"/>
          <p14:tracePt t="51110" x="4581525" y="2465388"/>
          <p14:tracePt t="51127" x="4581525" y="2414588"/>
          <p14:tracePt t="51144" x="4581525" y="2378075"/>
          <p14:tracePt t="51147" x="4581525" y="2365375"/>
          <p14:tracePt t="51161" x="4581525" y="2339975"/>
          <p14:tracePt t="51165" x="4581525" y="2327275"/>
          <p14:tracePt t="51178" x="4581525" y="2314575"/>
          <p14:tracePt t="51180" x="4581525" y="2290763"/>
          <p14:tracePt t="51195" x="4581525" y="2214563"/>
          <p14:tracePt t="51212" x="4581525" y="2152650"/>
          <p14:tracePt t="51228" x="4568825" y="2089150"/>
          <p14:tracePt t="51244" x="4568825" y="2078038"/>
          <p14:tracePt t="51262" x="4568825" y="2065338"/>
          <p14:tracePt t="51547" x="4568825" y="2078038"/>
          <p14:tracePt t="51556" x="4568825" y="2127250"/>
          <p14:tracePt t="51564" x="4556125" y="2190750"/>
          <p14:tracePt t="51579" x="4543425" y="2339975"/>
          <p14:tracePt t="51596" x="4518025" y="2552700"/>
          <p14:tracePt t="51612" x="4506913" y="2765425"/>
          <p14:tracePt t="51628" x="4494213" y="3003550"/>
          <p14:tracePt t="51645" x="4494213" y="3216275"/>
          <p14:tracePt t="51661" x="4468813" y="3403600"/>
          <p14:tracePt t="51678" x="4456113" y="3579813"/>
          <p14:tracePt t="51695" x="4443413" y="3703638"/>
          <p14:tracePt t="51712" x="4443413" y="3803650"/>
          <p14:tracePt t="51717" x="4443413" y="3841750"/>
          <p14:tracePt t="51730" x="4430713" y="3867150"/>
          <p14:tracePt t="51733" x="4418013" y="3892550"/>
          <p14:tracePt t="51746" x="4418013" y="3929063"/>
          <p14:tracePt t="51748" x="4418013" y="3954463"/>
          <p14:tracePt t="51763" x="4418013" y="4005263"/>
          <p14:tracePt t="51779" x="4418013" y="4054475"/>
          <p14:tracePt t="51796" x="4406900" y="4117975"/>
          <p14:tracePt t="51812" x="4406900" y="4179888"/>
          <p14:tracePt t="51829" x="4381500" y="4267200"/>
          <p14:tracePt t="51845" x="4381500" y="4341813"/>
          <p14:tracePt t="51862" x="4381500" y="4405313"/>
          <p14:tracePt t="51879" x="4381500" y="4467225"/>
          <p14:tracePt t="51896" x="4368800" y="4479925"/>
          <p14:tracePt t="51913" x="4368800" y="4505325"/>
          <p14:tracePt t="51932" x="4368800" y="4518025"/>
          <p14:tracePt t="51972" x="4368800" y="4530725"/>
          <p14:tracePt t="52020" x="4356100" y="4530725"/>
          <p14:tracePt t="52068" x="4356100" y="4543425"/>
          <p14:tracePt t="52164" x="4356100" y="4554538"/>
          <p14:tracePt t="52179" x="4356100" y="4567238"/>
          <p14:tracePt t="52196" x="4356100" y="4579938"/>
          <p14:tracePt t="52205" x="4343400" y="4592638"/>
          <p14:tracePt t="52213" x="4343400" y="4605338"/>
          <p14:tracePt t="52231" x="4343400" y="4618038"/>
          <p14:tracePt t="52260" x="4343400" y="4630738"/>
          <p14:tracePt t="54435" x="4343400" y="4605338"/>
          <p14:tracePt t="54444" x="4343400" y="4567238"/>
          <p14:tracePt t="54453" x="4343400" y="4530725"/>
          <p14:tracePt t="54469" x="4343400" y="4454525"/>
          <p14:tracePt t="54486" x="4368800" y="4367213"/>
          <p14:tracePt t="54503" x="4381500" y="4254500"/>
          <p14:tracePt t="54520" x="4394200" y="4129088"/>
          <p14:tracePt t="54523" x="4406900" y="4079875"/>
          <p14:tracePt t="54536" x="4418013" y="4005263"/>
          <p14:tracePt t="54553" x="4468813" y="3867150"/>
          <p14:tracePt t="54556" x="4481513" y="3792538"/>
          <p14:tracePt t="54570" x="4494213" y="3729038"/>
          <p14:tracePt t="54572" x="4506913" y="3654425"/>
          <p14:tracePt t="54587" x="4506913" y="3516313"/>
          <p14:tracePt t="54603" x="4506913" y="3429000"/>
          <p14:tracePt t="54620" x="4506913" y="3354388"/>
          <p14:tracePt t="54637" x="4506913" y="3278188"/>
          <p14:tracePt t="54653" x="4506913" y="3228975"/>
          <p14:tracePt t="54670" x="4506913" y="3203575"/>
          <p14:tracePt t="54686" x="4506913" y="3178175"/>
          <p14:tracePt t="54891" x="4506913" y="3190875"/>
          <p14:tracePt t="54902" x="4506913" y="3228975"/>
          <p14:tracePt t="54909" x="4506913" y="3267075"/>
          <p14:tracePt t="54920" x="4506913" y="3341688"/>
          <p14:tracePt t="54924" x="4506913" y="3429000"/>
          <p14:tracePt t="54938" x="4518025" y="3529013"/>
          <p14:tracePt t="54940" x="4543425" y="3629025"/>
          <p14:tracePt t="54955" x="4568825" y="3829050"/>
          <p14:tracePt t="54971" x="4581525" y="4041775"/>
          <p14:tracePt t="54988" x="4606925" y="4241800"/>
          <p14:tracePt t="55004" x="4619625" y="4454525"/>
          <p14:tracePt t="55021" x="4643438" y="4667250"/>
          <p14:tracePt t="55037" x="4668838" y="4805363"/>
          <p14:tracePt t="55054" x="4681538" y="4892675"/>
          <p14:tracePt t="55071" x="4681538" y="4968875"/>
          <p14:tracePt t="55088" x="4681538" y="4992688"/>
          <p14:tracePt t="55105" x="4681538" y="5018088"/>
          <p14:tracePt t="55309" x="4681538" y="5043488"/>
          <p14:tracePt t="55316" x="4681538" y="5056188"/>
          <p14:tracePt t="55323" x="4681538" y="5081588"/>
          <p14:tracePt t="55339" x="4681538" y="5143500"/>
          <p14:tracePt t="55355" x="4668838" y="5218113"/>
          <p14:tracePt t="55372" x="4643438" y="5268913"/>
          <p14:tracePt t="55388" x="4643438" y="5318125"/>
          <p14:tracePt t="55405" x="4630738" y="5368925"/>
          <p14:tracePt t="55421" x="4619625" y="5418138"/>
          <p14:tracePt t="55438" x="4619625" y="5456238"/>
          <p14:tracePt t="55455" x="4619625" y="5494338"/>
          <p14:tracePt t="55472" x="4606925" y="5543550"/>
          <p14:tracePt t="55477" x="4606925" y="5556250"/>
          <p14:tracePt t="55489" x="4606925" y="5568950"/>
          <p14:tracePt t="55491" x="4606925" y="5581650"/>
          <p14:tracePt t="55506" x="4594225" y="5607050"/>
          <p14:tracePt t="55508" x="4581525" y="5619750"/>
          <p14:tracePt t="55523" x="4581525" y="5656263"/>
          <p14:tracePt t="55540" x="4581525" y="5681663"/>
          <p14:tracePt t="55556" x="4581525" y="5719763"/>
          <p14:tracePt t="55579" x="4581525" y="5732463"/>
          <p14:tracePt t="55589" x="4581525" y="5743575"/>
          <p14:tracePt t="55932" x="4581525" y="5719763"/>
          <p14:tracePt t="55940" x="4581525" y="5668963"/>
          <p14:tracePt t="55947" x="4606925" y="5607050"/>
          <p14:tracePt t="55957" x="4630738" y="5556250"/>
          <p14:tracePt t="55973" x="4643438" y="5443538"/>
          <p14:tracePt t="55990" x="4668838" y="5305425"/>
          <p14:tracePt t="56006" x="4681538" y="5218113"/>
          <p14:tracePt t="56024" x="4681538" y="5143500"/>
          <p14:tracePt t="56040" x="4681538" y="5068888"/>
          <p14:tracePt t="56044" x="4681538" y="5030788"/>
          <p14:tracePt t="56057" x="4681538" y="4992688"/>
          <p14:tracePt t="56060" x="4681538" y="4956175"/>
          <p14:tracePt t="56074" x="4668838" y="4918075"/>
          <p14:tracePt t="56077" x="4656138" y="4868863"/>
          <p14:tracePt t="56091" x="4630738" y="4830763"/>
          <p14:tracePt t="56107" x="4619625" y="4792663"/>
          <p14:tracePt t="56123" x="4606925" y="4779963"/>
          <p14:tracePt t="56140" x="4606925" y="4768850"/>
          <p14:tracePt t="56164" x="4606925" y="4756150"/>
          <p14:tracePt t="56174" x="4594225" y="4756150"/>
          <p14:tracePt t="56191" x="4568825" y="4718050"/>
          <p14:tracePt t="56207" x="4530725" y="4679950"/>
          <p14:tracePt t="56224" x="4481513" y="4643438"/>
          <p14:tracePt t="56241" x="4456113" y="4567238"/>
          <p14:tracePt t="56244" x="4443413" y="4543425"/>
          <p14:tracePt t="56258" x="4430713" y="4518025"/>
          <p14:tracePt t="56260" x="4418013" y="4492625"/>
          <p14:tracePt t="56275" x="4406900" y="4467225"/>
          <p14:tracePt t="56292" x="4394200" y="4430713"/>
          <p14:tracePt t="56307" x="4381500" y="4392613"/>
          <p14:tracePt t="56324" x="4381500" y="4379913"/>
          <p14:tracePt t="56342" x="4381500" y="4367213"/>
          <p14:tracePt t="56357" x="4381500" y="4354513"/>
          <p14:tracePt t="56374" x="4381500" y="4341813"/>
          <p14:tracePt t="56390" x="4381500" y="4330700"/>
          <p14:tracePt t="56407" x="4381500" y="4305300"/>
          <p14:tracePt t="56425" x="4381500" y="4292600"/>
          <p14:tracePt t="56452" x="4381500" y="4279900"/>
          <p14:tracePt t="58219" x="4381500" y="4267200"/>
          <p14:tracePt t="58228" x="4381500" y="4254500"/>
          <p14:tracePt t="58276" x="4381500" y="4241800"/>
          <p14:tracePt t="58499" x="4394200" y="4241800"/>
          <p14:tracePt t="58507" x="4430713" y="4241800"/>
          <p14:tracePt t="58518" x="4481513" y="4267200"/>
          <p14:tracePt t="58532" x="4594225" y="4305300"/>
          <p14:tracePt t="58549" x="4656138" y="4330700"/>
          <p14:tracePt t="58565" x="4694238" y="4341813"/>
          <p14:tracePt t="58581" x="4719638" y="4354513"/>
          <p14:tracePt t="58613" x="4732338" y="4354513"/>
          <p14:tracePt t="58652" x="4743450" y="4354513"/>
          <p14:tracePt t="58668" x="4768850" y="4354513"/>
          <p14:tracePt t="58676" x="4794250" y="4354513"/>
          <p14:tracePt t="58684" x="4832350" y="4354513"/>
          <p14:tracePt t="58697" x="4881563" y="4354513"/>
          <p14:tracePt t="58700" x="4945063" y="4354513"/>
          <p14:tracePt t="58715" x="5119688" y="4330700"/>
          <p14:tracePt t="58732" x="5307013" y="4305300"/>
          <p14:tracePt t="58748" x="5519738" y="4254500"/>
          <p14:tracePt t="58764" x="5670550" y="4230688"/>
          <p14:tracePt t="58781" x="5808663" y="4205288"/>
          <p14:tracePt t="58798" x="5932488" y="4167188"/>
          <p14:tracePt t="58814" x="6045200" y="4141788"/>
          <p14:tracePt t="58831" x="6121400" y="4141788"/>
          <p14:tracePt t="58847" x="6246813" y="4092575"/>
          <p14:tracePt t="58865" x="6396038" y="4067175"/>
          <p14:tracePt t="58868" x="6446838" y="4054475"/>
          <p14:tracePt t="58881" x="6496050" y="4041775"/>
          <p14:tracePt t="58884" x="6559550" y="4029075"/>
          <p14:tracePt t="58898" x="6596063" y="4029075"/>
          <p14:tracePt t="58901" x="6634163" y="4017963"/>
          <p14:tracePt t="58916" x="6696075" y="3992563"/>
          <p14:tracePt t="58931" x="6759575" y="3967163"/>
          <p14:tracePt t="58948" x="6784975" y="3954463"/>
          <p14:tracePt t="58950" x="6808788" y="3929063"/>
          <p14:tracePt t="58965" x="6846888" y="3916363"/>
          <p14:tracePt t="58981" x="6884988" y="3892550"/>
          <p14:tracePt t="58998" x="6910388" y="3867150"/>
          <p14:tracePt t="59015" x="6910388" y="3854450"/>
          <p14:tracePt t="59031" x="6921500" y="3854450"/>
          <p14:tracePt t="59100" x="6921500" y="3841750"/>
          <p14:tracePt t="59164" x="6921500" y="3829050"/>
          <p14:tracePt t="59171" x="6921500" y="3816350"/>
          <p14:tracePt t="59188" x="6921500" y="3803650"/>
          <p14:tracePt t="59219" x="6921500" y="3792538"/>
          <p14:tracePt t="59237" x="6921500" y="3779838"/>
          <p14:tracePt t="59243" x="6921500" y="3767138"/>
          <p14:tracePt t="59420" x="6921500" y="3754438"/>
          <p14:tracePt t="59427" x="6921500" y="3729038"/>
          <p14:tracePt t="59436" x="6921500" y="3692525"/>
          <p14:tracePt t="59448" x="6921500" y="3641725"/>
          <p14:tracePt t="59451" x="6921500" y="3603625"/>
          <p14:tracePt t="59466" x="6921500" y="3579813"/>
          <p14:tracePt t="59468" x="6921500" y="3554413"/>
          <p14:tracePt t="59483" x="6921500" y="3479800"/>
          <p14:tracePt t="59500" x="6910388" y="3416300"/>
          <p14:tracePt t="59516" x="6910388" y="3367088"/>
          <p14:tracePt t="59533" x="6910388" y="3341688"/>
          <p14:tracePt t="59549" x="6910388" y="3316288"/>
          <p14:tracePt t="59566" x="6910388" y="3290888"/>
          <p14:tracePt t="59583" x="6910388" y="3254375"/>
          <p14:tracePt t="59599" x="6910388" y="3203575"/>
          <p14:tracePt t="59616" x="6921500" y="3154363"/>
          <p14:tracePt t="59620" x="6921500" y="3116263"/>
          <p14:tracePt t="59634" x="6921500" y="3090863"/>
          <p14:tracePt t="59636" x="6934200" y="3065463"/>
          <p14:tracePt t="59650" x="6946900" y="3028950"/>
          <p14:tracePt t="59652" x="6959600" y="2990850"/>
          <p14:tracePt t="59668" x="6972300" y="2965450"/>
          <p14:tracePt t="59684" x="6985000" y="2916238"/>
          <p14:tracePt t="59700" x="6985000" y="2878138"/>
          <p14:tracePt t="59716" x="6997700" y="2816225"/>
          <p14:tracePt t="59734" x="7010400" y="2752725"/>
          <p14:tracePt t="59749" x="7010400" y="2690813"/>
          <p14:tracePt t="59766" x="7010400" y="2640013"/>
          <p14:tracePt t="59783" x="7010400" y="2578100"/>
          <p14:tracePt t="59800" x="7010400" y="2552700"/>
          <p14:tracePt t="59803" x="7010400" y="2540000"/>
          <p14:tracePt t="59817" x="7010400" y="2527300"/>
          <p14:tracePt t="59834" x="7010400" y="2503488"/>
          <p14:tracePt t="59837" x="7010400" y="2490788"/>
          <p14:tracePt t="59852" x="7010400" y="2452688"/>
          <p14:tracePt t="59867" x="6997700" y="2427288"/>
          <p14:tracePt t="59884" x="6985000" y="2414588"/>
          <p14:tracePt t="59901" x="6985000" y="2390775"/>
          <p14:tracePt t="59917" x="6972300" y="2390775"/>
          <p14:tracePt t="59972" x="6972300" y="2378075"/>
          <p14:tracePt t="59988" x="6959600" y="2378075"/>
          <p14:tracePt t="59995" x="6946900" y="2378075"/>
          <p14:tracePt t="60027" x="6934200" y="2378075"/>
          <p14:tracePt t="60052" x="6921500" y="2378075"/>
          <p14:tracePt t="60059" x="6910388" y="2378075"/>
          <p14:tracePt t="60068" x="6897688" y="2378075"/>
          <p14:tracePt t="60084" x="6821488" y="2365375"/>
          <p14:tracePt t="60100" x="6746875" y="2352675"/>
          <p14:tracePt t="60117" x="6659563" y="2352675"/>
          <p14:tracePt t="60134" x="6596063" y="2352675"/>
          <p14:tracePt t="60150" x="6546850" y="2352675"/>
          <p14:tracePt t="60169" x="6508750" y="2352675"/>
          <p14:tracePt t="60173" x="6483350" y="2352675"/>
          <p14:tracePt t="60184" x="6472238" y="2352675"/>
          <p14:tracePt t="60187" x="6459538" y="2352675"/>
          <p14:tracePt t="60201" x="6434138" y="2352675"/>
          <p14:tracePt t="60467" x="6446838" y="2352675"/>
          <p14:tracePt t="60476" x="6508750" y="2327275"/>
          <p14:tracePt t="60485" x="6596063" y="2290763"/>
          <p14:tracePt t="60501" x="6784975" y="2214563"/>
          <p14:tracePt t="60518" x="6997700" y="2114550"/>
          <p14:tracePt t="60535" x="7223125" y="2052638"/>
          <p14:tracePt t="60552" x="7385050" y="1978025"/>
          <p14:tracePt t="60568" x="7497763" y="1927225"/>
          <p14:tracePt t="60571" x="7548563" y="1914525"/>
          <p14:tracePt t="60586" x="7572375" y="1889125"/>
          <p14:tracePt t="60588" x="7597775" y="1876425"/>
          <p14:tracePt t="60603" x="7623175" y="1865313"/>
          <p14:tracePt t="60606" x="7648575" y="1852613"/>
          <p14:tracePt t="60619" x="7685088" y="1827213"/>
          <p14:tracePt t="60636" x="7697788" y="1827213"/>
          <p14:tracePt t="60652" x="7710488" y="1814513"/>
          <p14:tracePt t="60692" x="7723188" y="1814513"/>
          <p14:tracePt t="60700" x="7723188" y="1801813"/>
          <p14:tracePt t="60716" x="7735888" y="1801813"/>
          <p14:tracePt t="60724" x="7735888" y="1789113"/>
          <p14:tracePt t="60736" x="7748588" y="1789113"/>
          <p14:tracePt t="60752" x="7773988" y="1776413"/>
          <p14:tracePt t="60755" x="7797800" y="1765300"/>
          <p14:tracePt t="60769" x="7810500" y="1752600"/>
          <p14:tracePt t="60772" x="7835900" y="1739900"/>
          <p14:tracePt t="60786" x="7848600" y="1739900"/>
          <p14:tracePt t="60788" x="7861300" y="1727200"/>
          <p14:tracePt t="60803" x="7910513" y="1714500"/>
          <p14:tracePt t="60820" x="7961313" y="1689100"/>
          <p14:tracePt t="60836" x="8023225" y="1676400"/>
          <p14:tracePt t="60853" x="8061325" y="1663700"/>
          <p14:tracePt t="60869" x="8099425" y="1663700"/>
          <p14:tracePt t="60886" x="8123238" y="1663700"/>
          <p14:tracePt t="60903" x="8123238" y="1652588"/>
          <p14:tracePt t="60921" x="8135938" y="1652588"/>
          <p14:tracePt t="61163" x="8135938" y="1663700"/>
          <p14:tracePt t="61171" x="8135938" y="1676400"/>
          <p14:tracePt t="61187" x="8135938" y="1689100"/>
          <p14:tracePt t="61195" x="8135938" y="1701800"/>
          <p14:tracePt t="61204" x="8135938" y="1714500"/>
          <p14:tracePt t="61220" x="8135938" y="1752600"/>
          <p14:tracePt t="61237" x="8135938" y="1765300"/>
          <p14:tracePt t="61253" x="8135938" y="1801813"/>
          <p14:tracePt t="61270" x="8135938" y="1839913"/>
          <p14:tracePt t="61287" x="8135938" y="1889125"/>
          <p14:tracePt t="61292" x="8135938" y="1914525"/>
          <p14:tracePt t="61304" x="8135938" y="1952625"/>
          <p14:tracePt t="61308" x="8135938" y="1989138"/>
          <p14:tracePt t="61321" x="8135938" y="2027238"/>
          <p14:tracePt t="61324" x="8135938" y="2065338"/>
          <p14:tracePt t="61338" x="8135938" y="2114550"/>
          <p14:tracePt t="61340" x="8123238" y="2165350"/>
          <p14:tracePt t="61356" x="8123238" y="2265363"/>
          <p14:tracePt t="61371" x="8099425" y="2390775"/>
          <p14:tracePt t="61388" x="8099425" y="2490788"/>
          <p14:tracePt t="61404" x="8074025" y="2603500"/>
          <p14:tracePt t="61421" x="8074025" y="2740025"/>
          <p14:tracePt t="61437" x="8074025" y="2840038"/>
          <p14:tracePt t="61454" x="8074025" y="2965450"/>
          <p14:tracePt t="61471" x="8074025" y="3065463"/>
          <p14:tracePt t="61488" x="8061325" y="3190875"/>
          <p14:tracePt t="61504" x="8061325" y="3328988"/>
          <p14:tracePt t="61507" x="8061325" y="3390900"/>
          <p14:tracePt t="61521" x="8061325" y="3479800"/>
          <p14:tracePt t="61524" x="8048625" y="3567113"/>
          <p14:tracePt t="61538" x="8035925" y="3616325"/>
          <p14:tracePt t="61540" x="8035925" y="3667125"/>
          <p14:tracePt t="61555" x="8035925" y="3792538"/>
          <p14:tracePt t="61572" x="8035925" y="3867150"/>
          <p14:tracePt t="61588" x="8010525" y="3954463"/>
          <p14:tracePt t="61604" x="8010525" y="4041775"/>
          <p14:tracePt t="61621" x="8010525" y="4167188"/>
          <p14:tracePt t="61637" x="7999413" y="4292600"/>
          <p14:tracePt t="61655" x="7974013" y="4443413"/>
          <p14:tracePt t="61672" x="7961313" y="4579938"/>
          <p14:tracePt t="61688" x="7948613" y="4667250"/>
          <p14:tracePt t="61691" x="7935913" y="4718050"/>
          <p14:tracePt t="61706" x="7923213" y="4743450"/>
          <p14:tracePt t="61708" x="7923213" y="4768850"/>
          <p14:tracePt t="61722" x="7923213" y="4779963"/>
          <p14:tracePt t="61724" x="7923213" y="4792663"/>
          <p14:tracePt t="61747" x="7910513" y="4792663"/>
          <p14:tracePt t="61836" x="7910513" y="4779963"/>
          <p14:tracePt t="61844" x="7910513" y="4692650"/>
          <p14:tracePt t="61856" x="7910513" y="4543425"/>
          <p14:tracePt t="61859" x="7897813" y="4392613"/>
          <p14:tracePt t="61872" x="7886700" y="4241800"/>
          <p14:tracePt t="61875" x="7886700" y="4092575"/>
          <p14:tracePt t="61889" x="7874000" y="3941763"/>
          <p14:tracePt t="61892" x="7835900" y="3792538"/>
          <p14:tracePt t="61906" x="7785100" y="3654425"/>
          <p14:tracePt t="61908" x="7761288" y="3503613"/>
          <p14:tracePt t="61923" x="7685088" y="3241675"/>
          <p14:tracePt t="61939" x="7610475" y="3016250"/>
          <p14:tracePt t="61955" x="7548563" y="2840038"/>
          <p14:tracePt t="61973" x="7510463" y="2740025"/>
          <p14:tracePt t="61989" x="7472363" y="2690813"/>
          <p14:tracePt t="62005" x="7435850" y="2665413"/>
          <p14:tracePt t="62022" x="7410450" y="2652713"/>
          <p14:tracePt t="62084" x="7397750" y="2652713"/>
          <p14:tracePt t="62091" x="7385050" y="2652713"/>
          <p14:tracePt t="62107" x="7323138" y="2740025"/>
          <p14:tracePt t="62123" x="7246938" y="2890838"/>
          <p14:tracePt t="62140" x="7197725" y="3103563"/>
          <p14:tracePt t="62156" x="7185025" y="3303588"/>
          <p14:tracePt t="62173" x="7185025" y="3503613"/>
          <p14:tracePt t="62190" x="7185025" y="3692525"/>
          <p14:tracePt t="62206" x="7185025" y="3841750"/>
          <p14:tracePt t="62224" x="7185025" y="3992563"/>
          <p14:tracePt t="62240" x="7185025" y="4129088"/>
          <p14:tracePt t="62256" x="7185025" y="4230688"/>
          <p14:tracePt t="62260" x="7185025" y="4267200"/>
          <p14:tracePt t="62274" x="7185025" y="4292600"/>
          <p14:tracePt t="62276" x="7185025" y="4318000"/>
          <p14:tracePt t="62289" x="7185025" y="4330700"/>
          <p14:tracePt t="62332" x="7197725" y="4330700"/>
          <p14:tracePt t="62339" x="7210425" y="4330700"/>
          <p14:tracePt t="62347" x="7235825" y="4330700"/>
          <p14:tracePt t="62358" x="7297738" y="4305300"/>
          <p14:tracePt t="62373" x="7485063" y="4117975"/>
          <p14:tracePt t="62390" x="7610475" y="3867150"/>
          <p14:tracePt t="62407" x="7697788" y="3641725"/>
          <p14:tracePt t="62423" x="7748588" y="3403600"/>
          <p14:tracePt t="62440" x="7785100" y="3178175"/>
          <p14:tracePt t="62443" x="7785100" y="3090863"/>
          <p14:tracePt t="62457" x="7785100" y="3003550"/>
          <p14:tracePt t="62460" x="7785100" y="2928938"/>
          <p14:tracePt t="62474" x="7785100" y="2852738"/>
          <p14:tracePt t="62476" x="7785100" y="2790825"/>
          <p14:tracePt t="62491" x="7785100" y="2652713"/>
          <p14:tracePt t="62507" x="7785100" y="2578100"/>
          <p14:tracePt t="62524" x="7785100" y="2552700"/>
          <p14:tracePt t="62540" x="7785100" y="2540000"/>
          <p14:tracePt t="62716" x="7785100" y="2552700"/>
          <p14:tracePt t="62724" x="7785100" y="2590800"/>
          <p14:tracePt t="62732" x="7761288" y="2652713"/>
          <p14:tracePt t="62741" x="7748588" y="2716213"/>
          <p14:tracePt t="62758" x="7748588" y="2852738"/>
          <p14:tracePt t="62774" x="7748588" y="2990850"/>
          <p14:tracePt t="62791" x="7748588" y="3116263"/>
          <p14:tracePt t="62808" x="7748588" y="3203575"/>
          <p14:tracePt t="62824" x="7748588" y="3290888"/>
          <p14:tracePt t="62828" x="7748588" y="3341688"/>
          <p14:tracePt t="62842" x="7748588" y="3390900"/>
          <p14:tracePt t="62844" x="7761288" y="3454400"/>
          <p14:tracePt t="62858" x="7773988" y="3516313"/>
          <p14:tracePt t="62860" x="7785100" y="3590925"/>
          <p14:tracePt t="62876" x="7823200" y="3703638"/>
          <p14:tracePt t="62891" x="7835900" y="3841750"/>
          <p14:tracePt t="62908" x="7874000" y="3954463"/>
          <p14:tracePt t="62924" x="7886700" y="4092575"/>
          <p14:tracePt t="62941" x="7910513" y="4230688"/>
          <p14:tracePt t="62958" x="7935913" y="4367213"/>
          <p14:tracePt t="62975" x="8010525" y="4518025"/>
          <p14:tracePt t="62992" x="8099425" y="4667250"/>
          <p14:tracePt t="62996" x="8135938" y="4743450"/>
          <p14:tracePt t="63009" x="8174038" y="4818063"/>
          <p14:tracePt t="63011" x="8199438" y="4868863"/>
          <p14:tracePt t="63026" x="8212138" y="4905375"/>
          <p14:tracePt t="63028" x="8212138" y="4943475"/>
          <p14:tracePt t="63042" x="8223250" y="4981575"/>
          <p14:tracePt t="63044" x="8235950" y="4992688"/>
          <p14:tracePt t="63059" x="8235950" y="5030788"/>
          <p14:tracePt t="63083" x="8235950" y="5043488"/>
          <p14:tracePt t="63204" x="8248650" y="5043488"/>
          <p14:tracePt t="63211" x="8261350" y="5043488"/>
          <p14:tracePt t="63227" x="8261350" y="5030788"/>
          <p14:tracePt t="63243" x="8261350" y="4981575"/>
          <p14:tracePt t="63259" x="8261350" y="4892675"/>
          <p14:tracePt t="63276" x="8261350" y="4705350"/>
          <p14:tracePt t="63292" x="8261350" y="4443413"/>
          <p14:tracePt t="63309" x="8261350" y="4092575"/>
          <p14:tracePt t="63326" x="8261350" y="3729038"/>
          <p14:tracePt t="63344" x="8261350" y="3441700"/>
          <p14:tracePt t="63348" x="8261350" y="3328988"/>
          <p14:tracePt t="63361" x="8235950" y="3190875"/>
          <p14:tracePt t="63364" x="8212138" y="3078163"/>
          <p14:tracePt t="63378" x="8199438" y="2965450"/>
          <p14:tracePt t="63381" x="8186738" y="2865438"/>
          <p14:tracePt t="63395" x="8174038" y="2778125"/>
          <p14:tracePt t="63398" x="8161338" y="2690813"/>
          <p14:tracePt t="63411" x="8148638" y="2627313"/>
          <p14:tracePt t="63429" x="8135938" y="2516188"/>
          <p14:tracePt t="63445" x="8135938" y="2478088"/>
          <p14:tracePt t="63461" x="8135938" y="2465388"/>
          <p14:tracePt t="63478" x="8135938" y="2452688"/>
          <p14:tracePt t="63667" x="8135938" y="2439988"/>
          <p14:tracePt t="63677" x="8135938" y="2427288"/>
          <p14:tracePt t="63684" x="8135938" y="2414588"/>
          <p14:tracePt t="63693" x="8135938" y="2390775"/>
          <p14:tracePt t="63710" x="8123238" y="2378075"/>
          <p14:tracePt t="63726" x="8123238" y="2352675"/>
          <p14:tracePt t="63744" x="8123238" y="2339975"/>
          <p14:tracePt t="63748" x="8123238" y="2314575"/>
          <p14:tracePt t="63764" x="8123238" y="2303463"/>
          <p14:tracePt t="63780" x="8123238" y="2290763"/>
          <p14:tracePt t="63916" x="8110538" y="2290763"/>
          <p14:tracePt t="63925" x="8110538" y="2303463"/>
          <p14:tracePt t="63933" x="8099425" y="2352675"/>
          <p14:tracePt t="63944" x="8086725" y="2439988"/>
          <p14:tracePt t="63947" x="8086725" y="2527300"/>
          <p14:tracePt t="63961" x="8086725" y="2590800"/>
          <p14:tracePt t="63964" x="8086725" y="2665413"/>
          <p14:tracePt t="63979" x="8086725" y="2728913"/>
          <p14:tracePt t="63981" x="8086725" y="2816225"/>
          <p14:tracePt t="63994" x="8074025" y="2878138"/>
          <p14:tracePt t="63996" x="8061325" y="2965450"/>
          <p14:tracePt t="64011" x="8061325" y="3116263"/>
          <p14:tracePt t="64028" x="8061325" y="3303588"/>
          <p14:tracePt t="64044" x="8061325" y="3490913"/>
          <p14:tracePt t="64061" x="8074025" y="3679825"/>
          <p14:tracePt t="64077" x="8099425" y="3792538"/>
          <p14:tracePt t="64094" x="8099425" y="3879850"/>
          <p14:tracePt t="64111" x="8099425" y="3916363"/>
          <p14:tracePt t="64128" x="8099425" y="3941763"/>
          <p14:tracePt t="64131" x="8099425" y="3954463"/>
          <p14:tracePt t="64156" x="8099425" y="3967163"/>
          <p14:tracePt t="64172" x="8099425" y="3979863"/>
          <p14:tracePt t="64188" x="8099425" y="3992563"/>
          <p14:tracePt t="64195" x="8099425" y="4005263"/>
          <p14:tracePt t="64211" x="8099425" y="4017963"/>
          <p14:tracePt t="64228" x="8099425" y="4029075"/>
          <p14:tracePt t="64252" x="8099425" y="4041775"/>
          <p14:tracePt t="64262" x="8099425" y="4054475"/>
          <p14:tracePt t="64292" x="8099425" y="4067175"/>
          <p14:tracePt t="64531" x="8110538" y="4067175"/>
          <p14:tracePt t="64580" x="8123238" y="4054475"/>
          <p14:tracePt t="65164" x="8123238" y="4067175"/>
          <p14:tracePt t="65172" x="8123238" y="4092575"/>
          <p14:tracePt t="65188" x="8123238" y="4105275"/>
          <p14:tracePt t="65197" x="8123238" y="4129088"/>
          <p14:tracePt t="65214" x="8123238" y="4141788"/>
          <p14:tracePt t="65231" x="8123238" y="4167188"/>
          <p14:tracePt t="65247" x="8123238" y="4205288"/>
          <p14:tracePt t="65264" x="8123238" y="4230688"/>
          <p14:tracePt t="65281" x="8123238" y="4254500"/>
          <p14:tracePt t="65285" x="8123238" y="4267200"/>
          <p14:tracePt t="65298" x="8123238" y="4279900"/>
          <p14:tracePt t="65300" x="8123238" y="4292600"/>
          <p14:tracePt t="65315" x="8123238" y="4305300"/>
          <p14:tracePt t="65331" x="8123238" y="4318000"/>
          <p14:tracePt t="65348" x="8123238" y="4330700"/>
          <p14:tracePt t="65827" x="8123238" y="4341813"/>
          <p14:tracePt t="67651" x="8123238" y="4354513"/>
          <p14:tracePt t="67668" x="8123238" y="4367213"/>
          <p14:tracePt t="67700" x="8123238" y="4379913"/>
          <p14:tracePt t="67707" x="8123238" y="4392613"/>
          <p14:tracePt t="67740" x="8123238" y="4405313"/>
          <p14:tracePt t="67947" x="8123238" y="4392613"/>
          <p14:tracePt t="67955" x="8123238" y="4379913"/>
          <p14:tracePt t="67963" x="8123238" y="4354513"/>
          <p14:tracePt t="67979" x="8123238" y="4341813"/>
          <p14:tracePt t="67988" x="8123238" y="4318000"/>
          <p14:tracePt t="68005" x="8123238" y="4305300"/>
          <p14:tracePt t="68022" x="8123238" y="4292600"/>
          <p14:tracePt t="68038" x="8123238" y="4279900"/>
          <p14:tracePt t="68055" x="8123238" y="4254500"/>
          <p14:tracePt t="68071" x="8123238" y="4241800"/>
          <p14:tracePt t="68088" x="8110538" y="4230688"/>
          <p14:tracePt t="68091" x="8110538" y="4217988"/>
          <p14:tracePt t="68107" x="8110538" y="4205288"/>
          <p14:tracePt t="68131" x="8110538" y="4192588"/>
          <p14:tracePt t="68139" x="8110538" y="4179888"/>
          <p14:tracePt t="68283" x="8110538" y="4167188"/>
          <p14:tracePt t="68300" x="8110538" y="4154488"/>
          <p14:tracePt t="68308" x="8110538" y="4141788"/>
          <p14:tracePt t="68324" x="8110538" y="4117975"/>
          <p14:tracePt t="68340" x="8110538" y="4105275"/>
          <p14:tracePt t="68343" x="8110538" y="4092575"/>
          <p14:tracePt t="68347" x="8110538" y="4079875"/>
          <p14:tracePt t="68357" x="8110538" y="4067175"/>
          <p14:tracePt t="68374" x="8123238" y="4041775"/>
          <p14:tracePt t="68376" x="8123238" y="4029075"/>
          <p14:tracePt t="68391" x="8135938" y="4017963"/>
          <p14:tracePt t="68407" x="8135938" y="4005263"/>
          <p14:tracePt t="68445" x="8135938" y="3992563"/>
          <p14:tracePt t="68467" x="8135938" y="3979863"/>
          <p14:tracePt t="68516" x="8135938" y="3954463"/>
          <p14:tracePt t="68524" x="8135938" y="3929063"/>
          <p14:tracePt t="68531" x="8135938" y="3905250"/>
          <p14:tracePt t="68541" x="8135938" y="3879850"/>
          <p14:tracePt t="68558" x="8135938" y="3803650"/>
          <p14:tracePt t="68574" x="8135938" y="3703638"/>
          <p14:tracePt t="68590" x="8110538" y="3590925"/>
          <p14:tracePt t="68607" x="8048625" y="3441700"/>
          <p14:tracePt t="68625" x="7986713" y="3278188"/>
          <p14:tracePt t="68628" x="7935913" y="3203575"/>
          <p14:tracePt t="68641" x="7886700" y="3128963"/>
          <p14:tracePt t="68645" x="7848600" y="3078163"/>
          <p14:tracePt t="68656" x="7797800" y="3016250"/>
          <p14:tracePt t="68659" x="7748588" y="2952750"/>
          <p14:tracePt t="68673" x="7723188" y="2890838"/>
          <p14:tracePt t="68676" x="7673975" y="2852738"/>
          <p14:tracePt t="68690" x="7610475" y="2790825"/>
          <p14:tracePt t="68707" x="7585075" y="2752725"/>
          <p14:tracePt t="68723" x="7572375" y="2752725"/>
          <p14:tracePt t="68740" x="7561263" y="2752725"/>
          <p14:tracePt t="68757" x="7548563" y="2752725"/>
          <p14:tracePt t="69019" x="7535863" y="2752725"/>
          <p14:tracePt t="69027" x="7535863" y="2778125"/>
          <p14:tracePt t="69041" x="7535863" y="2790825"/>
          <p14:tracePt t="69043" x="7523163" y="2803525"/>
          <p14:tracePt t="69057" x="7523163" y="2828925"/>
          <p14:tracePt t="69075" x="7510463" y="2840038"/>
          <p14:tracePt t="69091" x="7510463" y="2865438"/>
          <p14:tracePt t="69107" x="7510463" y="2878138"/>
          <p14:tracePt t="69131" x="7510463" y="2890838"/>
          <p14:tracePt t="69204" x="7510463" y="2903538"/>
          <p14:tracePt t="69211" x="7510463" y="2916238"/>
          <p14:tracePt t="69227" x="7497763" y="2916238"/>
          <p14:tracePt t="69241" x="7497763" y="2928938"/>
          <p14:tracePt t="69555" x="7497763" y="2941638"/>
          <p14:tracePt t="69572" x="7497763" y="2952750"/>
          <p14:tracePt t="69580" x="7497763" y="2965450"/>
          <p14:tracePt t="69592" x="7497763" y="2990850"/>
          <p14:tracePt t="69595" x="7497763" y="3003550"/>
          <p14:tracePt t="69609" x="7497763" y="3016250"/>
          <p14:tracePt t="69613" x="7497763" y="3041650"/>
          <p14:tracePt t="69626" x="7497763" y="3054350"/>
          <p14:tracePt t="69628" x="7497763" y="3065463"/>
          <p14:tracePt t="69643" x="7497763" y="3090863"/>
          <p14:tracePt t="69659" x="7497763" y="3103563"/>
          <p14:tracePt t="71419" x="7497763" y="3116263"/>
          <p14:tracePt t="71436" x="7497763" y="3128963"/>
          <p14:tracePt t="71444" x="7497763" y="3141663"/>
          <p14:tracePt t="71460" x="7485063" y="3154363"/>
          <p14:tracePt t="71468" x="7472363" y="3165475"/>
          <p14:tracePt t="71483" x="7472363" y="3178175"/>
          <p14:tracePt t="71497" x="7459663" y="3178175"/>
          <p14:tracePt t="71499" x="7459663" y="3190875"/>
          <p14:tracePt t="71515" x="7448550" y="3190875"/>
          <p14:tracePt t="71531" x="7448550" y="3203575"/>
          <p14:tracePt t="71547" x="7423150" y="3216275"/>
          <p14:tracePt t="71563" x="7410450" y="3228975"/>
          <p14:tracePt t="71581" x="7359650" y="3254375"/>
          <p14:tracePt t="71597" x="7297738" y="3278188"/>
          <p14:tracePt t="71614" x="7185025" y="3303588"/>
          <p14:tracePt t="71630" x="7072313" y="3354388"/>
          <p14:tracePt t="71647" x="6959600" y="3367088"/>
          <p14:tracePt t="71664" x="6884988" y="3367088"/>
          <p14:tracePt t="71667" x="6846888" y="3378200"/>
          <p14:tracePt t="71682" x="6808788" y="3378200"/>
          <p14:tracePt t="71685" x="6759575" y="3378200"/>
          <p14:tracePt t="71698" x="6684963" y="3378200"/>
          <p14:tracePt t="71715" x="6646863" y="3378200"/>
          <p14:tracePt t="71718" x="6608763" y="3378200"/>
          <p14:tracePt t="71731" x="6508750" y="3367088"/>
          <p14:tracePt t="71748" x="6396038" y="3341688"/>
          <p14:tracePt t="71764" x="6283325" y="3316288"/>
          <p14:tracePt t="71781" x="6157913" y="3278188"/>
          <p14:tracePt t="71797" x="6034088" y="3267075"/>
          <p14:tracePt t="71814" x="5895975" y="3241675"/>
          <p14:tracePt t="71831" x="5757863" y="3203575"/>
          <p14:tracePt t="71848" x="5619750" y="3154363"/>
          <p14:tracePt t="71851" x="5570538" y="3128963"/>
          <p14:tracePt t="71866" x="5507038" y="3116263"/>
          <p14:tracePt t="71868" x="5483225" y="3116263"/>
          <p14:tracePt t="71882" x="5457825" y="3090863"/>
          <p14:tracePt t="71884" x="5432425" y="3078163"/>
          <p14:tracePt t="71899" x="5357813" y="3065463"/>
          <p14:tracePt t="71915" x="5319713" y="3041650"/>
          <p14:tracePt t="71933" x="5281613" y="3016250"/>
          <p14:tracePt t="71948" x="5257800" y="2990850"/>
          <p14:tracePt t="71965" x="5245100" y="2952750"/>
          <p14:tracePt t="71981" x="5232400" y="2941638"/>
          <p14:tracePt t="71998" x="5232400" y="2903538"/>
          <p14:tracePt t="72015" x="5219700" y="2878138"/>
          <p14:tracePt t="72032" x="5207000" y="2865438"/>
          <p14:tracePt t="72036" x="5207000" y="2840038"/>
          <p14:tracePt t="72050" x="5207000" y="2816225"/>
          <p14:tracePt t="72053" x="5194300" y="2778125"/>
          <p14:tracePt t="72065" x="5181600" y="2752725"/>
          <p14:tracePt t="72068" x="5170488" y="2728913"/>
          <p14:tracePt t="72083" x="5157788" y="2652713"/>
          <p14:tracePt t="72099" x="5132388" y="2627313"/>
          <p14:tracePt t="72115" x="5094288" y="2590800"/>
          <p14:tracePt t="72132" x="5045075" y="2565400"/>
          <p14:tracePt t="72149" x="4981575" y="2565400"/>
          <p14:tracePt t="72165" x="4881563" y="2565400"/>
          <p14:tracePt t="72182" x="4732338" y="2540000"/>
          <p14:tracePt t="72199" x="4556125" y="2540000"/>
          <p14:tracePt t="72216" x="4406900" y="2540000"/>
          <p14:tracePt t="72219" x="4356100" y="2540000"/>
          <p14:tracePt t="72233" x="4305300" y="2540000"/>
          <p14:tracePt t="72236" x="4268788" y="2540000"/>
          <p14:tracePt t="72250" x="4243388" y="2540000"/>
          <p14:tracePt t="72252" x="4205288" y="2540000"/>
          <p14:tracePt t="72266" x="4192588" y="2540000"/>
          <p14:tracePt t="72283" x="4168775" y="2540000"/>
          <p14:tracePt t="72363" x="4192588" y="2527300"/>
          <p14:tracePt t="72371" x="4243388" y="2490788"/>
          <p14:tracePt t="72383" x="4356100" y="2439988"/>
          <p14:tracePt t="72399" x="4594225" y="2339975"/>
          <p14:tracePt t="72416" x="4843463" y="2239963"/>
          <p14:tracePt t="72420" x="4932363" y="2214563"/>
          <p14:tracePt t="72433" x="5006975" y="2190750"/>
          <p14:tracePt t="72436" x="5032375" y="2178050"/>
          <p14:tracePt t="72449" x="5057775" y="2152650"/>
          <p14:tracePt t="72451" x="5068888" y="2139950"/>
          <p14:tracePt t="72619" x="5032375" y="2127250"/>
          <p14:tracePt t="72627" x="4956175" y="2114550"/>
          <p14:tracePt t="72636" x="4881563" y="2101850"/>
          <p14:tracePt t="72651" x="4743450" y="2078038"/>
          <p14:tracePt t="72667" x="4643438" y="2078038"/>
          <p14:tracePt t="72684" x="4581525" y="2065338"/>
          <p14:tracePt t="72700" x="4556125" y="2065338"/>
          <p14:tracePt t="72724" x="4543425" y="2065338"/>
          <p14:tracePt t="72733" x="4543425" y="2052638"/>
          <p14:tracePt t="72750" x="4543425" y="2039938"/>
          <p14:tracePt t="72767" x="4543425" y="2027238"/>
          <p14:tracePt t="72784" x="4556125" y="1989138"/>
          <p14:tracePt t="72787" x="4594225" y="1978025"/>
          <p14:tracePt t="72801" x="4619625" y="1965325"/>
          <p14:tracePt t="72804" x="4656138" y="1952625"/>
          <p14:tracePt t="72817" x="4706938" y="1927225"/>
          <p14:tracePt t="72820" x="4756150" y="1914525"/>
          <p14:tracePt t="72834" x="4794250" y="1901825"/>
          <p14:tracePt t="72837" x="4832350" y="1889125"/>
          <p14:tracePt t="72851" x="4868863" y="1889125"/>
          <p14:tracePt t="72868" x="4894263" y="1889125"/>
          <p14:tracePt t="72884" x="4906963" y="1889125"/>
          <p14:tracePt t="73012" x="4894263" y="1889125"/>
          <p14:tracePt t="73019" x="4868863" y="1889125"/>
          <p14:tracePt t="73035" x="4806950" y="1889125"/>
          <p14:tracePt t="73052" x="4756150" y="1901825"/>
          <p14:tracePt t="73068" x="4706938" y="1901825"/>
          <p14:tracePt t="73085" x="4694238" y="1901825"/>
          <p14:tracePt t="73883" x="4694238" y="1889125"/>
          <p14:tracePt t="73892" x="4694238" y="1852613"/>
          <p14:tracePt t="73904" x="4694238" y="1814513"/>
          <p14:tracePt t="73920" x="4694238" y="1752600"/>
          <p14:tracePt t="73923" x="4694238" y="1727200"/>
          <p14:tracePt t="73936" x="4694238" y="1701800"/>
          <p14:tracePt t="74019" x="4694238" y="1714500"/>
          <p14:tracePt t="74027" x="4681538" y="1739900"/>
          <p14:tracePt t="74037" x="4681538" y="1776413"/>
          <p14:tracePt t="74053" x="4656138" y="1801813"/>
          <p14:tracePt t="74070" x="4656138" y="1839913"/>
          <p14:tracePt t="74088" x="4643438" y="1876425"/>
          <p14:tracePt t="74104" x="4643438" y="1889125"/>
          <p14:tracePt t="74107" x="4643438" y="1901825"/>
          <p14:tracePt t="74121" x="4643438" y="1914525"/>
          <p14:tracePt t="74123" x="4643438" y="1927225"/>
          <p14:tracePt t="74137" x="4643438" y="1939925"/>
          <p14:tracePt t="74139" x="4643438" y="1965325"/>
          <p14:tracePt t="74155" x="4643438" y="2001838"/>
          <p14:tracePt t="74171" x="4630738" y="2027238"/>
          <p14:tracePt t="74187" x="4630738" y="2039938"/>
          <p14:tracePt t="74259" x="4630738" y="2027238"/>
          <p14:tracePt t="74268" x="4630738" y="2014538"/>
          <p14:tracePt t="74277" x="4630738" y="2001838"/>
          <p14:tracePt t="74288" x="4630738" y="1978025"/>
          <p14:tracePt t="74290" x="4630738" y="1952625"/>
          <p14:tracePt t="74307" x="4630738" y="1939925"/>
          <p14:tracePt t="74443" x="4630738" y="1978025"/>
          <p14:tracePt t="74451" x="4630738" y="2001838"/>
          <p14:tracePt t="74459" x="4630738" y="2027238"/>
          <p14:tracePt t="74471" x="4630738" y="2065338"/>
          <p14:tracePt t="74488" x="4630738" y="2139950"/>
          <p14:tracePt t="74491" x="4630738" y="2165350"/>
          <p14:tracePt t="74505" x="4630738" y="2190750"/>
          <p14:tracePt t="74507" x="4630738" y="2201863"/>
          <p14:tracePt t="74522" x="4606925" y="2227263"/>
          <p14:tracePt t="74683" x="4606925" y="2201863"/>
          <p14:tracePt t="74691" x="4619625" y="2178050"/>
          <p14:tracePt t="74705" x="4619625" y="2165350"/>
          <p14:tracePt t="74708" x="4630738" y="2139950"/>
          <p14:tracePt t="74723" x="4630738" y="2089150"/>
          <p14:tracePt t="74739" x="4630738" y="2078038"/>
          <p14:tracePt t="74756" x="4630738" y="2065338"/>
          <p14:tracePt t="74859" x="4619625" y="2065338"/>
          <p14:tracePt t="74868" x="4594225" y="2101850"/>
          <p14:tracePt t="74875" x="4556125" y="2127250"/>
          <p14:tracePt t="74890" x="4506913" y="2165350"/>
          <p14:tracePt t="74892" x="4481513" y="2190750"/>
          <p14:tracePt t="74906" x="4418013" y="2252663"/>
          <p14:tracePt t="74923" x="4381500" y="2290763"/>
          <p14:tracePt t="74939" x="4368800" y="2352675"/>
          <p14:tracePt t="74956" x="4356100" y="2390775"/>
          <p14:tracePt t="74974" x="4356100" y="2427288"/>
          <p14:tracePt t="74989" x="4343400" y="2465388"/>
          <p14:tracePt t="75006" x="4343400" y="2490788"/>
          <p14:tracePt t="75023" x="4343400" y="2503488"/>
          <p14:tracePt t="75039" x="4343400" y="2540000"/>
          <p14:tracePt t="75059" x="4343400" y="2552700"/>
          <p14:tracePt t="75073" x="4343400" y="2565400"/>
          <p14:tracePt t="75180" x="4368800" y="2565400"/>
          <p14:tracePt t="75187" x="4406900" y="2565400"/>
          <p14:tracePt t="75195" x="4456113" y="2527300"/>
          <p14:tracePt t="75207" x="4494213" y="2503488"/>
          <p14:tracePt t="75223" x="4556125" y="2439988"/>
          <p14:tracePt t="75240" x="4594225" y="2378075"/>
          <p14:tracePt t="75243" x="4606925" y="2352675"/>
          <p14:tracePt t="75257" x="4630738" y="2327275"/>
          <p14:tracePt t="75260" x="4643438" y="2303463"/>
          <p14:tracePt t="75274" x="4656138" y="2278063"/>
          <p14:tracePt t="75276" x="4668838" y="2252663"/>
          <p14:tracePt t="75290" x="4681538" y="2239963"/>
          <p14:tracePt t="75292" x="4681538" y="2214563"/>
          <p14:tracePt t="75307" x="4694238" y="2165350"/>
          <p14:tracePt t="75323" x="4706938" y="2127250"/>
          <p14:tracePt t="75341" x="4706938" y="2114550"/>
          <p14:tracePt t="75563" x="4706938" y="2101850"/>
          <p14:tracePt t="75571" x="4706938" y="2089150"/>
          <p14:tracePt t="75580" x="4706938" y="2078038"/>
          <p14:tracePt t="75591" x="4706938" y="2052638"/>
          <p14:tracePt t="75608" x="4694238" y="2027238"/>
          <p14:tracePt t="75625" x="4681538" y="2001838"/>
          <p14:tracePt t="75627" x="4668838" y="1989138"/>
          <p14:tracePt t="75641" x="4668838" y="1978025"/>
          <p14:tracePt t="75643" x="4668838" y="1965325"/>
          <p14:tracePt t="75659" x="4668838" y="1952625"/>
          <p14:tracePt t="75675" x="4656138" y="1952625"/>
          <p14:tracePt t="75972" x="4643438" y="1952625"/>
          <p14:tracePt t="75980" x="4643438" y="1978025"/>
          <p14:tracePt t="75992" x="4643438" y="2001838"/>
          <p14:tracePt t="75995" x="4630738" y="2014538"/>
          <p14:tracePt t="76009" x="4619625" y="2039938"/>
          <p14:tracePt t="76011" x="4606925" y="2078038"/>
          <p14:tracePt t="76026" x="4594225" y="2101850"/>
          <p14:tracePt t="76028" x="4581525" y="2139950"/>
          <p14:tracePt t="76043" x="4568825" y="2190750"/>
          <p14:tracePt t="76059" x="4568825" y="2252663"/>
          <p14:tracePt t="76076" x="4568825" y="2290763"/>
          <p14:tracePt t="76093" x="4556125" y="2339975"/>
          <p14:tracePt t="76109" x="4543425" y="2403475"/>
          <p14:tracePt t="76126" x="4543425" y="2427288"/>
          <p14:tracePt t="76143" x="4543425" y="2465388"/>
          <p14:tracePt t="76159" x="4543425" y="2478088"/>
          <p14:tracePt t="76451" x="4543425" y="2490788"/>
          <p14:tracePt t="76459" x="4543425" y="2503488"/>
          <p14:tracePt t="76467" x="4543425" y="2527300"/>
          <p14:tracePt t="76477" x="4543425" y="2540000"/>
          <p14:tracePt t="76493" x="4543425" y="2565400"/>
          <p14:tracePt t="76510" x="4543425" y="2590800"/>
          <p14:tracePt t="76527" x="4543425" y="2603500"/>
          <p14:tracePt t="76548" x="4543425" y="2616200"/>
          <p14:tracePt t="76580" x="4543425" y="2627313"/>
          <p14:tracePt t="76587" x="4543425" y="2640013"/>
          <p14:tracePt t="76619" x="4543425" y="2652713"/>
          <p14:tracePt t="76643" x="4543425" y="2665413"/>
          <p14:tracePt t="76683" x="4543425" y="2678113"/>
          <p14:tracePt t="77475" x="4543425" y="2690813"/>
          <p14:tracePt t="77483" x="4543425" y="2703513"/>
          <p14:tracePt t="77500" x="4543425" y="2716213"/>
          <p14:tracePt t="77563" x="4543425" y="2728913"/>
          <p14:tracePt t="77595" x="4543425" y="2740025"/>
          <p14:tracePt t="77604" x="4543425" y="2752725"/>
          <p14:tracePt t="77627" x="4543425" y="2765425"/>
          <p14:tracePt t="77644" x="4543425" y="2778125"/>
          <p14:tracePt t="77659" x="4543425" y="2790825"/>
          <p14:tracePt t="77691" x="4543425" y="2803525"/>
          <p14:tracePt t="77891" x="4530725" y="2803525"/>
          <p14:tracePt t="77899" x="4518025" y="2803525"/>
          <p14:tracePt t="78387" x="4518025" y="2816225"/>
          <p14:tracePt t="78404" x="4518025" y="2828925"/>
          <p14:tracePt t="78412" x="4518025" y="2840038"/>
          <p14:tracePt t="78419" x="4506913" y="2852738"/>
          <p14:tracePt t="78436" x="4506913" y="2865438"/>
          <p14:tracePt t="78459" x="4506913" y="2878138"/>
          <p14:tracePt t="78475" x="4506913" y="2890838"/>
          <p14:tracePt t="78491" x="4506913" y="2903538"/>
          <p14:tracePt t="78507" x="4506913" y="2916238"/>
          <p14:tracePt t="78524" x="4506913" y="2928938"/>
          <p14:tracePt t="78534" x="4494213" y="2928938"/>
          <p14:tracePt t="78556" x="4494213" y="2941638"/>
          <p14:tracePt t="78567" x="4494213" y="2952750"/>
          <p14:tracePt t="78903" x="4494213" y="2965450"/>
          <p14:tracePt t="78909" x="4530725" y="2978150"/>
          <p14:tracePt t="78919" x="4568825" y="2990850"/>
          <p14:tracePt t="78935" x="4668838" y="3016250"/>
          <p14:tracePt t="78951" x="4794250" y="3054350"/>
          <p14:tracePt t="78969" x="4881563" y="3065463"/>
          <p14:tracePt t="78972" x="4906963" y="3065463"/>
          <p14:tracePt t="78984" x="4932363" y="3065463"/>
          <p14:tracePt t="79001" x="4945063" y="3065463"/>
          <p14:tracePt t="79020" x="4945063" y="3041650"/>
          <p14:tracePt t="79035" x="4945063" y="2952750"/>
          <p14:tracePt t="79038" x="4894263" y="2803525"/>
          <p14:tracePt t="79052" x="4768850" y="2503488"/>
          <p14:tracePt t="79069" x="4681538" y="2378075"/>
          <p14:tracePt t="79085" x="4256088" y="2039938"/>
          <p14:tracePt t="79102" x="4030663" y="1865313"/>
          <p14:tracePt t="79118" x="3843338" y="1765300"/>
          <p14:tracePt t="79134" x="3743325" y="1689100"/>
          <p14:tracePt t="79152" x="3692525" y="1652588"/>
          <p14:tracePt t="79155" x="3692525" y="1627188"/>
          <p14:tracePt t="79169" x="3679825" y="1627188"/>
          <p14:tracePt t="79171" x="3667125" y="1627188"/>
          <p14:tracePt t="79185" x="3667125" y="1614488"/>
          <p14:tracePt t="79188" x="3667125" y="1601788"/>
          <p14:tracePt t="79202" x="3667125" y="1589088"/>
          <p14:tracePt t="79204" x="3667125" y="1576388"/>
          <p14:tracePt t="79219" x="3667125" y="1552575"/>
          <p14:tracePt t="79222" x="3667125" y="1539875"/>
          <p14:tracePt t="79236" x="3667125" y="1501775"/>
          <p14:tracePt t="79252" x="3756025" y="1450975"/>
          <p14:tracePt t="79269" x="3930650" y="1376363"/>
          <p14:tracePt t="79286" x="4243388" y="1301750"/>
          <p14:tracePt t="79303" x="4619625" y="1263650"/>
          <p14:tracePt t="79318" x="5270500" y="1250950"/>
          <p14:tracePt t="79335" x="6083300" y="1250950"/>
          <p14:tracePt t="79352" x="7285038" y="1301750"/>
          <p14:tracePt t="79355" x="8010525" y="1401763"/>
          <p14:tracePt t="79369" x="8737600" y="1501775"/>
          <p14:tracePt t="79372" x="9437688" y="1627188"/>
          <p14:tracePt t="79386" x="10101263" y="1752600"/>
          <p14:tracePt t="79388" x="10702925" y="1876425"/>
          <p14:tracePt t="79403" x="11615738" y="2101850"/>
          <p14:tracePt t="79420" x="12166600" y="2265363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0211B9-6D01-3D30-418B-9CE6F54A18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7E517DC-BE82-61C6-9B31-ADEC1D31D52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422B04D-446F-30F1-4088-6EBA480A92B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C193CB-D723-D0AF-3B2C-D723E67BBB5D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09941A2-920C-2017-D93D-42D11D7D74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E35476E-3344-2F46-BC55-2381DD35E0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2" y="1155869"/>
            <a:ext cx="8148015" cy="4952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69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519"/>
    </mc:Choice>
    <mc:Fallback xmlns="">
      <p:transition spd="slow" advTm="58519"/>
    </mc:Fallback>
  </mc:AlternateContent>
  <p:extLst>
    <p:ext uri="{3A86A75C-4F4B-4683-9AE1-C65F6400EC91}">
      <p14:laserTraceLst xmlns:p14="http://schemas.microsoft.com/office/powerpoint/2010/main">
        <p14:tracePtLst>
          <p14:tracePt t="693" x="12079288" y="4017963"/>
          <p14:tracePt t="704" x="11991975" y="4054475"/>
          <p14:tracePt t="706" x="11904663" y="4079875"/>
          <p14:tracePt t="722" x="11728450" y="4141788"/>
          <p14:tracePt t="738" x="11566525" y="4217988"/>
          <p14:tracePt t="754" x="11403013" y="4292600"/>
          <p14:tracePt t="771" x="11202988" y="4379913"/>
          <p14:tracePt t="788" x="10990263" y="4479925"/>
          <p14:tracePt t="804" x="10777538" y="4579938"/>
          <p14:tracePt t="821" x="10514013" y="4679950"/>
          <p14:tracePt t="837" x="10277475" y="4730750"/>
          <p14:tracePt t="854" x="10013950" y="4756150"/>
          <p14:tracePt t="871" x="9739313" y="4818063"/>
          <p14:tracePt t="874" x="9626600" y="4830763"/>
          <p14:tracePt t="887" x="9525000" y="4830763"/>
          <p14:tracePt t="890" x="9413875" y="4843463"/>
          <p14:tracePt t="904" x="9337675" y="4856163"/>
          <p14:tracePt t="906" x="9263063" y="4856163"/>
          <p14:tracePt t="921" x="9112250" y="4856163"/>
          <p14:tracePt t="938" x="8986838" y="4856163"/>
          <p14:tracePt t="955" x="8863013" y="4856163"/>
          <p14:tracePt t="971" x="8724900" y="4868863"/>
          <p14:tracePt t="988" x="8561388" y="4879975"/>
          <p14:tracePt t="1005" x="8361363" y="4930775"/>
          <p14:tracePt t="1021" x="8148638" y="4968875"/>
          <p14:tracePt t="1038" x="7961313" y="5018088"/>
          <p14:tracePt t="1055" x="7748588" y="5068888"/>
          <p14:tracePt t="1059" x="7635875" y="5092700"/>
          <p14:tracePt t="1072" x="7523163" y="5118100"/>
          <p14:tracePt t="1074" x="7423150" y="5130800"/>
          <p14:tracePt t="1089" x="7323138" y="5143500"/>
          <p14:tracePt t="1091" x="7235825" y="5156200"/>
          <p14:tracePt t="1106" x="7097713" y="5168900"/>
          <p14:tracePt t="1122" x="6972300" y="5181600"/>
          <p14:tracePt t="1139" x="6910388" y="5194300"/>
          <p14:tracePt t="1156" x="6872288" y="5194300"/>
          <p14:tracePt t="1172" x="6797675" y="5205413"/>
          <p14:tracePt t="1188" x="6659563" y="5256213"/>
          <p14:tracePt t="1205" x="6521450" y="5318125"/>
          <p14:tracePt t="1222" x="6383338" y="5368925"/>
          <p14:tracePt t="1239" x="6259513" y="5443538"/>
          <p14:tracePt t="1242" x="6183313" y="5481638"/>
          <p14:tracePt t="1256" x="6108700" y="5518150"/>
          <p14:tracePt t="1258" x="6034088" y="5543550"/>
          <p14:tracePt t="1273" x="5957888" y="5568950"/>
          <p14:tracePt t="1275" x="5895975" y="5594350"/>
          <p14:tracePt t="1289" x="5783263" y="5643563"/>
          <p14:tracePt t="1306" x="5719763" y="5681663"/>
          <p14:tracePt t="1322" x="5695950" y="5681663"/>
          <p14:tracePt t="1339" x="5683250" y="5681663"/>
          <p14:tracePt t="2002" x="5695950" y="5681663"/>
          <p14:tracePt t="2066" x="5708650" y="5681663"/>
          <p14:tracePt t="2074" x="5708650" y="5668963"/>
          <p14:tracePt t="2090" x="5708650" y="5656263"/>
          <p14:tracePt t="4394" x="5757863" y="5643563"/>
          <p14:tracePt t="4402" x="5883275" y="5594350"/>
          <p14:tracePt t="4414" x="6057900" y="5507038"/>
          <p14:tracePt t="4418" x="6346825" y="5368925"/>
          <p14:tracePt t="4430" x="6546850" y="5268913"/>
          <p14:tracePt t="4446" x="6784975" y="5156200"/>
          <p14:tracePt t="4464" x="6934200" y="5081588"/>
          <p14:tracePt t="4466" x="7010400" y="5056188"/>
          <p14:tracePt t="4481" x="7059613" y="5030788"/>
          <p14:tracePt t="4497" x="7072313" y="5030788"/>
          <p14:tracePt t="4578" x="7085013" y="5030788"/>
          <p14:tracePt t="4586" x="7097713" y="5018088"/>
          <p14:tracePt t="4597" x="7123113" y="4992688"/>
          <p14:tracePt t="4614" x="7272338" y="4943475"/>
          <p14:tracePt t="4631" x="7472363" y="4856163"/>
          <p14:tracePt t="4634" x="7572375" y="4805363"/>
          <p14:tracePt t="4648" x="7697788" y="4756150"/>
          <p14:tracePt t="4650" x="7823200" y="4679950"/>
          <p14:tracePt t="4665" x="7948613" y="4618038"/>
          <p14:tracePt t="4667" x="8086725" y="4543425"/>
          <p14:tracePt t="4681" x="8335963" y="4392613"/>
          <p14:tracePt t="4698" x="8499475" y="4267200"/>
          <p14:tracePt t="4715" x="8612188" y="4129088"/>
          <p14:tracePt t="4732" x="8674100" y="4041775"/>
          <p14:tracePt t="4748" x="8699500" y="3992563"/>
          <p14:tracePt t="4764" x="8699500" y="3979863"/>
          <p14:tracePt t="4781" x="8699500" y="3967163"/>
          <p14:tracePt t="4798" x="8699500" y="3954463"/>
          <p14:tracePt t="4815" x="8699500" y="3941763"/>
          <p14:tracePt t="4922" x="8699500" y="3929063"/>
          <p14:tracePt t="4931" x="8699500" y="3916363"/>
          <p14:tracePt t="4938" x="8699500" y="3892550"/>
          <p14:tracePt t="4948" x="8699500" y="3867150"/>
          <p14:tracePt t="4965" x="8699500" y="3854450"/>
          <p14:tracePt t="4983" x="8699500" y="3841750"/>
          <p14:tracePt t="4986" x="8699500" y="3829050"/>
          <p14:tracePt t="4999" x="8699500" y="3816350"/>
          <p14:tracePt t="5003" x="8699500" y="3803650"/>
          <p14:tracePt t="5015" x="8699500" y="3792538"/>
          <p14:tracePt t="5018" x="8699500" y="3779838"/>
          <p14:tracePt t="5033" x="8686800" y="3754438"/>
          <p14:tracePt t="5035" x="8674100" y="3754438"/>
          <p14:tracePt t="5050" x="8674100" y="3729038"/>
          <p14:tracePt t="5066" x="8674100" y="3667125"/>
          <p14:tracePt t="5082" x="8674100" y="3590925"/>
          <p14:tracePt t="5098" x="8686800" y="3516313"/>
          <p14:tracePt t="5116" x="8699500" y="3467100"/>
          <p14:tracePt t="5132" x="8699500" y="3429000"/>
          <p14:tracePt t="5148" x="8699500" y="3416300"/>
          <p14:tracePt t="5165" x="8699500" y="3390900"/>
          <p14:tracePt t="5182" x="8699500" y="3354388"/>
          <p14:tracePt t="5199" x="8699500" y="3328988"/>
          <p14:tracePt t="5202" x="8699500" y="3303588"/>
          <p14:tracePt t="5216" x="8699500" y="3278188"/>
          <p14:tracePt t="5218" x="8699500" y="3254375"/>
          <p14:tracePt t="5232" x="8699500" y="3241675"/>
          <p14:tracePt t="5235" x="8712200" y="3216275"/>
          <p14:tracePt t="5250" x="8712200" y="3165475"/>
          <p14:tracePt t="5266" x="8724900" y="3103563"/>
          <p14:tracePt t="5283" x="8737600" y="3028950"/>
          <p14:tracePt t="5299" x="8750300" y="2952750"/>
          <p14:tracePt t="5316" x="8774113" y="2878138"/>
          <p14:tracePt t="5332" x="8799513" y="2828925"/>
          <p14:tracePt t="5349" x="8812213" y="2765425"/>
          <p14:tracePt t="5366" x="8837613" y="2716213"/>
          <p14:tracePt t="5383" x="8850313" y="2690813"/>
          <p14:tracePt t="5387" x="8850313" y="2665413"/>
          <p14:tracePt t="5400" x="8863013" y="2652713"/>
          <p14:tracePt t="5402" x="8874125" y="2627313"/>
          <p14:tracePt t="5417" x="8874125" y="2616200"/>
          <p14:tracePt t="5434" x="8886825" y="2590800"/>
          <p14:tracePt t="5450" x="8886825" y="2565400"/>
          <p14:tracePt t="5466" x="8899525" y="2527300"/>
          <p14:tracePt t="5483" x="8912225" y="2503488"/>
          <p14:tracePt t="5499" x="8912225" y="2478088"/>
          <p14:tracePt t="5516" x="8912225" y="2465388"/>
          <p14:tracePt t="5533" x="8912225" y="2452688"/>
          <p14:tracePt t="5550" x="8924925" y="2427288"/>
          <p14:tracePt t="5567" x="8924925" y="2414588"/>
          <p14:tracePt t="5583" x="8924925" y="2403475"/>
          <p14:tracePt t="5602" x="8924925" y="2390775"/>
          <p14:tracePt t="5617" x="8924925" y="2378075"/>
          <p14:tracePt t="5634" x="8924925" y="2365375"/>
          <p14:tracePt t="5842" x="8899525" y="2365375"/>
          <p14:tracePt t="5851" x="8874125" y="2365375"/>
          <p14:tracePt t="5858" x="8863013" y="2365375"/>
          <p14:tracePt t="5867" x="8837613" y="2365375"/>
          <p14:tracePt t="5884" x="8812213" y="2365375"/>
          <p14:tracePt t="5901" x="8799513" y="2365375"/>
          <p14:tracePt t="6018" x="8799513" y="2352675"/>
          <p14:tracePt t="6026" x="8799513" y="2327275"/>
          <p14:tracePt t="6035" x="8812213" y="2314575"/>
          <p14:tracePt t="6051" x="8850313" y="2265363"/>
          <p14:tracePt t="6068" x="8886825" y="2239963"/>
          <p14:tracePt t="6084" x="8937625" y="2227263"/>
          <p14:tracePt t="6102" x="8950325" y="2214563"/>
          <p14:tracePt t="6306" x="8912225" y="2214563"/>
          <p14:tracePt t="6315" x="8899525" y="2214563"/>
          <p14:tracePt t="6330" x="8886825" y="2214563"/>
          <p14:tracePt t="6434" x="8886825" y="2201863"/>
          <p14:tracePt t="6450" x="8886825" y="2190750"/>
          <p14:tracePt t="6458" x="8886825" y="2165350"/>
          <p14:tracePt t="6475" x="8899525" y="2139950"/>
          <p14:tracePt t="6486" x="8924925" y="2127250"/>
          <p14:tracePt t="6503" x="8999538" y="2089150"/>
          <p14:tracePt t="6506" x="9037638" y="2078038"/>
          <p14:tracePt t="6519" x="9063038" y="2065338"/>
          <p14:tracePt t="6523" x="9075738" y="2065338"/>
          <p14:tracePt t="6537" x="9088438" y="2065338"/>
          <p14:tracePt t="6650" x="9063038" y="2065338"/>
          <p14:tracePt t="6658" x="8999538" y="2065338"/>
          <p14:tracePt t="6670" x="8924925" y="2065338"/>
          <p14:tracePt t="6686" x="8837613" y="2065338"/>
          <p14:tracePt t="6703" x="8799513" y="2065338"/>
          <p14:tracePt t="6706" x="8786813" y="2065338"/>
          <p14:tracePt t="6818" x="8812213" y="2065338"/>
          <p14:tracePt t="6826" x="8874125" y="2065338"/>
          <p14:tracePt t="6836" x="8950325" y="2065338"/>
          <p14:tracePt t="6853" x="9037638" y="2065338"/>
          <p14:tracePt t="6870" x="9075738" y="2065338"/>
          <p14:tracePt t="7018" x="9063038" y="2065338"/>
          <p14:tracePt t="7026" x="9037638" y="2065338"/>
          <p14:tracePt t="7036" x="9024938" y="2065338"/>
          <p14:tracePt t="7054" x="8986838" y="2065338"/>
          <p14:tracePt t="7057" x="8975725" y="2065338"/>
          <p14:tracePt t="7070" x="8963025" y="2065338"/>
          <p14:tracePt t="7314" x="8950325" y="2065338"/>
          <p14:tracePt t="7330" x="8937625" y="2065338"/>
          <p14:tracePt t="7337" x="8912225" y="2065338"/>
          <p14:tracePt t="7347" x="8899525" y="2065338"/>
          <p14:tracePt t="7355" x="8886825" y="2065338"/>
          <p14:tracePt t="7371" x="8874125" y="2065338"/>
          <p14:tracePt t="8090" x="8886825" y="2065338"/>
          <p14:tracePt t="8098" x="8912225" y="2027238"/>
          <p14:tracePt t="8107" x="8937625" y="2001838"/>
          <p14:tracePt t="8124" x="9012238" y="1939925"/>
          <p14:tracePt t="8141" x="9063038" y="1889125"/>
          <p14:tracePt t="8158" x="9099550" y="1827213"/>
          <p14:tracePt t="8175" x="9137650" y="1776413"/>
          <p14:tracePt t="8178" x="9163050" y="1765300"/>
          <p14:tracePt t="8191" x="9163050" y="1752600"/>
          <p14:tracePt t="8195" x="9163050" y="1739900"/>
          <p14:tracePt t="8207" x="9163050" y="1727200"/>
          <p14:tracePt t="8225" x="9175750" y="1727200"/>
          <p14:tracePt t="8282" x="9175750" y="1714500"/>
          <p14:tracePt t="8298" x="9175750" y="1701800"/>
          <p14:tracePt t="8324" x="9175750" y="1689100"/>
          <p14:tracePt t="8330" x="9175750" y="1676400"/>
          <p14:tracePt t="8347" x="9175750" y="1663700"/>
          <p14:tracePt t="8362" x="9175750" y="1652588"/>
          <p14:tracePt t="8378" x="9175750" y="1627188"/>
          <p14:tracePt t="8392" x="9175750" y="1614488"/>
          <p14:tracePt t="8408" x="9175750" y="1601788"/>
          <p14:tracePt t="8411" x="9175750" y="1589088"/>
          <p14:tracePt t="8426" x="9175750" y="1576388"/>
          <p14:tracePt t="8442" x="9175750" y="1563688"/>
          <p14:tracePt t="8458" x="9175750" y="1539875"/>
          <p14:tracePt t="8474" x="9175750" y="1527175"/>
          <p14:tracePt t="8492" x="9175750" y="1501775"/>
          <p14:tracePt t="8514" x="9175750" y="1489075"/>
          <p14:tracePt t="8586" x="9175750" y="1476375"/>
          <p14:tracePt t="8858" x="9163050" y="1476375"/>
          <p14:tracePt t="8866" x="9150350" y="1476375"/>
          <p14:tracePt t="8876" x="9124950" y="1476375"/>
          <p14:tracePt t="8893" x="9088438" y="1514475"/>
          <p14:tracePt t="8900" x="9050338" y="1527175"/>
          <p14:tracePt t="8908" x="9024938" y="1552575"/>
          <p14:tracePt t="8926" x="9012238" y="1576388"/>
          <p14:tracePt t="8942" x="8986838" y="1601788"/>
          <p14:tracePt t="8958" x="8975725" y="1627188"/>
          <p14:tracePt t="8961" x="8975725" y="1639888"/>
          <p14:tracePt t="9802" x="8975725" y="1663700"/>
          <p14:tracePt t="9810" x="8975725" y="1689100"/>
          <p14:tracePt t="9818" x="8975725" y="1727200"/>
          <p14:tracePt t="9827" x="8975725" y="1752600"/>
          <p14:tracePt t="9844" x="8975725" y="1814513"/>
          <p14:tracePt t="9861" x="8975725" y="1876425"/>
          <p14:tracePt t="9878" x="8975725" y="1939925"/>
          <p14:tracePt t="9885" x="8975725" y="1978025"/>
          <p14:tracePt t="9894" x="8975725" y="2014538"/>
          <p14:tracePt t="9912" x="8975725" y="2089150"/>
          <p14:tracePt t="9915" x="8975725" y="2114550"/>
          <p14:tracePt t="9928" x="8975725" y="2152650"/>
          <p14:tracePt t="9930" x="8986838" y="2178050"/>
          <p14:tracePt t="9945" x="8986838" y="2201863"/>
          <p14:tracePt t="9962" x="8999538" y="2214563"/>
          <p14:tracePt t="9979" x="9024938" y="2227263"/>
          <p14:tracePt t="9995" x="9024938" y="2239963"/>
          <p14:tracePt t="10012" x="9037638" y="2252663"/>
          <p14:tracePt t="10028" x="9050338" y="2252663"/>
          <p14:tracePt t="10074" x="9063038" y="2252663"/>
          <p14:tracePt t="10082" x="9075738" y="2252663"/>
          <p14:tracePt t="10099" x="9088438" y="2252663"/>
          <p14:tracePt t="10114" x="9099550" y="2252663"/>
          <p14:tracePt t="10129" x="9124950" y="2278063"/>
          <p14:tracePt t="10146" x="9163050" y="2278063"/>
          <p14:tracePt t="10162" x="9175750" y="2278063"/>
          <p14:tracePt t="10179" x="9188450" y="2290763"/>
          <p14:tracePt t="10196" x="9224963" y="2290763"/>
          <p14:tracePt t="10212" x="9250363" y="2290763"/>
          <p14:tracePt t="10229" x="9288463" y="2303463"/>
          <p14:tracePt t="10245" x="9312275" y="2303463"/>
          <p14:tracePt t="10262" x="9324975" y="2314575"/>
          <p14:tracePt t="10265" x="9337675" y="2314575"/>
          <p14:tracePt t="10279" x="9350375" y="2314575"/>
          <p14:tracePt t="10296" x="9363075" y="2314575"/>
          <p14:tracePt t="10298" x="9363075" y="2327275"/>
          <p14:tracePt t="10322" x="9375775" y="2327275"/>
          <p14:tracePt t="10329" x="9388475" y="2327275"/>
          <p14:tracePt t="10346" x="9388475" y="2352675"/>
          <p14:tracePt t="10402" x="9401175" y="2352675"/>
          <p14:tracePt t="10410" x="9424988" y="2352675"/>
          <p14:tracePt t="10418" x="9450388" y="2352675"/>
          <p14:tracePt t="10429" x="9488488" y="2352675"/>
          <p14:tracePt t="10446" x="9550400" y="2352675"/>
          <p14:tracePt t="10462" x="9637713" y="2352675"/>
          <p14:tracePt t="10466" x="9675813" y="2352675"/>
          <p14:tracePt t="10479" x="9713913" y="2339975"/>
          <p14:tracePt t="10483" x="9750425" y="2327275"/>
          <p14:tracePt t="10498" x="9839325" y="2303463"/>
          <p14:tracePt t="10514" x="9913938" y="2265363"/>
          <p14:tracePt t="10530" x="10001250" y="2201863"/>
          <p14:tracePt t="10546" x="10075863" y="2139950"/>
          <p14:tracePt t="10563" x="10126663" y="2101850"/>
          <p14:tracePt t="10579" x="10164763" y="2065338"/>
          <p14:tracePt t="10596" x="10177463" y="2052638"/>
          <p14:tracePt t="10612" x="10188575" y="2052638"/>
          <p14:tracePt t="10843" x="10177463" y="2052638"/>
          <p14:tracePt t="10851" x="10139363" y="2052638"/>
          <p14:tracePt t="10864" x="10088563" y="2052638"/>
          <p14:tracePt t="10866" x="10052050" y="2052638"/>
          <p14:tracePt t="10882" x="9963150" y="2052638"/>
          <p14:tracePt t="10898" x="9901238" y="2052638"/>
          <p14:tracePt t="10915" x="9826625" y="2052638"/>
          <p14:tracePt t="10931" x="9750425" y="2052638"/>
          <p14:tracePt t="10947" x="9688513" y="2052638"/>
          <p14:tracePt t="10964" x="9637713" y="2052638"/>
          <p14:tracePt t="10981" x="9613900" y="2052638"/>
          <p14:tracePt t="10998" x="9588500" y="2052638"/>
          <p14:tracePt t="11014" x="9563100" y="2052638"/>
          <p14:tracePt t="11031" x="9537700" y="2065338"/>
          <p14:tracePt t="11034" x="9513888" y="2078038"/>
          <p14:tracePt t="11048" x="9488488" y="2089150"/>
          <p14:tracePt t="11050" x="9463088" y="2101850"/>
          <p14:tracePt t="11065" x="9413875" y="2139950"/>
          <p14:tracePt t="11081" x="9350375" y="2190750"/>
          <p14:tracePt t="11098" x="9312275" y="2227263"/>
          <p14:tracePt t="11115" x="9288463" y="2265363"/>
          <p14:tracePt t="11131" x="9263063" y="2290763"/>
          <p14:tracePt t="11147" x="9250363" y="2327275"/>
          <p14:tracePt t="11165" x="9237663" y="2378075"/>
          <p14:tracePt t="11181" x="9237663" y="2427288"/>
          <p14:tracePt t="11198" x="9224963" y="2465388"/>
          <p14:tracePt t="11215" x="9224963" y="2516188"/>
          <p14:tracePt t="11218" x="9224963" y="2527300"/>
          <p14:tracePt t="11232" x="9224963" y="2540000"/>
          <p14:tracePt t="11234" x="9224963" y="2565400"/>
          <p14:tracePt t="11248" x="9224963" y="2578100"/>
          <p14:tracePt t="11250" x="9224963" y="2603500"/>
          <p14:tracePt t="11265" x="9224963" y="2640013"/>
          <p14:tracePt t="11282" x="9224963" y="2703513"/>
          <p14:tracePt t="11298" x="9250363" y="2752725"/>
          <p14:tracePt t="11315" x="9337675" y="2840038"/>
          <p14:tracePt t="11332" x="9388475" y="2890838"/>
          <p14:tracePt t="11347" x="9501188" y="2928938"/>
          <p14:tracePt t="11365" x="9601200" y="2941638"/>
          <p14:tracePt t="11382" x="9726613" y="2952750"/>
          <p14:tracePt t="11399" x="9813925" y="2965450"/>
          <p14:tracePt t="11401" x="9852025" y="2965450"/>
          <p14:tracePt t="11415" x="9875838" y="2965450"/>
          <p14:tracePt t="11418" x="9901238" y="2965450"/>
          <p14:tracePt t="11432" x="9913938" y="2965450"/>
          <p14:tracePt t="11435" x="9926638" y="2965450"/>
          <p14:tracePt t="11449" x="9939338" y="2965450"/>
          <p14:tracePt t="12506" x="9952038" y="2965450"/>
          <p14:tracePt t="12706" x="9963150" y="2965450"/>
          <p14:tracePt t="12723" x="9975850" y="2965450"/>
          <p14:tracePt t="12730" x="9988550" y="2965450"/>
          <p14:tracePt t="12746" x="10001250" y="2965450"/>
          <p14:tracePt t="12755" x="10013950" y="2965450"/>
          <p14:tracePt t="12787" x="10026650" y="2965450"/>
          <p14:tracePt t="12802" x="10052050" y="2965450"/>
          <p14:tracePt t="12810" x="10075863" y="2965450"/>
          <p14:tracePt t="12819" x="10101263" y="2965450"/>
          <p14:tracePt t="12836" x="10126663" y="2965450"/>
          <p14:tracePt t="12851" x="10188575" y="2965450"/>
          <p14:tracePt t="12869" x="10226675" y="2965450"/>
          <p14:tracePt t="12885" x="10288588" y="2965450"/>
          <p14:tracePt t="12903" x="10339388" y="2965450"/>
          <p14:tracePt t="12905" x="10352088" y="2965450"/>
          <p14:tracePt t="12920" x="10377488" y="2965450"/>
          <p14:tracePt t="12922" x="10401300" y="2965450"/>
          <p14:tracePt t="12936" x="10426700" y="2978150"/>
          <p14:tracePt t="12938" x="10452100" y="2978150"/>
          <p14:tracePt t="12954" x="10490200" y="3016250"/>
          <p14:tracePt t="12970" x="10526713" y="3041650"/>
          <p14:tracePt t="12986" x="10552113" y="3090863"/>
          <p14:tracePt t="13003" x="10564813" y="3141663"/>
          <p14:tracePt t="13019" x="10564813" y="3203575"/>
          <p14:tracePt t="13036" x="10564813" y="3254375"/>
          <p14:tracePt t="13052" x="10564813" y="3316288"/>
          <p14:tracePt t="13070" x="10564813" y="3378200"/>
          <p14:tracePt t="13086" x="10564813" y="3429000"/>
          <p14:tracePt t="13104" x="10564813" y="3503613"/>
          <p14:tracePt t="13108" x="10564813" y="3541713"/>
          <p14:tracePt t="13120" x="10564813" y="3567113"/>
          <p14:tracePt t="13123" x="10564813" y="3603625"/>
          <p14:tracePt t="13138" x="10564813" y="3641725"/>
          <p14:tracePt t="13141" x="10552113" y="3679825"/>
          <p14:tracePt t="13154" x="10526713" y="3716338"/>
          <p14:tracePt t="13156" x="10514013" y="3767138"/>
          <p14:tracePt t="13171" x="10490200" y="3816350"/>
          <p14:tracePt t="13188" x="10452100" y="3867150"/>
          <p14:tracePt t="13205" x="10439400" y="3905250"/>
          <p14:tracePt t="13221" x="10414000" y="3941763"/>
          <p14:tracePt t="13238" x="10377488" y="3992563"/>
          <p14:tracePt t="13255" x="10313988" y="4005263"/>
          <p14:tracePt t="13257" x="10277475" y="4029075"/>
          <p14:tracePt t="13272" x="10252075" y="4041775"/>
          <p14:tracePt t="13275" x="10226675" y="4054475"/>
          <p14:tracePt t="13288" x="10188575" y="4067175"/>
          <p14:tracePt t="13290" x="10177463" y="4067175"/>
          <p14:tracePt t="13306" x="10152063" y="4067175"/>
          <p14:tracePt t="13308" x="10113963" y="4067175"/>
          <p14:tracePt t="13323" x="9988550" y="4092575"/>
          <p14:tracePt t="13338" x="9775825" y="4092575"/>
          <p14:tracePt t="13355" x="9437688" y="4079875"/>
          <p14:tracePt t="13372" x="9075738" y="4079875"/>
          <p14:tracePt t="13388" x="8763000" y="4079875"/>
          <p14:tracePt t="13404" x="8524875" y="4079875"/>
          <p14:tracePt t="13420" x="8435975" y="4079875"/>
          <p14:tracePt t="13437" x="8412163" y="4079875"/>
          <p14:tracePt t="13454" x="8386763" y="4079875"/>
          <p14:tracePt t="13722" x="8386763" y="4067175"/>
          <p14:tracePt t="13746" x="8399463" y="4067175"/>
          <p14:tracePt t="13754" x="8424863" y="4067175"/>
          <p14:tracePt t="13762" x="8435975" y="4067175"/>
          <p14:tracePt t="13906" x="8448675" y="4067175"/>
          <p14:tracePt t="13922" x="8448675" y="4054475"/>
          <p14:tracePt t="13938" x="8461375" y="4054475"/>
          <p14:tracePt t="13946" x="8474075" y="4054475"/>
          <p14:tracePt t="13955" x="8499475" y="4041775"/>
          <p14:tracePt t="13972" x="8524875" y="4029075"/>
          <p14:tracePt t="13989" x="8574088" y="4017963"/>
          <p14:tracePt t="14005" x="8624888" y="4017963"/>
          <p14:tracePt t="14022" x="8674100" y="4017963"/>
          <p14:tracePt t="14039" x="8724900" y="4017963"/>
          <p14:tracePt t="14042" x="8750300" y="4017963"/>
          <p14:tracePt t="14056" x="8774113" y="4017963"/>
          <p14:tracePt t="14058" x="8799513" y="4017963"/>
          <p14:tracePt t="14073" x="8824913" y="4017963"/>
          <p14:tracePt t="14075" x="8850313" y="4017963"/>
          <p14:tracePt t="14090" x="8924925" y="4017963"/>
          <p14:tracePt t="14107" x="8975725" y="4005263"/>
          <p14:tracePt t="14123" x="9012238" y="3992563"/>
          <p14:tracePt t="14290" x="8999538" y="3992563"/>
          <p14:tracePt t="14298" x="8963025" y="3992563"/>
          <p14:tracePt t="14307" x="8912225" y="3992563"/>
          <p14:tracePt t="14323" x="8774113" y="3992563"/>
          <p14:tracePt t="14340" x="8686800" y="3992563"/>
          <p14:tracePt t="14356" x="8624888" y="3992563"/>
          <p14:tracePt t="14373" x="8599488" y="3992563"/>
          <p14:tracePt t="14389" x="8586788" y="3992563"/>
          <p14:tracePt t="15250" x="8599488" y="3992563"/>
          <p14:tracePt t="15258" x="8650288" y="3992563"/>
          <p14:tracePt t="15266" x="8724900" y="3992563"/>
          <p14:tracePt t="15275" x="8774113" y="3992563"/>
          <p14:tracePt t="15291" x="8874125" y="3992563"/>
          <p14:tracePt t="15308" x="8950325" y="3992563"/>
          <p14:tracePt t="15325" x="9012238" y="3992563"/>
          <p14:tracePt t="15342" x="9050338" y="3992563"/>
          <p14:tracePt t="15359" x="9063038" y="3992563"/>
          <p14:tracePt t="15362" x="9075738" y="3992563"/>
          <p14:tracePt t="15376" x="9088438" y="3992563"/>
          <p14:tracePt t="15378" x="9112250" y="3992563"/>
          <p14:tracePt t="15393" x="9137650" y="3992563"/>
          <p14:tracePt t="15395" x="9175750" y="3992563"/>
          <p14:tracePt t="15410" x="9263063" y="3992563"/>
          <p14:tracePt t="15426" x="9388475" y="3992563"/>
          <p14:tracePt t="15442" x="9563100" y="3992563"/>
          <p14:tracePt t="15459" x="9701213" y="3992563"/>
          <p14:tracePt t="15476" x="9813925" y="3992563"/>
          <p14:tracePt t="15493" x="9863138" y="3992563"/>
          <p14:tracePt t="15507" x="9875838" y="3992563"/>
          <p14:tracePt t="15842" x="9875838" y="3979863"/>
          <p14:tracePt t="15851" x="9826625" y="3979863"/>
          <p14:tracePt t="15859" x="9763125" y="3979863"/>
          <p14:tracePt t="15876" x="9537700" y="3979863"/>
          <p14:tracePt t="15894" x="9301163" y="3992563"/>
          <p14:tracePt t="15900" x="9199563" y="3992563"/>
          <p14:tracePt t="15910" x="9124950" y="4005263"/>
          <p14:tracePt t="15927" x="8999538" y="4017963"/>
          <p14:tracePt t="15930" x="8975725" y="4017963"/>
          <p14:tracePt t="15944" x="8950325" y="4029075"/>
          <p14:tracePt t="15946" x="8912225" y="4041775"/>
          <p14:tracePt t="15961" x="8886825" y="4041775"/>
          <p14:tracePt t="15978" x="8874125" y="4041775"/>
          <p14:tracePt t="15994" x="8863013" y="4041775"/>
          <p14:tracePt t="16011" x="8850313" y="4041775"/>
          <p14:tracePt t="16027" x="8837613" y="4041775"/>
          <p14:tracePt t="16171" x="8850313" y="4041775"/>
          <p14:tracePt t="16178" x="8886825" y="4041775"/>
          <p14:tracePt t="16186" x="8950325" y="4029075"/>
          <p14:tracePt t="16194" x="9024938" y="4029075"/>
          <p14:tracePt t="16211" x="9124950" y="4017963"/>
          <p14:tracePt t="16229" x="9250363" y="4005263"/>
          <p14:tracePt t="16244" x="9324975" y="4005263"/>
          <p14:tracePt t="16261" x="9388475" y="4005263"/>
          <p14:tracePt t="16278" x="9401175" y="4005263"/>
          <p14:tracePt t="16295" x="9413875" y="4005263"/>
          <p14:tracePt t="17050" x="9375775" y="4005263"/>
          <p14:tracePt t="17060" x="9324975" y="4005263"/>
          <p14:tracePt t="17068" x="9250363" y="4005263"/>
          <p14:tracePt t="17081" x="9188450" y="4005263"/>
          <p14:tracePt t="17084" x="9112250" y="4005263"/>
          <p14:tracePt t="17098" x="9012238" y="4005263"/>
          <p14:tracePt t="17114" x="8950325" y="3992563"/>
          <p14:tracePt t="17130" x="8912225" y="3992563"/>
          <p14:tracePt t="17147" x="8899525" y="3992563"/>
          <p14:tracePt t="17354" x="8912225" y="3992563"/>
          <p14:tracePt t="17363" x="8950325" y="3979863"/>
          <p14:tracePt t="17371" x="9012238" y="3967163"/>
          <p14:tracePt t="17380" x="9088438" y="3954463"/>
          <p14:tracePt t="17397" x="9224963" y="3941763"/>
          <p14:tracePt t="17414" x="9363075" y="3916363"/>
          <p14:tracePt t="17431" x="9475788" y="3916363"/>
          <p14:tracePt t="17434" x="9501188" y="3916363"/>
          <p14:tracePt t="17448" x="9525000" y="3916363"/>
          <p14:tracePt t="17450" x="9537700" y="3916363"/>
          <p14:tracePt t="17465" x="9563100" y="3916363"/>
          <p14:tracePt t="17698" x="9550400" y="3916363"/>
          <p14:tracePt t="17706" x="9501188" y="3916363"/>
          <p14:tracePt t="17715" x="9450388" y="3916363"/>
          <p14:tracePt t="17732" x="9288463" y="3916363"/>
          <p14:tracePt t="17748" x="9112250" y="3916363"/>
          <p14:tracePt t="17765" x="8999538" y="3916363"/>
          <p14:tracePt t="17782" x="8937625" y="3916363"/>
          <p14:tracePt t="17800" x="8899525" y="3916363"/>
          <p14:tracePt t="17803" x="8886825" y="3916363"/>
          <p14:tracePt t="17962" x="8912225" y="3916363"/>
          <p14:tracePt t="17970" x="8963025" y="3916363"/>
          <p14:tracePt t="17982" x="9050338" y="3916363"/>
          <p14:tracePt t="17985" x="9124950" y="3905250"/>
          <p14:tracePt t="17999" x="9199563" y="3892550"/>
          <p14:tracePt t="18002" x="9263063" y="3892550"/>
          <p14:tracePt t="18016" x="9324975" y="3879850"/>
          <p14:tracePt t="18019" x="9363075" y="3879850"/>
          <p14:tracePt t="18034" x="9401175" y="3879850"/>
          <p14:tracePt t="18049" x="9413875" y="3879850"/>
          <p14:tracePt t="18202" x="9388475" y="3879850"/>
          <p14:tracePt t="18210" x="9312275" y="3879850"/>
          <p14:tracePt t="18220" x="9212263" y="3879850"/>
          <p14:tracePt t="18235" x="8999538" y="3879850"/>
          <p14:tracePt t="18251" x="8824913" y="3879850"/>
          <p14:tracePt t="18268" x="8686800" y="3879850"/>
          <p14:tracePt t="18285" x="8599488" y="3879850"/>
          <p14:tracePt t="18302" x="8548688" y="3879850"/>
          <p14:tracePt t="18331" x="8537575" y="3879850"/>
          <p14:tracePt t="18442" x="8586788" y="3879850"/>
          <p14:tracePt t="18450" x="8674100" y="3879850"/>
          <p14:tracePt t="18458" x="8786813" y="3879850"/>
          <p14:tracePt t="18467" x="8899525" y="3879850"/>
          <p14:tracePt t="18483" x="9075738" y="3879850"/>
          <p14:tracePt t="18500" x="9212263" y="3879850"/>
          <p14:tracePt t="18517" x="9275763" y="3879850"/>
          <p14:tracePt t="18533" x="9288463" y="3879850"/>
          <p14:tracePt t="19178" x="9301163" y="3879850"/>
          <p14:tracePt t="19186" x="9312275" y="3879850"/>
          <p14:tracePt t="20082" x="9312275" y="3892550"/>
          <p14:tracePt t="20090" x="9312275" y="3905250"/>
          <p14:tracePt t="20123" x="9312275" y="3916363"/>
          <p14:tracePt t="21498" x="9324975" y="3929063"/>
          <p14:tracePt t="21506" x="9350375" y="3941763"/>
          <p14:tracePt t="21515" x="9363075" y="3967163"/>
          <p14:tracePt t="21525" x="9375775" y="3967163"/>
          <p14:tracePt t="21542" x="9401175" y="3992563"/>
          <p14:tracePt t="21559" x="9413875" y="3992563"/>
          <p14:tracePt t="21575" x="9413875" y="4005263"/>
          <p14:tracePt t="21723" x="9424988" y="4005263"/>
          <p14:tracePt t="21730" x="9437688" y="4005263"/>
          <p14:tracePt t="21747" x="9450388" y="4005263"/>
          <p14:tracePt t="21759" x="9463088" y="4017963"/>
          <p14:tracePt t="21776" x="9475788" y="4017963"/>
          <p14:tracePt t="21792" x="9488488" y="4029075"/>
          <p14:tracePt t="21795" x="9488488" y="4041775"/>
          <p14:tracePt t="21809" x="9488488" y="4054475"/>
          <p14:tracePt t="21826" x="9501188" y="4067175"/>
          <p14:tracePt t="21843" x="9525000" y="4117975"/>
          <p14:tracePt t="21859" x="9588500" y="4179888"/>
          <p14:tracePt t="21875" x="9626600" y="4230688"/>
          <p14:tracePt t="21892" x="9675813" y="4292600"/>
          <p14:tracePt t="21899" x="9701213" y="4305300"/>
          <p14:tracePt t="21909" x="9726613" y="4330700"/>
          <p14:tracePt t="21926" x="9750425" y="4354513"/>
          <p14:tracePt t="21942" x="9788525" y="4392613"/>
          <p14:tracePt t="21945" x="9801225" y="4392613"/>
          <p14:tracePt t="21960" x="9801225" y="4405313"/>
          <p14:tracePt t="21963" x="9813925" y="4405313"/>
          <p14:tracePt t="21978" x="9826625" y="4418013"/>
          <p14:tracePt t="21993" x="9839325" y="4418013"/>
          <p14:tracePt t="22010" x="9852025" y="4418013"/>
          <p14:tracePt t="22027" x="9875838" y="4430713"/>
          <p14:tracePt t="22043" x="9888538" y="4430713"/>
          <p14:tracePt t="22066" x="9901238" y="4430713"/>
          <p14:tracePt t="22082" x="9913938" y="4430713"/>
          <p14:tracePt t="22093" x="9926638" y="4430713"/>
          <p14:tracePt t="22179" x="9926638" y="4443413"/>
          <p14:tracePt t="22250" x="9939338" y="4443413"/>
          <p14:tracePt t="22298" x="9952038" y="4443413"/>
          <p14:tracePt t="22514" x="9963150" y="4443413"/>
          <p14:tracePt t="22522" x="9975850" y="4443413"/>
          <p14:tracePt t="22538" x="9988550" y="4454525"/>
          <p14:tracePt t="22546" x="10001250" y="4454525"/>
          <p14:tracePt t="22562" x="10026650" y="4454525"/>
          <p14:tracePt t="22578" x="10039350" y="4479925"/>
          <p14:tracePt t="22594" x="10064750" y="4479925"/>
          <p14:tracePt t="22611" x="10113963" y="4505325"/>
          <p14:tracePt t="22627" x="10152063" y="4505325"/>
          <p14:tracePt t="22644" x="10188575" y="4518025"/>
          <p14:tracePt t="22661" x="10213975" y="4530725"/>
          <p14:tracePt t="22678" x="10226675" y="4530725"/>
          <p14:tracePt t="22695" x="10252075" y="4543425"/>
          <p14:tracePt t="22699" x="10264775" y="4543425"/>
          <p14:tracePt t="22715" x="10277475" y="4543425"/>
          <p14:tracePt t="22738" x="10288588" y="4554538"/>
          <p14:tracePt t="23010" x="10252075" y="4530725"/>
          <p14:tracePt t="23018" x="10226675" y="4505325"/>
          <p14:tracePt t="23028" x="10201275" y="4479925"/>
          <p14:tracePt t="23046" x="10164763" y="4467225"/>
          <p14:tracePt t="23063" x="10126663" y="4454525"/>
          <p14:tracePt t="23065" x="10113963" y="4443413"/>
          <p14:tracePt t="23079" x="10101263" y="4430713"/>
          <p14:tracePt t="23083" x="10088563" y="4430713"/>
          <p14:tracePt t="23106" x="10075863" y="4430713"/>
          <p14:tracePt t="23113" x="10075863" y="4418013"/>
          <p14:tracePt t="23154" x="10064750" y="4405313"/>
          <p14:tracePt t="23164" x="10064750" y="4392613"/>
          <p14:tracePt t="23181" x="10064750" y="4379913"/>
          <p14:tracePt t="23188" x="10052050" y="4379913"/>
          <p14:tracePt t="23218" x="10052050" y="4367213"/>
          <p14:tracePt t="23227" x="10039350" y="4367213"/>
          <p14:tracePt t="23235" x="10026650" y="4367213"/>
          <p14:tracePt t="23467" x="10026650" y="4341813"/>
          <p14:tracePt t="23475" x="10026650" y="4330700"/>
          <p14:tracePt t="23483" x="10026650" y="4318000"/>
          <p14:tracePt t="23497" x="10026650" y="4279900"/>
          <p14:tracePt t="23512" x="10026650" y="4254500"/>
          <p14:tracePt t="23528" x="10026650" y="4230688"/>
          <p14:tracePt t="23545" x="10026650" y="4217988"/>
          <p14:tracePt t="23562" x="10026650" y="4205288"/>
          <p14:tracePt t="23579" x="10026650" y="4179888"/>
          <p14:tracePt t="23689" x="10013950" y="4179888"/>
          <p14:tracePt t="23713" x="10001250" y="4179888"/>
          <p14:tracePt t="24553" x="10001250" y="4167188"/>
          <p14:tracePt t="24560" x="9988550" y="4154488"/>
          <p14:tracePt t="24570" x="9988550" y="4141788"/>
          <p14:tracePt t="24581" x="9975850" y="4129088"/>
          <p14:tracePt t="24598" x="9975850" y="4117975"/>
          <p14:tracePt t="24614" x="9975850" y="4105275"/>
          <p14:tracePt t="24631" x="9963150" y="4092575"/>
          <p14:tracePt t="25146" x="9963150" y="4079875"/>
          <p14:tracePt t="28562" x="9963150" y="4105275"/>
          <p14:tracePt t="28571" x="9963150" y="4117975"/>
          <p14:tracePt t="28586" x="9963150" y="4141788"/>
          <p14:tracePt t="28594" x="9963150" y="4167188"/>
          <p14:tracePt t="28610" x="9963150" y="4179888"/>
          <p14:tracePt t="28634" x="9963150" y="4192588"/>
          <p14:tracePt t="29059" x="9963150" y="4205288"/>
          <p14:tracePt t="29083" x="9952038" y="4205288"/>
          <p14:tracePt t="29090" x="9939338" y="4217988"/>
          <p14:tracePt t="29122" x="9939338" y="4230688"/>
          <p14:tracePt t="29138" x="9926638" y="4230688"/>
          <p14:tracePt t="29145" x="9926638" y="4241800"/>
          <p14:tracePt t="29178" x="9913938" y="4241800"/>
          <p14:tracePt t="29186" x="9913938" y="4254500"/>
          <p14:tracePt t="29195" x="9913938" y="4267200"/>
          <p14:tracePt t="29211" x="9901238" y="4267200"/>
          <p14:tracePt t="29228" x="9888538" y="4267200"/>
          <p14:tracePt t="29245" x="9875838" y="4279900"/>
          <p14:tracePt t="29263" x="9863138" y="4279900"/>
          <p14:tracePt t="29266" x="9852025" y="4292600"/>
          <p14:tracePt t="29279" x="9839325" y="4292600"/>
          <p14:tracePt t="29282" x="9813925" y="4292600"/>
          <p14:tracePt t="29296" x="9801225" y="4305300"/>
          <p14:tracePt t="29299" x="9788525" y="4305300"/>
          <p14:tracePt t="29312" x="9763125" y="4305300"/>
          <p14:tracePt t="29329" x="9750425" y="4305300"/>
          <p14:tracePt t="29378" x="9739313" y="4305300"/>
          <p14:tracePt t="29395" x="9726613" y="4305300"/>
          <p14:tracePt t="29402" x="9713913" y="4305300"/>
          <p14:tracePt t="29412" x="9688513" y="4305300"/>
          <p14:tracePt t="29429" x="9675813" y="4305300"/>
          <p14:tracePt t="29446" x="9650413" y="4318000"/>
          <p14:tracePt t="29462" x="9637713" y="4318000"/>
          <p14:tracePt t="29802" x="9626600" y="4318000"/>
          <p14:tracePt t="29834" x="9613900" y="4318000"/>
          <p14:tracePt t="29842" x="9601200" y="4318000"/>
          <p14:tracePt t="29850" x="9588500" y="4318000"/>
          <p14:tracePt t="29866" x="9563100" y="4318000"/>
          <p14:tracePt t="29881" x="9537700" y="4318000"/>
          <p14:tracePt t="29883" x="9525000" y="4305300"/>
          <p14:tracePt t="29897" x="9463088" y="4292600"/>
          <p14:tracePt t="29914" x="9413875" y="4254500"/>
          <p14:tracePt t="29931" x="9350375" y="4205288"/>
          <p14:tracePt t="29948" x="9312275" y="4154488"/>
          <p14:tracePt t="29964" x="9263063" y="4129088"/>
          <p14:tracePt t="29980" x="9250363" y="4117975"/>
          <p14:tracePt t="29998" x="9237663" y="4117975"/>
          <p14:tracePt t="30014" x="9237663" y="4105275"/>
          <p14:tracePt t="30030" x="9224963" y="4105275"/>
          <p14:tracePt t="30146" x="9224963" y="4092575"/>
          <p14:tracePt t="30162" x="9212263" y="4092575"/>
          <p14:tracePt t="30170" x="9199563" y="4092575"/>
          <p14:tracePt t="30195" x="9188450" y="4092575"/>
          <p14:tracePt t="30226" x="9175750" y="4092575"/>
          <p14:tracePt t="30242" x="9163050" y="4092575"/>
          <p14:tracePt t="30250" x="9150350" y="4092575"/>
          <p14:tracePt t="30265" x="9137650" y="4092575"/>
          <p14:tracePt t="30282" x="9124950" y="4092575"/>
          <p14:tracePt t="30298" x="9088438" y="4092575"/>
          <p14:tracePt t="30315" x="9050338" y="4092575"/>
          <p14:tracePt t="30331" x="8999538" y="4092575"/>
          <p14:tracePt t="30349" x="8975725" y="4092575"/>
          <p14:tracePt t="30365" x="8963025" y="4092575"/>
          <p14:tracePt t="30382" x="8937625" y="4092575"/>
          <p14:tracePt t="31098" x="8950325" y="4092575"/>
          <p14:tracePt t="31106" x="8963025" y="4092575"/>
          <p14:tracePt t="31123" x="8975725" y="4092575"/>
          <p14:tracePt t="31139" x="8986838" y="4092575"/>
          <p14:tracePt t="31150" x="8999538" y="4092575"/>
          <p14:tracePt t="31171" x="9012238" y="4092575"/>
          <p14:tracePt t="31186" x="9024938" y="4092575"/>
          <p14:tracePt t="31426" x="9024938" y="4079875"/>
          <p14:tracePt t="32203" x="9012238" y="4079875"/>
          <p14:tracePt t="32210" x="8999538" y="4079875"/>
          <p14:tracePt t="32219" x="8975725" y="4079875"/>
          <p14:tracePt t="32236" x="8899525" y="4105275"/>
          <p14:tracePt t="32253" x="8850313" y="4117975"/>
          <p14:tracePt t="32270" x="8824913" y="4117975"/>
          <p14:tracePt t="32286" x="8812213" y="4129088"/>
          <p14:tracePt t="32426" x="8799513" y="4129088"/>
          <p14:tracePt t="32466" x="8786813" y="4129088"/>
          <p14:tracePt t="32530" x="8774113" y="4129088"/>
          <p14:tracePt t="32537" x="8763000" y="4129088"/>
          <p14:tracePt t="32554" x="8750300" y="4129088"/>
          <p14:tracePt t="32578" x="8737600" y="4129088"/>
          <p14:tracePt t="32594" x="8724900" y="4117975"/>
          <p14:tracePt t="32604" x="8724900" y="4105275"/>
          <p14:tracePt t="32626" x="8724900" y="4092575"/>
          <p14:tracePt t="32634" x="8712200" y="4092575"/>
          <p14:tracePt t="32659" x="8712200" y="4079875"/>
          <p14:tracePt t="32682" x="8699500" y="4067175"/>
          <p14:tracePt t="32690" x="8699500" y="4054475"/>
          <p14:tracePt t="32723" x="8699500" y="4041775"/>
          <p14:tracePt t="32762" x="8699500" y="4029075"/>
          <p14:tracePt t="32786" x="8699500" y="4017963"/>
          <p14:tracePt t="32810" x="8699500" y="4005263"/>
          <p14:tracePt t="32994" x="8686800" y="4005263"/>
          <p14:tracePt t="33010" x="8674100" y="4005263"/>
          <p14:tracePt t="33026" x="8661400" y="4005263"/>
          <p14:tracePt t="33034" x="8650288" y="4005263"/>
          <p14:tracePt t="33050" x="8637588" y="4005263"/>
          <p14:tracePt t="33058" x="8624888" y="4017963"/>
          <p14:tracePt t="33073" x="8612188" y="4029075"/>
          <p14:tracePt t="33090" x="8599488" y="4029075"/>
          <p14:tracePt t="33106" x="8574088" y="4041775"/>
          <p14:tracePt t="33122" x="8561388" y="4054475"/>
          <p14:tracePt t="33147" x="8548688" y="4054475"/>
          <p14:tracePt t="33163" x="8548688" y="4067175"/>
          <p14:tracePt t="33523" x="8548688" y="4054475"/>
          <p14:tracePt t="33530" x="8561388" y="4029075"/>
          <p14:tracePt t="33543" x="8586788" y="4005263"/>
          <p14:tracePt t="33557" x="8624888" y="3954463"/>
          <p14:tracePt t="33573" x="8637588" y="3892550"/>
          <p14:tracePt t="33589" x="8650288" y="3867150"/>
          <p14:tracePt t="33606" x="8650288" y="3841750"/>
          <p14:tracePt t="33914" x="8650288" y="3854450"/>
          <p14:tracePt t="33931" x="8650288" y="3867150"/>
          <p14:tracePt t="33939" x="8650288" y="3879850"/>
          <p14:tracePt t="33955" x="8650288" y="3905250"/>
          <p14:tracePt t="33963" x="8661400" y="3916363"/>
          <p14:tracePt t="33976" x="8661400" y="3929063"/>
          <p14:tracePt t="33978" x="8674100" y="3967163"/>
          <p14:tracePt t="33992" x="8699500" y="3992563"/>
          <p14:tracePt t="33995" x="8712200" y="4005263"/>
          <p14:tracePt t="34009" x="8724900" y="4054475"/>
          <p14:tracePt t="34026" x="8750300" y="4054475"/>
          <p14:tracePt t="34043" x="8774113" y="4079875"/>
          <p14:tracePt t="34186" x="8763000" y="4079875"/>
          <p14:tracePt t="34196" x="8750300" y="4079875"/>
          <p14:tracePt t="34211" x="8724900" y="4079875"/>
          <p14:tracePt t="34234" x="8712200" y="4079875"/>
          <p14:tracePt t="35017" x="8699500" y="4079875"/>
          <p14:tracePt t="35025" x="8686800" y="4079875"/>
          <p14:tracePt t="35033" x="8674100" y="4092575"/>
          <p14:tracePt t="35042" x="8650288" y="4092575"/>
          <p14:tracePt t="35059" x="8599488" y="4092575"/>
          <p14:tracePt t="35075" x="8548688" y="4105275"/>
          <p14:tracePt t="35091" x="8486775" y="4105275"/>
          <p14:tracePt t="35108" x="8424863" y="4105275"/>
          <p14:tracePt t="35125" x="8335963" y="4105275"/>
          <p14:tracePt t="35142" x="8261350" y="4105275"/>
          <p14:tracePt t="35158" x="8161338" y="4105275"/>
          <p14:tracePt t="35160" x="8086725" y="4092575"/>
          <p14:tracePt t="35175" x="7999413" y="4079875"/>
          <p14:tracePt t="35176" x="7923213" y="4067175"/>
          <p14:tracePt t="35192" x="7748588" y="4029075"/>
          <p14:tracePt t="35208" x="7610475" y="3992563"/>
          <p14:tracePt t="35225" x="7548563" y="3954463"/>
          <p14:tracePt t="35243" x="7510463" y="3929063"/>
          <p14:tracePt t="35261" x="7497763" y="3854450"/>
          <p14:tracePt t="35277" x="7459663" y="3692525"/>
          <p14:tracePt t="35295" x="7448550" y="3454400"/>
          <p14:tracePt t="35297" x="7423150" y="3290888"/>
          <p14:tracePt t="35311" x="7423150" y="3128963"/>
          <p14:tracePt t="35314" x="7423150" y="2941638"/>
          <p14:tracePt t="35327" x="7423150" y="2740025"/>
          <p14:tracePt t="35330" x="7423150" y="2540000"/>
          <p14:tracePt t="35346" x="7423150" y="2201863"/>
          <p14:tracePt t="35362" x="7397750" y="2001838"/>
          <p14:tracePt t="35378" x="7348538" y="1889125"/>
          <p14:tracePt t="35395" x="7259638" y="1814513"/>
          <p14:tracePt t="35411" x="7197725" y="1801813"/>
          <p14:tracePt t="35428" x="7110413" y="1789113"/>
          <p14:tracePt t="35445" x="7021513" y="1789113"/>
          <p14:tracePt t="35461" x="6921500" y="1789113"/>
          <p14:tracePt t="35478" x="6808788" y="1789113"/>
          <p14:tracePt t="35494" x="6634163" y="1789113"/>
          <p14:tracePt t="35498" x="6572250" y="1789113"/>
          <p14:tracePt t="35513" x="6483350" y="1801813"/>
          <p14:tracePt t="35515" x="6396038" y="1801813"/>
          <p14:tracePt t="35529" x="6270625" y="1827213"/>
          <p14:tracePt t="35546" x="6146800" y="1865313"/>
          <p14:tracePt t="35563" x="5983288" y="1914525"/>
          <p14:tracePt t="35580" x="5821363" y="2001838"/>
          <p14:tracePt t="35596" x="5708650" y="2152650"/>
          <p14:tracePt t="35611" x="5607050" y="2327275"/>
          <p14:tracePt t="35628" x="5532438" y="2552700"/>
          <p14:tracePt t="35645" x="5495925" y="2828925"/>
          <p14:tracePt t="35662" x="5470525" y="3078163"/>
          <p14:tracePt t="35679" x="5470525" y="3316288"/>
          <p14:tracePt t="35682" x="5470525" y="3416300"/>
          <p14:tracePt t="35696" x="5495925" y="3516313"/>
          <p14:tracePt t="35699" x="5519738" y="3616325"/>
          <p14:tracePt t="35713" x="5545138" y="3703638"/>
          <p14:tracePt t="35716" x="5570538" y="3779838"/>
          <p14:tracePt t="35730" x="5619750" y="3916363"/>
          <p14:tracePt t="35746" x="5657850" y="4005263"/>
          <p14:tracePt t="35763" x="5695950" y="4067175"/>
          <p14:tracePt t="35779" x="5732463" y="4092575"/>
          <p14:tracePt t="35796" x="5783263" y="4105275"/>
          <p14:tracePt t="35812" x="5832475" y="4105275"/>
          <p14:tracePt t="35829" x="5921375" y="4105275"/>
          <p14:tracePt t="35845" x="6121400" y="3992563"/>
          <p14:tracePt t="35862" x="6359525" y="3616325"/>
          <p14:tracePt t="35865" x="6472238" y="3328988"/>
          <p14:tracePt t="35879" x="6584950" y="3016250"/>
          <p14:tracePt t="35883" x="6659563" y="2716213"/>
          <p14:tracePt t="35895" x="6696075" y="2427288"/>
          <p14:tracePt t="35899" x="6734175" y="2165350"/>
          <p14:tracePt t="35913" x="6759575" y="1776413"/>
          <p14:tracePt t="35931" x="6759575" y="1514475"/>
          <p14:tracePt t="35946" x="6746875" y="1301750"/>
          <p14:tracePt t="35963" x="6684963" y="1138238"/>
          <p14:tracePt t="35979" x="6608763" y="1050925"/>
          <p14:tracePt t="35996" x="6546850" y="1014413"/>
          <p14:tracePt t="36012" x="6421438" y="989013"/>
          <p14:tracePt t="36030" x="6221413" y="989013"/>
          <p14:tracePt t="36046" x="5957888" y="1001713"/>
          <p14:tracePt t="36063" x="5683250" y="1089025"/>
          <p14:tracePt t="36066" x="5557838" y="1150938"/>
          <p14:tracePt t="36080" x="5445125" y="1214438"/>
          <p14:tracePt t="36083" x="5357813" y="1301750"/>
          <p14:tracePt t="36096" x="5270500" y="1414463"/>
          <p14:tracePt t="36098" x="5207000" y="1539875"/>
          <p14:tracePt t="36114" x="5106988" y="1827213"/>
          <p14:tracePt t="36129" x="5019675" y="2152650"/>
          <p14:tracePt t="36146" x="4968875" y="2527300"/>
          <p14:tracePt t="36163" x="4945063" y="2890838"/>
          <p14:tracePt t="36179" x="4945063" y="3228975"/>
          <p14:tracePt t="36197" x="4945063" y="3503613"/>
          <p14:tracePt t="36213" x="4981575" y="3716338"/>
          <p14:tracePt t="36230" x="5057775" y="3879850"/>
          <p14:tracePt t="36247" x="5145088" y="3954463"/>
          <p14:tracePt t="36250" x="5181600" y="3992563"/>
          <p14:tracePt t="36263" x="5245100" y="4005263"/>
          <p14:tracePt t="36266" x="5294313" y="4017963"/>
          <p14:tracePt t="36280" x="5345113" y="4029075"/>
          <p14:tracePt t="36283" x="5432425" y="4041775"/>
          <p14:tracePt t="36295" x="5532438" y="4041775"/>
          <p14:tracePt t="36297" x="5657850" y="4041775"/>
          <p14:tracePt t="36312" x="5895975" y="4005263"/>
          <p14:tracePt t="36329" x="6146800" y="3905250"/>
          <p14:tracePt t="36345" x="6334125" y="3729038"/>
          <p14:tracePt t="36362" x="6459538" y="3503613"/>
          <p14:tracePt t="36379" x="6521450" y="3216275"/>
          <p14:tracePt t="36396" x="6559550" y="2903538"/>
          <p14:tracePt t="36412" x="6559550" y="2603500"/>
          <p14:tracePt t="36428" x="6559550" y="2339975"/>
          <p14:tracePt t="36445" x="6534150" y="2078038"/>
          <p14:tracePt t="36462" x="6496050" y="1889125"/>
          <p14:tracePt t="36479" x="6459538" y="1789113"/>
          <p14:tracePt t="36480" x="6434138" y="1752600"/>
          <p14:tracePt t="36495" x="6434138" y="1727200"/>
          <p14:tracePt t="36497" x="6421438" y="1714500"/>
          <p14:tracePt t="36512" x="6396038" y="1701800"/>
          <p14:tracePt t="36529" x="6383338" y="1689100"/>
          <p14:tracePt t="36546" x="6359525" y="1689100"/>
          <p14:tracePt t="36562" x="6283325" y="1689100"/>
          <p14:tracePt t="36578" x="6146800" y="1689100"/>
          <p14:tracePt t="36595" x="5983288" y="1689100"/>
          <p14:tracePt t="36612" x="5795963" y="1714500"/>
          <p14:tracePt t="36629" x="5595938" y="1789113"/>
          <p14:tracePt t="36645" x="5457825" y="1901825"/>
          <p14:tracePt t="36662" x="5345113" y="2014538"/>
          <p14:tracePt t="36679" x="5281613" y="2190750"/>
          <p14:tracePt t="36680" x="5257800" y="2278063"/>
          <p14:tracePt t="36696" x="5207000" y="2527300"/>
          <p14:tracePt t="36713" x="5194300" y="2803525"/>
          <p14:tracePt t="36729" x="5194300" y="3116263"/>
          <p14:tracePt t="36746" x="5194300" y="3416300"/>
          <p14:tracePt t="36763" x="5245100" y="3703638"/>
          <p14:tracePt t="36782" x="5345113" y="3916363"/>
          <p14:tracePt t="36798" x="5495925" y="4017963"/>
          <p14:tracePt t="36801" x="5583238" y="4029075"/>
          <p14:tracePt t="36814" x="5670550" y="4029075"/>
          <p14:tracePt t="36817" x="5732463" y="4029075"/>
          <p14:tracePt t="36832" x="5783263" y="4029075"/>
          <p14:tracePt t="36834" x="5821363" y="4029075"/>
          <p14:tracePt t="36848" x="5857875" y="4029075"/>
          <p14:tracePt t="36850" x="5908675" y="4029075"/>
          <p14:tracePt t="36866" x="6034088" y="4029075"/>
          <p14:tracePt t="36882" x="6170613" y="4029075"/>
          <p14:tracePt t="36898" x="6370638" y="4017963"/>
          <p14:tracePt t="36915" x="6584950" y="3867150"/>
          <p14:tracePt t="36932" x="6784975" y="3641725"/>
          <p14:tracePt t="36948" x="6972300" y="3267075"/>
          <p14:tracePt t="36965" x="7097713" y="2816225"/>
          <p14:tracePt t="36982" x="7146925" y="2478088"/>
          <p14:tracePt t="36985" x="7159625" y="2327275"/>
          <p14:tracePt t="36999" x="7159625" y="2214563"/>
          <p14:tracePt t="37002" x="7159625" y="2114550"/>
          <p14:tracePt t="37015" x="7159625" y="2027238"/>
          <p14:tracePt t="37018" x="7146925" y="1978025"/>
          <p14:tracePt t="37033" x="7134225" y="1914525"/>
          <p14:tracePt t="37035" x="7110413" y="1876425"/>
          <p14:tracePt t="37049" x="7085013" y="1839913"/>
          <p14:tracePt t="37066" x="7034213" y="1801813"/>
          <p14:tracePt t="37082" x="6972300" y="1789113"/>
          <p14:tracePt t="37099" x="6834188" y="1776413"/>
          <p14:tracePt t="37116" x="6634163" y="1776413"/>
          <p14:tracePt t="37132" x="6396038" y="1776413"/>
          <p14:tracePt t="37149" x="6183313" y="1801813"/>
          <p14:tracePt t="37166" x="6008688" y="1852613"/>
          <p14:tracePt t="37183" x="5857875" y="1939925"/>
          <p14:tracePt t="37187" x="5783263" y="2001838"/>
          <p14:tracePt t="37200" x="5719763" y="2089150"/>
          <p14:tracePt t="37202" x="5670550" y="2201863"/>
          <p14:tracePt t="37216" x="5632450" y="2303463"/>
          <p14:tracePt t="37218" x="5583238" y="2427288"/>
          <p14:tracePt t="37234" x="5519738" y="2716213"/>
          <p14:tracePt t="37250" x="5495925" y="3003550"/>
          <p14:tracePt t="37266" x="5495925" y="3303588"/>
          <p14:tracePt t="37284" x="5495925" y="3554413"/>
          <p14:tracePt t="37299" x="5532438" y="3692525"/>
          <p14:tracePt t="37315" x="5607050" y="3741738"/>
          <p14:tracePt t="37332" x="5708650" y="3767138"/>
          <p14:tracePt t="37350" x="5783263" y="3779838"/>
          <p14:tracePt t="37366" x="5870575" y="3792538"/>
          <p14:tracePt t="37369" x="5945188" y="3792538"/>
          <p14:tracePt t="37384" x="6045200" y="3792538"/>
          <p14:tracePt t="37386" x="6157913" y="3792538"/>
          <p14:tracePt t="37400" x="6270625" y="3792538"/>
          <p14:tracePt t="37402" x="6408738" y="3779838"/>
          <p14:tracePt t="37417" x="6746875" y="3654425"/>
          <p14:tracePt t="37433" x="6910388" y="3567113"/>
          <p14:tracePt t="37436" x="7034213" y="3467100"/>
          <p14:tracePt t="37450" x="7210425" y="3267075"/>
          <p14:tracePt t="37466" x="7297738" y="3016250"/>
          <p14:tracePt t="37484" x="7372350" y="2752725"/>
          <p14:tracePt t="37499" x="7385050" y="2527300"/>
          <p14:tracePt t="37516" x="7385050" y="2378075"/>
          <p14:tracePt t="37533" x="7385050" y="2201863"/>
          <p14:tracePt t="37550" x="7323138" y="2101850"/>
          <p14:tracePt t="37553" x="7272338" y="2052638"/>
          <p14:tracePt t="37566" x="7210425" y="2027238"/>
          <p14:tracePt t="37570" x="7146925" y="2001838"/>
          <p14:tracePt t="37584" x="7085013" y="1978025"/>
          <p14:tracePt t="37586" x="7010400" y="1952625"/>
          <p14:tracePt t="37601" x="6921500" y="1939925"/>
          <p14:tracePt t="37605" x="6821488" y="1939925"/>
          <p14:tracePt t="37617" x="6659563" y="1939925"/>
          <p14:tracePt t="37634" x="6496050" y="1939925"/>
          <p14:tracePt t="37650" x="6359525" y="1952625"/>
          <p14:tracePt t="37667" x="6234113" y="2027238"/>
          <p14:tracePt t="37684" x="6146800" y="2152650"/>
          <p14:tracePt t="37700" x="6070600" y="2365375"/>
          <p14:tracePt t="37717" x="6034088" y="2616200"/>
          <p14:tracePt t="37734" x="6021388" y="2952750"/>
          <p14:tracePt t="37751" x="6021388" y="3267075"/>
          <p14:tracePt t="37754" x="6057900" y="3390900"/>
          <p14:tracePt t="37768" x="6108700" y="3503613"/>
          <p14:tracePt t="37770" x="6183313" y="3603625"/>
          <p14:tracePt t="37783" x="6283325" y="3654425"/>
          <p14:tracePt t="37786" x="6383338" y="3692525"/>
          <p14:tracePt t="37802" x="6634163" y="3703638"/>
          <p14:tracePt t="37819" x="6772275" y="3703638"/>
          <p14:tracePt t="37834" x="6859588" y="3703638"/>
          <p14:tracePt t="37851" x="6959600" y="3703638"/>
          <p14:tracePt t="37868" x="7097713" y="3703638"/>
          <p14:tracePt t="37884" x="7210425" y="3692525"/>
          <p14:tracePt t="37901" x="7285038" y="3667125"/>
          <p14:tracePt t="37918" x="7348538" y="3641725"/>
          <p14:tracePt t="37935" x="7359650" y="3616325"/>
          <p14:tracePt t="37938" x="7372350" y="3603625"/>
          <p14:tracePt t="37951" x="7372350" y="3579813"/>
          <p14:tracePt t="37954" x="7385050" y="3579813"/>
          <p14:tracePt t="37968" x="7385050" y="3567113"/>
          <p14:tracePt t="38251" x="7385050" y="3554413"/>
          <p14:tracePt t="38257" x="7385050" y="3541713"/>
          <p14:tracePt t="38269" x="7348538" y="3541713"/>
          <p14:tracePt t="38287" x="7246938" y="3516313"/>
          <p14:tracePt t="38290" x="7197725" y="3490913"/>
          <p14:tracePt t="38304" x="7159625" y="3479800"/>
          <p14:tracePt t="38307" x="7110413" y="3479800"/>
          <p14:tracePt t="38321" x="6972300" y="3429000"/>
          <p14:tracePt t="38337" x="6846888" y="3390900"/>
          <p14:tracePt t="38339" x="6708775" y="3316288"/>
          <p14:tracePt t="38354" x="6321425" y="3103563"/>
          <p14:tracePt t="38370" x="5821363" y="2890838"/>
          <p14:tracePt t="38387" x="5495925" y="2740025"/>
          <p14:tracePt t="38403" x="5270500" y="2640013"/>
          <p14:tracePt t="38420" x="5106988" y="2565400"/>
          <p14:tracePt t="38437" x="4956175" y="2503488"/>
          <p14:tracePt t="38452" x="4856163" y="2465388"/>
          <p14:tracePt t="38469" x="4743450" y="2403475"/>
          <p14:tracePt t="38486" x="4619625" y="2352675"/>
          <p14:tracePt t="38503" x="4368800" y="2265363"/>
          <p14:tracePt t="38507" x="4230688" y="2227263"/>
          <p14:tracePt t="38520" x="4117975" y="2214563"/>
          <p14:tracePt t="38522" x="4017963" y="2214563"/>
          <p14:tracePt t="38536" x="3930650" y="2214563"/>
          <p14:tracePt t="38538" x="3867150" y="2214563"/>
          <p14:tracePt t="38554" x="3730625" y="2214563"/>
          <p14:tracePt t="38571" x="3579813" y="2265363"/>
          <p14:tracePt t="38586" x="3479800" y="2327275"/>
          <p14:tracePt t="38603" x="3417888" y="2403475"/>
          <p14:tracePt t="38619" x="3379788" y="2478088"/>
          <p14:tracePt t="38637" x="3354388" y="2590800"/>
          <p14:tracePt t="38653" x="3341688" y="2665413"/>
          <p14:tracePt t="38670" x="3341688" y="2728913"/>
          <p14:tracePt t="38686" x="3341688" y="2790825"/>
          <p14:tracePt t="38689" x="3341688" y="2803525"/>
          <p14:tracePt t="38703" x="3341688" y="2828925"/>
          <p14:tracePt t="38706" x="3341688" y="2852738"/>
          <p14:tracePt t="38720" x="3341688" y="2878138"/>
          <p14:tracePt t="38737" x="3354388" y="2890838"/>
          <p14:tracePt t="38753" x="3367088" y="2903538"/>
          <p14:tracePt t="38770" x="3405188" y="2916238"/>
          <p14:tracePt t="38786" x="3492500" y="2916238"/>
          <p14:tracePt t="38803" x="3605213" y="2916238"/>
          <p14:tracePt t="38820" x="3767138" y="2890838"/>
          <p14:tracePt t="38837" x="3856038" y="2865438"/>
          <p14:tracePt t="38854" x="3892550" y="2852738"/>
          <p14:tracePt t="38970" x="3843338" y="2852738"/>
          <p14:tracePt t="38978" x="3767138" y="2852738"/>
          <p14:tracePt t="38987" x="3717925" y="2878138"/>
          <p14:tracePt t="39004" x="3579813" y="2928938"/>
          <p14:tracePt t="39020" x="3492500" y="2965450"/>
          <p14:tracePt t="39037" x="3441700" y="3003550"/>
          <p14:tracePt t="39054" x="3429000" y="3016250"/>
          <p14:tracePt t="39058" x="3417888" y="3016250"/>
          <p14:tracePt t="39202" x="3429000" y="3028950"/>
          <p14:tracePt t="39210" x="3441700" y="3028950"/>
          <p14:tracePt t="39227" x="3454400" y="3028950"/>
          <p14:tracePt t="39243" x="3467100" y="3028950"/>
          <p14:tracePt t="39254" x="3492500" y="3028950"/>
          <p14:tracePt t="39257" x="3505200" y="3028950"/>
          <p14:tracePt t="39271" x="3517900" y="3028950"/>
          <p14:tracePt t="39274" x="3541713" y="3028950"/>
          <p14:tracePt t="39288" x="3567113" y="3028950"/>
          <p14:tracePt t="39290" x="3592513" y="3028950"/>
          <p14:tracePt t="39306" x="3643313" y="3016250"/>
          <p14:tracePt t="39322" x="3692525" y="2990850"/>
          <p14:tracePt t="39338" x="3730625" y="2978150"/>
          <p14:tracePt t="39355" x="3743325" y="2965450"/>
          <p14:tracePt t="39371" x="3756025" y="2941638"/>
          <p14:tracePt t="39388" x="3756025" y="2928938"/>
          <p14:tracePt t="39405" x="3756025" y="2916238"/>
          <p14:tracePt t="39422" x="3692525" y="2903538"/>
          <p14:tracePt t="39438" x="3479800" y="2890838"/>
          <p14:tracePt t="39441" x="3367088" y="2890838"/>
          <p14:tracePt t="39455" x="3267075" y="2890838"/>
          <p14:tracePt t="39457" x="3179763" y="2890838"/>
          <p14:tracePt t="39472" x="3116263" y="2890838"/>
          <p14:tracePt t="39474" x="3079750" y="2890838"/>
          <p14:tracePt t="39489" x="3054350" y="2890838"/>
          <p14:tracePt t="39505" x="3041650" y="2890838"/>
          <p14:tracePt t="39586" x="3079750" y="2890838"/>
          <p14:tracePt t="39594" x="3154363" y="2878138"/>
          <p14:tracePt t="39605" x="3241675" y="2852738"/>
          <p14:tracePt t="39622" x="3429000" y="2828925"/>
          <p14:tracePt t="39625" x="3530600" y="2816225"/>
          <p14:tracePt t="39640" x="3617913" y="2803525"/>
          <p14:tracePt t="39642" x="3692525" y="2790825"/>
          <p14:tracePt t="39656" x="3743325" y="2778125"/>
          <p14:tracePt t="39659" x="3767138" y="2765425"/>
          <p14:tracePt t="39673" x="3779838" y="2765425"/>
          <p14:tracePt t="39746" x="3743325" y="2765425"/>
          <p14:tracePt t="39754" x="3654425" y="2790825"/>
          <p14:tracePt t="39763" x="3554413" y="2828925"/>
          <p14:tracePt t="39772" x="3467100" y="2865438"/>
          <p14:tracePt t="39789" x="3292475" y="2890838"/>
          <p14:tracePt t="39806" x="3205163" y="2928938"/>
          <p14:tracePt t="39809" x="3192463" y="2928938"/>
          <p14:tracePt t="39823" x="3179763" y="2928938"/>
          <p14:tracePt t="39827" x="3167063" y="2928938"/>
          <p14:tracePt t="39914" x="3216275" y="2928938"/>
          <p14:tracePt t="39922" x="3328988" y="2928938"/>
          <p14:tracePt t="39930" x="3441700" y="2916238"/>
          <p14:tracePt t="39939" x="3541713" y="2903538"/>
          <p14:tracePt t="39956" x="3756025" y="2840038"/>
          <p14:tracePt t="39973" x="3867150" y="2816225"/>
          <p14:tracePt t="39989" x="3892550" y="2803525"/>
          <p14:tracePt t="40050" x="3879850" y="2803525"/>
          <p14:tracePt t="40058" x="3830638" y="2803525"/>
          <p14:tracePt t="40074" x="3654425" y="2816225"/>
          <p14:tracePt t="40090" x="3479800" y="2828925"/>
          <p14:tracePt t="40106" x="3354388" y="2852738"/>
          <p14:tracePt t="40123" x="3328988" y="2852738"/>
          <p14:tracePt t="40140" x="3305175" y="2852738"/>
          <p14:tracePt t="40226" x="3328988" y="2852738"/>
          <p14:tracePt t="40234" x="3379788" y="2852738"/>
          <p14:tracePt t="40241" x="3467100" y="2840038"/>
          <p14:tracePt t="40258" x="3654425" y="2803525"/>
          <p14:tracePt t="40274" x="3817938" y="2765425"/>
          <p14:tracePt t="40290" x="3879850" y="2752725"/>
          <p14:tracePt t="40307" x="3892550" y="2752725"/>
          <p14:tracePt t="40402" x="3856038" y="2752725"/>
          <p14:tracePt t="40410" x="3792538" y="2752725"/>
          <p14:tracePt t="40425" x="3617913" y="2790825"/>
          <p14:tracePt t="40442" x="3492500" y="2803525"/>
          <p14:tracePt t="40458" x="3417888" y="2816225"/>
          <p14:tracePt t="40475" x="3379788" y="2828925"/>
          <p14:tracePt t="40491" x="3367088" y="2828925"/>
          <p14:tracePt t="40602" x="3379788" y="2828925"/>
          <p14:tracePt t="40611" x="3417888" y="2828925"/>
          <p14:tracePt t="40625" x="3541713" y="2778125"/>
          <p14:tracePt t="40642" x="3643313" y="2752725"/>
          <p14:tracePt t="40658" x="3679825" y="2740025"/>
          <p14:tracePt t="40786" x="3667125" y="2740025"/>
          <p14:tracePt t="40795" x="3630613" y="2740025"/>
          <p14:tracePt t="40809" x="3579813" y="2740025"/>
          <p14:tracePt t="40811" x="3554413" y="2740025"/>
          <p14:tracePt t="40826" x="3505200" y="2740025"/>
          <p14:tracePt t="40842" x="3479800" y="2740025"/>
          <p14:tracePt t="40858" x="3467100" y="2740025"/>
          <p14:tracePt t="40962" x="3492500" y="2740025"/>
          <p14:tracePt t="40970" x="3554413" y="2740025"/>
          <p14:tracePt t="40978" x="3643313" y="2716213"/>
          <p14:tracePt t="40994" x="3779838" y="2690813"/>
          <p14:tracePt t="41010" x="3867150" y="2665413"/>
          <p14:tracePt t="41026" x="3879850" y="2665413"/>
          <p14:tracePt t="41122" x="3856038" y="2665413"/>
          <p14:tracePt t="41130" x="3792538" y="2665413"/>
          <p14:tracePt t="41143" x="3743325" y="2665413"/>
          <p14:tracePt t="41146" x="3692525" y="2665413"/>
          <p14:tracePt t="41159" x="3643313" y="2665413"/>
          <p14:tracePt t="41162" x="3605213" y="2665413"/>
          <p14:tracePt t="41177" x="3554413" y="2665413"/>
          <p14:tracePt t="41194" x="3530600" y="2665413"/>
          <p14:tracePt t="41314" x="3541713" y="2665413"/>
          <p14:tracePt t="41321" x="3579813" y="2665413"/>
          <p14:tracePt t="41330" x="3605213" y="2665413"/>
          <p14:tracePt t="41344" x="3617913" y="2665413"/>
          <p14:tracePt t="41346" x="3630613" y="2665413"/>
          <p14:tracePt t="41360" x="3643313" y="2665413"/>
          <p14:tracePt t="41458" x="3617913" y="2665413"/>
          <p14:tracePt t="41466" x="3579813" y="2665413"/>
          <p14:tracePt t="41477" x="3530600" y="2665413"/>
          <p14:tracePt t="41494" x="3467100" y="2690813"/>
          <p14:tracePt t="41511" x="3429000" y="2690813"/>
          <p14:tracePt t="41514" x="3417888" y="2690813"/>
          <p14:tracePt t="41530" x="3405188" y="2690813"/>
          <p14:tracePt t="41658" x="3429000" y="2690813"/>
          <p14:tracePt t="41666" x="3454400" y="2690813"/>
          <p14:tracePt t="41677" x="3467100" y="2690813"/>
          <p14:tracePt t="41694" x="3492500" y="2690813"/>
          <p14:tracePt t="41699" x="3505200" y="2690813"/>
          <p14:tracePt t="41794" x="3492500" y="2690813"/>
          <p14:tracePt t="41802" x="3467100" y="2690813"/>
          <p14:tracePt t="41811" x="3441700" y="2703513"/>
          <p14:tracePt t="41828" x="3405188" y="2703513"/>
          <p14:tracePt t="41844" x="3392488" y="2716213"/>
          <p14:tracePt t="41861" x="3379788" y="2716213"/>
          <p14:tracePt t="41970" x="3405188" y="2716213"/>
          <p14:tracePt t="41978" x="3454400" y="2716213"/>
          <p14:tracePt t="41986" x="3541713" y="2716213"/>
          <p14:tracePt t="41996" x="3630613" y="2703513"/>
          <p14:tracePt t="42012" x="3730625" y="2678113"/>
          <p14:tracePt t="42028" x="3756025" y="2678113"/>
          <p14:tracePt t="42114" x="3743325" y="2678113"/>
          <p14:tracePt t="42122" x="3705225" y="2678113"/>
          <p14:tracePt t="42129" x="3667125" y="2678113"/>
          <p14:tracePt t="42146" x="3605213" y="2678113"/>
          <p14:tracePt t="42162" x="3541713" y="2678113"/>
          <p14:tracePt t="42179" x="3530600" y="2690813"/>
          <p14:tracePt t="42922" x="3517900" y="2690813"/>
          <p14:tracePt t="42930" x="3505200" y="2690813"/>
          <p14:tracePt t="42940" x="3467100" y="2716213"/>
          <p14:tracePt t="42948" x="3405188" y="2728913"/>
          <p14:tracePt t="42964" x="3317875" y="2752725"/>
          <p14:tracePt t="42981" x="3216275" y="2803525"/>
          <p14:tracePt t="42997" x="3141663" y="2816225"/>
          <p14:tracePt t="43014" x="3092450" y="2852738"/>
          <p14:tracePt t="43017" x="3079750" y="2852738"/>
          <p14:tracePt t="43031" x="3067050" y="2852738"/>
          <p14:tracePt t="43048" x="3067050" y="2865438"/>
          <p14:tracePt t="43065" x="3054350" y="2865438"/>
          <p14:tracePt t="43266" x="3079750" y="2865438"/>
          <p14:tracePt t="43274" x="3103563" y="2865438"/>
          <p14:tracePt t="43283" x="3141663" y="2865438"/>
          <p14:tracePt t="43300" x="3192463" y="2865438"/>
          <p14:tracePt t="43303" x="3228975" y="2828925"/>
          <p14:tracePt t="43318" x="3317875" y="2765425"/>
          <p14:tracePt t="43333" x="3405188" y="2690813"/>
          <p14:tracePt t="43349" x="3454400" y="2627313"/>
          <p14:tracePt t="43366" x="3467100" y="2603500"/>
          <p14:tracePt t="43384" x="3479800" y="2565400"/>
          <p14:tracePt t="43387" x="3479800" y="2552700"/>
          <p14:tracePt t="43498" x="3479800" y="2578100"/>
          <p14:tracePt t="43506" x="3467100" y="2603500"/>
          <p14:tracePt t="43515" x="3441700" y="2640013"/>
          <p14:tracePt t="43532" x="3405188" y="2740025"/>
          <p14:tracePt t="43549" x="3379788" y="2828925"/>
          <p14:tracePt t="43566" x="3367088" y="2878138"/>
          <p14:tracePt t="43583" x="3354388" y="2903538"/>
          <p14:tracePt t="43706" x="3379788" y="2890838"/>
          <p14:tracePt t="43714" x="3417888" y="2828925"/>
          <p14:tracePt t="43722" x="3429000" y="2752725"/>
          <p14:tracePt t="43733" x="3454400" y="2665413"/>
          <p14:tracePt t="43750" x="3479800" y="2478088"/>
          <p14:tracePt t="43767" x="3492500" y="2339975"/>
          <p14:tracePt t="43770" x="3492500" y="2290763"/>
          <p14:tracePt t="43783" x="3492500" y="2252663"/>
          <p14:tracePt t="43786" x="3492500" y="2214563"/>
          <p14:tracePt t="43800" x="3492500" y="2190750"/>
          <p14:tracePt t="43802" x="3492500" y="2178050"/>
          <p14:tracePt t="43817" x="3492500" y="2165350"/>
          <p14:tracePt t="43946" x="3492500" y="2190750"/>
          <p14:tracePt t="43954" x="3492500" y="2227263"/>
          <p14:tracePt t="43966" x="3492500" y="2265363"/>
          <p14:tracePt t="43970" x="3492500" y="2314575"/>
          <p14:tracePt t="43984" x="3492500" y="2365375"/>
          <p14:tracePt t="43986" x="3492500" y="2414588"/>
          <p14:tracePt t="44001" x="3492500" y="2503488"/>
          <p14:tracePt t="44017" x="3492500" y="2578100"/>
          <p14:tracePt t="44034" x="3492500" y="2627313"/>
          <p14:tracePt t="44058" x="3492500" y="2640013"/>
          <p14:tracePt t="44194" x="3505200" y="2640013"/>
          <p14:tracePt t="44201" x="3517900" y="2627313"/>
          <p14:tracePt t="44210" x="3530600" y="2616200"/>
          <p14:tracePt t="44217" x="3541713" y="2603500"/>
          <p14:tracePt t="44234" x="3554413" y="2565400"/>
          <p14:tracePt t="44251" x="3567113" y="2527300"/>
          <p14:tracePt t="44267" x="3567113" y="2503488"/>
          <p14:tracePt t="44284" x="3567113" y="2490788"/>
          <p14:tracePt t="44426" x="3567113" y="2503488"/>
          <p14:tracePt t="44434" x="3567113" y="2516188"/>
          <p14:tracePt t="44442" x="3567113" y="2540000"/>
          <p14:tracePt t="44458" x="3567113" y="2552700"/>
          <p14:tracePt t="44468" x="3567113" y="2565400"/>
          <p14:tracePt t="44484" x="3567113" y="2578100"/>
          <p14:tracePt t="44502" x="3567113" y="2590800"/>
          <p14:tracePt t="44518" x="3567113" y="2603500"/>
          <p14:tracePt t="44922" x="3592513" y="2627313"/>
          <p14:tracePt t="44930" x="3617913" y="2640013"/>
          <p14:tracePt t="44937" x="3630613" y="2652713"/>
          <p14:tracePt t="44954" x="3654425" y="2678113"/>
          <p14:tracePt t="44970" x="3679825" y="2716213"/>
          <p14:tracePt t="44986" x="3692525" y="2740025"/>
          <p14:tracePt t="45003" x="3717925" y="2765425"/>
          <p14:tracePt t="45019" x="3717925" y="2778125"/>
          <p14:tracePt t="45036" x="3730625" y="2790825"/>
          <p14:tracePt t="45083" x="3730625" y="2803525"/>
          <p14:tracePt t="45089" x="3730625" y="2816225"/>
          <p14:tracePt t="46242" x="3730625" y="2828925"/>
          <p14:tracePt t="46250" x="3730625" y="2852738"/>
          <p14:tracePt t="46257" x="3743325" y="2878138"/>
          <p14:tracePt t="46274" x="3756025" y="2928938"/>
          <p14:tracePt t="46290" x="3767138" y="2952750"/>
          <p14:tracePt t="46306" x="3767138" y="2965450"/>
          <p14:tracePt t="46506" x="3767138" y="2990850"/>
          <p14:tracePt t="46514" x="3767138" y="3016250"/>
          <p14:tracePt t="46524" x="3767138" y="3054350"/>
          <p14:tracePt t="46540" x="3767138" y="3128963"/>
          <p14:tracePt t="46557" x="3767138" y="3216275"/>
          <p14:tracePt t="46574" x="3743325" y="3403600"/>
          <p14:tracePt t="46590" x="3717925" y="3579813"/>
          <p14:tracePt t="46593" x="3705225" y="3667125"/>
          <p14:tracePt t="46607" x="3705225" y="3741738"/>
          <p14:tracePt t="46610" x="3692525" y="3829050"/>
          <p14:tracePt t="46624" x="3679825" y="3905250"/>
          <p14:tracePt t="46626" x="3679825" y="3967163"/>
          <p14:tracePt t="46642" x="3679825" y="4105275"/>
          <p14:tracePt t="46658" x="3679825" y="4192588"/>
          <p14:tracePt t="46674" x="3679825" y="4254500"/>
          <p14:tracePt t="46690" x="3679825" y="4318000"/>
          <p14:tracePt t="46707" x="3679825" y="4367213"/>
          <p14:tracePt t="46724" x="3679825" y="4392613"/>
          <p14:tracePt t="46741" x="3692525" y="4430713"/>
          <p14:tracePt t="46757" x="3730625" y="4467225"/>
          <p14:tracePt t="46774" x="3767138" y="4505325"/>
          <p14:tracePt t="46791" x="3830638" y="4518025"/>
          <p14:tracePt t="46794" x="3879850" y="4543425"/>
          <p14:tracePt t="46808" x="3956050" y="4567238"/>
          <p14:tracePt t="46810" x="4030663" y="4592638"/>
          <p14:tracePt t="46825" x="4230688" y="4643438"/>
          <p14:tracePt t="46841" x="4506913" y="4692650"/>
          <p14:tracePt t="46858" x="4794250" y="4718050"/>
          <p14:tracePt t="46875" x="5106988" y="4718050"/>
          <p14:tracePt t="46891" x="5407025" y="4718050"/>
          <p14:tracePt t="46907" x="5632450" y="4718050"/>
          <p14:tracePt t="46925" x="5857875" y="4692650"/>
          <p14:tracePt t="46941" x="6057900" y="4630738"/>
          <p14:tracePt t="46958" x="6321425" y="4567238"/>
          <p14:tracePt t="46963" x="6459538" y="4530725"/>
          <p14:tracePt t="46974" x="6608763" y="4479925"/>
          <p14:tracePt t="46977" x="6759575" y="4430713"/>
          <p14:tracePt t="46992" x="6897688" y="4379913"/>
          <p14:tracePt t="46994" x="7034213" y="4341813"/>
          <p14:tracePt t="47009" x="7259638" y="4279900"/>
          <p14:tracePt t="47026" x="7435850" y="4241800"/>
          <p14:tracePt t="47042" x="7548563" y="4217988"/>
          <p14:tracePt t="47058" x="7623175" y="4205288"/>
          <p14:tracePt t="47075" x="7661275" y="4205288"/>
          <p14:tracePt t="47092" x="7697788" y="4205288"/>
          <p14:tracePt t="47108" x="7735888" y="4179888"/>
          <p14:tracePt t="47125" x="7761288" y="4179888"/>
          <p14:tracePt t="47142" x="7773988" y="4179888"/>
          <p14:tracePt t="47158" x="7810500" y="4179888"/>
          <p14:tracePt t="47161" x="7835900" y="4179888"/>
          <p14:tracePt t="47175" x="7861300" y="4179888"/>
          <p14:tracePt t="47178" x="7874000" y="4179888"/>
          <p14:tracePt t="47193" x="7910513" y="4179888"/>
          <p14:tracePt t="47209" x="7948613" y="4179888"/>
          <p14:tracePt t="47226" x="7986713" y="4179888"/>
          <p14:tracePt t="47242" x="8010525" y="4179888"/>
          <p14:tracePt t="47259" x="8035925" y="4179888"/>
          <p14:tracePt t="47276" x="8061325" y="4179888"/>
          <p14:tracePt t="47292" x="8099425" y="4179888"/>
          <p14:tracePt t="47309" x="8135938" y="4205288"/>
          <p14:tracePt t="47326" x="8174038" y="4230688"/>
          <p14:tracePt t="47344" x="8212138" y="4241800"/>
          <p14:tracePt t="47346" x="8223250" y="4241800"/>
          <p14:tracePt t="47360" x="8235950" y="4254500"/>
          <p14:tracePt t="47377" x="8248650" y="4267200"/>
          <p14:tracePt t="47379" x="8261350" y="4267200"/>
          <p14:tracePt t="47393" x="8274050" y="4292600"/>
          <p14:tracePt t="47410" x="8312150" y="4330700"/>
          <p14:tracePt t="47426" x="8361363" y="4392613"/>
          <p14:tracePt t="47443" x="8386763" y="4443413"/>
          <p14:tracePt t="47459" x="8412163" y="4467225"/>
          <p14:tracePt t="47475" x="8424863" y="4505325"/>
          <p14:tracePt t="47492" x="8448675" y="4543425"/>
          <p14:tracePt t="47509" x="8461375" y="4579938"/>
          <p14:tracePt t="47526" x="8474075" y="4643438"/>
          <p14:tracePt t="47543" x="8524875" y="4756150"/>
          <p14:tracePt t="47545" x="8561388" y="4818063"/>
          <p14:tracePt t="47560" x="8586788" y="4905375"/>
          <p14:tracePt t="47562" x="8612188" y="4992688"/>
          <p14:tracePt t="47577" x="8661400" y="5118100"/>
          <p14:tracePt t="47594" x="8686800" y="5194300"/>
          <p14:tracePt t="47596" x="8699500" y="5243513"/>
          <p14:tracePt t="47610" x="8737600" y="5394325"/>
          <p14:tracePt t="47626" x="8774113" y="5481638"/>
          <p14:tracePt t="47643" x="8786813" y="5581650"/>
          <p14:tracePt t="47659" x="8824913" y="5643563"/>
          <p14:tracePt t="47676" x="8837613" y="5719763"/>
          <p14:tracePt t="47693" x="8863013" y="5794375"/>
          <p14:tracePt t="47710" x="8874125" y="5843588"/>
          <p14:tracePt t="47714" x="8874125" y="5856288"/>
          <p14:tracePt t="47726" x="8874125" y="5881688"/>
          <p14:tracePt t="47730" x="8874125" y="5894388"/>
          <p14:tracePt t="47746" x="8874125" y="5907088"/>
          <p14:tracePt t="47760" x="8874125" y="5919788"/>
          <p14:tracePt t="47786" x="8886825" y="5919788"/>
          <p14:tracePt t="47794" x="8886825" y="5932488"/>
          <p14:tracePt t="47922" x="8899525" y="5932488"/>
          <p14:tracePt t="47930" x="8912225" y="5932488"/>
          <p14:tracePt t="47944" x="8924925" y="5932488"/>
          <p14:tracePt t="47946" x="8963025" y="5932488"/>
          <p14:tracePt t="47962" x="9063038" y="5945188"/>
          <p14:tracePt t="47978" x="9163050" y="5945188"/>
          <p14:tracePt t="47994" x="9288463" y="5945188"/>
          <p14:tracePt t="48011" x="9463088" y="5919788"/>
          <p14:tracePt t="48028" x="9575800" y="5881688"/>
          <p14:tracePt t="48044" x="9675813" y="5819775"/>
          <p14:tracePt t="48060" x="9726613" y="5781675"/>
          <p14:tracePt t="48077" x="9750425" y="5732463"/>
          <p14:tracePt t="48094" x="9750425" y="5681663"/>
          <p14:tracePt t="48097" x="9750425" y="5643563"/>
          <p14:tracePt t="48111" x="9750425" y="5607050"/>
          <p14:tracePt t="48115" x="9750425" y="5581650"/>
          <p14:tracePt t="48128" x="9750425" y="5556250"/>
          <p14:tracePt t="48130" x="9750425" y="5543550"/>
          <p14:tracePt t="48146" x="9750425" y="5494338"/>
          <p14:tracePt t="48162" x="9739313" y="5481638"/>
          <p14:tracePt t="48195" x="9726613" y="5481638"/>
          <p14:tracePt t="48243" x="9713913" y="5468938"/>
          <p14:tracePt t="48250" x="9675813" y="5443538"/>
          <p14:tracePt t="48263" x="9650413" y="5418138"/>
          <p14:tracePt t="48266" x="9626600" y="5394325"/>
          <p14:tracePt t="48280" x="9588500" y="5330825"/>
          <p14:tracePt t="48282" x="9563100" y="5281613"/>
          <p14:tracePt t="48296" x="9537700" y="5218113"/>
          <p14:tracePt t="48299" x="9501188" y="5143500"/>
          <p14:tracePt t="48313" x="9463088" y="5092700"/>
          <p14:tracePt t="48315" x="9437688" y="5030788"/>
          <p14:tracePt t="48330" x="9375775" y="4943475"/>
          <p14:tracePt t="48348" x="9363075" y="4892675"/>
          <p14:tracePt t="48364" x="9350375" y="4856163"/>
          <p14:tracePt t="48380" x="9337675" y="4818063"/>
          <p14:tracePt t="48396" x="9337675" y="4792663"/>
          <p14:tracePt t="48412" x="9337675" y="4730750"/>
          <p14:tracePt t="48429" x="9337675" y="4679950"/>
          <p14:tracePt t="48446" x="9337675" y="4630738"/>
          <p14:tracePt t="48449" x="9337675" y="4605338"/>
          <p14:tracePt t="48463" x="9350375" y="4567238"/>
          <p14:tracePt t="48466" x="9375775" y="4543425"/>
          <p14:tracePt t="48479" x="9375775" y="4530725"/>
          <p14:tracePt t="48482" x="9388475" y="4505325"/>
          <p14:tracePt t="48495" x="9401175" y="4492625"/>
          <p14:tracePt t="48498" x="9424988" y="4479925"/>
          <p14:tracePt t="48513" x="9450388" y="4454525"/>
          <p14:tracePt t="48529" x="9463088" y="4430713"/>
          <p14:tracePt t="48546" x="9475788" y="4405313"/>
          <p14:tracePt t="48562" x="9488488" y="4392613"/>
          <p14:tracePt t="48579" x="9513888" y="4367213"/>
          <p14:tracePt t="48595" x="9513888" y="4354513"/>
          <p14:tracePt t="48612" x="9525000" y="4341813"/>
          <p14:tracePt t="48629" x="9537700" y="4318000"/>
          <p14:tracePt t="48646" x="9537700" y="4305300"/>
          <p14:tracePt t="48666" x="9537700" y="4292600"/>
          <p14:tracePt t="48682" x="9537700" y="4279900"/>
          <p14:tracePt t="48697" x="9537700" y="4267200"/>
          <p14:tracePt t="49010" x="9550400" y="4267200"/>
          <p14:tracePt t="49018" x="9563100" y="4254500"/>
          <p14:tracePt t="49031" x="9575800" y="4254500"/>
          <p14:tracePt t="49034" x="9588500" y="4241800"/>
          <p14:tracePt t="49047" x="9613900" y="4230688"/>
          <p14:tracePt t="49064" x="9626600" y="4217988"/>
          <p14:tracePt t="49081" x="9637713" y="4205288"/>
          <p14:tracePt t="49097" x="9650413" y="4192588"/>
          <p14:tracePt t="49114" x="9675813" y="4167188"/>
          <p14:tracePt t="49130" x="9701213" y="4154488"/>
          <p14:tracePt t="49147" x="9713913" y="4141788"/>
          <p14:tracePt t="49164" x="9726613" y="4117975"/>
          <p14:tracePt t="49180" x="9739313" y="4105275"/>
          <p14:tracePt t="49197" x="9750425" y="4079875"/>
          <p14:tracePt t="49218" x="9763125" y="4067175"/>
          <p14:tracePt t="49231" x="9775825" y="4041775"/>
          <p14:tracePt t="49248" x="9775825" y="4029075"/>
          <p14:tracePt t="49265" x="9775825" y="4005263"/>
          <p14:tracePt t="49642" x="9788525" y="4005263"/>
          <p14:tracePt t="49658" x="9813925" y="4005263"/>
          <p14:tracePt t="49665" x="9839325" y="4005263"/>
          <p14:tracePt t="49770" x="9826625" y="4005263"/>
          <p14:tracePt t="49778" x="9775825" y="4017963"/>
          <p14:tracePt t="49787" x="9726613" y="4029075"/>
          <p14:tracePt t="49798" x="9650413" y="4054475"/>
          <p14:tracePt t="49801" x="9575800" y="4079875"/>
          <p14:tracePt t="49816" x="9513888" y="4092575"/>
          <p14:tracePt t="49818" x="9437688" y="4092575"/>
          <p14:tracePt t="49833" x="9350375" y="4117975"/>
          <p14:tracePt t="49849" x="9301163" y="4129088"/>
          <p14:tracePt t="49978" x="9312275" y="4129088"/>
          <p14:tracePt t="49986" x="9350375" y="4129088"/>
          <p14:tracePt t="50000" x="9401175" y="4129088"/>
          <p14:tracePt t="50002" x="9475788" y="4129088"/>
          <p14:tracePt t="50016" x="9525000" y="4129088"/>
          <p14:tracePt t="50018" x="9563100" y="4129088"/>
          <p14:tracePt t="50033" x="9626600" y="4117975"/>
          <p14:tracePt t="50049" x="9650413" y="4117975"/>
          <p14:tracePt t="50067" x="9663113" y="4117975"/>
          <p14:tracePt t="50730" x="9675813" y="4117975"/>
          <p14:tracePt t="50738" x="9688513" y="4117975"/>
          <p14:tracePt t="50752" x="9713913" y="4117975"/>
          <p14:tracePt t="50755" x="9726613" y="4117975"/>
          <p14:tracePt t="50769" x="9750425" y="4117975"/>
          <p14:tracePt t="50785" x="9763125" y="4117975"/>
          <p14:tracePt t="51090" x="9775825" y="4117975"/>
          <p14:tracePt t="51098" x="9801225" y="4129088"/>
          <p14:tracePt t="51107" x="9826625" y="4141788"/>
          <p14:tracePt t="51119" x="9852025" y="4141788"/>
          <p14:tracePt t="51121" x="9875838" y="4141788"/>
          <p14:tracePt t="51136" x="9913938" y="4141788"/>
          <p14:tracePt t="51138" x="9926638" y="4141788"/>
          <p14:tracePt t="51153" x="9952038" y="4141788"/>
          <p14:tracePt t="51169" x="9975850" y="4141788"/>
          <p14:tracePt t="51346" x="9988550" y="4141788"/>
          <p14:tracePt t="51370" x="10001250" y="4141788"/>
          <p14:tracePt t="51386" x="10001250" y="4154488"/>
          <p14:tracePt t="51402" x="10013950" y="4154488"/>
          <p14:tracePt t="51442" x="10026650" y="4154488"/>
          <p14:tracePt t="51450" x="10039350" y="4154488"/>
          <p14:tracePt t="51474" x="10039350" y="4167188"/>
          <p14:tracePt t="51746" x="10039350" y="4179888"/>
          <p14:tracePt t="51762" x="10052050" y="4192588"/>
          <p14:tracePt t="51777" x="10052050" y="4205288"/>
          <p14:tracePt t="51787" x="10052050" y="4217988"/>
          <p14:tracePt t="51794" x="10052050" y="4230688"/>
          <p14:tracePt t="51810" x="10052050" y="4241800"/>
          <p14:tracePt t="51834" x="10052050" y="4254500"/>
          <p14:tracePt t="51866" x="10052050" y="4267200"/>
          <p14:tracePt t="51906" x="10052050" y="4279900"/>
          <p14:tracePt t="51921" x="10052050" y="4292600"/>
          <p14:tracePt t="51945" x="10052050" y="4305300"/>
          <p14:tracePt t="51954" x="10052050" y="4318000"/>
          <p14:tracePt t="51970" x="10052050" y="4330700"/>
          <p14:tracePt t="51994" x="10052050" y="4341813"/>
          <p14:tracePt t="52018" x="10052050" y="4354513"/>
          <p14:tracePt t="52050" x="10052050" y="4367213"/>
          <p14:tracePt t="52066" x="10052050" y="4379913"/>
          <p14:tracePt t="52074" x="10052050" y="4392613"/>
          <p14:tracePt t="52089" x="10075863" y="4430713"/>
          <p14:tracePt t="52106" x="10113963" y="4467225"/>
          <p14:tracePt t="52122" x="10152063" y="4518025"/>
          <p14:tracePt t="52138" x="10188575" y="4579938"/>
          <p14:tracePt t="52156" x="10201275" y="4667250"/>
          <p14:tracePt t="52171" x="10201275" y="4792663"/>
          <p14:tracePt t="52188" x="10101263" y="4943475"/>
          <p14:tracePt t="52205" x="9875838" y="5056188"/>
          <p14:tracePt t="52222" x="9763125" y="5092700"/>
          <p14:tracePt t="52238" x="9750425" y="5105400"/>
          <p14:tracePt t="52442" x="9739313" y="5105400"/>
          <p14:tracePt t="52450" x="9739313" y="5092700"/>
          <p14:tracePt t="52458" x="9726613" y="5068888"/>
          <p14:tracePt t="52491" x="9726613" y="5056188"/>
          <p14:tracePt t="52497" x="9726613" y="5030788"/>
          <p14:tracePt t="52506" x="9726613" y="5018088"/>
          <p14:tracePt t="52523" x="9726613" y="4981575"/>
          <p14:tracePt t="52562" x="9726613" y="4968875"/>
          <p14:tracePt t="52578" x="9726613" y="4956175"/>
          <p14:tracePt t="52586" x="9726613" y="4943475"/>
          <p14:tracePt t="52602" x="9726613" y="4930775"/>
          <p14:tracePt t="52618" x="9726613" y="4918075"/>
          <p14:tracePt t="52634" x="9726613" y="4905375"/>
          <p14:tracePt t="52642" x="9726613" y="4892675"/>
          <p14:tracePt t="52656" x="9726613" y="4879975"/>
          <p14:tracePt t="52673" x="9726613" y="4856163"/>
          <p14:tracePt t="52690" x="9726613" y="4843463"/>
          <p14:tracePt t="52706" x="9726613" y="4830763"/>
          <p14:tracePt t="52866" x="9713913" y="4830763"/>
          <p14:tracePt t="52873" x="9701213" y="4830763"/>
          <p14:tracePt t="52881" x="9675813" y="4843463"/>
          <p14:tracePt t="52892" x="9650413" y="4856163"/>
          <p14:tracePt t="52907" x="9601200" y="4905375"/>
          <p14:tracePt t="52923" x="9537700" y="4956175"/>
          <p14:tracePt t="52940" x="9475788" y="5005388"/>
          <p14:tracePt t="52957" x="9424988" y="5043488"/>
          <p14:tracePt t="52974" x="9375775" y="5068888"/>
          <p14:tracePt t="52990" x="9337675" y="5105400"/>
          <p14:tracePt t="53006" x="9301163" y="5143500"/>
          <p14:tracePt t="53009" x="9275763" y="5156200"/>
          <p14:tracePt t="53024" x="9250363" y="5181600"/>
          <p14:tracePt t="53026" x="9237663" y="5194300"/>
          <p14:tracePt t="53041" x="9175750" y="5230813"/>
          <p14:tracePt t="53058" x="9137650" y="5256213"/>
          <p14:tracePt t="53074" x="9112250" y="5281613"/>
          <p14:tracePt t="53091" x="9075738" y="5318125"/>
          <p14:tracePt t="53107" x="9037638" y="5356225"/>
          <p14:tracePt t="53124" x="8999538" y="5368925"/>
          <p14:tracePt t="53142" x="8963025" y="5394325"/>
          <p14:tracePt t="53147" x="8950325" y="5418138"/>
          <p14:tracePt t="53159" x="8937625" y="5430838"/>
          <p14:tracePt t="53162" x="8912225" y="5456238"/>
          <p14:tracePt t="53176" x="8899525" y="5468938"/>
          <p14:tracePt t="53178" x="8863013" y="5494338"/>
          <p14:tracePt t="53193" x="8837613" y="5518150"/>
          <p14:tracePt t="53196" x="8824913" y="5530850"/>
          <p14:tracePt t="53209" x="8774113" y="5568950"/>
          <p14:tracePt t="53227" x="8724900" y="5607050"/>
          <p14:tracePt t="53243" x="8674100" y="5643563"/>
          <p14:tracePt t="53259" x="8624888" y="5681663"/>
          <p14:tracePt t="53277" x="8586788" y="5719763"/>
          <p14:tracePt t="53292" x="8524875" y="5756275"/>
          <p14:tracePt t="53309" x="8461375" y="5794375"/>
          <p14:tracePt t="53326" x="8374063" y="5832475"/>
          <p14:tracePt t="53343" x="8261350" y="5881688"/>
          <p14:tracePt t="53346" x="8223250" y="5919788"/>
          <p14:tracePt t="53360" x="8174038" y="5945188"/>
          <p14:tracePt t="53362" x="8135938" y="5969000"/>
          <p14:tracePt t="53376" x="8086725" y="5994400"/>
          <p14:tracePt t="53379" x="8048625" y="5994400"/>
          <p14:tracePt t="53393" x="7974013" y="6045200"/>
          <p14:tracePt t="53409" x="7897813" y="6094413"/>
          <p14:tracePt t="53426" x="7835900" y="6132513"/>
          <p14:tracePt t="53442" x="7748588" y="6169025"/>
          <p14:tracePt t="53458" x="7697788" y="6207125"/>
          <p14:tracePt t="53475" x="7648575" y="6245225"/>
          <p14:tracePt t="53492" x="7635875" y="6269038"/>
          <p14:tracePt t="53509" x="7623175" y="6294438"/>
          <p14:tracePt t="53525" x="7597775" y="6307138"/>
          <p14:tracePt t="53542" x="7597775" y="6332538"/>
          <p14:tracePt t="53545" x="7585075" y="6357938"/>
          <p14:tracePt t="53559" x="7572375" y="6370638"/>
          <p14:tracePt t="53562" x="7572375" y="6381750"/>
          <p14:tracePt t="53575" x="7572375" y="6407150"/>
          <p14:tracePt t="53579" x="7561263" y="6419850"/>
          <p14:tracePt t="53593" x="7561263" y="6432550"/>
          <p14:tracePt t="53609" x="7561263" y="6470650"/>
          <p14:tracePt t="53626" x="7561263" y="6483350"/>
          <p14:tracePt t="53642" x="7548563" y="6507163"/>
          <p14:tracePt t="53659" x="7548563" y="6545263"/>
          <p14:tracePt t="53677" x="7548563" y="6583363"/>
          <p14:tracePt t="53692" x="7548563" y="6607175"/>
          <p14:tracePt t="53709" x="7548563" y="6619875"/>
          <p14:tracePt t="53725" x="7548563" y="6645275"/>
          <p14:tracePt t="53742" x="7548563" y="6657975"/>
          <p14:tracePt t="53759" x="7548563" y="6670675"/>
          <p14:tracePt t="53776" x="7548563" y="6683375"/>
          <p14:tracePt t="53810" x="7561263" y="6696075"/>
          <p14:tracePt t="53817" x="7561263" y="6707188"/>
          <p14:tracePt t="53842" x="7572375" y="6707188"/>
          <p14:tracePt t="53859" x="7585075" y="6707188"/>
          <p14:tracePt t="53876" x="7597775" y="6719888"/>
          <p14:tracePt t="53890" x="7610475" y="6719888"/>
          <p14:tracePt t="53915" x="7623175" y="6719888"/>
          <p14:tracePt t="53922" x="7635875" y="6719888"/>
          <p14:tracePt t="53954" x="7648575" y="6719888"/>
          <p14:tracePt t="53970" x="7661275" y="6719888"/>
          <p14:tracePt t="53987" x="7673975" y="6719888"/>
          <p14:tracePt t="54001" x="7685088" y="6719888"/>
          <p14:tracePt t="54010" x="7697788" y="6719888"/>
          <p14:tracePt t="54025" x="7723188" y="6719888"/>
          <p14:tracePt t="54042" x="7735888" y="6707188"/>
          <p14:tracePt t="54058" x="7748588" y="6683375"/>
          <p14:tracePt t="54075" x="7761288" y="6657975"/>
          <p14:tracePt t="54094" x="7785100" y="6607175"/>
          <p14:tracePt t="54098" x="7797800" y="6594475"/>
          <p14:tracePt t="54110" x="7810500" y="6570663"/>
          <p14:tracePt t="54114" x="7823200" y="6557963"/>
          <p14:tracePt t="54126" x="7823200" y="6545263"/>
          <p14:tracePt t="54130" x="7823200" y="6532563"/>
          <p14:tracePt t="54144" x="7823200" y="6519863"/>
          <p14:tracePt t="54146" x="7823200" y="6507163"/>
          <p14:tracePt t="54161" x="7835900" y="6483350"/>
          <p14:tracePt t="54177" x="7861300" y="6457950"/>
          <p14:tracePt t="54194" x="7874000" y="6432550"/>
          <p14:tracePt t="54210" x="7886700" y="6407150"/>
          <p14:tracePt t="54227" x="7897813" y="6381750"/>
          <p14:tracePt t="54244" x="7935913" y="6370638"/>
          <p14:tracePt t="54260" x="7986713" y="6332538"/>
          <p14:tracePt t="54277" x="8061325" y="6281738"/>
          <p14:tracePt t="54294" x="8174038" y="6245225"/>
          <p14:tracePt t="54297" x="8223250" y="6219825"/>
          <p14:tracePt t="54312" x="8274050" y="6194425"/>
          <p14:tracePt t="54315" x="8335963" y="6181725"/>
          <p14:tracePt t="54328" x="8386763" y="6157913"/>
          <p14:tracePt t="54330" x="8461375" y="6132513"/>
          <p14:tracePt t="54344" x="8537575" y="6107113"/>
          <p14:tracePt t="54346" x="8624888" y="6081713"/>
          <p14:tracePt t="54361" x="8786813" y="6032500"/>
          <p14:tracePt t="54378" x="8912225" y="5994400"/>
          <p14:tracePt t="54394" x="8975725" y="5981700"/>
          <p14:tracePt t="54411" x="9024938" y="5956300"/>
          <p14:tracePt t="54427" x="9050338" y="5956300"/>
          <p14:tracePt t="54444" x="9063038" y="5956300"/>
          <p14:tracePt t="54460" x="9063038" y="5945188"/>
          <p14:tracePt t="54477" x="9075738" y="5945188"/>
          <p14:tracePt t="54494" x="9099550" y="5945188"/>
          <p14:tracePt t="54522" x="9112250" y="5945188"/>
          <p14:tracePt t="54602" x="9124950" y="5932488"/>
          <p14:tracePt t="54634" x="9137650" y="5932488"/>
          <p14:tracePt t="55042" x="9150350" y="5932488"/>
          <p14:tracePt t="55050" x="9163050" y="5932488"/>
          <p14:tracePt t="55063" x="9175750" y="5932488"/>
          <p14:tracePt t="55066" x="9199563" y="5932488"/>
          <p14:tracePt t="55079" x="9237663" y="5932488"/>
          <p14:tracePt t="55082" x="9288463" y="5932488"/>
          <p14:tracePt t="55097" x="9363075" y="5932488"/>
          <p14:tracePt t="55099" x="9424988" y="5932488"/>
          <p14:tracePt t="55113" x="9563100" y="5919788"/>
          <p14:tracePt t="55130" x="9701213" y="5907088"/>
          <p14:tracePt t="55147" x="9839325" y="5881688"/>
          <p14:tracePt t="55163" x="9988550" y="5881688"/>
          <p14:tracePt t="55179" x="10164763" y="5856288"/>
          <p14:tracePt t="55197" x="10339388" y="5832475"/>
          <p14:tracePt t="55213" x="10514013" y="5807075"/>
          <p14:tracePt t="55229" x="10715625" y="5768975"/>
          <p14:tracePt t="55246" x="10915650" y="5743575"/>
          <p14:tracePt t="55249" x="11028363" y="5719763"/>
          <p14:tracePt t="55264" x="11128375" y="5694363"/>
          <p14:tracePt t="55266" x="11228388" y="5668963"/>
          <p14:tracePt t="55281" x="11403013" y="5643563"/>
          <p14:tracePt t="55297" x="11591925" y="5607050"/>
          <p14:tracePt t="55313" x="11766550" y="5568950"/>
          <p14:tracePt t="55330" x="11941175" y="5543550"/>
          <p14:tracePt t="55347" x="12104688" y="5494338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B78530-344B-DED5-FA99-D024F6D286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5BFDFBC-286B-098F-7CFA-453E89D0A7C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529ED30-77CC-1BA6-440C-C7C7B49902DD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87AFBD-EB9C-E296-49C6-41816594C72A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01C5FA2-DDCC-9646-57D4-5C0F682C34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393874A-7E74-A095-D644-04633BBEBC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2" y="1155869"/>
            <a:ext cx="8041240" cy="4749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86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935"/>
    </mc:Choice>
    <mc:Fallback xmlns="">
      <p:transition spd="slow" advTm="60935"/>
    </mc:Fallback>
  </mc:AlternateContent>
  <p:extLst>
    <p:ext uri="{3A86A75C-4F4B-4683-9AE1-C65F6400EC91}">
      <p14:laserTraceLst xmlns:p14="http://schemas.microsoft.com/office/powerpoint/2010/main">
        <p14:tracePtLst>
          <p14:tracePt t="1571" x="11991975" y="3741738"/>
          <p14:tracePt t="1588" x="11753850" y="3767138"/>
          <p14:tracePt t="1605" x="11528425" y="3803650"/>
          <p14:tracePt t="1621" x="11341100" y="3816350"/>
          <p14:tracePt t="1638" x="11215688" y="3829050"/>
          <p14:tracePt t="1654" x="11115675" y="3829050"/>
          <p14:tracePt t="1657" x="11077575" y="3841750"/>
          <p14:tracePt t="1671" x="11041063" y="3854450"/>
          <p14:tracePt t="1674" x="10990263" y="3854450"/>
          <p14:tracePt t="1688" x="10939463" y="3854450"/>
          <p14:tracePt t="1691" x="10890250" y="3854450"/>
          <p14:tracePt t="1705" x="10764838" y="3854450"/>
          <p14:tracePt t="1722" x="10652125" y="3879850"/>
          <p14:tracePt t="1738" x="10552113" y="3879850"/>
          <p14:tracePt t="1755" x="10477500" y="3879850"/>
          <p14:tracePt t="1771" x="10414000" y="3879850"/>
          <p14:tracePt t="1789" x="10377488" y="3879850"/>
          <p14:tracePt t="1806" x="10352088" y="3879850"/>
          <p14:tracePt t="1822" x="10313988" y="3879850"/>
          <p14:tracePt t="1838" x="10288588" y="3892550"/>
          <p14:tracePt t="1855" x="10277475" y="3892550"/>
          <p14:tracePt t="1858" x="10252075" y="3892550"/>
          <p14:tracePt t="1872" x="10239375" y="3892550"/>
          <p14:tracePt t="1875" x="10226675" y="3892550"/>
          <p14:tracePt t="1889" x="10201275" y="3892550"/>
          <p14:tracePt t="1906" x="10177463" y="3892550"/>
          <p14:tracePt t="1923" x="10139363" y="3905250"/>
          <p14:tracePt t="1939" x="10064750" y="3905250"/>
          <p14:tracePt t="1955" x="9988550" y="3929063"/>
          <p14:tracePt t="1973" x="9901238" y="3954463"/>
          <p14:tracePt t="1988" x="9801225" y="3967163"/>
          <p14:tracePt t="2006" x="9713913" y="4005263"/>
          <p14:tracePt t="2022" x="9637713" y="4017963"/>
          <p14:tracePt t="2025" x="9601200" y="4017963"/>
          <p14:tracePt t="2040" x="9563100" y="4029075"/>
          <p14:tracePt t="2042" x="9525000" y="4029075"/>
          <p14:tracePt t="2056" x="9488488" y="4029075"/>
          <p14:tracePt t="2059" x="9463088" y="4041775"/>
          <p14:tracePt t="2074" x="9401175" y="4054475"/>
          <p14:tracePt t="2089" x="9363075" y="4054475"/>
          <p14:tracePt t="2107" x="9337675" y="4054475"/>
          <p14:tracePt t="2122" x="9301163" y="4054475"/>
          <p14:tracePt t="2139" x="9275763" y="4054475"/>
          <p14:tracePt t="2156" x="9224963" y="4029075"/>
          <p14:tracePt t="2172" x="9175750" y="4005263"/>
          <p14:tracePt t="2189" x="9075738" y="3967163"/>
          <p14:tracePt t="2206" x="8924925" y="3905250"/>
          <p14:tracePt t="2223" x="8812213" y="3867150"/>
          <p14:tracePt t="2227" x="8737600" y="3829050"/>
          <p14:tracePt t="2240" x="8674100" y="3803650"/>
          <p14:tracePt t="2242" x="8599488" y="3779838"/>
          <p14:tracePt t="2257" x="8424863" y="3716338"/>
          <p14:tracePt t="2274" x="8274050" y="3641725"/>
          <p14:tracePt t="2291" x="8161338" y="3567113"/>
          <p14:tracePt t="2307" x="8086725" y="3503613"/>
          <p14:tracePt t="2323" x="8023225" y="3467100"/>
          <p14:tracePt t="2340" x="7999413" y="3441700"/>
          <p14:tracePt t="2356" x="7986713" y="3416300"/>
          <p14:tracePt t="2373" x="7986713" y="3403600"/>
          <p14:tracePt t="2389" x="7961313" y="3390900"/>
          <p14:tracePt t="2407" x="7961313" y="3367088"/>
          <p14:tracePt t="2423" x="7961313" y="3354388"/>
          <p14:tracePt t="2426" x="7948613" y="3354388"/>
          <p14:tracePt t="2441" x="7948613" y="3341688"/>
          <p14:tracePt t="2650" x="7923213" y="3341688"/>
          <p14:tracePt t="2657" x="7897813" y="3341688"/>
          <p14:tracePt t="2665" x="7848600" y="3341688"/>
          <p14:tracePt t="2674" x="7797800" y="3341688"/>
          <p14:tracePt t="2691" x="7697788" y="3328988"/>
          <p14:tracePt t="2708" x="7623175" y="3316288"/>
          <p14:tracePt t="2724" x="7561263" y="3290888"/>
          <p14:tracePt t="2740" x="7523163" y="3278188"/>
          <p14:tracePt t="2757" x="7459663" y="3254375"/>
          <p14:tracePt t="2774" x="7423150" y="3216275"/>
          <p14:tracePt t="2777" x="7385050" y="3203575"/>
          <p14:tracePt t="2792" x="7372350" y="3178175"/>
          <p14:tracePt t="2795" x="7359650" y="3178175"/>
          <p14:tracePt t="2808" x="7323138" y="3165475"/>
          <p14:tracePt t="2810" x="7310438" y="3154363"/>
          <p14:tracePt t="2825" x="7297738" y="3116263"/>
          <p14:tracePt t="2842" x="7272338" y="3078163"/>
          <p14:tracePt t="2858" x="7272338" y="3054350"/>
          <p14:tracePt t="2876" x="7272338" y="3041650"/>
          <p14:tracePt t="2898" x="7259638" y="3041650"/>
          <p14:tracePt t="3328" x="7259638" y="3016250"/>
          <p14:tracePt t="3336" x="7259638" y="3003550"/>
          <p14:tracePt t="3345" x="7259638" y="2978150"/>
          <p14:tracePt t="3356" x="7272338" y="2952750"/>
          <p14:tracePt t="3375" x="7285038" y="2928938"/>
          <p14:tracePt t="3378" x="7285038" y="2916238"/>
          <p14:tracePt t="3394" x="7297738" y="2916238"/>
          <p14:tracePt t="3602" x="7297738" y="2928938"/>
          <p14:tracePt t="3609" x="7297738" y="2978150"/>
          <p14:tracePt t="3618" x="7297738" y="3065463"/>
          <p14:tracePt t="3627" x="7297738" y="3154363"/>
          <p14:tracePt t="3643" x="7297738" y="3328988"/>
          <p14:tracePt t="3659" x="7285038" y="3567113"/>
          <p14:tracePt t="3677" x="7259638" y="3816350"/>
          <p14:tracePt t="3693" x="7259638" y="4092575"/>
          <p14:tracePt t="3710" x="7246938" y="4267200"/>
          <p14:tracePt t="3714" x="7235825" y="4341813"/>
          <p14:tracePt t="3727" x="7235825" y="4379913"/>
          <p14:tracePt t="3730" x="7223125" y="4418013"/>
          <p14:tracePt t="3743" x="7210425" y="4443413"/>
          <p14:tracePt t="3746" x="7210425" y="4467225"/>
          <p14:tracePt t="3760" x="7210425" y="4505325"/>
          <p14:tracePt t="3777" x="7210425" y="4518025"/>
          <p14:tracePt t="3794" x="7210425" y="4530725"/>
          <p14:tracePt t="3881" x="7210425" y="4518025"/>
          <p14:tracePt t="3890" x="7210425" y="4454525"/>
          <p14:tracePt t="3897" x="7223125" y="4354513"/>
          <p14:tracePt t="3910" x="7272338" y="4230688"/>
          <p14:tracePt t="3914" x="7297738" y="4105275"/>
          <p14:tracePt t="3928" x="7323138" y="4005263"/>
          <p14:tracePt t="3931" x="7348538" y="3892550"/>
          <p14:tracePt t="3945" x="7372350" y="3779838"/>
          <p14:tracePt t="3948" x="7385050" y="3692525"/>
          <p14:tracePt t="3961" x="7423150" y="3516313"/>
          <p14:tracePt t="3978" x="7472363" y="3378200"/>
          <p14:tracePt t="3995" x="7497763" y="3267075"/>
          <p14:tracePt t="4011" x="7497763" y="3203575"/>
          <p14:tracePt t="4027" x="7523163" y="3154363"/>
          <p14:tracePt t="4044" x="7535863" y="3116263"/>
          <p14:tracePt t="4061" x="7561263" y="3078163"/>
          <p14:tracePt t="4077" x="7561263" y="3054350"/>
          <p14:tracePt t="4094" x="7585075" y="3028950"/>
          <p14:tracePt t="4097" x="7597775" y="3016250"/>
          <p14:tracePt t="4111" x="7597775" y="3003550"/>
          <p14:tracePt t="4114" x="7610475" y="3003550"/>
          <p14:tracePt t="4128" x="7623175" y="2990850"/>
          <p14:tracePt t="4154" x="7623175" y="2978150"/>
          <p14:tracePt t="4658" x="7635875" y="2978150"/>
          <p14:tracePt t="4795" x="7648575" y="2978150"/>
          <p14:tracePt t="4810" x="7673975" y="2978150"/>
          <p14:tracePt t="4826" x="7685088" y="2978150"/>
          <p14:tracePt t="4842" x="7697788" y="2978150"/>
          <p14:tracePt t="4874" x="7710488" y="2978150"/>
          <p14:tracePt t="4881" x="7723188" y="2978150"/>
          <p14:tracePt t="4930" x="7735888" y="2978150"/>
          <p14:tracePt t="4954" x="7748588" y="2978150"/>
          <p14:tracePt t="4970" x="7761288" y="2978150"/>
          <p14:tracePt t="4978" x="7773988" y="2978150"/>
          <p14:tracePt t="4986" x="7785100" y="2978150"/>
          <p14:tracePt t="4997" x="7797800" y="2978150"/>
          <p14:tracePt t="5013" x="7835900" y="2978150"/>
          <p14:tracePt t="5030" x="7861300" y="2978150"/>
          <p14:tracePt t="5047" x="7923213" y="2978150"/>
          <p14:tracePt t="5050" x="7961313" y="2978150"/>
          <p14:tracePt t="5064" x="8010525" y="2965450"/>
          <p14:tracePt t="5066" x="8074025" y="2952750"/>
          <p14:tracePt t="5081" x="8235950" y="2952750"/>
          <p14:tracePt t="5097" x="8435975" y="2952750"/>
          <p14:tracePt t="5114" x="8624888" y="2952750"/>
          <p14:tracePt t="5131" x="8786813" y="2952750"/>
          <p14:tracePt t="5147" x="8912225" y="2952750"/>
          <p14:tracePt t="5163" x="8975725" y="2952750"/>
          <p14:tracePt t="5180" x="8999538" y="2952750"/>
          <p14:tracePt t="5226" x="9012238" y="2952750"/>
          <p14:tracePt t="5233" x="9024938" y="2952750"/>
          <p14:tracePt t="5250" x="9037638" y="2965450"/>
          <p14:tracePt t="5266" x="9075738" y="3016250"/>
          <p14:tracePt t="5282" x="9099550" y="3065463"/>
          <p14:tracePt t="5298" x="9099550" y="3116263"/>
          <p14:tracePt t="5314" x="9099550" y="3165475"/>
          <p14:tracePt t="5331" x="9099550" y="3203575"/>
          <p14:tracePt t="5347" x="9088438" y="3228975"/>
          <p14:tracePt t="5364" x="9012238" y="3267075"/>
          <p14:tracePt t="5382" x="8850313" y="3290888"/>
          <p14:tracePt t="5385" x="8750300" y="3290888"/>
          <p14:tracePt t="5398" x="8637588" y="3290888"/>
          <p14:tracePt t="5415" x="8374063" y="3316288"/>
          <p14:tracePt t="5418" x="8274050" y="3316288"/>
          <p14:tracePt t="5431" x="8212138" y="3316288"/>
          <p14:tracePt t="5434" x="8161338" y="3328988"/>
          <p14:tracePt t="5449" x="8099425" y="3328988"/>
          <p14:tracePt t="5602" x="8110538" y="3341688"/>
          <p14:tracePt t="5609" x="8161338" y="3354388"/>
          <p14:tracePt t="5618" x="8235950" y="3367088"/>
          <p14:tracePt t="5633" x="8335963" y="3378200"/>
          <p14:tracePt t="5649" x="8461375" y="3390900"/>
          <p14:tracePt t="5666" x="8537575" y="3390900"/>
          <p14:tracePt t="5682" x="8548688" y="3390900"/>
          <p14:tracePt t="5858" x="8537575" y="3403600"/>
          <p14:tracePt t="5865" x="8524875" y="3416300"/>
          <p14:tracePt t="5874" x="8512175" y="3416300"/>
          <p14:tracePt t="5885" x="8486775" y="3416300"/>
          <p14:tracePt t="5899" x="8461375" y="3416300"/>
          <p14:tracePt t="5916" x="8448675" y="3416300"/>
          <p14:tracePt t="5933" x="8435975" y="3416300"/>
          <p14:tracePt t="5955" x="8424863" y="3416300"/>
          <p14:tracePt t="5971" x="8399463" y="3416300"/>
          <p14:tracePt t="5982" x="8361363" y="3416300"/>
          <p14:tracePt t="5986" x="8312150" y="3416300"/>
          <p14:tracePt t="6000" x="8248650" y="3416300"/>
          <p14:tracePt t="6003" x="8174038" y="3390900"/>
          <p14:tracePt t="6017" x="8110538" y="3354388"/>
          <p14:tracePt t="6019" x="8035925" y="3316288"/>
          <p14:tracePt t="6034" x="7886700" y="3228975"/>
          <p14:tracePt t="6050" x="7773988" y="3165475"/>
          <p14:tracePt t="6067" x="7685088" y="3103563"/>
          <p14:tracePt t="6084" x="7597775" y="3065463"/>
          <p14:tracePt t="6099" x="7548563" y="3041650"/>
          <p14:tracePt t="6116" x="7535863" y="3041650"/>
          <p14:tracePt t="6134" x="7523163" y="3041650"/>
          <p14:tracePt t="6186" x="7523163" y="3028950"/>
          <p14:tracePt t="6194" x="7561263" y="3028950"/>
          <p14:tracePt t="6202" x="7623175" y="3016250"/>
          <p14:tracePt t="6217" x="7823200" y="2990850"/>
          <p14:tracePt t="6234" x="8048625" y="2965450"/>
          <p14:tracePt t="6250" x="8235950" y="2941638"/>
          <p14:tracePt t="6267" x="8348663" y="2928938"/>
          <p14:tracePt t="6283" x="8374063" y="2903538"/>
          <p14:tracePt t="6300" x="8386763" y="2903538"/>
          <p14:tracePt t="6362" x="8361363" y="2903538"/>
          <p14:tracePt t="6369" x="8286750" y="2903538"/>
          <p14:tracePt t="6384" x="8186738" y="2903538"/>
          <p14:tracePt t="6387" x="8074025" y="2916238"/>
          <p14:tracePt t="6402" x="7835900" y="2965450"/>
          <p14:tracePt t="6418" x="7648575" y="2990850"/>
          <p14:tracePt t="6434" x="7585075" y="3003550"/>
          <p14:tracePt t="6450" x="7572375" y="3016250"/>
          <p14:tracePt t="6521" x="7623175" y="3016250"/>
          <p14:tracePt t="6530" x="7723188" y="3016250"/>
          <p14:tracePt t="6538" x="7861300" y="3016250"/>
          <p14:tracePt t="6550" x="8010525" y="3016250"/>
          <p14:tracePt t="6553" x="8186738" y="3003550"/>
          <p14:tracePt t="6568" x="8374063" y="3003550"/>
          <p14:tracePt t="6570" x="8524875" y="3003550"/>
          <p14:tracePt t="6585" x="8750300" y="3003550"/>
          <p14:tracePt t="6601" x="8837613" y="2990850"/>
          <p14:tracePt t="6714" x="8824913" y="2990850"/>
          <p14:tracePt t="6722" x="8774113" y="2990850"/>
          <p14:tracePt t="6735" x="8724900" y="2990850"/>
          <p14:tracePt t="6737" x="8686800" y="2990850"/>
          <p14:tracePt t="6752" x="8650288" y="2990850"/>
          <p14:tracePt t="6755" x="8612188" y="2990850"/>
          <p14:tracePt t="6768" x="8586788" y="2990850"/>
          <p14:tracePt t="6771" x="8561388" y="2990850"/>
          <p14:tracePt t="6786" x="8537575" y="2990850"/>
          <p14:tracePt t="6930" x="8524875" y="2990850"/>
          <p14:tracePt t="6937" x="8499475" y="2990850"/>
          <p14:tracePt t="6952" x="8461375" y="2978150"/>
          <p14:tracePt t="6954" x="8424863" y="2965450"/>
          <p14:tracePt t="6969" x="8335963" y="2941638"/>
          <p14:tracePt t="6986" x="8223250" y="2928938"/>
          <p14:tracePt t="7002" x="8161338" y="2903538"/>
          <p14:tracePt t="7018" x="8123238" y="2903538"/>
          <p14:tracePt t="7035" x="8099425" y="2903538"/>
          <p14:tracePt t="7052" x="8061325" y="2890838"/>
          <p14:tracePt t="7069" x="8023225" y="2890838"/>
          <p14:tracePt t="7086" x="7910513" y="2890838"/>
          <p14:tracePt t="7102" x="7810500" y="2903538"/>
          <p14:tracePt t="7106" x="7748588" y="2916238"/>
          <p14:tracePt t="7119" x="7710488" y="2928938"/>
          <p14:tracePt t="7122" x="7697788" y="2941638"/>
          <p14:tracePt t="7137" x="7648575" y="2952750"/>
          <p14:tracePt t="7153" x="7635875" y="2952750"/>
          <p14:tracePt t="7178" x="7623175" y="2965450"/>
          <p14:tracePt t="7186" x="7610475" y="2965450"/>
          <p14:tracePt t="7202" x="7597775" y="2965450"/>
          <p14:tracePt t="7218" x="7585075" y="2965450"/>
          <p14:tracePt t="7235" x="7561263" y="2965450"/>
          <p14:tracePt t="7252" x="7510463" y="2965450"/>
          <p14:tracePt t="7270" x="7435850" y="2990850"/>
          <p14:tracePt t="7286" x="7359650" y="2990850"/>
          <p14:tracePt t="7289" x="7323138" y="2990850"/>
          <p14:tracePt t="7303" x="7297738" y="3003550"/>
          <p14:tracePt t="7306" x="7285038" y="3003550"/>
          <p14:tracePt t="7319" x="7259638" y="3003550"/>
          <p14:tracePt t="7506" x="7272338" y="3003550"/>
          <p14:tracePt t="7514" x="7348538" y="3003550"/>
          <p14:tracePt t="7522" x="7459663" y="2978150"/>
          <p14:tracePt t="7538" x="7648575" y="2928938"/>
          <p14:tracePt t="7554" x="7748588" y="2903538"/>
          <p14:tracePt t="7571" x="7773988" y="2903538"/>
          <p14:tracePt t="7650" x="7710488" y="2903538"/>
          <p14:tracePt t="7658" x="7572375" y="2890838"/>
          <p14:tracePt t="7670" x="7423150" y="2865438"/>
          <p14:tracePt t="7674" x="7272338" y="2865438"/>
          <p14:tracePt t="7688" x="7123113" y="2865438"/>
          <p14:tracePt t="7690" x="6985000" y="2865438"/>
          <p14:tracePt t="7704" x="6859588" y="2865438"/>
          <p14:tracePt t="7706" x="6759575" y="2852738"/>
          <p14:tracePt t="7722" x="6672263" y="2852738"/>
          <p14:tracePt t="7738" x="6646863" y="2852738"/>
          <p14:tracePt t="7818" x="6659563" y="2852738"/>
          <p14:tracePt t="7826" x="6708775" y="2852738"/>
          <p14:tracePt t="7837" x="6784975" y="2840038"/>
          <p14:tracePt t="7854" x="6959600" y="2816225"/>
          <p14:tracePt t="7857" x="7059613" y="2816225"/>
          <p14:tracePt t="7871" x="7146925" y="2803525"/>
          <p14:tracePt t="7874" x="7210425" y="2790825"/>
          <p14:tracePt t="7888" x="7285038" y="2790825"/>
          <p14:tracePt t="7889" x="7335838" y="2790825"/>
          <p14:tracePt t="7905" x="7410450" y="2790825"/>
          <p14:tracePt t="7921" x="7448550" y="2790825"/>
          <p14:tracePt t="7939" x="7459663" y="2790825"/>
          <p14:tracePt t="8706" x="7472363" y="2790825"/>
          <p14:tracePt t="8898" x="7485063" y="2790825"/>
          <p14:tracePt t="8906" x="7497763" y="2790825"/>
          <p14:tracePt t="8929" x="7510463" y="2790825"/>
          <p14:tracePt t="8946" x="7523163" y="2790825"/>
          <p14:tracePt t="8957" x="7535863" y="2790825"/>
          <p14:tracePt t="8963" x="7548563" y="2790825"/>
          <p14:tracePt t="8979" x="7561263" y="2803525"/>
          <p14:tracePt t="8990" x="7585075" y="2803525"/>
          <p14:tracePt t="8993" x="7597775" y="2803525"/>
          <p14:tracePt t="9008" x="7610475" y="2803525"/>
          <p14:tracePt t="9010" x="7623175" y="2803525"/>
          <p14:tracePt t="9025" x="7635875" y="2803525"/>
          <p14:tracePt t="9041" x="7648575" y="2803525"/>
          <p14:tracePt t="9057" x="7661275" y="2803525"/>
          <p14:tracePt t="9074" x="7661275" y="2816225"/>
          <p14:tracePt t="9091" x="7673975" y="2816225"/>
          <p14:tracePt t="9713" x="7673975" y="2828925"/>
          <p14:tracePt t="9745" x="7673975" y="2840038"/>
          <p14:tracePt t="9754" x="7673975" y="2852738"/>
          <p14:tracePt t="9779" x="7673975" y="2865438"/>
          <p14:tracePt t="9794" x="7673975" y="2878138"/>
          <p14:tracePt t="9818" x="7673975" y="2890838"/>
          <p14:tracePt t="9828" x="7673975" y="2903538"/>
          <p14:tracePt t="9850" x="7673975" y="2916238"/>
          <p14:tracePt t="9866" x="7673975" y="2928938"/>
          <p14:tracePt t="9891" x="7673975" y="2941638"/>
          <p14:tracePt t="9897" x="7673975" y="2952750"/>
          <p14:tracePt t="9914" x="7673975" y="2965450"/>
          <p14:tracePt t="9947" x="7673975" y="2978150"/>
          <p14:tracePt t="9962" x="7673975" y="3003550"/>
          <p14:tracePt t="9969" x="7673975" y="3016250"/>
          <p14:tracePt t="9986" x="7673975" y="3028950"/>
          <p14:tracePt t="9996" x="7673975" y="3041650"/>
          <p14:tracePt t="10012" x="7673975" y="3054350"/>
          <p14:tracePt t="10028" x="7673975" y="3065463"/>
          <p14:tracePt t="10129" x="7673975" y="3078163"/>
          <p14:tracePt t="10306" x="7673975" y="3090863"/>
          <p14:tracePt t="10314" x="7661275" y="3090863"/>
          <p14:tracePt t="10329" x="7661275" y="3103563"/>
          <p14:tracePt t="10331" x="7648575" y="3103563"/>
          <p14:tracePt t="10346" x="7635875" y="3116263"/>
          <p14:tracePt t="10349" x="7623175" y="3128963"/>
          <p14:tracePt t="10363" x="7585075" y="3154363"/>
          <p14:tracePt t="10380" x="7548563" y="3203575"/>
          <p14:tracePt t="10396" x="7523163" y="3241675"/>
          <p14:tracePt t="10413" x="7459663" y="3278188"/>
          <p14:tracePt t="10429" x="7423150" y="3290888"/>
          <p14:tracePt t="10445" x="7397750" y="3303588"/>
          <p14:tracePt t="10462" x="7372350" y="3316288"/>
          <p14:tracePt t="10479" x="7359650" y="3316288"/>
          <p14:tracePt t="10563" x="7359650" y="3328988"/>
          <p14:tracePt t="10579" x="7397750" y="3328988"/>
          <p14:tracePt t="10587" x="7435850" y="3328988"/>
          <p14:tracePt t="10596" x="7472363" y="3328988"/>
          <p14:tracePt t="10613" x="7561263" y="3328988"/>
          <p14:tracePt t="10629" x="7673975" y="3328988"/>
          <p14:tracePt t="10646" x="7835900" y="3328988"/>
          <p14:tracePt t="10650" x="7897813" y="3328988"/>
          <p14:tracePt t="10663" x="7948613" y="3328988"/>
          <p14:tracePt t="10666" x="7974013" y="3328988"/>
          <p14:tracePt t="10679" x="7999413" y="3328988"/>
          <p14:tracePt t="10786" x="7961313" y="3328988"/>
          <p14:tracePt t="10797" x="7923213" y="3328988"/>
          <p14:tracePt t="10805" x="7886700" y="3328988"/>
          <p14:tracePt t="10812" x="7848600" y="3328988"/>
          <p14:tracePt t="10830" x="7735888" y="3328988"/>
          <p14:tracePt t="10833" x="7710488" y="3328988"/>
          <p14:tracePt t="10847" x="7685088" y="3341688"/>
          <p14:tracePt t="10851" x="7661275" y="3354388"/>
          <p14:tracePt t="10864" x="7648575" y="3354388"/>
          <p14:tracePt t="10866" x="7623175" y="3354388"/>
          <p14:tracePt t="10880" x="7610475" y="3354388"/>
          <p14:tracePt t="10882" x="7597775" y="3367088"/>
          <p14:tracePt t="10897" x="7572375" y="3367088"/>
          <p14:tracePt t="10914" x="7548563" y="3378200"/>
          <p14:tracePt t="10931" x="7535863" y="3378200"/>
          <p14:tracePt t="10954" x="7523163" y="3378200"/>
          <p14:tracePt t="11058" x="7523163" y="3390900"/>
          <p14:tracePt t="11066" x="7510463" y="3390900"/>
          <p14:tracePt t="11090" x="7497763" y="3390900"/>
          <p14:tracePt t="11114" x="7485063" y="3390900"/>
          <p14:tracePt t="11131" x="7472363" y="3390900"/>
          <p14:tracePt t="11139" x="7472363" y="3403600"/>
          <p14:tracePt t="11148" x="7459663" y="3403600"/>
          <p14:tracePt t="11164" x="7448550" y="3416300"/>
          <p14:tracePt t="11181" x="7410450" y="3429000"/>
          <p14:tracePt t="11197" x="7385050" y="3454400"/>
          <p14:tracePt t="11214" x="7359650" y="3454400"/>
          <p14:tracePt t="11219" x="7348538" y="3467100"/>
          <p14:tracePt t="11231" x="7348538" y="3479800"/>
          <p14:tracePt t="11298" x="7359650" y="3467100"/>
          <p14:tracePt t="11306" x="7385050" y="3467100"/>
          <p14:tracePt t="11313" x="7423150" y="3441700"/>
          <p14:tracePt t="11330" x="7485063" y="3403600"/>
          <p14:tracePt t="11347" x="7548563" y="3378200"/>
          <p14:tracePt t="11363" x="7597775" y="3367088"/>
          <p14:tracePt t="11380" x="7623175" y="3354388"/>
          <p14:tracePt t="11397" x="7635875" y="3354388"/>
          <p14:tracePt t="11585" x="7623175" y="3367088"/>
          <p14:tracePt t="11602" x="7623175" y="3378200"/>
          <p14:tracePt t="11618" x="7610475" y="3378200"/>
          <p14:tracePt t="11626" x="7597775" y="3378200"/>
          <p14:tracePt t="11634" x="7597775" y="3390900"/>
          <p14:tracePt t="11714" x="7623175" y="3390900"/>
          <p14:tracePt t="11722" x="7661275" y="3390900"/>
          <p14:tracePt t="11731" x="7697788" y="3390900"/>
          <p14:tracePt t="11748" x="7810500" y="3390900"/>
          <p14:tracePt t="11764" x="7897813" y="3390900"/>
          <p14:tracePt t="11781" x="7923213" y="3390900"/>
          <p14:tracePt t="11797" x="7935913" y="3390900"/>
          <p14:tracePt t="11858" x="7910513" y="3390900"/>
          <p14:tracePt t="11865" x="7848600" y="3390900"/>
          <p14:tracePt t="11874" x="7773988" y="3390900"/>
          <p14:tracePt t="11884" x="7710488" y="3390900"/>
          <p14:tracePt t="11899" x="7597775" y="3390900"/>
          <p14:tracePt t="11915" x="7561263" y="3390900"/>
          <p14:tracePt t="12042" x="7561263" y="3367088"/>
          <p14:tracePt t="12050" x="7561263" y="3341688"/>
          <p14:tracePt t="12066" x="7597775" y="3303588"/>
          <p14:tracePt t="12082" x="7635875" y="3267075"/>
          <p14:tracePt t="12099" x="7648575" y="3228975"/>
          <p14:tracePt t="12115" x="7661275" y="3203575"/>
          <p14:tracePt t="12132" x="7661275" y="3165475"/>
          <p14:tracePt t="12148" x="7661275" y="3154363"/>
          <p14:tracePt t="12167" x="7661275" y="3128963"/>
          <p14:tracePt t="12194" x="7661275" y="3116263"/>
          <p14:tracePt t="12201" x="7661275" y="3103563"/>
          <p14:tracePt t="12217" x="7661275" y="3078163"/>
          <p14:tracePt t="12234" x="7661275" y="3054350"/>
          <p14:tracePt t="12249" x="7648575" y="3041650"/>
          <p14:tracePt t="12266" x="7648575" y="3028950"/>
          <p14:tracePt t="12282" x="7648575" y="3003550"/>
          <p14:tracePt t="12338" x="7648575" y="2990850"/>
          <p14:tracePt t="12354" x="7648575" y="2978150"/>
          <p14:tracePt t="12362" x="7661275" y="2965450"/>
          <p14:tracePt t="12370" x="7685088" y="2952750"/>
          <p14:tracePt t="12383" x="7723188" y="2941638"/>
          <p14:tracePt t="12386" x="7748588" y="2941638"/>
          <p14:tracePt t="12400" x="7785100" y="2928938"/>
          <p14:tracePt t="12402" x="7823200" y="2916238"/>
          <p14:tracePt t="12417" x="7910513" y="2903538"/>
          <p14:tracePt t="12433" x="8061325" y="2890838"/>
          <p14:tracePt t="12450" x="8312150" y="2890838"/>
          <p14:tracePt t="12466" x="8599488" y="2890838"/>
          <p14:tracePt t="12483" x="8874125" y="2890838"/>
          <p14:tracePt t="12499" x="9088438" y="2890838"/>
          <p14:tracePt t="12516" x="9137650" y="2903538"/>
          <p14:tracePt t="12533" x="9150350" y="2903538"/>
          <p14:tracePt t="12642" x="9124950" y="2903538"/>
          <p14:tracePt t="12649" x="9088438" y="2903538"/>
          <p14:tracePt t="12658" x="9037638" y="2903538"/>
          <p14:tracePt t="12666" x="8975725" y="2903538"/>
          <p14:tracePt t="12683" x="8824913" y="2903538"/>
          <p14:tracePt t="12700" x="8699500" y="2903538"/>
          <p14:tracePt t="12716" x="8637588" y="2903538"/>
          <p14:tracePt t="12734" x="8612188" y="2903538"/>
          <p14:tracePt t="12826" x="8661400" y="2903538"/>
          <p14:tracePt t="12834" x="8763000" y="2903538"/>
          <p14:tracePt t="12841" x="8863013" y="2916238"/>
          <p14:tracePt t="12851" x="8986838" y="2928938"/>
          <p14:tracePt t="12867" x="9188450" y="2928938"/>
          <p14:tracePt t="12883" x="9263063" y="2928938"/>
          <p14:tracePt t="12900" x="9288463" y="2928938"/>
          <p14:tracePt t="12994" x="9275763" y="2928938"/>
          <p14:tracePt t="13001" x="9224963" y="2928938"/>
          <p14:tracePt t="13010" x="9124950" y="2928938"/>
          <p14:tracePt t="13018" x="8986838" y="2928938"/>
          <p14:tracePt t="13036" x="8686800" y="2928938"/>
          <p14:tracePt t="13051" x="8474075" y="2928938"/>
          <p14:tracePt t="13067" x="8348663" y="2928938"/>
          <p14:tracePt t="13084" x="8312150" y="2928938"/>
          <p14:tracePt t="13162" x="8324850" y="2928938"/>
          <p14:tracePt t="13170" x="8412163" y="2928938"/>
          <p14:tracePt t="13186" x="8737600" y="2928938"/>
          <p14:tracePt t="13202" x="9175750" y="2928938"/>
          <p14:tracePt t="13218" x="9424988" y="2928938"/>
          <p14:tracePt t="13236" x="9501188" y="2928938"/>
          <p14:tracePt t="13251" x="9525000" y="2928938"/>
          <p14:tracePt t="13322" x="9501188" y="2928938"/>
          <p14:tracePt t="13330" x="9437688" y="2928938"/>
          <p14:tracePt t="13337" x="9337675" y="2928938"/>
          <p14:tracePt t="13352" x="9237663" y="2928938"/>
          <p14:tracePt t="13354" x="9124950" y="2928938"/>
          <p14:tracePt t="13369" x="8874125" y="2928938"/>
          <p14:tracePt t="13385" x="8737600" y="2928938"/>
          <p14:tracePt t="13402" x="8699500" y="2928938"/>
          <p14:tracePt t="13482" x="8724900" y="2928938"/>
          <p14:tracePt t="13490" x="8799513" y="2928938"/>
          <p14:tracePt t="13502" x="8937625" y="2928938"/>
          <p14:tracePt t="13505" x="9088438" y="2928938"/>
          <p14:tracePt t="13519" x="9250363" y="2928938"/>
          <p14:tracePt t="13536" x="9513888" y="2928938"/>
          <p14:tracePt t="13538" x="9575800" y="2928938"/>
          <p14:tracePt t="13554" x="9637713" y="2928938"/>
          <p14:tracePt t="13778" x="9626600" y="2928938"/>
          <p14:tracePt t="13786" x="9613900" y="2928938"/>
          <p14:tracePt t="13794" x="9601200" y="2928938"/>
          <p14:tracePt t="13809" x="9575800" y="2928938"/>
          <p14:tracePt t="13819" x="9563100" y="2928938"/>
          <p14:tracePt t="13837" x="9537700" y="2928938"/>
          <p14:tracePt t="13853" x="9488488" y="2928938"/>
          <p14:tracePt t="13870" x="9450388" y="2928938"/>
          <p14:tracePt t="13877" x="9413875" y="2941638"/>
          <p14:tracePt t="13886" x="9375775" y="2952750"/>
          <p14:tracePt t="13889" x="9337675" y="2965450"/>
          <p14:tracePt t="13904" x="9312275" y="2978150"/>
          <p14:tracePt t="13906" x="9288463" y="2990850"/>
          <p14:tracePt t="13920" x="9250363" y="3016250"/>
          <p14:tracePt t="13922" x="9199563" y="3041650"/>
          <p14:tracePt t="13937" x="9124950" y="3078163"/>
          <p14:tracePt t="13954" x="9063038" y="3103563"/>
          <p14:tracePt t="13970" x="8986838" y="3141663"/>
          <p14:tracePt t="13988" x="8912225" y="3154363"/>
          <p14:tracePt t="14003" x="8824913" y="3190875"/>
          <p14:tracePt t="14020" x="8763000" y="3216275"/>
          <p14:tracePt t="14037" x="8699500" y="3228975"/>
          <p14:tracePt t="14054" x="8612188" y="3267075"/>
          <p14:tracePt t="14070" x="8537575" y="3278188"/>
          <p14:tracePt t="14074" x="8499475" y="3278188"/>
          <p14:tracePt t="14088" x="8461375" y="3290888"/>
          <p14:tracePt t="14090" x="8424863" y="3303588"/>
          <p14:tracePt t="14105" x="8348663" y="3303588"/>
          <p14:tracePt t="14121" x="8299450" y="3303588"/>
          <p14:tracePt t="14266" x="8335963" y="3303588"/>
          <p14:tracePt t="14273" x="8386763" y="3303588"/>
          <p14:tracePt t="14288" x="8448675" y="3303588"/>
          <p14:tracePt t="14291" x="8512175" y="3303588"/>
          <p14:tracePt t="14305" x="8612188" y="3303588"/>
          <p14:tracePt t="14321" x="8650288" y="3303588"/>
          <p14:tracePt t="14338" x="8686800" y="3303588"/>
          <p14:tracePt t="14450" x="8686800" y="3316288"/>
          <p14:tracePt t="14457" x="8650288" y="3316288"/>
          <p14:tracePt t="14472" x="8612188" y="3316288"/>
          <p14:tracePt t="14474" x="8574088" y="3328988"/>
          <p14:tracePt t="14488" x="8537575" y="3341688"/>
          <p14:tracePt t="14490" x="8512175" y="3354388"/>
          <p14:tracePt t="14505" x="8461375" y="3354388"/>
          <p14:tracePt t="14522" x="8424863" y="3367088"/>
          <p14:tracePt t="14539" x="8399463" y="3378200"/>
          <p14:tracePt t="14634" x="8448675" y="3390900"/>
          <p14:tracePt t="14642" x="8524875" y="3390900"/>
          <p14:tracePt t="14655" x="8612188" y="3390900"/>
          <p14:tracePt t="14659" x="8712200" y="3403600"/>
          <p14:tracePt t="14674" x="8924925" y="3429000"/>
          <p14:tracePt t="14691" x="9063038" y="3429000"/>
          <p14:tracePt t="14706" x="9263063" y="3429000"/>
          <p14:tracePt t="14709" x="9312275" y="3429000"/>
          <p14:tracePt t="14724" x="9375775" y="3441700"/>
          <p14:tracePt t="14825" x="9350375" y="3441700"/>
          <p14:tracePt t="14834" x="9301163" y="3454400"/>
          <p14:tracePt t="14842" x="9237663" y="3467100"/>
          <p14:tracePt t="14858" x="9075738" y="3467100"/>
          <p14:tracePt t="14874" x="8963025" y="3467100"/>
          <p14:tracePt t="14890" x="8937625" y="3467100"/>
          <p14:tracePt t="14893" x="8912225" y="3479800"/>
          <p14:tracePt t="14909" x="8899525" y="3479800"/>
          <p14:tracePt t="15034" x="8937625" y="3479800"/>
          <p14:tracePt t="15041" x="8999538" y="3490913"/>
          <p14:tracePt t="15057" x="9163050" y="3503613"/>
          <p14:tracePt t="15074" x="9312275" y="3503613"/>
          <p14:tracePt t="15090" x="9424988" y="3516313"/>
          <p14:tracePt t="15106" x="9488488" y="3529013"/>
          <p14:tracePt t="15123" x="9501188" y="3529013"/>
          <p14:tracePt t="15250" x="9475788" y="3529013"/>
          <p14:tracePt t="15258" x="9437688" y="3529013"/>
          <p14:tracePt t="15265" x="9401175" y="3516313"/>
          <p14:tracePt t="15274" x="9350375" y="3516313"/>
          <p14:tracePt t="15290" x="9224963" y="3516313"/>
          <p14:tracePt t="15307" x="9124950" y="3516313"/>
          <p14:tracePt t="15323" x="9075738" y="3516313"/>
          <p14:tracePt t="15340" x="9024938" y="3516313"/>
          <p14:tracePt t="15978" x="9050338" y="3516313"/>
          <p14:tracePt t="15986" x="9099550" y="3516313"/>
          <p14:tracePt t="15994" x="9137650" y="3516313"/>
          <p14:tracePt t="16009" x="9199563" y="3516313"/>
          <p14:tracePt t="16026" x="9224963" y="3516313"/>
          <p14:tracePt t="16137" x="9199563" y="3516313"/>
          <p14:tracePt t="16145" x="9163050" y="3503613"/>
          <p14:tracePt t="16159" x="9112250" y="3490913"/>
          <p14:tracePt t="16163" x="9063038" y="3490913"/>
          <p14:tracePt t="16176" x="9024938" y="3490913"/>
          <p14:tracePt t="16178" x="8975725" y="3490913"/>
          <p14:tracePt t="16193" x="8886825" y="3490913"/>
          <p14:tracePt t="16210" x="8837613" y="3490913"/>
          <p14:tracePt t="16226" x="8812213" y="3490913"/>
          <p14:tracePt t="16243" x="8799513" y="3490913"/>
          <p14:tracePt t="16259" x="8786813" y="3490913"/>
          <p14:tracePt t="16282" x="8774113" y="3490913"/>
          <p14:tracePt t="16410" x="8786813" y="3490913"/>
          <p14:tracePt t="16417" x="8824913" y="3490913"/>
          <p14:tracePt t="16427" x="8863013" y="3490913"/>
          <p14:tracePt t="16443" x="8950325" y="3490913"/>
          <p14:tracePt t="16459" x="9012238" y="3503613"/>
          <p14:tracePt t="16476" x="9037638" y="3503613"/>
          <p14:tracePt t="16594" x="9024938" y="3503613"/>
          <p14:tracePt t="16602" x="8999538" y="3503613"/>
          <p14:tracePt t="16611" x="8963025" y="3503613"/>
          <p14:tracePt t="16627" x="8874125" y="3490913"/>
          <p14:tracePt t="16643" x="8812213" y="3490913"/>
          <p14:tracePt t="16661" x="8763000" y="3479800"/>
          <p14:tracePt t="16677" x="8737600" y="3479800"/>
          <p14:tracePt t="16694" x="8724900" y="3479800"/>
          <p14:tracePt t="16785" x="8724900" y="3467100"/>
          <p14:tracePt t="16802" x="8763000" y="3454400"/>
          <p14:tracePt t="16810" x="8812213" y="3429000"/>
          <p14:tracePt t="16819" x="8899525" y="3416300"/>
          <p14:tracePt t="16827" x="8986838" y="3403600"/>
          <p14:tracePt t="16844" x="9163050" y="3378200"/>
          <p14:tracePt t="16860" x="9288463" y="3367088"/>
          <p14:tracePt t="16877" x="9324975" y="3354388"/>
          <p14:tracePt t="16894" x="9337675" y="3354388"/>
          <p14:tracePt t="17026" x="9324975" y="3354388"/>
          <p14:tracePt t="17033" x="9312275" y="3354388"/>
          <p14:tracePt t="17044" x="9288463" y="3354388"/>
          <p14:tracePt t="17061" x="9224963" y="3354388"/>
          <p14:tracePt t="17078" x="9175750" y="3354388"/>
          <p14:tracePt t="17094" x="9124950" y="3378200"/>
          <p14:tracePt t="17099" x="9112250" y="3378200"/>
          <p14:tracePt t="17111" x="9099550" y="3378200"/>
          <p14:tracePt t="17114" x="9088438" y="3378200"/>
          <p14:tracePt t="17130" x="9075738" y="3378200"/>
          <p14:tracePt t="17290" x="9088438" y="3378200"/>
          <p14:tracePt t="17297" x="9112250" y="3378200"/>
          <p14:tracePt t="17313" x="9175750" y="3378200"/>
          <p14:tracePt t="17329" x="9199563" y="3378200"/>
          <p14:tracePt t="17450" x="9163050" y="3378200"/>
          <p14:tracePt t="17458" x="9124950" y="3378200"/>
          <p14:tracePt t="17466" x="9088438" y="3378200"/>
          <p14:tracePt t="17480" x="9050338" y="3378200"/>
          <p14:tracePt t="17482" x="9012238" y="3378200"/>
          <p14:tracePt t="17497" x="8963025" y="3378200"/>
          <p14:tracePt t="17521" x="8950325" y="3378200"/>
          <p14:tracePt t="17825" x="8937625" y="3378200"/>
          <p14:tracePt t="17834" x="8924925" y="3390900"/>
          <p14:tracePt t="17847" x="8886825" y="3403600"/>
          <p14:tracePt t="17849" x="8850313" y="3416300"/>
          <p14:tracePt t="17864" x="8812213" y="3416300"/>
          <p14:tracePt t="17866" x="8763000" y="3416300"/>
          <p14:tracePt t="17881" x="8637588" y="3429000"/>
          <p14:tracePt t="17897" x="8548688" y="3441700"/>
          <p14:tracePt t="17914" x="8474075" y="3454400"/>
          <p14:tracePt t="17930" x="8435975" y="3454400"/>
          <p14:tracePt t="17947" x="8424863" y="3454400"/>
          <p14:tracePt t="18154" x="8412163" y="3454400"/>
          <p14:tracePt t="18170" x="8412163" y="3441700"/>
          <p14:tracePt t="18178" x="8399463" y="3429000"/>
          <p14:tracePt t="18186" x="8386763" y="3403600"/>
          <p14:tracePt t="18202" x="8361363" y="3390900"/>
          <p14:tracePt t="18218" x="8348663" y="3378200"/>
          <p14:tracePt t="18230" x="8324850" y="3367088"/>
          <p14:tracePt t="18248" x="8299450" y="3367088"/>
          <p14:tracePt t="18265" x="8286750" y="3354388"/>
          <p14:tracePt t="18290" x="8274050" y="3354388"/>
          <p14:tracePt t="18322" x="8261350" y="3354388"/>
          <p14:tracePt t="18330" x="8248650" y="3354388"/>
          <p14:tracePt t="18338" x="8212138" y="3354388"/>
          <p14:tracePt t="18347" x="8161338" y="3354388"/>
          <p14:tracePt t="18365" x="8048625" y="3378200"/>
          <p14:tracePt t="18381" x="7999413" y="3416300"/>
          <p14:tracePt t="18398" x="7948613" y="3429000"/>
          <p14:tracePt t="18402" x="7935913" y="3441700"/>
          <p14:tracePt t="18415" x="7923213" y="3441700"/>
          <p14:tracePt t="18418" x="7923213" y="3454400"/>
          <p14:tracePt t="18618" x="7948613" y="3454400"/>
          <p14:tracePt t="18626" x="7986713" y="3454400"/>
          <p14:tracePt t="18634" x="8010525" y="3454400"/>
          <p14:tracePt t="18650" x="8061325" y="3454400"/>
          <p14:tracePt t="18666" x="8099425" y="3454400"/>
          <p14:tracePt t="18683" x="8110538" y="3454400"/>
          <p14:tracePt t="18818" x="8123238" y="3454400"/>
          <p14:tracePt t="18826" x="8135938" y="3454400"/>
          <p14:tracePt t="18833" x="8161338" y="3454400"/>
          <p14:tracePt t="18849" x="8186738" y="3454400"/>
          <p14:tracePt t="18866" x="8235950" y="3429000"/>
          <p14:tracePt t="18883" x="8312150" y="3429000"/>
          <p14:tracePt t="18899" x="8335963" y="3429000"/>
          <p14:tracePt t="18916" x="8361363" y="3429000"/>
          <p14:tracePt t="18933" x="8374063" y="3429000"/>
          <p14:tracePt t="18949" x="8386763" y="3429000"/>
          <p14:tracePt t="18986" x="8399463" y="3429000"/>
          <p14:tracePt t="19001" x="8424863" y="3429000"/>
          <p14:tracePt t="19010" x="8435975" y="3429000"/>
          <p14:tracePt t="19017" x="8448675" y="3429000"/>
          <p14:tracePt t="19035" x="8486775" y="3429000"/>
          <p14:tracePt t="19050" x="8512175" y="3429000"/>
          <p14:tracePt t="19067" x="8537575" y="3429000"/>
          <p14:tracePt t="19083" x="8561388" y="3429000"/>
          <p14:tracePt t="19100" x="8586788" y="3429000"/>
          <p14:tracePt t="19117" x="8612188" y="3429000"/>
          <p14:tracePt t="19134" x="8650288" y="3429000"/>
          <p14:tracePt t="19150" x="8686800" y="3429000"/>
          <p14:tracePt t="19153" x="8699500" y="3429000"/>
          <p14:tracePt t="19167" x="8737600" y="3429000"/>
          <p14:tracePt t="19170" x="8763000" y="3429000"/>
          <p14:tracePt t="19184" x="8786813" y="3429000"/>
          <p14:tracePt t="19186" x="8812213" y="3441700"/>
          <p14:tracePt t="19201" x="8863013" y="3441700"/>
          <p14:tracePt t="19218" x="8924925" y="3441700"/>
          <p14:tracePt t="19234" x="8986838" y="3441700"/>
          <p14:tracePt t="19250" x="9063038" y="3441700"/>
          <p14:tracePt t="19267" x="9112250" y="3441700"/>
          <p14:tracePt t="19284" x="9175750" y="3441700"/>
          <p14:tracePt t="19301" x="9199563" y="3441700"/>
          <p14:tracePt t="19317" x="9212263" y="3441700"/>
          <p14:tracePt t="19874" x="9188450" y="3441700"/>
          <p14:tracePt t="19881" x="9112250" y="3441700"/>
          <p14:tracePt t="19889" x="8975725" y="3454400"/>
          <p14:tracePt t="19904" x="8824913" y="3467100"/>
          <p14:tracePt t="19907" x="8686800" y="3467100"/>
          <p14:tracePt t="19920" x="8574088" y="3479800"/>
          <p14:tracePt t="19923" x="8486775" y="3490913"/>
          <p14:tracePt t="19937" x="8399463" y="3490913"/>
          <p14:tracePt t="19954" x="8374063" y="3490913"/>
          <p14:tracePt t="20050" x="8386763" y="3490913"/>
          <p14:tracePt t="20058" x="8435975" y="3490913"/>
          <p14:tracePt t="20069" x="8524875" y="3490913"/>
          <p14:tracePt t="20086" x="8737600" y="3490913"/>
          <p14:tracePt t="20089" x="8863013" y="3490913"/>
          <p14:tracePt t="20104" x="8975725" y="3479800"/>
          <p14:tracePt t="20106" x="9075738" y="3479800"/>
          <p14:tracePt t="20120" x="9150350" y="3467100"/>
          <p14:tracePt t="20123" x="9212263" y="3454400"/>
          <p14:tracePt t="20137" x="9275763" y="3454400"/>
          <p14:tracePt t="20153" x="9301163" y="3454400"/>
          <p14:tracePt t="20274" x="9275763" y="3454400"/>
          <p14:tracePt t="20281" x="9237663" y="3454400"/>
          <p14:tracePt t="20290" x="9188450" y="3454400"/>
          <p14:tracePt t="20304" x="9137650" y="3454400"/>
          <p14:tracePt t="20306" x="9099550" y="3454400"/>
          <p14:tracePt t="20321" x="9024938" y="3467100"/>
          <p14:tracePt t="20337" x="8975725" y="3467100"/>
          <p14:tracePt t="20355" x="8963025" y="3467100"/>
          <p14:tracePt t="20482" x="8999538" y="3467100"/>
          <p14:tracePt t="20489" x="9050338" y="3467100"/>
          <p14:tracePt t="20504" x="9112250" y="3467100"/>
          <p14:tracePt t="20506" x="9163050" y="3467100"/>
          <p14:tracePt t="20521" x="9237663" y="3467100"/>
          <p14:tracePt t="20539" x="9301163" y="3467100"/>
          <p14:tracePt t="20554" x="9324975" y="3467100"/>
          <p14:tracePt t="20571" x="9337675" y="3467100"/>
          <p14:tracePt t="20745" x="9350375" y="3467100"/>
          <p14:tracePt t="20754" x="9363075" y="3467100"/>
          <p14:tracePt t="20777" x="9375775" y="3467100"/>
          <p14:tracePt t="20788" x="9375775" y="3454400"/>
          <p14:tracePt t="20796" x="9401175" y="3454400"/>
          <p14:tracePt t="20804" x="9401175" y="3441700"/>
          <p14:tracePt t="20821" x="9424988" y="3429000"/>
          <p14:tracePt t="20838" x="9463088" y="3416300"/>
          <p14:tracePt t="20841" x="9475788" y="3416300"/>
          <p14:tracePt t="20856" x="9488488" y="3403600"/>
          <p14:tracePt t="20859" x="9501188" y="3390900"/>
          <p14:tracePt t="20876" x="9513888" y="3390900"/>
          <p14:tracePt t="22489" x="9525000" y="3390900"/>
          <p14:tracePt t="22497" x="9537700" y="3390900"/>
          <p14:tracePt t="22509" x="9550400" y="3390900"/>
          <p14:tracePt t="22526" x="9588500" y="3403600"/>
          <p14:tracePt t="22544" x="9601200" y="3403600"/>
          <p14:tracePt t="22546" x="9613900" y="3403600"/>
          <p14:tracePt t="22561" x="9626600" y="3403600"/>
          <p14:tracePt t="22577" x="9637713" y="3403600"/>
          <p14:tracePt t="22579" x="9650413" y="3403600"/>
          <p14:tracePt t="22593" x="9675813" y="3403600"/>
          <p14:tracePt t="22609" x="9688513" y="3403600"/>
          <p14:tracePt t="22626" x="9701213" y="3403600"/>
          <p14:tracePt t="23617" x="9688513" y="3403600"/>
          <p14:tracePt t="23626" x="9650413" y="3403600"/>
          <p14:tracePt t="23634" x="9588500" y="3416300"/>
          <p14:tracePt t="23645" x="9488488" y="3441700"/>
          <p14:tracePt t="23662" x="9275763" y="3490913"/>
          <p14:tracePt t="23679" x="9112250" y="3516313"/>
          <p14:tracePt t="23681" x="9024938" y="3541713"/>
          <p14:tracePt t="23697" x="8950325" y="3554413"/>
          <p14:tracePt t="23699" x="8899525" y="3554413"/>
          <p14:tracePt t="23713" x="8824913" y="3567113"/>
          <p14:tracePt t="23729" x="8750300" y="3579813"/>
          <p14:tracePt t="23746" x="8661400" y="3603625"/>
          <p14:tracePt t="23762" x="8537575" y="3616325"/>
          <p14:tracePt t="23779" x="8374063" y="3654425"/>
          <p14:tracePt t="23796" x="8223250" y="3679825"/>
          <p14:tracePt t="23812" x="8135938" y="3703638"/>
          <p14:tracePt t="23829" x="8048625" y="3716338"/>
          <p14:tracePt t="23846" x="7999413" y="3741738"/>
          <p14:tracePt t="23849" x="7986713" y="3754438"/>
          <p14:tracePt t="23863" x="7961313" y="3754438"/>
          <p14:tracePt t="23865" x="7935913" y="3754438"/>
          <p14:tracePt t="23879" x="7923213" y="3767138"/>
          <p14:tracePt t="23882" x="7910513" y="3779838"/>
          <p14:tracePt t="23897" x="7897813" y="3779838"/>
          <p14:tracePt t="23913" x="7886700" y="3779838"/>
          <p14:tracePt t="23937" x="7874000" y="3779838"/>
          <p14:tracePt t="23953" x="7874000" y="3792538"/>
          <p14:tracePt t="23962" x="7861300" y="3792538"/>
          <p14:tracePt t="23986" x="7848600" y="3792538"/>
          <p14:tracePt t="23996" x="7835900" y="3803650"/>
          <p14:tracePt t="24013" x="7823200" y="3829050"/>
          <p14:tracePt t="24029" x="7797800" y="3841750"/>
          <p14:tracePt t="24046" x="7773988" y="3854450"/>
          <p14:tracePt t="24049" x="7748588" y="3879850"/>
          <p14:tracePt t="24064" x="7723188" y="3905250"/>
          <p14:tracePt t="24066" x="7697788" y="3929063"/>
          <p14:tracePt t="24080" x="7673975" y="3954463"/>
          <p14:tracePt t="24082" x="7673975" y="3967163"/>
          <p14:tracePt t="24097" x="7648575" y="3992563"/>
          <p14:tracePt t="24114" x="7635875" y="4005263"/>
          <p14:tracePt t="24154" x="7635875" y="4017963"/>
          <p14:tracePt t="24201" x="7623175" y="4029075"/>
          <p14:tracePt t="24218" x="7623175" y="4041775"/>
          <p14:tracePt t="24234" x="7610475" y="4054475"/>
          <p14:tracePt t="24241" x="7610475" y="4067175"/>
          <p14:tracePt t="24250" x="7597775" y="4067175"/>
          <p14:tracePt t="24264" x="7585075" y="4079875"/>
          <p14:tracePt t="24281" x="7572375" y="4092575"/>
          <p14:tracePt t="24297" x="7572375" y="4105275"/>
          <p14:tracePt t="24322" x="7561263" y="4105275"/>
          <p14:tracePt t="24331" x="7561263" y="4117975"/>
          <p14:tracePt t="24354" x="7561263" y="4129088"/>
          <p14:tracePt t="24363" x="7548563" y="4129088"/>
          <p14:tracePt t="24380" x="7535863" y="4141788"/>
          <p14:tracePt t="24397" x="7523163" y="4167188"/>
          <p14:tracePt t="24414" x="7497763" y="4192588"/>
          <p14:tracePt t="24417" x="7497763" y="4205288"/>
          <p14:tracePt t="24431" x="7497763" y="4217988"/>
          <p14:tracePt t="24434" x="7485063" y="4230688"/>
          <p14:tracePt t="24449" x="7472363" y="4254500"/>
          <p14:tracePt t="24465" x="7459663" y="4292600"/>
          <p14:tracePt t="24481" x="7435850" y="4318000"/>
          <p14:tracePt t="24497" x="7423150" y="4354513"/>
          <p14:tracePt t="24514" x="7410450" y="4405313"/>
          <p14:tracePt t="24531" x="7397750" y="4430713"/>
          <p14:tracePt t="24548" x="7385050" y="4443413"/>
          <p14:tracePt t="24564" x="7385050" y="4479925"/>
          <p14:tracePt t="24581" x="7359650" y="4518025"/>
          <p14:tracePt t="24598" x="7359650" y="4543425"/>
          <p14:tracePt t="24615" x="7348538" y="4567238"/>
          <p14:tracePt t="24617" x="7348538" y="4579938"/>
          <p14:tracePt t="24632" x="7335838" y="4579938"/>
          <p14:tracePt t="24634" x="7335838" y="4592638"/>
          <p14:tracePt t="24650" x="7335838" y="4605338"/>
          <p14:tracePt t="24666" x="7335838" y="4618038"/>
          <p14:tracePt t="24731" x="7348538" y="4618038"/>
          <p14:tracePt t="24737" x="7359650" y="4618038"/>
          <p14:tracePt t="24749" x="7385050" y="4630738"/>
          <p14:tracePt t="24766" x="7472363" y="4630738"/>
          <p14:tracePt t="24770" x="7523163" y="4630738"/>
          <p14:tracePt t="24783" x="7585075" y="4630738"/>
          <p14:tracePt t="24800" x="7673975" y="4618038"/>
          <p14:tracePt t="24802" x="7697788" y="4618038"/>
          <p14:tracePt t="24818" x="7723188" y="4605338"/>
          <p14:tracePt t="24834" x="7735888" y="4605338"/>
          <p14:tracePt t="24978" x="7710488" y="4605338"/>
          <p14:tracePt t="24985" x="7697788" y="4605338"/>
          <p14:tracePt t="24999" x="7673975" y="4605338"/>
          <p14:tracePt t="25002" x="7661275" y="4605338"/>
          <p14:tracePt t="25016" x="7648575" y="4618038"/>
          <p14:tracePt t="25018" x="7648575" y="4630738"/>
          <p14:tracePt t="25033" x="7635875" y="4630738"/>
          <p14:tracePt t="25154" x="7648575" y="4643438"/>
          <p14:tracePt t="25162" x="7685088" y="4643438"/>
          <p14:tracePt t="25170" x="7723188" y="4643438"/>
          <p14:tracePt t="25182" x="7761288" y="4656138"/>
          <p14:tracePt t="25186" x="7797800" y="4656138"/>
          <p14:tracePt t="25200" x="7823200" y="4656138"/>
          <p14:tracePt t="25202" x="7835900" y="4667250"/>
          <p14:tracePt t="25217" x="7861300" y="4679950"/>
          <p14:tracePt t="25786" x="7810500" y="4692650"/>
          <p14:tracePt t="25794" x="7735888" y="4705350"/>
          <p14:tracePt t="25801" x="7635875" y="4730750"/>
          <p14:tracePt t="25818" x="7410450" y="4779963"/>
          <p14:tracePt t="25834" x="7223125" y="4805363"/>
          <p14:tracePt t="25851" x="7110413" y="4830763"/>
          <p14:tracePt t="25867" x="7085013" y="4843463"/>
          <p14:tracePt t="25885" x="7072313" y="4843463"/>
          <p14:tracePt t="25985" x="7123113" y="4843463"/>
          <p14:tracePt t="25993" x="7210425" y="4843463"/>
          <p14:tracePt t="26001" x="7310438" y="4830763"/>
          <p14:tracePt t="26018" x="7572375" y="4768850"/>
          <p14:tracePt t="26035" x="7810500" y="4730750"/>
          <p14:tracePt t="26051" x="8023225" y="4692650"/>
          <p14:tracePt t="26068" x="8212138" y="4667250"/>
          <p14:tracePt t="26085" x="8312150" y="4656138"/>
          <p14:tracePt t="26101" x="8374063" y="4643438"/>
          <p14:tracePt t="26118" x="8399463" y="4643438"/>
          <p14:tracePt t="27321" x="8386763" y="4643438"/>
          <p14:tracePt t="27329" x="8361363" y="4643438"/>
          <p14:tracePt t="27339" x="8324850" y="4643438"/>
          <p14:tracePt t="27355" x="8248650" y="4643438"/>
          <p14:tracePt t="27371" x="8174038" y="4643438"/>
          <p14:tracePt t="27388" x="8123238" y="4656138"/>
          <p14:tracePt t="27405" x="8074025" y="4656138"/>
          <p14:tracePt t="27422" x="8061325" y="4656138"/>
          <p14:tracePt t="27425" x="8048625" y="4656138"/>
          <p14:tracePt t="27449" x="8035925" y="4656138"/>
          <p14:tracePt t="27522" x="8023225" y="4656138"/>
          <p14:tracePt t="28561" x="8023225" y="4679950"/>
          <p14:tracePt t="28578" x="8023225" y="4692650"/>
          <p14:tracePt t="28586" x="8023225" y="4705350"/>
          <p14:tracePt t="28593" x="8023225" y="4718050"/>
          <p14:tracePt t="28609" x="8010525" y="4730750"/>
          <p14:tracePt t="28626" x="8010525" y="4756150"/>
          <p14:tracePt t="28642" x="8010525" y="4768850"/>
          <p14:tracePt t="28658" x="7999413" y="4792663"/>
          <p14:tracePt t="28681" x="7999413" y="4805363"/>
          <p14:tracePt t="28698" x="7986713" y="4805363"/>
          <p14:tracePt t="28708" x="7974013" y="4818063"/>
          <p14:tracePt t="28737" x="7974013" y="4830763"/>
          <p14:tracePt t="28746" x="7974013" y="4843463"/>
          <p14:tracePt t="28759" x="7961313" y="4843463"/>
          <p14:tracePt t="28776" x="7948613" y="4856163"/>
          <p14:tracePt t="28778" x="7935913" y="4856163"/>
          <p14:tracePt t="28793" x="7923213" y="4868863"/>
          <p14:tracePt t="28809" x="7910513" y="4879975"/>
          <p14:tracePt t="28825" x="7897813" y="4879975"/>
          <p14:tracePt t="28849" x="7897813" y="4892675"/>
          <p14:tracePt t="28969" x="7910513" y="4892675"/>
          <p14:tracePt t="28977" x="7948613" y="4892675"/>
          <p14:tracePt t="28993" x="8086725" y="4856163"/>
          <p14:tracePt t="29009" x="8223250" y="4818063"/>
          <p14:tracePt t="29027" x="8312150" y="4805363"/>
          <p14:tracePt t="29043" x="8386763" y="4805363"/>
          <p14:tracePt t="29059" x="8424863" y="4805363"/>
          <p14:tracePt t="29076" x="8435975" y="4805363"/>
          <p14:tracePt t="29329" x="8435975" y="4818063"/>
          <p14:tracePt t="29337" x="8424863" y="4843463"/>
          <p14:tracePt t="29345" x="8399463" y="4856163"/>
          <p14:tracePt t="29361" x="8361363" y="4892675"/>
          <p14:tracePt t="29377" x="8299450" y="4930775"/>
          <p14:tracePt t="29395" x="8261350" y="4956175"/>
          <p14:tracePt t="29410" x="8223250" y="4981575"/>
          <p14:tracePt t="29427" x="8186738" y="5005388"/>
          <p14:tracePt t="29444" x="8135938" y="5043488"/>
          <p14:tracePt t="29460" x="8086725" y="5081588"/>
          <p14:tracePt t="29477" x="8010525" y="5130800"/>
          <p14:tracePt t="29494" x="7961313" y="5168900"/>
          <p14:tracePt t="29497" x="7935913" y="5194300"/>
          <p14:tracePt t="29511" x="7897813" y="5205413"/>
          <p14:tracePt t="29514" x="7886700" y="5218113"/>
          <p14:tracePt t="29528" x="7874000" y="5230813"/>
          <p14:tracePt t="29544" x="7861300" y="5230813"/>
          <p14:tracePt t="29561" x="7848600" y="5243513"/>
          <p14:tracePt t="29609" x="7835900" y="5243513"/>
          <p14:tracePt t="29625" x="7835900" y="5256213"/>
          <p14:tracePt t="29642" x="7823200" y="5256213"/>
          <p14:tracePt t="29667" x="7823200" y="5268913"/>
          <p14:tracePt t="29674" x="7823200" y="5281613"/>
          <p14:tracePt t="29689" x="7810500" y="5281613"/>
          <p14:tracePt t="29721" x="7797800" y="5281613"/>
          <p14:tracePt t="29731" x="7797800" y="5294313"/>
          <p14:tracePt t="29747" x="7785100" y="5294313"/>
          <p14:tracePt t="29762" x="7773988" y="5294313"/>
          <p14:tracePt t="29771" x="7761288" y="5294313"/>
          <p14:tracePt t="29779" x="7748588" y="5305425"/>
          <p14:tracePt t="29797" x="7723188" y="5305425"/>
          <p14:tracePt t="29812" x="7673975" y="5305425"/>
          <p14:tracePt t="29830" x="7635875" y="5305425"/>
          <p14:tracePt t="29833" x="7597775" y="5305425"/>
          <p14:tracePt t="29846" x="7572375" y="5305425"/>
          <p14:tracePt t="29849" x="7535863" y="5305425"/>
          <p14:tracePt t="29863" x="7510463" y="5294313"/>
          <p14:tracePt t="29866" x="7497763" y="5294313"/>
          <p14:tracePt t="29879" x="7485063" y="5281613"/>
          <p14:tracePt t="29882" x="7459663" y="5268913"/>
          <p14:tracePt t="29897" x="7448550" y="5256213"/>
          <p14:tracePt t="29899" x="7435850" y="5243513"/>
          <p14:tracePt t="29913" x="7423150" y="5230813"/>
          <p14:tracePt t="29929" x="7410450" y="5205413"/>
          <p14:tracePt t="29946" x="7410450" y="5194300"/>
          <p14:tracePt t="29962" x="7410450" y="5181600"/>
          <p14:tracePt t="30034" x="7410450" y="5168900"/>
          <p14:tracePt t="30051" x="7423150" y="5168900"/>
          <p14:tracePt t="30978" x="7435850" y="5168900"/>
          <p14:tracePt t="30986" x="7459663" y="5168900"/>
          <p14:tracePt t="30998" x="7485063" y="5168900"/>
          <p14:tracePt t="31001" x="7497763" y="5168900"/>
          <p14:tracePt t="31015" x="7510463" y="5168900"/>
          <p14:tracePt t="31031" x="7523163" y="5168900"/>
          <p14:tracePt t="31048" x="7535863" y="5168900"/>
          <p14:tracePt t="32041" x="7523163" y="5168900"/>
          <p14:tracePt t="32057" x="7510463" y="5168900"/>
          <p14:tracePt t="32067" x="7497763" y="5168900"/>
          <p14:tracePt t="32114" x="7485063" y="5168900"/>
          <p14:tracePt t="32129" x="7459663" y="5168900"/>
          <p14:tracePt t="32137" x="7448550" y="5156200"/>
          <p14:tracePt t="32152" x="7423150" y="5156200"/>
          <p14:tracePt t="32154" x="7397750" y="5130800"/>
          <p14:tracePt t="32167" x="7359650" y="5118100"/>
          <p14:tracePt t="32170" x="7323138" y="5092700"/>
          <p14:tracePt t="32185" x="7259638" y="5056188"/>
          <p14:tracePt t="32201" x="7185025" y="5018088"/>
          <p14:tracePt t="32219" x="7123113" y="4968875"/>
          <p14:tracePt t="32235" x="7046913" y="4879975"/>
          <p14:tracePt t="32251" x="7010400" y="4792663"/>
          <p14:tracePt t="32268" x="6959600" y="4667250"/>
          <p14:tracePt t="32284" x="6921500" y="4518025"/>
          <p14:tracePt t="32301" x="6897688" y="4379913"/>
          <p14:tracePt t="32318" x="6884988" y="4241800"/>
          <p14:tracePt t="32322" x="6884988" y="4179888"/>
          <p14:tracePt t="32335" x="6884988" y="4129088"/>
          <p14:tracePt t="32338" x="6872288" y="4092575"/>
          <p14:tracePt t="32351" x="6859588" y="4041775"/>
          <p14:tracePt t="32354" x="6859588" y="4017963"/>
          <p14:tracePt t="32368" x="6859588" y="4005263"/>
          <p14:tracePt t="32370" x="6859588" y="3992563"/>
          <p14:tracePt t="32385" x="6859588" y="3941763"/>
          <p14:tracePt t="32400" x="6872288" y="3892550"/>
          <p14:tracePt t="32416" x="6910388" y="3829050"/>
          <p14:tracePt t="32433" x="6972300" y="3754438"/>
          <p14:tracePt t="32450" x="7059613" y="3679825"/>
          <p14:tracePt t="32467" x="7123113" y="3590925"/>
          <p14:tracePt t="32484" x="7210425" y="3503613"/>
          <p14:tracePt t="32502" x="7272338" y="3454400"/>
          <p14:tracePt t="32518" x="7348538" y="3367088"/>
          <p14:tracePt t="32522" x="7372350" y="3316288"/>
          <p14:tracePt t="32536" x="7410450" y="3290888"/>
          <p14:tracePt t="32538" x="7423150" y="3267075"/>
          <p14:tracePt t="32553" x="7448550" y="3267075"/>
          <p14:tracePt t="32569" x="7459663" y="3241675"/>
          <p14:tracePt t="32585" x="7472363" y="3241675"/>
          <p14:tracePt t="32602" x="7497763" y="3241675"/>
          <p14:tracePt t="32619" x="7561263" y="3241675"/>
          <p14:tracePt t="32635" x="7635875" y="3241675"/>
          <p14:tracePt t="32652" x="7723188" y="3241675"/>
          <p14:tracePt t="32669" x="7748588" y="3241675"/>
          <p14:tracePt t="32685" x="7761288" y="3241675"/>
          <p14:tracePt t="32761" x="7723188" y="3241675"/>
          <p14:tracePt t="32769" x="7673975" y="3241675"/>
          <p14:tracePt t="32777" x="7610475" y="3241675"/>
          <p14:tracePt t="32786" x="7535863" y="3241675"/>
          <p14:tracePt t="32803" x="7459663" y="3241675"/>
          <p14:tracePt t="32819" x="7435850" y="3241675"/>
          <p14:tracePt t="32836" x="7423150" y="3241675"/>
          <p14:tracePt t="32890" x="7472363" y="3241675"/>
          <p14:tracePt t="32898" x="7597775" y="3228975"/>
          <p14:tracePt t="32905" x="7748588" y="3190875"/>
          <p14:tracePt t="32920" x="7897813" y="3165475"/>
          <p14:tracePt t="32922" x="8048625" y="3154363"/>
          <p14:tracePt t="32937" x="8286750" y="3116263"/>
          <p14:tracePt t="32953" x="8386763" y="3116263"/>
          <p14:tracePt t="32970" x="8399463" y="3116263"/>
          <p14:tracePt t="33018" x="8348663" y="3116263"/>
          <p14:tracePt t="33025" x="8261350" y="3116263"/>
          <p14:tracePt t="33036" x="8161338" y="3116263"/>
          <p14:tracePt t="33053" x="7961313" y="3116263"/>
          <p14:tracePt t="33069" x="7810500" y="3128963"/>
          <p14:tracePt t="33086" x="7697788" y="3128963"/>
          <p14:tracePt t="33104" x="7673975" y="3141663"/>
          <p14:tracePt t="33169" x="7710488" y="3141663"/>
          <p14:tracePt t="33177" x="7797800" y="3141663"/>
          <p14:tracePt t="33187" x="7923213" y="3141663"/>
          <p14:tracePt t="33203" x="8186738" y="3141663"/>
          <p14:tracePt t="33220" x="8412163" y="3141663"/>
          <p14:tracePt t="33237" x="8461375" y="3141663"/>
          <p14:tracePt t="33297" x="8424863" y="3154363"/>
          <p14:tracePt t="33305" x="8361363" y="3165475"/>
          <p14:tracePt t="33322" x="8223250" y="3178175"/>
          <p14:tracePt t="33337" x="8135938" y="3190875"/>
          <p14:tracePt t="33354" x="8074025" y="3190875"/>
          <p14:tracePt t="33371" x="8061325" y="3203575"/>
          <p14:tracePt t="33387" x="8048625" y="3203575"/>
          <p14:tracePt t="33457" x="8074025" y="3203575"/>
          <p14:tracePt t="33465" x="8148638" y="3216275"/>
          <p14:tracePt t="33475" x="8223250" y="3228975"/>
          <p14:tracePt t="33488" x="8312150" y="3228975"/>
          <p14:tracePt t="33490" x="8361363" y="3241675"/>
          <p14:tracePt t="33505" x="8435975" y="3241675"/>
          <p14:tracePt t="33521" x="8461375" y="3267075"/>
          <p14:tracePt t="33538" x="8474075" y="3267075"/>
          <p14:tracePt t="33577" x="8474075" y="3278188"/>
          <p14:tracePt t="33594" x="8474075" y="3290888"/>
          <p14:tracePt t="33601" x="8474075" y="3303588"/>
          <p14:tracePt t="33618" x="8474075" y="3316288"/>
          <p14:tracePt t="33626" x="8474075" y="3328988"/>
          <p14:tracePt t="33638" x="8474075" y="3341688"/>
          <p14:tracePt t="33655" x="8435975" y="3378200"/>
          <p14:tracePt t="33657" x="8424863" y="3403600"/>
          <p14:tracePt t="33672" x="8399463" y="3441700"/>
          <p14:tracePt t="33674" x="8386763" y="3467100"/>
          <p14:tracePt t="33689" x="8324850" y="3516313"/>
          <p14:tracePt t="33705" x="8261350" y="3579813"/>
          <p14:tracePt t="33721" x="8223250" y="3654425"/>
          <p14:tracePt t="33738" x="8186738" y="3692525"/>
          <p14:tracePt t="33755" x="8148638" y="3716338"/>
          <p14:tracePt t="33771" x="8135938" y="3729038"/>
          <p14:tracePt t="33789" x="8123238" y="3754438"/>
          <p14:tracePt t="33805" x="8099425" y="3754438"/>
          <p14:tracePt t="33822" x="8086725" y="3767138"/>
          <p14:tracePt t="33825" x="8061325" y="3767138"/>
          <p14:tracePt t="33839" x="8061325" y="3779838"/>
          <p14:tracePt t="33842" x="8048625" y="3792538"/>
          <p14:tracePt t="33855" x="8035925" y="3792538"/>
          <p14:tracePt t="33858" x="8023225" y="3792538"/>
          <p14:tracePt t="33871" x="8010525" y="3792538"/>
          <p14:tracePt t="33874" x="7999413" y="3792538"/>
          <p14:tracePt t="33888" x="7974013" y="3803650"/>
          <p14:tracePt t="33906" x="7910513" y="3803650"/>
          <p14:tracePt t="33922" x="7848600" y="3803650"/>
          <p14:tracePt t="33939" x="7773988" y="3803650"/>
          <p14:tracePt t="33955" x="7710488" y="3803650"/>
          <p14:tracePt t="33972" x="7648575" y="3803650"/>
          <p14:tracePt t="33988" x="7572375" y="3803650"/>
          <p14:tracePt t="34006" x="7535863" y="3803650"/>
          <p14:tracePt t="34008" x="7510463" y="3803650"/>
          <p14:tracePt t="34022" x="7497763" y="3803650"/>
          <p14:tracePt t="34025" x="7485063" y="3816350"/>
          <p14:tracePt t="34040" x="7472363" y="3816350"/>
          <p14:tracePt t="34043" x="7448550" y="3816350"/>
          <p14:tracePt t="34057" x="7435850" y="3829050"/>
          <p14:tracePt t="34073" x="7410450" y="3829050"/>
          <p14:tracePt t="34089" x="7372350" y="3841750"/>
          <p14:tracePt t="34106" x="7359650" y="3854450"/>
          <p14:tracePt t="34123" x="7335838" y="3867150"/>
          <p14:tracePt t="34139" x="7335838" y="3879850"/>
          <p14:tracePt t="34155" x="7323138" y="3892550"/>
          <p14:tracePt t="34172" x="7323138" y="3905250"/>
          <p14:tracePt t="34189" x="7310438" y="3916363"/>
          <p14:tracePt t="34206" x="7310438" y="3929063"/>
          <p14:tracePt t="34209" x="7310438" y="3941763"/>
          <p14:tracePt t="34224" x="7310438" y="3954463"/>
          <p14:tracePt t="34227" x="7297738" y="3954463"/>
          <p14:tracePt t="34241" x="7297738" y="3979863"/>
          <p14:tracePt t="34257" x="7297738" y="3992563"/>
          <p14:tracePt t="34274" x="7297738" y="4017963"/>
          <p14:tracePt t="34290" x="7297738" y="4041775"/>
          <p14:tracePt t="34307" x="7297738" y="4054475"/>
          <p14:tracePt t="34323" x="7297738" y="4067175"/>
          <p14:tracePt t="34339" x="7297738" y="4079875"/>
          <p14:tracePt t="34356" x="7297738" y="4092575"/>
          <p14:tracePt t="34378" x="7297738" y="4105275"/>
          <p14:tracePt t="34410" x="7297738" y="4117975"/>
          <p14:tracePt t="34417" x="7297738" y="4129088"/>
          <p14:tracePt t="34433" x="7297738" y="4141788"/>
          <p14:tracePt t="34441" x="7310438" y="4141788"/>
          <p14:tracePt t="34458" x="7310438" y="4154488"/>
          <p14:tracePt t="34474" x="7310438" y="4179888"/>
          <p14:tracePt t="34490" x="7310438" y="4192588"/>
          <p14:tracePt t="34507" x="7310438" y="4217988"/>
          <p14:tracePt t="34523" x="7323138" y="4230688"/>
          <p14:tracePt t="34541" x="7323138" y="4241800"/>
          <p14:tracePt t="34557" x="7335838" y="4279900"/>
          <p14:tracePt t="34575" x="7359650" y="4305300"/>
          <p14:tracePt t="34590" x="7359650" y="4318000"/>
          <p14:tracePt t="34593" x="7372350" y="4330700"/>
          <p14:tracePt t="34609" x="7385050" y="4330700"/>
          <p14:tracePt t="34625" x="7410450" y="4330700"/>
          <p14:tracePt t="34641" x="7423150" y="4341813"/>
          <p14:tracePt t="34659" x="7448550" y="4354513"/>
          <p14:tracePt t="34678" x="7459663" y="4354513"/>
          <p14:tracePt t="34681" x="7472363" y="4367213"/>
          <p14:tracePt t="34692" x="7485063" y="4379913"/>
          <p14:tracePt t="34708" x="7510463" y="4379913"/>
          <p14:tracePt t="34725" x="7535863" y="4392613"/>
          <p14:tracePt t="34742" x="7561263" y="4392613"/>
          <p14:tracePt t="34759" x="7572375" y="4392613"/>
          <p14:tracePt t="34763" x="7585075" y="4392613"/>
          <p14:tracePt t="34794" x="7597775" y="4392613"/>
          <p14:tracePt t="34801" x="7597775" y="4405313"/>
          <p14:tracePt t="34897" x="7597775" y="4418013"/>
          <p14:tracePt t="34914" x="7597775" y="4430713"/>
          <p14:tracePt t="34922" x="7597775" y="4467225"/>
          <p14:tracePt t="34931" x="7597775" y="4479925"/>
          <p14:tracePt t="34942" x="7597775" y="4505325"/>
          <p14:tracePt t="34946" x="7572375" y="4554538"/>
          <p14:tracePt t="34959" x="7548563" y="4618038"/>
          <p14:tracePt t="34961" x="7535863" y="4692650"/>
          <p14:tracePt t="34976" x="7485063" y="4779963"/>
          <p14:tracePt t="34978" x="7459663" y="4856163"/>
          <p14:tracePt t="34992" x="7435850" y="4918075"/>
          <p14:tracePt t="34994" x="7410450" y="4992688"/>
          <p14:tracePt t="35009" x="7359650" y="5118100"/>
          <p14:tracePt t="35026" x="7335838" y="5205413"/>
          <p14:tracePt t="35042" x="7323138" y="5243513"/>
          <p14:tracePt t="35058" x="7310438" y="5268913"/>
          <p14:tracePt t="35075" x="7310438" y="5281613"/>
          <p14:tracePt t="35497" x="7348538" y="5281613"/>
          <p14:tracePt t="35505" x="7410450" y="5256213"/>
          <p14:tracePt t="35514" x="7485063" y="5205413"/>
          <p14:tracePt t="35527" x="7561263" y="5156200"/>
          <p14:tracePt t="35529" x="7635875" y="5105400"/>
          <p14:tracePt t="35544" x="7723188" y="5056188"/>
          <p14:tracePt t="35546" x="7823200" y="5005388"/>
          <p14:tracePt t="35560" x="7897813" y="4943475"/>
          <p14:tracePt t="35563" x="7986713" y="4892675"/>
          <p14:tracePt t="35577" x="8135938" y="4805363"/>
          <p14:tracePt t="35594" x="8248650" y="4743450"/>
          <p14:tracePt t="35610" x="8312150" y="4730750"/>
          <p14:tracePt t="35627" x="8324850" y="4730750"/>
          <p14:tracePt t="35729" x="8286750" y="4730750"/>
          <p14:tracePt t="35737" x="8235950" y="4730750"/>
          <p14:tracePt t="35745" x="8148638" y="4756150"/>
          <p14:tracePt t="35761" x="8023225" y="4779963"/>
          <p14:tracePt t="35777" x="7897813" y="4792663"/>
          <p14:tracePt t="35795" x="7835900" y="4805363"/>
          <p14:tracePt t="35810" x="7810500" y="4818063"/>
          <p14:tracePt t="35827" x="7797800" y="4818063"/>
          <p14:tracePt t="35906" x="7823200" y="4818063"/>
          <p14:tracePt t="35913" x="7897813" y="4818063"/>
          <p14:tracePt t="35928" x="7999413" y="4818063"/>
          <p14:tracePt t="35930" x="8099425" y="4805363"/>
          <p14:tracePt t="35945" x="8312150" y="4779963"/>
          <p14:tracePt t="35961" x="8412163" y="4768850"/>
          <p14:tracePt t="35979" x="8435975" y="4768850"/>
          <p14:tracePt t="36081" x="8412163" y="4768850"/>
          <p14:tracePt t="36089" x="8374063" y="4779963"/>
          <p14:tracePt t="36099" x="8348663" y="4792663"/>
          <p14:tracePt t="36112" x="8312150" y="4792663"/>
          <p14:tracePt t="36115" x="8286750" y="4805363"/>
          <p14:tracePt t="36129" x="8248650" y="4805363"/>
          <p14:tracePt t="36145" x="8235950" y="4805363"/>
          <p14:tracePt t="36162" x="8235950" y="4818063"/>
          <p14:tracePt t="36257" x="8274050" y="4818063"/>
          <p14:tracePt t="36265" x="8335963" y="4818063"/>
          <p14:tracePt t="36278" x="8424863" y="4818063"/>
          <p14:tracePt t="36281" x="8499475" y="4818063"/>
          <p14:tracePt t="36296" x="8624888" y="4818063"/>
          <p14:tracePt t="36298" x="8724900" y="4818063"/>
          <p14:tracePt t="36313" x="8874125" y="4843463"/>
          <p14:tracePt t="36329" x="8950325" y="4843463"/>
          <p14:tracePt t="36346" x="8986838" y="4856163"/>
          <p14:tracePt t="36465" x="8986838" y="4868863"/>
          <p14:tracePt t="36473" x="8950325" y="4879975"/>
          <p14:tracePt t="36482" x="8874125" y="4892675"/>
          <p14:tracePt t="36496" x="8786813" y="4905375"/>
          <p14:tracePt t="36498" x="8699500" y="4918075"/>
          <p14:tracePt t="36513" x="8499475" y="4930775"/>
          <p14:tracePt t="36529" x="8386763" y="4930775"/>
          <p14:tracePt t="36546" x="8286750" y="4930775"/>
          <p14:tracePt t="36562" x="8261350" y="4930775"/>
          <p14:tracePt t="36578" x="8261350" y="4943475"/>
          <p14:tracePt t="36674" x="8312150" y="4943475"/>
          <p14:tracePt t="36681" x="8412163" y="4943475"/>
          <p14:tracePt t="36696" x="8650288" y="4943475"/>
          <p14:tracePt t="36713" x="8899525" y="4930775"/>
          <p14:tracePt t="36730" x="9088438" y="4905375"/>
          <p14:tracePt t="36747" x="9224963" y="4905375"/>
          <p14:tracePt t="36763" x="9312275" y="4905375"/>
          <p14:tracePt t="36779" x="9350375" y="4905375"/>
          <p14:tracePt t="36796" x="9375775" y="4905375"/>
          <p14:tracePt t="37217" x="9363075" y="4905375"/>
          <p14:tracePt t="37234" x="9350375" y="4905375"/>
          <p14:tracePt t="37241" x="9337675" y="4905375"/>
          <p14:tracePt t="37249" x="9324975" y="4905375"/>
          <p14:tracePt t="37265" x="9301163" y="4905375"/>
          <p14:tracePt t="37281" x="9288463" y="4918075"/>
          <p14:tracePt t="37297" x="9275763" y="4918075"/>
          <p14:tracePt t="37315" x="9263063" y="4930775"/>
          <p14:tracePt t="37331" x="9237663" y="4930775"/>
          <p14:tracePt t="37354" x="9224963" y="4930775"/>
          <p14:tracePt t="37370" x="9212263" y="4930775"/>
          <p14:tracePt t="37381" x="9199563" y="4943475"/>
          <p14:tracePt t="37398" x="9188450" y="4943475"/>
          <p14:tracePt t="37400" x="9175750" y="4943475"/>
          <p14:tracePt t="37415" x="9163050" y="4943475"/>
          <p14:tracePt t="37418" x="9150350" y="4943475"/>
          <p14:tracePt t="37431" x="9124950" y="4943475"/>
          <p14:tracePt t="37433" x="9112250" y="4956175"/>
          <p14:tracePt t="37448" x="9099550" y="4968875"/>
          <p14:tracePt t="37450" x="9075738" y="4968875"/>
          <p14:tracePt t="37465" x="9050338" y="4968875"/>
          <p14:tracePt t="37481" x="9012238" y="4981575"/>
          <p14:tracePt t="37497" x="8999538" y="4981575"/>
          <p14:tracePt t="37514" x="8986838" y="4981575"/>
          <p14:tracePt t="37538" x="8975725" y="4981575"/>
          <p14:tracePt t="37554" x="8963025" y="4981575"/>
          <p14:tracePt t="37564" x="8963025" y="4992688"/>
          <p14:tracePt t="37582" x="8950325" y="4992688"/>
          <p14:tracePt t="37809" x="8986838" y="4981575"/>
          <p14:tracePt t="37817" x="9050338" y="4943475"/>
          <p14:tracePt t="37833" x="9212263" y="4856163"/>
          <p14:tracePt t="37850" x="9375775" y="4779963"/>
          <p14:tracePt t="37866" x="9475788" y="4730750"/>
          <p14:tracePt t="37883" x="9488488" y="4730750"/>
          <p14:tracePt t="37993" x="9450388" y="4730750"/>
          <p14:tracePt t="38001" x="9424988" y="4730750"/>
          <p14:tracePt t="38017" x="9363075" y="4743450"/>
          <p14:tracePt t="38034" x="9263063" y="4779963"/>
          <p14:tracePt t="38049" x="9175750" y="4792663"/>
          <p14:tracePt t="38067" x="9063038" y="4818063"/>
          <p14:tracePt t="38083" x="8999538" y="4830763"/>
          <p14:tracePt t="38100" x="8950325" y="4830763"/>
          <p14:tracePt t="38116" x="8937625" y="4830763"/>
          <p14:tracePt t="38545" x="8924925" y="4830763"/>
          <p14:tracePt t="38553" x="8924925" y="4843463"/>
          <p14:tracePt t="38568" x="8924925" y="4856163"/>
          <p14:tracePt t="38585" x="8912225" y="4856163"/>
          <p14:tracePt t="38602" x="8899525" y="4856163"/>
          <p14:tracePt t="38618" x="8874125" y="4868863"/>
          <p14:tracePt t="38634" x="8863013" y="4868863"/>
          <p14:tracePt t="38651" x="8850313" y="4868863"/>
          <p14:tracePt t="38668" x="8824913" y="4879975"/>
          <p14:tracePt t="38684" x="8774113" y="4892675"/>
          <p14:tracePt t="38701" x="8712200" y="4930775"/>
          <p14:tracePt t="38718" x="8650288" y="4943475"/>
          <p14:tracePt t="38721" x="8612188" y="4956175"/>
          <p14:tracePt t="38735" x="8586788" y="4968875"/>
          <p14:tracePt t="38737" x="8574088" y="4968875"/>
          <p14:tracePt t="38752" x="8548688" y="4968875"/>
          <p14:tracePt t="38754" x="8524875" y="4968875"/>
          <p14:tracePt t="38769" x="8512175" y="4981575"/>
          <p14:tracePt t="38786" x="8499475" y="4981575"/>
          <p14:tracePt t="40297" x="8499475" y="4956175"/>
          <p14:tracePt t="40306" x="8499475" y="4943475"/>
          <p14:tracePt t="40313" x="8499475" y="4930775"/>
          <p14:tracePt t="40322" x="8499475" y="4905375"/>
          <p14:tracePt t="40339" x="8499475" y="4892675"/>
          <p14:tracePt t="40355" x="8499475" y="4879975"/>
          <p14:tracePt t="40372" x="8499475" y="4868863"/>
          <p14:tracePt t="40586" x="8499475" y="4856163"/>
          <p14:tracePt t="40601" x="8499475" y="4843463"/>
          <p14:tracePt t="40610" x="8499475" y="4818063"/>
          <p14:tracePt t="40623" x="8499475" y="4805363"/>
          <p14:tracePt t="40625" x="8499475" y="4792663"/>
          <p14:tracePt t="40640" x="8512175" y="4768850"/>
          <p14:tracePt t="40642" x="8512175" y="4756150"/>
          <p14:tracePt t="40657" x="8524875" y="4743450"/>
          <p14:tracePt t="40673" x="8524875" y="4730750"/>
          <p14:tracePt t="40697" x="8537575" y="4730750"/>
          <p14:tracePt t="40713" x="8537575" y="4718050"/>
          <p14:tracePt t="40730" x="8548688" y="4718050"/>
          <p14:tracePt t="41217" x="8561388" y="4718050"/>
          <p14:tracePt t="41225" x="8574088" y="4718050"/>
          <p14:tracePt t="41233" x="8586788" y="4718050"/>
          <p14:tracePt t="41241" x="8612188" y="4718050"/>
          <p14:tracePt t="41258" x="8674100" y="4718050"/>
          <p14:tracePt t="41275" x="8724900" y="4718050"/>
          <p14:tracePt t="41292" x="8737600" y="4718050"/>
          <p14:tracePt t="41562" x="8724900" y="4718050"/>
          <p14:tracePt t="41569" x="8699500" y="4730750"/>
          <p14:tracePt t="41577" x="8661400" y="4743450"/>
          <p14:tracePt t="41593" x="8561388" y="4768850"/>
          <p14:tracePt t="41609" x="8424863" y="4779963"/>
          <p14:tracePt t="41626" x="8299450" y="4805363"/>
          <p14:tracePt t="41642" x="8199438" y="4805363"/>
          <p14:tracePt t="41658" x="8148638" y="4830763"/>
          <p14:tracePt t="41675" x="8123238" y="4830763"/>
          <p14:tracePt t="41692" x="8110538" y="4830763"/>
          <p14:tracePt t="41709" x="8099425" y="4830763"/>
          <p14:tracePt t="41809" x="8135938" y="4830763"/>
          <p14:tracePt t="41817" x="8223250" y="4830763"/>
          <p14:tracePt t="41826" x="8335963" y="4818063"/>
          <p14:tracePt t="41843" x="8586788" y="4792663"/>
          <p14:tracePt t="41860" x="8774113" y="4779963"/>
          <p14:tracePt t="41876" x="8886825" y="4768850"/>
          <p14:tracePt t="41893" x="8912225" y="4768850"/>
          <p14:tracePt t="42049" x="8912225" y="4779963"/>
          <p14:tracePt t="42065" x="8899525" y="4779963"/>
          <p14:tracePt t="42665" x="8899525" y="4792663"/>
          <p14:tracePt t="42682" x="8886825" y="4792663"/>
          <p14:tracePt t="42689" x="8874125" y="4792663"/>
          <p14:tracePt t="42698" x="8874125" y="4805363"/>
          <p14:tracePt t="42712" x="8863013" y="4805363"/>
          <p14:tracePt t="42729" x="8863013" y="4818063"/>
          <p14:tracePt t="42746" x="8850313" y="4818063"/>
          <p14:tracePt t="42762" x="8824913" y="4843463"/>
          <p14:tracePt t="42778" x="8812213" y="4868863"/>
          <p14:tracePt t="42795" x="8786813" y="4918075"/>
          <p14:tracePt t="42812" x="8763000" y="4981575"/>
          <p14:tracePt t="42828" x="8737600" y="5030788"/>
          <p14:tracePt t="42845" x="8737600" y="5092700"/>
          <p14:tracePt t="42863" x="8737600" y="5130800"/>
          <p14:tracePt t="42866" x="8737600" y="5143500"/>
          <p14:tracePt t="42879" x="8737600" y="5168900"/>
          <p14:tracePt t="42881" x="8737600" y="5181600"/>
          <p14:tracePt t="42896" x="8737600" y="5194300"/>
          <p14:tracePt t="42899" x="8737600" y="5205413"/>
          <p14:tracePt t="42912" x="8737600" y="5218113"/>
          <p14:tracePt t="42969" x="8737600" y="5230813"/>
          <p14:tracePt t="42993" x="8737600" y="5243513"/>
          <p14:tracePt t="43018" x="8737600" y="5256213"/>
          <p14:tracePt t="43042" x="8737600" y="5268913"/>
          <p14:tracePt t="43050" x="8737600" y="5281613"/>
          <p14:tracePt t="43073" x="8737600" y="5294313"/>
          <p14:tracePt t="43090" x="8737600" y="5305425"/>
          <p14:tracePt t="43097" x="8737600" y="5330825"/>
          <p14:tracePt t="43114" x="8737600" y="5356225"/>
          <p14:tracePt t="43129" x="8737600" y="5394325"/>
          <p14:tracePt t="43146" x="8737600" y="5430838"/>
          <p14:tracePt t="43163" x="8750300" y="5443538"/>
          <p14:tracePt t="43180" x="8750300" y="5468938"/>
          <p14:tracePt t="43196" x="8763000" y="5481638"/>
          <p14:tracePt t="43213" x="8763000" y="5494338"/>
          <p14:tracePt t="43229" x="8763000" y="5507038"/>
          <p14:tracePt t="45145" x="8750300" y="5494338"/>
          <p14:tracePt t="45154" x="8724900" y="5430838"/>
          <p14:tracePt t="45170" x="8674100" y="5330825"/>
          <p14:tracePt t="45187" x="8624888" y="5256213"/>
          <p14:tracePt t="45203" x="8574088" y="5168900"/>
          <p14:tracePt t="45220" x="8561388" y="5130800"/>
          <p14:tracePt t="45222" x="8537575" y="5092700"/>
          <p14:tracePt t="45237" x="8499475" y="5030788"/>
          <p14:tracePt t="45253" x="8461375" y="4943475"/>
          <p14:tracePt t="45270" x="8412163" y="4856163"/>
          <p14:tracePt t="45273" x="8374063" y="4792663"/>
          <p14:tracePt t="45287" x="8348663" y="4730750"/>
          <p14:tracePt t="45289" x="8324850" y="4679950"/>
          <p14:tracePt t="45303" x="8312150" y="4618038"/>
          <p14:tracePt t="45305" x="8299450" y="4530725"/>
          <p14:tracePt t="45318" x="8286750" y="4467225"/>
          <p14:tracePt t="45321" x="8274050" y="4418013"/>
          <p14:tracePt t="45335" x="8261350" y="4354513"/>
          <p14:tracePt t="45337" x="8248650" y="4305300"/>
          <p14:tracePt t="45351" x="8248650" y="4241800"/>
          <p14:tracePt t="45352" x="8235950" y="4217988"/>
          <p14:tracePt t="45368" x="8223250" y="4167188"/>
          <p14:tracePt t="45384" x="8223250" y="4154488"/>
          <p14:tracePt t="45401" x="8212138" y="4105275"/>
          <p14:tracePt t="45418" x="8212138" y="4092575"/>
          <p14:tracePt t="45434" x="8212138" y="4067175"/>
          <p14:tracePt t="45451" x="8212138" y="4054475"/>
          <p14:tracePt t="45468" x="8212138" y="4041775"/>
          <p14:tracePt t="45484" x="8212138" y="4017963"/>
          <p14:tracePt t="45501" x="8212138" y="4005263"/>
          <p14:tracePt t="45518" x="8212138" y="3967163"/>
          <p14:tracePt t="45534" x="8212138" y="3929063"/>
          <p14:tracePt t="45536" x="8212138" y="3916363"/>
          <p14:tracePt t="45551" x="8212138" y="3905250"/>
          <p14:tracePt t="45553" x="8212138" y="3892550"/>
          <p14:tracePt t="45568" x="8199438" y="3867150"/>
          <p14:tracePt t="45585" x="8199438" y="3854450"/>
          <p14:tracePt t="45602" x="8199438" y="3841750"/>
          <p14:tracePt t="45618" x="8199438" y="3829050"/>
          <p14:tracePt t="45635" x="8199438" y="3816350"/>
          <p14:tracePt t="45652" x="8199438" y="3803650"/>
          <p14:tracePt t="45668" x="8186738" y="3803650"/>
          <p14:tracePt t="45685" x="8174038" y="3792538"/>
          <p14:tracePt t="45702" x="8174038" y="3779838"/>
          <p14:tracePt t="45703" x="8174038" y="3767138"/>
          <p14:tracePt t="45720" x="8174038" y="3754438"/>
          <p14:tracePt t="45736" x="8161338" y="3741738"/>
          <p14:tracePt t="45752" x="8161338" y="3729038"/>
          <p14:tracePt t="45769" x="8161338" y="3716338"/>
          <p14:tracePt t="45786" x="8161338" y="3703638"/>
          <p14:tracePt t="45816" x="8161338" y="3692525"/>
          <p14:tracePt t="45841" x="8161338" y="3679825"/>
          <p14:tracePt t="45864" x="8161338" y="3667125"/>
          <p14:tracePt t="45872" x="8148638" y="3667125"/>
          <p14:tracePt t="45887" x="8148638" y="3654425"/>
          <p14:tracePt t="45902" x="8148638" y="3641725"/>
          <p14:tracePt t="45919" x="8148638" y="3629025"/>
          <p14:tracePt t="45936" x="8148638" y="3616325"/>
          <p14:tracePt t="45953" x="8148638" y="3603625"/>
          <p14:tracePt t="45969" x="8148638" y="3590925"/>
          <p14:tracePt t="45986" x="8148638" y="3579813"/>
          <p14:tracePt t="46002" x="8135938" y="3567113"/>
          <p14:tracePt t="46019" x="8123238" y="3554413"/>
          <p14:tracePt t="46036" x="8123238" y="3541713"/>
          <p14:tracePt t="46053" x="8123238" y="3529013"/>
          <p14:tracePt t="46080" x="8123238" y="3516313"/>
          <p14:tracePt t="46105" x="8110538" y="3516313"/>
          <p14:tracePt t="46120" x="8110538" y="3503613"/>
          <p14:tracePt t="46136" x="8099425" y="3503613"/>
          <p14:tracePt t="46153" x="8099425" y="3490913"/>
          <p14:tracePt t="46256" x="8099425" y="3479800"/>
          <p14:tracePt t="46264" x="8086725" y="3479800"/>
          <p14:tracePt t="46272" x="8074025" y="3479800"/>
          <p14:tracePt t="46320" x="8074025" y="3467100"/>
          <p14:tracePt t="46360" x="8061325" y="3467100"/>
          <p14:tracePt t="46376" x="8061325" y="3454400"/>
          <p14:tracePt t="46408" x="8048625" y="3454400"/>
          <p14:tracePt t="46416" x="8048625" y="3441700"/>
          <p14:tracePt t="46425" x="8023225" y="3429000"/>
          <p14:tracePt t="46436" x="8010525" y="3429000"/>
          <p14:tracePt t="46453" x="7999413" y="3416300"/>
          <p14:tracePt t="46469" x="7961313" y="3403600"/>
          <p14:tracePt t="46486" x="7935913" y="3390900"/>
          <p14:tracePt t="46488" x="7935913" y="3378200"/>
          <p14:tracePt t="46503" x="7923213" y="3378200"/>
          <p14:tracePt t="46504" x="7897813" y="3378200"/>
          <p14:tracePt t="46520" x="7874000" y="3367088"/>
          <p14:tracePt t="46536" x="7823200" y="3341688"/>
          <p14:tracePt t="46553" x="7773988" y="3341688"/>
          <p14:tracePt t="46569" x="7723188" y="3316288"/>
          <p14:tracePt t="46586" x="7673975" y="3303588"/>
          <p14:tracePt t="46603" x="7635875" y="3303588"/>
          <p14:tracePt t="46620" x="7597775" y="3278188"/>
          <p14:tracePt t="46636" x="7572375" y="3278188"/>
          <p14:tracePt t="46653" x="7561263" y="3278188"/>
          <p14:tracePt t="46670" x="7548563" y="3278188"/>
          <p14:tracePt t="46672" x="7535863" y="3278188"/>
          <p14:tracePt t="46687" x="7523163" y="3278188"/>
          <p14:tracePt t="46704" x="7510463" y="3278188"/>
          <p14:tracePt t="46720" x="7497763" y="3278188"/>
          <p14:tracePt t="46752" x="7485063" y="3278188"/>
          <p14:tracePt t="46760" x="7472363" y="3278188"/>
          <p14:tracePt t="46792" x="7459663" y="3278188"/>
          <p14:tracePt t="46816" x="7448550" y="3278188"/>
          <p14:tracePt t="46832" x="7435850" y="3278188"/>
          <p14:tracePt t="46864" x="7423150" y="3278188"/>
          <p14:tracePt t="46880" x="7410450" y="3278188"/>
          <p14:tracePt t="47232" x="7423150" y="3278188"/>
          <p14:tracePt t="47240" x="7472363" y="3278188"/>
          <p14:tracePt t="47248" x="7535863" y="3267075"/>
          <p14:tracePt t="47256" x="7597775" y="3267075"/>
          <p14:tracePt t="47272" x="7797800" y="3267075"/>
          <p14:tracePt t="47288" x="7974013" y="3267075"/>
          <p14:tracePt t="47305" x="8123238" y="3241675"/>
          <p14:tracePt t="47322" x="8223250" y="3216275"/>
          <p14:tracePt t="47338" x="8261350" y="3203575"/>
          <p14:tracePt t="47355" x="8274050" y="3203575"/>
          <p14:tracePt t="47480" x="8261350" y="3203575"/>
          <p14:tracePt t="47489" x="8248650" y="3203575"/>
          <p14:tracePt t="47496" x="8223250" y="3203575"/>
          <p14:tracePt t="47505" x="8212138" y="3203575"/>
          <p14:tracePt t="47522" x="8174038" y="3228975"/>
          <p14:tracePt t="47539" x="8148638" y="3228975"/>
          <p14:tracePt t="47556" x="8110538" y="3241675"/>
          <p14:tracePt t="47572" x="8099425" y="3254375"/>
          <p14:tracePt t="47589" x="8086725" y="3254375"/>
          <p14:tracePt t="47606" x="8061325" y="3267075"/>
          <p14:tracePt t="47608" x="8048625" y="3267075"/>
          <p14:tracePt t="47736" x="8074025" y="3278188"/>
          <p14:tracePt t="47744" x="8148638" y="3290888"/>
          <p14:tracePt t="47756" x="8212138" y="3290888"/>
          <p14:tracePt t="47773" x="8361363" y="3290888"/>
          <p14:tracePt t="47789" x="8561388" y="3290888"/>
          <p14:tracePt t="47806" x="8737600" y="3254375"/>
          <p14:tracePt t="47807" x="8824913" y="3241675"/>
          <p14:tracePt t="47823" x="8863013" y="3228975"/>
          <p14:tracePt t="47824" x="8886825" y="3228975"/>
          <p14:tracePt t="47839" x="8912225" y="3228975"/>
          <p14:tracePt t="47952" x="8886825" y="3228975"/>
          <p14:tracePt t="47961" x="8850313" y="3228975"/>
          <p14:tracePt t="47968" x="8799513" y="3228975"/>
          <p14:tracePt t="47977" x="8750300" y="3228975"/>
          <p14:tracePt t="47990" x="8699500" y="3228975"/>
          <p14:tracePt t="48007" x="8599488" y="3241675"/>
          <p14:tracePt t="48008" x="8561388" y="3254375"/>
          <p14:tracePt t="48023" x="8524875" y="3254375"/>
          <p14:tracePt t="48040" x="8499475" y="3254375"/>
          <p14:tracePt t="48144" x="8548688" y="3254375"/>
          <p14:tracePt t="48152" x="8624888" y="3254375"/>
          <p14:tracePt t="48160" x="8712200" y="3228975"/>
          <p14:tracePt t="48174" x="8812213" y="3216275"/>
          <p14:tracePt t="48175" x="8899525" y="3203575"/>
          <p14:tracePt t="48190" x="8975725" y="3178175"/>
          <p14:tracePt t="48191" x="9037638" y="3178175"/>
          <p14:tracePt t="48208" x="9099550" y="3154363"/>
          <p14:tracePt t="48224" x="9124950" y="3154363"/>
          <p14:tracePt t="48336" x="9099550" y="3154363"/>
          <p14:tracePt t="48344" x="9075738" y="3154363"/>
          <p14:tracePt t="48351" x="9050338" y="3154363"/>
          <p14:tracePt t="48360" x="9024938" y="3154363"/>
          <p14:tracePt t="48374" x="8999538" y="3154363"/>
          <p14:tracePt t="48376" x="8975725" y="3154363"/>
          <p14:tracePt t="48391" x="8950325" y="3154363"/>
          <p14:tracePt t="48520" x="8963025" y="3154363"/>
          <p14:tracePt t="48529" x="8975725" y="3154363"/>
          <p14:tracePt t="48536" x="8999538" y="3154363"/>
          <p14:tracePt t="48544" x="9012238" y="3154363"/>
          <p14:tracePt t="48558" x="9024938" y="3154363"/>
          <p14:tracePt t="48656" x="9024938" y="3165475"/>
          <p14:tracePt t="48680" x="9012238" y="3178175"/>
          <p14:tracePt t="48688" x="8999538" y="3190875"/>
          <p14:tracePt t="48697" x="8986838" y="3190875"/>
          <p14:tracePt t="48708" x="8975725" y="3190875"/>
          <p14:tracePt t="48725" x="8963025" y="3203575"/>
          <p14:tracePt t="48742" x="8950325" y="3203575"/>
          <p14:tracePt t="48896" x="8950325" y="3216275"/>
          <p14:tracePt t="48920" x="8963025" y="3228975"/>
          <p14:tracePt t="48960" x="8975725" y="3228975"/>
          <p14:tracePt t="49000" x="8986838" y="3241675"/>
          <p14:tracePt t="49032" x="8999538" y="3241675"/>
          <p14:tracePt t="49040" x="9012238" y="3241675"/>
          <p14:tracePt t="49056" x="9012238" y="3254375"/>
          <p14:tracePt t="49088" x="9024938" y="3254375"/>
          <p14:tracePt t="49128" x="9037638" y="3254375"/>
          <p14:tracePt t="49143" x="9050338" y="3267075"/>
          <p14:tracePt t="49160" x="9063038" y="3267075"/>
          <p14:tracePt t="49216" x="9075738" y="3267075"/>
          <p14:tracePt t="49248" x="9088438" y="3267075"/>
          <p14:tracePt t="49280" x="9099550" y="3267075"/>
          <p14:tracePt t="49288" x="9112250" y="3267075"/>
          <p14:tracePt t="49616" x="9124950" y="3267075"/>
          <p14:tracePt t="49633" x="9137650" y="3267075"/>
          <p14:tracePt t="49656" x="9150350" y="3267075"/>
          <p14:tracePt t="49776" x="9124950" y="3267075"/>
          <p14:tracePt t="49784" x="9075738" y="3267075"/>
          <p14:tracePt t="49795" x="9012238" y="3267075"/>
          <p14:tracePt t="49812" x="8874125" y="3290888"/>
          <p14:tracePt t="49829" x="8786813" y="3290888"/>
          <p14:tracePt t="49846" x="8750300" y="3290888"/>
          <p14:tracePt t="49862" x="8737600" y="3290888"/>
          <p14:tracePt t="49960" x="8774113" y="3290888"/>
          <p14:tracePt t="49967" x="8812213" y="3290888"/>
          <p14:tracePt t="49978" x="8850313" y="3303588"/>
          <p14:tracePt t="49995" x="8924925" y="3316288"/>
          <p14:tracePt t="50012" x="8975725" y="3316288"/>
          <p14:tracePt t="50088" x="8963025" y="3328988"/>
          <p14:tracePt t="50096" x="8937625" y="3341688"/>
          <p14:tracePt t="50104" x="8899525" y="3354388"/>
          <p14:tracePt t="50112" x="8874125" y="3354388"/>
          <p14:tracePt t="50129" x="8837613" y="3367088"/>
          <p14:tracePt t="50146" x="8812213" y="3367088"/>
          <p14:tracePt t="50162" x="8799513" y="3367088"/>
          <p14:tracePt t="50256" x="8812213" y="3367088"/>
          <p14:tracePt t="50264" x="8850313" y="3367088"/>
          <p14:tracePt t="50272" x="8899525" y="3367088"/>
          <p14:tracePt t="50279" x="8950325" y="3367088"/>
          <p14:tracePt t="50296" x="9050338" y="3354388"/>
          <p14:tracePt t="50313" x="9063038" y="3354388"/>
          <p14:tracePt t="50329" x="9075738" y="3354388"/>
          <p14:tracePt t="50408" x="9050338" y="3354388"/>
          <p14:tracePt t="50417" x="9024938" y="3354388"/>
          <p14:tracePt t="50424" x="9012238" y="3354388"/>
          <p14:tracePt t="50432" x="8999538" y="3354388"/>
          <p14:tracePt t="50446" x="8986838" y="3354388"/>
          <p14:tracePt t="50463" x="8975725" y="3354388"/>
          <p14:tracePt t="50592" x="8986838" y="3354388"/>
          <p14:tracePt t="50600" x="9012238" y="3354388"/>
          <p14:tracePt t="50607" x="9050338" y="3354388"/>
          <p14:tracePt t="50616" x="9075738" y="3354388"/>
          <p14:tracePt t="50630" x="9088438" y="3354388"/>
          <p14:tracePt t="50631" x="9099550" y="3354388"/>
          <p14:tracePt t="50647" x="9112250" y="3354388"/>
          <p14:tracePt t="51792" x="9099550" y="3354388"/>
          <p14:tracePt t="51800" x="9063038" y="3354388"/>
          <p14:tracePt t="51808" x="9012238" y="3354388"/>
          <p14:tracePt t="51817" x="8975725" y="3354388"/>
          <p14:tracePt t="51833" x="8874125" y="3378200"/>
          <p14:tracePt t="51850" x="8763000" y="3403600"/>
          <p14:tracePt t="51867" x="8661400" y="3441700"/>
          <p14:tracePt t="51883" x="8612188" y="3479800"/>
          <p14:tracePt t="51900" x="8574088" y="3516313"/>
          <p14:tracePt t="51917" x="8548688" y="3554413"/>
          <p14:tracePt t="51934" x="8537575" y="3567113"/>
          <p14:tracePt t="51950" x="8537575" y="3590925"/>
          <p14:tracePt t="51952" x="8524875" y="3616325"/>
          <p14:tracePt t="51967" x="8512175" y="3629025"/>
          <p14:tracePt t="51968" x="8512175" y="3641725"/>
          <p14:tracePt t="51984" x="8499475" y="3679825"/>
          <p14:tracePt t="52001" x="8499475" y="3703638"/>
          <p14:tracePt t="52017" x="8486775" y="3716338"/>
          <p14:tracePt t="52034" x="8486775" y="3729038"/>
          <p14:tracePt t="52050" x="8486775" y="3741738"/>
          <p14:tracePt t="52067" x="8486775" y="3767138"/>
          <p14:tracePt t="52084" x="8474075" y="3803650"/>
          <p14:tracePt t="52101" x="8461375" y="3841750"/>
          <p14:tracePt t="52117" x="8461375" y="3905250"/>
          <p14:tracePt t="52134" x="8461375" y="3979863"/>
          <p14:tracePt t="52136" x="8461375" y="4017963"/>
          <p14:tracePt t="52151" x="8461375" y="4041775"/>
          <p14:tracePt t="52152" x="8448675" y="4067175"/>
          <p14:tracePt t="52168" x="8435975" y="4117975"/>
          <p14:tracePt t="52184" x="8424863" y="4192588"/>
          <p14:tracePt t="52201" x="8424863" y="4267200"/>
          <p14:tracePt t="52217" x="8412163" y="4330700"/>
          <p14:tracePt t="52234" x="8412163" y="4418013"/>
          <p14:tracePt t="52251" x="8412163" y="4479925"/>
          <p14:tracePt t="52268" x="8412163" y="4530725"/>
          <p14:tracePt t="52284" x="8386763" y="4579938"/>
          <p14:tracePt t="52301" x="8386763" y="4605338"/>
          <p14:tracePt t="52318" x="8386763" y="4630738"/>
          <p14:tracePt t="52319" x="8386763" y="4643438"/>
          <p14:tracePt t="52336" x="8386763" y="4656138"/>
          <p14:tracePt t="52352" x="8374063" y="4656138"/>
          <p14:tracePt t="52424" x="8374063" y="4667250"/>
          <p14:tracePt t="52432" x="8374063" y="4679950"/>
          <p14:tracePt t="52512" x="8399463" y="4679950"/>
          <p14:tracePt t="52520" x="8448675" y="4679950"/>
          <p14:tracePt t="52528" x="8499475" y="4679950"/>
          <p14:tracePt t="52535" x="8537575" y="4679950"/>
          <p14:tracePt t="52552" x="8612188" y="4679950"/>
          <p14:tracePt t="52568" x="8650288" y="4679950"/>
          <p14:tracePt t="52585" x="8661400" y="4679950"/>
          <p14:tracePt t="52602" x="8674100" y="4679950"/>
          <p14:tracePt t="52735" x="8661400" y="4679950"/>
          <p14:tracePt t="52744" x="8624888" y="4679950"/>
          <p14:tracePt t="52753" x="8561388" y="4692650"/>
          <p14:tracePt t="52769" x="8448675" y="4730750"/>
          <p14:tracePt t="52786" x="8299450" y="4779963"/>
          <p14:tracePt t="52803" x="8199438" y="4792663"/>
          <p14:tracePt t="52819" x="8174038" y="4805363"/>
          <p14:tracePt t="52836" x="8161338" y="4805363"/>
          <p14:tracePt t="52920" x="8186738" y="4805363"/>
          <p14:tracePt t="52928" x="8235950" y="4805363"/>
          <p14:tracePt t="52936" x="8335963" y="4805363"/>
          <p14:tracePt t="52953" x="8561388" y="4805363"/>
          <p14:tracePt t="52970" x="8812213" y="4792663"/>
          <p14:tracePt t="52986" x="8999538" y="4779963"/>
          <p14:tracePt t="53003" x="9099550" y="4768850"/>
          <p14:tracePt t="53020" x="9124950" y="4768850"/>
          <p14:tracePt t="53036" x="9137650" y="4768850"/>
          <p14:tracePt t="53096" x="9112250" y="4768850"/>
          <p14:tracePt t="53103" x="9063038" y="4779963"/>
          <p14:tracePt t="53112" x="9012238" y="4805363"/>
          <p14:tracePt t="53120" x="8937625" y="4805363"/>
          <p14:tracePt t="53136" x="8763000" y="4818063"/>
          <p14:tracePt t="53154" x="8674100" y="4843463"/>
          <p14:tracePt t="53170" x="8624888" y="4843463"/>
          <p14:tracePt t="53187" x="8599488" y="4843463"/>
          <p14:tracePt t="53280" x="8637588" y="4843463"/>
          <p14:tracePt t="53287" x="8712200" y="4830763"/>
          <p14:tracePt t="53296" x="8812213" y="4779963"/>
          <p14:tracePt t="53304" x="8950325" y="4743450"/>
          <p14:tracePt t="53321" x="9263063" y="4692650"/>
          <p14:tracePt t="53337" x="9575800" y="4630738"/>
          <p14:tracePt t="53354" x="9788525" y="4618038"/>
          <p14:tracePt t="53371" x="9863138" y="4618038"/>
          <p14:tracePt t="53387" x="9888538" y="4618038"/>
          <p14:tracePt t="53472" x="9875838" y="4618038"/>
          <p14:tracePt t="53479" x="9839325" y="4618038"/>
          <p14:tracePt t="53488" x="9801225" y="4618038"/>
          <p14:tracePt t="53505" x="9726613" y="4618038"/>
          <p14:tracePt t="53521" x="9650413" y="4630738"/>
          <p14:tracePt t="53538" x="9588500" y="4643438"/>
          <p14:tracePt t="53555" x="9537700" y="4656138"/>
          <p14:tracePt t="53571" x="9475788" y="4667250"/>
          <p14:tracePt t="53588" x="9401175" y="4692650"/>
          <p14:tracePt t="53605" x="9363075" y="4705350"/>
          <p14:tracePt t="53621" x="9350375" y="4718050"/>
          <p14:tracePt t="53638" x="9337675" y="4718050"/>
          <p14:tracePt t="53720" x="9324975" y="4718050"/>
          <p14:tracePt t="53727" x="9312275" y="4718050"/>
          <p14:tracePt t="53738" x="9301163" y="4730750"/>
          <p14:tracePt t="53755" x="9275763" y="4730750"/>
          <p14:tracePt t="53772" x="9250363" y="4730750"/>
          <p14:tracePt t="53788" x="9224963" y="4743450"/>
          <p14:tracePt t="53805" x="9212263" y="4743450"/>
          <p14:tracePt t="53920" x="9237663" y="4743450"/>
          <p14:tracePt t="53928" x="9288463" y="4743450"/>
          <p14:tracePt t="53939" x="9363075" y="4730750"/>
          <p14:tracePt t="53956" x="9537700" y="4679950"/>
          <p14:tracePt t="53972" x="9750425" y="4667250"/>
          <p14:tracePt t="53989" x="9939338" y="4667250"/>
          <p14:tracePt t="54006" x="9988550" y="4667250"/>
          <p14:tracePt t="54007" x="10001250" y="4667250"/>
          <p14:tracePt t="54096" x="9988550" y="4667250"/>
          <p14:tracePt t="54104" x="9926638" y="4667250"/>
          <p14:tracePt t="54112" x="9813925" y="4692650"/>
          <p14:tracePt t="54122" x="9701213" y="4718050"/>
          <p14:tracePt t="54139" x="9424988" y="4756150"/>
          <p14:tracePt t="54156" x="9212263" y="4756150"/>
          <p14:tracePt t="54173" x="9088438" y="4756150"/>
          <p14:tracePt t="54189" x="9063038" y="4756150"/>
          <p14:tracePt t="54720" x="9075738" y="4756150"/>
          <p14:tracePt t="54728" x="9137650" y="4756150"/>
          <p14:tracePt t="54736" x="9224963" y="4756150"/>
          <p14:tracePt t="54744" x="9288463" y="4756150"/>
          <p14:tracePt t="54760" x="9463088" y="4705350"/>
          <p14:tracePt t="54775" x="9537700" y="4692650"/>
          <p14:tracePt t="54777" x="9613900" y="4679950"/>
          <p14:tracePt t="54792" x="9650413" y="4679950"/>
          <p14:tracePt t="54880" x="9637713" y="4679950"/>
          <p14:tracePt t="54888" x="9601200" y="4679950"/>
          <p14:tracePt t="54897" x="9537700" y="4679950"/>
          <p14:tracePt t="54909" x="9488488" y="4692650"/>
          <p14:tracePt t="54926" x="9401175" y="4718050"/>
          <p14:tracePt t="54928" x="9363075" y="4730750"/>
          <p14:tracePt t="54942" x="9324975" y="4730750"/>
          <p14:tracePt t="54944" x="9301163" y="4730750"/>
          <p14:tracePt t="54960" x="9288463" y="4730750"/>
          <p14:tracePt t="55111" x="9301163" y="4730750"/>
          <p14:tracePt t="55120" x="9312275" y="4730750"/>
          <p14:tracePt t="55279" x="9301163" y="4743450"/>
          <p14:tracePt t="55287" x="9288463" y="4743450"/>
          <p14:tracePt t="55297" x="9263063" y="4756150"/>
          <p14:tracePt t="55309" x="9237663" y="4756150"/>
          <p14:tracePt t="55325" x="9199563" y="4756150"/>
          <p14:tracePt t="55343" x="9175750" y="4768850"/>
          <p14:tracePt t="55359" x="9163050" y="4768850"/>
          <p14:tracePt t="55480" x="9175750" y="4768850"/>
          <p14:tracePt t="55487" x="9199563" y="4768850"/>
          <p14:tracePt t="55497" x="9224963" y="4768850"/>
          <p14:tracePt t="55510" x="9250363" y="4768850"/>
          <p14:tracePt t="55526" x="9275763" y="4768850"/>
          <p14:tracePt t="55528" x="9288463" y="4768850"/>
          <p14:tracePt t="55680" x="9275763" y="4779963"/>
          <p14:tracePt t="55687" x="9263063" y="4779963"/>
          <p14:tracePt t="55713" x="9250363" y="4792663"/>
          <p14:tracePt t="55928" x="9263063" y="4792663"/>
          <p14:tracePt t="55935" x="9275763" y="4792663"/>
          <p14:tracePt t="55952" x="9288463" y="4792663"/>
          <p14:tracePt t="55961" x="9301163" y="4792663"/>
          <p14:tracePt t="56177" x="9301163" y="4805363"/>
          <p14:tracePt t="56185" x="9301163" y="4818063"/>
          <p14:tracePt t="56197" x="9301163" y="4830763"/>
          <p14:tracePt t="56214" x="9301163" y="4856163"/>
          <p14:tracePt t="56216" x="9301163" y="4868863"/>
          <p14:tracePt t="56234" x="9301163" y="4879975"/>
          <p14:tracePt t="56247" x="9301163" y="4892675"/>
          <p14:tracePt t="56249" x="9301163" y="4905375"/>
          <p14:tracePt t="56273" x="9301163" y="4918075"/>
          <p14:tracePt t="56297" x="9301163" y="4930775"/>
          <p14:tracePt t="56345" x="9301163" y="4943475"/>
          <p14:tracePt t="56361" x="9288463" y="4956175"/>
          <p14:tracePt t="56369" x="9275763" y="4968875"/>
          <p14:tracePt t="56380" x="9250363" y="4968875"/>
          <p14:tracePt t="56397" x="9188450" y="4981575"/>
          <p14:tracePt t="56414" x="9137650" y="4992688"/>
          <p14:tracePt t="56417" x="9099550" y="4992688"/>
          <p14:tracePt t="56431" x="9075738" y="4992688"/>
          <p14:tracePt t="56433" x="9037638" y="4992688"/>
          <p14:tracePt t="56448" x="9012238" y="4992688"/>
          <p14:tracePt t="56451" x="8999538" y="4992688"/>
          <p14:tracePt t="56465" x="8950325" y="4992688"/>
          <p14:tracePt t="56482" x="8899525" y="4992688"/>
          <p14:tracePt t="56497" x="8850313" y="4992688"/>
          <p14:tracePt t="56515" x="8786813" y="4992688"/>
          <p14:tracePt t="56531" x="8750300" y="4992688"/>
          <p14:tracePt t="56547" x="8737600" y="4992688"/>
          <p14:tracePt t="56564" x="8724900" y="4992688"/>
          <p14:tracePt t="56581" x="8712200" y="4992688"/>
          <p14:tracePt t="56598" x="8699500" y="4992688"/>
          <p14:tracePt t="56602" x="8686800" y="4992688"/>
          <p14:tracePt t="56641" x="8674100" y="4992688"/>
          <p14:tracePt t="56857" x="8686800" y="4992688"/>
          <p14:tracePt t="56865" x="8699500" y="4981575"/>
          <p14:tracePt t="56873" x="8712200" y="4968875"/>
          <p14:tracePt t="56884" x="8737600" y="4956175"/>
          <p14:tracePt t="56900" x="8774113" y="4918075"/>
          <p14:tracePt t="56915" x="8812213" y="4892675"/>
          <p14:tracePt t="56932" x="8850313" y="4879975"/>
          <p14:tracePt t="56948" x="8863013" y="4868863"/>
          <p14:tracePt t="57161" x="8863013" y="4879975"/>
          <p14:tracePt t="57169" x="8850313" y="4905375"/>
          <p14:tracePt t="57184" x="8837613" y="4930775"/>
          <p14:tracePt t="57186" x="8812213" y="4956175"/>
          <p14:tracePt t="57201" x="8763000" y="4992688"/>
          <p14:tracePt t="57217" x="8724900" y="5018088"/>
          <p14:tracePt t="57233" x="8686800" y="5043488"/>
          <p14:tracePt t="57250" x="8661400" y="5043488"/>
          <p14:tracePt t="57267" x="8650288" y="5056188"/>
          <p14:tracePt t="57283" x="8624888" y="5056188"/>
          <p14:tracePt t="57300" x="8624888" y="5068888"/>
          <p14:tracePt t="57316" x="8612188" y="5068888"/>
          <p14:tracePt t="57538" x="8612188" y="5081588"/>
          <p14:tracePt t="57554" x="8612188" y="5092700"/>
          <p14:tracePt t="57569" x="8612188" y="5105400"/>
          <p14:tracePt t="57577" x="8612188" y="5118100"/>
          <p14:tracePt t="57594" x="8612188" y="5130800"/>
          <p14:tracePt t="57625" x="8612188" y="5143500"/>
          <p14:tracePt t="57641" x="8612188" y="5156200"/>
          <p14:tracePt t="57666" x="8612188" y="5168900"/>
          <p14:tracePt t="57689" x="8624888" y="5168900"/>
          <p14:tracePt t="57881" x="8637588" y="5168900"/>
          <p14:tracePt t="57891" x="8650288" y="5168900"/>
          <p14:tracePt t="57901" x="8661400" y="5168900"/>
          <p14:tracePt t="57905" x="8686800" y="5168900"/>
          <p14:tracePt t="57919" x="8724900" y="5156200"/>
          <p14:tracePt t="57923" x="8737600" y="5143500"/>
          <p14:tracePt t="57935" x="8750300" y="5143500"/>
          <p14:tracePt t="57938" x="8763000" y="5143500"/>
          <p14:tracePt t="57953" x="8786813" y="5130800"/>
          <p14:tracePt t="57969" x="8799513" y="5118100"/>
          <p14:tracePt t="57986" x="8812213" y="5118100"/>
          <p14:tracePt t="58049" x="8824913" y="5118100"/>
          <p14:tracePt t="58057" x="8837613" y="5118100"/>
          <p14:tracePt t="58074" x="8850313" y="5118100"/>
          <p14:tracePt t="58090" x="8863013" y="5118100"/>
          <p14:tracePt t="58106" x="8886825" y="5118100"/>
          <p14:tracePt t="58119" x="8899525" y="5118100"/>
          <p14:tracePt t="58121" x="8924925" y="5118100"/>
          <p14:tracePt t="58136" x="8963025" y="5118100"/>
          <p14:tracePt t="58138" x="8999538" y="5118100"/>
          <p14:tracePt t="58153" x="9099550" y="5143500"/>
          <p14:tracePt t="58169" x="9237663" y="5181600"/>
          <p14:tracePt t="58185" x="9424988" y="5205413"/>
          <p14:tracePt t="58202" x="9588500" y="5230813"/>
          <p14:tracePt t="58218" x="9750425" y="5256213"/>
          <p14:tracePt t="58235" x="9939338" y="5268913"/>
          <p14:tracePt t="58252" x="10177463" y="5281613"/>
          <p14:tracePt t="58269" x="10414000" y="5294313"/>
          <p14:tracePt t="58286" x="10626725" y="5294313"/>
          <p14:tracePt t="58289" x="10726738" y="5294313"/>
          <p14:tracePt t="58303" x="10815638" y="5294313"/>
          <p14:tracePt t="58307" x="10915650" y="5294313"/>
          <p14:tracePt t="58319" x="11002963" y="5294313"/>
          <p14:tracePt t="58321" x="11064875" y="5294313"/>
          <p14:tracePt t="58336" x="11215688" y="5294313"/>
          <p14:tracePt t="58353" x="11377613" y="5268913"/>
          <p14:tracePt t="58370" x="11515725" y="5230813"/>
          <p14:tracePt t="58387" x="11715750" y="5168900"/>
          <p14:tracePt t="58403" x="11928475" y="5081588"/>
          <p14:tracePt t="58419" x="12141200" y="493077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FBF769-83EA-0776-4F0D-B163C5E02F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D58E591-402B-8B1A-E8DA-A2A9A3D09AF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A776420-1ED1-FAA2-4D1D-89A93AC79EF0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FBA1B1C-E580-9847-FC1A-2E649A48449D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744C01F-7372-D6F3-7D0B-D4F36A0403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4504637-16AD-AD1C-065B-56CB17E849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819" y="1285192"/>
            <a:ext cx="8126361" cy="4287616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AACCA08F-2866-C98F-0F2B-0DAFEC35D62F}"/>
              </a:ext>
            </a:extLst>
          </p:cNvPr>
          <p:cNvSpPr/>
          <p:nvPr/>
        </p:nvSpPr>
        <p:spPr>
          <a:xfrm>
            <a:off x="6095999" y="3158041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id="{60440CE1-25AA-25BE-E84C-48816162597B}"/>
              </a:ext>
            </a:extLst>
          </p:cNvPr>
          <p:cNvSpPr/>
          <p:nvPr/>
        </p:nvSpPr>
        <p:spPr>
          <a:xfrm>
            <a:off x="9937416" y="4814687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07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319"/>
    </mc:Choice>
    <mc:Fallback xmlns="">
      <p:transition spd="slow" advTm="150319"/>
    </mc:Fallback>
  </mc:AlternateContent>
  <p:extLst>
    <p:ext uri="{3A86A75C-4F4B-4683-9AE1-C65F6400EC91}">
      <p14:laserTraceLst xmlns:p14="http://schemas.microsoft.com/office/powerpoint/2010/main">
        <p14:tracePtLst>
          <p14:tracePt t="137" x="5032375" y="1789113"/>
          <p14:tracePt t="147" x="5068888" y="1789113"/>
          <p14:tracePt t="159" x="5145088" y="1789113"/>
          <p14:tracePt t="161" x="5281613" y="1789113"/>
          <p14:tracePt t="176" x="5545138" y="1839913"/>
          <p14:tracePt t="193" x="5821363" y="1865313"/>
          <p14:tracePt t="211" x="6057900" y="1901825"/>
          <p14:tracePt t="227" x="6259513" y="1901825"/>
          <p14:tracePt t="243" x="6408738" y="1901825"/>
          <p14:tracePt t="260" x="6483350" y="1901825"/>
          <p14:tracePt t="277" x="6534150" y="1901825"/>
          <p14:tracePt t="294" x="6559550" y="1901825"/>
          <p14:tracePt t="310" x="6572250" y="1901825"/>
          <p14:tracePt t="328" x="6608763" y="1901825"/>
          <p14:tracePt t="330" x="6621463" y="1901825"/>
          <p14:tracePt t="344" x="6634163" y="1901825"/>
          <p14:tracePt t="345" x="6646863" y="1901825"/>
          <p14:tracePt t="361" x="6684963" y="1901825"/>
          <p14:tracePt t="377" x="6721475" y="1901825"/>
          <p14:tracePt t="394" x="6772275" y="1901825"/>
          <p14:tracePt t="410" x="6797675" y="1901825"/>
          <p14:tracePt t="427" x="6808788" y="1901825"/>
          <p14:tracePt t="444" x="6834188" y="1901825"/>
          <p14:tracePt t="461" x="6846888" y="1901825"/>
          <p14:tracePt t="478" x="6859588" y="1901825"/>
          <p14:tracePt t="494" x="6872288" y="1901825"/>
          <p14:tracePt t="706" x="6884988" y="1901825"/>
          <p14:tracePt t="714" x="6897688" y="1901825"/>
          <p14:tracePt t="738" x="6910388" y="1901825"/>
          <p14:tracePt t="746" x="6934200" y="1901825"/>
          <p14:tracePt t="764" x="6946900" y="1901825"/>
          <p14:tracePt t="780" x="6972300" y="1889125"/>
          <p14:tracePt t="796" x="7046913" y="1889125"/>
          <p14:tracePt t="813" x="7159625" y="1889125"/>
          <p14:tracePt t="828" x="7310438" y="1889125"/>
          <p14:tracePt t="846" x="7485063" y="1889125"/>
          <p14:tracePt t="863" x="7635875" y="1889125"/>
          <p14:tracePt t="866" x="7697788" y="1889125"/>
          <p14:tracePt t="881" x="7761288" y="1889125"/>
          <p14:tracePt t="883" x="7823200" y="1889125"/>
          <p14:tracePt t="897" x="7910513" y="1889125"/>
          <p14:tracePt t="900" x="7999413" y="1889125"/>
          <p14:tracePt t="914" x="8161338" y="1914525"/>
          <p14:tracePt t="930" x="8299450" y="1914525"/>
          <p14:tracePt t="947" x="8374063" y="1914525"/>
          <p14:tracePt t="963" x="8435975" y="1914525"/>
          <p14:tracePt t="980" x="8499475" y="1914525"/>
          <p14:tracePt t="996" x="8561388" y="1939925"/>
          <p14:tracePt t="1014" x="8624888" y="1939925"/>
          <p14:tracePt t="1031" x="8686800" y="1939925"/>
          <p14:tracePt t="1034" x="8724900" y="1939925"/>
          <p14:tracePt t="1047" x="8774113" y="1952625"/>
          <p14:tracePt t="1051" x="8824913" y="1965325"/>
          <p14:tracePt t="1064" x="8863013" y="1965325"/>
          <p14:tracePt t="1066" x="8899525" y="1965325"/>
          <p14:tracePt t="1081" x="9012238" y="1965325"/>
          <p14:tracePt t="1098" x="9124950" y="1965325"/>
          <p14:tracePt t="1122" x="9375775" y="1965325"/>
          <p14:tracePt t="1132" x="9475788" y="1965325"/>
          <p14:tracePt t="1148" x="9637713" y="1939925"/>
          <p14:tracePt t="1164" x="9763125" y="1914525"/>
          <p14:tracePt t="1180" x="9852025" y="1901825"/>
          <p14:tracePt t="1197" x="9913938" y="1876425"/>
          <p14:tracePt t="1214" x="9939338" y="1876425"/>
          <p14:tracePt t="1231" x="9975850" y="1865313"/>
          <p14:tracePt t="1234" x="9988550" y="1865313"/>
          <p14:tracePt t="1248" x="10013950" y="1865313"/>
          <p14:tracePt t="1250" x="10052050" y="1852613"/>
          <p14:tracePt t="1265" x="10064750" y="1852613"/>
          <p14:tracePt t="1267" x="10075863" y="1852613"/>
          <p14:tracePt t="1282" x="10113963" y="1839913"/>
          <p14:tracePt t="1298" x="10152063" y="1827213"/>
          <p14:tracePt t="1314" x="10152063" y="1814513"/>
          <p14:tracePt t="1834" x="10164763" y="1814513"/>
          <p14:tracePt t="1850" x="10177463" y="1814513"/>
          <p14:tracePt t="1858" x="10188575" y="1814513"/>
          <p14:tracePt t="1866" x="10201275" y="1814513"/>
          <p14:tracePt t="1883" x="10213975" y="1814513"/>
          <p14:tracePt t="1900" x="10252075" y="1814513"/>
          <p14:tracePt t="1916" x="10301288" y="1814513"/>
          <p14:tracePt t="1933" x="10364788" y="1814513"/>
          <p14:tracePt t="1950" x="10414000" y="1827213"/>
          <p14:tracePt t="1967" x="10452100" y="1839913"/>
          <p14:tracePt t="1970" x="10464800" y="1852613"/>
          <p14:tracePt t="1984" x="10477500" y="1865313"/>
          <p14:tracePt t="1987" x="10502900" y="1876425"/>
          <p14:tracePt t="1999" x="10514013" y="1876425"/>
          <p14:tracePt t="2002" x="10526713" y="1876425"/>
          <p14:tracePt t="2017" x="10526713" y="1889125"/>
          <p14:tracePt t="2034" x="10526713" y="1901825"/>
          <p14:tracePt t="2050" x="10539413" y="1901825"/>
          <p14:tracePt t="2066" x="10539413" y="1914525"/>
          <p14:tracePt t="2114" x="10539413" y="1927225"/>
          <p14:tracePt t="2123" x="10539413" y="1939925"/>
          <p14:tracePt t="2139" x="10539413" y="1952625"/>
          <p14:tracePt t="2151" x="10539413" y="1965325"/>
          <p14:tracePt t="2167" x="10539413" y="1978025"/>
          <p14:tracePt t="2186" x="10539413" y="1989138"/>
          <p14:tracePt t="2201" x="10539413" y="2014538"/>
          <p14:tracePt t="2218" x="10539413" y="2039938"/>
          <p14:tracePt t="2235" x="10539413" y="2052638"/>
          <p14:tracePt t="2252" x="10539413" y="2089150"/>
          <p14:tracePt t="2268" x="10539413" y="2114550"/>
          <p14:tracePt t="2285" x="10539413" y="2152650"/>
          <p14:tracePt t="2302" x="10539413" y="2201863"/>
          <p14:tracePt t="2318" x="10539413" y="2227263"/>
          <p14:tracePt t="2335" x="10539413" y="2252663"/>
          <p14:tracePt t="2352" x="10539413" y="2265363"/>
          <p14:tracePt t="2355" x="10539413" y="2278063"/>
          <p14:tracePt t="2370" x="10539413" y="2290763"/>
          <p14:tracePt t="2386" x="10552113" y="2303463"/>
          <p14:tracePt t="2388" x="10552113" y="2314575"/>
          <p14:tracePt t="2403" x="10564813" y="2314575"/>
          <p14:tracePt t="2405" x="10564813" y="2327275"/>
          <p14:tracePt t="2419" x="10577513" y="2339975"/>
          <p14:tracePt t="2436" x="10590213" y="2365375"/>
          <p14:tracePt t="2452" x="10614025" y="2365375"/>
          <p14:tracePt t="2468" x="10614025" y="2378075"/>
          <p14:tracePt t="2485" x="10626725" y="2390775"/>
          <p14:tracePt t="2642" x="10639425" y="2414588"/>
          <p14:tracePt t="2650" x="10652125" y="2427288"/>
          <p14:tracePt t="2659" x="10664825" y="2452688"/>
          <p14:tracePt t="2668" x="10690225" y="2490788"/>
          <p14:tracePt t="2685" x="10715625" y="2516188"/>
          <p14:tracePt t="2701" x="10726738" y="2527300"/>
          <p14:tracePt t="2718" x="10726738" y="2552700"/>
          <p14:tracePt t="2722" x="10726738" y="2565400"/>
          <p14:tracePt t="2735" x="10739438" y="2565400"/>
          <p14:tracePt t="2754" x="10739438" y="2578100"/>
          <p14:tracePt t="2768" x="10739438" y="2590800"/>
          <p14:tracePt t="2826" x="10739438" y="2603500"/>
          <p14:tracePt t="2835" x="10739438" y="2616200"/>
          <p14:tracePt t="2851" x="10739438" y="2640013"/>
          <p14:tracePt t="2866" x="10739438" y="2652713"/>
          <p14:tracePt t="2899" x="10739438" y="2665413"/>
          <p14:tracePt t="2907" x="10739438" y="2678113"/>
          <p14:tracePt t="3010" x="10752138" y="2678113"/>
          <p14:tracePt t="3018" x="10764838" y="2678113"/>
          <p14:tracePt t="3027" x="10790238" y="2678113"/>
          <p14:tracePt t="3036" x="10839450" y="2703513"/>
          <p14:tracePt t="3052" x="11002963" y="2716213"/>
          <p14:tracePt t="3069" x="11153775" y="2740025"/>
          <p14:tracePt t="3086" x="11277600" y="2752725"/>
          <p14:tracePt t="3102" x="11353800" y="2752725"/>
          <p14:tracePt t="3105" x="11377613" y="2752725"/>
          <p14:tracePt t="3119" x="11390313" y="2752725"/>
          <p14:tracePt t="3122" x="11415713" y="2752725"/>
          <p14:tracePt t="3394" x="11415713" y="2765425"/>
          <p14:tracePt t="3403" x="11415713" y="2778125"/>
          <p14:tracePt t="3426" x="11415713" y="2790825"/>
          <p14:tracePt t="3674" x="11403013" y="2790825"/>
          <p14:tracePt t="3682" x="11390313" y="2803525"/>
          <p14:tracePt t="3691" x="11377613" y="2803525"/>
          <p14:tracePt t="3704" x="11377613" y="2816225"/>
          <p14:tracePt t="3706" x="11366500" y="2816225"/>
          <p14:tracePt t="3721" x="11328400" y="2840038"/>
          <p14:tracePt t="3738" x="11290300" y="2840038"/>
          <p14:tracePt t="3755" x="11266488" y="2865438"/>
          <p14:tracePt t="3771" x="11241088" y="2865438"/>
          <p14:tracePt t="3803" x="11228388" y="2878138"/>
          <p14:tracePt t="3898" x="11228388" y="2865438"/>
          <p14:tracePt t="3906" x="11228388" y="2840038"/>
          <p14:tracePt t="3923" x="11228388" y="2765425"/>
          <p14:tracePt t="3938" x="11215688" y="2678113"/>
          <p14:tracePt t="3954" x="11202988" y="2590800"/>
          <p14:tracePt t="3971" x="11202988" y="2490788"/>
          <p14:tracePt t="3988" x="11202988" y="2427288"/>
          <p14:tracePt t="4004" x="11202988" y="2365375"/>
          <p14:tracePt t="4022" x="11202988" y="2314575"/>
          <p14:tracePt t="4038" x="11202988" y="2290763"/>
          <p14:tracePt t="4042" x="11202988" y="2252663"/>
          <p14:tracePt t="4055" x="11202988" y="2227263"/>
          <p14:tracePt t="4058" x="11202988" y="2214563"/>
          <p14:tracePt t="4072" x="11202988" y="2201863"/>
          <p14:tracePt t="4074" x="11202988" y="2178050"/>
          <p14:tracePt t="4091" x="11202988" y="2165350"/>
          <p14:tracePt t="4306" x="11190288" y="2165350"/>
          <p14:tracePt t="4322" x="11177588" y="2165350"/>
          <p14:tracePt t="4330" x="11164888" y="2165350"/>
          <p14:tracePt t="4346" x="11153775" y="2165350"/>
          <p14:tracePt t="4355" x="11141075" y="2178050"/>
          <p14:tracePt t="4372" x="11128375" y="2190750"/>
          <p14:tracePt t="4389" x="11115675" y="2201863"/>
          <p14:tracePt t="4411" x="11102975" y="2201863"/>
          <p14:tracePt t="4423" x="11102975" y="2214563"/>
          <p14:tracePt t="4425" x="11102975" y="2227263"/>
          <p14:tracePt t="4439" x="11090275" y="2227263"/>
          <p14:tracePt t="4455" x="11077575" y="2227263"/>
          <p14:tracePt t="4459" x="11077575" y="2239963"/>
          <p14:tracePt t="4474" x="11052175" y="2239963"/>
          <p14:tracePt t="4490" x="11041063" y="2239963"/>
          <p14:tracePt t="4506" x="11002963" y="2239963"/>
          <p14:tracePt t="4523" x="10964863" y="2252663"/>
          <p14:tracePt t="4539" x="10915650" y="2252663"/>
          <p14:tracePt t="4556" x="10877550" y="2252663"/>
          <p14:tracePt t="4572" x="10802938" y="2252663"/>
          <p14:tracePt t="4589" x="10664825" y="2190750"/>
          <p14:tracePt t="4607" x="10452100" y="2089150"/>
          <p14:tracePt t="4609" x="10326688" y="2039938"/>
          <p14:tracePt t="4623" x="10213975" y="1978025"/>
          <p14:tracePt t="4625" x="10075863" y="1914525"/>
          <p14:tracePt t="4640" x="9926638" y="1827213"/>
          <p14:tracePt t="4643" x="9775825" y="1765300"/>
          <p14:tracePt t="4657" x="9463088" y="1614488"/>
          <p14:tracePt t="4674" x="9099550" y="1463675"/>
          <p14:tracePt t="4690" x="8750300" y="1350963"/>
          <p14:tracePt t="4707" x="8424863" y="1276350"/>
          <p14:tracePt t="4723" x="8174038" y="1227138"/>
          <p14:tracePt t="4740" x="7948613" y="1201738"/>
          <p14:tracePt t="4756" x="7723188" y="1176338"/>
          <p14:tracePt t="4773" x="7448550" y="1163638"/>
          <p14:tracePt t="4790" x="7134225" y="1163638"/>
          <p14:tracePt t="4806" x="6808788" y="1163638"/>
          <p14:tracePt t="4810" x="6621463" y="1163638"/>
          <p14:tracePt t="4824" x="6421438" y="1163638"/>
          <p14:tracePt t="4826" x="6208713" y="1163638"/>
          <p14:tracePt t="4840" x="5983288" y="1176338"/>
          <p14:tracePt t="4843" x="5732463" y="1214438"/>
          <p14:tracePt t="4859" x="5219700" y="1276350"/>
          <p14:tracePt t="4874" x="4781550" y="1314450"/>
          <p14:tracePt t="4890" x="4418013" y="1339850"/>
          <p14:tracePt t="4906" x="4081463" y="1376363"/>
          <p14:tracePt t="4924" x="3805238" y="1414463"/>
          <p14:tracePt t="4940" x="3617913" y="1427163"/>
          <p14:tracePt t="4956" x="3454400" y="1450975"/>
          <p14:tracePt t="4974" x="3317875" y="1489075"/>
          <p14:tracePt t="4991" x="3128963" y="1514475"/>
          <p14:tracePt t="4994" x="3016250" y="1539875"/>
          <p14:tracePt t="5008" x="2916238" y="1576388"/>
          <p14:tracePt t="5010" x="2803525" y="1589088"/>
          <p14:tracePt t="5024" x="2678113" y="1601788"/>
          <p14:tracePt t="5026" x="2565400" y="1627188"/>
          <p14:tracePt t="5042" x="2290763" y="1676400"/>
          <p14:tracePt t="5058" x="2052638" y="1701800"/>
          <p14:tracePt t="5074" x="1852613" y="1739900"/>
          <p14:tracePt t="5091" x="1701800" y="1776413"/>
          <p14:tracePt t="5108" x="1577975" y="1814513"/>
          <p14:tracePt t="5125" x="1489075" y="1839913"/>
          <p14:tracePt t="5141" x="1439863" y="1865313"/>
          <p14:tracePt t="5158" x="1389063" y="1889125"/>
          <p14:tracePt t="5174" x="1352550" y="1927225"/>
          <p14:tracePt t="5177" x="1327150" y="1939925"/>
          <p14:tracePt t="5191" x="1314450" y="1978025"/>
          <p14:tracePt t="5194" x="1301750" y="1989138"/>
          <p14:tracePt t="5208" x="1289050" y="2001838"/>
          <p14:tracePt t="5210" x="1263650" y="2039938"/>
          <p14:tracePt t="5225" x="1252538" y="2078038"/>
          <p14:tracePt t="5227" x="1252538" y="2114550"/>
          <p14:tracePt t="5242" x="1239838" y="2227263"/>
          <p14:tracePt t="5258" x="1239838" y="2339975"/>
          <p14:tracePt t="5275" x="1239838" y="2452688"/>
          <p14:tracePt t="5291" x="1239838" y="2540000"/>
          <p14:tracePt t="5308" x="1239838" y="2640013"/>
          <p14:tracePt t="5325" x="1239838" y="2778125"/>
          <p14:tracePt t="5342" x="1263650" y="2941638"/>
          <p14:tracePt t="5358" x="1276350" y="3090863"/>
          <p14:tracePt t="5375" x="1363663" y="3278188"/>
          <p14:tracePt t="5379" x="1401763" y="3367088"/>
          <p14:tracePt t="5392" x="1452563" y="3467100"/>
          <p14:tracePt t="5394" x="1501775" y="3579813"/>
          <p14:tracePt t="5409" x="1601788" y="3754438"/>
          <p14:tracePt t="5426" x="1739900" y="3941763"/>
          <p14:tracePt t="5442" x="1865313" y="4117975"/>
          <p14:tracePt t="5459" x="1990725" y="4230688"/>
          <p14:tracePt t="5475" x="2127250" y="4354513"/>
          <p14:tracePt t="5492" x="2278063" y="4492625"/>
          <p14:tracePt t="5508" x="2503488" y="4605338"/>
          <p14:tracePt t="5525" x="2654300" y="4718050"/>
          <p14:tracePt t="5543" x="2778125" y="4805363"/>
          <p14:tracePt t="5547" x="2828925" y="4856163"/>
          <p14:tracePt t="5559" x="2867025" y="4879975"/>
          <p14:tracePt t="5562" x="2916238" y="4918075"/>
          <p14:tracePt t="5575" x="2941638" y="4943475"/>
          <p14:tracePt t="5578" x="2967038" y="4956175"/>
          <p14:tracePt t="5593" x="3003550" y="4968875"/>
          <p14:tracePt t="5595" x="3054350" y="4981575"/>
          <p14:tracePt t="5609" x="3141663" y="5043488"/>
          <p14:tracePt t="5626" x="3267075" y="5081588"/>
          <p14:tracePt t="5642" x="3441700" y="5118100"/>
          <p14:tracePt t="5659" x="3667125" y="5181600"/>
          <p14:tracePt t="5676" x="3956050" y="5230813"/>
          <p14:tracePt t="5692" x="4356100" y="5294313"/>
          <p14:tracePt t="5709" x="4956175" y="5343525"/>
          <p14:tracePt t="5726" x="5645150" y="5368925"/>
          <p14:tracePt t="5729" x="5957888" y="5368925"/>
          <p14:tracePt t="5742" x="6234113" y="5381625"/>
          <p14:tracePt t="5746" x="6508750" y="5381625"/>
          <p14:tracePt t="5759" x="6784975" y="5381625"/>
          <p14:tracePt t="5762" x="7059613" y="5381625"/>
          <p14:tracePt t="5776" x="7335838" y="5381625"/>
          <p14:tracePt t="5779" x="7610475" y="5381625"/>
          <p14:tracePt t="5794" x="7974013" y="5381625"/>
          <p14:tracePt t="5810" x="8261350" y="5343525"/>
          <p14:tracePt t="5826" x="8486775" y="5318125"/>
          <p14:tracePt t="5843" x="8661400" y="5305425"/>
          <p14:tracePt t="5860" x="8850313" y="5281613"/>
          <p14:tracePt t="5876" x="9099550" y="5281613"/>
          <p14:tracePt t="5893" x="9375775" y="5268913"/>
          <p14:tracePt t="5910" x="9663113" y="5230813"/>
          <p14:tracePt t="5928" x="9952038" y="5205413"/>
          <p14:tracePt t="5931" x="10088563" y="5181600"/>
          <p14:tracePt t="5943" x="10226675" y="5143500"/>
          <p14:tracePt t="5946" x="10339388" y="5105400"/>
          <p14:tracePt t="5960" x="10439400" y="5068888"/>
          <p14:tracePt t="5963" x="10552113" y="5030788"/>
          <p14:tracePt t="5977" x="10715625" y="4956175"/>
          <p14:tracePt t="5994" x="10828338" y="4905375"/>
          <p14:tracePt t="6010" x="10902950" y="4843463"/>
          <p14:tracePt t="6027" x="10952163" y="4805363"/>
          <p14:tracePt t="6043" x="10977563" y="4768850"/>
          <p14:tracePt t="6060" x="10990263" y="4730750"/>
          <p14:tracePt t="6076" x="11002963" y="4718050"/>
          <p14:tracePt t="6093" x="11015663" y="4705350"/>
          <p14:tracePt t="6110" x="11028363" y="4692650"/>
          <p14:tracePt t="6113" x="11041063" y="4679950"/>
          <p14:tracePt t="6126" x="11041063" y="4667250"/>
          <p14:tracePt t="6130" x="11052175" y="4667250"/>
          <p14:tracePt t="6144" x="11052175" y="4656138"/>
          <p14:tracePt t="6147" x="11064875" y="4643438"/>
          <p14:tracePt t="6160" x="11064875" y="4630738"/>
          <p14:tracePt t="6162" x="11077575" y="4630738"/>
          <p14:tracePt t="6177" x="11090275" y="4605338"/>
          <p14:tracePt t="6202" x="11090275" y="4592638"/>
          <p14:tracePt t="6370" x="11090275" y="4554538"/>
          <p14:tracePt t="6377" x="11090275" y="4479925"/>
          <p14:tracePt t="6386" x="11090275" y="4367213"/>
          <p14:tracePt t="6395" x="11077575" y="4205288"/>
          <p14:tracePt t="6411" x="10977563" y="3792538"/>
          <p14:tracePt t="6428" x="10852150" y="3341688"/>
          <p14:tracePt t="6444" x="10739438" y="3003550"/>
          <p14:tracePt t="6461" x="10652125" y="2778125"/>
          <p14:tracePt t="6478" x="10526713" y="2627313"/>
          <p14:tracePt t="6494" x="10414000" y="2503488"/>
          <p14:tracePt t="6498" x="10352088" y="2439988"/>
          <p14:tracePt t="6511" x="10313988" y="2390775"/>
          <p14:tracePt t="6514" x="10264775" y="2339975"/>
          <p14:tracePt t="6529" x="10201275" y="2290763"/>
          <p14:tracePt t="6531" x="10139363" y="2239963"/>
          <p14:tracePt t="6546" x="10001250" y="2101850"/>
          <p14:tracePt t="6562" x="9801225" y="1927225"/>
          <p14:tracePt t="6578" x="9588500" y="1752600"/>
          <p14:tracePt t="6595" x="9363075" y="1614488"/>
          <p14:tracePt t="6612" x="9137650" y="1476375"/>
          <p14:tracePt t="6628" x="8874125" y="1389063"/>
          <p14:tracePt t="6645" x="8574088" y="1314450"/>
          <p14:tracePt t="6662" x="8235950" y="1263650"/>
          <p14:tracePt t="6678" x="7874000" y="1214438"/>
          <p14:tracePt t="6696" x="7523163" y="1189038"/>
          <p14:tracePt t="6699" x="7310438" y="1189038"/>
          <p14:tracePt t="6713" x="7134225" y="1189038"/>
          <p14:tracePt t="6715" x="6934200" y="1189038"/>
          <p14:tracePt t="6728" x="6696075" y="1189038"/>
          <p14:tracePt t="6731" x="6483350" y="1189038"/>
          <p14:tracePt t="6746" x="6121400" y="1189038"/>
          <p14:tracePt t="6762" x="5708650" y="1189038"/>
          <p14:tracePt t="6779" x="5232400" y="1189038"/>
          <p14:tracePt t="6795" x="4581525" y="1189038"/>
          <p14:tracePt t="6812" x="3830638" y="1189038"/>
          <p14:tracePt t="6828" x="3116263" y="1201738"/>
          <p14:tracePt t="6845" x="2565400" y="1201738"/>
          <p14:tracePt t="6862" x="2228850" y="1201738"/>
          <p14:tracePt t="6866" x="2116138" y="1201738"/>
          <p14:tracePt t="6879" x="2027238" y="1201738"/>
          <p14:tracePt t="6883" x="1978025" y="1214438"/>
          <p14:tracePt t="6895" x="1939925" y="1214438"/>
          <p14:tracePt t="6898" x="1890713" y="1214438"/>
          <p14:tracePt t="6912" x="1852613" y="1214438"/>
          <p14:tracePt t="6915" x="1814513" y="1227138"/>
          <p14:tracePt t="6930" x="1739900" y="1250950"/>
          <p14:tracePt t="6946" x="1652588" y="1263650"/>
          <p14:tracePt t="6963" x="1514475" y="1289050"/>
          <p14:tracePt t="6980" x="1363663" y="1339850"/>
          <p14:tracePt t="6996" x="1139825" y="1414463"/>
          <p14:tracePt t="7012" x="950913" y="1489075"/>
          <p14:tracePt t="7029" x="801688" y="1576388"/>
          <p14:tracePt t="7047" x="676275" y="1714500"/>
          <p14:tracePt t="7050" x="625475" y="1801813"/>
          <p14:tracePt t="7063" x="600075" y="1865313"/>
          <p14:tracePt t="7066" x="576263" y="1939925"/>
          <p14:tracePt t="7079" x="563563" y="2027238"/>
          <p14:tracePt t="7083" x="550863" y="2127250"/>
          <p14:tracePt t="7096" x="538163" y="2252663"/>
          <p14:tracePt t="7098" x="538163" y="2365375"/>
          <p14:tracePt t="7114" x="538163" y="2627313"/>
          <p14:tracePt t="7130" x="538163" y="2840038"/>
          <p14:tracePt t="7146" x="538163" y="3078163"/>
          <p14:tracePt t="7164" x="538163" y="3290888"/>
          <p14:tracePt t="7180" x="550863" y="3503613"/>
          <p14:tracePt t="7197" x="650875" y="3729038"/>
          <p14:tracePt t="7214" x="763588" y="3979863"/>
          <p14:tracePt t="7230" x="876300" y="4230688"/>
          <p14:tracePt t="7234" x="914400" y="4318000"/>
          <p14:tracePt t="7248" x="950913" y="4392613"/>
          <p14:tracePt t="7252" x="989013" y="4454525"/>
          <p14:tracePt t="7265" x="1001713" y="4518025"/>
          <p14:tracePt t="7268" x="1014413" y="4567238"/>
          <p14:tracePt t="7282" x="1076325" y="4656138"/>
          <p14:tracePt t="7299" x="1127125" y="4718050"/>
          <p14:tracePt t="7315" x="1176338" y="4792663"/>
          <p14:tracePt t="7331" x="1252538" y="4879975"/>
          <p14:tracePt t="7348" x="1339850" y="4943475"/>
          <p14:tracePt t="7365" x="1439863" y="5043488"/>
          <p14:tracePt t="7381" x="1552575" y="5105400"/>
          <p14:tracePt t="7398" x="1701800" y="5181600"/>
          <p14:tracePt t="7416" x="1852613" y="5256213"/>
          <p14:tracePt t="7419" x="1927225" y="5294313"/>
          <p14:tracePt t="7432" x="2003425" y="5330825"/>
          <p14:tracePt t="7435" x="2090738" y="5381625"/>
          <p14:tracePt t="7447" x="2178050" y="5430838"/>
          <p14:tracePt t="7450" x="2265363" y="5468938"/>
          <p14:tracePt t="7465" x="2378075" y="5507038"/>
          <p14:tracePt t="7467" x="2465388" y="5568950"/>
          <p14:tracePt t="7483" x="2667000" y="5643563"/>
          <p14:tracePt t="7499" x="2854325" y="5719763"/>
          <p14:tracePt t="7514" x="3016250" y="5794375"/>
          <p14:tracePt t="7531" x="3167063" y="5868988"/>
          <p14:tracePt t="7548" x="3317875" y="5932488"/>
          <p14:tracePt t="7564" x="3429000" y="5994400"/>
          <p14:tracePt t="7581" x="3530600" y="6032500"/>
          <p14:tracePt t="7597" x="3617913" y="6056313"/>
          <p14:tracePt t="7615" x="3743325" y="6094413"/>
          <p14:tracePt t="7617" x="3805238" y="6107113"/>
          <p14:tracePt t="7631" x="3879850" y="6132513"/>
          <p14:tracePt t="7634" x="3968750" y="6157913"/>
          <p14:tracePt t="7648" x="4068763" y="6181725"/>
          <p14:tracePt t="7650" x="4181475" y="6207125"/>
          <p14:tracePt t="7665" x="4468813" y="6269038"/>
          <p14:tracePt t="7681" x="4794250" y="6307138"/>
          <p14:tracePt t="7698" x="5119688" y="6319838"/>
          <p14:tracePt t="7714" x="5507038" y="6319838"/>
          <p14:tracePt t="7731" x="6021388" y="6319838"/>
          <p14:tracePt t="7748" x="6572250" y="6319838"/>
          <p14:tracePt t="7764" x="7223125" y="6307138"/>
          <p14:tracePt t="7781" x="7835900" y="6245225"/>
          <p14:tracePt t="7798" x="8335963" y="6119813"/>
          <p14:tracePt t="7815" x="8712200" y="6032500"/>
          <p14:tracePt t="7818" x="8863013" y="5981700"/>
          <p14:tracePt t="7831" x="8999538" y="5945188"/>
          <p14:tracePt t="7834" x="9137650" y="5907088"/>
          <p14:tracePt t="7848" x="9275763" y="5868988"/>
          <p14:tracePt t="7850" x="9413875" y="5819775"/>
          <p14:tracePt t="7866" x="9650413" y="5756275"/>
          <p14:tracePt t="7882" x="9926638" y="5668963"/>
          <p14:tracePt t="7898" x="10252075" y="5607050"/>
          <p14:tracePt t="7915" x="10602913" y="5468938"/>
          <p14:tracePt t="7932" x="10864850" y="5305425"/>
          <p14:tracePt t="7947" x="11052175" y="5168900"/>
          <p14:tracePt t="7965" x="11164888" y="5018088"/>
          <p14:tracePt t="7982" x="11228388" y="4843463"/>
          <p14:tracePt t="7998" x="11277600" y="4667250"/>
          <p14:tracePt t="8001" x="11303000" y="4579938"/>
          <p14:tracePt t="8015" x="11328400" y="4479925"/>
          <p14:tracePt t="8018" x="11341100" y="4354513"/>
          <p14:tracePt t="8032" x="11353800" y="4217988"/>
          <p14:tracePt t="8034" x="11390313" y="4092575"/>
          <p14:tracePt t="8049" x="11403013" y="3767138"/>
          <p14:tracePt t="8066" x="11403013" y="3454400"/>
          <p14:tracePt t="8082" x="11403013" y="3154363"/>
          <p14:tracePt t="8099" x="11366500" y="2852738"/>
          <p14:tracePt t="8115" x="11241088" y="2590800"/>
          <p14:tracePt t="8132" x="11077575" y="2339975"/>
          <p14:tracePt t="8148" x="10890250" y="2078038"/>
          <p14:tracePt t="8166" x="10664825" y="1839913"/>
          <p14:tracePt t="8182" x="10426700" y="1701800"/>
          <p14:tracePt t="8185" x="10313988" y="1652588"/>
          <p14:tracePt t="8199" x="10177463" y="1614488"/>
          <p14:tracePt t="8202" x="10001250" y="1563688"/>
          <p14:tracePt t="8215" x="9813925" y="1527175"/>
          <p14:tracePt t="8219" x="9613900" y="1501775"/>
          <p14:tracePt t="8234" x="9175750" y="1427163"/>
          <p14:tracePt t="8250" x="8624888" y="1363663"/>
          <p14:tracePt t="8266" x="8010525" y="1289050"/>
          <p14:tracePt t="8283" x="7485063" y="1250950"/>
          <p14:tracePt t="8300" x="7072313" y="1250950"/>
          <p14:tracePt t="8317" x="6684963" y="1250950"/>
          <p14:tracePt t="8332" x="6334125" y="1250950"/>
          <p14:tracePt t="8349" x="6008688" y="1250950"/>
          <p14:tracePt t="8366" x="5695950" y="1250950"/>
          <p14:tracePt t="8383" x="5307013" y="1250950"/>
          <p14:tracePt t="8386" x="4968875" y="1314450"/>
          <p14:tracePt t="8399" x="4619625" y="1350963"/>
          <p14:tracePt t="8402" x="4268788" y="1389063"/>
          <p14:tracePt t="8418" x="3679825" y="1463675"/>
          <p14:tracePt t="8433" x="3279775" y="1514475"/>
          <p14:tracePt t="8450" x="2979738" y="1539875"/>
          <p14:tracePt t="8466" x="2690813" y="1576388"/>
          <p14:tracePt t="8483" x="2465388" y="1614488"/>
          <p14:tracePt t="8499" x="2265363" y="1639888"/>
          <p14:tracePt t="8516" x="2090738" y="1676400"/>
          <p14:tracePt t="8533" x="1914525" y="1727200"/>
          <p14:tracePt t="8550" x="1739900" y="1765300"/>
          <p14:tracePt t="8567" x="1565275" y="1801813"/>
          <p14:tracePt t="8570" x="1476375" y="1827213"/>
          <p14:tracePt t="8583" x="1401763" y="1852613"/>
          <p14:tracePt t="8586" x="1339850" y="1876425"/>
          <p14:tracePt t="8600" x="1263650" y="1901825"/>
          <p14:tracePt t="8603" x="1189038" y="1927225"/>
          <p14:tracePt t="8618" x="1089025" y="1965325"/>
          <p14:tracePt t="8634" x="989013" y="2027238"/>
          <p14:tracePt t="8650" x="938213" y="2078038"/>
          <p14:tracePt t="8668" x="876300" y="2214563"/>
          <p14:tracePt t="8684" x="838200" y="2414588"/>
          <p14:tracePt t="8700" x="801688" y="2652713"/>
          <p14:tracePt t="8717" x="801688" y="2903538"/>
          <p14:tracePt t="8734" x="801688" y="3141663"/>
          <p14:tracePt t="8737" x="801688" y="3241675"/>
          <p14:tracePt t="8751" x="801688" y="3328988"/>
          <p14:tracePt t="8754" x="801688" y="3403600"/>
          <p14:tracePt t="8767" x="801688" y="3490913"/>
          <p14:tracePt t="8771" x="801688" y="3579813"/>
          <p14:tracePt t="8784" x="814388" y="3679825"/>
          <p14:tracePt t="8786" x="814388" y="3767138"/>
          <p14:tracePt t="8802" x="838200" y="3892550"/>
          <p14:tracePt t="8818" x="889000" y="4005263"/>
          <p14:tracePt t="8834" x="925513" y="4092575"/>
          <p14:tracePt t="8851" x="976313" y="4192588"/>
          <p14:tracePt t="8868" x="1027113" y="4318000"/>
          <p14:tracePt t="8884" x="1127125" y="4405313"/>
          <p14:tracePt t="8900" x="1227138" y="4518025"/>
          <p14:tracePt t="8918" x="1389063" y="4605338"/>
          <p14:tracePt t="8934" x="1601788" y="4692650"/>
          <p14:tracePt t="8938" x="1727200" y="4718050"/>
          <p14:tracePt t="8952" x="1865313" y="4756150"/>
          <p14:tracePt t="8955" x="2014538" y="4779963"/>
          <p14:tracePt t="8968" x="2203450" y="4805363"/>
          <p14:tracePt t="8971" x="2416175" y="4818063"/>
          <p14:tracePt t="8985" x="2903538" y="4843463"/>
          <p14:tracePt t="9002" x="3492500" y="4843463"/>
          <p14:tracePt t="9018" x="4005263" y="4843463"/>
          <p14:tracePt t="9035" x="4443413" y="4843463"/>
          <p14:tracePt t="9051" x="4756150" y="4843463"/>
          <p14:tracePt t="9068" x="4981575" y="4843463"/>
          <p14:tracePt t="9084" x="5170488" y="4843463"/>
          <p14:tracePt t="9102" x="5294313" y="4843463"/>
          <p14:tracePt t="9118" x="5383213" y="4843463"/>
          <p14:tracePt t="9135" x="5457825" y="4843463"/>
          <p14:tracePt t="9138" x="5495925" y="4843463"/>
          <p14:tracePt t="9152" x="5519738" y="4843463"/>
          <p14:tracePt t="9154" x="5545138" y="4830763"/>
          <p14:tracePt t="9168" x="5557838" y="4830763"/>
          <p14:tracePt t="9170" x="5583238" y="4830763"/>
          <p14:tracePt t="9186" x="5595938" y="4830763"/>
          <p14:tracePt t="9610" x="5583238" y="4830763"/>
          <p14:tracePt t="9619" x="5532438" y="4843463"/>
          <p14:tracePt t="9626" x="5457825" y="4856163"/>
          <p14:tracePt t="9635" x="5383213" y="4868863"/>
          <p14:tracePt t="9652" x="5245100" y="4918075"/>
          <p14:tracePt t="9670" x="5081588" y="4968875"/>
          <p14:tracePt t="9686" x="4906963" y="4992688"/>
          <p14:tracePt t="9703" x="4719638" y="5005388"/>
          <p14:tracePt t="9707" x="4630738" y="5018088"/>
          <p14:tracePt t="9720" x="4530725" y="5030788"/>
          <p14:tracePt t="9722" x="4456113" y="5030788"/>
          <p14:tracePt t="9737" x="4281488" y="5056188"/>
          <p14:tracePt t="9753" x="4143375" y="5056188"/>
          <p14:tracePt t="9770" x="4017963" y="5056188"/>
          <p14:tracePt t="9786" x="3956050" y="5056188"/>
          <p14:tracePt t="9803" x="3892550" y="5056188"/>
          <p14:tracePt t="9820" x="3792538" y="5018088"/>
          <p14:tracePt t="9836" x="3630613" y="4905375"/>
          <p14:tracePt t="9853" x="3405188" y="4692650"/>
          <p14:tracePt t="9870" x="3154363" y="4318000"/>
          <p14:tracePt t="9887" x="2890838" y="3916363"/>
          <p14:tracePt t="9890" x="2803525" y="3754438"/>
          <p14:tracePt t="9904" x="2728913" y="3629025"/>
          <p14:tracePt t="9906" x="2641600" y="3541713"/>
          <p14:tracePt t="9920" x="2578100" y="3467100"/>
          <p14:tracePt t="9922" x="2528888" y="3390900"/>
          <p14:tracePt t="9937" x="2465388" y="3241675"/>
          <p14:tracePt t="9954" x="2428875" y="3116263"/>
          <p14:tracePt t="9970" x="2378075" y="2978150"/>
          <p14:tracePt t="9987" x="2365375" y="2878138"/>
          <p14:tracePt t="10003" x="2365375" y="2752725"/>
          <p14:tracePt t="10020" x="2365375" y="2552700"/>
          <p14:tracePt t="10037" x="2428875" y="2327275"/>
          <p14:tracePt t="10054" x="2565400" y="2114550"/>
          <p14:tracePt t="10070" x="2741613" y="1927225"/>
          <p14:tracePt t="10087" x="2941638" y="1776413"/>
          <p14:tracePt t="10090" x="3054350" y="1714500"/>
          <p14:tracePt t="10104" x="3192463" y="1639888"/>
          <p14:tracePt t="10107" x="3341688" y="1601788"/>
          <p14:tracePt t="10122" x="3617913" y="1552575"/>
          <p14:tracePt t="10138" x="3867150" y="1514475"/>
          <p14:tracePt t="10154" x="4105275" y="1476375"/>
          <p14:tracePt t="10171" x="4330700" y="1476375"/>
          <p14:tracePt t="10187" x="4581525" y="1476375"/>
          <p14:tracePt t="10204" x="4856163" y="1476375"/>
          <p14:tracePt t="10220" x="5170488" y="1476375"/>
          <p14:tracePt t="10237" x="5495925" y="1476375"/>
          <p14:tracePt t="10254" x="5808663" y="1476375"/>
          <p14:tracePt t="10258" x="5957888" y="1476375"/>
          <p14:tracePt t="10271" x="6096000" y="1476375"/>
          <p14:tracePt t="10275" x="6221413" y="1476375"/>
          <p14:tracePt t="10287" x="6370638" y="1476375"/>
          <p14:tracePt t="10291" x="6508750" y="1476375"/>
          <p14:tracePt t="10306" x="6797675" y="1501775"/>
          <p14:tracePt t="10322" x="7123113" y="1514475"/>
          <p14:tracePt t="10338" x="7459663" y="1527175"/>
          <p14:tracePt t="10355" x="7735888" y="1527175"/>
          <p14:tracePt t="10371" x="7961313" y="1527175"/>
          <p14:tracePt t="10388" x="8148638" y="1552575"/>
          <p14:tracePt t="10404" x="8324850" y="1576388"/>
          <p14:tracePt t="10422" x="8461375" y="1601788"/>
          <p14:tracePt t="10438" x="8599488" y="1627188"/>
          <p14:tracePt t="10443" x="8674100" y="1639888"/>
          <p14:tracePt t="10455" x="8737600" y="1652588"/>
          <p14:tracePt t="10458" x="8812213" y="1676400"/>
          <p14:tracePt t="10472" x="8886825" y="1701800"/>
          <p14:tracePt t="10474" x="8975725" y="1727200"/>
          <p14:tracePt t="10488" x="9075738" y="1752600"/>
          <p14:tracePt t="10491" x="9188450" y="1789113"/>
          <p14:tracePt t="10506" x="9463088" y="1876425"/>
          <p14:tracePt t="10522" x="9875838" y="2001838"/>
          <p14:tracePt t="10538" x="10401300" y="2114550"/>
          <p14:tracePt t="10556" x="10828338" y="2201863"/>
          <p14:tracePt t="10572" x="11090275" y="2265363"/>
          <p14:tracePt t="10588" x="11190288" y="2278063"/>
          <p14:tracePt t="10606" x="11241088" y="2278063"/>
          <p14:tracePt t="11058" x="11215688" y="2290763"/>
          <p14:tracePt t="11066" x="11202988" y="2303463"/>
          <p14:tracePt t="11074" x="11190288" y="2303463"/>
          <p14:tracePt t="11090" x="11177588" y="2303463"/>
          <p14:tracePt t="11107" x="11164888" y="2303463"/>
          <p14:tracePt t="11123" x="11164888" y="2314575"/>
          <p14:tracePt t="11140" x="11153775" y="2314575"/>
          <p14:tracePt t="11402" x="11141075" y="2314575"/>
          <p14:tracePt t="11410" x="11115675" y="2314575"/>
          <p14:tracePt t="11424" x="11077575" y="2314575"/>
          <p14:tracePt t="11426" x="11028363" y="2314575"/>
          <p14:tracePt t="11442" x="10877550" y="2314575"/>
          <p14:tracePt t="11458" x="10726738" y="2314575"/>
          <p14:tracePt t="11474" x="10590213" y="2314575"/>
          <p14:tracePt t="11491" x="10390188" y="2303463"/>
          <p14:tracePt t="11508" x="10152063" y="2303463"/>
          <p14:tracePt t="11524" x="9875838" y="2265363"/>
          <p14:tracePt t="11541" x="9537700" y="2265363"/>
          <p14:tracePt t="11558" x="9175750" y="2265363"/>
          <p14:tracePt t="11574" x="8786813" y="2265363"/>
          <p14:tracePt t="11578" x="8586788" y="2265363"/>
          <p14:tracePt t="11591" x="8374063" y="2265363"/>
          <p14:tracePt t="11595" x="8199438" y="2265363"/>
          <p14:tracePt t="11608" x="8010525" y="2265363"/>
          <p14:tracePt t="11610" x="7835900" y="2265363"/>
          <p14:tracePt t="11625" x="7485063" y="2265363"/>
          <p14:tracePt t="11642" x="7159625" y="2265363"/>
          <p14:tracePt t="11658" x="6872288" y="2265363"/>
          <p14:tracePt t="11674" x="6621463" y="2278063"/>
          <p14:tracePt t="11691" x="6346825" y="2327275"/>
          <p14:tracePt t="11708" x="6083300" y="2378075"/>
          <p14:tracePt t="11724" x="5821363" y="2427288"/>
          <p14:tracePt t="11741" x="5583238" y="2478088"/>
          <p14:tracePt t="11758" x="5383213" y="2490788"/>
          <p14:tracePt t="11775" x="5181600" y="2516188"/>
          <p14:tracePt t="11778" x="5094288" y="2527300"/>
          <p14:tracePt t="11792" x="5006975" y="2540000"/>
          <p14:tracePt t="11795" x="4932363" y="2552700"/>
          <p14:tracePt t="11809" x="4819650" y="2552700"/>
          <p14:tracePt t="11826" x="4681538" y="2565400"/>
          <p14:tracePt t="11842" x="4556125" y="2578100"/>
          <p14:tracePt t="11858" x="4430713" y="2590800"/>
          <p14:tracePt t="11875" x="4318000" y="2616200"/>
          <p14:tracePt t="11892" x="4205288" y="2627313"/>
          <p14:tracePt t="11899" x="4092575" y="2640013"/>
          <p14:tracePt t="11908" x="4017963" y="2652713"/>
          <p14:tracePt t="11925" x="3843338" y="2665413"/>
          <p14:tracePt t="11942" x="3705225" y="2690813"/>
          <p14:tracePt t="11945" x="3654425" y="2690813"/>
          <p14:tracePt t="11959" x="3605213" y="2690813"/>
          <p14:tracePt t="11962" x="3541713" y="2690813"/>
          <p14:tracePt t="11976" x="3505200" y="2690813"/>
          <p14:tracePt t="11979" x="3467100" y="2690813"/>
          <p14:tracePt t="11994" x="3392488" y="2690813"/>
          <p14:tracePt t="12009" x="3328988" y="2690813"/>
          <p14:tracePt t="12026" x="3279775" y="2690813"/>
          <p14:tracePt t="12042" x="3241675" y="2690813"/>
          <p14:tracePt t="12059" x="3228975" y="2690813"/>
          <p14:tracePt t="12076" x="3205163" y="2690813"/>
          <p14:tracePt t="12092" x="3192463" y="2690813"/>
          <p14:tracePt t="12109" x="3167063" y="2690813"/>
          <p14:tracePt t="12125" x="3128963" y="2690813"/>
          <p14:tracePt t="12143" x="3092450" y="2690813"/>
          <p14:tracePt t="12145" x="3079750" y="2690813"/>
          <p14:tracePt t="12160" x="3054350" y="2690813"/>
          <p14:tracePt t="12163" x="3041650" y="2690813"/>
          <p14:tracePt t="12176" x="3028950" y="2690813"/>
          <p14:tracePt t="12179" x="3016250" y="2690813"/>
          <p14:tracePt t="12193" x="2992438" y="2690813"/>
          <p14:tracePt t="12211" x="2979738" y="2690813"/>
          <p14:tracePt t="12227" x="2967038" y="2690813"/>
          <p14:tracePt t="12245" x="2941638" y="2690813"/>
          <p14:tracePt t="12261" x="2928938" y="2690813"/>
          <p14:tracePt t="12283" x="2928938" y="2703513"/>
          <p14:tracePt t="12294" x="2916238" y="2703513"/>
          <p14:tracePt t="12706" x="2941638" y="2703513"/>
          <p14:tracePt t="12714" x="3003550" y="2703513"/>
          <p14:tracePt t="12727" x="3103563" y="2703513"/>
          <p14:tracePt t="12730" x="3205163" y="2703513"/>
          <p14:tracePt t="12744" x="3279775" y="2703513"/>
          <p14:tracePt t="12746" x="3367088" y="2716213"/>
          <p14:tracePt t="12761" x="3530600" y="2728913"/>
          <p14:tracePt t="12778" x="3630613" y="2740025"/>
          <p14:tracePt t="12794" x="3717925" y="2752725"/>
          <p14:tracePt t="12812" x="3767138" y="2752725"/>
          <p14:tracePt t="12828" x="3792538" y="2765425"/>
          <p14:tracePt t="12930" x="3767138" y="2765425"/>
          <p14:tracePt t="12938" x="3717925" y="2765425"/>
          <p14:tracePt t="12946" x="3654425" y="2765425"/>
          <p14:tracePt t="12962" x="3530600" y="2790825"/>
          <p14:tracePt t="12978" x="3429000" y="2790825"/>
          <p14:tracePt t="12996" x="3379788" y="2790825"/>
          <p14:tracePt t="13011" x="3354388" y="2790825"/>
          <p14:tracePt t="13028" x="3341688" y="2790825"/>
          <p14:tracePt t="13130" x="3392488" y="2790825"/>
          <p14:tracePt t="13138" x="3479800" y="2790825"/>
          <p14:tracePt t="13146" x="3579813" y="2790825"/>
          <p14:tracePt t="13162" x="3817938" y="2790825"/>
          <p14:tracePt t="13180" x="4043363" y="2790825"/>
          <p14:tracePt t="13196" x="4205288" y="2790825"/>
          <p14:tracePt t="13212" x="4294188" y="2790825"/>
          <p14:tracePt t="13228" x="4343400" y="2790825"/>
          <p14:tracePt t="13246" x="4356100" y="2790825"/>
          <p14:tracePt t="14050" x="4343400" y="2803525"/>
          <p14:tracePt t="14061" x="4330700" y="2816225"/>
          <p14:tracePt t="14069" x="4305300" y="2816225"/>
          <p14:tracePt t="14082" x="4243388" y="2852738"/>
          <p14:tracePt t="14098" x="4156075" y="2852738"/>
          <p14:tracePt t="14114" x="4081463" y="2865438"/>
          <p14:tracePt t="14131" x="4017963" y="2878138"/>
          <p14:tracePt t="14148" x="3943350" y="2890838"/>
          <p14:tracePt t="14164" x="3867150" y="2903538"/>
          <p14:tracePt t="14181" x="3805238" y="2916238"/>
          <p14:tracePt t="14198" x="3756025" y="2941638"/>
          <p14:tracePt t="14215" x="3692525" y="2965450"/>
          <p14:tracePt t="14217" x="3667125" y="2965450"/>
          <p14:tracePt t="14232" x="3654425" y="2978150"/>
          <p14:tracePt t="14235" x="3617913" y="2990850"/>
          <p14:tracePt t="14248" x="3605213" y="2990850"/>
          <p14:tracePt t="14265" x="3579813" y="3003550"/>
          <p14:tracePt t="14369" x="3567113" y="3003550"/>
          <p14:tracePt t="14377" x="3554413" y="3016250"/>
          <p14:tracePt t="14386" x="3541713" y="3028950"/>
          <p14:tracePt t="14397" x="3505200" y="3054350"/>
          <p14:tracePt t="14414" x="3454400" y="3090863"/>
          <p14:tracePt t="14431" x="3392488" y="3128963"/>
          <p14:tracePt t="14433" x="3367088" y="3141663"/>
          <p14:tracePt t="14447" x="3354388" y="3154363"/>
          <p14:tracePt t="14449" x="3328988" y="3178175"/>
          <p14:tracePt t="14465" x="3305175" y="3216275"/>
          <p14:tracePt t="14481" x="3292475" y="3241675"/>
          <p14:tracePt t="14498" x="3267075" y="3278188"/>
          <p14:tracePt t="14514" x="3267075" y="3316288"/>
          <p14:tracePt t="14532" x="3254375" y="3354388"/>
          <p14:tracePt t="14548" x="3241675" y="3378200"/>
          <p14:tracePt t="14565" x="3241675" y="3416300"/>
          <p14:tracePt t="14582" x="3241675" y="3441700"/>
          <p14:tracePt t="14599" x="3241675" y="3454400"/>
          <p14:tracePt t="14615" x="3241675" y="3467100"/>
          <p14:tracePt t="14618" x="3241675" y="3479800"/>
          <p14:tracePt t="14633" x="3241675" y="3490913"/>
          <p14:tracePt t="14650" x="3241675" y="3503613"/>
          <p14:tracePt t="14674" x="3241675" y="3516313"/>
          <p14:tracePt t="14826" x="3241675" y="3529013"/>
          <p14:tracePt t="14834" x="3228975" y="3541713"/>
          <p14:tracePt t="14842" x="3216275" y="3541713"/>
          <p14:tracePt t="14849" x="3205163" y="3541713"/>
          <p14:tracePt t="14866" x="3154363" y="3554413"/>
          <p14:tracePt t="14883" x="3103563" y="3567113"/>
          <p14:tracePt t="14899" x="3054350" y="3579813"/>
          <p14:tracePt t="14916" x="3016250" y="3590925"/>
          <p14:tracePt t="14934" x="3003550" y="3590925"/>
          <p14:tracePt t="14950" x="2979738" y="3603625"/>
          <p14:tracePt t="15058" x="2992438" y="3603625"/>
          <p14:tracePt t="15066" x="3016250" y="3603625"/>
          <p14:tracePt t="15083" x="3028950" y="3603625"/>
          <p14:tracePt t="15274" x="3003550" y="3616325"/>
          <p14:tracePt t="15283" x="2979738" y="3616325"/>
          <p14:tracePt t="15292" x="2954338" y="3616325"/>
          <p14:tracePt t="15301" x="2916238" y="3616325"/>
          <p14:tracePt t="15318" x="2879725" y="3641725"/>
          <p14:tracePt t="15334" x="2867025" y="3641725"/>
          <p14:tracePt t="15337" x="2854325" y="3641725"/>
          <p14:tracePt t="15474" x="2867025" y="3641725"/>
          <p14:tracePt t="15482" x="2879725" y="3641725"/>
          <p14:tracePt t="15491" x="2890838" y="3641725"/>
          <p14:tracePt t="15515" x="2903538" y="3641725"/>
          <p14:tracePt t="15698" x="2890838" y="3654425"/>
          <p14:tracePt t="15706" x="2867025" y="3654425"/>
          <p14:tracePt t="15718" x="2841625" y="3667125"/>
          <p14:tracePt t="15722" x="2816225" y="3667125"/>
          <p14:tracePt t="15736" x="2803525" y="3667125"/>
          <p14:tracePt t="15739" x="2778125" y="3667125"/>
          <p14:tracePt t="15754" x="2754313" y="3679825"/>
          <p14:tracePt t="15756" x="2741613" y="3692525"/>
          <p14:tracePt t="15769" x="2728913" y="3692525"/>
          <p14:tracePt t="15786" x="2716213" y="3692525"/>
          <p14:tracePt t="15890" x="2728913" y="3692525"/>
          <p14:tracePt t="15898" x="2754313" y="3692525"/>
          <p14:tracePt t="15905" x="2778125" y="3692525"/>
          <p14:tracePt t="15919" x="2790825" y="3692525"/>
          <p14:tracePt t="15921" x="2803525" y="3692525"/>
          <p14:tracePt t="16066" x="2778125" y="3692525"/>
          <p14:tracePt t="16074" x="2754313" y="3692525"/>
          <p14:tracePt t="16086" x="2741613" y="3692525"/>
          <p14:tracePt t="16103" x="2716213" y="3703638"/>
          <p14:tracePt t="16121" x="2703513" y="3703638"/>
          <p14:tracePt t="16202" x="2741613" y="3703638"/>
          <p14:tracePt t="16210" x="2803525" y="3703638"/>
          <p14:tracePt t="16219" x="2867025" y="3703638"/>
          <p14:tracePt t="16236" x="2967038" y="3703638"/>
          <p14:tracePt t="16254" x="3003550" y="3703638"/>
          <p14:tracePt t="16378" x="2979738" y="3716338"/>
          <p14:tracePt t="16386" x="2954338" y="3729038"/>
          <p14:tracePt t="16395" x="2941638" y="3729038"/>
          <p14:tracePt t="16404" x="2928938" y="3729038"/>
          <p14:tracePt t="16420" x="2916238" y="3729038"/>
          <p14:tracePt t="16738" x="2928938" y="3729038"/>
          <p14:tracePt t="16746" x="2941638" y="3741738"/>
          <p14:tracePt t="16755" x="2954338" y="3741738"/>
          <p14:tracePt t="16772" x="2979738" y="3741738"/>
          <p14:tracePt t="16788" x="3003550" y="3741738"/>
          <p14:tracePt t="16804" x="3016250" y="3754438"/>
          <p14:tracePt t="16827" x="3028950" y="3754438"/>
          <p14:tracePt t="16859" x="3041650" y="3754438"/>
          <p14:tracePt t="16866" x="3054350" y="3754438"/>
          <p14:tracePt t="16891" x="3067050" y="3754438"/>
          <p14:tracePt t="16905" x="3079750" y="3754438"/>
          <p14:tracePt t="16915" x="3092450" y="3754438"/>
          <p14:tracePt t="16922" x="3116263" y="3754438"/>
          <p14:tracePt t="16939" x="3167063" y="3754438"/>
          <p14:tracePt t="16956" x="3267075" y="3754438"/>
          <p14:tracePt t="16972" x="3328988" y="3741738"/>
          <p14:tracePt t="16988" x="3379788" y="3729038"/>
          <p14:tracePt t="17006" x="3405188" y="3716338"/>
          <p14:tracePt t="17009" x="3417888" y="3716338"/>
          <p14:tracePt t="17022" x="3441700" y="3703638"/>
          <p14:tracePt t="17027" x="3479800" y="3692525"/>
          <p14:tracePt t="17039" x="3492500" y="3667125"/>
          <p14:tracePt t="17042" x="3517900" y="3654425"/>
          <p14:tracePt t="17056" x="3530600" y="3629025"/>
          <p14:tracePt t="17058" x="3541713" y="3616325"/>
          <p14:tracePt t="17072" x="3567113" y="3590925"/>
          <p14:tracePt t="17074" x="3579813" y="3579813"/>
          <p14:tracePt t="17090" x="3605213" y="3567113"/>
          <p14:tracePt t="17106" x="3617913" y="3554413"/>
          <p14:tracePt t="17123" x="3630613" y="3541713"/>
          <p14:tracePt t="17146" x="3643313" y="3541713"/>
          <p14:tracePt t="17156" x="3654425" y="3541713"/>
          <p14:tracePt t="17172" x="3667125" y="3529013"/>
          <p14:tracePt t="17189" x="3692525" y="3516313"/>
          <p14:tracePt t="17207" x="3756025" y="3516313"/>
          <p14:tracePt t="17210" x="3805238" y="3503613"/>
          <p14:tracePt t="17224" x="3867150" y="3490913"/>
          <p14:tracePt t="17242" x="4217988" y="3490913"/>
          <p14:tracePt t="17258" x="4468813" y="3490913"/>
          <p14:tracePt t="17275" x="4694238" y="3516313"/>
          <p14:tracePt t="17291" x="4856163" y="3554413"/>
          <p14:tracePt t="17308" x="4981575" y="3590925"/>
          <p14:tracePt t="17324" x="5006975" y="3603625"/>
          <p14:tracePt t="17326" x="5032375" y="3603625"/>
          <p14:tracePt t="17341" x="5068888" y="3629025"/>
          <p14:tracePt t="17358" x="5081588" y="3629025"/>
          <p14:tracePt t="17374" x="5094288" y="3641725"/>
          <p14:tracePt t="17391" x="5094288" y="3654425"/>
          <p14:tracePt t="17407" x="5106988" y="3667125"/>
          <p14:tracePt t="17410" x="5106988" y="3679825"/>
          <p14:tracePt t="17426" x="5119688" y="3679825"/>
          <p14:tracePt t="17428" x="5132388" y="3679825"/>
          <p14:tracePt t="17442" x="5132388" y="3692525"/>
          <p14:tracePt t="17458" x="5145088" y="3692525"/>
          <p14:tracePt t="17475" x="5145088" y="3703638"/>
          <p14:tracePt t="17495" x="5157788" y="3716338"/>
          <p14:tracePt t="17515" x="5157788" y="3729038"/>
          <p14:tracePt t="17531" x="5170488" y="3729038"/>
          <p14:tracePt t="17541" x="5181600" y="3729038"/>
          <p14:tracePt t="17558" x="5194300" y="3741738"/>
          <p14:tracePt t="17575" x="5207000" y="3741738"/>
          <p14:tracePt t="17578" x="5219700" y="3741738"/>
          <p14:tracePt t="17592" x="5232400" y="3741738"/>
          <p14:tracePt t="17608" x="5294313" y="3741738"/>
          <p14:tracePt t="17611" x="5332413" y="3741738"/>
          <p14:tracePt t="17625" x="5357813" y="3741738"/>
          <p14:tracePt t="17627" x="5394325" y="3741738"/>
          <p14:tracePt t="17642" x="5445125" y="3741738"/>
          <p14:tracePt t="17659" x="5495925" y="3741738"/>
          <p14:tracePt t="17676" x="5532438" y="3741738"/>
          <p14:tracePt t="17692" x="5545138" y="3741738"/>
          <p14:tracePt t="17709" x="5557838" y="3741738"/>
          <p14:tracePt t="18114" x="5545138" y="3741738"/>
          <p14:tracePt t="18123" x="5532438" y="3741738"/>
          <p14:tracePt t="18131" x="5519738" y="3741738"/>
          <p14:tracePt t="18143" x="5507038" y="3741738"/>
          <p14:tracePt t="18146" x="5483225" y="3741738"/>
          <p14:tracePt t="18160" x="5470525" y="3741738"/>
          <p14:tracePt t="18162" x="5457825" y="3741738"/>
          <p14:tracePt t="18178" x="5445125" y="3741738"/>
          <p14:tracePt t="18180" x="5407025" y="3741738"/>
          <p14:tracePt t="18193" x="5383213" y="3741738"/>
          <p14:tracePt t="18196" x="5370513" y="3741738"/>
          <p14:tracePt t="18210" x="5332413" y="3741738"/>
          <p14:tracePt t="18227" x="5307013" y="3741738"/>
          <p14:tracePt t="18244" x="5294313" y="3741738"/>
          <p14:tracePt t="18259" x="5257800" y="3741738"/>
          <p14:tracePt t="18277" x="5245100" y="3741738"/>
          <p14:tracePt t="18299" x="5232400" y="3741738"/>
          <p14:tracePt t="18309" x="5219700" y="3741738"/>
          <p14:tracePt t="18327" x="5207000" y="3741738"/>
          <p14:tracePt t="18343" x="5194300" y="3741738"/>
          <p14:tracePt t="18346" x="5170488" y="3741738"/>
          <p14:tracePt t="18360" x="5157788" y="3741738"/>
          <p14:tracePt t="18363" x="5132388" y="3741738"/>
          <p14:tracePt t="18378" x="5081588" y="3741738"/>
          <p14:tracePt t="18394" x="5068888" y="3741738"/>
          <p14:tracePt t="18411" x="5045075" y="3741738"/>
          <p14:tracePt t="18427" x="5032375" y="3741738"/>
          <p14:tracePt t="18444" x="5006975" y="3741738"/>
          <p14:tracePt t="18461" x="4994275" y="3741738"/>
          <p14:tracePt t="18483" x="4981575" y="3741738"/>
          <p14:tracePt t="18515" x="4968875" y="3741738"/>
          <p14:tracePt t="18523" x="4956175" y="3741738"/>
          <p14:tracePt t="18538" x="4945063" y="3741738"/>
          <p14:tracePt t="18546" x="4945063" y="3754438"/>
          <p14:tracePt t="18562" x="4906963" y="3767138"/>
          <p14:tracePt t="18578" x="4881563" y="3767138"/>
          <p14:tracePt t="18595" x="4819650" y="3767138"/>
          <p14:tracePt t="18611" x="4756150" y="3767138"/>
          <p14:tracePt t="18628" x="4706938" y="3779838"/>
          <p14:tracePt t="18644" x="4656138" y="3779838"/>
          <p14:tracePt t="18661" x="4594225" y="3779838"/>
          <p14:tracePt t="18678" x="4556125" y="3779838"/>
          <p14:tracePt t="18693" x="4518025" y="3779838"/>
          <p14:tracePt t="18715" x="4506913" y="3779838"/>
          <p14:tracePt t="18730" x="4494213" y="3779838"/>
          <p14:tracePt t="18745" x="4481513" y="3779838"/>
          <p14:tracePt t="18762" x="4468813" y="3779838"/>
          <p14:tracePt t="18900" x="4481513" y="3779838"/>
          <p14:tracePt t="18906" x="4530725" y="3779838"/>
          <p14:tracePt t="18914" x="4594225" y="3779838"/>
          <p14:tracePt t="18927" x="4681538" y="3779838"/>
          <p14:tracePt t="18930" x="4756150" y="3779838"/>
          <p14:tracePt t="18944" x="4843463" y="3779838"/>
          <p14:tracePt t="18946" x="4945063" y="3779838"/>
          <p14:tracePt t="18961" x="5132388" y="3779838"/>
          <p14:tracePt t="18977" x="5245100" y="3779838"/>
          <p14:tracePt t="18994" x="5319713" y="3779838"/>
          <p14:tracePt t="19011" x="5332413" y="3779838"/>
          <p14:tracePt t="19178" x="5307013" y="3779838"/>
          <p14:tracePt t="19186" x="5270500" y="3779838"/>
          <p14:tracePt t="19194" x="5219700" y="3779838"/>
          <p14:tracePt t="19211" x="5132388" y="3779838"/>
          <p14:tracePt t="19227" x="5057775" y="3779838"/>
          <p14:tracePt t="19244" x="5006975" y="3779838"/>
          <p14:tracePt t="19261" x="4981575" y="3779838"/>
          <p14:tracePt t="19278" x="4968875" y="3779838"/>
          <p14:tracePt t="19402" x="4981575" y="3779838"/>
          <p14:tracePt t="19411" x="5019675" y="3779838"/>
          <p14:tracePt t="19418" x="5094288" y="3779838"/>
          <p14:tracePt t="19428" x="5170488" y="3779838"/>
          <p14:tracePt t="19444" x="5307013" y="3779838"/>
          <p14:tracePt t="19462" x="5432425" y="3779838"/>
          <p14:tracePt t="19478" x="5470525" y="3779838"/>
          <p14:tracePt t="19483" x="5483225" y="3779838"/>
          <p14:tracePt t="19610" x="5470525" y="3779838"/>
          <p14:tracePt t="19619" x="5445125" y="3779838"/>
          <p14:tracePt t="19628" x="5407025" y="3779838"/>
          <p14:tracePt t="19646" x="5357813" y="3779838"/>
          <p14:tracePt t="19662" x="5345113" y="3779838"/>
          <p14:tracePt t="19754" x="5407025" y="3767138"/>
          <p14:tracePt t="19762" x="5507038" y="3754438"/>
          <p14:tracePt t="19770" x="5595938" y="3741738"/>
          <p14:tracePt t="19779" x="5683250" y="3729038"/>
          <p14:tracePt t="19795" x="5821363" y="3703638"/>
          <p14:tracePt t="19812" x="5908675" y="3703638"/>
          <p14:tracePt t="19830" x="5945188" y="3703638"/>
          <p14:tracePt t="19938" x="5908675" y="3703638"/>
          <p14:tracePt t="19946" x="5857875" y="3703638"/>
          <p14:tracePt t="19954" x="5795963" y="3703638"/>
          <p14:tracePt t="19963" x="5745163" y="3703638"/>
          <p14:tracePt t="19979" x="5670550" y="3703638"/>
          <p14:tracePt t="19996" x="5619750" y="3703638"/>
          <p14:tracePt t="20014" x="5607050" y="3703638"/>
          <p14:tracePt t="20082" x="5619750" y="3703638"/>
          <p14:tracePt t="20090" x="5683250" y="3703638"/>
          <p14:tracePt t="20098" x="5783263" y="3703638"/>
          <p14:tracePt t="20114" x="5995988" y="3703638"/>
          <p14:tracePt t="20130" x="6146800" y="3703638"/>
          <p14:tracePt t="20147" x="6270625" y="3703638"/>
          <p14:tracePt t="20164" x="6308725" y="3703638"/>
          <p14:tracePt t="20180" x="6321425" y="3703638"/>
          <p14:tracePt t="20242" x="6308725" y="3703638"/>
          <p14:tracePt t="20250" x="6270625" y="3703638"/>
          <p14:tracePt t="20265" x="6196013" y="3703638"/>
          <p14:tracePt t="20268" x="6108700" y="3703638"/>
          <p14:tracePt t="20282" x="5908675" y="3703638"/>
          <p14:tracePt t="20298" x="5683250" y="3729038"/>
          <p14:tracePt t="20314" x="5483225" y="3741738"/>
          <p14:tracePt t="20331" x="5370513" y="3767138"/>
          <p14:tracePt t="20347" x="5345113" y="3767138"/>
          <p14:tracePt t="20364" x="5332413" y="3767138"/>
          <p14:tracePt t="20434" x="5345113" y="3767138"/>
          <p14:tracePt t="20442" x="5419725" y="3767138"/>
          <p14:tracePt t="20451" x="5532438" y="3767138"/>
          <p14:tracePt t="20465" x="5757863" y="3767138"/>
          <p14:tracePt t="20482" x="5970588" y="3767138"/>
          <p14:tracePt t="20498" x="6121400" y="3767138"/>
          <p14:tracePt t="20515" x="6208713" y="3767138"/>
          <p14:tracePt t="20531" x="6221413" y="3767138"/>
          <p14:tracePt t="20618" x="6183313" y="3767138"/>
          <p14:tracePt t="20626" x="6134100" y="3767138"/>
          <p14:tracePt t="20635" x="6057900" y="3767138"/>
          <p14:tracePt t="20649" x="5921375" y="3767138"/>
          <p14:tracePt t="20666" x="5808663" y="3767138"/>
          <p14:tracePt t="20682" x="5757863" y="3767138"/>
          <p14:tracePt t="20698" x="5745163" y="3767138"/>
          <p14:tracePt t="20778" x="5795963" y="3754438"/>
          <p14:tracePt t="20786" x="5870575" y="3754438"/>
          <p14:tracePt t="20798" x="5957888" y="3729038"/>
          <p14:tracePt t="20801" x="6057900" y="3692525"/>
          <p14:tracePt t="20816" x="6170613" y="3667125"/>
          <p14:tracePt t="20818" x="6246813" y="3654425"/>
          <p14:tracePt t="20832" x="6308725" y="3654425"/>
          <p14:tracePt t="20834" x="6334125" y="3654425"/>
          <p14:tracePt t="20922" x="6321425" y="3654425"/>
          <p14:tracePt t="20930" x="6270625" y="3654425"/>
          <p14:tracePt t="20938" x="6221413" y="3654425"/>
          <p14:tracePt t="20949" x="6170613" y="3654425"/>
          <p14:tracePt t="20966" x="6034088" y="3654425"/>
          <p14:tracePt t="20982" x="5945188" y="3654425"/>
          <p14:tracePt t="20985" x="5908675" y="3654425"/>
          <p14:tracePt t="21003" x="5895975" y="3654425"/>
          <p14:tracePt t="21114" x="5908675" y="3654425"/>
          <p14:tracePt t="21122" x="5957888" y="3641725"/>
          <p14:tracePt t="21132" x="6045200" y="3629025"/>
          <p14:tracePt t="21149" x="6234113" y="3616325"/>
          <p14:tracePt t="21166" x="6359525" y="3616325"/>
          <p14:tracePt t="21170" x="6383338" y="3616325"/>
          <p14:tracePt t="21250" x="6346825" y="3616325"/>
          <p14:tracePt t="21258" x="6321425" y="3616325"/>
          <p14:tracePt t="21266" x="6296025" y="3616325"/>
          <p14:tracePt t="21284" x="6259513" y="3616325"/>
          <p14:tracePt t="21300" x="6221413" y="3616325"/>
          <p14:tracePt t="21316" x="6208713" y="3616325"/>
          <p14:tracePt t="21914" x="6196013" y="3616325"/>
          <p14:tracePt t="21922" x="6146800" y="3616325"/>
          <p14:tracePt t="21934" x="6057900" y="3616325"/>
          <p14:tracePt t="21937" x="5957888" y="3629025"/>
          <p14:tracePt t="21952" x="5857875" y="3641725"/>
          <p14:tracePt t="21955" x="5757863" y="3654425"/>
          <p14:tracePt t="21969" x="5557838" y="3667125"/>
          <p14:tracePt t="21985" x="5370513" y="3692525"/>
          <p14:tracePt t="22002" x="5245100" y="3703638"/>
          <p14:tracePt t="22018" x="5132388" y="3716338"/>
          <p14:tracePt t="22035" x="5032375" y="3716338"/>
          <p14:tracePt t="22052" x="4894263" y="3741738"/>
          <p14:tracePt t="22068" x="4756150" y="3741738"/>
          <p14:tracePt t="22085" x="4581525" y="3767138"/>
          <p14:tracePt t="22101" x="4381500" y="3792538"/>
          <p14:tracePt t="22119" x="4230688" y="3803650"/>
          <p14:tracePt t="22122" x="4156075" y="3816350"/>
          <p14:tracePt t="22136" x="4081463" y="3829050"/>
          <p14:tracePt t="22140" x="4030663" y="3841750"/>
          <p14:tracePt t="22153" x="3992563" y="3841750"/>
          <p14:tracePt t="22155" x="3968750" y="3854450"/>
          <p14:tracePt t="22169" x="3905250" y="3854450"/>
          <p14:tracePt t="22186" x="3843338" y="3867150"/>
          <p14:tracePt t="22203" x="3805238" y="3879850"/>
          <p14:tracePt t="22220" x="3767138" y="3879850"/>
          <p14:tracePt t="22237" x="3743325" y="3879850"/>
          <p14:tracePt t="22252" x="3679825" y="3879850"/>
          <p14:tracePt t="22269" x="3643313" y="3892550"/>
          <p14:tracePt t="22286" x="3592513" y="3892550"/>
          <p14:tracePt t="22303" x="3505200" y="3916363"/>
          <p14:tracePt t="22305" x="3467100" y="3916363"/>
          <p14:tracePt t="22319" x="3441700" y="3916363"/>
          <p14:tracePt t="22336" x="3417888" y="3929063"/>
          <p14:tracePt t="22353" x="3392488" y="3929063"/>
          <p14:tracePt t="22402" x="3429000" y="3905250"/>
          <p14:tracePt t="22409" x="3492500" y="3867150"/>
          <p14:tracePt t="22419" x="3554413" y="3841750"/>
          <p14:tracePt t="22436" x="3643313" y="3779838"/>
          <p14:tracePt t="22453" x="3679825" y="3729038"/>
          <p14:tracePt t="22469" x="3705225" y="3679825"/>
          <p14:tracePt t="22486" x="3705225" y="3641725"/>
          <p14:tracePt t="22503" x="3705225" y="3616325"/>
          <p14:tracePt t="22518" x="3705225" y="3603625"/>
          <p14:tracePt t="22642" x="3679825" y="3603625"/>
          <p14:tracePt t="22650" x="3654425" y="3603625"/>
          <p14:tracePt t="22659" x="3630613" y="3603625"/>
          <p14:tracePt t="22670" x="3617913" y="3603625"/>
          <p14:tracePt t="22686" x="3554413" y="3603625"/>
          <p14:tracePt t="22690" x="3517900" y="3603625"/>
          <p14:tracePt t="22703" x="3467100" y="3603625"/>
          <p14:tracePt t="22706" x="3405188" y="3603625"/>
          <p14:tracePt t="22720" x="3367088" y="3603625"/>
          <p14:tracePt t="22723" x="3328988" y="3616325"/>
          <p14:tracePt t="22737" x="3228975" y="3629025"/>
          <p14:tracePt t="22754" x="3154363" y="3641725"/>
          <p14:tracePt t="22770" x="3092450" y="3667125"/>
          <p14:tracePt t="22787" x="3041650" y="3679825"/>
          <p14:tracePt t="22803" x="2992438" y="3703638"/>
          <p14:tracePt t="22821" x="2967038" y="3703638"/>
          <p14:tracePt t="22836" x="2928938" y="3729038"/>
          <p14:tracePt t="22854" x="2867025" y="3767138"/>
          <p14:tracePt t="22870" x="2816225" y="3803650"/>
          <p14:tracePt t="22873" x="2790825" y="3816350"/>
          <p14:tracePt t="22888" x="2754313" y="3854450"/>
          <p14:tracePt t="22890" x="2728913" y="3879850"/>
          <p14:tracePt t="22905" x="2703513" y="3905250"/>
          <p14:tracePt t="22908" x="2678113" y="3929063"/>
          <p14:tracePt t="22922" x="2641600" y="3967163"/>
          <p14:tracePt t="22938" x="2603500" y="4041775"/>
          <p14:tracePt t="22954" x="2590800" y="4117975"/>
          <p14:tracePt t="22971" x="2565400" y="4241800"/>
          <p14:tracePt t="22987" x="2554288" y="4392613"/>
          <p14:tracePt t="23004" x="2554288" y="4643438"/>
          <p14:tracePt t="23021" x="2590800" y="4968875"/>
          <p14:tracePt t="23037" x="2690813" y="5305425"/>
          <p14:tracePt t="23055" x="2816225" y="5594350"/>
          <p14:tracePt t="23057" x="2879725" y="5732463"/>
          <p14:tracePt t="23072" x="2941638" y="5856288"/>
          <p14:tracePt t="23075" x="3016250" y="5956300"/>
          <p14:tracePt t="23088" x="3067050" y="6032500"/>
          <p14:tracePt t="23090" x="3116263" y="6069013"/>
          <p14:tracePt t="23106" x="3228975" y="6145213"/>
          <p14:tracePt t="23122" x="3341688" y="6194425"/>
          <p14:tracePt t="23138" x="3429000" y="6219825"/>
          <p14:tracePt t="23155" x="3592513" y="6232525"/>
          <p14:tracePt t="23172" x="3792538" y="6245225"/>
          <p14:tracePt t="23188" x="4056063" y="6245225"/>
          <p14:tracePt t="23204" x="4343400" y="6194425"/>
          <p14:tracePt t="23222" x="4568825" y="6157913"/>
          <p14:tracePt t="23238" x="4756150" y="6107113"/>
          <p14:tracePt t="23255" x="4868863" y="6069013"/>
          <p14:tracePt t="23259" x="4894263" y="6045200"/>
          <p14:tracePt t="23273" x="4919663" y="6045200"/>
          <p14:tracePt t="23276" x="4932363" y="6032500"/>
          <p14:tracePt t="23290" x="4932363" y="6019800"/>
          <p14:tracePt t="23305" x="4932363" y="6007100"/>
          <p14:tracePt t="23322" x="4932363" y="5994400"/>
          <p14:tracePt t="23339" x="4932363" y="5969000"/>
          <p14:tracePt t="23355" x="4881563" y="5919788"/>
          <p14:tracePt t="23373" x="4694238" y="5868988"/>
          <p14:tracePt t="23388" x="4356100" y="5819775"/>
          <p14:tracePt t="23405" x="3817938" y="5768975"/>
          <p14:tracePt t="23423" x="3292475" y="5756275"/>
          <p14:tracePt t="23426" x="3116263" y="5756275"/>
          <p14:tracePt t="23439" x="2979738" y="5756275"/>
          <p14:tracePt t="23442" x="2890838" y="5756275"/>
          <p14:tracePt t="23455" x="2841625" y="5743575"/>
          <p14:tracePt t="23458" x="2816225" y="5732463"/>
          <p14:tracePt t="23472" x="2803525" y="5732463"/>
          <p14:tracePt t="23586" x="2867025" y="5732463"/>
          <p14:tracePt t="23594" x="2967038" y="5719763"/>
          <p14:tracePt t="23606" x="3092450" y="5719763"/>
          <p14:tracePt t="23623" x="3429000" y="5719763"/>
          <p14:tracePt t="23626" x="3630613" y="5719763"/>
          <p14:tracePt t="23641" x="3979863" y="5719763"/>
          <p14:tracePt t="23656" x="4130675" y="5719763"/>
          <p14:tracePt t="23659" x="4243388" y="5719763"/>
          <p14:tracePt t="23674" x="4394200" y="5719763"/>
          <p14:tracePt t="23690" x="4481513" y="5719763"/>
          <p14:tracePt t="23707" x="4518025" y="5719763"/>
          <p14:tracePt t="23923" x="4518025" y="5707063"/>
          <p14:tracePt t="23930" x="4518025" y="5694363"/>
          <p14:tracePt t="23962" x="4518025" y="5681663"/>
          <p14:tracePt t="23986" x="4518025" y="5668963"/>
          <p14:tracePt t="24002" x="4506913" y="5668963"/>
          <p14:tracePt t="24018" x="4506913" y="5656263"/>
          <p14:tracePt t="24034" x="4494213" y="5656263"/>
          <p14:tracePt t="24050" x="4494213" y="5643563"/>
          <p14:tracePt t="24057" x="4481513" y="5643563"/>
          <p14:tracePt t="24075" x="4468813" y="5643563"/>
          <p14:tracePt t="24091" x="4418013" y="5630863"/>
          <p14:tracePt t="24107" x="4343400" y="5619750"/>
          <p14:tracePt t="24124" x="4230688" y="5619750"/>
          <p14:tracePt t="24141" x="4092575" y="5607050"/>
          <p14:tracePt t="24157" x="3992563" y="5607050"/>
          <p14:tracePt t="24174" x="3892550" y="5607050"/>
          <p14:tracePt t="24190" x="3792538" y="5607050"/>
          <p14:tracePt t="24194" x="3756025" y="5594350"/>
          <p14:tracePt t="24208" x="3717925" y="5581650"/>
          <p14:tracePt t="24210" x="3679825" y="5581650"/>
          <p14:tracePt t="24225" x="3643313" y="5581650"/>
          <p14:tracePt t="24227" x="3605213" y="5581650"/>
          <p14:tracePt t="24241" x="3530600" y="5581650"/>
          <p14:tracePt t="24258" x="3441700" y="5581650"/>
          <p14:tracePt t="24274" x="3328988" y="5581650"/>
          <p14:tracePt t="24291" x="3205163" y="5581650"/>
          <p14:tracePt t="24307" x="3103563" y="5594350"/>
          <p14:tracePt t="24324" x="2992438" y="5607050"/>
          <p14:tracePt t="24340" x="2903538" y="5619750"/>
          <p14:tracePt t="24358" x="2854325" y="5630863"/>
          <p14:tracePt t="24374" x="2816225" y="5643563"/>
          <p14:tracePt t="24377" x="2803525" y="5643563"/>
          <p14:tracePt t="24392" x="2790825" y="5643563"/>
          <p14:tracePt t="24395" x="2778125" y="5643563"/>
          <p14:tracePt t="24408" x="2778125" y="5656263"/>
          <p14:tracePt t="24410" x="2767013" y="5656263"/>
          <p14:tracePt t="24426" x="2741613" y="5681663"/>
          <p14:tracePt t="24442" x="2741613" y="5694363"/>
          <p14:tracePt t="24458" x="2728913" y="5694363"/>
          <p14:tracePt t="24475" x="2728913" y="5707063"/>
          <p14:tracePt t="24492" x="2716213" y="5719763"/>
          <p14:tracePt t="24515" x="2716213" y="5732463"/>
          <p14:tracePt t="24554" x="2716213" y="5743575"/>
          <p14:tracePt t="24578" x="2728913" y="5743575"/>
          <p14:tracePt t="24602" x="2741613" y="5743575"/>
          <p14:tracePt t="24786" x="2741613" y="5756275"/>
          <p14:tracePt t="24794" x="2741613" y="5768975"/>
          <p14:tracePt t="24827" x="2741613" y="5781675"/>
          <p14:tracePt t="24850" x="2741613" y="5794375"/>
          <p14:tracePt t="24947" x="2754313" y="5794375"/>
          <p14:tracePt t="24962" x="2767013" y="5794375"/>
          <p14:tracePt t="24970" x="2767013" y="5768975"/>
          <p14:tracePt t="24978" x="2767013" y="5743575"/>
          <p14:tracePt t="24994" x="2778125" y="5719763"/>
          <p14:tracePt t="25010" x="2778125" y="5707063"/>
          <p14:tracePt t="25026" x="2803525" y="5668963"/>
          <p14:tracePt t="25043" x="2828925" y="5656263"/>
          <p14:tracePt t="25059" x="2841625" y="5643563"/>
          <p14:tracePt t="25378" x="2841625" y="5630863"/>
          <p14:tracePt t="25394" x="2841625" y="5619750"/>
          <p14:tracePt t="25402" x="2828925" y="5619750"/>
          <p14:tracePt t="25411" x="2790825" y="5607050"/>
          <p14:tracePt t="25427" x="2716213" y="5568950"/>
          <p14:tracePt t="25444" x="2678113" y="5530850"/>
          <p14:tracePt t="25460" x="2641600" y="5456238"/>
          <p14:tracePt t="25477" x="2616200" y="5418138"/>
          <p14:tracePt t="25494" x="2603500" y="5368925"/>
          <p14:tracePt t="25498" x="2603500" y="5343525"/>
          <p14:tracePt t="25511" x="2603500" y="5330825"/>
          <p14:tracePt t="25515" x="2603500" y="5318125"/>
          <p14:tracePt t="25528" x="2590800" y="5305425"/>
          <p14:tracePt t="25530" x="2578100" y="5294313"/>
          <p14:tracePt t="25546" x="2578100" y="5256213"/>
          <p14:tracePt t="25562" x="2578100" y="5230813"/>
          <p14:tracePt t="25579" x="2578100" y="5205413"/>
          <p14:tracePt t="25594" x="2578100" y="5168900"/>
          <p14:tracePt t="25611" x="2578100" y="5130800"/>
          <p14:tracePt t="25627" x="2578100" y="5056188"/>
          <p14:tracePt t="25645" x="2616200" y="4968875"/>
          <p14:tracePt t="25661" x="2654300" y="4892675"/>
          <p14:tracePt t="25678" x="2678113" y="4830763"/>
          <p14:tracePt t="25682" x="2690813" y="4792663"/>
          <p14:tracePt t="25694" x="2690813" y="4779963"/>
          <p14:tracePt t="25880" x="2678113" y="4779963"/>
          <p14:tracePt t="25888" x="2654300" y="4779963"/>
          <p14:tracePt t="25898" x="2616200" y="4792663"/>
          <p14:tracePt t="25910" x="2578100" y="4818063"/>
          <p14:tracePt t="25926" x="2554288" y="4830763"/>
          <p14:tracePt t="25928" x="2528888" y="4856163"/>
          <p14:tracePt t="25943" x="2516188" y="4856163"/>
          <p14:tracePt t="25945" x="2503488" y="4868863"/>
          <p14:tracePt t="26025" x="2503488" y="4879975"/>
          <p14:tracePt t="26032" x="2503488" y="4892675"/>
          <p14:tracePt t="26043" x="2503488" y="4918075"/>
          <p14:tracePt t="26060" x="2503488" y="4930775"/>
          <p14:tracePt t="26077" x="2503488" y="4956175"/>
          <p14:tracePt t="26094" x="2503488" y="4968875"/>
          <p14:tracePt t="26110" x="2503488" y="5005388"/>
          <p14:tracePt t="26127" x="2503488" y="5030788"/>
          <p14:tracePt t="26144" x="2503488" y="5068888"/>
          <p14:tracePt t="26161" x="2516188" y="5092700"/>
          <p14:tracePt t="26177" x="2528888" y="5118100"/>
          <p14:tracePt t="26194" x="2565400" y="5143500"/>
          <p14:tracePt t="26212" x="2603500" y="5143500"/>
          <p14:tracePt t="26229" x="2628900" y="5143500"/>
          <p14:tracePt t="26246" x="2641600" y="5143500"/>
          <p14:tracePt t="26263" x="2654300" y="5143500"/>
          <p14:tracePt t="26280" x="2678113" y="5143500"/>
          <p14:tracePt t="26296" x="2690813" y="5130800"/>
          <p14:tracePt t="26298" x="2703513" y="5105400"/>
          <p14:tracePt t="26314" x="2716213" y="5056188"/>
          <p14:tracePt t="26330" x="2716213" y="5005388"/>
          <p14:tracePt t="26346" x="2716213" y="4968875"/>
          <p14:tracePt t="26363" x="2716213" y="4956175"/>
          <p14:tracePt t="26380" x="2716213" y="4943475"/>
          <p14:tracePt t="26466" x="2703513" y="4943475"/>
          <p14:tracePt t="26474" x="2690813" y="4943475"/>
          <p14:tracePt t="26483" x="2678113" y="4943475"/>
          <p14:tracePt t="26497" x="2641600" y="4930775"/>
          <p14:tracePt t="26515" x="2603500" y="4930775"/>
          <p14:tracePt t="26546" x="2590800" y="4930775"/>
          <p14:tracePt t="26626" x="2578100" y="4930775"/>
          <p14:tracePt t="26635" x="2578100" y="4943475"/>
          <p14:tracePt t="26647" x="2578100" y="4956175"/>
          <p14:tracePt t="26650" x="2578100" y="4981575"/>
          <p14:tracePt t="26664" x="2578100" y="5005388"/>
          <p14:tracePt t="26666" x="2578100" y="5018088"/>
          <p14:tracePt t="26682" x="2578100" y="5030788"/>
          <p14:tracePt t="26699" x="2578100" y="5043488"/>
          <p14:tracePt t="26826" x="2578100" y="5030788"/>
          <p14:tracePt t="26834" x="2578100" y="5005388"/>
          <p14:tracePt t="26848" x="2578100" y="4968875"/>
          <p14:tracePt t="26850" x="2578100" y="4956175"/>
          <p14:tracePt t="26865" x="2578100" y="4943475"/>
          <p14:tracePt t="27026" x="2565400" y="4943475"/>
          <p14:tracePt t="27034" x="2541588" y="4943475"/>
          <p14:tracePt t="27049" x="2528888" y="4943475"/>
          <p14:tracePt t="27051" x="2516188" y="4943475"/>
          <p14:tracePt t="27066" x="2490788" y="4943475"/>
          <p14:tracePt t="27083" x="2428875" y="4956175"/>
          <p14:tracePt t="27098" x="2390775" y="5018088"/>
          <p14:tracePt t="27115" x="2365375" y="5056188"/>
          <p14:tracePt t="27132" x="2352675" y="5118100"/>
          <p14:tracePt t="27148" x="2339975" y="5194300"/>
          <p14:tracePt t="27166" x="2328863" y="5230813"/>
          <p14:tracePt t="27182" x="2328863" y="5268913"/>
          <p14:tracePt t="27198" x="2328863" y="5294313"/>
          <p14:tracePt t="27202" x="2328863" y="5318125"/>
          <p14:tracePt t="27218" x="2328863" y="5330825"/>
          <p14:tracePt t="27234" x="2339975" y="5356225"/>
          <p14:tracePt t="27250" x="2365375" y="5394325"/>
          <p14:tracePt t="27268" x="2416175" y="5418138"/>
          <p14:tracePt t="27284" x="2478088" y="5443538"/>
          <p14:tracePt t="27300" x="2516188" y="5456238"/>
          <p14:tracePt t="27317" x="2603500" y="5456238"/>
          <p14:tracePt t="27333" x="2654300" y="5456238"/>
          <p14:tracePt t="27350" x="2690813" y="5468938"/>
          <p14:tracePt t="27354" x="2716213" y="5481638"/>
          <p14:tracePt t="27367" x="2754313" y="5481638"/>
          <p14:tracePt t="27370" x="2778125" y="5481638"/>
          <p14:tracePt t="27384" x="2803525" y="5481638"/>
          <p14:tracePt t="27387" x="2828925" y="5481638"/>
          <p14:tracePt t="27401" x="2867025" y="5481638"/>
          <p14:tracePt t="27403" x="2890838" y="5481638"/>
          <p14:tracePt t="27418" x="2903538" y="5481638"/>
          <p14:tracePt t="27420" x="2916238" y="5468938"/>
          <p14:tracePt t="27434" x="2941638" y="5456238"/>
          <p14:tracePt t="27436" x="2954338" y="5443538"/>
          <p14:tracePt t="27450" x="2979738" y="5407025"/>
          <p14:tracePt t="27468" x="2979738" y="5368925"/>
          <p14:tracePt t="27484" x="2979738" y="5343525"/>
          <p14:tracePt t="27500" x="2979738" y="5305425"/>
          <p14:tracePt t="27517" x="2979738" y="5281613"/>
          <p14:tracePt t="27533" x="2979738" y="5256213"/>
          <p14:tracePt t="27549" x="2979738" y="5194300"/>
          <p14:tracePt t="27566" x="2979738" y="5168900"/>
          <p14:tracePt t="27571" x="2979738" y="5156200"/>
          <p14:tracePt t="27583" x="2979738" y="5130800"/>
          <p14:tracePt t="27586" x="2979738" y="5118100"/>
          <p14:tracePt t="27600" x="2979738" y="5105400"/>
          <p14:tracePt t="27602" x="2967038" y="5068888"/>
          <p14:tracePt t="27617" x="2954338" y="5043488"/>
          <p14:tracePt t="27619" x="2941638" y="5030788"/>
          <p14:tracePt t="27634" x="2928938" y="4981575"/>
          <p14:tracePt t="27650" x="2890838" y="4943475"/>
          <p14:tracePt t="27666" x="2879725" y="4905375"/>
          <p14:tracePt t="27683" x="2841625" y="4856163"/>
          <p14:tracePt t="27700" x="2803525" y="4818063"/>
          <p14:tracePt t="27716" x="2767013" y="4779963"/>
          <p14:tracePt t="27733" x="2678113" y="4730750"/>
          <p14:tracePt t="27750" x="2590800" y="4679950"/>
          <p14:tracePt t="27766" x="2516188" y="4667250"/>
          <p14:tracePt t="27770" x="2490788" y="4656138"/>
          <p14:tracePt t="27783" x="2465388" y="4643438"/>
          <p14:tracePt t="27786" x="2441575" y="4643438"/>
          <p14:tracePt t="27801" x="2403475" y="4643438"/>
          <p14:tracePt t="27817" x="2365375" y="4643438"/>
          <p14:tracePt t="27834" x="2316163" y="4643438"/>
          <p14:tracePt t="27850" x="2290763" y="4643438"/>
          <p14:tracePt t="27867" x="2239963" y="4643438"/>
          <p14:tracePt t="27884" x="2203450" y="4656138"/>
          <p14:tracePt t="27900" x="2139950" y="4692650"/>
          <p14:tracePt t="27917" x="2065338" y="4768850"/>
          <p14:tracePt t="27934" x="2014538" y="4856163"/>
          <p14:tracePt t="27937" x="1978025" y="4892675"/>
          <p14:tracePt t="27951" x="1952625" y="4930775"/>
          <p14:tracePt t="27954" x="1939925" y="4956175"/>
          <p14:tracePt t="27967" x="1914525" y="4981575"/>
          <p14:tracePt t="27970" x="1903413" y="5005388"/>
          <p14:tracePt t="27984" x="1878013" y="5056188"/>
          <p14:tracePt t="27986" x="1852613" y="5092700"/>
          <p14:tracePt t="28001" x="1827213" y="5168900"/>
          <p14:tracePt t="28018" x="1814513" y="5243513"/>
          <p14:tracePt t="28034" x="1801813" y="5318125"/>
          <p14:tracePt t="28051" x="1801813" y="5368925"/>
          <p14:tracePt t="28067" x="1801813" y="5418138"/>
          <p14:tracePt t="28084" x="1827213" y="5481638"/>
          <p14:tracePt t="28101" x="1865313" y="5507038"/>
          <p14:tracePt t="28118" x="1927225" y="5543550"/>
          <p14:tracePt t="28135" x="2003425" y="5581650"/>
          <p14:tracePt t="28137" x="2039938" y="5594350"/>
          <p14:tracePt t="28152" x="2078038" y="5594350"/>
          <p14:tracePt t="28155" x="2116138" y="5594350"/>
          <p14:tracePt t="28168" x="2139950" y="5594350"/>
          <p14:tracePt t="28171" x="2178050" y="5594350"/>
          <p14:tracePt t="28185" x="2278063" y="5594350"/>
          <p14:tracePt t="28203" x="2390775" y="5581650"/>
          <p14:tracePt t="28218" x="2503488" y="5530850"/>
          <p14:tracePt t="28235" x="2603500" y="5507038"/>
          <p14:tracePt t="28251" x="2703513" y="5468938"/>
          <p14:tracePt t="28267" x="2767013" y="5443538"/>
          <p14:tracePt t="28284" x="2828925" y="5407025"/>
          <p14:tracePt t="28301" x="2890838" y="5368925"/>
          <p14:tracePt t="28318" x="2916238" y="5356225"/>
          <p14:tracePt t="28322" x="2928938" y="5356225"/>
          <p14:tracePt t="28335" x="2928938" y="5343525"/>
          <p14:tracePt t="28339" x="2928938" y="5330825"/>
          <p14:tracePt t="28546" x="2941638" y="5330825"/>
          <p14:tracePt t="28562" x="2954338" y="5330825"/>
          <p14:tracePt t="28570" x="2992438" y="5356225"/>
          <p14:tracePt t="28586" x="3079750" y="5394325"/>
          <p14:tracePt t="28603" x="3205163" y="5430838"/>
          <p14:tracePt t="28619" x="3328988" y="5443538"/>
          <p14:tracePt t="28636" x="3441700" y="5468938"/>
          <p14:tracePt t="28652" x="3530600" y="5468938"/>
          <p14:tracePt t="28669" x="3579813" y="5481638"/>
          <p14:tracePt t="28686" x="3605213" y="5481638"/>
          <p14:tracePt t="29626" x="3617913" y="5481638"/>
          <p14:tracePt t="29643" x="3630613" y="5481638"/>
          <p14:tracePt t="29666" x="3643313" y="5468938"/>
          <p14:tracePt t="29673" x="3654425" y="5468938"/>
          <p14:tracePt t="29698" x="3667125" y="5456238"/>
          <p14:tracePt t="29722" x="3667125" y="5443538"/>
          <p14:tracePt t="29730" x="3679825" y="5443538"/>
          <p14:tracePt t="29746" x="3692525" y="5430838"/>
          <p14:tracePt t="29756" x="3705225" y="5430838"/>
          <p14:tracePt t="29786" x="3717925" y="5418138"/>
          <p14:tracePt t="29818" x="3730625" y="5418138"/>
          <p14:tracePt t="29826" x="3730625" y="5407025"/>
          <p14:tracePt t="29839" x="3743325" y="5407025"/>
          <p14:tracePt t="29858" x="3756025" y="5407025"/>
          <p14:tracePt t="29873" x="3767138" y="5407025"/>
          <p14:tracePt t="29890" x="3779838" y="5407025"/>
          <p14:tracePt t="29906" x="3817938" y="5407025"/>
          <p14:tracePt t="29922" x="3843338" y="5407025"/>
          <p14:tracePt t="29939" x="3905250" y="5394325"/>
          <p14:tracePt t="29956" x="3968750" y="5381625"/>
          <p14:tracePt t="29972" x="4056063" y="5381625"/>
          <p14:tracePt t="29989" x="4143375" y="5381625"/>
          <p14:tracePt t="30006" x="4217988" y="5381625"/>
          <p14:tracePt t="30010" x="4256088" y="5381625"/>
          <p14:tracePt t="30023" x="4294188" y="5381625"/>
          <p14:tracePt t="30026" x="4330700" y="5394325"/>
          <p14:tracePt t="30040" x="4368800" y="5394325"/>
          <p14:tracePt t="30042" x="4394200" y="5394325"/>
          <p14:tracePt t="30056" x="4418013" y="5394325"/>
          <p14:tracePt t="30058" x="4443413" y="5394325"/>
          <p14:tracePt t="30073" x="4494213" y="5407025"/>
          <p14:tracePt t="30089" x="4518025" y="5407025"/>
          <p14:tracePt t="30106" x="4543425" y="5407025"/>
          <p14:tracePt t="30123" x="4568825" y="5407025"/>
          <p14:tracePt t="30139" x="4606925" y="5407025"/>
          <p14:tracePt t="30156" x="4619625" y="5407025"/>
          <p14:tracePt t="30173" x="4643438" y="5407025"/>
          <p14:tracePt t="30930" x="4630738" y="5407025"/>
          <p14:tracePt t="30938" x="4530725" y="5418138"/>
          <p14:tracePt t="30946" x="4318000" y="5443538"/>
          <p14:tracePt t="30958" x="3968750" y="5494338"/>
          <p14:tracePt t="30961" x="3505200" y="5530850"/>
          <p14:tracePt t="30975" x="2992438" y="5581650"/>
          <p14:tracePt t="30978" x="2441575" y="5619750"/>
          <p14:tracePt t="30992" x="1914525" y="5643563"/>
          <p14:tracePt t="30994" x="1501775" y="5668963"/>
          <p14:tracePt t="31010" x="1089025" y="5668963"/>
          <p14:tracePt t="31026" x="925513" y="5668963"/>
          <p14:tracePt t="31042" x="901700" y="5668963"/>
          <p14:tracePt t="31162" x="914400" y="5668963"/>
          <p14:tracePt t="31170" x="938213" y="5668963"/>
          <p14:tracePt t="31177" x="976313" y="5668963"/>
          <p14:tracePt t="31193" x="1027113" y="5668963"/>
          <p14:tracePt t="31196" x="1076325" y="5668963"/>
          <p14:tracePt t="31210" x="1263650" y="5668963"/>
          <p14:tracePt t="31226" x="1465263" y="5656263"/>
          <p14:tracePt t="31243" x="1665288" y="5630863"/>
          <p14:tracePt t="31259" x="1814513" y="5630863"/>
          <p14:tracePt t="31276" x="1990725" y="5630863"/>
          <p14:tracePt t="31292" x="2090738" y="5630863"/>
          <p14:tracePt t="31309" x="2178050" y="5630863"/>
          <p14:tracePt t="31326" x="2252663" y="5630863"/>
          <p14:tracePt t="31344" x="2339975" y="5630863"/>
          <p14:tracePt t="31346" x="2390775" y="5630863"/>
          <p14:tracePt t="31360" x="2428875" y="5630863"/>
          <p14:tracePt t="31362" x="2478088" y="5630863"/>
          <p14:tracePt t="31377" x="2554288" y="5630863"/>
          <p14:tracePt t="31379" x="2603500" y="5630863"/>
          <p14:tracePt t="31394" x="2703513" y="5630863"/>
          <p14:tracePt t="31411" x="2803525" y="5630863"/>
          <p14:tracePt t="31427" x="2879725" y="5630863"/>
          <p14:tracePt t="31443" x="2928938" y="5630863"/>
          <p14:tracePt t="31460" x="2979738" y="5630863"/>
          <p14:tracePt t="31476" x="3028950" y="5630863"/>
          <p14:tracePt t="31493" x="3079750" y="5643563"/>
          <p14:tracePt t="31510" x="3128963" y="5643563"/>
          <p14:tracePt t="31526" x="3179763" y="5656263"/>
          <p14:tracePt t="31529" x="3192463" y="5656263"/>
          <p14:tracePt t="31544" x="3205163" y="5656263"/>
          <p14:tracePt t="31610" x="3167063" y="5656263"/>
          <p14:tracePt t="31617" x="3103563" y="5656263"/>
          <p14:tracePt t="31627" x="3028950" y="5656263"/>
          <p14:tracePt t="31643" x="2803525" y="5681663"/>
          <p14:tracePt t="31660" x="2490788" y="5707063"/>
          <p14:tracePt t="31677" x="2152650" y="5707063"/>
          <p14:tracePt t="31694" x="1890713" y="5707063"/>
          <p14:tracePt t="31711" x="1765300" y="5707063"/>
          <p14:tracePt t="31713" x="1752600" y="5719763"/>
          <p14:tracePt t="31727" x="1727200" y="5732463"/>
          <p14:tracePt t="31802" x="1778000" y="5732463"/>
          <p14:tracePt t="31811" x="1865313" y="5732463"/>
          <p14:tracePt t="31818" x="1965325" y="5732463"/>
          <p14:tracePt t="31827" x="2078038" y="5732463"/>
          <p14:tracePt t="31845" x="2365375" y="5707063"/>
          <p14:tracePt t="31860" x="2667000" y="5681663"/>
          <p14:tracePt t="31877" x="2916238" y="5681663"/>
          <p14:tracePt t="31894" x="3079750" y="5681663"/>
          <p14:tracePt t="31911" x="3205163" y="5681663"/>
          <p14:tracePt t="31914" x="3228975" y="5681663"/>
          <p14:tracePt t="31928" x="3241675" y="5681663"/>
          <p14:tracePt t="32010" x="3228975" y="5681663"/>
          <p14:tracePt t="32018" x="3179763" y="5681663"/>
          <p14:tracePt t="32027" x="3103563" y="5681663"/>
          <p14:tracePt t="32044" x="2916238" y="5681663"/>
          <p14:tracePt t="32061" x="2716213" y="5681663"/>
          <p14:tracePt t="32078" x="2590800" y="5681663"/>
          <p14:tracePt t="32095" x="2554288" y="5681663"/>
          <p14:tracePt t="32097" x="2541588" y="5681663"/>
          <p14:tracePt t="32210" x="2565400" y="5681663"/>
          <p14:tracePt t="32218" x="2628900" y="5681663"/>
          <p14:tracePt t="32230" x="2728913" y="5681663"/>
          <p14:tracePt t="32245" x="2928938" y="5681663"/>
          <p14:tracePt t="32263" x="3116263" y="5681663"/>
          <p14:tracePt t="32267" x="3179763" y="5681663"/>
          <p14:tracePt t="32280" x="3228975" y="5681663"/>
          <p14:tracePt t="32283" x="3254375" y="5681663"/>
          <p14:tracePt t="32297" x="3267075" y="5681663"/>
          <p14:tracePt t="32299" x="3279775" y="5681663"/>
          <p14:tracePt t="33314" x="3267075" y="5681663"/>
          <p14:tracePt t="33322" x="3254375" y="5681663"/>
          <p14:tracePt t="33332" x="3241675" y="5656263"/>
          <p14:tracePt t="33348" x="3154363" y="5630863"/>
          <p14:tracePt t="33364" x="3041650" y="5594350"/>
          <p14:tracePt t="33381" x="2954338" y="5581650"/>
          <p14:tracePt t="33398" x="2828925" y="5556250"/>
          <p14:tracePt t="33401" x="2754313" y="5543550"/>
          <p14:tracePt t="33415" x="2690813" y="5530850"/>
          <p14:tracePt t="33419" x="2616200" y="5518150"/>
          <p14:tracePt t="33432" x="2565400" y="5518150"/>
          <p14:tracePt t="33434" x="2528888" y="5518150"/>
          <p14:tracePt t="33449" x="2478088" y="5518150"/>
          <p14:tracePt t="33466" x="2428875" y="5518150"/>
          <p14:tracePt t="33483" x="2416175" y="5518150"/>
          <p14:tracePt t="33498" x="2390775" y="5507038"/>
          <p14:tracePt t="33515" x="2339975" y="5507038"/>
          <p14:tracePt t="33532" x="2316163" y="5507038"/>
          <p14:tracePt t="33548" x="2252663" y="5507038"/>
          <p14:tracePt t="33565" x="2190750" y="5507038"/>
          <p14:tracePt t="33582" x="2152650" y="5530850"/>
          <p14:tracePt t="33599" x="2127250" y="5556250"/>
          <p14:tracePt t="33602" x="2116138" y="5556250"/>
          <p14:tracePt t="33616" x="2116138" y="5568950"/>
          <p14:tracePt t="33618" x="2103438" y="5568950"/>
          <p14:tracePt t="33632" x="2103438" y="5581650"/>
          <p14:tracePt t="33634" x="2103438" y="5594350"/>
          <p14:tracePt t="33649" x="2090738" y="5607050"/>
          <p14:tracePt t="33667" x="2090738" y="5619750"/>
          <p14:tracePt t="33682" x="2090738" y="5630863"/>
          <p14:tracePt t="33699" x="2090738" y="5656263"/>
          <p14:tracePt t="33716" x="2090738" y="5681663"/>
          <p14:tracePt t="33733" x="2090738" y="5732463"/>
          <p14:tracePt t="33749" x="2090738" y="5756275"/>
          <p14:tracePt t="33765" x="2090738" y="5768975"/>
          <p14:tracePt t="33783" x="2090738" y="5781675"/>
          <p14:tracePt t="33786" x="2090738" y="5794375"/>
          <p14:tracePt t="33800" x="2090738" y="5807075"/>
          <p14:tracePt t="33816" x="2078038" y="5819775"/>
          <p14:tracePt t="33818" x="2078038" y="5832475"/>
          <p14:tracePt t="33834" x="2078038" y="5843588"/>
          <p14:tracePt t="34058" x="2090738" y="5843588"/>
          <p14:tracePt t="34066" x="2103438" y="5843588"/>
          <p14:tracePt t="34074" x="2127250" y="5856288"/>
          <p14:tracePt t="34083" x="2165350" y="5868988"/>
          <p14:tracePt t="34100" x="2239963" y="5881688"/>
          <p14:tracePt t="34116" x="2316163" y="5881688"/>
          <p14:tracePt t="34133" x="2416175" y="5907088"/>
          <p14:tracePt t="34150" x="2516188" y="5932488"/>
          <p14:tracePt t="34168" x="2603500" y="5932488"/>
          <p14:tracePt t="34170" x="2628900" y="5945188"/>
          <p14:tracePt t="34184" x="2654300" y="5945188"/>
          <p14:tracePt t="34186" x="2667000" y="5945188"/>
          <p14:tracePt t="34201" x="2678113" y="5945188"/>
          <p14:tracePt t="34217" x="2690813" y="5945188"/>
          <p14:tracePt t="34914" x="2703513" y="5945188"/>
          <p14:tracePt t="34924" x="2728913" y="5945188"/>
          <p14:tracePt t="34936" x="2754313" y="5945188"/>
          <p14:tracePt t="34938" x="2767013" y="5945188"/>
          <p14:tracePt t="34953" x="2778125" y="5945188"/>
          <p14:tracePt t="34956" x="2790825" y="5945188"/>
          <p14:tracePt t="34969" x="2828925" y="5945188"/>
          <p14:tracePt t="34987" x="2841625" y="5945188"/>
          <p14:tracePt t="35002" x="2867025" y="5945188"/>
          <p14:tracePt t="35019" x="2879725" y="5945188"/>
          <p14:tracePt t="35035" x="2890838" y="5945188"/>
          <p14:tracePt t="35053" x="2903538" y="5945188"/>
          <p14:tracePt t="35082" x="2916238" y="5945188"/>
          <p14:tracePt t="35107" x="2928938" y="5945188"/>
          <p14:tracePt t="35114" x="2941638" y="5945188"/>
          <p14:tracePt t="35138" x="2954338" y="5945188"/>
          <p14:tracePt t="35506" x="2967038" y="5945188"/>
          <p14:tracePt t="35522" x="2979738" y="5945188"/>
          <p14:tracePt t="37906" x="2992438" y="5945188"/>
          <p14:tracePt t="37931" x="3003550" y="5969000"/>
          <p14:tracePt t="37938" x="3016250" y="5994400"/>
          <p14:tracePt t="37945" x="3016250" y="6032500"/>
          <p14:tracePt t="37961" x="3041650" y="6069013"/>
          <p14:tracePt t="37977" x="3054350" y="6119813"/>
          <p14:tracePt t="37994" x="3079750" y="6169025"/>
          <p14:tracePt t="38010" x="3092450" y="6207125"/>
          <p14:tracePt t="38027" x="3103563" y="6245225"/>
          <p14:tracePt t="38043" x="3103563" y="6269038"/>
          <p14:tracePt t="38060" x="3103563" y="6307138"/>
          <p14:tracePt t="38082" x="3103563" y="6319838"/>
          <p14:tracePt t="38314" x="3103563" y="6294438"/>
          <p14:tracePt t="38321" x="3103563" y="6281738"/>
          <p14:tracePt t="38330" x="3103563" y="6257925"/>
          <p14:tracePt t="38345" x="3103563" y="6207125"/>
          <p14:tracePt t="38362" x="3103563" y="6145213"/>
          <p14:tracePt t="38378" x="3103563" y="6107113"/>
          <p14:tracePt t="38395" x="3103563" y="6081713"/>
          <p14:tracePt t="38397" x="3103563" y="6056313"/>
          <p14:tracePt t="38411" x="3103563" y="5994400"/>
          <p14:tracePt t="38428" x="3103563" y="5969000"/>
          <p14:tracePt t="38444" x="3103563" y="5932488"/>
          <p14:tracePt t="38461" x="3103563" y="5919788"/>
          <p14:tracePt t="38478" x="3103563" y="5907088"/>
          <p14:tracePt t="38482" x="3103563" y="5894388"/>
          <p14:tracePt t="38922" x="3079750" y="5894388"/>
          <p14:tracePt t="38930" x="3041650" y="5894388"/>
          <p14:tracePt t="38937" x="3016250" y="5894388"/>
          <p14:tracePt t="38947" x="2992438" y="5894388"/>
          <p14:tracePt t="38963" x="2941638" y="5894388"/>
          <p14:tracePt t="38979" x="2867025" y="5881688"/>
          <p14:tracePt t="38996" x="2841625" y="5856288"/>
          <p14:tracePt t="39013" x="2816225" y="5843588"/>
          <p14:tracePt t="39029" x="2803525" y="5832475"/>
          <p14:tracePt t="39046" x="2803525" y="5819775"/>
          <p14:tracePt t="39298" x="2803525" y="5832475"/>
          <p14:tracePt t="39306" x="2828925" y="5868988"/>
          <p14:tracePt t="39314" x="2854325" y="5881688"/>
          <p14:tracePt t="39330" x="2903538" y="5932488"/>
          <p14:tracePt t="39347" x="2941638" y="5981700"/>
          <p14:tracePt t="39364" x="2954338" y="6019800"/>
          <p14:tracePt t="39380" x="2967038" y="6032500"/>
          <p14:tracePt t="39397" x="2967038" y="6045200"/>
          <p14:tracePt t="47690" x="2954338" y="6045200"/>
          <p14:tracePt t="47698" x="2941638" y="6045200"/>
          <p14:tracePt t="47706" x="2928938" y="6045200"/>
          <p14:tracePt t="47746" x="2916238" y="6045200"/>
          <p14:tracePt t="48234" x="2928938" y="6045200"/>
          <p14:tracePt t="48282" x="2928938" y="6032500"/>
          <p14:tracePt t="48297" x="2941638" y="6032500"/>
          <p14:tracePt t="48306" x="2954338" y="6032500"/>
          <p14:tracePt t="48322" x="2967038" y="6032500"/>
          <p14:tracePt t="48346" x="2979738" y="6032500"/>
          <p14:tracePt t="48371" x="3003550" y="6032500"/>
          <p14:tracePt t="48378" x="3016250" y="6032500"/>
          <p14:tracePt t="48387" x="3028950" y="6032500"/>
          <p14:tracePt t="48403" x="3041650" y="6032500"/>
          <p14:tracePt t="48420" x="3067050" y="6032500"/>
          <p14:tracePt t="48437" x="3079750" y="6032500"/>
          <p14:tracePt t="49586" x="3079750" y="6045200"/>
          <p14:tracePt t="49593" x="3079750" y="6069013"/>
          <p14:tracePt t="49607" x="3079750" y="6094413"/>
          <p14:tracePt t="49610" x="3079750" y="6107113"/>
          <p14:tracePt t="49624" x="3079750" y="6132513"/>
          <p14:tracePt t="49626" x="3067050" y="6145213"/>
          <p14:tracePt t="49641" x="3067050" y="6181725"/>
          <p14:tracePt t="49658" x="3067050" y="6207125"/>
          <p14:tracePt t="49674" x="3067050" y="6245225"/>
          <p14:tracePt t="49690" x="3067050" y="6257925"/>
          <p14:tracePt t="49938" x="3054350" y="6269038"/>
          <p14:tracePt t="49946" x="3041650" y="6281738"/>
          <p14:tracePt t="50154" x="3054350" y="6281738"/>
          <p14:tracePt t="50161" x="3067050" y="6281738"/>
          <p14:tracePt t="50177" x="3092450" y="6281738"/>
          <p14:tracePt t="50179" x="3103563" y="6269038"/>
          <p14:tracePt t="50193" x="3141663" y="6257925"/>
          <p14:tracePt t="50209" x="3167063" y="6245225"/>
          <p14:tracePt t="50226" x="3179763" y="6219825"/>
          <p14:tracePt t="50242" x="3192463" y="6207125"/>
          <p14:tracePt t="50259" x="3192463" y="6181725"/>
          <p14:tracePt t="50276" x="3192463" y="6169025"/>
          <p14:tracePt t="50292" x="3205163" y="6157913"/>
          <p14:tracePt t="50394" x="3205163" y="6145213"/>
          <p14:tracePt t="50402" x="3205163" y="6132513"/>
          <p14:tracePt t="50434" x="3216275" y="6132513"/>
          <p14:tracePt t="50449" x="3216275" y="6119813"/>
          <p14:tracePt t="50474" x="3216275" y="6107113"/>
          <p14:tracePt t="50491" x="3216275" y="6081713"/>
          <p14:tracePt t="50498" x="3216275" y="6069013"/>
          <p14:tracePt t="50514" x="3228975" y="6056313"/>
          <p14:tracePt t="50526" x="3241675" y="6045200"/>
          <p14:tracePt t="50544" x="3241675" y="6032500"/>
          <p14:tracePt t="50570" x="3241675" y="6019800"/>
          <p14:tracePt t="50634" x="3241675" y="6007100"/>
          <p14:tracePt t="50650" x="3241675" y="5994400"/>
          <p14:tracePt t="50659" x="3241675" y="5981700"/>
          <p14:tracePt t="50667" x="3241675" y="5969000"/>
          <p14:tracePt t="50676" x="3241675" y="5956300"/>
          <p14:tracePt t="50693" x="3241675" y="5945188"/>
          <p14:tracePt t="50710" x="3241675" y="5932488"/>
          <p14:tracePt t="50727" x="3241675" y="5919788"/>
          <p14:tracePt t="50746" x="3241675" y="5907088"/>
          <p14:tracePt t="58881" x="3241675" y="5894388"/>
          <p14:tracePt t="58889" x="3241675" y="5881688"/>
          <p14:tracePt t="58898" x="3241675" y="5868988"/>
          <p14:tracePt t="58915" x="3228975" y="5832475"/>
          <p14:tracePt t="58931" x="3192463" y="5807075"/>
          <p14:tracePt t="58948" x="3179763" y="5794375"/>
          <p14:tracePt t="58964" x="3154363" y="5794375"/>
          <p14:tracePt t="58986" x="3141663" y="5794375"/>
          <p14:tracePt t="59002" x="3128963" y="5794375"/>
          <p14:tracePt t="59016" x="3128963" y="5781675"/>
          <p14:tracePt t="59018" x="3116263" y="5781675"/>
          <p14:tracePt t="59032" x="3103563" y="5781675"/>
          <p14:tracePt t="59049" x="3092450" y="5781675"/>
          <p14:tracePt t="59065" x="3079750" y="5781675"/>
          <p14:tracePt t="59082" x="3067050" y="5781675"/>
          <p14:tracePt t="59099" x="3041650" y="5781675"/>
          <p14:tracePt t="59115" x="3016250" y="5781675"/>
          <p14:tracePt t="59131" x="2992438" y="5781675"/>
          <p14:tracePt t="59194" x="2992438" y="5768975"/>
          <p14:tracePt t="59201" x="2992438" y="5756275"/>
          <p14:tracePt t="59216" x="3028950" y="5732463"/>
          <p14:tracePt t="59217" x="3103563" y="5719763"/>
          <p14:tracePt t="59234" x="3216275" y="5694363"/>
          <p14:tracePt t="59249" x="3341688" y="5681663"/>
          <p14:tracePt t="59266" x="3417888" y="5681663"/>
          <p14:tracePt t="59282" x="3429000" y="5681663"/>
          <p14:tracePt t="59377" x="3379788" y="5681663"/>
          <p14:tracePt t="59385" x="3279775" y="5681663"/>
          <p14:tracePt t="59400" x="3141663" y="5681663"/>
          <p14:tracePt t="59403" x="2979738" y="5681663"/>
          <p14:tracePt t="59417" x="2667000" y="5681663"/>
          <p14:tracePt t="59433" x="2441575" y="5681663"/>
          <p14:tracePt t="59449" x="2365375" y="5681663"/>
          <p14:tracePt t="59466" x="2339975" y="5681663"/>
          <p14:tracePt t="59546" x="2365375" y="5681663"/>
          <p14:tracePt t="59553" x="2428875" y="5681663"/>
          <p14:tracePt t="59567" x="2503488" y="5668963"/>
          <p14:tracePt t="59570" x="2590800" y="5656263"/>
          <p14:tracePt t="59583" x="2690813" y="5656263"/>
          <p14:tracePt t="59586" x="2778125" y="5643563"/>
          <p14:tracePt t="59599" x="2828925" y="5630863"/>
          <p14:tracePt t="59602" x="2867025" y="5630863"/>
          <p14:tracePt t="59617" x="2903538" y="5630863"/>
          <p14:tracePt t="59705" x="2867025" y="5630863"/>
          <p14:tracePt t="59714" x="2828925" y="5630863"/>
          <p14:tracePt t="59722" x="2767013" y="5630863"/>
          <p14:tracePt t="59733" x="2716213" y="5643563"/>
          <p14:tracePt t="59750" x="2654300" y="5643563"/>
          <p14:tracePt t="59753" x="2641600" y="5643563"/>
          <p14:tracePt t="59850" x="2667000" y="5643563"/>
          <p14:tracePt t="59858" x="2728913" y="5643563"/>
          <p14:tracePt t="59866" x="2828925" y="5643563"/>
          <p14:tracePt t="59883" x="3016250" y="5643563"/>
          <p14:tracePt t="59900" x="3179763" y="5643563"/>
          <p14:tracePt t="59918" x="3228975" y="5643563"/>
          <p14:tracePt t="59922" x="3241675" y="5643563"/>
          <p14:tracePt t="60042" x="3205163" y="5643563"/>
          <p14:tracePt t="60051" x="3192463" y="5643563"/>
          <p14:tracePt t="60059" x="3179763" y="5643563"/>
          <p14:tracePt t="60067" x="3167063" y="5643563"/>
          <p14:tracePt t="60194" x="3192463" y="5643563"/>
          <p14:tracePt t="60201" x="3228975" y="5643563"/>
          <p14:tracePt t="60209" x="3254375" y="5643563"/>
          <p14:tracePt t="60218" x="3279775" y="5630863"/>
          <p14:tracePt t="60235" x="3341688" y="5630863"/>
          <p14:tracePt t="60252" x="3354388" y="5630863"/>
          <p14:tracePt t="60353" x="3305175" y="5630863"/>
          <p14:tracePt t="60362" x="3216275" y="5630863"/>
          <p14:tracePt t="60369" x="3128963" y="5630863"/>
          <p14:tracePt t="60386" x="2967038" y="5630863"/>
          <p14:tracePt t="60402" x="2803525" y="5630863"/>
          <p14:tracePt t="60418" x="2716213" y="5643563"/>
          <p14:tracePt t="60435" x="2690813" y="5643563"/>
          <p14:tracePt t="60522" x="2716213" y="5643563"/>
          <p14:tracePt t="60529" x="2778125" y="5643563"/>
          <p14:tracePt t="60538" x="2879725" y="5630863"/>
          <p14:tracePt t="60554" x="3092450" y="5607050"/>
          <p14:tracePt t="60569" x="3305175" y="5581650"/>
          <p14:tracePt t="60586" x="3429000" y="5581650"/>
          <p14:tracePt t="60604" x="3454400" y="5581650"/>
          <p14:tracePt t="60619" x="3467100" y="5581650"/>
          <p14:tracePt t="60698" x="3454400" y="5581650"/>
          <p14:tracePt t="60705" x="3429000" y="5581650"/>
          <p14:tracePt t="60720" x="3392488" y="5581650"/>
          <p14:tracePt t="60722" x="3367088" y="5581650"/>
          <p14:tracePt t="60736" x="3354388" y="5581650"/>
          <p14:tracePt t="60866" x="3354388" y="5568950"/>
          <p14:tracePt t="60881" x="3367088" y="5568950"/>
          <p14:tracePt t="60890" x="3392488" y="5556250"/>
          <p14:tracePt t="60904" x="3429000" y="5543550"/>
          <p14:tracePt t="60906" x="3441700" y="5543550"/>
          <p14:tracePt t="60920" x="3467100" y="5543550"/>
          <p14:tracePt t="68145" x="3467100" y="5556250"/>
          <p14:tracePt t="68155" x="3467100" y="5581650"/>
          <p14:tracePt t="68162" x="3454400" y="5619750"/>
          <p14:tracePt t="68172" x="3454400" y="5643563"/>
          <p14:tracePt t="68189" x="3441700" y="5668963"/>
          <p14:tracePt t="68207" x="3429000" y="5694363"/>
          <p14:tracePt t="68210" x="3429000" y="5719763"/>
          <p14:tracePt t="68225" x="3417888" y="5732463"/>
          <p14:tracePt t="68239" x="3405188" y="5743575"/>
          <p14:tracePt t="68241" x="3405188" y="5756275"/>
          <p14:tracePt t="68256" x="3405188" y="5768975"/>
          <p14:tracePt t="68274" x="3392488" y="5781675"/>
          <p14:tracePt t="68289" x="3392488" y="5794375"/>
          <p14:tracePt t="68321" x="3392488" y="5807075"/>
          <p14:tracePt t="68345" x="3392488" y="5819775"/>
          <p14:tracePt t="68353" x="3379788" y="5819775"/>
          <p14:tracePt t="68370" x="3379788" y="5832475"/>
          <p14:tracePt t="68394" x="3379788" y="5843588"/>
          <p14:tracePt t="68401" x="3367088" y="5856288"/>
          <p14:tracePt t="68426" x="3367088" y="5868988"/>
          <p14:tracePt t="68442" x="3367088" y="5881688"/>
          <p14:tracePt t="68449" x="3354388" y="5881688"/>
          <p14:tracePt t="68465" x="3354388" y="5894388"/>
          <p14:tracePt t="68481" x="3354388" y="5907088"/>
          <p14:tracePt t="68497" x="3341688" y="5919788"/>
          <p14:tracePt t="68513" x="3341688" y="5932488"/>
          <p14:tracePt t="68523" x="3341688" y="5945188"/>
          <p14:tracePt t="68539" x="3328988" y="5956300"/>
          <p14:tracePt t="68556" x="3328988" y="5969000"/>
          <p14:tracePt t="68573" x="3305175" y="5981700"/>
          <p14:tracePt t="68590" x="3305175" y="6007100"/>
          <p14:tracePt t="68593" x="3305175" y="6019800"/>
          <p14:tracePt t="68606" x="3292475" y="6032500"/>
          <p14:tracePt t="68609" x="3292475" y="6045200"/>
          <p14:tracePt t="68633" x="3292475" y="6056313"/>
          <p14:tracePt t="68641" x="3279775" y="6056313"/>
          <p14:tracePt t="68665" x="3279775" y="6069013"/>
          <p14:tracePt t="68706" x="3279775" y="6081713"/>
          <p14:tracePt t="68723" x="3267075" y="6081713"/>
          <p14:tracePt t="68730" x="3267075" y="6094413"/>
          <p14:tracePt t="68763" x="3267075" y="6107113"/>
          <p14:tracePt t="68785" x="3267075" y="6119813"/>
          <p14:tracePt t="68825" x="3267075" y="6132513"/>
          <p14:tracePt t="68833" x="3267075" y="6145213"/>
          <p14:tracePt t="78873" x="3267075" y="6157913"/>
          <p14:tracePt t="78884" x="3267075" y="6169025"/>
          <p14:tracePt t="78891" x="3267075" y="6181725"/>
          <p14:tracePt t="78906" x="3267075" y="6194425"/>
          <p14:tracePt t="82961" x="3305175" y="6194425"/>
          <p14:tracePt t="82969" x="3367088" y="6194425"/>
          <p14:tracePt t="82978" x="3454400" y="6181725"/>
          <p14:tracePt t="82994" x="3630613" y="6145213"/>
          <p14:tracePt t="83011" x="3792538" y="6094413"/>
          <p14:tracePt t="83027" x="3905250" y="6056313"/>
          <p14:tracePt t="83044" x="3992563" y="6019800"/>
          <p14:tracePt t="83061" x="4043363" y="5969000"/>
          <p14:tracePt t="83078" x="4130675" y="5919788"/>
          <p14:tracePt t="83080" x="4168775" y="5919788"/>
          <p14:tracePt t="83094" x="4205288" y="5894388"/>
          <p14:tracePt t="83097" x="4230688" y="5881688"/>
          <p14:tracePt t="83112" x="4256088" y="5881688"/>
          <p14:tracePt t="83114" x="4268788" y="5868988"/>
          <p14:tracePt t="83128" x="4281488" y="5868988"/>
          <p14:tracePt t="83233" x="4294188" y="5868988"/>
          <p14:tracePt t="83250" x="4318000" y="5868988"/>
          <p14:tracePt t="83258" x="4330700" y="5868988"/>
          <p14:tracePt t="83273" x="4343400" y="5868988"/>
          <p14:tracePt t="83282" x="4356100" y="5868988"/>
          <p14:tracePt t="83295" x="4368800" y="5868988"/>
          <p14:tracePt t="83312" x="4406900" y="5881688"/>
          <p14:tracePt t="83329" x="4430713" y="5919788"/>
          <p14:tracePt t="83345" x="4456113" y="5969000"/>
          <p14:tracePt t="83363" x="4494213" y="6007100"/>
          <p14:tracePt t="83378" x="4518025" y="6056313"/>
          <p14:tracePt t="83395" x="4530725" y="6094413"/>
          <p14:tracePt t="83413" x="4543425" y="6119813"/>
          <p14:tracePt t="83429" x="4556125" y="6132513"/>
          <p14:tracePt t="83446" x="4556125" y="6145213"/>
          <p14:tracePt t="83462" x="4556125" y="6157913"/>
          <p14:tracePt t="83465" x="4568825" y="6169025"/>
          <p14:tracePt t="83479" x="4581525" y="6181725"/>
          <p14:tracePt t="83482" x="4581525" y="6194425"/>
          <p14:tracePt t="83495" x="4594225" y="6219825"/>
          <p14:tracePt t="83498" x="4606925" y="6232525"/>
          <p14:tracePt t="83513" x="4630738" y="6294438"/>
          <p14:tracePt t="83529" x="4643438" y="6332538"/>
          <p14:tracePt t="83546" x="4668838" y="6381750"/>
          <p14:tracePt t="83563" x="4681538" y="6419850"/>
          <p14:tracePt t="83579" x="4694238" y="6445250"/>
          <p14:tracePt t="83595" x="4719638" y="6483350"/>
          <p14:tracePt t="83612" x="4743450" y="6507163"/>
          <p14:tracePt t="83629" x="4768850" y="6519863"/>
          <p14:tracePt t="83657" x="4781550" y="6519863"/>
          <p14:tracePt t="83682" x="4794250" y="6519863"/>
          <p14:tracePt t="83689" x="4806950" y="6532563"/>
          <p14:tracePt t="83696" x="4806950" y="6545263"/>
          <p14:tracePt t="83825" x="4832350" y="6545263"/>
          <p14:tracePt t="83833" x="4868863" y="6545263"/>
          <p14:tracePt t="83846" x="4919663" y="6545263"/>
          <p14:tracePt t="83850" x="4968875" y="6545263"/>
          <p14:tracePt t="83864" x="5019675" y="6545263"/>
          <p14:tracePt t="83866" x="5081588" y="6545263"/>
          <p14:tracePt t="83881" x="5232400" y="6483350"/>
          <p14:tracePt t="83897" x="5383213" y="6407150"/>
          <p14:tracePt t="83913" x="5532438" y="6345238"/>
          <p14:tracePt t="83930" x="5683250" y="6269038"/>
          <p14:tracePt t="83946" x="5795963" y="6207125"/>
          <p14:tracePt t="83963" x="5895975" y="6181725"/>
          <p14:tracePt t="83980" x="5932488" y="6169025"/>
          <p14:tracePt t="83997" x="5945188" y="6169025"/>
          <p14:tracePt t="84065" x="5957888" y="6157913"/>
          <p14:tracePt t="84073" x="5957888" y="6145213"/>
          <p14:tracePt t="84081" x="5983288" y="6132513"/>
          <p14:tracePt t="84097" x="6008688" y="6119813"/>
          <p14:tracePt t="84114" x="6021388" y="6107113"/>
          <p14:tracePt t="84225" x="6021388" y="6094413"/>
          <p14:tracePt t="84265" x="5983288" y="6094413"/>
          <p14:tracePt t="84273" x="5921375" y="6119813"/>
          <p14:tracePt t="84281" x="5832475" y="6132513"/>
          <p14:tracePt t="84298" x="5695950" y="6157913"/>
          <p14:tracePt t="84315" x="5657850" y="6157913"/>
          <p14:tracePt t="84457" x="5657850" y="6145213"/>
          <p14:tracePt t="84464" x="5657850" y="6107113"/>
          <p14:tracePt t="84474" x="5695950" y="6069013"/>
          <p14:tracePt t="84482" x="5719763" y="6019800"/>
          <p14:tracePt t="84498" x="5719763" y="5981700"/>
          <p14:tracePt t="84515" x="5708650" y="5932488"/>
          <p14:tracePt t="84531" x="5657850" y="5881688"/>
          <p14:tracePt t="84548" x="5619750" y="5807075"/>
          <p14:tracePt t="84565" x="5607050" y="5743575"/>
          <p14:tracePt t="84582" x="5607050" y="5681663"/>
          <p14:tracePt t="84585" x="5595938" y="5656263"/>
          <p14:tracePt t="84599" x="5583238" y="5619750"/>
          <p14:tracePt t="84602" x="5583238" y="5581650"/>
          <p14:tracePt t="84615" x="5583238" y="5556250"/>
          <p14:tracePt t="84617" x="5583238" y="5530850"/>
          <p14:tracePt t="84632" x="5557838" y="5494338"/>
          <p14:tracePt t="84649" x="5545138" y="5481638"/>
          <p14:tracePt t="84665" x="5532438" y="5481638"/>
          <p14:tracePt t="84682" x="5483225" y="5456238"/>
          <p14:tracePt t="84699" x="5394325" y="5443538"/>
          <p14:tracePt t="84715" x="5257800" y="5418138"/>
          <p14:tracePt t="84731" x="5119688" y="5418138"/>
          <p14:tracePt t="84749" x="4956175" y="5418138"/>
          <p14:tracePt t="84765" x="4781550" y="5418138"/>
          <p14:tracePt t="84769" x="4719638" y="5418138"/>
          <p14:tracePt t="84783" x="4643438" y="5418138"/>
          <p14:tracePt t="84786" x="4581525" y="5430838"/>
          <p14:tracePt t="84799" x="4494213" y="5443538"/>
          <p14:tracePt t="84801" x="4394200" y="5456238"/>
          <p14:tracePt t="84815" x="4268788" y="5468938"/>
          <p14:tracePt t="84818" x="4156075" y="5494338"/>
          <p14:tracePt t="84833" x="3917950" y="5543550"/>
          <p14:tracePt t="84849" x="3654425" y="5594350"/>
          <p14:tracePt t="84865" x="3379788" y="5668963"/>
          <p14:tracePt t="84882" x="3154363" y="5743575"/>
          <p14:tracePt t="84899" x="2967038" y="5807075"/>
          <p14:tracePt t="84915" x="2841625" y="5856288"/>
          <p14:tracePt t="84922" x="2803525" y="5868988"/>
          <p14:tracePt t="84933" x="2778125" y="5868988"/>
          <p14:tracePt t="84949" x="2767013" y="5881688"/>
          <p14:tracePt t="85025" x="2754313" y="5881688"/>
          <p14:tracePt t="85033" x="2741613" y="5881688"/>
          <p14:tracePt t="85049" x="2728913" y="5881688"/>
          <p14:tracePt t="85057" x="2716213" y="5881688"/>
          <p14:tracePt t="85066" x="2703513" y="5881688"/>
          <p14:tracePt t="85082" x="2667000" y="5881688"/>
          <p14:tracePt t="85100" x="2590800" y="5881688"/>
          <p14:tracePt t="85116" x="2478088" y="5843588"/>
          <p14:tracePt t="85133" x="2339975" y="5807075"/>
          <p14:tracePt t="85150" x="2203450" y="5781675"/>
          <p14:tracePt t="85153" x="2139950" y="5768975"/>
          <p14:tracePt t="85167" x="2103438" y="5768975"/>
          <p14:tracePt t="85170" x="2078038" y="5768975"/>
          <p14:tracePt t="85184" x="2065338" y="5768975"/>
          <p14:tracePt t="85186" x="2052638" y="5768975"/>
          <p14:tracePt t="85209" x="2039938" y="5768975"/>
          <p14:tracePt t="85337" x="2039938" y="5756275"/>
          <p14:tracePt t="85345" x="2039938" y="5743575"/>
          <p14:tracePt t="85418" x="2039938" y="5732463"/>
          <p14:tracePt t="85425" x="2052638" y="5732463"/>
          <p14:tracePt t="85435" x="2065338" y="5732463"/>
          <p14:tracePt t="85451" x="2103438" y="5719763"/>
          <p14:tracePt t="85467" x="2127250" y="5707063"/>
          <p14:tracePt t="85484" x="2178050" y="5681663"/>
          <p14:tracePt t="85501" x="2203450" y="5681663"/>
          <p14:tracePt t="85517" x="2228850" y="5668963"/>
          <p14:tracePt t="85534" x="2252663" y="5656263"/>
          <p14:tracePt t="85537" x="2265363" y="5656263"/>
          <p14:tracePt t="85552" x="2278063" y="5656263"/>
          <p14:tracePt t="85554" x="2290763" y="5656263"/>
          <p14:tracePt t="85568" x="2303463" y="5630863"/>
          <p14:tracePt t="85585" x="2328863" y="5630863"/>
          <p14:tracePt t="85601" x="2339975" y="5630863"/>
          <p14:tracePt t="85618" x="2352675" y="5630863"/>
          <p14:tracePt t="85635" x="2378075" y="5619750"/>
          <p14:tracePt t="85650" x="2403475" y="5619750"/>
          <p14:tracePt t="85668" x="2428875" y="5619750"/>
          <p14:tracePt t="85684" x="2441575" y="5619750"/>
          <p14:tracePt t="85702" x="2452688" y="5607050"/>
          <p14:tracePt t="85705" x="2465388" y="5607050"/>
          <p14:tracePt t="85718" x="2478088" y="5607050"/>
          <p14:tracePt t="85841" x="2478088" y="5594350"/>
          <p14:tracePt t="85882" x="2478088" y="5581650"/>
          <p14:tracePt t="85977" x="2478088" y="5568950"/>
          <p14:tracePt t="85993" x="2490788" y="5568950"/>
          <p14:tracePt t="86002" x="2503488" y="5556250"/>
          <p14:tracePt t="86010" x="2516188" y="5543550"/>
          <p14:tracePt t="86019" x="2541588" y="5543550"/>
          <p14:tracePt t="86035" x="2578100" y="5518150"/>
          <p14:tracePt t="86052" x="2667000" y="5507038"/>
          <p14:tracePt t="86068" x="2741613" y="5481638"/>
          <p14:tracePt t="86085" x="2816225" y="5468938"/>
          <p14:tracePt t="86102" x="2903538" y="5443538"/>
          <p14:tracePt t="86105" x="2967038" y="5430838"/>
          <p14:tracePt t="86119" x="3016250" y="5430838"/>
          <p14:tracePt t="86121" x="3067050" y="5418138"/>
          <p14:tracePt t="86136" x="3192463" y="5407025"/>
          <p14:tracePt t="86153" x="3354388" y="5407025"/>
          <p14:tracePt t="86169" x="3554413" y="5407025"/>
          <p14:tracePt t="86185" x="3779838" y="5407025"/>
          <p14:tracePt t="86203" x="3992563" y="5407025"/>
          <p14:tracePt t="86219" x="4192588" y="5407025"/>
          <p14:tracePt t="86236" x="4368800" y="5407025"/>
          <p14:tracePt t="86254" x="4481513" y="5407025"/>
          <p14:tracePt t="86256" x="4518025" y="5407025"/>
          <p14:tracePt t="86269" x="4543425" y="5407025"/>
          <p14:tracePt t="86272" x="4568825" y="5407025"/>
          <p14:tracePt t="86369" x="4543425" y="5407025"/>
          <p14:tracePt t="86377" x="4494213" y="5407025"/>
          <p14:tracePt t="86387" x="4430713" y="5407025"/>
          <p14:tracePt t="86402" x="4256088" y="5407025"/>
          <p14:tracePt t="86419" x="4092575" y="5407025"/>
          <p14:tracePt t="86436" x="3968750" y="5407025"/>
          <p14:tracePt t="86453" x="3892550" y="5407025"/>
          <p14:tracePt t="86470" x="3856038" y="5418138"/>
          <p14:tracePt t="86486" x="3843338" y="5418138"/>
          <p14:tracePt t="86489" x="3830638" y="5418138"/>
          <p14:tracePt t="86522" x="3817938" y="5418138"/>
          <p14:tracePt t="86537" x="3792538" y="5418138"/>
          <p14:tracePt t="86562" x="3779838" y="5418138"/>
          <p14:tracePt t="86657" x="3792538" y="5418138"/>
          <p14:tracePt t="86665" x="3830638" y="5407025"/>
          <p14:tracePt t="86673" x="3879850" y="5394325"/>
          <p14:tracePt t="86687" x="3930650" y="5381625"/>
          <p14:tracePt t="86690" x="4005263" y="5368925"/>
          <p14:tracePt t="86705" x="4105275" y="5343525"/>
          <p14:tracePt t="86721" x="4130675" y="5343525"/>
          <p14:tracePt t="86761" x="4105275" y="5343525"/>
          <p14:tracePt t="86770" x="4030663" y="5343525"/>
          <p14:tracePt t="86778" x="3892550" y="5343525"/>
          <p14:tracePt t="86787" x="3730625" y="5343525"/>
          <p14:tracePt t="86804" x="3379788" y="5343525"/>
          <p14:tracePt t="86821" x="3003550" y="5343525"/>
          <p14:tracePt t="86837" x="2678113" y="5343525"/>
          <p14:tracePt t="86841" x="2554288" y="5343525"/>
          <p14:tracePt t="86854" x="2452688" y="5330825"/>
          <p14:tracePt t="86857" x="2390775" y="5318125"/>
          <p14:tracePt t="86872" x="2378075" y="5318125"/>
          <p14:tracePt t="86889" x="2365375" y="5318125"/>
          <p14:tracePt t="86953" x="2390775" y="5305425"/>
          <p14:tracePt t="86961" x="2452688" y="5305425"/>
          <p14:tracePt t="86972" x="2503488" y="5294313"/>
          <p14:tracePt t="86988" x="2654300" y="5281613"/>
          <p14:tracePt t="87004" x="2841625" y="5256213"/>
          <p14:tracePt t="87021" x="2954338" y="5230813"/>
          <p14:tracePt t="87038" x="2992438" y="5218113"/>
          <p14:tracePt t="87065" x="2992438" y="5205413"/>
          <p14:tracePt t="87081" x="2992438" y="5194300"/>
          <p14:tracePt t="87089" x="2992438" y="5181600"/>
          <p14:tracePt t="87105" x="2941638" y="5156200"/>
          <p14:tracePt t="87123" x="2890838" y="5143500"/>
          <p14:tracePt t="87139" x="2841625" y="5130800"/>
          <p14:tracePt t="87155" x="2778125" y="5118100"/>
          <p14:tracePt t="87171" x="2754313" y="5118100"/>
          <p14:tracePt t="87190" x="2716213" y="5118100"/>
          <p14:tracePt t="87193" x="2703513" y="5118100"/>
          <p14:tracePt t="87206" x="2690813" y="5118100"/>
          <p14:tracePt t="87223" x="2678113" y="5118100"/>
          <p14:tracePt t="87290" x="2678113" y="5156200"/>
          <p14:tracePt t="87297" x="2690813" y="5194300"/>
          <p14:tracePt t="87308" x="2728913" y="5243513"/>
          <p14:tracePt t="87324" x="2854325" y="5318125"/>
          <p14:tracePt t="87339" x="3016250" y="5356225"/>
          <p14:tracePt t="87357" x="3179763" y="5368925"/>
          <p14:tracePt t="87374" x="3328988" y="5368925"/>
          <p14:tracePt t="87378" x="3405188" y="5330825"/>
          <p14:tracePt t="87390" x="3467100" y="5294313"/>
          <p14:tracePt t="87393" x="3530600" y="5256213"/>
          <p14:tracePt t="87406" x="3554413" y="5218113"/>
          <p14:tracePt t="87409" x="3567113" y="5194300"/>
          <p14:tracePt t="87425" x="3567113" y="5156200"/>
          <p14:tracePt t="87441" x="3567113" y="5118100"/>
          <p14:tracePt t="87457" x="3567113" y="5105400"/>
          <p14:tracePt t="87460" x="3554413" y="5081588"/>
          <p14:tracePt t="87474" x="3467100" y="5056188"/>
          <p14:tracePt t="87491" x="3305175" y="5030788"/>
          <p14:tracePt t="87508" x="3079750" y="5005388"/>
          <p14:tracePt t="87524" x="2879725" y="5005388"/>
          <p14:tracePt t="87541" x="2728913" y="5005388"/>
          <p14:tracePt t="87557" x="2641600" y="5005388"/>
          <p14:tracePt t="87575" x="2616200" y="5005388"/>
          <p14:tracePt t="87577" x="2603500" y="5005388"/>
          <p14:tracePt t="87602" x="2590800" y="5005388"/>
          <p14:tracePt t="87625" x="2590800" y="5018088"/>
          <p14:tracePt t="87633" x="2590800" y="5030788"/>
          <p14:tracePt t="87641" x="2590800" y="5043488"/>
          <p14:tracePt t="87658" x="2616200" y="5068888"/>
          <p14:tracePt t="87661" x="2654300" y="5081588"/>
          <p14:tracePt t="87675" x="2790825" y="5143500"/>
          <p14:tracePt t="87691" x="2979738" y="5168900"/>
          <p14:tracePt t="87708" x="3141663" y="5168900"/>
          <p14:tracePt t="87725" x="3254375" y="5168900"/>
          <p14:tracePt t="87742" x="3279775" y="5156200"/>
          <p14:tracePt t="87758" x="3279775" y="5143500"/>
          <p14:tracePt t="87762" x="3279775" y="5130800"/>
          <p14:tracePt t="87774" x="3279775" y="5118100"/>
          <p14:tracePt t="87778" x="3241675" y="5105400"/>
          <p14:tracePt t="87790" x="3179763" y="5092700"/>
          <p14:tracePt t="87792" x="3116263" y="5081588"/>
          <p14:tracePt t="87805" x="3041650" y="5068888"/>
          <p14:tracePt t="87822" x="2867025" y="5056188"/>
          <p14:tracePt t="87824" x="2790825" y="5056188"/>
          <p14:tracePt t="87839" x="2703513" y="5056188"/>
          <p14:tracePt t="87840" x="2616200" y="5056188"/>
          <p14:tracePt t="87856" x="2428875" y="5130800"/>
          <p14:tracePt t="87873" x="2339975" y="5205413"/>
          <p14:tracePt t="87874" x="2265363" y="5281613"/>
          <p14:tracePt t="87890" x="2127250" y="5468938"/>
          <p14:tracePt t="87906" x="2090738" y="5594350"/>
          <p14:tracePt t="87923" x="2078038" y="5656263"/>
          <p14:tracePt t="87939" x="2090738" y="5681663"/>
          <p14:tracePt t="87956" x="2178050" y="5694363"/>
          <p14:tracePt t="87973" x="2303463" y="5707063"/>
          <p14:tracePt t="87990" x="2452688" y="5707063"/>
          <p14:tracePt t="87992" x="2541588" y="5707063"/>
          <p14:tracePt t="88006" x="2628900" y="5707063"/>
          <p14:tracePt t="88008" x="2728913" y="5681663"/>
          <p14:tracePt t="88023" x="2816225" y="5656263"/>
          <p14:tracePt t="88025" x="2890838" y="5630863"/>
          <p14:tracePt t="88039" x="2967038" y="5607050"/>
          <p14:tracePt t="88041" x="3016250" y="5568950"/>
          <p14:tracePt t="88057" x="3067050" y="5530850"/>
          <p14:tracePt t="88073" x="3092450" y="5494338"/>
          <p14:tracePt t="88090" x="3092450" y="5481638"/>
          <p14:tracePt t="88106" x="3092450" y="5443538"/>
          <p14:tracePt t="88123" x="3092450" y="5418138"/>
          <p14:tracePt t="88140" x="3041650" y="5381625"/>
          <p14:tracePt t="88157" x="2941638" y="5305425"/>
          <p14:tracePt t="88174" x="2854325" y="5268913"/>
          <p14:tracePt t="88176" x="2790825" y="5256213"/>
          <p14:tracePt t="88190" x="2741613" y="5243513"/>
          <p14:tracePt t="88192" x="2703513" y="5230813"/>
          <p14:tracePt t="88207" x="2678113" y="5230813"/>
          <p14:tracePt t="88209" x="2641600" y="5230813"/>
          <p14:tracePt t="88224" x="2590800" y="5230813"/>
          <p14:tracePt t="88241" x="2554288" y="5230813"/>
          <p14:tracePt t="88257" x="2503488" y="5230813"/>
          <p14:tracePt t="88274" x="2465388" y="5230813"/>
          <p14:tracePt t="88290" x="2452688" y="5268913"/>
          <p14:tracePt t="88307" x="2428875" y="5294313"/>
          <p14:tracePt t="88324" x="2416175" y="5356225"/>
          <p14:tracePt t="88341" x="2416175" y="5407025"/>
          <p14:tracePt t="88357" x="2465388" y="5456238"/>
          <p14:tracePt t="88374" x="2565400" y="5507038"/>
          <p14:tracePt t="88376" x="2616200" y="5530850"/>
          <p14:tracePt t="88391" x="2690813" y="5556250"/>
          <p14:tracePt t="88392" x="2778125" y="5568950"/>
          <p14:tracePt t="88407" x="2854325" y="5581650"/>
          <p14:tracePt t="88409" x="2916238" y="5594350"/>
          <p14:tracePt t="88424" x="3041650" y="5594350"/>
          <p14:tracePt t="88441" x="3103563" y="5594350"/>
          <p14:tracePt t="88458" x="3141663" y="5581650"/>
          <p14:tracePt t="88474" x="3167063" y="5518150"/>
          <p14:tracePt t="88491" x="3167063" y="5468938"/>
          <p14:tracePt t="88508" x="3167063" y="5381625"/>
          <p14:tracePt t="88524" x="3116263" y="5294313"/>
          <p14:tracePt t="88541" x="2979738" y="5205413"/>
          <p14:tracePt t="88544" x="2903538" y="5168900"/>
          <p14:tracePt t="88558" x="2828925" y="5130800"/>
          <p14:tracePt t="88560" x="2754313" y="5118100"/>
          <p14:tracePt t="88575" x="2690813" y="5105400"/>
          <p14:tracePt t="88576" x="2616200" y="5092700"/>
          <p14:tracePt t="88591" x="2554288" y="5081588"/>
          <p14:tracePt t="88593" x="2478088" y="5081588"/>
          <p14:tracePt t="88608" x="2339975" y="5081588"/>
          <p14:tracePt t="88625" x="2252663" y="5081588"/>
          <p14:tracePt t="88642" x="2190750" y="5092700"/>
          <p14:tracePt t="88658" x="2139950" y="5130800"/>
          <p14:tracePt t="88674" x="2127250" y="5181600"/>
          <p14:tracePt t="88691" x="2103438" y="5218113"/>
          <p14:tracePt t="88708" x="2103438" y="5281613"/>
          <p14:tracePt t="88725" x="2090738" y="5356225"/>
          <p14:tracePt t="88742" x="2090738" y="5418138"/>
          <p14:tracePt t="88744" x="2090738" y="5456238"/>
          <p14:tracePt t="88758" x="2103438" y="5481638"/>
          <p14:tracePt t="88760" x="2127250" y="5494338"/>
          <p14:tracePt t="88775" x="2165350" y="5518150"/>
          <p14:tracePt t="88776" x="2190750" y="5530850"/>
          <p14:tracePt t="88792" x="2303463" y="5581650"/>
          <p14:tracePt t="88809" x="2428875" y="5619750"/>
          <p14:tracePt t="88825" x="2565400" y="5630863"/>
          <p14:tracePt t="88842" x="2716213" y="5643563"/>
          <p14:tracePt t="88858" x="2867025" y="5656263"/>
          <p14:tracePt t="88875" x="2992438" y="5656263"/>
          <p14:tracePt t="88893" x="3054350" y="5656263"/>
          <p14:tracePt t="88900" x="3067050" y="5656263"/>
          <p14:tracePt t="88909" x="3092450" y="5656263"/>
          <p14:tracePt t="88913" x="3103563" y="5656263"/>
          <p14:tracePt t="88925" x="3116263" y="5656263"/>
          <p14:tracePt t="88943" x="3128963" y="5656263"/>
          <p14:tracePt t="89185" x="3154363" y="5656263"/>
          <p14:tracePt t="89196" x="3228975" y="5656263"/>
          <p14:tracePt t="89205" x="3367088" y="5656263"/>
          <p14:tracePt t="89211" x="3530600" y="5681663"/>
          <p14:tracePt t="89227" x="4056063" y="5719763"/>
          <p14:tracePt t="89244" x="4719638" y="5756275"/>
          <p14:tracePt t="89261" x="5495925" y="5756275"/>
          <p14:tracePt t="89264" x="5945188" y="5756275"/>
          <p14:tracePt t="89277" x="6383338" y="5756275"/>
          <p14:tracePt t="89294" x="7272338" y="5894388"/>
          <p14:tracePt t="89297" x="7697788" y="5956300"/>
          <p14:tracePt t="89310" x="8123238" y="6019800"/>
          <p14:tracePt t="89313" x="8512175" y="6056313"/>
          <p14:tracePt t="89327" x="8899525" y="6107113"/>
          <p14:tracePt t="89330" x="9224963" y="6145213"/>
          <p14:tracePt t="89344" x="9852025" y="6181725"/>
          <p14:tracePt t="89361" x="10477500" y="6194425"/>
          <p14:tracePt t="89378" x="10990263" y="6194425"/>
          <p14:tracePt t="89394" x="11403013" y="6194425"/>
          <p14:tracePt t="89411" x="11728450" y="6194425"/>
          <p14:tracePt t="89428" x="11904663" y="6194425"/>
          <p14:tracePt t="89445" x="11979275" y="6194425"/>
          <p14:tracePt t="89461" x="12004675" y="6194425"/>
          <p14:tracePt t="89560" x="12004675" y="6181725"/>
          <p14:tracePt t="89568" x="12004675" y="6169025"/>
          <p14:tracePt t="89584" x="12004675" y="6145213"/>
          <p14:tracePt t="89593" x="12004675" y="6119813"/>
          <p14:tracePt t="89609" x="12004675" y="6094413"/>
          <p14:tracePt t="89627" x="11966575" y="6069013"/>
          <p14:tracePt t="89643" x="11904663" y="6019800"/>
          <p14:tracePt t="89660" x="11804650" y="5969000"/>
          <p14:tracePt t="89677" x="11603038" y="5881688"/>
          <p14:tracePt t="89693" x="11377613" y="5794375"/>
          <p14:tracePt t="89710" x="11164888" y="5707063"/>
          <p14:tracePt t="89712" x="11077575" y="5668963"/>
          <p14:tracePt t="89727" x="11002963" y="5619750"/>
          <p14:tracePt t="89728" x="10939463" y="5568950"/>
          <p14:tracePt t="89744" x="10877550" y="5456238"/>
          <p14:tracePt t="89760" x="10828338" y="5368925"/>
          <p14:tracePt t="89776" x="10802938" y="5294313"/>
          <p14:tracePt t="89795" x="10777538" y="5181600"/>
          <p14:tracePt t="89811" x="10752138" y="5105400"/>
          <p14:tracePt t="89829" x="10690225" y="5018088"/>
          <p14:tracePt t="89845" x="10652125" y="4968875"/>
          <p14:tracePt t="89862" x="10614025" y="4956175"/>
          <p14:tracePt t="89865" x="10590213" y="4943475"/>
          <p14:tracePt t="89879" x="10552113" y="4930775"/>
          <p14:tracePt t="89881" x="10526713" y="4918075"/>
          <p14:tracePt t="89896" x="10464800" y="4905375"/>
          <p14:tracePt t="89913" x="10439400" y="4905375"/>
          <p14:tracePt t="89929" x="10414000" y="4892675"/>
          <p14:tracePt t="89946" x="10390188" y="4892675"/>
          <p14:tracePt t="89962" x="10352088" y="4892675"/>
          <p14:tracePt t="89979" x="10326688" y="4868863"/>
          <p14:tracePt t="89997" x="10277475" y="4843463"/>
          <p14:tracePt t="90012" x="10213975" y="4768850"/>
          <p14:tracePt t="90029" x="10126663" y="4667250"/>
          <p14:tracePt t="90047" x="9988550" y="4518025"/>
          <p14:tracePt t="90049" x="9939338" y="4443413"/>
          <p14:tracePt t="90063" x="9901238" y="4354513"/>
          <p14:tracePt t="90066" x="9863138" y="4279900"/>
          <p14:tracePt t="90079" x="9839325" y="4217988"/>
          <p14:tracePt t="90081" x="9826625" y="4167188"/>
          <p14:tracePt t="90096" x="9813925" y="4129088"/>
          <p14:tracePt t="90098" x="9801225" y="4105275"/>
          <p14:tracePt t="90113" x="9801225" y="4079875"/>
          <p14:tracePt t="90130" x="9801225" y="4067175"/>
          <p14:tracePt t="90146" x="9801225" y="4054475"/>
          <p14:tracePt t="90305" x="9788525" y="4054475"/>
          <p14:tracePt t="90313" x="9775825" y="4092575"/>
          <p14:tracePt t="90321" x="9763125" y="4129088"/>
          <p14:tracePt t="90329" x="9739313" y="4167188"/>
          <p14:tracePt t="90347" x="9713913" y="4254500"/>
          <p14:tracePt t="90363" x="9688513" y="4318000"/>
          <p14:tracePt t="90380" x="9688513" y="4354513"/>
          <p14:tracePt t="90397" x="9675813" y="4367213"/>
          <p14:tracePt t="90414" x="9675813" y="4379913"/>
          <p14:tracePt t="90417" x="9675813" y="4392613"/>
          <p14:tracePt t="90441" x="9675813" y="4405313"/>
          <p14:tracePt t="90466" x="9675813" y="4418013"/>
          <p14:tracePt t="90473" x="9688513" y="4418013"/>
          <p14:tracePt t="90561" x="9688513" y="4392613"/>
          <p14:tracePt t="90569" x="9688513" y="4354513"/>
          <p14:tracePt t="90580" x="9688513" y="4318000"/>
          <p14:tracePt t="90597" x="9688513" y="4267200"/>
          <p14:tracePt t="90602" x="9688513" y="4241800"/>
          <p14:tracePt t="90614" x="9688513" y="4230688"/>
          <p14:tracePt t="90617" x="9688513" y="4217988"/>
          <p14:tracePt t="90631" x="9688513" y="4205288"/>
          <p14:tracePt t="90753" x="9688513" y="4254500"/>
          <p14:tracePt t="90762" x="9688513" y="4341813"/>
          <p14:tracePt t="90770" x="9688513" y="4430713"/>
          <p14:tracePt t="90781" x="9675813" y="4518025"/>
          <p14:tracePt t="90798" x="9675813" y="4679950"/>
          <p14:tracePt t="90800" x="9675813" y="4768850"/>
          <p14:tracePt t="90815" x="9663113" y="4856163"/>
          <p14:tracePt t="90817" x="9650413" y="4943475"/>
          <p14:tracePt t="90831" x="9650413" y="5005388"/>
          <p14:tracePt t="90833" x="9650413" y="5056188"/>
          <p14:tracePt t="90849" x="9650413" y="5156200"/>
          <p14:tracePt t="90865" x="9650413" y="5268913"/>
          <p14:tracePt t="90881" x="9650413" y="5305425"/>
          <p14:tracePt t="90898" x="9650413" y="5318125"/>
          <p14:tracePt t="90914" x="9650413" y="5330825"/>
          <p14:tracePt t="90954" x="9650413" y="5318125"/>
          <p14:tracePt t="90961" x="9675813" y="5281613"/>
          <p14:tracePt t="90969" x="9726613" y="5243513"/>
          <p14:tracePt t="90982" x="9775825" y="5181600"/>
          <p14:tracePt t="90984" x="9801225" y="5130800"/>
          <p14:tracePt t="90998" x="9839325" y="5092700"/>
          <p14:tracePt t="91001" x="9875838" y="5030788"/>
          <p14:tracePt t="91014" x="9888538" y="4992688"/>
          <p14:tracePt t="91017" x="9901238" y="4968875"/>
          <p14:tracePt t="91032" x="9926638" y="4918075"/>
          <p14:tracePt t="91049" x="9926638" y="4905375"/>
          <p14:tracePt t="91097" x="9926638" y="4892675"/>
          <p14:tracePt t="91105" x="9913938" y="4892675"/>
          <p14:tracePt t="91121" x="9901238" y="4892675"/>
          <p14:tracePt t="91132" x="9875838" y="4892675"/>
          <p14:tracePt t="91149" x="9852025" y="4892675"/>
          <p14:tracePt t="91165" x="9813925" y="4892675"/>
          <p14:tracePt t="91182" x="9788525" y="4905375"/>
          <p14:tracePt t="91185" x="9763125" y="4918075"/>
          <p14:tracePt t="91200" x="9739313" y="4943475"/>
          <p14:tracePt t="91203" x="9713913" y="4956175"/>
          <p14:tracePt t="91216" x="9713913" y="4981575"/>
          <p14:tracePt t="91219" x="9688513" y="4992688"/>
          <p14:tracePt t="91233" x="9688513" y="5030788"/>
          <p14:tracePt t="91249" x="9688513" y="5056188"/>
          <p14:tracePt t="91265" x="9688513" y="5092700"/>
          <p14:tracePt t="91284" x="9688513" y="5118100"/>
          <p14:tracePt t="91299" x="9688513" y="5130800"/>
          <p14:tracePt t="91316" x="9763125" y="5143500"/>
          <p14:tracePt t="91333" x="9852025" y="5143500"/>
          <p14:tracePt t="91337" x="9901238" y="5143500"/>
          <p14:tracePt t="91349" x="9952038" y="5143500"/>
          <p14:tracePt t="91366" x="10052050" y="5118100"/>
          <p14:tracePt t="91369" x="10075863" y="5105400"/>
          <p14:tracePt t="91383" x="10101263" y="5081588"/>
          <p14:tracePt t="91385" x="10126663" y="5056188"/>
          <p14:tracePt t="91401" x="10139363" y="5030788"/>
          <p14:tracePt t="91473" x="10126663" y="5030788"/>
          <p14:tracePt t="91482" x="10101263" y="5030788"/>
          <p14:tracePt t="91489" x="10075863" y="5030788"/>
          <p14:tracePt t="91499" x="10064750" y="5030788"/>
          <p14:tracePt t="91516" x="10026650" y="5030788"/>
          <p14:tracePt t="91533" x="9988550" y="5030788"/>
          <p14:tracePt t="91549" x="9975850" y="5043488"/>
          <p14:tracePt t="91641" x="9975850" y="5056188"/>
          <p14:tracePt t="91649" x="9975850" y="5068888"/>
          <p14:tracePt t="91681" x="9988550" y="5068888"/>
          <p14:tracePt t="91689" x="10013950" y="5068888"/>
          <p14:tracePt t="91700" x="10026650" y="5068888"/>
          <p14:tracePt t="91717" x="10039350" y="5081588"/>
          <p14:tracePt t="91734" x="10075863" y="5081588"/>
          <p14:tracePt t="91751" x="10088563" y="5081588"/>
          <p14:tracePt t="91753" x="10101263" y="5081588"/>
          <p14:tracePt t="91767" x="10113963" y="5081588"/>
          <p14:tracePt t="91769" x="10139363" y="5068888"/>
          <p14:tracePt t="91785" x="10152063" y="5030788"/>
          <p14:tracePt t="91801" x="10164763" y="4968875"/>
          <p14:tracePt t="91817" x="10164763" y="4905375"/>
          <p14:tracePt t="91834" x="10164763" y="4856163"/>
          <p14:tracePt t="91850" x="10164763" y="4818063"/>
          <p14:tracePt t="91867" x="10164763" y="4805363"/>
          <p14:tracePt t="91884" x="10164763" y="4792663"/>
          <p14:tracePt t="91902" x="10152063" y="4792663"/>
          <p14:tracePt t="91905" x="10139363" y="4792663"/>
          <p14:tracePt t="91917" x="10126663" y="4792663"/>
          <p14:tracePt t="91920" x="10113963" y="4792663"/>
          <p14:tracePt t="91934" x="10075863" y="4792663"/>
          <p14:tracePt t="91951" x="9988550" y="4792663"/>
          <p14:tracePt t="91953" x="9939338" y="4792663"/>
          <p14:tracePt t="91969" x="9839325" y="4792663"/>
          <p14:tracePt t="91985" x="9739313" y="4792663"/>
          <p14:tracePt t="92001" x="9650413" y="4792663"/>
          <p14:tracePt t="92018" x="9601200" y="4792663"/>
          <p14:tracePt t="92034" x="9588500" y="4792663"/>
          <p14:tracePt t="92050" x="9575800" y="4792663"/>
          <p14:tracePt t="92145" x="9575800" y="4768850"/>
          <p14:tracePt t="92161" x="9575800" y="4756150"/>
          <p14:tracePt t="92266" x="9563100" y="4756150"/>
          <p14:tracePt t="92273" x="9525000" y="4768850"/>
          <p14:tracePt t="92286" x="9501188" y="4792663"/>
          <p14:tracePt t="92289" x="9450388" y="4843463"/>
          <p14:tracePt t="92305" x="9424988" y="4879975"/>
          <p14:tracePt t="92307" x="9388475" y="4930775"/>
          <p14:tracePt t="92321" x="9350375" y="4968875"/>
          <p14:tracePt t="92324" x="9301163" y="5018088"/>
          <p14:tracePt t="92337" x="9263063" y="5043488"/>
          <p14:tracePt t="92339" x="9224963" y="5068888"/>
          <p14:tracePt t="92355" x="9199563" y="5092700"/>
          <p14:tracePt t="92370" x="9188450" y="5105400"/>
          <p14:tracePt t="92393" x="9188450" y="5118100"/>
          <p14:tracePt t="92420" x="9188450" y="5130800"/>
          <p14:tracePt t="92435" x="9188450" y="5156200"/>
          <p14:tracePt t="92443" x="9188450" y="5168900"/>
          <p14:tracePt t="92453" x="9188450" y="5181600"/>
          <p14:tracePt t="92471" x="9224963" y="5205413"/>
          <p14:tracePt t="92474" x="9237663" y="5230813"/>
          <p14:tracePt t="92489" x="9250363" y="5230813"/>
          <p14:tracePt t="92504" x="9263063" y="5243513"/>
          <p14:tracePt t="92521" x="9288463" y="5243513"/>
          <p14:tracePt t="92537" x="9301163" y="5243513"/>
          <p14:tracePt t="92553" x="9324975" y="5243513"/>
          <p14:tracePt t="92569" x="9375775" y="5243513"/>
          <p14:tracePt t="92586" x="9424988" y="5243513"/>
          <p14:tracePt t="92602" x="9475788" y="5243513"/>
          <p14:tracePt t="92618" x="9550400" y="5243513"/>
          <p14:tracePt t="92636" x="9601200" y="5243513"/>
          <p14:tracePt t="92653" x="9663113" y="5243513"/>
          <p14:tracePt t="92669" x="9739313" y="5218113"/>
          <p14:tracePt t="92685" x="9813925" y="5218113"/>
          <p14:tracePt t="92689" x="9852025" y="5218113"/>
          <p14:tracePt t="92703" x="9888538" y="5218113"/>
          <p14:tracePt t="92706" x="9926638" y="5205413"/>
          <p14:tracePt t="92721" x="9988550" y="5181600"/>
          <p14:tracePt t="92737" x="10039350" y="5168900"/>
          <p14:tracePt t="92753" x="10064750" y="5168900"/>
          <p14:tracePt t="92770" x="10126663" y="5143500"/>
          <p14:tracePt t="92786" x="10164763" y="5130800"/>
          <p14:tracePt t="92803" x="10201275" y="5118100"/>
          <p14:tracePt t="92819" x="10239375" y="5092700"/>
          <p14:tracePt t="92836" x="10252075" y="5092700"/>
          <p14:tracePt t="92853" x="10277475" y="5081588"/>
          <p14:tracePt t="92870" x="10277475" y="5068888"/>
          <p14:tracePt t="92873" x="10277475" y="5056188"/>
          <p14:tracePt t="92887" x="10288588" y="5043488"/>
          <p14:tracePt t="92904" x="10288588" y="5030788"/>
          <p14:tracePt t="92907" x="10288588" y="5005388"/>
          <p14:tracePt t="92921" x="10288588" y="4968875"/>
          <p14:tracePt t="92937" x="10277475" y="4930775"/>
          <p14:tracePt t="92954" x="10213975" y="4905375"/>
          <p14:tracePt t="92970" x="10177463" y="4879975"/>
          <p14:tracePt t="92988" x="10152063" y="4879975"/>
          <p14:tracePt t="93003" x="10113963" y="4868863"/>
          <p14:tracePt t="93020" x="10101263" y="4868863"/>
          <p14:tracePt t="93037" x="10075863" y="4868863"/>
          <p14:tracePt t="93053" x="10052050" y="4856163"/>
          <p14:tracePt t="93070" x="10026650" y="4856163"/>
          <p14:tracePt t="93073" x="10013950" y="4856163"/>
          <p14:tracePt t="93087" x="9975850" y="4856163"/>
          <p14:tracePt t="93089" x="9952038" y="4856163"/>
          <p14:tracePt t="93105" x="9901238" y="4856163"/>
          <p14:tracePt t="93121" x="9852025" y="4856163"/>
          <p14:tracePt t="93137" x="9801225" y="4856163"/>
          <p14:tracePt t="93154" x="9750425" y="4856163"/>
          <p14:tracePt t="93171" x="9701213" y="4856163"/>
          <p14:tracePt t="93187" x="9637713" y="4856163"/>
          <p14:tracePt t="93204" x="9563100" y="4856163"/>
          <p14:tracePt t="93220" x="9501188" y="4856163"/>
          <p14:tracePt t="93237" x="9437688" y="4879975"/>
          <p14:tracePt t="93240" x="9401175" y="4892675"/>
          <p14:tracePt t="93254" x="9363075" y="4892675"/>
          <p14:tracePt t="93257" x="9324975" y="4905375"/>
          <p14:tracePt t="93271" x="9301163" y="4918075"/>
          <p14:tracePt t="93274" x="9263063" y="4930775"/>
          <p14:tracePt t="93288" x="9175750" y="4956175"/>
          <p14:tracePt t="93305" x="9088438" y="4981575"/>
          <p14:tracePt t="93322" x="9012238" y="5005388"/>
          <p14:tracePt t="93338" x="8986838" y="5043488"/>
          <p14:tracePt t="93355" x="8950325" y="5081588"/>
          <p14:tracePt t="93371" x="8924925" y="5118100"/>
          <p14:tracePt t="93387" x="8924925" y="5168900"/>
          <p14:tracePt t="93405" x="8924925" y="5194300"/>
          <p14:tracePt t="93421" x="8924925" y="5230813"/>
          <p14:tracePt t="93438" x="8924925" y="5256213"/>
          <p14:tracePt t="93455" x="8924925" y="5268913"/>
          <p14:tracePt t="93457" x="8924925" y="5281613"/>
          <p14:tracePt t="93473" x="8924925" y="5305425"/>
          <p14:tracePt t="93489" x="8963025" y="5343525"/>
          <p14:tracePt t="93505" x="9037638" y="5356225"/>
          <p14:tracePt t="93522" x="9112250" y="5394325"/>
          <p14:tracePt t="93538" x="9212263" y="5418138"/>
          <p14:tracePt t="93555" x="9301163" y="5430838"/>
          <p14:tracePt t="93571" x="9375775" y="5443538"/>
          <p14:tracePt t="93588" x="9488488" y="5456238"/>
          <p14:tracePt t="93606" x="9601200" y="5468938"/>
          <p14:tracePt t="93609" x="9663113" y="5481638"/>
          <p14:tracePt t="93623" x="9701213" y="5481638"/>
          <p14:tracePt t="93626" x="9739313" y="5481638"/>
          <p14:tracePt t="93639" x="9775825" y="5481638"/>
          <p14:tracePt t="93642" x="9813925" y="5481638"/>
          <p14:tracePt t="93655" x="9839325" y="5456238"/>
          <p14:tracePt t="93657" x="9852025" y="5456238"/>
          <p14:tracePt t="93673" x="9875838" y="5430838"/>
          <p14:tracePt t="93689" x="9901238" y="5407025"/>
          <p14:tracePt t="93705" x="9913938" y="5394325"/>
          <p14:tracePt t="93722" x="9926638" y="5381625"/>
          <p14:tracePt t="93739" x="9939338" y="5368925"/>
          <p14:tracePt t="93755" x="9963150" y="5356225"/>
          <p14:tracePt t="93772" x="9988550" y="5330825"/>
          <p14:tracePt t="93789" x="10013950" y="5318125"/>
          <p14:tracePt t="93806" x="10026650" y="5294313"/>
          <p14:tracePt t="93809" x="10039350" y="5268913"/>
          <p14:tracePt t="93822" x="10039350" y="5243513"/>
          <p14:tracePt t="93825" x="10039350" y="5218113"/>
          <p14:tracePt t="93839" x="10052050" y="5194300"/>
          <p14:tracePt t="93841" x="10064750" y="5156200"/>
          <p14:tracePt t="93857" x="10075863" y="5092700"/>
          <p14:tracePt t="93873" x="10088563" y="5030788"/>
          <p14:tracePt t="93889" x="10113963" y="4968875"/>
          <p14:tracePt t="93906" x="10126663" y="4918075"/>
          <p14:tracePt t="93924" x="10126663" y="4843463"/>
          <p14:tracePt t="93939" x="10139363" y="4779963"/>
          <p14:tracePt t="93956" x="10139363" y="4718050"/>
          <p14:tracePt t="93973" x="10139363" y="4667250"/>
          <p14:tracePt t="93989" x="10139363" y="4630738"/>
          <p14:tracePt t="94006" x="10139363" y="4605338"/>
          <p14:tracePt t="94009" x="10139363" y="4579938"/>
          <p14:tracePt t="94025" x="10139363" y="4567238"/>
          <p14:tracePt t="94041" x="10139363" y="4554538"/>
          <p14:tracePt t="94065" x="10139363" y="4543425"/>
          <p14:tracePt t="94073" x="10139363" y="4530725"/>
          <p14:tracePt t="94129" x="10126663" y="4530725"/>
          <p14:tracePt t="94145" x="10126663" y="4518025"/>
          <p14:tracePt t="94170" x="10113963" y="4518025"/>
          <p14:tracePt t="94177" x="10101263" y="4518025"/>
          <p14:tracePt t="94190" x="10101263" y="4505325"/>
          <p14:tracePt t="94193" x="10088563" y="4505325"/>
          <p14:tracePt t="94209" x="10075863" y="4505325"/>
          <p14:tracePt t="94225" x="10064750" y="4492625"/>
          <p14:tracePt t="94241" x="10013950" y="4492625"/>
          <p14:tracePt t="94257" x="9963150" y="4492625"/>
          <p14:tracePt t="94273" x="9901238" y="4492625"/>
          <p14:tracePt t="94290" x="9852025" y="4492625"/>
          <p14:tracePt t="94306" x="9801225" y="4492625"/>
          <p14:tracePt t="94323" x="9763125" y="4492625"/>
          <p14:tracePt t="94341" x="9739313" y="4492625"/>
          <p14:tracePt t="94357" x="9713913" y="4492625"/>
          <p14:tracePt t="94374" x="9688513" y="4492625"/>
          <p14:tracePt t="94377" x="9675813" y="4492625"/>
          <p14:tracePt t="94391" x="9663113" y="4492625"/>
          <p14:tracePt t="94394" x="9637713" y="4492625"/>
          <p14:tracePt t="94407" x="9626600" y="4492625"/>
          <p14:tracePt t="94409" x="9613900" y="4492625"/>
          <p14:tracePt t="94424" x="9575800" y="4518025"/>
          <p14:tracePt t="94441" x="9563100" y="4543425"/>
          <p14:tracePt t="94457" x="9537700" y="4567238"/>
          <p14:tracePt t="94475" x="9501188" y="4605338"/>
          <p14:tracePt t="94490" x="9475788" y="4643438"/>
          <p14:tracePt t="94507" x="9463088" y="4679950"/>
          <p14:tracePt t="94524" x="9450388" y="4705350"/>
          <p14:tracePt t="94542" x="9450388" y="4718050"/>
          <p14:tracePt t="94865" x="9450388" y="4730750"/>
          <p14:tracePt t="94873" x="9450388" y="4756150"/>
          <p14:tracePt t="94881" x="9437688" y="4779963"/>
          <p14:tracePt t="94891" x="9424988" y="4805363"/>
          <p14:tracePt t="94909" x="9424988" y="4856163"/>
          <p14:tracePt t="94925" x="9424988" y="4930775"/>
          <p14:tracePt t="94942" x="9424988" y="4992688"/>
          <p14:tracePt t="94945" x="9424988" y="5030788"/>
          <p14:tracePt t="94959" x="9424988" y="5081588"/>
          <p14:tracePt t="94961" x="9424988" y="5143500"/>
          <p14:tracePt t="94975" x="9424988" y="5181600"/>
          <p14:tracePt t="94977" x="9424988" y="5218113"/>
          <p14:tracePt t="94993" x="9424988" y="5318125"/>
          <p14:tracePt t="95009" x="9424988" y="5418138"/>
          <p14:tracePt t="95025" x="9450388" y="5494338"/>
          <p14:tracePt t="95042" x="9475788" y="5581650"/>
          <p14:tracePt t="95059" x="9525000" y="5656263"/>
          <p14:tracePt t="95075" x="9575800" y="5768975"/>
          <p14:tracePt t="95092" x="9637713" y="5856288"/>
          <p14:tracePt t="95110" x="9688513" y="5907088"/>
          <p14:tracePt t="95113" x="9726613" y="5932488"/>
          <p14:tracePt t="95126" x="9750425" y="5945188"/>
          <p14:tracePt t="95128" x="9788525" y="5969000"/>
          <p14:tracePt t="95142" x="9813925" y="5969000"/>
          <p14:tracePt t="95146" x="9839325" y="5969000"/>
          <p14:tracePt t="95160" x="9863138" y="5969000"/>
          <p14:tracePt t="95162" x="9888538" y="5969000"/>
          <p14:tracePt t="95177" x="9975850" y="5969000"/>
          <p14:tracePt t="95194" x="10026650" y="5907088"/>
          <p14:tracePt t="95209" x="10101263" y="5819775"/>
          <p14:tracePt t="95226" x="10152063" y="5707063"/>
          <p14:tracePt t="95243" x="10177463" y="5619750"/>
          <p14:tracePt t="95259" x="10177463" y="5543550"/>
          <p14:tracePt t="95276" x="10177463" y="5468938"/>
          <p14:tracePt t="95292" x="10177463" y="5418138"/>
          <p14:tracePt t="95309" x="10177463" y="5368925"/>
          <p14:tracePt t="95312" x="10177463" y="5343525"/>
          <p14:tracePt t="95326" x="10177463" y="5318125"/>
          <p14:tracePt t="95329" x="10177463" y="5305425"/>
          <p14:tracePt t="95343" x="10177463" y="5294313"/>
          <p14:tracePt t="95345" x="10164763" y="5294313"/>
          <p14:tracePt t="95360" x="10164763" y="5281613"/>
          <p14:tracePt t="96193" x="10152063" y="5281613"/>
          <p14:tracePt t="96201" x="10139363" y="5281613"/>
          <p14:tracePt t="96211" x="10126663" y="5281613"/>
          <p14:tracePt t="96229" x="10075863" y="5294313"/>
          <p14:tracePt t="96245" x="10052050" y="5305425"/>
          <p14:tracePt t="96529" x="10039350" y="5305425"/>
          <p14:tracePt t="96545" x="10026650" y="5305425"/>
          <p14:tracePt t="96553" x="10013950" y="5318125"/>
          <p14:tracePt t="96562" x="9975850" y="5318125"/>
          <p14:tracePt t="96579" x="9939338" y="5318125"/>
          <p14:tracePt t="96596" x="9926638" y="5318125"/>
          <p14:tracePt t="96613" x="9901238" y="5318125"/>
          <p14:tracePt t="96633" x="9888538" y="5318125"/>
          <p14:tracePt t="96650" x="9875838" y="5318125"/>
          <p14:tracePt t="96665" x="9863138" y="5318125"/>
          <p14:tracePt t="96680" x="9852025" y="5318125"/>
          <p14:tracePt t="96697" x="9826625" y="5318125"/>
          <p14:tracePt t="96714" x="9813925" y="5318125"/>
          <p14:tracePt t="96737" x="9801225" y="5318125"/>
          <p14:tracePt t="96747" x="9801225" y="5330825"/>
          <p14:tracePt t="96764" x="9801225" y="5343525"/>
          <p14:tracePt t="96809" x="9788525" y="5343525"/>
          <p14:tracePt t="96817" x="9775825" y="5343525"/>
          <p14:tracePt t="96833" x="9763125" y="5343525"/>
          <p14:tracePt t="96849" x="9750425" y="5343525"/>
          <p14:tracePt t="96864" x="9739313" y="5356225"/>
          <p14:tracePt t="96881" x="9726613" y="5356225"/>
          <p14:tracePt t="96897" x="9713913" y="5356225"/>
          <p14:tracePt t="96914" x="9701213" y="5356225"/>
          <p14:tracePt t="96930" x="9701213" y="5368925"/>
          <p14:tracePt t="96946" x="9688513" y="5368925"/>
          <p14:tracePt t="97025" x="9675813" y="5368925"/>
          <p14:tracePt t="97545" x="9663113" y="5368925"/>
          <p14:tracePt t="97585" x="9650413" y="5368925"/>
          <p14:tracePt t="97633" x="9637713" y="5368925"/>
          <p14:tracePt t="97641" x="9626600" y="5368925"/>
          <p14:tracePt t="98177" x="9637713" y="5368925"/>
          <p14:tracePt t="98185" x="9688513" y="5368925"/>
          <p14:tracePt t="98193" x="9750425" y="5368925"/>
          <p14:tracePt t="98201" x="9839325" y="5368925"/>
          <p14:tracePt t="98217" x="10001250" y="5368925"/>
          <p14:tracePt t="98234" x="10164763" y="5330825"/>
          <p14:tracePt t="98251" x="10239375" y="5330825"/>
          <p14:tracePt t="98267" x="10264775" y="5330825"/>
          <p14:tracePt t="98369" x="10226675" y="5330825"/>
          <p14:tracePt t="98377" x="10177463" y="5330825"/>
          <p14:tracePt t="98385" x="10113963" y="5330825"/>
          <p14:tracePt t="98401" x="9975850" y="5330825"/>
          <p14:tracePt t="98419" x="9801225" y="5343525"/>
          <p14:tracePt t="98435" x="9663113" y="5343525"/>
          <p14:tracePt t="98451" x="9575800" y="5343525"/>
          <p14:tracePt t="98467" x="9537700" y="5343525"/>
          <p14:tracePt t="98484" x="9475788" y="5356225"/>
          <p14:tracePt t="98501" x="9424988" y="5368925"/>
          <p14:tracePt t="98505" x="9401175" y="5381625"/>
          <p14:tracePt t="98518" x="9388475" y="5381625"/>
          <p14:tracePt t="98535" x="9388475" y="5394325"/>
          <p14:tracePt t="99001" x="9401175" y="5407025"/>
          <p14:tracePt t="99025" x="9413875" y="5418138"/>
          <p14:tracePt t="99049" x="9424988" y="5418138"/>
          <p14:tracePt t="99065" x="9437688" y="5418138"/>
          <p14:tracePt t="99074" x="9437688" y="5430838"/>
          <p14:tracePt t="99090" x="9450388" y="5430838"/>
          <p14:tracePt t="99105" x="9463088" y="5430838"/>
          <p14:tracePt t="99121" x="9488488" y="5430838"/>
          <p14:tracePt t="99137" x="9513888" y="5430838"/>
          <p14:tracePt t="99393" x="9525000" y="5443538"/>
          <p14:tracePt t="99401" x="9525000" y="5456238"/>
          <p14:tracePt t="99409" x="9525000" y="5468938"/>
          <p14:tracePt t="99420" x="9537700" y="5468938"/>
          <p14:tracePt t="99437" x="9550400" y="5507038"/>
          <p14:tracePt t="99454" x="9563100" y="5530850"/>
          <p14:tracePt t="99456" x="9563100" y="5556250"/>
          <p14:tracePt t="99471" x="9563100" y="5568950"/>
          <p14:tracePt t="99473" x="9563100" y="5581650"/>
          <p14:tracePt t="99488" x="9563100" y="5607050"/>
          <p14:tracePt t="99490" x="9563100" y="5619750"/>
          <p14:tracePt t="99505" x="9575800" y="5643563"/>
          <p14:tracePt t="99529" x="9575800" y="5656263"/>
          <p14:tracePt t="99537" x="9575800" y="5668963"/>
          <p14:tracePt t="99562" x="9575800" y="5681663"/>
          <p14:tracePt t="99578" x="9575800" y="5694363"/>
          <p14:tracePt t="99593" x="9575800" y="5707063"/>
          <p14:tracePt t="99602" x="9588500" y="5719763"/>
          <p14:tracePt t="99619" x="9588500" y="5743575"/>
          <p14:tracePt t="99636" x="9588500" y="5768975"/>
          <p14:tracePt t="99652" x="9588500" y="5781675"/>
          <p14:tracePt t="99670" x="9588500" y="5794375"/>
          <p14:tracePt t="100145" x="9601200" y="5794375"/>
          <p14:tracePt t="100154" x="9613900" y="5781675"/>
          <p14:tracePt t="100170" x="9613900" y="5768975"/>
          <p14:tracePt t="100185" x="9613900" y="5756275"/>
          <p14:tracePt t="100210" x="9613900" y="5743575"/>
          <p14:tracePt t="100217" x="9613900" y="5732463"/>
          <p14:tracePt t="100233" x="9613900" y="5719763"/>
          <p14:tracePt t="100249" x="9613900" y="5707063"/>
          <p14:tracePt t="100265" x="9626600" y="5694363"/>
          <p14:tracePt t="100281" x="9626600" y="5681663"/>
          <p14:tracePt t="100289" x="9626600" y="5668963"/>
          <p14:tracePt t="100313" x="9626600" y="5656263"/>
          <p14:tracePt t="100369" x="9626600" y="5643563"/>
          <p14:tracePt t="100401" x="9626600" y="5630863"/>
          <p14:tracePt t="100505" x="9626600" y="5643563"/>
          <p14:tracePt t="100513" x="9626600" y="5656263"/>
          <p14:tracePt t="100523" x="9626600" y="5681663"/>
          <p14:tracePt t="100539" x="9626600" y="5719763"/>
          <p14:tracePt t="100556" x="9626600" y="5794375"/>
          <p14:tracePt t="100573" x="9637713" y="5856288"/>
          <p14:tracePt t="100576" x="9637713" y="5881688"/>
          <p14:tracePt t="100590" x="9650413" y="5919788"/>
          <p14:tracePt t="100593" x="9663113" y="5945188"/>
          <p14:tracePt t="100606" x="9663113" y="5956300"/>
          <p14:tracePt t="100624" x="9675813" y="6007100"/>
          <p14:tracePt t="100721" x="9688513" y="6007100"/>
          <p14:tracePt t="100746" x="9701213" y="5969000"/>
          <p14:tracePt t="100753" x="9713913" y="5932488"/>
          <p14:tracePt t="100763" x="9726613" y="5894388"/>
          <p14:tracePt t="100773" x="9739313" y="5843588"/>
          <p14:tracePt t="100776" x="9750425" y="5807075"/>
          <p14:tracePt t="100792" x="9763125" y="5768975"/>
          <p14:tracePt t="100794" x="9775825" y="5719763"/>
          <p14:tracePt t="100808" x="9775825" y="5643563"/>
          <p14:tracePt t="100825" x="9775825" y="5581650"/>
          <p14:tracePt t="100841" x="9775825" y="5518150"/>
          <p14:tracePt t="100858" x="9775825" y="5481638"/>
          <p14:tracePt t="100875" x="9775825" y="5443538"/>
          <p14:tracePt t="100993" x="9763125" y="5443538"/>
          <p14:tracePt t="101001" x="9750425" y="5443538"/>
          <p14:tracePt t="101008" x="9726613" y="5443538"/>
          <p14:tracePt t="101025" x="9701213" y="5456238"/>
          <p14:tracePt t="101042" x="9663113" y="5494338"/>
          <p14:tracePt t="101058" x="9650413" y="5507038"/>
          <p14:tracePt t="101074" x="9637713" y="5530850"/>
          <p14:tracePt t="101105" x="9637713" y="5543550"/>
          <p14:tracePt t="101113" x="9650413" y="5543550"/>
          <p14:tracePt t="101125" x="9675813" y="5543550"/>
          <p14:tracePt t="101141" x="9775825" y="5543550"/>
          <p14:tracePt t="101144" x="9826625" y="5543550"/>
          <p14:tracePt t="101158" x="9875838" y="5543550"/>
          <p14:tracePt t="101161" x="9913938" y="5543550"/>
          <p14:tracePt t="101175" x="9926638" y="5543550"/>
          <p14:tracePt t="101177" x="9939338" y="5530850"/>
          <p14:tracePt t="101449" x="9926638" y="5543550"/>
          <p14:tracePt t="101458" x="9901238" y="5556250"/>
          <p14:tracePt t="101468" x="9888538" y="5568950"/>
          <p14:tracePt t="101475" x="9875838" y="5581650"/>
          <p14:tracePt t="101492" x="9852025" y="5619750"/>
          <p14:tracePt t="101509" x="9839325" y="5656263"/>
          <p14:tracePt t="101525" x="9826625" y="5707063"/>
          <p14:tracePt t="101528" x="9813925" y="5719763"/>
          <p14:tracePt t="101542" x="9813925" y="5732463"/>
          <p14:tracePt t="101545" x="9813925" y="5756275"/>
          <p14:tracePt t="101560" x="9813925" y="5768975"/>
          <p14:tracePt t="101562" x="9813925" y="5781675"/>
          <p14:tracePt t="101576" x="9788525" y="5819775"/>
          <p14:tracePt t="101593" x="9788525" y="5843588"/>
          <p14:tracePt t="101609" x="9788525" y="5856288"/>
          <p14:tracePt t="101625" x="9788525" y="5868988"/>
          <p14:tracePt t="101643" x="9788525" y="5881688"/>
          <p14:tracePt t="101801" x="9788525" y="5868988"/>
          <p14:tracePt t="101809" x="9788525" y="5843588"/>
          <p14:tracePt t="101817" x="9788525" y="5819775"/>
          <p14:tracePt t="101826" x="9788525" y="5807075"/>
          <p14:tracePt t="101843" x="9788525" y="5781675"/>
          <p14:tracePt t="101860" x="9788525" y="5768975"/>
          <p14:tracePt t="101969" x="9788525" y="5756275"/>
          <p14:tracePt t="101985" x="9788525" y="5743575"/>
          <p14:tracePt t="101993" x="9788525" y="5732463"/>
          <p14:tracePt t="102001" x="9788525" y="5719763"/>
          <p14:tracePt t="102010" x="9788525" y="5707063"/>
          <p14:tracePt t="102027" x="9788525" y="5694363"/>
          <p14:tracePt t="102043" x="9788525" y="5681663"/>
          <p14:tracePt t="102060" x="9788525" y="5656263"/>
          <p14:tracePt t="102077" x="9788525" y="5643563"/>
          <p14:tracePt t="102094" x="9788525" y="5630863"/>
          <p14:tracePt t="102097" x="9788525" y="5619750"/>
          <p14:tracePt t="102121" x="9788525" y="5607050"/>
          <p14:tracePt t="102473" x="9788525" y="5630863"/>
          <p14:tracePt t="102480" x="9788525" y="5656263"/>
          <p14:tracePt t="102498" x="9788525" y="5707063"/>
          <p14:tracePt t="102513" x="9788525" y="5743575"/>
          <p14:tracePt t="102537" x="9788525" y="5756275"/>
          <p14:tracePt t="102681" x="9788525" y="5768975"/>
          <p14:tracePt t="102697" x="9788525" y="5781675"/>
          <p14:tracePt t="102705" x="9788525" y="5794375"/>
          <p14:tracePt t="102721" x="9788525" y="5807075"/>
          <p14:tracePt t="102745" x="9788525" y="5819775"/>
          <p14:tracePt t="102769" x="9788525" y="5832475"/>
          <p14:tracePt t="102777" x="9788525" y="5843588"/>
          <p14:tracePt t="102785" x="9775825" y="5843588"/>
          <p14:tracePt t="102802" x="9775825" y="5856288"/>
          <p14:tracePt t="102834" x="9775825" y="5868988"/>
          <p14:tracePt t="103681" x="9775825" y="5843588"/>
          <p14:tracePt t="103689" x="9775825" y="5832475"/>
          <p14:tracePt t="103706" x="9763125" y="5832475"/>
          <p14:tracePt t="103777" x="9750425" y="5832475"/>
          <p14:tracePt t="103793" x="9739313" y="5832475"/>
          <p14:tracePt t="103833" x="9726613" y="5843588"/>
          <p14:tracePt t="103865" x="9726613" y="5856288"/>
          <p14:tracePt t="103929" x="9726613" y="5868988"/>
          <p14:tracePt t="103938" x="9726613" y="5881688"/>
          <p14:tracePt t="103948" x="9726613" y="5907088"/>
          <p14:tracePt t="103965" x="9726613" y="5945188"/>
          <p14:tracePt t="103970" x="9726613" y="5969000"/>
          <p14:tracePt t="103982" x="9726613" y="5981700"/>
          <p14:tracePt t="103985" x="9726613" y="5994400"/>
          <p14:tracePt t="103999" x="9726613" y="6007100"/>
          <p14:tracePt t="104016" x="9726613" y="6019800"/>
          <p14:tracePt t="104401" x="9726613" y="6045200"/>
          <p14:tracePt t="104409" x="9726613" y="6056313"/>
          <p14:tracePt t="104417" x="9726613" y="6069013"/>
          <p14:tracePt t="104433" x="9726613" y="6081713"/>
          <p14:tracePt t="104450" x="9726613" y="6094413"/>
          <p14:tracePt t="104468" x="9726613" y="6119813"/>
          <p14:tracePt t="104593" x="9726613" y="6107113"/>
          <p14:tracePt t="104600" x="9726613" y="6094413"/>
          <p14:tracePt t="104609" x="9726613" y="6081713"/>
          <p14:tracePt t="104617" x="9726613" y="6056313"/>
          <p14:tracePt t="104634" x="9726613" y="6045200"/>
          <p14:tracePt t="104651" x="9739313" y="6019800"/>
          <p14:tracePt t="104667" x="9739313" y="5981700"/>
          <p14:tracePt t="104684" x="9739313" y="5945188"/>
          <p14:tracePt t="104701" x="9739313" y="5932488"/>
          <p14:tracePt t="104718" x="9739313" y="5919788"/>
          <p14:tracePt t="104945" x="9750425" y="5919788"/>
          <p14:tracePt t="104961" x="9750425" y="5945188"/>
          <p14:tracePt t="104969" x="9750425" y="5956300"/>
          <p14:tracePt t="104985" x="9750425" y="5994400"/>
          <p14:tracePt t="105002" x="9750425" y="6045200"/>
          <p14:tracePt t="105018" x="9750425" y="6081713"/>
          <p14:tracePt t="105034" x="9750425" y="6107113"/>
          <p14:tracePt t="105051" x="9750425" y="6132513"/>
          <p14:tracePt t="105068" x="9750425" y="6145213"/>
          <p14:tracePt t="105713" x="9750425" y="6107113"/>
          <p14:tracePt t="105720" x="9750425" y="6056313"/>
          <p14:tracePt t="105729" x="9763125" y="5981700"/>
          <p14:tracePt t="105737" x="9763125" y="5919788"/>
          <p14:tracePt t="105754" x="9763125" y="5807075"/>
          <p14:tracePt t="105770" x="9713913" y="5707063"/>
          <p14:tracePt t="105786" x="9663113" y="5630863"/>
          <p14:tracePt t="105804" x="9650413" y="5581650"/>
          <p14:tracePt t="105820" x="9637713" y="5581650"/>
          <p14:tracePt t="105837" x="9626600" y="5568950"/>
          <p14:tracePt t="105854" x="9626600" y="5556250"/>
          <p14:tracePt t="105873" x="9626600" y="5543550"/>
          <p14:tracePt t="105897" x="9626600" y="5530850"/>
          <p14:tracePt t="105904" x="9613900" y="5530850"/>
          <p14:tracePt t="105921" x="9613900" y="5507038"/>
          <p14:tracePt t="105937" x="9613900" y="5494338"/>
          <p14:tracePt t="105954" x="9613900" y="5481638"/>
          <p14:tracePt t="105971" x="9613900" y="5468938"/>
          <p14:tracePt t="105987" x="9613900" y="5456238"/>
          <p14:tracePt t="106004" x="9613900" y="5443538"/>
          <p14:tracePt t="106021" x="9613900" y="5430838"/>
          <p14:tracePt t="106038" x="9613900" y="5407025"/>
          <p14:tracePt t="106054" x="9613900" y="5394325"/>
          <p14:tracePt t="106072" x="9637713" y="5381625"/>
          <p14:tracePt t="106088" x="9650413" y="5356225"/>
          <p14:tracePt t="106106" x="9688513" y="5318125"/>
          <p14:tracePt t="106121" x="9713913" y="5281613"/>
          <p14:tracePt t="106138" x="9739313" y="5230813"/>
          <p14:tracePt t="106155" x="9750425" y="5205413"/>
          <p14:tracePt t="106157" x="9763125" y="5194300"/>
          <p14:tracePt t="106171" x="9801225" y="5156200"/>
          <p14:tracePt t="106188" x="9813925" y="5118100"/>
          <p14:tracePt t="106205" x="9826625" y="5092700"/>
          <p14:tracePt t="106221" x="9826625" y="5068888"/>
          <p14:tracePt t="106225" x="9839325" y="5068888"/>
          <p14:tracePt t="106238" x="9852025" y="5068888"/>
          <p14:tracePt t="106241" x="9852025" y="5056188"/>
          <p14:tracePt t="106255" x="9863138" y="5056188"/>
          <p14:tracePt t="106258" x="9863138" y="5043488"/>
          <p14:tracePt t="106273" x="9875838" y="5030788"/>
          <p14:tracePt t="106289" x="9901238" y="5018088"/>
          <p14:tracePt t="106305" x="9901238" y="5005388"/>
          <p14:tracePt t="106601" x="9888538" y="5005388"/>
          <p14:tracePt t="106608" x="9888538" y="5018088"/>
          <p14:tracePt t="106622" x="9888538" y="5030788"/>
          <p14:tracePt t="106639" x="9888538" y="5043488"/>
          <p14:tracePt t="106656" x="9888538" y="5068888"/>
          <p14:tracePt t="106673" x="9888538" y="5081588"/>
          <p14:tracePt t="106689" x="9888538" y="5105400"/>
          <p14:tracePt t="106706" x="9888538" y="5130800"/>
          <p14:tracePt t="106729" x="9888538" y="5143500"/>
          <p14:tracePt t="106746" x="9888538" y="5156200"/>
          <p14:tracePt t="106769" x="9888538" y="5168900"/>
          <p14:tracePt t="106794" x="9888538" y="5181600"/>
          <p14:tracePt t="106825" x="9888538" y="5194300"/>
          <p14:tracePt t="106833" x="9888538" y="5205413"/>
          <p14:tracePt t="106873" x="9888538" y="5218113"/>
          <p14:tracePt t="106890" x="9901238" y="5218113"/>
          <p14:tracePt t="106922" x="9901238" y="5230813"/>
          <p14:tracePt t="107201" x="9888538" y="5230813"/>
          <p14:tracePt t="107210" x="9852025" y="5256213"/>
          <p14:tracePt t="107224" x="9688513" y="5294313"/>
          <p14:tracePt t="107243" x="9463088" y="5305425"/>
          <p14:tracePt t="107259" x="9212263" y="5318125"/>
          <p14:tracePt t="107276" x="8975725" y="5330825"/>
          <p14:tracePt t="107292" x="8837613" y="5343525"/>
          <p14:tracePt t="107308" x="8799513" y="5343525"/>
          <p14:tracePt t="107326" x="8786813" y="5343525"/>
          <p14:tracePt t="107433" x="8837613" y="5343525"/>
          <p14:tracePt t="107443" x="8924925" y="5343525"/>
          <p14:tracePt t="107450" x="9024938" y="5343525"/>
          <p14:tracePt t="107460" x="9163050" y="5343525"/>
          <p14:tracePt t="107476" x="9437688" y="5343525"/>
          <p14:tracePt t="107493" x="9688513" y="5356225"/>
          <p14:tracePt t="107497" x="9775825" y="5368925"/>
          <p14:tracePt t="107509" x="9826625" y="5368925"/>
          <p14:tracePt t="107525" x="9863138" y="5381625"/>
          <p14:tracePt t="107543" x="9863138" y="5394325"/>
          <p14:tracePt t="107545" x="9839325" y="5407025"/>
          <p14:tracePt t="107558" x="9750425" y="5430838"/>
          <p14:tracePt t="107561" x="9626600" y="5456238"/>
          <p14:tracePt t="107575" x="9488488" y="5468938"/>
          <p14:tracePt t="107577" x="9363075" y="5468938"/>
          <p14:tracePt t="107592" x="9088438" y="5468938"/>
          <p14:tracePt t="107609" x="8837613" y="5468938"/>
          <p14:tracePt t="107626" x="8712200" y="5468938"/>
          <p14:tracePt t="107642" x="8661400" y="5468938"/>
          <p14:tracePt t="107817" x="8699500" y="5468938"/>
          <p14:tracePt t="107826" x="8724900" y="5468938"/>
          <p14:tracePt t="107833" x="8737600" y="5468938"/>
          <p14:tracePt t="107842" x="8763000" y="5468938"/>
          <p14:tracePt t="107858" x="8799513" y="5468938"/>
          <p14:tracePt t="107875" x="8824913" y="5468938"/>
          <p14:tracePt t="108009" x="8812213" y="5468938"/>
          <p14:tracePt t="108017" x="8774113" y="5468938"/>
          <p14:tracePt t="108026" x="8712200" y="5468938"/>
          <p14:tracePt t="108043" x="8537575" y="5468938"/>
          <p14:tracePt t="108060" x="8261350" y="5494338"/>
          <p14:tracePt t="108076" x="7999413" y="5530850"/>
          <p14:tracePt t="108093" x="7810500" y="5543550"/>
          <p14:tracePt t="108110" x="7723188" y="5556250"/>
          <p14:tracePt t="108112" x="7723188" y="5568950"/>
          <p14:tracePt t="108126" x="7710488" y="5568950"/>
          <p14:tracePt t="108129" x="7697788" y="5568950"/>
          <p14:tracePt t="108145" x="7697788" y="5581650"/>
          <p14:tracePt t="108160" x="7735888" y="5594350"/>
          <p14:tracePt t="108177" x="7823200" y="5594350"/>
          <p14:tracePt t="108193" x="7948613" y="5594350"/>
          <p14:tracePt t="108210" x="8048625" y="5594350"/>
          <p14:tracePt t="108226" x="8186738" y="5594350"/>
          <p14:tracePt t="108243" x="8286750" y="5594350"/>
          <p14:tracePt t="108260" x="8386763" y="5594350"/>
          <p14:tracePt t="108277" x="8461375" y="5594350"/>
          <p14:tracePt t="108293" x="8512175" y="5594350"/>
          <p14:tracePt t="108297" x="8524875" y="5594350"/>
          <p14:tracePt t="108311" x="8537575" y="5594350"/>
          <p14:tracePt t="108314" x="8548688" y="5594350"/>
          <p14:tracePt t="108328" x="8586788" y="5594350"/>
          <p14:tracePt t="108344" x="8599488" y="5594350"/>
          <p14:tracePt t="108361" x="8624888" y="5594350"/>
          <p14:tracePt t="108481" x="8612188" y="5594350"/>
          <p14:tracePt t="108489" x="8599488" y="5594350"/>
          <p14:tracePt t="108505" x="8586788" y="5594350"/>
          <p14:tracePt t="108561" x="8599488" y="5594350"/>
          <p14:tracePt t="108569" x="8674100" y="5607050"/>
          <p14:tracePt t="108578" x="8812213" y="5656263"/>
          <p14:tracePt t="108594" x="9288463" y="5732463"/>
          <p14:tracePt t="108610" x="9863138" y="5807075"/>
          <p14:tracePt t="108627" x="10452100" y="5819775"/>
          <p14:tracePt t="108644" x="10877550" y="5819775"/>
          <p14:tracePt t="108661" x="11115675" y="5819775"/>
          <p14:tracePt t="108678" x="11177588" y="5843588"/>
          <p14:tracePt t="108680" x="11190288" y="5843588"/>
          <p14:tracePt t="108769" x="11141075" y="5843588"/>
          <p14:tracePt t="108777" x="11041063" y="5843588"/>
          <p14:tracePt t="108785" x="10915650" y="5843588"/>
          <p14:tracePt t="108795" x="10790238" y="5843588"/>
          <p14:tracePt t="108811" x="10452100" y="5832475"/>
          <p14:tracePt t="108828" x="10126663" y="5832475"/>
          <p14:tracePt t="108845" x="9826625" y="5832475"/>
          <p14:tracePt t="108862" x="9588500" y="5832475"/>
          <p14:tracePt t="108864" x="9501188" y="5832475"/>
          <p14:tracePt t="108879" x="9450388" y="5832475"/>
          <p14:tracePt t="108882" x="9424988" y="5832475"/>
          <p14:tracePt t="108895" x="9413875" y="5832475"/>
          <p14:tracePt t="108897" x="9401175" y="5832475"/>
          <p14:tracePt t="108912" x="9388475" y="5832475"/>
          <p14:tracePt t="108993" x="9413875" y="5832475"/>
          <p14:tracePt t="109001" x="9450388" y="5832475"/>
          <p14:tracePt t="109012" x="9488488" y="5832475"/>
          <p14:tracePt t="109028" x="9563100" y="5832475"/>
          <p14:tracePt t="109045" x="9626600" y="5832475"/>
          <p14:tracePt t="109048" x="9637713" y="5832475"/>
          <p14:tracePt t="109062" x="9650413" y="5832475"/>
          <p14:tracePt t="109064" x="9663113" y="5832475"/>
          <p14:tracePt t="109081" x="9675813" y="5832475"/>
          <p14:tracePt t="109096" x="9688513" y="5832475"/>
          <p14:tracePt t="109121" x="9701213" y="5832475"/>
          <p14:tracePt t="109137" x="9713913" y="5832475"/>
          <p14:tracePt t="109162" x="9726613" y="5832475"/>
          <p14:tracePt t="109169" x="9739313" y="5832475"/>
          <p14:tracePt t="109321" x="9750425" y="5832475"/>
          <p14:tracePt t="109417" x="9763125" y="5832475"/>
          <p14:tracePt t="109425" x="9801225" y="5832475"/>
          <p14:tracePt t="109435" x="9852025" y="5832475"/>
          <p14:tracePt t="109447" x="9901238" y="5819775"/>
          <p14:tracePt t="109449" x="9952038" y="5807075"/>
          <p14:tracePt t="109464" x="9988550" y="5807075"/>
          <p14:tracePt t="109466" x="10013950" y="5807075"/>
          <p14:tracePt t="109480" x="10064750" y="5781675"/>
          <p14:tracePt t="109498" x="10088563" y="5781675"/>
          <p14:tracePt t="109513" x="10101263" y="5781675"/>
          <p14:tracePt t="109585" x="10101263" y="5768975"/>
          <p14:tracePt t="109602" x="10113963" y="5768975"/>
          <p14:tracePt t="109609" x="10126663" y="5756275"/>
          <p14:tracePt t="109625" x="10126663" y="5743575"/>
          <p14:tracePt t="109633" x="10139363" y="5743575"/>
          <p14:tracePt t="109648" x="10139363" y="5719763"/>
          <p14:tracePt t="109664" x="10152063" y="5707063"/>
          <p14:tracePt t="109681" x="10152063" y="5694363"/>
          <p14:tracePt t="109698" x="10152063" y="5681663"/>
          <p14:tracePt t="109714" x="10152063" y="5668963"/>
          <p14:tracePt t="109753" x="10164763" y="5668963"/>
          <p14:tracePt t="109761" x="10177463" y="5668963"/>
          <p14:tracePt t="109777" x="10188575" y="5643563"/>
          <p14:tracePt t="109786" x="10213975" y="5630863"/>
          <p14:tracePt t="109797" x="10239375" y="5619750"/>
          <p14:tracePt t="109814" x="10288588" y="5594350"/>
          <p14:tracePt t="109831" x="10326688" y="5581650"/>
          <p14:tracePt t="109833" x="10339388" y="5568950"/>
          <p14:tracePt t="109849" x="10352088" y="5568950"/>
          <p14:tracePt t="109873" x="10364788" y="5568950"/>
          <p14:tracePt t="109881" x="10377488" y="5568950"/>
          <p14:tracePt t="109897" x="10414000" y="5568950"/>
          <p14:tracePt t="109914" x="10426700" y="5556250"/>
          <p14:tracePt t="109931" x="10452100" y="5556250"/>
          <p14:tracePt t="109948" x="10464800" y="5556250"/>
          <p14:tracePt t="109965" x="10477500" y="5556250"/>
          <p14:tracePt t="116121" x="10464800" y="5556250"/>
          <p14:tracePt t="116130" x="10414000" y="5556250"/>
          <p14:tracePt t="116137" x="10326688" y="5556250"/>
          <p14:tracePt t="116146" x="10239375" y="5556250"/>
          <p14:tracePt t="116164" x="10139363" y="5556250"/>
          <p14:tracePt t="116181" x="10013950" y="5556250"/>
          <p14:tracePt t="116197" x="9939338" y="5556250"/>
          <p14:tracePt t="116202" x="9913938" y="5556250"/>
          <p14:tracePt t="116213" x="9901238" y="5556250"/>
          <p14:tracePt t="116217" x="9888538" y="5556250"/>
          <p14:tracePt t="117073" x="9875838" y="5556250"/>
          <p14:tracePt t="117081" x="9863138" y="5568950"/>
          <p14:tracePt t="117090" x="9826625" y="5594350"/>
          <p14:tracePt t="117098" x="9788525" y="5630863"/>
          <p14:tracePt t="117117" x="9739313" y="5668963"/>
          <p14:tracePt t="117133" x="9701213" y="5707063"/>
          <p14:tracePt t="117136" x="9688513" y="5719763"/>
          <p14:tracePt t="117150" x="9663113" y="5732463"/>
          <p14:tracePt t="117153" x="9663113" y="5743575"/>
          <p14:tracePt t="117177" x="9650413" y="5743575"/>
          <p14:tracePt t="117185" x="9637713" y="5756275"/>
          <p14:tracePt t="117200" x="9626600" y="5768975"/>
          <p14:tracePt t="117217" x="9588500" y="5807075"/>
          <p14:tracePt t="117235" x="9525000" y="5843588"/>
          <p14:tracePt t="117251" x="9463088" y="5881688"/>
          <p14:tracePt t="117268" x="9388475" y="5894388"/>
          <p14:tracePt t="117284" x="9324975" y="5932488"/>
          <p14:tracePt t="117301" x="9250363" y="5969000"/>
          <p14:tracePt t="117304" x="9188450" y="6007100"/>
          <p14:tracePt t="117318" x="9124950" y="6045200"/>
          <p14:tracePt t="117321" x="9075738" y="6069013"/>
          <p14:tracePt t="117335" x="9012238" y="6094413"/>
          <p14:tracePt t="117339" x="8963025" y="6094413"/>
          <p14:tracePt t="117352" x="8912225" y="6107113"/>
          <p14:tracePt t="117355" x="8863013" y="6132513"/>
          <p14:tracePt t="117368" x="8763000" y="6169025"/>
          <p14:tracePt t="117386" x="8712200" y="6207125"/>
          <p14:tracePt t="117402" x="8686800" y="6219825"/>
          <p14:tracePt t="117418" x="8674100" y="6219825"/>
          <p14:tracePt t="117441" x="8674100" y="6232525"/>
          <p14:tracePt t="117489" x="8661400" y="6232525"/>
          <p14:tracePt t="117506" x="8650288" y="6232525"/>
          <p14:tracePt t="117513" x="8637588" y="6245225"/>
          <p14:tracePt t="117522" x="8624888" y="6245225"/>
          <p14:tracePt t="117536" x="8599488" y="6257925"/>
          <p14:tracePt t="117538" x="8586788" y="6269038"/>
          <p14:tracePt t="117552" x="8561388" y="6281738"/>
          <p14:tracePt t="117554" x="8548688" y="6294438"/>
          <p14:tracePt t="117569" x="8499475" y="6319838"/>
          <p14:tracePt t="117585" x="8435975" y="6345238"/>
          <p14:tracePt t="117601" x="8424863" y="6345238"/>
          <p14:tracePt t="117618" x="8399463" y="6357938"/>
          <p14:tracePt t="117634" x="8374063" y="6357938"/>
          <p14:tracePt t="117651" x="8348663" y="6381750"/>
          <p14:tracePt t="117668" x="8312150" y="6381750"/>
          <p14:tracePt t="117684" x="8274050" y="6407150"/>
          <p14:tracePt t="117701" x="8261350" y="6407150"/>
          <p14:tracePt t="117704" x="8248650" y="6407150"/>
          <p14:tracePt t="117719" x="8235950" y="6407150"/>
          <p14:tracePt t="117722" x="8223250" y="6419850"/>
          <p14:tracePt t="117737" x="8199438" y="6419850"/>
          <p14:tracePt t="117752" x="8174038" y="6432550"/>
          <p14:tracePt t="117768" x="8161338" y="6432550"/>
          <p14:tracePt t="117857" x="8135938" y="6432550"/>
          <p14:tracePt t="117865" x="8110538" y="6445250"/>
          <p14:tracePt t="117873" x="8086725" y="6457950"/>
          <p14:tracePt t="117885" x="8061325" y="6470650"/>
          <p14:tracePt t="117902" x="7986713" y="6494463"/>
          <p14:tracePt t="117906" x="7974013" y="6494463"/>
          <p14:tracePt t="117919" x="7948613" y="6519863"/>
          <p14:tracePt t="117921" x="7923213" y="6532563"/>
          <p14:tracePt t="117936" x="7861300" y="6557963"/>
          <p14:tracePt t="117952" x="7797800" y="6583363"/>
          <p14:tracePt t="117969" x="7723188" y="6607175"/>
          <p14:tracePt t="117985" x="7648575" y="6619875"/>
          <p14:tracePt t="118002" x="7572375" y="6619875"/>
          <p14:tracePt t="118019" x="7497763" y="6619875"/>
          <p14:tracePt t="118035" x="7385050" y="6619875"/>
          <p14:tracePt t="118052" x="7285038" y="6619875"/>
          <p14:tracePt t="118069" x="7197725" y="6619875"/>
          <p14:tracePt t="118086" x="7097713" y="6619875"/>
          <p14:tracePt t="118089" x="7034213" y="6607175"/>
          <p14:tracePt t="118103" x="7010400" y="6607175"/>
          <p14:tracePt t="118106" x="6985000" y="6607175"/>
          <p14:tracePt t="118120" x="6910388" y="6594475"/>
          <p14:tracePt t="118136" x="6846888" y="6570663"/>
          <p14:tracePt t="118154" x="6784975" y="6557963"/>
          <p14:tracePt t="118169" x="6721475" y="6532563"/>
          <p14:tracePt t="118186" x="6634163" y="6507163"/>
          <p14:tracePt t="118203" x="6559550" y="6483350"/>
          <p14:tracePt t="118220" x="6483350" y="6470650"/>
          <p14:tracePt t="118236" x="6421438" y="6432550"/>
          <p14:tracePt t="118253" x="6383338" y="6419850"/>
          <p14:tracePt t="118269" x="6346825" y="6407150"/>
          <p14:tracePt t="118272" x="6334125" y="6394450"/>
          <p14:tracePt t="118286" x="6308725" y="6381750"/>
          <p14:tracePt t="118303" x="6296025" y="6370638"/>
          <p14:tracePt t="118305" x="6283325" y="6370638"/>
          <p14:tracePt t="118320" x="6270625" y="6357938"/>
          <p14:tracePt t="118369" x="6259513" y="6357938"/>
          <p14:tracePt t="118393" x="6246813" y="6357938"/>
          <p14:tracePt t="119793" x="6259513" y="6357938"/>
          <p14:tracePt t="119801" x="6283325" y="6357938"/>
          <p14:tracePt t="119811" x="6321425" y="6357938"/>
          <p14:tracePt t="119825" x="6434138" y="6370638"/>
          <p14:tracePt t="119841" x="6521450" y="6381750"/>
          <p14:tracePt t="119857" x="6584950" y="6407150"/>
          <p14:tracePt t="119874" x="6621463" y="6407150"/>
          <p14:tracePt t="119890" x="6621463" y="6419850"/>
          <p14:tracePt t="119977" x="6634163" y="6419850"/>
          <p14:tracePt t="119985" x="6646863" y="6419850"/>
          <p14:tracePt t="119994" x="6659563" y="6419850"/>
          <p14:tracePt t="120008" x="6759575" y="6419850"/>
          <p14:tracePt t="120024" x="6946900" y="6419850"/>
          <p14:tracePt t="120042" x="7172325" y="6419850"/>
          <p14:tracePt t="120057" x="7410450" y="6419850"/>
          <p14:tracePt t="120075" x="7610475" y="6419850"/>
          <p14:tracePt t="120090" x="7785100" y="6419850"/>
          <p14:tracePt t="120107" x="7897813" y="6419850"/>
          <p14:tracePt t="120126" x="7961313" y="6432550"/>
          <p14:tracePt t="120129" x="7974013" y="6432550"/>
          <p14:tracePt t="120193" x="7986713" y="6432550"/>
          <p14:tracePt t="120201" x="7999413" y="6432550"/>
          <p14:tracePt t="120217" x="8010525" y="6432550"/>
          <p14:tracePt t="120353" x="8023225" y="6432550"/>
          <p14:tracePt t="120369" x="8023225" y="6445250"/>
          <p14:tracePt t="120376" x="8035925" y="6457950"/>
          <p14:tracePt t="120392" x="8048625" y="6457950"/>
          <p14:tracePt t="120409" x="8061325" y="6457950"/>
          <p14:tracePt t="120425" x="8086725" y="6457950"/>
          <p14:tracePt t="120443" x="8110538" y="6483350"/>
          <p14:tracePt t="120459" x="8135938" y="6483350"/>
          <p14:tracePt t="120475" x="8148638" y="6494463"/>
          <p14:tracePt t="120493" x="8186738" y="6494463"/>
          <p14:tracePt t="120509" x="8212138" y="6507163"/>
          <p14:tracePt t="120525" x="8248650" y="6519863"/>
          <p14:tracePt t="120529" x="8274050" y="6519863"/>
          <p14:tracePt t="120542" x="8299450" y="6519863"/>
          <p14:tracePt t="120545" x="8324850" y="6519863"/>
          <p14:tracePt t="120559" x="8361363" y="6532563"/>
          <p14:tracePt t="120562" x="8412163" y="6532563"/>
          <p14:tracePt t="120575" x="8435975" y="6532563"/>
          <p14:tracePt t="120578" x="8461375" y="6532563"/>
          <p14:tracePt t="120593" x="8537575" y="6532563"/>
          <p14:tracePt t="120609" x="8612188" y="6532563"/>
          <p14:tracePt t="120626" x="8674100" y="6532563"/>
          <p14:tracePt t="120642" x="8724900" y="6532563"/>
          <p14:tracePt t="120659" x="8763000" y="6532563"/>
          <p14:tracePt t="120676" x="8774113" y="6532563"/>
          <p14:tracePt t="120692" x="8786813" y="6532563"/>
          <p14:tracePt t="120709" x="8799513" y="6532563"/>
          <p14:tracePt t="120726" x="8812213" y="6532563"/>
          <p14:tracePt t="120743" x="8837613" y="6532563"/>
          <p14:tracePt t="120761" x="8863013" y="6532563"/>
          <p14:tracePt t="120777" x="8886825" y="6532563"/>
          <p14:tracePt t="120793" x="8912225" y="6532563"/>
          <p14:tracePt t="120810" x="8924925" y="6532563"/>
          <p14:tracePt t="120826" x="8950325" y="6532563"/>
          <p14:tracePt t="120843" x="8963025" y="6519863"/>
          <p14:tracePt t="120859" x="8999538" y="6519863"/>
          <p14:tracePt t="120876" x="9024938" y="6519863"/>
          <p14:tracePt t="120892" x="9050338" y="6519863"/>
          <p14:tracePt t="120913" x="9063038" y="6519863"/>
          <p14:tracePt t="120937" x="9075738" y="6519863"/>
          <p14:tracePt t="120953" x="9088438" y="6507163"/>
          <p14:tracePt t="120960" x="9099550" y="6507163"/>
          <p14:tracePt t="120977" x="9112250" y="6507163"/>
          <p14:tracePt t="121001" x="9124950" y="6494463"/>
          <p14:tracePt t="121026" x="9124950" y="6483350"/>
          <p14:tracePt t="121032" x="9124950" y="6470650"/>
          <p14:tracePt t="121066" x="9124950" y="6457950"/>
          <p14:tracePt t="121113" x="9124950" y="6445250"/>
          <p14:tracePt t="121161" x="9112250" y="6432550"/>
          <p14:tracePt t="121177" x="9112250" y="6419850"/>
          <p14:tracePt t="121194" x="9112250" y="6407150"/>
          <p14:tracePt t="121201" x="9099550" y="6407150"/>
          <p14:tracePt t="121210" x="9088438" y="6407150"/>
          <p14:tracePt t="121321" x="9088438" y="6394450"/>
          <p14:tracePt t="121329" x="9099550" y="6394450"/>
          <p14:tracePt t="121345" x="9188450" y="6381750"/>
          <p14:tracePt t="121361" x="9288463" y="6370638"/>
          <p14:tracePt t="121378" x="9363075" y="6345238"/>
          <p14:tracePt t="121394" x="9413875" y="6345238"/>
          <p14:tracePt t="121410" x="9437688" y="6345238"/>
          <p14:tracePt t="121497" x="9450388" y="6332538"/>
          <p14:tracePt t="121721" x="9463088" y="6332538"/>
          <p14:tracePt t="121728" x="9463088" y="6319838"/>
          <p14:tracePt t="121737" x="9475788" y="6319838"/>
          <p14:tracePt t="121745" x="9501188" y="6307138"/>
          <p14:tracePt t="121763" x="9525000" y="6294438"/>
          <p14:tracePt t="121779" x="9537700" y="6281738"/>
          <p14:tracePt t="121795" x="9550400" y="6269038"/>
          <p14:tracePt t="121857" x="9550400" y="6257925"/>
          <p14:tracePt t="122666" x="9537700" y="6257925"/>
          <p14:tracePt t="122673" x="9450388" y="6219825"/>
          <p14:tracePt t="122683" x="9275763" y="6145213"/>
          <p14:tracePt t="122700" x="8799513" y="5907088"/>
          <p14:tracePt t="122716" x="8474075" y="5794375"/>
          <p14:tracePt t="122732" x="8174038" y="5732463"/>
          <p14:tracePt t="122749" x="7810500" y="5643563"/>
          <p14:tracePt t="122766" x="7472363" y="5556250"/>
          <p14:tracePt t="122770" x="7323138" y="5530850"/>
          <p14:tracePt t="122782" x="7197725" y="5507038"/>
          <p14:tracePt t="122786" x="7097713" y="5481638"/>
          <p14:tracePt t="122799" x="7010400" y="5456238"/>
          <p14:tracePt t="122803" x="6959600" y="5430838"/>
          <p14:tracePt t="122816" x="6921500" y="5418138"/>
          <p14:tracePt t="122819" x="6910388" y="5407025"/>
          <p14:tracePt t="122834" x="6910388" y="5394325"/>
          <p14:tracePt t="122899" x="6910388" y="5381625"/>
          <p14:tracePt t="122916" x="6910388" y="5368925"/>
          <p14:tracePt t="122924" x="6910388" y="5343525"/>
          <p14:tracePt t="122932" x="6921500" y="5318125"/>
          <p14:tracePt t="122949" x="6934200" y="5268913"/>
          <p14:tracePt t="122953" x="6946900" y="5230813"/>
          <p14:tracePt t="122966" x="6946900" y="5181600"/>
          <p14:tracePt t="122984" x="6872288" y="5005388"/>
          <p14:tracePt t="122986" x="6759575" y="4879975"/>
          <p14:tracePt t="123000" x="6359525" y="4605338"/>
          <p14:tracePt t="123017" x="5745163" y="4330700"/>
          <p14:tracePt t="123034" x="5019675" y="4105275"/>
          <p14:tracePt t="123051" x="4406900" y="3916363"/>
          <p14:tracePt t="123067" x="4056063" y="3829050"/>
          <p14:tracePt t="123084" x="3930650" y="3792538"/>
          <p14:tracePt t="123100" x="3905250" y="3792538"/>
          <p14:tracePt t="123122" x="3905250" y="3779838"/>
          <p14:tracePt t="123137" x="3930650" y="3767138"/>
          <p14:tracePt t="123151" x="3992563" y="3741738"/>
          <p14:tracePt t="123153" x="4092575" y="3716338"/>
          <p14:tracePt t="123167" x="4217988" y="3692525"/>
          <p14:tracePt t="123170" x="4356100" y="3667125"/>
          <p14:tracePt t="123185" x="4656138" y="3641725"/>
          <p14:tracePt t="123201" x="4906963" y="3629025"/>
          <p14:tracePt t="123218" x="5045075" y="3603625"/>
          <p14:tracePt t="123234" x="5106988" y="3579813"/>
          <p14:tracePt t="123250" x="5119688" y="3579813"/>
          <p14:tracePt t="123267" x="5119688" y="3567113"/>
          <p14:tracePt t="123284" x="5119688" y="3554413"/>
          <p14:tracePt t="123301" x="5057775" y="3554413"/>
          <p14:tracePt t="123304" x="5019675" y="3554413"/>
          <p14:tracePt t="123317" x="4968875" y="3554413"/>
          <p14:tracePt t="123335" x="4881563" y="3554413"/>
          <p14:tracePt t="123338" x="4856163" y="3554413"/>
          <p14:tracePt t="123351" x="4832350" y="3554413"/>
          <p14:tracePt t="123355" x="4806950" y="3554413"/>
          <p14:tracePt t="123368" x="4794250" y="3554413"/>
          <p14:tracePt t="123384" x="4781550" y="3554413"/>
          <p14:tracePt t="123451" x="4781550" y="3567113"/>
          <p14:tracePt t="123456" x="4806950" y="3567113"/>
          <p14:tracePt t="123468" x="4843463" y="3567113"/>
          <p14:tracePt t="123484" x="4919663" y="3590925"/>
          <p14:tracePt t="123501" x="4994275" y="3590925"/>
          <p14:tracePt t="123505" x="5032375" y="3590925"/>
          <p14:tracePt t="123518" x="5068888" y="3590925"/>
          <p14:tracePt t="123523" x="5094288" y="3590925"/>
          <p14:tracePt t="123609" x="5081588" y="3603625"/>
          <p14:tracePt t="123618" x="5068888" y="3603625"/>
          <p14:tracePt t="123636" x="5045075" y="3603625"/>
          <p14:tracePt t="123652" x="5032375" y="3603625"/>
          <p14:tracePt t="123667" x="5019675" y="3603625"/>
          <p14:tracePt t="123777" x="5057775" y="3603625"/>
          <p14:tracePt t="123786" x="5068888" y="3603625"/>
          <p14:tracePt t="123792" x="5081588" y="3603625"/>
          <p14:tracePt t="123804" x="5094288" y="3603625"/>
          <p14:tracePt t="123819" x="5106988" y="3603625"/>
          <p14:tracePt t="124097" x="5119688" y="3603625"/>
          <p14:tracePt t="124104" x="5132388" y="3603625"/>
          <p14:tracePt t="124118" x="5157788" y="3590925"/>
          <p14:tracePt t="124121" x="5181600" y="3579813"/>
          <p14:tracePt t="124135" x="5207000" y="3579813"/>
          <p14:tracePt t="124138" x="5245100" y="3567113"/>
          <p14:tracePt t="124153" x="5270500" y="3554413"/>
          <p14:tracePt t="124169" x="5294313" y="3554413"/>
          <p14:tracePt t="124185" x="5307013" y="3554413"/>
          <p14:tracePt t="127201" x="5319713" y="3554413"/>
          <p14:tracePt t="127209" x="5332413" y="3554413"/>
          <p14:tracePt t="127218" x="5345113" y="3554413"/>
          <p14:tracePt t="127227" x="5357813" y="3567113"/>
          <p14:tracePt t="127244" x="5370513" y="3567113"/>
          <p14:tracePt t="127261" x="5370513" y="3579813"/>
          <p14:tracePt t="127277" x="5383213" y="3579813"/>
          <p14:tracePt t="127721" x="5383213" y="3590925"/>
          <p14:tracePt t="127728" x="5394325" y="3603625"/>
          <p14:tracePt t="127737" x="5407025" y="3629025"/>
          <p14:tracePt t="127744" x="5445125" y="3692525"/>
          <p14:tracePt t="127761" x="5519738" y="3803650"/>
          <p14:tracePt t="127777" x="5570538" y="3916363"/>
          <p14:tracePt t="127794" x="5645150" y="4029075"/>
          <p14:tracePt t="127811" x="5670550" y="4141788"/>
          <p14:tracePt t="127827" x="5683250" y="4279900"/>
          <p14:tracePt t="127844" x="5683250" y="4418013"/>
          <p14:tracePt t="127861" x="5683250" y="4518025"/>
          <p14:tracePt t="127864" x="5683250" y="4592638"/>
          <p14:tracePt t="127879" x="5683250" y="4656138"/>
          <p14:tracePt t="127881" x="5683250" y="4730750"/>
          <p14:tracePt t="127895" x="5683250" y="4792663"/>
          <p14:tracePt t="127898" x="5683250" y="4856163"/>
          <p14:tracePt t="127912" x="5683250" y="4968875"/>
          <p14:tracePt t="127928" x="5683250" y="5081588"/>
          <p14:tracePt t="127946" x="5670550" y="5156200"/>
          <p14:tracePt t="127962" x="5670550" y="5230813"/>
          <p14:tracePt t="127978" x="5670550" y="5318125"/>
          <p14:tracePt t="127995" x="5670550" y="5430838"/>
          <p14:tracePt t="128011" x="5670550" y="5530850"/>
          <p14:tracePt t="128028" x="5670550" y="5643563"/>
          <p14:tracePt t="128045" x="5670550" y="5756275"/>
          <p14:tracePt t="128063" x="5683250" y="5856288"/>
          <p14:tracePt t="128065" x="5695950" y="5919788"/>
          <p14:tracePt t="128079" x="5695950" y="5969000"/>
          <p14:tracePt t="128082" x="5695950" y="6007100"/>
          <p14:tracePt t="128095" x="5695950" y="6045200"/>
          <p14:tracePt t="128097" x="5708650" y="6081713"/>
          <p14:tracePt t="128112" x="5719763" y="6119813"/>
          <p14:tracePt t="128129" x="5719763" y="6145213"/>
          <p14:tracePt t="128145" x="5719763" y="6157913"/>
          <p14:tracePt t="128162" x="5719763" y="6181725"/>
          <p14:tracePt t="128178" x="5719763" y="6194425"/>
          <p14:tracePt t="128201" x="5719763" y="6207125"/>
          <p14:tracePt t="128449" x="5732463" y="6207125"/>
          <p14:tracePt t="128481" x="5745163" y="6207125"/>
          <p14:tracePt t="128833" x="5732463" y="6194425"/>
          <p14:tracePt t="128841" x="5657850" y="6181725"/>
          <p14:tracePt t="128848" x="5545138" y="6169025"/>
          <p14:tracePt t="128864" x="5181600" y="6157913"/>
          <p14:tracePt t="128881" x="4668838" y="6145213"/>
          <p14:tracePt t="128897" x="4256088" y="6094413"/>
          <p14:tracePt t="128914" x="3956050" y="6045200"/>
          <p14:tracePt t="128931" x="3717925" y="6019800"/>
          <p14:tracePt t="128947" x="3541713" y="5981700"/>
          <p14:tracePt t="128964" x="3479800" y="5956300"/>
          <p14:tracePt t="128981" x="3454400" y="5956300"/>
          <p14:tracePt t="129073" x="3467100" y="5945188"/>
          <p14:tracePt t="129081" x="3492500" y="5945188"/>
          <p14:tracePt t="129088" x="3541713" y="5945188"/>
          <p14:tracePt t="129097" x="3605213" y="5945188"/>
          <p14:tracePt t="129114" x="3730625" y="5945188"/>
          <p14:tracePt t="129131" x="3817938" y="5945188"/>
          <p14:tracePt t="129147" x="3892550" y="5945188"/>
          <p14:tracePt t="129165" x="3956050" y="5945188"/>
          <p14:tracePt t="129182" x="4005263" y="5945188"/>
          <p14:tracePt t="129185" x="4043363" y="5956300"/>
          <p14:tracePt t="129198" x="4056063" y="5969000"/>
          <p14:tracePt t="129201" x="4068763" y="5981700"/>
          <p14:tracePt t="129215" x="4081463" y="5981700"/>
          <p14:tracePt t="129521" x="4092575" y="5981700"/>
          <p14:tracePt t="129529" x="4105275" y="5981700"/>
          <p14:tracePt t="129536" x="4117975" y="5981700"/>
          <p14:tracePt t="129549" x="4117975" y="5994400"/>
          <p14:tracePt t="133009" x="4130675" y="5994400"/>
          <p14:tracePt t="133017" x="4143375" y="5994400"/>
          <p14:tracePt t="133026" x="4156075" y="6007100"/>
          <p14:tracePt t="133041" x="4181475" y="6007100"/>
          <p14:tracePt t="133059" x="4230688" y="6032500"/>
          <p14:tracePt t="133075" x="4256088" y="6032500"/>
          <p14:tracePt t="133091" x="4281488" y="6045200"/>
          <p14:tracePt t="133108" x="4294188" y="6045200"/>
          <p14:tracePt t="133125" x="4305300" y="6056313"/>
          <p14:tracePt t="133141" x="4318000" y="6056313"/>
          <p14:tracePt t="133144" x="4330700" y="6056313"/>
          <p14:tracePt t="133217" x="4343400" y="6056313"/>
          <p14:tracePt t="133241" x="4343400" y="6069013"/>
          <p14:tracePt t="133264" x="4356100" y="6069013"/>
          <p14:tracePt t="133289" x="4356100" y="6081713"/>
          <p14:tracePt t="133297" x="4356100" y="6094413"/>
          <p14:tracePt t="134264" x="4368800" y="6094413"/>
          <p14:tracePt t="134273" x="4381500" y="6094413"/>
          <p14:tracePt t="134281" x="4406900" y="6094413"/>
          <p14:tracePt t="134294" x="4443413" y="6094413"/>
          <p14:tracePt t="134297" x="4481513" y="6094413"/>
          <p14:tracePt t="134311" x="4518025" y="6094413"/>
          <p14:tracePt t="134313" x="4543425" y="6094413"/>
          <p14:tracePt t="134328" x="4594225" y="6094413"/>
          <p14:tracePt t="134345" x="4656138" y="6094413"/>
          <p14:tracePt t="134362" x="4706938" y="6094413"/>
          <p14:tracePt t="134382" x="4732338" y="6094413"/>
          <p14:tracePt t="135001" x="4732338" y="6081713"/>
          <p14:tracePt t="135033" x="4732338" y="6069013"/>
          <p14:tracePt t="135296" x="4719638" y="6069013"/>
          <p14:tracePt t="135304" x="4706938" y="6069013"/>
          <p14:tracePt t="149152" x="4719638" y="6069013"/>
          <p14:tracePt t="149161" x="4794250" y="6069013"/>
          <p14:tracePt t="149169" x="4945063" y="6094413"/>
          <p14:tracePt t="149184" x="5370513" y="6119813"/>
          <p14:tracePt t="149201" x="5983288" y="6119813"/>
          <p14:tracePt t="149218" x="6872288" y="6119813"/>
          <p14:tracePt t="149234" x="7823200" y="6119813"/>
          <p14:tracePt t="149250" x="8837613" y="6119813"/>
          <p14:tracePt t="149267" x="9801225" y="6145213"/>
          <p14:tracePt t="149283" x="10577513" y="6145213"/>
          <p14:tracePt t="149300" x="11090275" y="6145213"/>
          <p14:tracePt t="149317" x="11428413" y="6145213"/>
          <p14:tracePt t="149320" x="11553825" y="6145213"/>
          <p14:tracePt t="149334" x="11691938" y="6145213"/>
          <p14:tracePt t="149336" x="11815763" y="6094413"/>
          <p14:tracePt t="149351" x="11917363" y="6069013"/>
          <p14:tracePt t="149353" x="11991975" y="6045200"/>
          <p14:tracePt t="149368" x="12053888" y="5981700"/>
          <p14:tracePt t="149384" x="12079288" y="5945188"/>
          <p14:tracePt t="149402" x="12091988" y="5868988"/>
          <p14:tracePt t="149417" x="12091988" y="5819775"/>
          <p14:tracePt t="149434" x="12117388" y="5732463"/>
          <p14:tracePt t="149450" x="12153900" y="564356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55E1AD-EBAE-6CF8-8A23-88088B876D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826A247-D13E-C112-4B05-7DBDF01FC0BE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85397CB-DEC0-3813-04BF-9695BE0A8A9E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94119A-68B3-5794-3A91-334C8852D216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1823D1D-752C-89F7-8063-FE3ECAD4E1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8543E53-87E3-04ED-0DD0-AC24CD27D6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5188" y="1285192"/>
            <a:ext cx="9174877" cy="482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65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739"/>
    </mc:Choice>
    <mc:Fallback xmlns="">
      <p:transition spd="slow" advTm="146739"/>
    </mc:Fallback>
  </mc:AlternateContent>
  <p:extLst>
    <p:ext uri="{3A86A75C-4F4B-4683-9AE1-C65F6400EC91}">
      <p14:laserTraceLst xmlns:p14="http://schemas.microsoft.com/office/powerpoint/2010/main">
        <p14:tracePtLst>
          <p14:tracePt t="1853" x="12091988" y="3916363"/>
          <p14:tracePt t="1859" x="11991975" y="3929063"/>
          <p14:tracePt t="1876" x="11791950" y="3941763"/>
          <p14:tracePt t="1893" x="11603038" y="3967163"/>
          <p14:tracePt t="1910" x="11466513" y="3979863"/>
          <p14:tracePt t="1928" x="11390313" y="3979863"/>
          <p14:tracePt t="1932" x="11353800" y="3992563"/>
          <p14:tracePt t="1943" x="11328400" y="3992563"/>
          <p14:tracePt t="1960" x="11266488" y="3992563"/>
          <p14:tracePt t="1963" x="11228388" y="3992563"/>
          <p14:tracePt t="1977" x="11190288" y="3992563"/>
          <p14:tracePt t="1994" x="11090275" y="4017963"/>
          <p14:tracePt t="1997" x="11041063" y="4017963"/>
          <p14:tracePt t="2010" x="10977563" y="4017963"/>
          <p14:tracePt t="2013" x="10902950" y="4017963"/>
          <p14:tracePt t="2028" x="10839450" y="4017963"/>
          <p14:tracePt t="2045" x="10602913" y="4017963"/>
          <p14:tracePt t="2062" x="10452100" y="4017963"/>
          <p14:tracePt t="2078" x="10301288" y="3979863"/>
          <p14:tracePt t="2094" x="10164763" y="3941763"/>
          <p14:tracePt t="2111" x="10064750" y="3929063"/>
          <p14:tracePt t="2127" x="9975850" y="3892550"/>
          <p14:tracePt t="2144" x="9901238" y="3867150"/>
          <p14:tracePt t="2148" x="9875838" y="3867150"/>
          <p14:tracePt t="2161" x="9863138" y="3854450"/>
          <p14:tracePt t="2164" x="9852025" y="3841750"/>
          <p14:tracePt t="2177" x="9826625" y="3841750"/>
          <p14:tracePt t="2180" x="9813925" y="3841750"/>
          <p14:tracePt t="2195" x="9801225" y="3841750"/>
          <p14:tracePt t="2197" x="9801225" y="3829050"/>
          <p14:tracePt t="2210" x="9788525" y="3829050"/>
          <p14:tracePt t="2227" x="9750425" y="3816350"/>
          <p14:tracePt t="2243" x="9713913" y="3792538"/>
          <p14:tracePt t="2260" x="9650413" y="3754438"/>
          <p14:tracePt t="2276" x="9563100" y="3716338"/>
          <p14:tracePt t="2293" x="9488488" y="3654425"/>
          <p14:tracePt t="2309" x="9388475" y="3616325"/>
          <p14:tracePt t="2326" x="9288463" y="3567113"/>
          <p14:tracePt t="2343" x="9199563" y="3529013"/>
          <p14:tracePt t="2360" x="9137650" y="3490913"/>
          <p14:tracePt t="2377" x="9075738" y="3467100"/>
          <p14:tracePt t="2380" x="9063038" y="3467100"/>
          <p14:tracePt t="2393" x="9050338" y="3467100"/>
          <p14:tracePt t="2395" x="9024938" y="3467100"/>
          <p14:tracePt t="2411" x="9012238" y="3467100"/>
          <p14:tracePt t="2443" x="8999538" y="3467100"/>
          <p14:tracePt t="2460" x="8986838" y="3467100"/>
          <p14:tracePt t="2467" x="8975725" y="3467100"/>
          <p14:tracePt t="2476" x="8950325" y="3490913"/>
          <p14:tracePt t="2493" x="8912225" y="3554413"/>
          <p14:tracePt t="2510" x="8874125" y="3641725"/>
          <p14:tracePt t="2527" x="8837613" y="3716338"/>
          <p14:tracePt t="2543" x="8774113" y="3779838"/>
          <p14:tracePt t="2560" x="8724900" y="3867150"/>
          <p14:tracePt t="2563" x="8686800" y="3892550"/>
          <p14:tracePt t="2576" x="8661400" y="3916363"/>
          <p14:tracePt t="2580" x="8637588" y="3941763"/>
          <p14:tracePt t="2594" x="8612188" y="3954463"/>
          <p14:tracePt t="2597" x="8586788" y="3967163"/>
          <p14:tracePt t="2611" x="8548688" y="3992563"/>
          <p14:tracePt t="2628" x="8537575" y="4005263"/>
          <p14:tracePt t="2644" x="8524875" y="4005263"/>
          <p14:tracePt t="2724" x="8512175" y="4005263"/>
          <p14:tracePt t="2868" x="8499475" y="4005263"/>
          <p14:tracePt t="2876" x="8486775" y="3992563"/>
          <p14:tracePt t="2885" x="8474075" y="3979863"/>
          <p14:tracePt t="2894" x="8448675" y="3967163"/>
          <p14:tracePt t="2911" x="8412163" y="3929063"/>
          <p14:tracePt t="2928" x="8361363" y="3892550"/>
          <p14:tracePt t="2932" x="8348663" y="3879850"/>
          <p14:tracePt t="2946" x="8324850" y="3867150"/>
          <p14:tracePt t="2948" x="8299450" y="3854450"/>
          <p14:tracePt t="2962" x="8274050" y="3841750"/>
          <p14:tracePt t="2964" x="8248650" y="3841750"/>
          <p14:tracePt t="2979" x="8212138" y="3816350"/>
          <p14:tracePt t="2996" x="8161338" y="3803650"/>
          <p14:tracePt t="3012" x="8110538" y="3792538"/>
          <p14:tracePt t="3029" x="8048625" y="3767138"/>
          <p14:tracePt t="3045" x="7923213" y="3754438"/>
          <p14:tracePt t="3062" x="7673975" y="3729038"/>
          <p14:tracePt t="3079" x="7172325" y="3692525"/>
          <p14:tracePt t="3095" x="6308725" y="3629025"/>
          <p14:tracePt t="3112" x="5294313" y="3490913"/>
          <p14:tracePt t="3129" x="4456113" y="3403600"/>
          <p14:tracePt t="3132" x="4117975" y="3354388"/>
          <p14:tracePt t="3145" x="3956050" y="3303588"/>
          <p14:tracePt t="3148" x="3817938" y="3278188"/>
          <p14:tracePt t="3163" x="3692525" y="3228975"/>
          <p14:tracePt t="3179" x="3654425" y="3228975"/>
          <p14:tracePt t="3196" x="3654425" y="3216275"/>
          <p14:tracePt t="3212" x="3654425" y="3190875"/>
          <p14:tracePt t="3245" x="3667125" y="3190875"/>
          <p14:tracePt t="3251" x="3679825" y="3190875"/>
          <p14:tracePt t="3263" x="3692525" y="3203575"/>
          <p14:tracePt t="3279" x="3717925" y="3228975"/>
          <p14:tracePt t="3296" x="3730625" y="3254375"/>
          <p14:tracePt t="3312" x="3743325" y="3278188"/>
          <p14:tracePt t="3315" x="3743325" y="3290888"/>
          <p14:tracePt t="3460" x="3717925" y="3290888"/>
          <p14:tracePt t="3468" x="3692525" y="3290888"/>
          <p14:tracePt t="3479" x="3679825" y="3290888"/>
          <p14:tracePt t="3496" x="3617913" y="3290888"/>
          <p14:tracePt t="3500" x="3592513" y="3290888"/>
          <p14:tracePt t="3514" x="3554413" y="3290888"/>
          <p14:tracePt t="3516" x="3517900" y="3290888"/>
          <p14:tracePt t="3530" x="3479800" y="3290888"/>
          <p14:tracePt t="3532" x="3441700" y="3290888"/>
          <p14:tracePt t="3547" x="3392488" y="3290888"/>
          <p14:tracePt t="3564" x="3341688" y="3290888"/>
          <p14:tracePt t="3580" x="3317875" y="3290888"/>
          <p14:tracePt t="3596" x="3305175" y="3290888"/>
          <p14:tracePt t="3644" x="3292475" y="3290888"/>
          <p14:tracePt t="3660" x="3267075" y="3290888"/>
          <p14:tracePt t="3668" x="3254375" y="3290888"/>
          <p14:tracePt t="3680" x="3241675" y="3290888"/>
          <p14:tracePt t="3683" x="3228975" y="3290888"/>
          <p14:tracePt t="3698" x="3205163" y="3290888"/>
          <p14:tracePt t="3700" x="3192463" y="3290888"/>
          <p14:tracePt t="3714" x="3179763" y="3290888"/>
          <p14:tracePt t="3731" x="3167063" y="3290888"/>
          <p14:tracePt t="3747" x="3154363" y="3290888"/>
          <p14:tracePt t="3764" x="3103563" y="3290888"/>
          <p14:tracePt t="3780" x="3016250" y="3267075"/>
          <p14:tracePt t="3797" x="2890838" y="3203575"/>
          <p14:tracePt t="3813" x="2754313" y="3141663"/>
          <p14:tracePt t="3830" x="2565400" y="3041650"/>
          <p14:tracePt t="3847" x="2416175" y="2965450"/>
          <p14:tracePt t="3864" x="2303463" y="2890838"/>
          <p14:tracePt t="3880" x="2216150" y="2828925"/>
          <p14:tracePt t="3884" x="2203450" y="2803525"/>
          <p14:tracePt t="3898" x="2178050" y="2790825"/>
          <p14:tracePt t="3901" x="2165350" y="2765425"/>
          <p14:tracePt t="3915" x="2152650" y="2728913"/>
          <p14:tracePt t="3931" x="2139950" y="2678113"/>
          <p14:tracePt t="3949" x="2116138" y="2652713"/>
          <p14:tracePt t="3964" x="2116138" y="2627313"/>
          <p14:tracePt t="3988" x="2103438" y="2627313"/>
          <p14:tracePt t="4308" x="2103438" y="2640013"/>
          <p14:tracePt t="4324" x="2103438" y="2652713"/>
          <p14:tracePt t="4332" x="2103438" y="2665413"/>
          <p14:tracePt t="4340" x="2103438" y="2678113"/>
          <p14:tracePt t="4349" x="2116138" y="2678113"/>
          <p14:tracePt t="4365" x="2116138" y="2690813"/>
          <p14:tracePt t="4382" x="2139950" y="2703513"/>
          <p14:tracePt t="4460" x="2152650" y="2703513"/>
          <p14:tracePt t="4467" x="2152650" y="2716213"/>
          <p14:tracePt t="4482" x="2165350" y="2716213"/>
          <p14:tracePt t="4516" x="2190750" y="2716213"/>
          <p14:tracePt t="4524" x="2203450" y="2728913"/>
          <p14:tracePt t="4532" x="2216150" y="2728913"/>
          <p14:tracePt t="4549" x="2252663" y="2740025"/>
          <p14:tracePt t="4565" x="2265363" y="2752725"/>
          <p14:tracePt t="4582" x="2278063" y="2752725"/>
          <p14:tracePt t="4599" x="2290763" y="2765425"/>
          <p14:tracePt t="4616" x="2303463" y="2765425"/>
          <p14:tracePt t="4636" x="2316163" y="2765425"/>
          <p14:tracePt t="4652" x="2328863" y="2765425"/>
          <p14:tracePt t="4668" x="2339975" y="2765425"/>
          <p14:tracePt t="4683" x="2352675" y="2778125"/>
          <p14:tracePt t="4700" x="2378075" y="2778125"/>
          <p14:tracePt t="4716" x="2390775" y="2778125"/>
          <p14:tracePt t="4733" x="2416175" y="2790825"/>
          <p14:tracePt t="4749" x="2452688" y="2790825"/>
          <p14:tracePt t="4766" x="2528888" y="2790825"/>
          <p14:tracePt t="4782" x="2628900" y="2790825"/>
          <p14:tracePt t="4800" x="2703513" y="2790825"/>
          <p14:tracePt t="4816" x="2790825" y="2790825"/>
          <p14:tracePt t="4819" x="2841625" y="2790825"/>
          <p14:tracePt t="4832" x="2890838" y="2790825"/>
          <p14:tracePt t="4850" x="3028950" y="2790825"/>
          <p14:tracePt t="4852" x="3103563" y="2790825"/>
          <p14:tracePt t="4867" x="3292475" y="2778125"/>
          <p14:tracePt t="4884" x="3454400" y="2778125"/>
          <p14:tracePt t="4900" x="3617913" y="2765425"/>
          <p14:tracePt t="4916" x="3717925" y="2752725"/>
          <p14:tracePt t="4933" x="3843338" y="2740025"/>
          <p14:tracePt t="4949" x="3917950" y="2740025"/>
          <p14:tracePt t="4967" x="3956050" y="2728913"/>
          <p14:tracePt t="4983" x="4017963" y="2716213"/>
          <p14:tracePt t="5000" x="4043363" y="2716213"/>
          <p14:tracePt t="5005" x="4068763" y="2703513"/>
          <p14:tracePt t="5016" x="4092575" y="2690813"/>
          <p14:tracePt t="5020" x="4117975" y="2678113"/>
          <p14:tracePt t="5034" x="4143375" y="2652713"/>
          <p14:tracePt t="5036" x="4181475" y="2640013"/>
          <p14:tracePt t="5050" x="4192588" y="2603500"/>
          <p14:tracePt t="5052" x="4217988" y="2578100"/>
          <p14:tracePt t="5067" x="4230688" y="2540000"/>
          <p14:tracePt t="5084" x="4243388" y="2516188"/>
          <p14:tracePt t="5100" x="4256088" y="2503488"/>
          <p14:tracePt t="5117" x="4256088" y="2478088"/>
          <p14:tracePt t="5133" x="4256088" y="2465388"/>
          <p14:tracePt t="5150" x="4256088" y="2452688"/>
          <p14:tracePt t="5167" x="4256088" y="2427288"/>
          <p14:tracePt t="5184" x="4256088" y="2390775"/>
          <p14:tracePt t="5187" x="4256088" y="2378075"/>
          <p14:tracePt t="5200" x="4256088" y="2365375"/>
          <p14:tracePt t="5203" x="4256088" y="2339975"/>
          <p14:tracePt t="5218" x="4256088" y="2327275"/>
          <p14:tracePt t="5220" x="4256088" y="2314575"/>
          <p14:tracePt t="5235" x="4256088" y="2303463"/>
          <p14:tracePt t="5251" x="4256088" y="2265363"/>
          <p14:tracePt t="5269" x="4256088" y="2239963"/>
          <p14:tracePt t="5284" x="4256088" y="2201863"/>
          <p14:tracePt t="5301" x="4256088" y="2165350"/>
          <p14:tracePt t="5317" x="4256088" y="2114550"/>
          <p14:tracePt t="5335" x="4256088" y="2101850"/>
          <p14:tracePt t="5351" x="4256088" y="2089150"/>
          <p14:tracePt t="5396" x="4230688" y="2078038"/>
          <p14:tracePt t="5404" x="4181475" y="2052638"/>
          <p14:tracePt t="5419" x="4043363" y="2001838"/>
          <p14:tracePt t="5435" x="3879850" y="1978025"/>
          <p14:tracePt t="5452" x="3756025" y="1939925"/>
          <p14:tracePt t="5468" x="3579813" y="1901825"/>
          <p14:tracePt t="5485" x="3405188" y="1876425"/>
          <p14:tracePt t="5501" x="3241675" y="1865313"/>
          <p14:tracePt t="5518" x="3067050" y="1839913"/>
          <p14:tracePt t="5535" x="2867025" y="1839913"/>
          <p14:tracePt t="5551" x="2690813" y="1827213"/>
          <p14:tracePt t="5568" x="2528888" y="1827213"/>
          <p14:tracePt t="5571" x="2452688" y="1827213"/>
          <p14:tracePt t="5586" x="2403475" y="1827213"/>
          <p14:tracePt t="5588" x="2352675" y="1827213"/>
          <p14:tracePt t="5602" x="2316163" y="1827213"/>
          <p14:tracePt t="5604" x="2290763" y="1827213"/>
          <p14:tracePt t="5619" x="2239963" y="1827213"/>
          <p14:tracePt t="5636" x="2203450" y="1827213"/>
          <p14:tracePt t="5653" x="2178050" y="1827213"/>
          <p14:tracePt t="5668" x="2152650" y="1827213"/>
          <p14:tracePt t="5685" x="2116138" y="1827213"/>
          <p14:tracePt t="5701" x="2052638" y="1827213"/>
          <p14:tracePt t="5718" x="2003425" y="1827213"/>
          <p14:tracePt t="5735" x="1978025" y="1839913"/>
          <p14:tracePt t="5752" x="1939925" y="1852613"/>
          <p14:tracePt t="5769" x="1903413" y="1865313"/>
          <p14:tracePt t="5772" x="1878013" y="1865313"/>
          <p14:tracePt t="5785" x="1852613" y="1889125"/>
          <p14:tracePt t="5788" x="1839913" y="1901825"/>
          <p14:tracePt t="5803" x="1801813" y="1927225"/>
          <p14:tracePt t="5819" x="1765300" y="1965325"/>
          <p14:tracePt t="5836" x="1727200" y="1989138"/>
          <p14:tracePt t="5853" x="1689100" y="2027238"/>
          <p14:tracePt t="5869" x="1677988" y="2052638"/>
          <p14:tracePt t="5885" x="1652588" y="2101850"/>
          <p14:tracePt t="5902" x="1639888" y="2152650"/>
          <p14:tracePt t="5919" x="1627188" y="2214563"/>
          <p14:tracePt t="5936" x="1627188" y="2239963"/>
          <p14:tracePt t="5953" x="1614488" y="2252663"/>
          <p14:tracePt t="5970" x="1614488" y="2278063"/>
          <p14:tracePt t="5987" x="1614488" y="2290763"/>
          <p14:tracePt t="6003" x="1614488" y="2314575"/>
          <p14:tracePt t="6020" x="1614488" y="2327275"/>
          <p14:tracePt t="6036" x="1614488" y="2339975"/>
          <p14:tracePt t="6053" x="1614488" y="2352675"/>
          <p14:tracePt t="6069" x="1614488" y="2378075"/>
          <p14:tracePt t="6086" x="1614488" y="2390775"/>
          <p14:tracePt t="6104" x="1614488" y="2403475"/>
          <p14:tracePt t="6120" x="1614488" y="2427288"/>
          <p14:tracePt t="6136" x="1614488" y="2439988"/>
          <p14:tracePt t="6153" x="1614488" y="2452688"/>
          <p14:tracePt t="6180" x="1614488" y="2465388"/>
          <p14:tracePt t="6196" x="1614488" y="2478088"/>
          <p14:tracePt t="6211" x="1614488" y="2490788"/>
          <p14:tracePt t="6220" x="1627188" y="2490788"/>
          <p14:tracePt t="6236" x="1627188" y="2503488"/>
          <p14:tracePt t="6253" x="1639888" y="2503488"/>
          <p14:tracePt t="6270" x="1652588" y="2527300"/>
          <p14:tracePt t="6287" x="1652588" y="2540000"/>
          <p14:tracePt t="6308" x="1665288" y="2540000"/>
          <p14:tracePt t="6324" x="1665288" y="2552700"/>
          <p14:tracePt t="6964" x="1677988" y="2552700"/>
          <p14:tracePt t="6973" x="1701800" y="2565400"/>
          <p14:tracePt t="6996" x="1714500" y="2565400"/>
          <p14:tracePt t="7006" x="1727200" y="2565400"/>
          <p14:tracePt t="7028" x="1739900" y="2565400"/>
          <p14:tracePt t="7044" x="1739900" y="2578100"/>
          <p14:tracePt t="7052" x="1752600" y="2578100"/>
          <p14:tracePt t="7059" x="1778000" y="2578100"/>
          <p14:tracePt t="7074" x="1790700" y="2590800"/>
          <p14:tracePt t="7076" x="1801813" y="2603500"/>
          <p14:tracePt t="7091" x="1878013" y="2616200"/>
          <p14:tracePt t="7108" x="1965325" y="2627313"/>
          <p14:tracePt t="7124" x="2027238" y="2640013"/>
          <p14:tracePt t="7141" x="2290763" y="2640013"/>
          <p14:tracePt t="7157" x="2516188" y="2640013"/>
          <p14:tracePt t="7174" x="2754313" y="2640013"/>
          <p14:tracePt t="7191" x="2954338" y="2627313"/>
          <p14:tracePt t="7207" x="3179763" y="2627313"/>
          <p14:tracePt t="7223" x="3429000" y="2627313"/>
          <p14:tracePt t="7241" x="3654425" y="2627313"/>
          <p14:tracePt t="7244" x="3756025" y="2627313"/>
          <p14:tracePt t="7257" x="3843338" y="2640013"/>
          <p14:tracePt t="7274" x="3930650" y="2640013"/>
          <p14:tracePt t="7278" x="3956050" y="2652713"/>
          <p14:tracePt t="7532" x="3979863" y="2652713"/>
          <p14:tracePt t="7542" x="4005263" y="2652713"/>
          <p14:tracePt t="7549" x="4043363" y="2640013"/>
          <p14:tracePt t="7558" x="4081463" y="2627313"/>
          <p14:tracePt t="7575" x="4130675" y="2616200"/>
          <p14:tracePt t="7591" x="4181475" y="2590800"/>
          <p14:tracePt t="7608" x="4205288" y="2590800"/>
          <p14:tracePt t="7611" x="4205288" y="2578100"/>
          <p14:tracePt t="7625" x="4217988" y="2578100"/>
          <p14:tracePt t="7642" x="4243388" y="2565400"/>
          <p14:tracePt t="7644" x="4256088" y="2552700"/>
          <p14:tracePt t="7659" x="4268788" y="2540000"/>
          <p14:tracePt t="7662" x="4268788" y="2516188"/>
          <p14:tracePt t="7676" x="4294188" y="2490788"/>
          <p14:tracePt t="7693" x="4318000" y="2439988"/>
          <p14:tracePt t="7709" x="4318000" y="2390775"/>
          <p14:tracePt t="7726" x="4330700" y="2327275"/>
          <p14:tracePt t="7743" x="4330700" y="2290763"/>
          <p14:tracePt t="7745" x="4330700" y="2252663"/>
          <p14:tracePt t="7759" x="4330700" y="2190750"/>
          <p14:tracePt t="7774" x="4330700" y="2127250"/>
          <p14:tracePt t="7793" x="4330700" y="2078038"/>
          <p14:tracePt t="7796" x="4330700" y="2039938"/>
          <p14:tracePt t="7809" x="4318000" y="2001838"/>
          <p14:tracePt t="7812" x="4294188" y="1952625"/>
          <p14:tracePt t="7826" x="4281488" y="1927225"/>
          <p14:tracePt t="7830" x="4256088" y="1914525"/>
          <p14:tracePt t="7843" x="4256088" y="1901825"/>
          <p14:tracePt t="7845" x="4243388" y="1901825"/>
          <p14:tracePt t="7860" x="4192588" y="1876425"/>
          <p14:tracePt t="7876" x="4130675" y="1839913"/>
          <p14:tracePt t="7893" x="4043363" y="1827213"/>
          <p14:tracePt t="7910" x="3943350" y="1789113"/>
          <p14:tracePt t="7926" x="3805238" y="1752600"/>
          <p14:tracePt t="7943" x="3654425" y="1727200"/>
          <p14:tracePt t="7959" x="3454400" y="1701800"/>
          <p14:tracePt t="7976" x="3267075" y="1676400"/>
          <p14:tracePt t="7979" x="3192463" y="1663700"/>
          <p14:tracePt t="7993" x="3141663" y="1663700"/>
          <p14:tracePt t="7997" x="3116263" y="1663700"/>
          <p14:tracePt t="8009" x="3092450" y="1663700"/>
          <p14:tracePt t="8012" x="3067050" y="1663700"/>
          <p14:tracePt t="8083" x="3041650" y="1663700"/>
          <p14:tracePt t="8093" x="3016250" y="1663700"/>
          <p14:tracePt t="8102" x="2992438" y="1663700"/>
          <p14:tracePt t="8110" x="2967038" y="1663700"/>
          <p14:tracePt t="8127" x="2903538" y="1663700"/>
          <p14:tracePt t="8143" x="2816225" y="1663700"/>
          <p14:tracePt t="8160" x="2728913" y="1663700"/>
          <p14:tracePt t="8164" x="2678113" y="1663700"/>
          <p14:tracePt t="8177" x="2616200" y="1676400"/>
          <p14:tracePt t="8180" x="2565400" y="1676400"/>
          <p14:tracePt t="8193" x="2516188" y="1689100"/>
          <p14:tracePt t="8196" x="2465388" y="1701800"/>
          <p14:tracePt t="8211" x="2403475" y="1701800"/>
          <p14:tracePt t="8213" x="2352675" y="1714500"/>
          <p14:tracePt t="8227" x="2316163" y="1714500"/>
          <p14:tracePt t="8229" x="2278063" y="1714500"/>
          <p14:tracePt t="8244" x="2203450" y="1739900"/>
          <p14:tracePt t="8261" x="2139950" y="1752600"/>
          <p14:tracePt t="8277" x="2078038" y="1765300"/>
          <p14:tracePt t="8293" x="1965325" y="1801813"/>
          <p14:tracePt t="8311" x="1852613" y="1827213"/>
          <p14:tracePt t="8327" x="1790700" y="1852613"/>
          <p14:tracePt t="8343" x="1727200" y="1865313"/>
          <p14:tracePt t="8360" x="1652588" y="1889125"/>
          <p14:tracePt t="8364" x="1627188" y="1889125"/>
          <p14:tracePt t="8377" x="1601788" y="1901825"/>
          <p14:tracePt t="8380" x="1577975" y="1914525"/>
          <p14:tracePt t="8394" x="1565275" y="1914525"/>
          <p14:tracePt t="8398" x="1552575" y="1927225"/>
          <p14:tracePt t="8411" x="1527175" y="1939925"/>
          <p14:tracePt t="8427" x="1527175" y="1965325"/>
          <p14:tracePt t="8445" x="1514475" y="1965325"/>
          <p14:tracePt t="8461" x="1514475" y="1978025"/>
          <p14:tracePt t="8477" x="1489075" y="2001838"/>
          <p14:tracePt t="8493" x="1489075" y="2027238"/>
          <p14:tracePt t="8510" x="1489075" y="2065338"/>
          <p14:tracePt t="8526" x="1489075" y="2114550"/>
          <p14:tracePt t="8543" x="1489075" y="2139950"/>
          <p14:tracePt t="8559" x="1489075" y="2178050"/>
          <p14:tracePt t="8576" x="1489075" y="2227263"/>
          <p14:tracePt t="8579" x="1489075" y="2239963"/>
          <p14:tracePt t="8592" x="1489075" y="2265363"/>
          <p14:tracePt t="8596" x="1489075" y="2290763"/>
          <p14:tracePt t="8610" x="1501775" y="2314575"/>
          <p14:tracePt t="8612" x="1514475" y="2327275"/>
          <p14:tracePt t="8627" x="1552575" y="2378075"/>
          <p14:tracePt t="8643" x="1577975" y="2427288"/>
          <p14:tracePt t="8660" x="1614488" y="2478088"/>
          <p14:tracePt t="8676" x="1665288" y="2540000"/>
          <p14:tracePt t="8693" x="1752600" y="2603500"/>
          <p14:tracePt t="8709" x="1839913" y="2665413"/>
          <p14:tracePt t="8726" x="1903413" y="2703513"/>
          <p14:tracePt t="8743" x="1952625" y="2728913"/>
          <p14:tracePt t="8760" x="2027238" y="2765425"/>
          <p14:tracePt t="8776" x="2116138" y="2778125"/>
          <p14:tracePt t="8793" x="2190750" y="2790825"/>
          <p14:tracePt t="8797" x="2228850" y="2803525"/>
          <p14:tracePt t="8810" x="2290763" y="2816225"/>
          <p14:tracePt t="8813" x="2390775" y="2816225"/>
          <p14:tracePt t="8828" x="2616200" y="2816225"/>
          <p14:tracePt t="8844" x="2890838" y="2816225"/>
          <p14:tracePt t="8860" x="3205163" y="2816225"/>
          <p14:tracePt t="8878" x="3454400" y="2816225"/>
          <p14:tracePt t="8893" x="3617913" y="2803525"/>
          <p14:tracePt t="8911" x="3705225" y="2803525"/>
          <p14:tracePt t="8927" x="3779838" y="2778125"/>
          <p14:tracePt t="8943" x="3867150" y="2778125"/>
          <p14:tracePt t="8961" x="3979863" y="2765425"/>
          <p14:tracePt t="8964" x="4030663" y="2752725"/>
          <p14:tracePt t="8978" x="4068763" y="2740025"/>
          <p14:tracePt t="8980" x="4105275" y="2728913"/>
          <p14:tracePt t="8995" x="4143375" y="2716213"/>
          <p14:tracePt t="8998" x="4181475" y="2716213"/>
          <p14:tracePt t="9005" x="4217988" y="2716213"/>
          <p14:tracePt t="9016" x="4243388" y="2703513"/>
          <p14:tracePt t="9027" x="4294188" y="2703513"/>
          <p14:tracePt t="9045" x="4343400" y="2690813"/>
          <p14:tracePt t="9061" x="4368800" y="2665413"/>
          <p14:tracePt t="9078" x="4381500" y="2652713"/>
          <p14:tracePt t="9094" x="4406900" y="2640013"/>
          <p14:tracePt t="9111" x="4418013" y="2640013"/>
          <p14:tracePt t="9128" x="4443413" y="2627313"/>
          <p14:tracePt t="9145" x="4456113" y="2616200"/>
          <p14:tracePt t="9162" x="4456113" y="2603500"/>
          <p14:tracePt t="9165" x="4468813" y="2590800"/>
          <p14:tracePt t="9179" x="4481513" y="2565400"/>
          <p14:tracePt t="9181" x="4481513" y="2552700"/>
          <p14:tracePt t="9195" x="4506913" y="2503488"/>
          <p14:tracePt t="9211" x="4530725" y="2439988"/>
          <p14:tracePt t="9229" x="4543425" y="2390775"/>
          <p14:tracePt t="9245" x="4568825" y="2352675"/>
          <p14:tracePt t="9261" x="4581525" y="2314575"/>
          <p14:tracePt t="9277" x="4594225" y="2303463"/>
          <p14:tracePt t="9294" x="4606925" y="2290763"/>
          <p14:tracePt t="9311" x="4606925" y="2278063"/>
          <p14:tracePt t="9329" x="4606925" y="2265363"/>
          <p14:tracePt t="10371" x="4606925" y="2278063"/>
          <p14:tracePt t="10381" x="4606925" y="2314575"/>
          <p14:tracePt t="10388" x="4606925" y="2390775"/>
          <p14:tracePt t="10397" x="4581525" y="2503488"/>
          <p14:tracePt t="10414" x="4543425" y="2728913"/>
          <p14:tracePt t="10431" x="4481513" y="2990850"/>
          <p14:tracePt t="10447" x="4406900" y="3241675"/>
          <p14:tracePt t="10464" x="4343400" y="3479800"/>
          <p14:tracePt t="10468" x="4318000" y="3567113"/>
          <p14:tracePt t="10481" x="4281488" y="3654425"/>
          <p14:tracePt t="10484" x="4268788" y="3729038"/>
          <p14:tracePt t="10499" x="4217988" y="3854450"/>
          <p14:tracePt t="10515" x="4181475" y="3941763"/>
          <p14:tracePt t="10532" x="4181475" y="3992563"/>
          <p14:tracePt t="10548" x="4181475" y="4041775"/>
          <p14:tracePt t="10565" x="4168775" y="4067175"/>
          <p14:tracePt t="10596" x="4168775" y="4079875"/>
          <p14:tracePt t="10660" x="4156075" y="4079875"/>
          <p14:tracePt t="10676" x="4143375" y="4079875"/>
          <p14:tracePt t="10683" x="4117975" y="4079875"/>
          <p14:tracePt t="10699" x="4068763" y="4092575"/>
          <p14:tracePt t="10715" x="4005263" y="4105275"/>
          <p14:tracePt t="10732" x="3956050" y="4117975"/>
          <p14:tracePt t="10749" x="3879850" y="4129088"/>
          <p14:tracePt t="10765" x="3830638" y="4154488"/>
          <p14:tracePt t="10782" x="3767138" y="4167188"/>
          <p14:tracePt t="10799" x="3730625" y="4179888"/>
          <p14:tracePt t="10816" x="3692525" y="4179888"/>
          <p14:tracePt t="10832" x="3667125" y="4205288"/>
          <p14:tracePt t="10849" x="3643313" y="4205288"/>
          <p14:tracePt t="10851" x="3630613" y="4205288"/>
          <p14:tracePt t="10996" x="3643313" y="4205288"/>
          <p14:tracePt t="11004" x="3667125" y="4217988"/>
          <p14:tracePt t="11016" x="3692525" y="4217988"/>
          <p14:tracePt t="11033" x="3730625" y="4217988"/>
          <p14:tracePt t="11035" x="3743325" y="4230688"/>
          <p14:tracePt t="11069" x="3743325" y="4241800"/>
          <p14:tracePt t="11075" x="3743325" y="4254500"/>
          <p14:tracePt t="11083" x="3743325" y="4267200"/>
          <p14:tracePt t="11100" x="3630613" y="4354513"/>
          <p14:tracePt t="11117" x="3417888" y="4418013"/>
          <p14:tracePt t="11133" x="3154363" y="4467225"/>
          <p14:tracePt t="11150" x="2890838" y="4518025"/>
          <p14:tracePt t="11166" x="2754313" y="4530725"/>
          <p14:tracePt t="11182" x="2728913" y="4530725"/>
          <p14:tracePt t="11228" x="2767013" y="4530725"/>
          <p14:tracePt t="11235" x="2828925" y="4530725"/>
          <p14:tracePt t="11250" x="2928938" y="4530725"/>
          <p14:tracePt t="11252" x="3054350" y="4530725"/>
          <p14:tracePt t="11267" x="3305175" y="4479925"/>
          <p14:tracePt t="11283" x="3517900" y="4430713"/>
          <p14:tracePt t="11300" x="3654425" y="4392613"/>
          <p14:tracePt t="11317" x="3692525" y="4392613"/>
          <p14:tracePt t="11333" x="3705225" y="4392613"/>
          <p14:tracePt t="11380" x="3679825" y="4392613"/>
          <p14:tracePt t="11388" x="3643313" y="4392613"/>
          <p14:tracePt t="11400" x="3605213" y="4392613"/>
          <p14:tracePt t="11404" x="3579813" y="4392613"/>
          <p14:tracePt t="11417" x="3554413" y="4392613"/>
          <p14:tracePt t="11420" x="3517900" y="4392613"/>
          <p14:tracePt t="11435" x="3479800" y="4392613"/>
          <p14:tracePt t="11451" x="3467100" y="4392613"/>
          <p14:tracePt t="11548" x="3517900" y="4392613"/>
          <p14:tracePt t="11556" x="3579813" y="4392613"/>
          <p14:tracePt t="11567" x="3617913" y="4392613"/>
          <p14:tracePt t="11584" x="3654425" y="4392613"/>
          <p14:tracePt t="11588" x="3667125" y="4392613"/>
          <p14:tracePt t="12540" x="3654425" y="4392613"/>
          <p14:tracePt t="12548" x="3617913" y="4392613"/>
          <p14:tracePt t="12556" x="3554413" y="4392613"/>
          <p14:tracePt t="12570" x="3354388" y="4430713"/>
          <p14:tracePt t="12587" x="3116263" y="4467225"/>
          <p14:tracePt t="12604" x="2928938" y="4505325"/>
          <p14:tracePt t="12621" x="2841625" y="4554538"/>
          <p14:tracePt t="12637" x="2841625" y="4705350"/>
          <p14:tracePt t="12653" x="3054350" y="5005388"/>
          <p14:tracePt t="12670" x="3592513" y="5494338"/>
          <p14:tracePt t="12687" x="4406900" y="6007100"/>
          <p14:tracePt t="12703" x="5394325" y="6507163"/>
          <p14:tracePt t="12720" x="6483350" y="6832600"/>
          <p14:tracePt t="12829" x="8312150" y="6807200"/>
          <p14:tracePt t="12837" x="8286750" y="6757988"/>
          <p14:tracePt t="12853" x="8212138" y="6632575"/>
          <p14:tracePt t="12870" x="8110538" y="6519863"/>
          <p14:tracePt t="12887" x="7986713" y="6407150"/>
          <p14:tracePt t="12904" x="7861300" y="6281738"/>
          <p14:tracePt t="12907" x="7823200" y="6245225"/>
          <p14:tracePt t="12921" x="7761288" y="6219825"/>
          <p14:tracePt t="12938" x="7648575" y="6157913"/>
          <p14:tracePt t="12940" x="7572375" y="6119813"/>
          <p14:tracePt t="12955" x="7459663" y="6069013"/>
          <p14:tracePt t="12972" x="7335838" y="6056313"/>
          <p14:tracePt t="12988" x="7259638" y="6045200"/>
          <p14:tracePt t="13004" x="7197725" y="6032500"/>
          <p14:tracePt t="13022" x="7110413" y="6032500"/>
          <p14:tracePt t="13037" x="6985000" y="6007100"/>
          <p14:tracePt t="13055" x="6846888" y="6007100"/>
          <p14:tracePt t="13071" x="6708775" y="6007100"/>
          <p14:tracePt t="13088" x="6546850" y="6007100"/>
          <p14:tracePt t="13105" x="6396038" y="5969000"/>
          <p14:tracePt t="13121" x="6308725" y="5932488"/>
          <p14:tracePt t="13123" x="6270625" y="5919788"/>
          <p14:tracePt t="13139" x="6246813" y="5881688"/>
          <p14:tracePt t="13155" x="6208713" y="5856288"/>
          <p14:tracePt t="13172" x="6208713" y="5832475"/>
          <p14:tracePt t="13188" x="6196013" y="5819775"/>
          <p14:tracePt t="13205" x="6196013" y="5807075"/>
          <p14:tracePt t="13221" x="6196013" y="5768975"/>
          <p14:tracePt t="13238" x="6170613" y="5743575"/>
          <p14:tracePt t="13255" x="6134100" y="5719763"/>
          <p14:tracePt t="13271" x="6021388" y="5668963"/>
          <p14:tracePt t="13289" x="5821363" y="5619750"/>
          <p14:tracePt t="13292" x="5683250" y="5607050"/>
          <p14:tracePt t="13306" x="5545138" y="5594350"/>
          <p14:tracePt t="13308" x="5432425" y="5568950"/>
          <p14:tracePt t="13323" x="5245100" y="5518150"/>
          <p14:tracePt t="13339" x="5157788" y="5507038"/>
          <p14:tracePt t="13356" x="5145088" y="5494338"/>
          <p14:tracePt t="13372" x="5157788" y="5481638"/>
          <p14:tracePt t="13389" x="5307013" y="5456238"/>
          <p14:tracePt t="13405" x="5545138" y="5418138"/>
          <p14:tracePt t="13421" x="5732463" y="5418138"/>
          <p14:tracePt t="13439" x="5845175" y="5418138"/>
          <p14:tracePt t="13455" x="5870575" y="5418138"/>
          <p14:tracePt t="13531" x="5832475" y="5418138"/>
          <p14:tracePt t="13540" x="5783263" y="5418138"/>
          <p14:tracePt t="13548" x="5732463" y="5418138"/>
          <p14:tracePt t="13556" x="5695950" y="5418138"/>
          <p14:tracePt t="13572" x="5632450" y="5418138"/>
          <p14:tracePt t="13708" x="5619750" y="5418138"/>
          <p14:tracePt t="13715" x="5595938" y="5418138"/>
          <p14:tracePt t="13723" x="5532438" y="5407025"/>
          <p14:tracePt t="13740" x="5294313" y="5318125"/>
          <p14:tracePt t="13756" x="4932363" y="5181600"/>
          <p14:tracePt t="13773" x="4481513" y="4981575"/>
          <p14:tracePt t="13790" x="4156075" y="4805363"/>
          <p14:tracePt t="13806" x="3917950" y="4656138"/>
          <p14:tracePt t="13823" x="3730625" y="4518025"/>
          <p14:tracePt t="13840" x="3643313" y="4430713"/>
          <p14:tracePt t="13843" x="3605213" y="4392613"/>
          <p14:tracePt t="13857" x="3567113" y="4341813"/>
          <p14:tracePt t="13859" x="3541713" y="4292600"/>
          <p14:tracePt t="13874" x="3517900" y="4230688"/>
          <p14:tracePt t="13876" x="3505200" y="4192588"/>
          <p14:tracePt t="13891" x="3479800" y="4141788"/>
          <p14:tracePt t="13907" x="3467100" y="4117975"/>
          <p14:tracePt t="13923" x="3454400" y="4105275"/>
          <p14:tracePt t="13956" x="3429000" y="4092575"/>
          <p14:tracePt t="13964" x="3417888" y="4092575"/>
          <p14:tracePt t="13973" x="3405188" y="4092575"/>
          <p14:tracePt t="13990" x="3354388" y="4079875"/>
          <p14:tracePt t="13998" x="3317875" y="4079875"/>
          <p14:tracePt t="14007" x="3292475" y="4067175"/>
          <p14:tracePt t="14024" x="3241675" y="4054475"/>
          <p14:tracePt t="14040" x="3205163" y="4054475"/>
          <p14:tracePt t="14043" x="3179763" y="4054475"/>
          <p14:tracePt t="14057" x="3154363" y="4054475"/>
          <p14:tracePt t="14059" x="3141663" y="4054475"/>
          <p14:tracePt t="14074" x="3103563" y="4054475"/>
          <p14:tracePt t="14091" x="3079750" y="4067175"/>
          <p14:tracePt t="14093" x="3067050" y="4092575"/>
          <p14:tracePt t="14108" x="3041650" y="4129088"/>
          <p14:tracePt t="14124" x="3016250" y="4192588"/>
          <p14:tracePt t="14141" x="3003550" y="4230688"/>
          <p14:tracePt t="14157" x="3003550" y="4254500"/>
          <p14:tracePt t="14174" x="3003550" y="4292600"/>
          <p14:tracePt t="14191" x="3154363" y="4354513"/>
          <p14:tracePt t="14208" x="3417888" y="4418013"/>
          <p14:tracePt t="14224" x="3743325" y="4418013"/>
          <p14:tracePt t="14227" x="3943350" y="4418013"/>
          <p14:tracePt t="14242" x="4130675" y="4418013"/>
          <p14:tracePt t="14244" x="4305300" y="4418013"/>
          <p14:tracePt t="14258" x="4481513" y="4418013"/>
          <p14:tracePt t="14260" x="4594225" y="4405313"/>
          <p14:tracePt t="14275" x="4694238" y="4367213"/>
          <p14:tracePt t="14291" x="4719638" y="4367213"/>
          <p14:tracePt t="14308" x="4719638" y="4354513"/>
          <p14:tracePt t="14324" x="4594225" y="4341813"/>
          <p14:tracePt t="14341" x="4305300" y="4341813"/>
          <p14:tracePt t="14358" x="3992563" y="4330700"/>
          <p14:tracePt t="14374" x="3692525" y="4330700"/>
          <p14:tracePt t="14391" x="3541713" y="4330700"/>
          <p14:tracePt t="14408" x="3505200" y="4330700"/>
          <p14:tracePt t="14411" x="3492500" y="4330700"/>
          <p14:tracePt t="14468" x="3530600" y="4330700"/>
          <p14:tracePt t="14475" x="3579813" y="4330700"/>
          <p14:tracePt t="14484" x="3654425" y="4330700"/>
          <p14:tracePt t="14491" x="3717925" y="4330700"/>
          <p14:tracePt t="14509" x="3892550" y="4330700"/>
          <p14:tracePt t="14525" x="3968750" y="4330700"/>
          <p14:tracePt t="14542" x="3992563" y="4330700"/>
          <p14:tracePt t="14580" x="3979863" y="4330700"/>
          <p14:tracePt t="14588" x="3905250" y="4330700"/>
          <p14:tracePt t="14595" x="3792538" y="4341813"/>
          <p14:tracePt t="14609" x="3667125" y="4354513"/>
          <p14:tracePt t="14611" x="3541713" y="4392613"/>
          <p14:tracePt t="14625" x="3405188" y="4405313"/>
          <p14:tracePt t="14628" x="3267075" y="4418013"/>
          <p14:tracePt t="14643" x="3067050" y="4454525"/>
          <p14:tracePt t="14659" x="2979738" y="4467225"/>
          <p14:tracePt t="14675" x="2967038" y="4467225"/>
          <p14:tracePt t="14724" x="2967038" y="4479925"/>
          <p14:tracePt t="14731" x="2992438" y="4492625"/>
          <p14:tracePt t="14741" x="3041650" y="4530725"/>
          <p14:tracePt t="14759" x="3241675" y="4630738"/>
          <p14:tracePt t="14776" x="3454400" y="4756150"/>
          <p14:tracePt t="14781" x="3567113" y="4818063"/>
          <p14:tracePt t="14792" x="3667125" y="4892675"/>
          <p14:tracePt t="14795" x="3767138" y="4956175"/>
          <p14:tracePt t="14810" x="3843338" y="5005388"/>
          <p14:tracePt t="14812" x="3917950" y="5043488"/>
          <p14:tracePt t="14826" x="3968750" y="5068888"/>
          <p14:tracePt t="14829" x="4017963" y="5092700"/>
          <p14:tracePt t="14844" x="4068763" y="5130800"/>
          <p14:tracePt t="14860" x="4117975" y="5156200"/>
          <p14:tracePt t="14876" x="4143375" y="5168900"/>
          <p14:tracePt t="14893" x="4156075" y="5168900"/>
          <p14:tracePt t="14915" x="4168775" y="5168900"/>
          <p14:tracePt t="14932" x="4181475" y="5168900"/>
          <p14:tracePt t="14942" x="4192588" y="5168900"/>
          <p14:tracePt t="14959" x="4230688" y="5168900"/>
          <p14:tracePt t="14977" x="4268788" y="5168900"/>
          <p14:tracePt t="14979" x="4294188" y="5168900"/>
          <p14:tracePt t="14993" x="4305300" y="5168900"/>
          <p14:tracePt t="14996" x="4318000" y="5168900"/>
          <p14:tracePt t="15010" x="4330700" y="5168900"/>
          <p14:tracePt t="15028" x="4343400" y="5168900"/>
          <p14:tracePt t="15131" x="4318000" y="5168900"/>
          <p14:tracePt t="15140" x="4268788" y="5168900"/>
          <p14:tracePt t="15148" x="4192588" y="5168900"/>
          <p14:tracePt t="15160" x="4092575" y="5168900"/>
          <p14:tracePt t="15163" x="3968750" y="5168900"/>
          <p14:tracePt t="15176" x="3856038" y="5168900"/>
          <p14:tracePt t="15179" x="3756025" y="5181600"/>
          <p14:tracePt t="15194" x="3654425" y="5194300"/>
          <p14:tracePt t="15196" x="3554413" y="5194300"/>
          <p14:tracePt t="15210" x="3467100" y="5194300"/>
          <p14:tracePt t="15212" x="3417888" y="5205413"/>
          <p14:tracePt t="15227" x="3341688" y="5218113"/>
          <p14:tracePt t="15244" x="3328988" y="5218113"/>
          <p14:tracePt t="15428" x="3354388" y="5218113"/>
          <p14:tracePt t="15435" x="3367088" y="5218113"/>
          <p14:tracePt t="15451" x="3379788" y="5205413"/>
          <p14:tracePt t="15461" x="3392488" y="5205413"/>
          <p14:tracePt t="15516" x="3392488" y="5194300"/>
          <p14:tracePt t="15533" x="3367088" y="5168900"/>
          <p14:tracePt t="15540" x="3328988" y="5156200"/>
          <p14:tracePt t="15548" x="3305175" y="5130800"/>
          <p14:tracePt t="15561" x="3267075" y="5118100"/>
          <p14:tracePt t="15564" x="3241675" y="5092700"/>
          <p14:tracePt t="15578" x="3228975" y="5092700"/>
          <p14:tracePt t="15580" x="3205163" y="5081588"/>
          <p14:tracePt t="15595" x="3205163" y="5068888"/>
          <p14:tracePt t="15620" x="3205163" y="5056188"/>
          <p14:tracePt t="15628" x="3205163" y="5043488"/>
          <p14:tracePt t="15645" x="3216275" y="5018088"/>
          <p14:tracePt t="15662" x="3279775" y="4981575"/>
          <p14:tracePt t="15678" x="3317875" y="4968875"/>
          <p14:tracePt t="15694" x="3341688" y="4956175"/>
          <p14:tracePt t="15711" x="3354388" y="4943475"/>
          <p14:tracePt t="15728" x="3379788" y="4943475"/>
          <p14:tracePt t="15745" x="3392488" y="4930775"/>
          <p14:tracePt t="16108" x="3417888" y="4930775"/>
          <p14:tracePt t="16115" x="3429000" y="4930775"/>
          <p14:tracePt t="16129" x="3441700" y="4930775"/>
          <p14:tracePt t="16131" x="3454400" y="4930775"/>
          <p14:tracePt t="16147" x="3479800" y="4930775"/>
          <p14:tracePt t="16163" x="3492500" y="4930775"/>
          <p14:tracePt t="16180" x="3517900" y="4943475"/>
          <p14:tracePt t="16196" x="3554413" y="4956175"/>
          <p14:tracePt t="16213" x="3579813" y="4968875"/>
          <p14:tracePt t="16230" x="3605213" y="4968875"/>
          <p14:tracePt t="16246" x="3617913" y="4981575"/>
          <p14:tracePt t="16263" x="3667125" y="5005388"/>
          <p14:tracePt t="16279" x="3717925" y="5030788"/>
          <p14:tracePt t="16296" x="3756025" y="5043488"/>
          <p14:tracePt t="16313" x="3792538" y="5056188"/>
          <p14:tracePt t="16316" x="3817938" y="5056188"/>
          <p14:tracePt t="16330" x="3843338" y="5068888"/>
          <p14:tracePt t="16332" x="3867150" y="5081588"/>
          <p14:tracePt t="16347" x="3892550" y="5081588"/>
          <p14:tracePt t="16364" x="3930650" y="5105400"/>
          <p14:tracePt t="16380" x="3979863" y="5105400"/>
          <p14:tracePt t="16397" x="4030663" y="5118100"/>
          <p14:tracePt t="16413" x="4068763" y="5143500"/>
          <p14:tracePt t="16430" x="4105275" y="5143500"/>
          <p14:tracePt t="16446" x="4168775" y="5143500"/>
          <p14:tracePt t="16463" x="4256088" y="5143500"/>
          <p14:tracePt t="16480" x="4356100" y="5143500"/>
          <p14:tracePt t="16483" x="4394200" y="5143500"/>
          <p14:tracePt t="16497" x="4430713" y="5156200"/>
          <p14:tracePt t="16514" x="4481513" y="5156200"/>
          <p14:tracePt t="16516" x="4506913" y="5156200"/>
          <p14:tracePt t="16531" x="4518025" y="5156200"/>
          <p14:tracePt t="16547" x="4530725" y="5156200"/>
          <p14:tracePt t="16564" x="4543425" y="5156200"/>
          <p14:tracePt t="17371" x="4556125" y="5156200"/>
          <p14:tracePt t="17380" x="4594225" y="5156200"/>
          <p14:tracePt t="17388" x="4656138" y="5143500"/>
          <p14:tracePt t="17399" x="4719638" y="5118100"/>
          <p14:tracePt t="17417" x="4768850" y="5081588"/>
          <p14:tracePt t="17420" x="4781550" y="5081588"/>
          <p14:tracePt t="17433" x="4794250" y="5068888"/>
          <p14:tracePt t="17435" x="4806950" y="5056188"/>
          <p14:tracePt t="17450" x="4819650" y="5043488"/>
          <p14:tracePt t="17467" x="4819650" y="5030788"/>
          <p14:tracePt t="17483" x="4832350" y="5030788"/>
          <p14:tracePt t="17500" x="4832350" y="5005388"/>
          <p14:tracePt t="17516" x="4832350" y="4992688"/>
          <p14:tracePt t="17532" x="4832350" y="4981575"/>
          <p14:tracePt t="17549" x="4832350" y="4956175"/>
          <p14:tracePt t="17566" x="4843463" y="4956175"/>
          <p14:tracePt t="17715" x="4843463" y="4943475"/>
          <p14:tracePt t="17724" x="4856163" y="4943475"/>
          <p14:tracePt t="17740" x="4868863" y="4943475"/>
          <p14:tracePt t="17750" x="4881563" y="4930775"/>
          <p14:tracePt t="17767" x="4894263" y="4930775"/>
          <p14:tracePt t="17784" x="4906963" y="4905375"/>
          <p14:tracePt t="17828" x="4919663" y="4905375"/>
          <p14:tracePt t="17860" x="4932363" y="4892675"/>
          <p14:tracePt t="17891" x="4945063" y="4892675"/>
          <p14:tracePt t="17900" x="4945063" y="4868863"/>
          <p14:tracePt t="17907" x="4956175" y="4868863"/>
          <p14:tracePt t="17917" x="4956175" y="4856163"/>
          <p14:tracePt t="17933" x="4981575" y="4843463"/>
          <p14:tracePt t="17950" x="4994275" y="4830763"/>
          <p14:tracePt t="17967" x="5006975" y="4818063"/>
          <p14:tracePt t="17984" x="5006975" y="4805363"/>
          <p14:tracePt t="18001" x="5019675" y="4792663"/>
          <p14:tracePt t="18395" x="5032375" y="4792663"/>
          <p14:tracePt t="18404" x="5057775" y="4792663"/>
          <p14:tracePt t="18419" x="5106988" y="4779963"/>
          <p14:tracePt t="18436" x="5145088" y="4779963"/>
          <p14:tracePt t="18452" x="5157788" y="4779963"/>
          <p14:tracePt t="18469" x="5170488" y="4768850"/>
          <p14:tracePt t="18875" x="5194300" y="4768850"/>
          <p14:tracePt t="18884" x="5207000" y="4768850"/>
          <p14:tracePt t="18892" x="5219700" y="4768850"/>
          <p14:tracePt t="18903" x="5232400" y="4768850"/>
          <p14:tracePt t="18924" x="5245100" y="4768850"/>
          <p14:tracePt t="18947" x="5257800" y="4768850"/>
          <p14:tracePt t="20244" x="5245100" y="4768850"/>
          <p14:tracePt t="20251" x="5232400" y="4768850"/>
          <p14:tracePt t="20260" x="5219700" y="4768850"/>
          <p14:tracePt t="20273" x="5194300" y="4768850"/>
          <p14:tracePt t="20276" x="5181600" y="4779963"/>
          <p14:tracePt t="20291" x="5157788" y="4830763"/>
          <p14:tracePt t="20308" x="5132388" y="4868863"/>
          <p14:tracePt t="20324" x="5119688" y="4918075"/>
          <p14:tracePt t="20340" x="5119688" y="4930775"/>
          <p14:tracePt t="20357" x="5119688" y="4956175"/>
          <p14:tracePt t="20373" x="5119688" y="4968875"/>
          <p14:tracePt t="20390" x="5106988" y="4981575"/>
          <p14:tracePt t="20407" x="5106988" y="4992688"/>
          <p14:tracePt t="20424" x="5106988" y="5005388"/>
          <p14:tracePt t="20483" x="5106988" y="5018088"/>
          <p14:tracePt t="20515" x="5106988" y="5030788"/>
          <p14:tracePt t="20548" x="5106988" y="5043488"/>
          <p14:tracePt t="20604" x="5094288" y="5056188"/>
          <p14:tracePt t="20628" x="5094288" y="5068888"/>
          <p14:tracePt t="20651" x="5094288" y="5081588"/>
          <p14:tracePt t="20676" x="5094288" y="5092700"/>
          <p14:tracePt t="20683" x="5094288" y="5105400"/>
          <p14:tracePt t="20700" x="5094288" y="5118100"/>
          <p14:tracePt t="20708" x="5094288" y="5143500"/>
          <p14:tracePt t="20724" x="5081588" y="5168900"/>
          <p14:tracePt t="20742" x="5068888" y="5205413"/>
          <p14:tracePt t="20757" x="5068888" y="5230813"/>
          <p14:tracePt t="20774" x="5068888" y="5268913"/>
          <p14:tracePt t="20791" x="5068888" y="5305425"/>
          <p14:tracePt t="20809" x="5068888" y="5330825"/>
          <p14:tracePt t="20812" x="5068888" y="5343525"/>
          <p14:tracePt t="20825" x="5068888" y="5381625"/>
          <p14:tracePt t="20828" x="5068888" y="5407025"/>
          <p14:tracePt t="20841" x="5057775" y="5418138"/>
          <p14:tracePt t="20844" x="5057775" y="5443538"/>
          <p14:tracePt t="20859" x="5057775" y="5494338"/>
          <p14:tracePt t="20875" x="5057775" y="5518150"/>
          <p14:tracePt t="20892" x="5057775" y="5530850"/>
          <p14:tracePt t="20908" x="5057775" y="5543550"/>
          <p14:tracePt t="20925" x="5057775" y="5568950"/>
          <p14:tracePt t="20941" x="5057775" y="5581650"/>
          <p14:tracePt t="20964" x="5057775" y="5594350"/>
          <p14:tracePt t="20988" x="5057775" y="5607050"/>
          <p14:tracePt t="20996" x="5057775" y="5619750"/>
          <p14:tracePt t="21643" x="5068888" y="5619750"/>
          <p14:tracePt t="21652" x="5106988" y="5619750"/>
          <p14:tracePt t="21660" x="5157788" y="5619750"/>
          <p14:tracePt t="21677" x="5270500" y="5594350"/>
          <p14:tracePt t="21694" x="5419725" y="5568950"/>
          <p14:tracePt t="21710" x="5557838" y="5543550"/>
          <p14:tracePt t="21727" x="5645150" y="5530850"/>
          <p14:tracePt t="21744" x="5695950" y="5518150"/>
          <p14:tracePt t="21868" x="5683250" y="5518150"/>
          <p14:tracePt t="21877" x="5632450" y="5518150"/>
          <p14:tracePt t="21885" x="5583238" y="5518150"/>
          <p14:tracePt t="21894" x="5519738" y="5518150"/>
          <p14:tracePt t="21912" x="5432425" y="5518150"/>
          <p14:tracePt t="21916" x="5407025" y="5518150"/>
          <p14:tracePt t="21929" x="5394325" y="5518150"/>
          <p14:tracePt t="21933" x="5383213" y="5518150"/>
          <p14:tracePt t="21946" x="5370513" y="5518150"/>
          <p14:tracePt t="22019" x="5394325" y="5518150"/>
          <p14:tracePt t="22030" x="5445125" y="5518150"/>
          <p14:tracePt t="22037" x="5519738" y="5518150"/>
          <p14:tracePt t="22046" x="5607050" y="5518150"/>
          <p14:tracePt t="22063" x="5732463" y="5518150"/>
          <p14:tracePt t="22079" x="5795963" y="5494338"/>
          <p14:tracePt t="22096" x="5821363" y="5494338"/>
          <p14:tracePt t="22171" x="5795963" y="5494338"/>
          <p14:tracePt t="22179" x="5757863" y="5494338"/>
          <p14:tracePt t="22187" x="5708650" y="5494338"/>
          <p14:tracePt t="22196" x="5657850" y="5494338"/>
          <p14:tracePt t="22212" x="5545138" y="5494338"/>
          <p14:tracePt t="22229" x="5419725" y="5494338"/>
          <p14:tracePt t="22245" x="5370513" y="5494338"/>
          <p14:tracePt t="22261" x="5357813" y="5494338"/>
          <p14:tracePt t="22278" x="5332413" y="5494338"/>
          <p14:tracePt t="22403" x="5345113" y="5494338"/>
          <p14:tracePt t="22411" x="5370513" y="5494338"/>
          <p14:tracePt t="22419" x="5394325" y="5494338"/>
          <p14:tracePt t="22429" x="5432425" y="5494338"/>
          <p14:tracePt t="22446" x="5495925" y="5494338"/>
          <p14:tracePt t="22462" x="5519738" y="5494338"/>
          <p14:tracePt t="22479" x="5532438" y="5494338"/>
          <p14:tracePt t="22496" x="5545138" y="5494338"/>
          <p14:tracePt t="22579" x="5532438" y="5494338"/>
          <p14:tracePt t="22587" x="5507038" y="5494338"/>
          <p14:tracePt t="22596" x="5470525" y="5494338"/>
          <p14:tracePt t="22613" x="5407025" y="5507038"/>
          <p14:tracePt t="22629" x="5357813" y="5518150"/>
          <p14:tracePt t="22646" x="5332413" y="5518150"/>
          <p14:tracePt t="22867" x="5345113" y="5518150"/>
          <p14:tracePt t="22875" x="5370513" y="5518150"/>
          <p14:tracePt t="22884" x="5407025" y="5518150"/>
          <p14:tracePt t="22897" x="5445125" y="5518150"/>
          <p14:tracePt t="22900" x="5483225" y="5518150"/>
          <p14:tracePt t="22914" x="5519738" y="5518150"/>
          <p14:tracePt t="22916" x="5545138" y="5518150"/>
          <p14:tracePt t="22931" x="5570538" y="5518150"/>
          <p14:tracePt t="22948" x="5607050" y="5518150"/>
          <p14:tracePt t="22964" x="5619750" y="5518150"/>
          <p14:tracePt t="23083" x="5595938" y="5518150"/>
          <p14:tracePt t="23091" x="5570538" y="5518150"/>
          <p14:tracePt t="23100" x="5557838" y="5518150"/>
          <p14:tracePt t="23115" x="5519738" y="5518150"/>
          <p14:tracePt t="23131" x="5507038" y="5518150"/>
          <p14:tracePt t="23148" x="5495925" y="5518150"/>
          <p14:tracePt t="23251" x="5507038" y="5518150"/>
          <p14:tracePt t="23259" x="5557838" y="5518150"/>
          <p14:tracePt t="23268" x="5645150" y="5518150"/>
          <p14:tracePt t="23281" x="5708650" y="5518150"/>
          <p14:tracePt t="23283" x="5795963" y="5518150"/>
          <p14:tracePt t="23299" x="5908675" y="5518150"/>
          <p14:tracePt t="23315" x="5945188" y="5518150"/>
          <p14:tracePt t="23331" x="5970588" y="5518150"/>
          <p14:tracePt t="23420" x="5932488" y="5518150"/>
          <p14:tracePt t="23428" x="5908675" y="5518150"/>
          <p14:tracePt t="23436" x="5870575" y="5518150"/>
          <p14:tracePt t="23448" x="5832475" y="5518150"/>
          <p14:tracePt t="23451" x="5808663" y="5518150"/>
          <p14:tracePt t="23465" x="5795963" y="5518150"/>
          <p14:tracePt t="23468" x="5783263" y="5518150"/>
          <p14:tracePt t="23482" x="5770563" y="5518150"/>
          <p14:tracePt t="23499" x="5757863" y="5518150"/>
          <p14:tracePt t="23588" x="5757863" y="5507038"/>
          <p14:tracePt t="23596" x="5795963" y="5494338"/>
          <p14:tracePt t="23604" x="5832475" y="5494338"/>
          <p14:tracePt t="23615" x="5870575" y="5481638"/>
          <p14:tracePt t="23633" x="5945188" y="5468938"/>
          <p14:tracePt t="23637" x="5957888" y="5456238"/>
          <p14:tracePt t="23649" x="5970588" y="5456238"/>
          <p14:tracePt t="23651" x="5983288" y="5456238"/>
          <p14:tracePt t="23666" x="5995988" y="5456238"/>
          <p14:tracePt t="24500" x="5983288" y="5456238"/>
          <p14:tracePt t="24508" x="5957888" y="5443538"/>
          <p14:tracePt t="24517" x="5932488" y="5430838"/>
          <p14:tracePt t="24534" x="5895975" y="5407025"/>
          <p14:tracePt t="24551" x="5857875" y="5394325"/>
          <p14:tracePt t="24568" x="5832475" y="5368925"/>
          <p14:tracePt t="24584" x="5821363" y="5356225"/>
          <p14:tracePt t="24603" x="5808663" y="5356225"/>
          <p14:tracePt t="24795" x="5808663" y="5343525"/>
          <p14:tracePt t="24803" x="5821363" y="5330825"/>
          <p14:tracePt t="24820" x="5870575" y="5318125"/>
          <p14:tracePt t="24835" x="5932488" y="5294313"/>
          <p14:tracePt t="24851" x="5970588" y="5268913"/>
          <p14:tracePt t="24869" x="5983288" y="5268913"/>
          <p14:tracePt t="24885" x="6008688" y="5256213"/>
          <p14:tracePt t="24902" x="6034088" y="5230813"/>
          <p14:tracePt t="24918" x="6057900" y="5194300"/>
          <p14:tracePt t="24935" x="6083300" y="5130800"/>
          <p14:tracePt t="24952" x="6096000" y="5068888"/>
          <p14:tracePt t="24955" x="6121400" y="5030788"/>
          <p14:tracePt t="24969" x="6134100" y="4992688"/>
          <p14:tracePt t="24971" x="6146800" y="4956175"/>
          <p14:tracePt t="24986" x="6146800" y="4918075"/>
          <p14:tracePt t="24988" x="6157913" y="4892675"/>
          <p14:tracePt t="25003" x="6183313" y="4843463"/>
          <p14:tracePt t="25019" x="6208713" y="4768850"/>
          <p14:tracePt t="25036" x="6221413" y="4679950"/>
          <p14:tracePt t="25052" x="6221413" y="4592638"/>
          <p14:tracePt t="25069" x="6221413" y="4530725"/>
          <p14:tracePt t="25085" x="6234113" y="4467225"/>
          <p14:tracePt t="25102" x="6246813" y="4443413"/>
          <p14:tracePt t="25119" x="6246813" y="4405313"/>
          <p14:tracePt t="25136" x="6246813" y="4379913"/>
          <p14:tracePt t="25152" x="6246813" y="4367213"/>
          <p14:tracePt t="25155" x="6246813" y="4330700"/>
          <p14:tracePt t="25170" x="6246813" y="4305300"/>
          <p14:tracePt t="25172" x="6246813" y="4292600"/>
          <p14:tracePt t="25187" x="6246813" y="4254500"/>
          <p14:tracePt t="25203" x="6246813" y="4205288"/>
          <p14:tracePt t="25219" x="6246813" y="4179888"/>
          <p14:tracePt t="25236" x="6246813" y="4154488"/>
          <p14:tracePt t="25253" x="6246813" y="4141788"/>
          <p14:tracePt t="25284" x="6246813" y="4129088"/>
          <p14:tracePt t="25292" x="6246813" y="4117975"/>
          <p14:tracePt t="25308" x="6246813" y="4105275"/>
          <p14:tracePt t="25319" x="6234113" y="4105275"/>
          <p14:tracePt t="25337" x="6221413" y="4067175"/>
          <p14:tracePt t="25340" x="6196013" y="4054475"/>
          <p14:tracePt t="25354" x="6196013" y="4041775"/>
          <p14:tracePt t="25356" x="6183313" y="4041775"/>
          <p14:tracePt t="25371" x="6157913" y="4017963"/>
          <p14:tracePt t="25387" x="6121400" y="3992563"/>
          <p14:tracePt t="25404" x="6083300" y="3992563"/>
          <p14:tracePt t="25420" x="6070600" y="3979863"/>
          <p14:tracePt t="25437" x="6034088" y="3967163"/>
          <p14:tracePt t="25453" x="5970588" y="3967163"/>
          <p14:tracePt t="25470" x="5895975" y="3941763"/>
          <p14:tracePt t="25486" x="5832475" y="3941763"/>
          <p14:tracePt t="25504" x="5783263" y="3929063"/>
          <p14:tracePt t="25508" x="5757863" y="3929063"/>
          <p14:tracePt t="25521" x="5745163" y="3929063"/>
          <p14:tracePt t="25524" x="5732463" y="3929063"/>
          <p14:tracePt t="25538" x="5719763" y="3929063"/>
          <p14:tracePt t="25540" x="5708650" y="3929063"/>
          <p14:tracePt t="25555" x="5695950" y="3929063"/>
          <p14:tracePt t="25571" x="5683250" y="3929063"/>
          <p14:tracePt t="25587" x="5670550" y="3929063"/>
          <p14:tracePt t="25604" x="5645150" y="3929063"/>
          <p14:tracePt t="25621" x="5583238" y="3929063"/>
          <p14:tracePt t="25637" x="5519738" y="3929063"/>
          <p14:tracePt t="25653" x="5445125" y="3929063"/>
          <p14:tracePt t="25671" x="5370513" y="3929063"/>
          <p14:tracePt t="25687" x="5270500" y="3929063"/>
          <p14:tracePt t="25704" x="5194300" y="3929063"/>
          <p14:tracePt t="25708" x="5170488" y="3929063"/>
          <p14:tracePt t="25720" x="5145088" y="3929063"/>
          <p14:tracePt t="25724" x="5106988" y="3929063"/>
          <p14:tracePt t="25738" x="5081588" y="3929063"/>
          <p14:tracePt t="25742" x="5045075" y="3941763"/>
          <p14:tracePt t="25756" x="4981575" y="3954463"/>
          <p14:tracePt t="25771" x="4945063" y="3967163"/>
          <p14:tracePt t="25788" x="4894263" y="3979863"/>
          <p14:tracePt t="25805" x="4832350" y="4017963"/>
          <p14:tracePt t="25822" x="4768850" y="4067175"/>
          <p14:tracePt t="25837" x="4706938" y="4105275"/>
          <p14:tracePt t="25854" x="4643438" y="4129088"/>
          <p14:tracePt t="25871" x="4594225" y="4167188"/>
          <p14:tracePt t="25888" x="4556125" y="4179888"/>
          <p14:tracePt t="25891" x="4543425" y="4179888"/>
          <p14:tracePt t="25905" x="4543425" y="4192588"/>
          <p14:tracePt t="25923" x="4530725" y="4192588"/>
          <p14:tracePt t="25995" x="4530725" y="4205288"/>
          <p14:tracePt t="26005" x="4530725" y="4217988"/>
          <p14:tracePt t="26014" x="4530725" y="4230688"/>
          <p14:tracePt t="26021" x="4530725" y="4241800"/>
          <p14:tracePt t="26038" x="4543425" y="4279900"/>
          <p14:tracePt t="26054" x="4568825" y="4318000"/>
          <p14:tracePt t="26071" x="4606925" y="4341813"/>
          <p14:tracePt t="26089" x="4630738" y="4354513"/>
          <p14:tracePt t="26091" x="4656138" y="4354513"/>
          <p14:tracePt t="26105" x="4668838" y="4367213"/>
          <p14:tracePt t="26108" x="4681538" y="4367213"/>
          <p14:tracePt t="26123" x="4706938" y="4367213"/>
          <p14:tracePt t="26125" x="4743450" y="4379913"/>
          <p14:tracePt t="26139" x="4794250" y="4405313"/>
          <p14:tracePt t="26156" x="4856163" y="4418013"/>
          <p14:tracePt t="26172" x="4932363" y="4443413"/>
          <p14:tracePt t="26189" x="4981575" y="4454525"/>
          <p14:tracePt t="26205" x="5032375" y="4467225"/>
          <p14:tracePt t="26222" x="5081588" y="4479925"/>
          <p14:tracePt t="26239" x="5132388" y="4492625"/>
          <p14:tracePt t="26255" x="5232400" y="4505325"/>
          <p14:tracePt t="26272" x="5407025" y="4530725"/>
          <p14:tracePt t="26276" x="5507038" y="4530725"/>
          <p14:tracePt t="26289" x="5595938" y="4530725"/>
          <p14:tracePt t="26292" x="5657850" y="4530725"/>
          <p14:tracePt t="26306" x="5757863" y="4543425"/>
          <p14:tracePt t="26323" x="5832475" y="4543425"/>
          <p14:tracePt t="26340" x="5883275" y="4543425"/>
          <p14:tracePt t="26356" x="5932488" y="4543425"/>
          <p14:tracePt t="26372" x="5983288" y="4543425"/>
          <p14:tracePt t="26389" x="6008688" y="4543425"/>
          <p14:tracePt t="26405" x="6021388" y="4543425"/>
          <p14:tracePt t="26423" x="6045200" y="4543425"/>
          <p14:tracePt t="26439" x="6057900" y="4543425"/>
          <p14:tracePt t="26456" x="6070600" y="4518025"/>
          <p14:tracePt t="26473" x="6096000" y="4467225"/>
          <p14:tracePt t="26475" x="6108700" y="4454525"/>
          <p14:tracePt t="26490" x="6108700" y="4443413"/>
          <p14:tracePt t="26491" x="6121400" y="4405313"/>
          <p14:tracePt t="26507" x="6134100" y="4367213"/>
          <p14:tracePt t="26523" x="6146800" y="4341813"/>
          <p14:tracePt t="26540" x="6146800" y="4330700"/>
          <p14:tracePt t="26668" x="6146800" y="4318000"/>
          <p14:tracePt t="26684" x="6146800" y="4305300"/>
          <p14:tracePt t="26699" x="6146800" y="4292600"/>
          <p14:tracePt t="26707" x="6146800" y="4279900"/>
          <p14:tracePt t="26724" x="6146800" y="4241800"/>
          <p14:tracePt t="26740" x="6108700" y="4192588"/>
          <p14:tracePt t="26758" x="6083300" y="4154488"/>
          <p14:tracePt t="26773" x="6034088" y="4117975"/>
          <p14:tracePt t="26790" x="5983288" y="4079875"/>
          <p14:tracePt t="26807" x="5932488" y="4041775"/>
          <p14:tracePt t="26824" x="5883275" y="4005263"/>
          <p14:tracePt t="26828" x="5857875" y="3992563"/>
          <p14:tracePt t="26841" x="5832475" y="3979863"/>
          <p14:tracePt t="26844" x="5795963" y="3967163"/>
          <p14:tracePt t="26858" x="5783263" y="3954463"/>
          <p14:tracePt t="26860" x="5770563" y="3954463"/>
          <p14:tracePt t="26874" x="5757863" y="3954463"/>
          <p14:tracePt t="26891" x="5719763" y="3954463"/>
          <p14:tracePt t="26908" x="5670550" y="3954463"/>
          <p14:tracePt t="26926" x="5619750" y="3954463"/>
          <p14:tracePt t="26943" x="5583238" y="3954463"/>
          <p14:tracePt t="26959" x="5532438" y="3954463"/>
          <p14:tracePt t="26975" x="5495925" y="3954463"/>
          <p14:tracePt t="26979" x="5483225" y="3954463"/>
          <p14:tracePt t="26993" x="5470525" y="3954463"/>
          <p14:tracePt t="26996" x="5432425" y="3954463"/>
          <p14:tracePt t="27009" x="5407025" y="3954463"/>
          <p14:tracePt t="27013" x="5383213" y="3954463"/>
          <p14:tracePt t="27026" x="5345113" y="3954463"/>
          <p14:tracePt t="27029" x="5307013" y="3954463"/>
          <p14:tracePt t="27044" x="5207000" y="3954463"/>
          <p14:tracePt t="27060" x="5132388" y="3954463"/>
          <p14:tracePt t="27076" x="5068888" y="3954463"/>
          <p14:tracePt t="27093" x="5006975" y="3954463"/>
          <p14:tracePt t="27109" x="4968875" y="3967163"/>
          <p14:tracePt t="27111" x="4932363" y="3979863"/>
          <p14:tracePt t="27126" x="4868863" y="4005263"/>
          <p14:tracePt t="27142" x="4819650" y="4017963"/>
          <p14:tracePt t="27159" x="4768850" y="4029075"/>
          <p14:tracePt t="27176" x="4732338" y="4054475"/>
          <p14:tracePt t="27192" x="4681538" y="4067175"/>
          <p14:tracePt t="27196" x="4668838" y="4079875"/>
          <p14:tracePt t="27209" x="4643438" y="4079875"/>
          <p14:tracePt t="27211" x="4630738" y="4105275"/>
          <p14:tracePt t="27226" x="4619625" y="4117975"/>
          <p14:tracePt t="27229" x="4594225" y="4129088"/>
          <p14:tracePt t="27244" x="4581525" y="4154488"/>
          <p14:tracePt t="27259" x="4556125" y="4167188"/>
          <p14:tracePt t="27275" x="4556125" y="4192588"/>
          <p14:tracePt t="27292" x="4543425" y="4205288"/>
          <p14:tracePt t="27308" x="4543425" y="4230688"/>
          <p14:tracePt t="27325" x="4543425" y="4254500"/>
          <p14:tracePt t="27342" x="4543425" y="4267200"/>
          <p14:tracePt t="27364" x="4543425" y="4279900"/>
          <p14:tracePt t="27389" x="4543425" y="4292600"/>
          <p14:tracePt t="27396" x="4543425" y="4305300"/>
          <p14:tracePt t="27412" x="4543425" y="4318000"/>
          <p14:tracePt t="27425" x="4543425" y="4330700"/>
          <p14:tracePt t="27428" x="4543425" y="4341813"/>
          <p14:tracePt t="27443" x="4556125" y="4405313"/>
          <p14:tracePt t="27459" x="4594225" y="4467225"/>
          <p14:tracePt t="27475" x="4668838" y="4554538"/>
          <p14:tracePt t="27492" x="4768850" y="4692650"/>
          <p14:tracePt t="27509" x="4868863" y="4818063"/>
          <p14:tracePt t="27525" x="4956175" y="4892675"/>
          <p14:tracePt t="27542" x="5032375" y="4943475"/>
          <p14:tracePt t="27559" x="5068888" y="4968875"/>
          <p14:tracePt t="27575" x="5119688" y="4968875"/>
          <p14:tracePt t="27593" x="5170488" y="4992688"/>
          <p14:tracePt t="27596" x="5194300" y="4992688"/>
          <p14:tracePt t="27609" x="5232400" y="4992688"/>
          <p14:tracePt t="27611" x="5270500" y="4992688"/>
          <p14:tracePt t="27627" x="5370513" y="4992688"/>
          <p14:tracePt t="27643" x="5483225" y="4992688"/>
          <p14:tracePt t="27659" x="5570538" y="4992688"/>
          <p14:tracePt t="27676" x="5657850" y="4956175"/>
          <p14:tracePt t="27693" x="5783263" y="4918075"/>
          <p14:tracePt t="27710" x="5932488" y="4843463"/>
          <p14:tracePt t="27726" x="6034088" y="4768850"/>
          <p14:tracePt t="27742" x="6108700" y="4705350"/>
          <p14:tracePt t="27759" x="6183313" y="4592638"/>
          <p14:tracePt t="27776" x="6221413" y="4518025"/>
          <p14:tracePt t="27779" x="6234113" y="4505325"/>
          <p14:tracePt t="27792" x="6234113" y="4492625"/>
          <p14:tracePt t="27795" x="6234113" y="4467225"/>
          <p14:tracePt t="27883" x="6234113" y="4454525"/>
          <p14:tracePt t="27899" x="6234113" y="4443413"/>
          <p14:tracePt t="27908" x="6234113" y="4430713"/>
          <p14:tracePt t="27916" x="6221413" y="4418013"/>
          <p14:tracePt t="27927" x="6196013" y="4405313"/>
          <p14:tracePt t="27944" x="6134100" y="4392613"/>
          <p14:tracePt t="27948" x="6096000" y="4379913"/>
          <p14:tracePt t="27960" x="6057900" y="4367213"/>
          <p14:tracePt t="27963" x="6021388" y="4367213"/>
          <p14:tracePt t="27977" x="5983288" y="4367213"/>
          <p14:tracePt t="27980" x="5932488" y="4367213"/>
          <p14:tracePt t="27994" x="5883275" y="4367213"/>
          <p14:tracePt t="27996" x="5845175" y="4367213"/>
          <p14:tracePt t="28012" x="5745163" y="4367213"/>
          <p14:tracePt t="28028" x="5670550" y="4367213"/>
          <p14:tracePt t="28043" x="5595938" y="4367213"/>
          <p14:tracePt t="28060" x="5545138" y="4367213"/>
          <p14:tracePt t="28077" x="5519738" y="4367213"/>
          <p14:tracePt t="28093" x="5495925" y="4379913"/>
          <p14:tracePt t="28110" x="5483225" y="4392613"/>
          <p14:tracePt t="28127" x="5457825" y="4405313"/>
          <p14:tracePt t="28144" x="5445125" y="4418013"/>
          <p14:tracePt t="28161" x="5432425" y="4454525"/>
          <p14:tracePt t="28163" x="5432425" y="4467225"/>
          <p14:tracePt t="28178" x="5419725" y="4479925"/>
          <p14:tracePt t="28180" x="5419725" y="4505325"/>
          <p14:tracePt t="28196" x="5419725" y="4567238"/>
          <p14:tracePt t="28211" x="5419725" y="4630738"/>
          <p14:tracePt t="28227" x="5419725" y="4692650"/>
          <p14:tracePt t="28244" x="5432425" y="4768850"/>
          <p14:tracePt t="28261" x="5483225" y="4843463"/>
          <p14:tracePt t="28277" x="5532438" y="4905375"/>
          <p14:tracePt t="28294" x="5570538" y="4930775"/>
          <p14:tracePt t="28310" x="5583238" y="4943475"/>
          <p14:tracePt t="28332" x="5595938" y="4943475"/>
          <p14:tracePt t="28344" x="5607050" y="4943475"/>
          <p14:tracePt t="28348" x="5619750" y="4943475"/>
          <p14:tracePt t="28365" x="5632450" y="4943475"/>
          <p14:tracePt t="28419" x="5607050" y="4905375"/>
          <p14:tracePt t="28428" x="5557838" y="4879975"/>
          <p14:tracePt t="28436" x="5495925" y="4818063"/>
          <p14:tracePt t="28445" x="5419725" y="4768850"/>
          <p14:tracePt t="28462" x="5294313" y="4692650"/>
          <p14:tracePt t="28478" x="5207000" y="4643438"/>
          <p14:tracePt t="28494" x="5170488" y="4618038"/>
          <p14:tracePt t="28511" x="5132388" y="4618038"/>
          <p14:tracePt t="28528" x="5081588" y="4605338"/>
          <p14:tracePt t="28531" x="5057775" y="4605338"/>
          <p14:tracePt t="28548" x="5045075" y="4605338"/>
          <p14:tracePt t="28724" x="5057775" y="4605338"/>
          <p14:tracePt t="28730" x="5094288" y="4592638"/>
          <p14:tracePt t="28746" x="5132388" y="4592638"/>
          <p14:tracePt t="28748" x="5157788" y="4592638"/>
          <p14:tracePt t="28763" x="5207000" y="4592638"/>
          <p14:tracePt t="28779" x="5232400" y="4592638"/>
          <p14:tracePt t="28795" x="5245100" y="4592638"/>
          <p14:tracePt t="28923" x="5207000" y="4592638"/>
          <p14:tracePt t="28931" x="5170488" y="4592638"/>
          <p14:tracePt t="28947" x="5106988" y="4592638"/>
          <p14:tracePt t="28963" x="5068888" y="4605338"/>
          <p14:tracePt t="28979" x="5068888" y="4618038"/>
          <p14:tracePt t="28996" x="5057775" y="4630738"/>
          <p14:tracePt t="29013" x="5057775" y="4643438"/>
          <p14:tracePt t="29075" x="5068888" y="4667250"/>
          <p14:tracePt t="29083" x="5094288" y="4667250"/>
          <p14:tracePt t="29097" x="5132388" y="4679950"/>
          <p14:tracePt t="29100" x="5157788" y="4692650"/>
          <p14:tracePt t="29113" x="5181600" y="4692650"/>
          <p14:tracePt t="29115" x="5219700" y="4705350"/>
          <p14:tracePt t="29130" x="5245100" y="4705350"/>
          <p14:tracePt t="29131" x="5270500" y="4705350"/>
          <p14:tracePt t="29147" x="5281613" y="4718050"/>
          <p14:tracePt t="29163" x="5294313" y="4718050"/>
          <p14:tracePt t="29180" x="5307013" y="4718050"/>
          <p14:tracePt t="29715" x="5294313" y="4730750"/>
          <p14:tracePt t="29723" x="5270500" y="4743450"/>
          <p14:tracePt t="29731" x="5245100" y="4743450"/>
          <p14:tracePt t="29748" x="5207000" y="4756150"/>
          <p14:tracePt t="29765" x="5170488" y="4768850"/>
          <p14:tracePt t="29781" x="5145088" y="4768850"/>
          <p14:tracePt t="29798" x="5132388" y="4768850"/>
          <p14:tracePt t="29955" x="5145088" y="4768850"/>
          <p14:tracePt t="29964" x="5157788" y="4768850"/>
          <p14:tracePt t="29972" x="5170488" y="4768850"/>
          <p14:tracePt t="29981" x="5181600" y="4768850"/>
          <p14:tracePt t="30499" x="5207000" y="4768850"/>
          <p14:tracePt t="30507" x="5232400" y="4768850"/>
          <p14:tracePt t="30517" x="5270500" y="4768850"/>
          <p14:tracePt t="30533" x="5370513" y="4768850"/>
          <p14:tracePt t="30550" x="5445125" y="4768850"/>
          <p14:tracePt t="30567" x="5519738" y="4768850"/>
          <p14:tracePt t="30583" x="5557838" y="4768850"/>
          <p14:tracePt t="30600" x="5583238" y="4768850"/>
          <p14:tracePt t="30603" x="5595938" y="4768850"/>
          <p14:tracePt t="30763" x="5583238" y="4768850"/>
          <p14:tracePt t="30771" x="5570538" y="4779963"/>
          <p14:tracePt t="30784" x="5557838" y="4792663"/>
          <p14:tracePt t="30787" x="5532438" y="4792663"/>
          <p14:tracePt t="30801" x="5519738" y="4792663"/>
          <p14:tracePt t="30804" x="5495925" y="4792663"/>
          <p14:tracePt t="30818" x="5470525" y="4805363"/>
          <p14:tracePt t="30820" x="5457825" y="4805363"/>
          <p14:tracePt t="30834" x="5407025" y="4805363"/>
          <p14:tracePt t="30851" x="5394325" y="4805363"/>
          <p14:tracePt t="30868" x="5383213" y="4805363"/>
          <p14:tracePt t="31020" x="5394325" y="4805363"/>
          <p14:tracePt t="31027" x="5407025" y="4805363"/>
          <p14:tracePt t="31035" x="5419725" y="4805363"/>
          <p14:tracePt t="31052" x="5432425" y="4805363"/>
          <p14:tracePt t="31068" x="5445125" y="4805363"/>
          <p14:tracePt t="31085" x="5457825" y="4805363"/>
          <p14:tracePt t="31179" x="5445125" y="4805363"/>
          <p14:tracePt t="31187" x="5432425" y="4805363"/>
          <p14:tracePt t="31202" x="5407025" y="4805363"/>
          <p14:tracePt t="31204" x="5383213" y="4818063"/>
          <p14:tracePt t="31220" x="5345113" y="4830763"/>
          <p14:tracePt t="31236" x="5319713" y="4830763"/>
          <p14:tracePt t="31387" x="5332413" y="4830763"/>
          <p14:tracePt t="31395" x="5345113" y="4830763"/>
          <p14:tracePt t="31402" x="5370513" y="4830763"/>
          <p14:tracePt t="31420" x="5419725" y="4818063"/>
          <p14:tracePt t="31436" x="5457825" y="4818063"/>
          <p14:tracePt t="31452" x="5470525" y="4805363"/>
          <p14:tracePt t="32204" x="5457825" y="4805363"/>
          <p14:tracePt t="32211" x="5432425" y="4805363"/>
          <p14:tracePt t="32222" x="5407025" y="4805363"/>
          <p14:tracePt t="32238" x="5345113" y="4805363"/>
          <p14:tracePt t="32254" x="5281613" y="4805363"/>
          <p14:tracePt t="32271" x="5232400" y="4830763"/>
          <p14:tracePt t="32288" x="5207000" y="4830763"/>
          <p14:tracePt t="32291" x="5194300" y="4843463"/>
          <p14:tracePt t="32308" x="5181600" y="4843463"/>
          <p14:tracePt t="32321" x="5170488" y="4843463"/>
          <p14:tracePt t="32339" x="5132388" y="4843463"/>
          <p14:tracePt t="32355" x="5094288" y="4856163"/>
          <p14:tracePt t="32372" x="5032375" y="4868863"/>
          <p14:tracePt t="32388" x="4956175" y="4879975"/>
          <p14:tracePt t="32405" x="4856163" y="4905375"/>
          <p14:tracePt t="32421" x="4806950" y="4905375"/>
          <p14:tracePt t="32438" x="4732338" y="4918075"/>
          <p14:tracePt t="32455" x="4668838" y="4918075"/>
          <p14:tracePt t="32472" x="4619625" y="4943475"/>
          <p14:tracePt t="32476" x="4581525" y="4956175"/>
          <p14:tracePt t="32489" x="4556125" y="4956175"/>
          <p14:tracePt t="32492" x="4530725" y="4956175"/>
          <p14:tracePt t="32505" x="4494213" y="4956175"/>
          <p14:tracePt t="32508" x="4468813" y="4968875"/>
          <p14:tracePt t="32523" x="4418013" y="4981575"/>
          <p14:tracePt t="32540" x="4318000" y="5030788"/>
          <p14:tracePt t="32556" x="4205288" y="5092700"/>
          <p14:tracePt t="32572" x="4056063" y="5156200"/>
          <p14:tracePt t="32589" x="3930650" y="5218113"/>
          <p14:tracePt t="32606" x="3792538" y="5268913"/>
          <p14:tracePt t="32622" x="3679825" y="5330825"/>
          <p14:tracePt t="32638" x="3579813" y="5381625"/>
          <p14:tracePt t="32655" x="3517900" y="5407025"/>
          <p14:tracePt t="32672" x="3441700" y="5443538"/>
          <p14:tracePt t="32675" x="3405188" y="5456238"/>
          <p14:tracePt t="32689" x="3379788" y="5481638"/>
          <p14:tracePt t="32691" x="3354388" y="5494338"/>
          <p14:tracePt t="32707" x="3305175" y="5530850"/>
          <p14:tracePt t="32724" x="3267075" y="5556250"/>
          <p14:tracePt t="32740" x="3228975" y="5581650"/>
          <p14:tracePt t="32756" x="3216275" y="5594350"/>
          <p14:tracePt t="32772" x="3216275" y="5607050"/>
          <p14:tracePt t="32796" x="3205163" y="5619750"/>
          <p14:tracePt t="33419" x="3216275" y="5619750"/>
          <p14:tracePt t="33435" x="3228975" y="5619750"/>
          <p14:tracePt t="33619" x="3241675" y="5619750"/>
          <p14:tracePt t="33644" x="3254375" y="5619750"/>
          <p14:tracePt t="33675" x="3267075" y="5619750"/>
          <p14:tracePt t="33875" x="3279775" y="5619750"/>
          <p14:tracePt t="33883" x="3292475" y="5619750"/>
          <p14:tracePt t="33892" x="3305175" y="5619750"/>
          <p14:tracePt t="33909" x="3317875" y="5619750"/>
          <p14:tracePt t="33925" x="3328988" y="5619750"/>
          <p14:tracePt t="33943" x="3341688" y="5619750"/>
          <p14:tracePt t="33964" x="3354388" y="5619750"/>
          <p14:tracePt t="33980" x="3367088" y="5619750"/>
          <p14:tracePt t="33995" x="3379788" y="5619750"/>
          <p14:tracePt t="34009" x="3392488" y="5619750"/>
          <p14:tracePt t="34012" x="3405188" y="5619750"/>
          <p14:tracePt t="34027" x="3417888" y="5619750"/>
          <p14:tracePt t="34043" x="3429000" y="5619750"/>
          <p14:tracePt t="34059" x="3441700" y="5619750"/>
          <p14:tracePt t="34076" x="3467100" y="5619750"/>
          <p14:tracePt t="34093" x="3505200" y="5619750"/>
          <p14:tracePt t="34109" x="3554413" y="5619750"/>
          <p14:tracePt t="34126" x="3617913" y="5619750"/>
          <p14:tracePt t="34142" x="3679825" y="5619750"/>
          <p14:tracePt t="34159" x="3743325" y="5594350"/>
          <p14:tracePt t="34176" x="3767138" y="5581650"/>
          <p14:tracePt t="34180" x="3792538" y="5581650"/>
          <p14:tracePt t="34194" x="3817938" y="5581650"/>
          <p14:tracePt t="34196" x="3843338" y="5581650"/>
          <p14:tracePt t="34211" x="3879850" y="5568950"/>
          <p14:tracePt t="34227" x="3943350" y="5556250"/>
          <p14:tracePt t="34243" x="3979863" y="5556250"/>
          <p14:tracePt t="34261" x="4017963" y="5543550"/>
          <p14:tracePt t="34277" x="4068763" y="5543550"/>
          <p14:tracePt t="34293" x="4117975" y="5530850"/>
          <p14:tracePt t="34309" x="4168775" y="5518150"/>
          <p14:tracePt t="34328" x="4230688" y="5518150"/>
          <p14:tracePt t="34331" x="4268788" y="5518150"/>
          <p14:tracePt t="34343" x="4305300" y="5507038"/>
          <p14:tracePt t="34360" x="4394200" y="5507038"/>
          <p14:tracePt t="34363" x="4430713" y="5494338"/>
          <p14:tracePt t="34377" x="4481513" y="5481638"/>
          <p14:tracePt t="34381" x="4518025" y="5481638"/>
          <p14:tracePt t="34394" x="4581525" y="5481638"/>
          <p14:tracePt t="34411" x="4630738" y="5468938"/>
          <p14:tracePt t="34428" x="4668838" y="5468938"/>
          <p14:tracePt t="34444" x="4719638" y="5468938"/>
          <p14:tracePt t="34461" x="4756150" y="5456238"/>
          <p14:tracePt t="34477" x="4768850" y="5456238"/>
          <p14:tracePt t="34493" x="4794250" y="5456238"/>
          <p14:tracePt t="34516" x="4806950" y="5456238"/>
          <p14:tracePt t="34532" x="4819650" y="5456238"/>
          <p14:tracePt t="34548" x="4832350" y="5456238"/>
          <p14:tracePt t="34561" x="4843463" y="5456238"/>
          <p14:tracePt t="34579" x="4856163" y="5456238"/>
          <p14:tracePt t="34603" x="4868863" y="5456238"/>
          <p14:tracePt t="34963" x="4881563" y="5430838"/>
          <p14:tracePt t="34971" x="4906963" y="5407025"/>
          <p14:tracePt t="34979" x="4919663" y="5381625"/>
          <p14:tracePt t="34995" x="4956175" y="5294313"/>
          <p14:tracePt t="35011" x="5006975" y="5218113"/>
          <p14:tracePt t="35029" x="5045075" y="5130800"/>
          <p14:tracePt t="35045" x="5057775" y="5092700"/>
          <p14:tracePt t="35062" x="5068888" y="5068888"/>
          <p14:tracePt t="35084" x="5081588" y="5068888"/>
          <p14:tracePt t="35095" x="5081588" y="5056188"/>
          <p14:tracePt t="35112" x="5106988" y="5056188"/>
          <p14:tracePt t="35114" x="5145088" y="5056188"/>
          <p14:tracePt t="35129" x="5207000" y="5043488"/>
          <p14:tracePt t="35132" x="5294313" y="5018088"/>
          <p14:tracePt t="35146" x="5394325" y="5005388"/>
          <p14:tracePt t="35148" x="5495925" y="4992688"/>
          <p14:tracePt t="35163" x="5732463" y="4981575"/>
          <p14:tracePt t="35179" x="5970588" y="4956175"/>
          <p14:tracePt t="35195" x="6170613" y="4956175"/>
          <p14:tracePt t="35212" x="6359525" y="4943475"/>
          <p14:tracePt t="35228" x="6446838" y="4930775"/>
          <p14:tracePt t="35245" x="6496050" y="4930775"/>
          <p14:tracePt t="35263" x="6508750" y="4930775"/>
          <p14:tracePt t="35279" x="6521450" y="4930775"/>
          <p14:tracePt t="35395" x="6521450" y="4943475"/>
          <p14:tracePt t="35403" x="6521450" y="4956175"/>
          <p14:tracePt t="35412" x="6521450" y="4968875"/>
          <p14:tracePt t="35429" x="6521450" y="5018088"/>
          <p14:tracePt t="35447" x="6483350" y="5092700"/>
          <p14:tracePt t="35463" x="6383338" y="5181600"/>
          <p14:tracePt t="35480" x="6283325" y="5256213"/>
          <p14:tracePt t="35483" x="6221413" y="5294313"/>
          <p14:tracePt t="35497" x="6183313" y="5318125"/>
          <p14:tracePt t="35499" x="6146800" y="5356225"/>
          <p14:tracePt t="35513" x="6096000" y="5368925"/>
          <p14:tracePt t="35515" x="6057900" y="5381625"/>
          <p14:tracePt t="35531" x="5983288" y="5418138"/>
          <p14:tracePt t="35547" x="5921375" y="5430838"/>
          <p14:tracePt t="35563" x="5845175" y="5430838"/>
          <p14:tracePt t="35580" x="5770563" y="5443538"/>
          <p14:tracePt t="35596" x="5683250" y="5456238"/>
          <p14:tracePt t="35613" x="5595938" y="5468938"/>
          <p14:tracePt t="35630" x="5532438" y="5468938"/>
          <p14:tracePt t="35647" x="5470525" y="5468938"/>
          <p14:tracePt t="35664" x="5457825" y="5468938"/>
          <p14:tracePt t="35667" x="5445125" y="5468938"/>
          <p14:tracePt t="35681" x="5432425" y="5468938"/>
          <p14:tracePt t="35796" x="5419725" y="5468938"/>
          <p14:tracePt t="35803" x="5407025" y="5468938"/>
          <p14:tracePt t="35813" x="5394325" y="5468938"/>
          <p14:tracePt t="35836" x="5383213" y="5468938"/>
          <p14:tracePt t="36035" x="5394325" y="5468938"/>
          <p14:tracePt t="36043" x="5445125" y="5468938"/>
          <p14:tracePt t="36052" x="5507038" y="5468938"/>
          <p14:tracePt t="36065" x="5607050" y="5456238"/>
          <p14:tracePt t="36068" x="5708650" y="5456238"/>
          <p14:tracePt t="36081" x="5808663" y="5456238"/>
          <p14:tracePt t="36083" x="5908675" y="5456238"/>
          <p14:tracePt t="36099" x="6070600" y="5456238"/>
          <p14:tracePt t="36115" x="6146800" y="5456238"/>
          <p14:tracePt t="36132" x="6170613" y="5456238"/>
          <p14:tracePt t="36148" x="6196013" y="5456238"/>
          <p14:tracePt t="36211" x="6196013" y="5468938"/>
          <p14:tracePt t="36228" x="6196013" y="5481638"/>
          <p14:tracePt t="36236" x="6196013" y="5494338"/>
          <p14:tracePt t="36248" x="6196013" y="5507038"/>
          <p14:tracePt t="36252" x="6183313" y="5530850"/>
          <p14:tracePt t="36265" x="6170613" y="5530850"/>
          <p14:tracePt t="36268" x="6146800" y="5543550"/>
          <p14:tracePt t="36282" x="6108700" y="5568950"/>
          <p14:tracePt t="36284" x="6083300" y="5568950"/>
          <p14:tracePt t="36299" x="6045200" y="5594350"/>
          <p14:tracePt t="36315" x="5983288" y="5594350"/>
          <p14:tracePt t="36332" x="5957888" y="5607050"/>
          <p14:tracePt t="36349" x="5908675" y="5607050"/>
          <p14:tracePt t="36365" x="5895975" y="5607050"/>
          <p14:tracePt t="36443" x="5883275" y="5607050"/>
          <p14:tracePt t="36451" x="5883275" y="5594350"/>
          <p14:tracePt t="36467" x="5883275" y="5568950"/>
          <p14:tracePt t="36483" x="5883275" y="5530850"/>
          <p14:tracePt t="36500" x="5883275" y="5507038"/>
          <p14:tracePt t="36516" x="5883275" y="5494338"/>
          <p14:tracePt t="36532" x="5895975" y="5481638"/>
          <p14:tracePt t="36548" x="5921375" y="5468938"/>
          <p14:tracePt t="36565" x="5945188" y="5456238"/>
          <p14:tracePt t="36582" x="5970588" y="5456238"/>
          <p14:tracePt t="36599" x="5995988" y="5456238"/>
          <p14:tracePt t="36616" x="6034088" y="5456238"/>
          <p14:tracePt t="36619" x="6045200" y="5443538"/>
          <p14:tracePt t="36634" x="6070600" y="5430838"/>
          <p14:tracePt t="36637" x="6083300" y="5430838"/>
          <p14:tracePt t="36650" x="6096000" y="5430838"/>
          <p14:tracePt t="36652" x="6121400" y="5430838"/>
          <p14:tracePt t="36667" x="6208713" y="5381625"/>
          <p14:tracePt t="36683" x="6296025" y="5343525"/>
          <p14:tracePt t="36700" x="6334125" y="5330825"/>
          <p14:tracePt t="36716" x="6359525" y="5294313"/>
          <p14:tracePt t="36732" x="6383338" y="5243513"/>
          <p14:tracePt t="36749" x="6383338" y="5168900"/>
          <p14:tracePt t="36766" x="6383338" y="5043488"/>
          <p14:tracePt t="36783" x="6321425" y="4879975"/>
          <p14:tracePt t="36800" x="6246813" y="4768850"/>
          <p14:tracePt t="36803" x="6221413" y="4743450"/>
          <p14:tracePt t="36817" x="6196013" y="4718050"/>
          <p14:tracePt t="36820" x="6183313" y="4692650"/>
          <p14:tracePt t="36834" x="6170613" y="4679950"/>
          <p14:tracePt t="36836" x="6146800" y="4667250"/>
          <p14:tracePt t="36850" x="6096000" y="4656138"/>
          <p14:tracePt t="36867" x="6057900" y="4630738"/>
          <p14:tracePt t="36884" x="6021388" y="4630738"/>
          <p14:tracePt t="36900" x="5995988" y="4630738"/>
          <p14:tracePt t="36917" x="5945188" y="4630738"/>
          <p14:tracePt t="36934" x="5908675" y="4630738"/>
          <p14:tracePt t="36951" x="5870575" y="4630738"/>
          <p14:tracePt t="36968" x="5832475" y="4630738"/>
          <p14:tracePt t="36971" x="5808663" y="4630738"/>
          <p14:tracePt t="36985" x="5783263" y="4630738"/>
          <p14:tracePt t="36989" x="5745163" y="4630738"/>
          <p14:tracePt t="37002" x="5695950" y="4630738"/>
          <p14:tracePt t="37005" x="5619750" y="4656138"/>
          <p14:tracePt t="37019" x="5545138" y="4667250"/>
          <p14:tracePt t="37021" x="5495925" y="4692650"/>
          <p14:tracePt t="37036" x="5345113" y="4743450"/>
          <p14:tracePt t="37053" x="5219700" y="4818063"/>
          <p14:tracePt t="37069" x="5106988" y="4879975"/>
          <p14:tracePt t="37085" x="4994275" y="4956175"/>
          <p14:tracePt t="37102" x="4906963" y="5030788"/>
          <p14:tracePt t="37118" x="4843463" y="5118100"/>
          <p14:tracePt t="37135" x="4794250" y="5205413"/>
          <p14:tracePt t="37152" x="4768850" y="5268913"/>
          <p14:tracePt t="37155" x="4756150" y="5294313"/>
          <p14:tracePt t="37168" x="4756150" y="5318125"/>
          <p14:tracePt t="37172" x="4743450" y="5356225"/>
          <p14:tracePt t="37185" x="4743450" y="5368925"/>
          <p14:tracePt t="37188" x="4743450" y="5381625"/>
          <p14:tracePt t="37203" x="4743450" y="5394325"/>
          <p14:tracePt t="37219" x="4743450" y="5407025"/>
          <p14:tracePt t="37235" x="4743450" y="5418138"/>
          <p14:tracePt t="37251" x="4743450" y="5430838"/>
          <p14:tracePt t="37267" x="4781550" y="5443538"/>
          <p14:tracePt t="37285" x="4819650" y="5456238"/>
          <p14:tracePt t="37301" x="4868863" y="5456238"/>
          <p14:tracePt t="37317" x="4919663" y="5481638"/>
          <p14:tracePt t="37334" x="4968875" y="5481638"/>
          <p14:tracePt t="37351" x="5019675" y="5481638"/>
          <p14:tracePt t="37368" x="5081588" y="5481638"/>
          <p14:tracePt t="37371" x="5106988" y="5481638"/>
          <p14:tracePt t="37385" x="5119688" y="5481638"/>
          <p14:tracePt t="37388" x="5132388" y="5481638"/>
          <p14:tracePt t="37401" x="5157788" y="5481638"/>
          <p14:tracePt t="37404" x="5170488" y="5481638"/>
          <p14:tracePt t="37419" x="5181600" y="5481638"/>
          <p14:tracePt t="37435" x="5232400" y="5481638"/>
          <p14:tracePt t="37451" x="5281613" y="5468938"/>
          <p14:tracePt t="37469" x="5357813" y="5418138"/>
          <p14:tracePt t="37485" x="5445125" y="5381625"/>
          <p14:tracePt t="37501" x="5507038" y="5343525"/>
          <p14:tracePt t="37518" x="5570538" y="5305425"/>
          <p14:tracePt t="37535" x="5607050" y="5268913"/>
          <p14:tracePt t="37551" x="5632450" y="5256213"/>
          <p14:tracePt t="37568" x="5645150" y="5230813"/>
          <p14:tracePt t="37585" x="5645150" y="5218113"/>
          <p14:tracePt t="37588" x="5657850" y="5218113"/>
          <p14:tracePt t="37602" x="5670550" y="5205413"/>
          <p14:tracePt t="37619" x="5670550" y="5194300"/>
          <p14:tracePt t="37635" x="5670550" y="5168900"/>
          <p14:tracePt t="37652" x="5683250" y="5168900"/>
          <p14:tracePt t="38005" x="5683250" y="5181600"/>
          <p14:tracePt t="38011" x="5683250" y="5205413"/>
          <p14:tracePt t="38027" x="5683250" y="5218113"/>
          <p14:tracePt t="38037" x="5683250" y="5230813"/>
          <p14:tracePt t="38053" x="5695950" y="5268913"/>
          <p14:tracePt t="38069" x="5708650" y="5281613"/>
          <p14:tracePt t="38086" x="5719763" y="5305425"/>
          <p14:tracePt t="38108" x="5719763" y="5318125"/>
          <p14:tracePt t="38300" x="5719763" y="5330825"/>
          <p14:tracePt t="38324" x="5708650" y="5330825"/>
          <p14:tracePt t="38363" x="5695950" y="5343525"/>
          <p14:tracePt t="38371" x="5683250" y="5356225"/>
          <p14:tracePt t="38387" x="5683250" y="5368925"/>
          <p14:tracePt t="38403" x="5670550" y="5381625"/>
          <p14:tracePt t="38411" x="5670550" y="5394325"/>
          <p14:tracePt t="38420" x="5670550" y="5407025"/>
          <p14:tracePt t="38437" x="5670550" y="5418138"/>
          <p14:tracePt t="38455" x="5670550" y="5430838"/>
          <p14:tracePt t="38471" x="5670550" y="5443538"/>
          <p14:tracePt t="40603" x="5670550" y="5430838"/>
          <p14:tracePt t="40611" x="5670550" y="5418138"/>
          <p14:tracePt t="40627" x="5670550" y="5407025"/>
          <p14:tracePt t="40643" x="5670550" y="5368925"/>
          <p14:tracePt t="40660" x="5670550" y="5305425"/>
          <p14:tracePt t="40676" x="5670550" y="5230813"/>
          <p14:tracePt t="40693" x="5670550" y="5118100"/>
          <p14:tracePt t="40710" x="5695950" y="4981575"/>
          <p14:tracePt t="40727" x="5745163" y="4879975"/>
          <p14:tracePt t="40743" x="5745163" y="4843463"/>
          <p14:tracePt t="40795" x="5708650" y="4843463"/>
          <p14:tracePt t="40803" x="5683250" y="4843463"/>
          <p14:tracePt t="40810" x="5670550" y="4856163"/>
          <p14:tracePt t="40828" x="5632450" y="4868863"/>
          <p14:tracePt t="40844" x="5595938" y="4892675"/>
          <p14:tracePt t="40861" x="5583238" y="4918075"/>
          <p14:tracePt t="40884" x="5583238" y="4930775"/>
          <p14:tracePt t="40923" x="5583238" y="4943475"/>
          <p14:tracePt t="41427" x="5607050" y="4943475"/>
          <p14:tracePt t="41435" x="5619750" y="4943475"/>
          <p14:tracePt t="41445" x="5645150" y="4943475"/>
          <p14:tracePt t="41462" x="5719763" y="4943475"/>
          <p14:tracePt t="41479" x="5808663" y="4943475"/>
          <p14:tracePt t="41495" x="5945188" y="4943475"/>
          <p14:tracePt t="41512" x="6108700" y="4943475"/>
          <p14:tracePt t="41515" x="6196013" y="4943475"/>
          <p14:tracePt t="41529" x="6283325" y="4918075"/>
          <p14:tracePt t="41531" x="6359525" y="4905375"/>
          <p14:tracePt t="41546" x="6408738" y="4892675"/>
          <p14:tracePt t="41549" x="6472238" y="4868863"/>
          <p14:tracePt t="41563" x="6546850" y="4856163"/>
          <p14:tracePt t="41579" x="6584950" y="4830763"/>
          <p14:tracePt t="41595" x="6608763" y="4805363"/>
          <p14:tracePt t="41612" x="6634163" y="4779963"/>
          <p14:tracePt t="41629" x="6672263" y="4756150"/>
          <p14:tracePt t="41646" x="6708775" y="4718050"/>
          <p14:tracePt t="41662" x="6759575" y="4692650"/>
          <p14:tracePt t="41679" x="6797675" y="4667250"/>
          <p14:tracePt t="41696" x="6821488" y="4656138"/>
          <p14:tracePt t="41699" x="6834188" y="4656138"/>
          <p14:tracePt t="42035" x="6834188" y="4643438"/>
          <p14:tracePt t="42044" x="6846888" y="4630738"/>
          <p14:tracePt t="42052" x="6859588" y="4618038"/>
          <p14:tracePt t="42064" x="6884988" y="4567238"/>
          <p14:tracePt t="42067" x="6897688" y="4518025"/>
          <p14:tracePt t="42083" x="6910388" y="4479925"/>
          <p14:tracePt t="42085" x="6910388" y="4443413"/>
          <p14:tracePt t="42098" x="6910388" y="4418013"/>
          <p14:tracePt t="42101" x="6910388" y="4379913"/>
          <p14:tracePt t="42115" x="6910388" y="4292600"/>
          <p14:tracePt t="42132" x="6910388" y="4217988"/>
          <p14:tracePt t="42149" x="6872288" y="4117975"/>
          <p14:tracePt t="42164" x="6859588" y="4067175"/>
          <p14:tracePt t="42182" x="6846888" y="4005263"/>
          <p14:tracePt t="42199" x="6821488" y="3954463"/>
          <p14:tracePt t="42214" x="6797675" y="3916363"/>
          <p14:tracePt t="42232" x="6759575" y="3867150"/>
          <p14:tracePt t="42235" x="6734175" y="3841750"/>
          <p14:tracePt t="42249" x="6708775" y="3829050"/>
          <p14:tracePt t="42252" x="6684963" y="3803650"/>
          <p14:tracePt t="42265" x="6646863" y="3779838"/>
          <p14:tracePt t="42268" x="6634163" y="3754438"/>
          <p14:tracePt t="42282" x="6608763" y="3754438"/>
          <p14:tracePt t="42284" x="6584950" y="3741738"/>
          <p14:tracePt t="42300" x="6521450" y="3729038"/>
          <p14:tracePt t="42315" x="6483350" y="3716338"/>
          <p14:tracePt t="42333" x="6446838" y="3716338"/>
          <p14:tracePt t="42349" x="6421438" y="3716338"/>
          <p14:tracePt t="42365" x="6396038" y="3716338"/>
          <p14:tracePt t="42383" x="6383338" y="3716338"/>
          <p14:tracePt t="42398" x="6359525" y="3716338"/>
          <p14:tracePt t="42415" x="6346825" y="3729038"/>
          <p14:tracePt t="42436" x="6346825" y="3741738"/>
          <p14:tracePt t="42449" x="6334125" y="3741738"/>
          <p14:tracePt t="42667" x="6334125" y="3767138"/>
          <p14:tracePt t="42675" x="6334125" y="3779838"/>
          <p14:tracePt t="42683" x="6334125" y="3792538"/>
          <p14:tracePt t="42701" x="6334125" y="3803650"/>
          <p14:tracePt t="42717" x="6359525" y="3816350"/>
          <p14:tracePt t="42740" x="6359525" y="3829050"/>
          <p14:tracePt t="42750" x="6370638" y="3841750"/>
          <p14:tracePt t="42766" x="6396038" y="3854450"/>
          <p14:tracePt t="42784" x="6434138" y="3867150"/>
          <p14:tracePt t="42787" x="6459538" y="3892550"/>
          <p14:tracePt t="42800" x="6496050" y="3905250"/>
          <p14:tracePt t="42803" x="6521450" y="3929063"/>
          <p14:tracePt t="42817" x="6546850" y="3941763"/>
          <p14:tracePt t="42821" x="6572250" y="3967163"/>
          <p14:tracePt t="42833" x="6608763" y="3979863"/>
          <p14:tracePt t="42836" x="6634163" y="4005263"/>
          <p14:tracePt t="42850" x="6659563" y="4017963"/>
          <p14:tracePt t="42854" x="6684963" y="4041775"/>
          <p14:tracePt t="42867" x="6721475" y="4067175"/>
          <p14:tracePt t="42884" x="6746875" y="4067175"/>
          <p14:tracePt t="42901" x="6746875" y="4079875"/>
          <p14:tracePt t="42917" x="6759575" y="4079875"/>
          <p14:tracePt t="42933" x="6772275" y="4092575"/>
          <p14:tracePt t="42950" x="6772275" y="4105275"/>
          <p14:tracePt t="42967" x="6784975" y="4117975"/>
          <p14:tracePt t="43004" x="6784975" y="4129088"/>
          <p14:tracePt t="43019" x="6797675" y="4129088"/>
          <p14:tracePt t="43027" x="6797675" y="4141788"/>
          <p14:tracePt t="43035" x="6797675" y="4154488"/>
          <p14:tracePt t="43051" x="6797675" y="4167188"/>
          <p14:tracePt t="43068" x="6821488" y="4192588"/>
          <p14:tracePt t="43091" x="6821488" y="4205288"/>
          <p14:tracePt t="43355" x="6834188" y="4205288"/>
          <p14:tracePt t="43364" x="6859588" y="4205288"/>
          <p14:tracePt t="43372" x="6921500" y="4205288"/>
          <p14:tracePt t="43385" x="7046913" y="4205288"/>
          <p14:tracePt t="43388" x="7223125" y="4205288"/>
          <p14:tracePt t="43402" x="7385050" y="4205288"/>
          <p14:tracePt t="43404" x="7548563" y="4205288"/>
          <p14:tracePt t="43420" x="7810500" y="4205288"/>
          <p14:tracePt t="43435" x="7897813" y="4205288"/>
          <p14:tracePt t="43438" x="7974013" y="4205288"/>
          <p14:tracePt t="43453" x="8061325" y="4192588"/>
          <p14:tracePt t="43468" x="8074025" y="4192588"/>
          <p14:tracePt t="43485" x="8099425" y="4179888"/>
          <p14:tracePt t="43501" x="8110538" y="4179888"/>
          <p14:tracePt t="43518" x="8123238" y="4179888"/>
          <p14:tracePt t="43534" x="8135938" y="4179888"/>
          <p14:tracePt t="43551" x="8161338" y="4167188"/>
          <p14:tracePt t="43567" x="8223250" y="4167188"/>
          <p14:tracePt t="43570" x="8261350" y="4154488"/>
          <p14:tracePt t="43585" x="8312150" y="4141788"/>
          <p14:tracePt t="43588" x="8399463" y="4129088"/>
          <p14:tracePt t="43601" x="8486775" y="4117975"/>
          <p14:tracePt t="43604" x="8548688" y="4117975"/>
          <p14:tracePt t="43618" x="8624888" y="4117975"/>
          <p14:tracePt t="43620" x="8712200" y="4105275"/>
          <p14:tracePt t="43635" x="8863013" y="4092575"/>
          <p14:tracePt t="43651" x="9024938" y="4079875"/>
          <p14:tracePt t="43668" x="9175750" y="4079875"/>
          <p14:tracePt t="43684" x="9288463" y="4079875"/>
          <p14:tracePt t="43701" x="9401175" y="4067175"/>
          <p14:tracePt t="43717" x="9525000" y="4054475"/>
          <p14:tracePt t="43734" x="9650413" y="4054475"/>
          <p14:tracePt t="43751" x="9763125" y="4054475"/>
          <p14:tracePt t="43768" x="9852025" y="4054475"/>
          <p14:tracePt t="43771" x="9888538" y="4054475"/>
          <p14:tracePt t="43785" x="9913938" y="4041775"/>
          <p14:tracePt t="43788" x="9926638" y="4041775"/>
          <p14:tracePt t="43801" x="9952038" y="4041775"/>
          <p14:tracePt t="43803" x="9963150" y="4041775"/>
          <p14:tracePt t="43819" x="9975850" y="4041775"/>
          <p14:tracePt t="43835" x="9988550" y="4041775"/>
          <p14:tracePt t="43979" x="10001250" y="4041775"/>
          <p14:tracePt t="44107" x="10013950" y="4041775"/>
          <p14:tracePt t="44148" x="10026650" y="4041775"/>
          <p14:tracePt t="44163" x="10026650" y="4054475"/>
          <p14:tracePt t="44171" x="10039350" y="4054475"/>
          <p14:tracePt t="44186" x="10052050" y="4067175"/>
          <p14:tracePt t="44203" x="10064750" y="4079875"/>
          <p14:tracePt t="44219" x="10064750" y="4092575"/>
          <p14:tracePt t="44435" x="10064750" y="4079875"/>
          <p14:tracePt t="44452" x="10052050" y="4079875"/>
          <p14:tracePt t="44467" x="10039350" y="4079875"/>
          <p14:tracePt t="44476" x="10026650" y="4079875"/>
          <p14:tracePt t="44486" x="10013950" y="4079875"/>
          <p14:tracePt t="44503" x="9975850" y="4079875"/>
          <p14:tracePt t="44520" x="9926638" y="4079875"/>
          <p14:tracePt t="44523" x="9888538" y="4079875"/>
          <p14:tracePt t="44537" x="9863138" y="4079875"/>
          <p14:tracePt t="44541" x="9826625" y="4079875"/>
          <p14:tracePt t="44554" x="9801225" y="4079875"/>
          <p14:tracePt t="44571" x="9788525" y="4079875"/>
          <p14:tracePt t="44587" x="9763125" y="4079875"/>
          <p14:tracePt t="44604" x="9739313" y="4079875"/>
          <p14:tracePt t="44621" x="9726613" y="4092575"/>
          <p14:tracePt t="44637" x="9701213" y="4105275"/>
          <p14:tracePt t="44653" x="9663113" y="4141788"/>
          <p14:tracePt t="44670" x="9637713" y="4154488"/>
          <p14:tracePt t="44687" x="9613900" y="4192588"/>
          <p14:tracePt t="44704" x="9601200" y="4241800"/>
          <p14:tracePt t="44707" x="9575800" y="4267200"/>
          <p14:tracePt t="44720" x="9563100" y="4305300"/>
          <p14:tracePt t="44725" x="9563100" y="4354513"/>
          <p14:tracePt t="44737" x="9537700" y="4392613"/>
          <p14:tracePt t="44739" x="9513888" y="4430713"/>
          <p14:tracePt t="44754" x="9501188" y="4479925"/>
          <p14:tracePt t="44771" x="9475788" y="4518025"/>
          <p14:tracePt t="44788" x="9475788" y="4567238"/>
          <p14:tracePt t="44804" x="9475788" y="4618038"/>
          <p14:tracePt t="44821" x="9475788" y="4667250"/>
          <p14:tracePt t="44837" x="9475788" y="4730750"/>
          <p14:tracePt t="44854" x="9475788" y="4779963"/>
          <p14:tracePt t="44871" x="9475788" y="4830763"/>
          <p14:tracePt t="44888" x="9488488" y="4868863"/>
          <p14:tracePt t="44904" x="9501188" y="4879975"/>
          <p14:tracePt t="44907" x="9513888" y="4892675"/>
          <p14:tracePt t="44922" x="9525000" y="4918075"/>
          <p14:tracePt t="44925" x="9537700" y="4930775"/>
          <p14:tracePt t="44939" x="9563100" y="4968875"/>
          <p14:tracePt t="44955" x="9613900" y="4992688"/>
          <p14:tracePt t="44971" x="9663113" y="5005388"/>
          <p14:tracePt t="44988" x="9713913" y="5018088"/>
          <p14:tracePt t="45005" x="9750425" y="5030788"/>
          <p14:tracePt t="45021" x="9775825" y="5030788"/>
          <p14:tracePt t="45038" x="9839325" y="5030788"/>
          <p14:tracePt t="45055" x="9926638" y="4992688"/>
          <p14:tracePt t="45071" x="10013950" y="4943475"/>
          <p14:tracePt t="45088" x="10075863" y="4879975"/>
          <p14:tracePt t="45092" x="10101263" y="4868863"/>
          <p14:tracePt t="45105" x="10113963" y="4856163"/>
          <p14:tracePt t="45108" x="10139363" y="4856163"/>
          <p14:tracePt t="45121" x="10139363" y="4843463"/>
          <p14:tracePt t="45124" x="10152063" y="4843463"/>
          <p14:tracePt t="45139" x="10164763" y="4818063"/>
          <p14:tracePt t="45323" x="10164763" y="4805363"/>
          <p14:tracePt t="45491" x="10113963" y="4805363"/>
          <p14:tracePt t="45499" x="10039350" y="4805363"/>
          <p14:tracePt t="45507" x="9939338" y="4805363"/>
          <p14:tracePt t="45523" x="9675813" y="4805363"/>
          <p14:tracePt t="45540" x="9350375" y="4818063"/>
          <p14:tracePt t="45556" x="8812213" y="4818063"/>
          <p14:tracePt t="45573" x="8035925" y="4818063"/>
          <p14:tracePt t="45589" x="7210425" y="4818063"/>
          <p14:tracePt t="45605" x="6434138" y="4818063"/>
          <p14:tracePt t="45623" x="5719763" y="4818063"/>
          <p14:tracePt t="45639" x="5132388" y="4818063"/>
          <p14:tracePt t="45656" x="4768850" y="4818063"/>
          <p14:tracePt t="45659" x="4630738" y="4818063"/>
          <p14:tracePt t="45673" x="4518025" y="4818063"/>
          <p14:tracePt t="45676" x="4430713" y="4818063"/>
          <p14:tracePt t="45690" x="4343400" y="4818063"/>
          <p14:tracePt t="45707" x="4305300" y="4830763"/>
          <p14:tracePt t="45723" x="4294188" y="4830763"/>
          <p14:tracePt t="45867" x="4305300" y="4830763"/>
          <p14:tracePt t="45875" x="4318000" y="4830763"/>
          <p14:tracePt t="45891" x="4330700" y="4805363"/>
          <p14:tracePt t="45908" x="4368800" y="4768850"/>
          <p14:tracePt t="45924" x="4406900" y="4730750"/>
          <p14:tracePt t="45941" x="4456113" y="4692650"/>
          <p14:tracePt t="45957" x="4518025" y="4643438"/>
          <p14:tracePt t="45974" x="4568825" y="4605338"/>
          <p14:tracePt t="45990" x="4630738" y="4567238"/>
          <p14:tracePt t="46007" x="4656138" y="4543425"/>
          <p14:tracePt t="46024" x="4706938" y="4530725"/>
          <p14:tracePt t="46027" x="4743450" y="4518025"/>
          <p14:tracePt t="46041" x="4768850" y="4518025"/>
          <p14:tracePt t="46043" x="4794250" y="4518025"/>
          <p14:tracePt t="46058" x="4843463" y="4518025"/>
          <p14:tracePt t="46061" x="4894263" y="4518025"/>
          <p14:tracePt t="46075" x="5006975" y="4505325"/>
          <p14:tracePt t="46091" x="5081588" y="4505325"/>
          <p14:tracePt t="46108" x="5157788" y="4505325"/>
          <p14:tracePt t="46124" x="5232400" y="4479925"/>
          <p14:tracePt t="46141" x="5281613" y="4479925"/>
          <p14:tracePt t="46157" x="5307013" y="4479925"/>
          <p14:tracePt t="46174" x="5332413" y="4479925"/>
          <p14:tracePt t="46219" x="5345113" y="4479925"/>
          <p14:tracePt t="46235" x="5357813" y="4479925"/>
          <p14:tracePt t="46243" x="5370513" y="4518025"/>
          <p14:tracePt t="46258" x="5419725" y="4605338"/>
          <p14:tracePt t="46275" x="5457825" y="4705350"/>
          <p14:tracePt t="46292" x="5507038" y="4818063"/>
          <p14:tracePt t="46308" x="5557838" y="4943475"/>
          <p14:tracePt t="46325" x="5583238" y="5068888"/>
          <p14:tracePt t="46342" x="5583238" y="5156200"/>
          <p14:tracePt t="46358" x="5583238" y="5230813"/>
          <p14:tracePt t="46374" x="5583238" y="5281613"/>
          <p14:tracePt t="46391" x="5595938" y="5294313"/>
          <p14:tracePt t="46408" x="5619750" y="5305425"/>
          <p14:tracePt t="46411" x="5645150" y="5305425"/>
          <p14:tracePt t="46425" x="5670550" y="5305425"/>
          <p14:tracePt t="46428" x="5719763" y="5305425"/>
          <p14:tracePt t="46442" x="5883275" y="5305425"/>
          <p14:tracePt t="46459" x="6146800" y="5268913"/>
          <p14:tracePt t="46476" x="6472238" y="5181600"/>
          <p14:tracePt t="46491" x="6859588" y="5105400"/>
          <p14:tracePt t="46509" x="7259638" y="4992688"/>
          <p14:tracePt t="46525" x="7697788" y="4905375"/>
          <p14:tracePt t="46541" x="8010525" y="4818063"/>
          <p14:tracePt t="46559" x="8235950" y="4768850"/>
          <p14:tracePt t="46575" x="8386763" y="4718050"/>
          <p14:tracePt t="46591" x="8448675" y="4705350"/>
          <p14:tracePt t="46595" x="8474075" y="4692650"/>
          <p14:tracePt t="46609" x="8499475" y="4692650"/>
          <p14:tracePt t="46625" x="8512175" y="4679950"/>
          <p14:tracePt t="46628" x="8537575" y="4679950"/>
          <p14:tracePt t="46642" x="8561388" y="4667250"/>
          <p14:tracePt t="46659" x="8637588" y="4643438"/>
          <p14:tracePt t="46675" x="8712200" y="4643438"/>
          <p14:tracePt t="46692" x="8799513" y="4643438"/>
          <p14:tracePt t="46709" x="8886825" y="4643438"/>
          <p14:tracePt t="46725" x="8999538" y="4630738"/>
          <p14:tracePt t="46742" x="9137650" y="4618038"/>
          <p14:tracePt t="46759" x="9288463" y="4605338"/>
          <p14:tracePt t="46776" x="9401175" y="4592638"/>
          <p14:tracePt t="46779" x="9437688" y="4592638"/>
          <p14:tracePt t="46792" x="9475788" y="4579938"/>
          <p14:tracePt t="46795" x="9513888" y="4567238"/>
          <p14:tracePt t="46809" x="9550400" y="4567238"/>
          <p14:tracePt t="46812" x="9575800" y="4567238"/>
          <p14:tracePt t="46827" x="9626600" y="4567238"/>
          <p14:tracePt t="46843" x="9688513" y="4567238"/>
          <p14:tracePt t="46859" x="9739313" y="4567238"/>
          <p14:tracePt t="46876" x="9788525" y="4554538"/>
          <p14:tracePt t="46893" x="9813925" y="4554538"/>
          <p14:tracePt t="46910" x="9826625" y="4554538"/>
          <p14:tracePt t="46927" x="9839325" y="4554538"/>
          <p14:tracePt t="46944" x="9852025" y="4554538"/>
          <p14:tracePt t="46962" x="9875838" y="4543425"/>
          <p14:tracePt t="46978" x="9888538" y="4543425"/>
          <p14:tracePt t="46982" x="9901238" y="4530725"/>
          <p14:tracePt t="46994" x="9913938" y="4518025"/>
          <p14:tracePt t="46997" x="9939338" y="4518025"/>
          <p14:tracePt t="47011" x="9963150" y="4492625"/>
          <p14:tracePt t="47029" x="10001250" y="4467225"/>
          <p14:tracePt t="47045" x="10039350" y="4418013"/>
          <p14:tracePt t="47061" x="10052050" y="4392613"/>
          <p14:tracePt t="47078" x="10075863" y="4330700"/>
          <p14:tracePt t="47094" x="10088563" y="4305300"/>
          <p14:tracePt t="47111" x="10101263" y="4267200"/>
          <p14:tracePt t="47116" x="10113963" y="4254500"/>
          <p14:tracePt t="47140" x="10113963" y="4241800"/>
          <p14:tracePt t="47171" x="10113963" y="4230688"/>
          <p14:tracePt t="47195" x="10113963" y="4217988"/>
          <p14:tracePt t="47203" x="10113963" y="4205288"/>
          <p14:tracePt t="47219" x="10113963" y="4192588"/>
          <p14:tracePt t="47251" x="10101263" y="4179888"/>
          <p14:tracePt t="47260" x="10088563" y="4167188"/>
          <p14:tracePt t="47269" x="10064750" y="4167188"/>
          <p14:tracePt t="47276" x="10026650" y="4141788"/>
          <p14:tracePt t="47294" x="9939338" y="4129088"/>
          <p14:tracePt t="47311" x="9863138" y="4092575"/>
          <p14:tracePt t="47327" x="9788525" y="4079875"/>
          <p14:tracePt t="47344" x="9675813" y="4079875"/>
          <p14:tracePt t="47348" x="9637713" y="4079875"/>
          <p14:tracePt t="47361" x="9601200" y="4079875"/>
          <p14:tracePt t="47363" x="9563100" y="4079875"/>
          <p14:tracePt t="47378" x="9525000" y="4079875"/>
          <p14:tracePt t="47380" x="9475788" y="4079875"/>
          <p14:tracePt t="47395" x="9363075" y="4117975"/>
          <p14:tracePt t="47411" x="9250363" y="4179888"/>
          <p14:tracePt t="47427" x="9163050" y="4241800"/>
          <p14:tracePt t="47444" x="9099550" y="4330700"/>
          <p14:tracePt t="47461" x="9050338" y="4430713"/>
          <p14:tracePt t="47477" x="9037638" y="4518025"/>
          <p14:tracePt t="47494" x="8999538" y="4630738"/>
          <p14:tracePt t="47510" x="8986838" y="4705350"/>
          <p14:tracePt t="47528" x="8975725" y="4779963"/>
          <p14:tracePt t="47531" x="8975725" y="4818063"/>
          <p14:tracePt t="47545" x="8975725" y="4856163"/>
          <p14:tracePt t="47548" x="8975725" y="4892675"/>
          <p14:tracePt t="47561" x="8975725" y="4930775"/>
          <p14:tracePt t="47564" x="8975725" y="4956175"/>
          <p14:tracePt t="47579" x="8975725" y="5005388"/>
          <p14:tracePt t="47596" x="8975725" y="5068888"/>
          <p14:tracePt t="47611" x="8975725" y="5118100"/>
          <p14:tracePt t="47628" x="8975725" y="5168900"/>
          <p14:tracePt t="47644" x="9012238" y="5243513"/>
          <p14:tracePt t="47662" x="9050338" y="5294313"/>
          <p14:tracePt t="47678" x="9112250" y="5368925"/>
          <p14:tracePt t="47695" x="9163050" y="5418138"/>
          <p14:tracePt t="47711" x="9237663" y="5456238"/>
          <p14:tracePt t="47730" x="9337675" y="5481638"/>
          <p14:tracePt t="47732" x="9413875" y="5507038"/>
          <p14:tracePt t="47746" x="9475788" y="5530850"/>
          <p14:tracePt t="47748" x="9550400" y="5556250"/>
          <p14:tracePt t="47761" x="9626600" y="5568950"/>
          <p14:tracePt t="47764" x="9713913" y="5581650"/>
          <p14:tracePt t="47779" x="9863138" y="5594350"/>
          <p14:tracePt t="47795" x="9963150" y="5594350"/>
          <p14:tracePt t="47812" x="10088563" y="5594350"/>
          <p14:tracePt t="47828" x="10164763" y="5594350"/>
          <p14:tracePt t="47845" x="10213975" y="5568950"/>
          <p14:tracePt t="47861" x="10252075" y="5507038"/>
          <p14:tracePt t="47879" x="10277475" y="5456238"/>
          <p14:tracePt t="47895" x="10301288" y="5368925"/>
          <p14:tracePt t="47912" x="10313988" y="5256213"/>
          <p14:tracePt t="47916" x="10313988" y="5168900"/>
          <p14:tracePt t="47929" x="10326688" y="5105400"/>
          <p14:tracePt t="47931" x="10339388" y="5030788"/>
          <p14:tracePt t="47947" x="10339388" y="4930775"/>
          <p14:tracePt t="47963" x="10339388" y="4856163"/>
          <p14:tracePt t="47980" x="10339388" y="4779963"/>
          <p14:tracePt t="47995" x="10326688" y="4705350"/>
          <p14:tracePt t="48012" x="10301288" y="4656138"/>
          <p14:tracePt t="48030" x="10288588" y="4630738"/>
          <p14:tracePt t="48047" x="10264775" y="4618038"/>
          <p14:tracePt t="48061" x="10239375" y="4605338"/>
          <p14:tracePt t="48078" x="10226675" y="4592638"/>
          <p14:tracePt t="48094" x="10213975" y="4592638"/>
          <p14:tracePt t="48111" x="10177463" y="4592638"/>
          <p14:tracePt t="48127" x="10113963" y="4592638"/>
          <p14:tracePt t="48129" x="10075863" y="4592638"/>
          <p14:tracePt t="48144" x="10039350" y="4592638"/>
          <p14:tracePt t="48146" x="9988550" y="4592638"/>
          <p14:tracePt t="48164" x="9888538" y="4592638"/>
          <p14:tracePt t="48179" x="9826625" y="4592638"/>
          <p14:tracePt t="48196" x="9750425" y="4605338"/>
          <p14:tracePt t="48212" x="9688513" y="4643438"/>
          <p14:tracePt t="48229" x="9626600" y="4679950"/>
          <p14:tracePt t="48246" x="9588500" y="4756150"/>
          <p14:tracePt t="48263" x="9550400" y="4830763"/>
          <p14:tracePt t="48280" x="9525000" y="4943475"/>
          <p14:tracePt t="48282" x="9525000" y="4992688"/>
          <p14:tracePt t="48296" x="9525000" y="5043488"/>
          <p14:tracePt t="48299" x="9513888" y="5081588"/>
          <p14:tracePt t="48313" x="9513888" y="5118100"/>
          <p14:tracePt t="48315" x="9513888" y="5143500"/>
          <p14:tracePt t="48331" x="9513888" y="5205413"/>
          <p14:tracePt t="48348" x="9513888" y="5218113"/>
          <p14:tracePt t="48363" x="9513888" y="5243513"/>
          <p14:tracePt t="48380" x="9513888" y="5281613"/>
          <p14:tracePt t="48397" x="9513888" y="5305425"/>
          <p14:tracePt t="48413" x="9513888" y="5318125"/>
          <p14:tracePt t="48443" x="9513888" y="5330825"/>
          <p14:tracePt t="49379" x="9525000" y="5330825"/>
          <p14:tracePt t="49387" x="9537700" y="5330825"/>
          <p14:tracePt t="49399" x="9575800" y="5330825"/>
          <p14:tracePt t="49402" x="9613900" y="5330825"/>
          <p14:tracePt t="49417" x="9650413" y="5330825"/>
          <p14:tracePt t="49420" x="9688513" y="5330825"/>
          <p14:tracePt t="49433" x="9726613" y="5330825"/>
          <p14:tracePt t="49435" x="9763125" y="5330825"/>
          <p14:tracePt t="49450" x="9801225" y="5330825"/>
          <p14:tracePt t="49452" x="9813925" y="5330825"/>
          <p14:tracePt t="49467" x="9839325" y="5330825"/>
          <p14:tracePt t="49483" x="9863138" y="5330825"/>
          <p14:tracePt t="49500" x="9888538" y="5330825"/>
          <p14:tracePt t="49517" x="9913938" y="5281613"/>
          <p14:tracePt t="49533" x="9939338" y="5205413"/>
          <p14:tracePt t="49549" x="9939338" y="5130800"/>
          <p14:tracePt t="49566" x="9939338" y="5056188"/>
          <p14:tracePt t="49583" x="9939338" y="4981575"/>
          <p14:tracePt t="49600" x="9939338" y="4930775"/>
          <p14:tracePt t="49604" x="9939338" y="4905375"/>
          <p14:tracePt t="49617" x="9939338" y="4892675"/>
          <p14:tracePt t="49620" x="9939338" y="4856163"/>
          <p14:tracePt t="49634" x="9926638" y="4830763"/>
          <p14:tracePt t="49636" x="9926638" y="4818063"/>
          <p14:tracePt t="49651" x="9926638" y="4768850"/>
          <p14:tracePt t="49668" x="9913938" y="4705350"/>
          <p14:tracePt t="49683" x="9913938" y="4656138"/>
          <p14:tracePt t="49700" x="9913938" y="4605338"/>
          <p14:tracePt t="49717" x="9913938" y="4543425"/>
          <p14:tracePt t="49734" x="9888538" y="4492625"/>
          <p14:tracePt t="49750" x="9888538" y="4443413"/>
          <p14:tracePt t="49767" x="9888538" y="4392613"/>
          <p14:tracePt t="49784" x="9888538" y="4330700"/>
          <p14:tracePt t="49788" x="9875838" y="4305300"/>
          <p14:tracePt t="49800" x="9875838" y="4279900"/>
          <p14:tracePt t="49803" x="9875838" y="4254500"/>
          <p14:tracePt t="49818" x="9863138" y="4230688"/>
          <p14:tracePt t="49820" x="9852025" y="4192588"/>
          <p14:tracePt t="49834" x="9839325" y="4141788"/>
          <p14:tracePt t="49852" x="9826625" y="4092575"/>
          <p14:tracePt t="49868" x="9801225" y="4067175"/>
          <p14:tracePt t="49884" x="9788525" y="4029075"/>
          <p14:tracePt t="49901" x="9775825" y="4017963"/>
          <p14:tracePt t="49918" x="9750425" y="3979863"/>
          <p14:tracePt t="49934" x="9726613" y="3967163"/>
          <p14:tracePt t="49951" x="9713913" y="3954463"/>
          <p14:tracePt t="49967" x="9688513" y="3929063"/>
          <p14:tracePt t="49972" x="9663113" y="3929063"/>
          <p14:tracePt t="49984" x="9663113" y="3916363"/>
          <p14:tracePt t="50003" x="9650413" y="3916363"/>
          <p14:tracePt t="50043" x="9637713" y="3916363"/>
          <p14:tracePt t="50051" x="9626600" y="3916363"/>
          <p14:tracePt t="50067" x="9613900" y="3916363"/>
          <p14:tracePt t="50075" x="9588500" y="3916363"/>
          <p14:tracePt t="50084" x="9550400" y="3916363"/>
          <p14:tracePt t="50102" x="9501188" y="3916363"/>
          <p14:tracePt t="50117" x="9437688" y="3916363"/>
          <p14:tracePt t="50134" x="9375775" y="3941763"/>
          <p14:tracePt t="50151" x="9312275" y="3979863"/>
          <p14:tracePt t="50169" x="9263063" y="4017963"/>
          <p14:tracePt t="50171" x="9237663" y="4054475"/>
          <p14:tracePt t="50185" x="9224963" y="4079875"/>
          <p14:tracePt t="50188" x="9188450" y="4105275"/>
          <p14:tracePt t="50201" x="9150350" y="4167188"/>
          <p14:tracePt t="50204" x="9137650" y="4217988"/>
          <p14:tracePt t="50219" x="9063038" y="4341813"/>
          <p14:tracePt t="50235" x="8999538" y="4430713"/>
          <p14:tracePt t="50251" x="8963025" y="4505325"/>
          <p14:tracePt t="50268" x="8912225" y="4618038"/>
          <p14:tracePt t="50285" x="8874125" y="4692650"/>
          <p14:tracePt t="50301" x="8837613" y="4756150"/>
          <p14:tracePt t="50318" x="8824913" y="4818063"/>
          <p14:tracePt t="50335" x="8812213" y="4892675"/>
          <p14:tracePt t="50351" x="8812213" y="4943475"/>
          <p14:tracePt t="50355" x="8812213" y="4981575"/>
          <p14:tracePt t="50369" x="8812213" y="5005388"/>
          <p14:tracePt t="50372" x="8824913" y="5030788"/>
          <p14:tracePt t="50385" x="8837613" y="5081588"/>
          <p14:tracePt t="50387" x="8850313" y="5105400"/>
          <p14:tracePt t="50402" x="8899525" y="5156200"/>
          <p14:tracePt t="50419" x="8937625" y="5194300"/>
          <p14:tracePt t="50435" x="8963025" y="5218113"/>
          <p14:tracePt t="50452" x="9037638" y="5243513"/>
          <p14:tracePt t="50469" x="9088438" y="5256213"/>
          <p14:tracePt t="50485" x="9137650" y="5268913"/>
          <p14:tracePt t="50502" x="9237663" y="5294313"/>
          <p14:tracePt t="50519" x="9363075" y="5294313"/>
          <p14:tracePt t="50535" x="9525000" y="5305425"/>
          <p14:tracePt t="50552" x="9675813" y="5318125"/>
          <p14:tracePt t="50555" x="9763125" y="5318125"/>
          <p14:tracePt t="50569" x="9852025" y="5318125"/>
          <p14:tracePt t="50571" x="9901238" y="5318125"/>
          <p14:tracePt t="50586" x="10013950" y="5281613"/>
          <p14:tracePt t="50604" x="10101263" y="5205413"/>
          <p14:tracePt t="50619" x="10201275" y="5118100"/>
          <p14:tracePt t="50636" x="10239375" y="5018088"/>
          <p14:tracePt t="50653" x="10264775" y="4930775"/>
          <p14:tracePt t="50669" x="10277475" y="4879975"/>
          <p14:tracePt t="50686" x="10277475" y="4818063"/>
          <p14:tracePt t="50702" x="10264775" y="4756150"/>
          <p14:tracePt t="50719" x="10201275" y="4667250"/>
          <p14:tracePt t="50724" x="10177463" y="4630738"/>
          <p14:tracePt t="50736" x="10139363" y="4579938"/>
          <p14:tracePt t="50739" x="10113963" y="4554538"/>
          <p14:tracePt t="50753" x="10075863" y="4518025"/>
          <p14:tracePt t="50755" x="10039350" y="4454525"/>
          <p14:tracePt t="50770" x="9952038" y="4367213"/>
          <p14:tracePt t="50788" x="9875838" y="4279900"/>
          <p14:tracePt t="50803" x="9826625" y="4217988"/>
          <p14:tracePt t="50820" x="9826625" y="4179888"/>
          <p14:tracePt t="50836" x="9801225" y="4154488"/>
          <p14:tracePt t="50853" x="9775825" y="4129088"/>
          <p14:tracePt t="50869" x="9750425" y="4105275"/>
          <p14:tracePt t="50886" x="9726613" y="4079875"/>
          <p14:tracePt t="50903" x="9713913" y="4067175"/>
          <p14:tracePt t="50923" x="9701213" y="4067175"/>
          <p14:tracePt t="50937" x="9688513" y="4067175"/>
          <p14:tracePt t="50940" x="9675813" y="4067175"/>
          <p14:tracePt t="50953" x="9650413" y="4067175"/>
          <p14:tracePt t="50955" x="9626600" y="4067175"/>
          <p14:tracePt t="50970" x="9550400" y="4067175"/>
          <p14:tracePt t="50987" x="9450388" y="4067175"/>
          <p14:tracePt t="51003" x="9375775" y="4067175"/>
          <p14:tracePt t="51021" x="9301163" y="4067175"/>
          <p14:tracePt t="51037" x="9212263" y="4092575"/>
          <p14:tracePt t="51053" x="9099550" y="4117975"/>
          <p14:tracePt t="51070" x="8999538" y="4141788"/>
          <p14:tracePt t="51087" x="8924925" y="4167188"/>
          <p14:tracePt t="51104" x="8850313" y="4192588"/>
          <p14:tracePt t="51108" x="8812213" y="4217988"/>
          <p14:tracePt t="51121" x="8763000" y="4230688"/>
          <p14:tracePt t="51123" x="8724900" y="4241800"/>
          <p14:tracePt t="51138" x="8686800" y="4241800"/>
          <p14:tracePt t="51140" x="8650288" y="4254500"/>
          <p14:tracePt t="51155" x="8574088" y="4267200"/>
          <p14:tracePt t="51172" x="8524875" y="4279900"/>
          <p14:tracePt t="51187" x="8435975" y="4305300"/>
          <p14:tracePt t="51204" x="8361363" y="4305300"/>
          <p14:tracePt t="51221" x="8299450" y="4318000"/>
          <p14:tracePt t="51237" x="8235950" y="4341813"/>
          <p14:tracePt t="51254" x="8161338" y="4341813"/>
          <p14:tracePt t="51271" x="8099425" y="4341813"/>
          <p14:tracePt t="51289" x="8035925" y="4341813"/>
          <p14:tracePt t="51292" x="7999413" y="4341813"/>
          <p14:tracePt t="51304" x="7961313" y="4341813"/>
          <p14:tracePt t="51308" x="7923213" y="4341813"/>
          <p14:tracePt t="51321" x="7861300" y="4354513"/>
          <p14:tracePt t="51324" x="7797800" y="4354513"/>
          <p14:tracePt t="51339" x="7610475" y="4354513"/>
          <p14:tracePt t="51355" x="7335838" y="4354513"/>
          <p14:tracePt t="51371" x="6985000" y="4367213"/>
          <p14:tracePt t="51388" x="6596063" y="4367213"/>
          <p14:tracePt t="51404" x="6183313" y="4367213"/>
          <p14:tracePt t="51421" x="5832475" y="4367213"/>
          <p14:tracePt t="51438" x="5557838" y="4367213"/>
          <p14:tracePt t="51455" x="5332413" y="4367213"/>
          <p14:tracePt t="51471" x="5219700" y="4367213"/>
          <p14:tracePt t="51488" x="5094288" y="4379913"/>
          <p14:tracePt t="51491" x="5045075" y="4392613"/>
          <p14:tracePt t="51505" x="4968875" y="4392613"/>
          <p14:tracePt t="51507" x="4906963" y="4405313"/>
          <p14:tracePt t="51521" x="4832350" y="4418013"/>
          <p14:tracePt t="51523" x="4743450" y="4430713"/>
          <p14:tracePt t="51540" x="4568825" y="4467225"/>
          <p14:tracePt t="51555" x="4368800" y="4492625"/>
          <p14:tracePt t="51571" x="4192588" y="4505325"/>
          <p14:tracePt t="51589" x="4030663" y="4518025"/>
          <p14:tracePt t="51605" x="3867150" y="4543425"/>
          <p14:tracePt t="51621" x="3705225" y="4554538"/>
          <p14:tracePt t="51638" x="3530600" y="4567238"/>
          <p14:tracePt t="51655" x="3392488" y="4567238"/>
          <p14:tracePt t="51672" x="3267075" y="4592638"/>
          <p14:tracePt t="51675" x="3216275" y="4592638"/>
          <p14:tracePt t="51689" x="3167063" y="4592638"/>
          <p14:tracePt t="51691" x="3116263" y="4592638"/>
          <p14:tracePt t="51706" x="3016250" y="4605338"/>
          <p14:tracePt t="51723" x="2928938" y="4605338"/>
          <p14:tracePt t="51740" x="2854325" y="4605338"/>
          <p14:tracePt t="51755" x="2803525" y="4605338"/>
          <p14:tracePt t="51772" x="2778125" y="4605338"/>
          <p14:tracePt t="51827" x="2816225" y="4592638"/>
          <p14:tracePt t="51836" x="2890838" y="4567238"/>
          <p14:tracePt t="51844" x="2979738" y="4543425"/>
          <p14:tracePt t="51856" x="3092450" y="4518025"/>
          <p14:tracePt t="51859" x="3216275" y="4505325"/>
          <p14:tracePt t="51872" x="3328988" y="4492625"/>
          <p14:tracePt t="51875" x="3467100" y="4479925"/>
          <p14:tracePt t="51890" x="3592513" y="4467225"/>
          <p14:tracePt t="51892" x="3717925" y="4454525"/>
          <p14:tracePt t="51907" x="3867150" y="4454525"/>
          <p14:tracePt t="51924" x="3917950" y="4454525"/>
          <p14:tracePt t="51940" x="3930650" y="4454525"/>
          <p14:tracePt t="51988" x="3905250" y="4454525"/>
          <p14:tracePt t="51995" x="3867150" y="4454525"/>
          <p14:tracePt t="52014" x="3767138" y="4454525"/>
          <p14:tracePt t="52024" x="3717925" y="4454525"/>
          <p14:tracePt t="52027" x="3654425" y="4454525"/>
          <p14:tracePt t="52042" x="3605213" y="4454525"/>
          <p14:tracePt t="52046" x="3567113" y="4454525"/>
          <p14:tracePt t="52058" x="3530600" y="4454525"/>
          <p14:tracePt t="52061" x="3505200" y="4454525"/>
          <p14:tracePt t="52075" x="3479800" y="4454525"/>
          <p14:tracePt t="52147" x="3517900" y="4454525"/>
          <p14:tracePt t="52158" x="3567113" y="4454525"/>
          <p14:tracePt t="52167" x="3654425" y="4454525"/>
          <p14:tracePt t="52173" x="3756025" y="4454525"/>
          <p14:tracePt t="52191" x="4005263" y="4454525"/>
          <p14:tracePt t="52208" x="4205288" y="4454525"/>
          <p14:tracePt t="52211" x="4256088" y="4454525"/>
          <p14:tracePt t="52224" x="4281488" y="4454525"/>
          <p14:tracePt t="52227" x="4294188" y="4454525"/>
          <p14:tracePt t="52240" x="4305300" y="4454525"/>
          <p14:tracePt t="52267" x="4281488" y="4454525"/>
          <p14:tracePt t="52275" x="4230688" y="4454525"/>
          <p14:tracePt t="52290" x="4043363" y="4492625"/>
          <p14:tracePt t="52307" x="3805238" y="4530725"/>
          <p14:tracePt t="52324" x="3554413" y="4554538"/>
          <p14:tracePt t="52340" x="3328988" y="4567238"/>
          <p14:tracePt t="52356" x="3228975" y="4592638"/>
          <p14:tracePt t="52373" x="3192463" y="4592638"/>
          <p14:tracePt t="52390" x="3179763" y="4592638"/>
          <p14:tracePt t="52443" x="3192463" y="4605338"/>
          <p14:tracePt t="52451" x="3205163" y="4605338"/>
          <p14:tracePt t="52459" x="3216275" y="4618038"/>
          <p14:tracePt t="52475" x="3279775" y="4618038"/>
          <p14:tracePt t="52491" x="3305175" y="4618038"/>
          <p14:tracePt t="52507" x="3341688" y="4618038"/>
          <p14:tracePt t="52525" x="3367088" y="4618038"/>
          <p14:tracePt t="52541" x="3392488" y="4618038"/>
          <p14:tracePt t="52557" x="3405188" y="4618038"/>
          <p14:tracePt t="52580" x="3417888" y="4618038"/>
          <p14:tracePt t="52787" x="3429000" y="4618038"/>
          <p14:tracePt t="52795" x="3454400" y="4618038"/>
          <p14:tracePt t="52808" x="3505200" y="4618038"/>
          <p14:tracePt t="52811" x="3605213" y="4618038"/>
          <p14:tracePt t="52825" x="3743325" y="4643438"/>
          <p14:tracePt t="52827" x="3905250" y="4667250"/>
          <p14:tracePt t="52842" x="4406900" y="4730750"/>
          <p14:tracePt t="52860" x="5045075" y="4792663"/>
          <p14:tracePt t="52875" x="5732463" y="4805363"/>
          <p14:tracePt t="52891" x="6383338" y="4805363"/>
          <p14:tracePt t="52909" x="6997700" y="4805363"/>
          <p14:tracePt t="52925" x="7572375" y="4805363"/>
          <p14:tracePt t="52941" x="7986713" y="4805363"/>
          <p14:tracePt t="52959" x="8312150" y="4805363"/>
          <p14:tracePt t="52976" x="8586788" y="4805363"/>
          <p14:tracePt t="52980" x="8712200" y="4805363"/>
          <p14:tracePt t="52991" x="8812213" y="4805363"/>
          <p14:tracePt t="52994" x="8912225" y="4805363"/>
          <p14:tracePt t="53009" x="9012238" y="4805363"/>
          <p14:tracePt t="53011" x="9112250" y="4805363"/>
          <p14:tracePt t="53026" x="9212263" y="4805363"/>
          <p14:tracePt t="53028" x="9301163" y="4818063"/>
          <p14:tracePt t="53043" x="9413875" y="4830763"/>
          <p14:tracePt t="53059" x="9488488" y="4830763"/>
          <p14:tracePt t="53075" x="9563100" y="4830763"/>
          <p14:tracePt t="53092" x="9613900" y="4830763"/>
          <p14:tracePt t="53109" x="9637713" y="4830763"/>
          <p14:tracePt t="53125" x="9650413" y="4830763"/>
          <p14:tracePt t="53142" x="9688513" y="4830763"/>
          <p14:tracePt t="53159" x="9713913" y="4830763"/>
          <p14:tracePt t="53176" x="9750425" y="4830763"/>
          <p14:tracePt t="53179" x="9763125" y="4830763"/>
          <p14:tracePt t="53192" x="9775825" y="4830763"/>
          <p14:tracePt t="53315" x="9775825" y="4843463"/>
          <p14:tracePt t="53323" x="9775825" y="4856163"/>
          <p14:tracePt t="53331" x="9775825" y="4868863"/>
          <p14:tracePt t="53343" x="9750425" y="4892675"/>
          <p14:tracePt t="53360" x="9613900" y="4968875"/>
          <p14:tracePt t="53363" x="9537700" y="5018088"/>
          <p14:tracePt t="53376" x="9463088" y="5056188"/>
          <p14:tracePt t="53380" x="9401175" y="5081588"/>
          <p14:tracePt t="53392" x="9337675" y="5105400"/>
          <p14:tracePt t="53395" x="9288463" y="5130800"/>
          <p14:tracePt t="53410" x="9224963" y="5143500"/>
          <p14:tracePt t="53427" x="9199563" y="5156200"/>
          <p14:tracePt t="53467" x="9224963" y="5168900"/>
          <p14:tracePt t="53476" x="9263063" y="5168900"/>
          <p14:tracePt t="53485" x="9324975" y="5168900"/>
          <p14:tracePt t="53493" x="9388475" y="5168900"/>
          <p14:tracePt t="53510" x="9513888" y="5168900"/>
          <p14:tracePt t="53527" x="9601200" y="5168900"/>
          <p14:tracePt t="53531" x="9626600" y="5168900"/>
          <p14:tracePt t="53544" x="9637713" y="5156200"/>
          <p14:tracePt t="53546" x="9663113" y="5143500"/>
          <p14:tracePt t="53563" x="9675813" y="5143500"/>
          <p14:tracePt t="53577" x="9688513" y="5143500"/>
          <p14:tracePt t="53867" x="9713913" y="5143500"/>
          <p14:tracePt t="53875" x="9750425" y="5130800"/>
          <p14:tracePt t="53883" x="9788525" y="5118100"/>
          <p14:tracePt t="53894" x="9852025" y="5092700"/>
          <p14:tracePt t="53910" x="9988550" y="5043488"/>
          <p14:tracePt t="53928" x="10201275" y="4956175"/>
          <p14:tracePt t="53931" x="10288588" y="4905375"/>
          <p14:tracePt t="53945" x="10401300" y="4830763"/>
          <p14:tracePt t="53948" x="10514013" y="4756150"/>
          <p14:tracePt t="53961" x="10602913" y="4679950"/>
          <p14:tracePt t="53963" x="10677525" y="4579938"/>
          <p14:tracePt t="53979" x="10828338" y="4418013"/>
          <p14:tracePt t="53995" x="10928350" y="4267200"/>
          <p14:tracePt t="54011" x="11015663" y="4117975"/>
          <p14:tracePt t="54029" x="11090275" y="3992563"/>
          <p14:tracePt t="54045" x="11153775" y="3854450"/>
          <p14:tracePt t="54061" x="11215688" y="3754438"/>
          <p14:tracePt t="54078" x="11253788" y="3667125"/>
          <p14:tracePt t="54095" x="11290300" y="3590925"/>
          <p14:tracePt t="54111" x="11315700" y="3516313"/>
          <p14:tracePt t="54129" x="11315700" y="3467100"/>
          <p14:tracePt t="54131" x="11315700" y="3441700"/>
          <p14:tracePt t="54145" x="11315700" y="3416300"/>
          <p14:tracePt t="54147" x="11315700" y="3403600"/>
          <p14:tracePt t="54162" x="11315700" y="3378200"/>
          <p14:tracePt t="54179" x="11315700" y="3354388"/>
          <p14:tracePt t="54195" x="11315700" y="3341688"/>
          <p14:tracePt t="54211" x="11315700" y="3328988"/>
          <p14:tracePt t="54235" x="11315700" y="3316288"/>
          <p14:tracePt t="54245" x="11315700" y="3303588"/>
          <p14:tracePt t="54262" x="11303000" y="3290888"/>
          <p14:tracePt t="54279" x="11290300" y="3267075"/>
          <p14:tracePt t="54296" x="11277600" y="3254375"/>
          <p14:tracePt t="54300" x="11266488" y="3228975"/>
          <p14:tracePt t="54315" x="11241088" y="3216275"/>
          <p14:tracePt t="54329" x="11228388" y="3203575"/>
          <p14:tracePt t="54331" x="11215688" y="3178175"/>
          <p14:tracePt t="54345" x="11215688" y="3165475"/>
          <p14:tracePt t="54348" x="11190288" y="3154363"/>
          <p14:tracePt t="54363" x="11164888" y="3128963"/>
          <p14:tracePt t="54379" x="11141075" y="3116263"/>
          <p14:tracePt t="54395" x="11128375" y="3103563"/>
          <p14:tracePt t="54412" x="11115675" y="3103563"/>
          <p14:tracePt t="54429" x="11090275" y="3090863"/>
          <p14:tracePt t="54445" x="11064875" y="3078163"/>
          <p14:tracePt t="54462" x="11028363" y="3078163"/>
          <p14:tracePt t="54479" x="10952163" y="3078163"/>
          <p14:tracePt t="54482" x="10902950" y="3078163"/>
          <p14:tracePt t="54496" x="10815638" y="3078163"/>
          <p14:tracePt t="54499" x="10726738" y="3078163"/>
          <p14:tracePt t="54513" x="10639425" y="3103563"/>
          <p14:tracePt t="54515" x="10539413" y="3128963"/>
          <p14:tracePt t="54530" x="10439400" y="3154363"/>
          <p14:tracePt t="54532" x="10326688" y="3190875"/>
          <p14:tracePt t="54547" x="10152063" y="3267075"/>
          <p14:tracePt t="54563" x="10013950" y="3367088"/>
          <p14:tracePt t="54579" x="9926638" y="3429000"/>
          <p14:tracePt t="54596" x="9863138" y="3516313"/>
          <p14:tracePt t="54613" x="9826625" y="3616325"/>
          <p14:tracePt t="54629" x="9763125" y="3767138"/>
          <p14:tracePt t="54646" x="9688513" y="3916363"/>
          <p14:tracePt t="54664" x="9613900" y="4041775"/>
          <p14:tracePt t="54668" x="9575800" y="4105275"/>
          <p14:tracePt t="54680" x="9550400" y="4179888"/>
          <p14:tracePt t="54683" x="9537700" y="4230688"/>
          <p14:tracePt t="54697" x="9513888" y="4279900"/>
          <p14:tracePt t="54700" x="9488488" y="4305300"/>
          <p14:tracePt t="54713" x="9488488" y="4318000"/>
          <p14:tracePt t="54715" x="9488488" y="4341813"/>
          <p14:tracePt t="54731" x="9475788" y="4392613"/>
          <p14:tracePt t="54747" x="9463088" y="4443413"/>
          <p14:tracePt t="54763" x="9463088" y="4479925"/>
          <p14:tracePt t="54780" x="9463088" y="4492625"/>
          <p14:tracePt t="54796" x="9463088" y="4518025"/>
          <p14:tracePt t="54813" x="9463088" y="4530725"/>
          <p14:tracePt t="54830" x="9463088" y="4543425"/>
          <p14:tracePt t="54846" x="9463088" y="4554538"/>
          <p14:tracePt t="54863" x="9463088" y="4567238"/>
          <p14:tracePt t="54900" x="9463088" y="4579938"/>
          <p14:tracePt t="54907" x="9463088" y="4592638"/>
          <p14:tracePt t="54916" x="9463088" y="4605338"/>
          <p14:tracePt t="54932" x="9463088" y="4643438"/>
          <p14:tracePt t="54947" x="9463088" y="4679950"/>
          <p14:tracePt t="54964" x="9463088" y="4743450"/>
          <p14:tracePt t="54981" x="9463088" y="4843463"/>
          <p14:tracePt t="54998" x="9463088" y="4981575"/>
          <p14:tracePt t="55005" x="9463088" y="5056188"/>
          <p14:tracePt t="55014" x="9463088" y="5118100"/>
          <p14:tracePt t="55031" x="9475788" y="5230813"/>
          <p14:tracePt t="55047" x="9513888" y="5343525"/>
          <p14:tracePt t="55051" x="9537700" y="5394325"/>
          <p14:tracePt t="55064" x="9550400" y="5430838"/>
          <p14:tracePt t="55068" x="9575800" y="5481638"/>
          <p14:tracePt t="55080" x="9588500" y="5518150"/>
          <p14:tracePt t="55084" x="9601200" y="5543550"/>
          <p14:tracePt t="55099" x="9650413" y="5607050"/>
          <p14:tracePt t="55115" x="9663113" y="5630863"/>
          <p14:tracePt t="55131" x="9688513" y="5656263"/>
          <p14:tracePt t="55148" x="9713913" y="5656263"/>
          <p14:tracePt t="55165" x="9750425" y="5668963"/>
          <p14:tracePt t="55181" x="9788525" y="5681663"/>
          <p14:tracePt t="55198" x="9852025" y="5681663"/>
          <p14:tracePt t="55214" x="9926638" y="5681663"/>
          <p14:tracePt t="55231" x="9963150" y="5668963"/>
          <p14:tracePt t="55249" x="10001250" y="5656263"/>
          <p14:tracePt t="55252" x="10013950" y="5643563"/>
          <p14:tracePt t="55265" x="10039350" y="5630863"/>
          <p14:tracePt t="55268" x="10052050" y="5630863"/>
          <p14:tracePt t="55281" x="10064750" y="5607050"/>
          <p14:tracePt t="55284" x="10101263" y="5594350"/>
          <p14:tracePt t="55299" x="10152063" y="5518150"/>
          <p14:tracePt t="55316" x="10213975" y="5394325"/>
          <p14:tracePt t="55331" x="10252075" y="5230813"/>
          <p14:tracePt t="55349" x="10277475" y="5030788"/>
          <p14:tracePt t="55365" x="10277475" y="4843463"/>
          <p14:tracePt t="55381" x="10277475" y="4679950"/>
          <p14:tracePt t="55398" x="10277475" y="4543425"/>
          <p14:tracePt t="55415" x="10277475" y="4418013"/>
          <p14:tracePt t="55431" x="10277475" y="4354513"/>
          <p14:tracePt t="55434" x="10264775" y="4330700"/>
          <p14:tracePt t="55448" x="10252075" y="4318000"/>
          <p14:tracePt t="55451" x="10252075" y="4305300"/>
          <p14:tracePt t="55465" x="10239375" y="4267200"/>
          <p14:tracePt t="55468" x="10226675" y="4254500"/>
          <p14:tracePt t="55482" x="10213975" y="4217988"/>
          <p14:tracePt t="55499" x="10177463" y="4192588"/>
          <p14:tracePt t="55515" x="10164763" y="4167188"/>
          <p14:tracePt t="55532" x="10126663" y="4154488"/>
          <p14:tracePt t="55549" x="10088563" y="4141788"/>
          <p14:tracePt t="55565" x="10052050" y="4117975"/>
          <p14:tracePt t="55582" x="10013950" y="4117975"/>
          <p14:tracePt t="55599" x="9988550" y="4117975"/>
          <p14:tracePt t="55615" x="9952038" y="4105275"/>
          <p14:tracePt t="55632" x="9901238" y="4105275"/>
          <p14:tracePt t="55635" x="9875838" y="4105275"/>
          <p14:tracePt t="55649" x="9852025" y="4105275"/>
          <p14:tracePt t="55651" x="9826625" y="4105275"/>
          <p14:tracePt t="55666" x="9763125" y="4105275"/>
          <p14:tracePt t="55683" x="9701213" y="4105275"/>
          <p14:tracePt t="55699" x="9637713" y="4117975"/>
          <p14:tracePt t="55716" x="9575800" y="4141788"/>
          <p14:tracePt t="55733" x="9513888" y="4179888"/>
          <p14:tracePt t="55748" x="9424988" y="4217988"/>
          <p14:tracePt t="55765" x="9350375" y="4279900"/>
          <p14:tracePt t="55782" x="9301163" y="4318000"/>
          <p14:tracePt t="55799" x="9237663" y="4354513"/>
          <p14:tracePt t="55803" x="9224963" y="4379913"/>
          <p14:tracePt t="55817" x="9199563" y="4418013"/>
          <p14:tracePt t="55833" x="9163050" y="4505325"/>
          <p14:tracePt t="55835" x="9150350" y="4543425"/>
          <p14:tracePt t="55850" x="9124950" y="4656138"/>
          <p14:tracePt t="55867" x="9124950" y="4730750"/>
          <p14:tracePt t="55883" x="9124950" y="4805363"/>
          <p14:tracePt t="55900" x="9124950" y="4892675"/>
          <p14:tracePt t="55916" x="9150350" y="4992688"/>
          <p14:tracePt t="55933" x="9212263" y="5130800"/>
          <p14:tracePt t="55950" x="9263063" y="5243513"/>
          <p14:tracePt t="55966" x="9312275" y="5330825"/>
          <p14:tracePt t="55983" x="9350375" y="5368925"/>
          <p14:tracePt t="55999" x="9363075" y="5407025"/>
          <p14:tracePt t="56016" x="9401175" y="5443538"/>
          <p14:tracePt t="56034" x="9424988" y="5468938"/>
          <p14:tracePt t="56051" x="9450388" y="5468938"/>
          <p14:tracePt t="56067" x="9475788" y="5481638"/>
          <p14:tracePt t="56083" x="9501188" y="5494338"/>
          <p14:tracePt t="56100" x="9537700" y="5494338"/>
          <p14:tracePt t="56118" x="9575800" y="5494338"/>
          <p14:tracePt t="56133" x="9601200" y="5494338"/>
          <p14:tracePt t="56150" x="9637713" y="5494338"/>
          <p14:tracePt t="56167" x="9675813" y="5494338"/>
          <p14:tracePt t="56171" x="9701213" y="5494338"/>
          <p14:tracePt t="56184" x="9739313" y="5481638"/>
          <p14:tracePt t="56187" x="9763125" y="5468938"/>
          <p14:tracePt t="56200" x="9788525" y="5456238"/>
          <p14:tracePt t="56218" x="9839325" y="5418138"/>
          <p14:tracePt t="56221" x="9852025" y="5407025"/>
          <p14:tracePt t="56235" x="9901238" y="5368925"/>
          <p14:tracePt t="56250" x="9952038" y="5318125"/>
          <p14:tracePt t="56267" x="9963150" y="5243513"/>
          <p14:tracePt t="56284" x="9988550" y="5181600"/>
          <p14:tracePt t="56302" x="10013950" y="5068888"/>
          <p14:tracePt t="56318" x="10039350" y="5005388"/>
          <p14:tracePt t="56333" x="10039350" y="4930775"/>
          <p14:tracePt t="56351" x="10039350" y="4892675"/>
          <p14:tracePt t="56368" x="10039350" y="4879975"/>
          <p14:tracePt t="56370" x="10039350" y="4856163"/>
          <p14:tracePt t="56384" x="10039350" y="4843463"/>
          <p14:tracePt t="56387" x="10039350" y="4830763"/>
          <p14:tracePt t="56403" x="10039350" y="4818063"/>
          <p14:tracePt t="56427" x="10039350" y="4805363"/>
          <p14:tracePt t="56435" x="10039350" y="4779963"/>
          <p14:tracePt t="56451" x="10001250" y="4756150"/>
          <p14:tracePt t="56468" x="9975850" y="4730750"/>
          <p14:tracePt t="56485" x="9952038" y="4705350"/>
          <p14:tracePt t="56500" x="9939338" y="4692650"/>
          <p14:tracePt t="56517" x="9926638" y="4667250"/>
          <p14:tracePt t="56534" x="9913938" y="4656138"/>
          <p14:tracePt t="56551" x="9888538" y="4643438"/>
          <p14:tracePt t="56569" x="9875838" y="4618038"/>
          <p14:tracePt t="56572" x="9863138" y="4605338"/>
          <p14:tracePt t="56585" x="9852025" y="4605338"/>
          <p14:tracePt t="56587" x="9826625" y="4592638"/>
          <p14:tracePt t="56601" x="9813925" y="4579938"/>
          <p14:tracePt t="56603" x="9788525" y="4567238"/>
          <p14:tracePt t="56619" x="9763125" y="4554538"/>
          <p14:tracePt t="56635" x="9713913" y="4530725"/>
          <p14:tracePt t="56651" x="9675813" y="4530725"/>
          <p14:tracePt t="56668" x="9626600" y="4518025"/>
          <p14:tracePt t="56685" x="9588500" y="4492625"/>
          <p14:tracePt t="56702" x="9550400" y="4492625"/>
          <p14:tracePt t="56718" x="9513888" y="4492625"/>
          <p14:tracePt t="56735" x="9488488" y="4479925"/>
          <p14:tracePt t="56739" x="9463088" y="4479925"/>
          <p14:tracePt t="56751" x="9437688" y="4479925"/>
          <p14:tracePt t="56769" x="9413875" y="4479925"/>
          <p14:tracePt t="56771" x="9401175" y="4479925"/>
          <p14:tracePt t="56785" x="9388475" y="4479925"/>
          <p14:tracePt t="56787" x="9375775" y="4479925"/>
          <p14:tracePt t="56819" x="9363075" y="4479925"/>
          <p14:tracePt t="57028" x="9363075" y="4492625"/>
          <p14:tracePt t="57037" x="9363075" y="4505325"/>
          <p14:tracePt t="57044" x="9363075" y="4518025"/>
          <p14:tracePt t="57060" x="9363075" y="4530725"/>
          <p14:tracePt t="57070" x="9350375" y="4554538"/>
          <p14:tracePt t="57087" x="9350375" y="4579938"/>
          <p14:tracePt t="57104" x="9350375" y="4592638"/>
          <p14:tracePt t="57107" x="9350375" y="4618038"/>
          <p14:tracePt t="57121" x="9350375" y="4630738"/>
          <p14:tracePt t="57124" x="9350375" y="4643438"/>
          <p14:tracePt t="57137" x="9350375" y="4656138"/>
          <p14:tracePt t="57139" x="9350375" y="4679950"/>
          <p14:tracePt t="57155" x="9350375" y="4692650"/>
          <p14:tracePt t="57171" x="9350375" y="4718050"/>
          <p14:tracePt t="57188" x="9350375" y="4743450"/>
          <p14:tracePt t="57204" x="9350375" y="4792663"/>
          <p14:tracePt t="57221" x="9350375" y="4830763"/>
          <p14:tracePt t="57236" x="9363075" y="4918075"/>
          <p14:tracePt t="57253" x="9375775" y="5018088"/>
          <p14:tracePt t="57269" x="9401175" y="5130800"/>
          <p14:tracePt t="57286" x="9424988" y="5205413"/>
          <p14:tracePt t="57303" x="9424988" y="5281613"/>
          <p14:tracePt t="57308" x="9437688" y="5318125"/>
          <p14:tracePt t="57320" x="9437688" y="5343525"/>
          <p14:tracePt t="57323" x="9437688" y="5356225"/>
          <p14:tracePt t="57337" x="9437688" y="5381625"/>
          <p14:tracePt t="57340" x="9437688" y="5394325"/>
          <p14:tracePt t="57355" x="9437688" y="5407025"/>
          <p14:tracePt t="57370" x="9437688" y="5418138"/>
          <p14:tracePt t="57387" x="9437688" y="5430838"/>
          <p14:tracePt t="57499" x="9450388" y="5430838"/>
          <p14:tracePt t="57515" x="9450388" y="5443538"/>
          <p14:tracePt t="57547" x="9450388" y="5456238"/>
          <p14:tracePt t="57563" x="9450388" y="5468938"/>
          <p14:tracePt t="57579" x="9450388" y="5481638"/>
          <p14:tracePt t="57595" x="9450388" y="5494338"/>
          <p14:tracePt t="57603" x="9463088" y="5507038"/>
          <p14:tracePt t="57612" x="9475788" y="5518150"/>
          <p14:tracePt t="57621" x="9475788" y="5543550"/>
          <p14:tracePt t="57637" x="9525000" y="5594350"/>
          <p14:tracePt t="57654" x="9575800" y="5656263"/>
          <p14:tracePt t="57670" x="9613900" y="5707063"/>
          <p14:tracePt t="57688" x="9637713" y="5743575"/>
          <p14:tracePt t="57690" x="9650413" y="5768975"/>
          <p14:tracePt t="57704" x="9650413" y="5781675"/>
          <p14:tracePt t="57708" x="9663113" y="5781675"/>
          <p14:tracePt t="57720" x="9663113" y="5794375"/>
          <p14:tracePt t="57723" x="9663113" y="5807075"/>
          <p14:tracePt t="57747" x="9675813" y="5807075"/>
          <p14:tracePt t="57755" x="9688513" y="5807075"/>
          <p14:tracePt t="57779" x="9701213" y="5807075"/>
          <p14:tracePt t="57788" x="9713913" y="5807075"/>
          <p14:tracePt t="57805" x="9750425" y="5807075"/>
          <p14:tracePt t="57821" x="9801225" y="5794375"/>
          <p14:tracePt t="57838" x="9839325" y="5768975"/>
          <p14:tracePt t="57855" x="9901238" y="5732463"/>
          <p14:tracePt t="57871" x="9963150" y="5681663"/>
          <p14:tracePt t="57888" x="10064750" y="5594350"/>
          <p14:tracePt t="57891" x="10113963" y="5530850"/>
          <p14:tracePt t="57905" x="10139363" y="5456238"/>
          <p14:tracePt t="57907" x="10177463" y="5381625"/>
          <p14:tracePt t="57922" x="10239375" y="5243513"/>
          <p14:tracePt t="57938" x="10277475" y="5092700"/>
          <p14:tracePt t="57955" x="10301288" y="4918075"/>
          <p14:tracePt t="57971" x="10326688" y="4779963"/>
          <p14:tracePt t="57989" x="10352088" y="4579938"/>
          <p14:tracePt t="58005" x="10352088" y="4379913"/>
          <p14:tracePt t="58021" x="10352088" y="4241800"/>
          <p14:tracePt t="58038" x="10352088" y="4117975"/>
          <p14:tracePt t="58055" x="10313988" y="4054475"/>
          <p14:tracePt t="58072" x="10288588" y="4017963"/>
          <p14:tracePt t="58075" x="10264775" y="3992563"/>
          <p14:tracePt t="58089" x="10252075" y="3979863"/>
          <p14:tracePt t="58091" x="10226675" y="3967163"/>
          <p14:tracePt t="58106" x="10177463" y="3929063"/>
          <p14:tracePt t="58123" x="10139363" y="3905250"/>
          <p14:tracePt t="58140" x="10088563" y="3892550"/>
          <p14:tracePt t="58155" x="10039350" y="3867150"/>
          <p14:tracePt t="58172" x="9975850" y="3867150"/>
          <p14:tracePt t="58189" x="9901238" y="3841750"/>
          <p14:tracePt t="58205" x="9813925" y="3841750"/>
          <p14:tracePt t="58221" x="9750425" y="3841750"/>
          <p14:tracePt t="58239" x="9688513" y="3841750"/>
          <p14:tracePt t="58255" x="9626600" y="3841750"/>
          <p14:tracePt t="58259" x="9588500" y="3841750"/>
          <p14:tracePt t="58273" x="9563100" y="3841750"/>
          <p14:tracePt t="58275" x="9525000" y="3854450"/>
          <p14:tracePt t="58289" x="9501188" y="3879850"/>
          <p14:tracePt t="58291" x="9475788" y="3892550"/>
          <p14:tracePt t="58307" x="9424988" y="3941763"/>
          <p14:tracePt t="58323" x="9388475" y="4005263"/>
          <p14:tracePt t="58339" x="9363075" y="4067175"/>
          <p14:tracePt t="58356" x="9337675" y="4129088"/>
          <p14:tracePt t="58372" x="9324975" y="4192588"/>
          <p14:tracePt t="58389" x="9312275" y="4254500"/>
          <p14:tracePt t="58405" x="9301163" y="4318000"/>
          <p14:tracePt t="58423" x="9275763" y="4367213"/>
          <p14:tracePt t="58440" x="9263063" y="4443413"/>
          <p14:tracePt t="58443" x="9263063" y="4479925"/>
          <p14:tracePt t="58456" x="9263063" y="4518025"/>
          <p14:tracePt t="58459" x="9263063" y="4567238"/>
          <p14:tracePt t="58472" x="9250363" y="4605338"/>
          <p14:tracePt t="58475" x="9250363" y="4643438"/>
          <p14:tracePt t="58491" x="9250363" y="4718050"/>
          <p14:tracePt t="58507" x="9250363" y="4818063"/>
          <p14:tracePt t="58523" x="9250363" y="4918075"/>
          <p14:tracePt t="58540" x="9275763" y="5043488"/>
          <p14:tracePt t="58557" x="9312275" y="5194300"/>
          <p14:tracePt t="58573" x="9363075" y="5318125"/>
          <p14:tracePt t="58589" x="9401175" y="5394325"/>
          <p14:tracePt t="58607" x="9424988" y="5443538"/>
          <p14:tracePt t="58623" x="9450388" y="5481638"/>
          <p14:tracePt t="58627" x="9463088" y="5494338"/>
          <p14:tracePt t="58640" x="9475788" y="5507038"/>
          <p14:tracePt t="58643" x="9488488" y="5530850"/>
          <p14:tracePt t="58657" x="9501188" y="5543550"/>
          <p14:tracePt t="58659" x="9513888" y="5568950"/>
          <p14:tracePt t="58673" x="9525000" y="5581650"/>
          <p14:tracePt t="58676" x="9537700" y="5594350"/>
          <p14:tracePt t="58690" x="9575800" y="5630863"/>
          <p14:tracePt t="58707" x="9588500" y="5643563"/>
          <p14:tracePt t="58724" x="9613900" y="5656263"/>
          <p14:tracePt t="58859" x="9626600" y="5656263"/>
          <p14:tracePt t="58883" x="9637713" y="5656263"/>
          <p14:tracePt t="58899" x="9650413" y="5668963"/>
          <p14:tracePt t="58907" x="9663113" y="5668963"/>
          <p14:tracePt t="58915" x="9688513" y="5668963"/>
          <p14:tracePt t="58924" x="9701213" y="5668963"/>
          <p14:tracePt t="58941" x="9739313" y="5668963"/>
          <p14:tracePt t="58957" x="9801225" y="5643563"/>
          <p14:tracePt t="58975" x="9839325" y="5630863"/>
          <p14:tracePt t="58991" x="9852025" y="5619750"/>
          <p14:tracePt t="59008" x="9863138" y="5619750"/>
          <p14:tracePt t="60603" x="9863138" y="5630863"/>
          <p14:tracePt t="60611" x="9839325" y="5656263"/>
          <p14:tracePt t="60619" x="9801225" y="5681663"/>
          <p14:tracePt t="60628" x="9750425" y="5707063"/>
          <p14:tracePt t="60645" x="9637713" y="5719763"/>
          <p14:tracePt t="60662" x="9525000" y="5743575"/>
          <p14:tracePt t="60678" x="9401175" y="5743575"/>
          <p14:tracePt t="60696" x="9324975" y="5756275"/>
          <p14:tracePt t="60700" x="9288463" y="5756275"/>
          <p14:tracePt t="60712" x="9263063" y="5756275"/>
          <p14:tracePt t="60715" x="9250363" y="5756275"/>
          <p14:tracePt t="60729" x="9224963" y="5756275"/>
          <p14:tracePt t="60747" x="9212263" y="5756275"/>
          <p14:tracePt t="60803" x="9199563" y="5756275"/>
          <p14:tracePt t="60819" x="9188450" y="5756275"/>
          <p14:tracePt t="60827" x="9175750" y="5756275"/>
          <p14:tracePt t="60835" x="9163050" y="5756275"/>
          <p14:tracePt t="60852" x="9150350" y="5756275"/>
          <p14:tracePt t="60868" x="9124950" y="5756275"/>
          <p14:tracePt t="60884" x="9112250" y="5756275"/>
          <p14:tracePt t="60897" x="9099550" y="5756275"/>
          <p14:tracePt t="60900" x="9075738" y="5756275"/>
          <p14:tracePt t="60913" x="9063038" y="5756275"/>
          <p14:tracePt t="60916" x="9050338" y="5756275"/>
          <p14:tracePt t="60930" x="9024938" y="5756275"/>
          <p14:tracePt t="60946" x="8999538" y="5768975"/>
          <p14:tracePt t="60963" x="8986838" y="5781675"/>
          <p14:tracePt t="60979" x="8986838" y="5794375"/>
          <p14:tracePt t="60996" x="8963025" y="5819775"/>
          <p14:tracePt t="61013" x="8963025" y="5832475"/>
          <p14:tracePt t="61030" x="8963025" y="5843588"/>
          <p14:tracePt t="61046" x="8963025" y="5856288"/>
          <p14:tracePt t="61063" x="8963025" y="5868988"/>
          <p14:tracePt t="61080" x="8963025" y="5881688"/>
          <p14:tracePt t="61083" x="8963025" y="5894388"/>
          <p14:tracePt t="65139" x="8937625" y="5894388"/>
          <p14:tracePt t="65147" x="8886825" y="5894388"/>
          <p14:tracePt t="65156" x="8799513" y="5907088"/>
          <p14:tracePt t="65173" x="8599488" y="5932488"/>
          <p14:tracePt t="65190" x="8324850" y="5932488"/>
          <p14:tracePt t="65207" x="8010525" y="5932488"/>
          <p14:tracePt t="65210" x="7861300" y="5932488"/>
          <p14:tracePt t="65224" x="7685088" y="5932488"/>
          <p14:tracePt t="65229" x="7497763" y="5919788"/>
          <p14:tracePt t="65241" x="7335838" y="5907088"/>
          <p14:tracePt t="65243" x="7185025" y="5881688"/>
          <p14:tracePt t="65258" x="6921500" y="5832475"/>
          <p14:tracePt t="65275" x="6708775" y="5743575"/>
          <p14:tracePt t="65292" x="6559550" y="5694363"/>
          <p14:tracePt t="65308" x="6459538" y="5656263"/>
          <p14:tracePt t="65324" x="6396038" y="5630863"/>
          <p14:tracePt t="65340" x="6359525" y="5607050"/>
          <p14:tracePt t="65357" x="6308725" y="5581650"/>
          <p14:tracePt t="65373" x="6270625" y="5543550"/>
          <p14:tracePt t="65391" x="6208713" y="5530850"/>
          <p14:tracePt t="65408" x="6170613" y="5518150"/>
          <p14:tracePt t="65413" x="6134100" y="5507038"/>
          <p14:tracePt t="65424" x="6083300" y="5494338"/>
          <p14:tracePt t="65427" x="6045200" y="5481638"/>
          <p14:tracePt t="65441" x="6008688" y="5468938"/>
          <p14:tracePt t="65443" x="5970588" y="5443538"/>
          <p14:tracePt t="65459" x="5883275" y="5407025"/>
          <p14:tracePt t="65475" x="5808663" y="5368925"/>
          <p14:tracePt t="65491" x="5732463" y="5343525"/>
          <p14:tracePt t="65508" x="5708650" y="5330825"/>
          <p14:tracePt t="65524" x="5670550" y="5318125"/>
          <p14:tracePt t="65541" x="5619750" y="5305425"/>
          <p14:tracePt t="65558" x="5545138" y="5294313"/>
          <p14:tracePt t="65574" x="5507038" y="5281613"/>
          <p14:tracePt t="65591" x="5483225" y="5268913"/>
          <p14:tracePt t="65608" x="5470525" y="5268913"/>
          <p14:tracePt t="65659" x="5470525" y="5256213"/>
          <p14:tracePt t="65675" x="5470525" y="5243513"/>
          <p14:tracePt t="65682" x="5495925" y="5218113"/>
          <p14:tracePt t="65691" x="5557838" y="5181600"/>
          <p14:tracePt t="65708" x="5683250" y="5143500"/>
          <p14:tracePt t="65725" x="5783263" y="5105400"/>
          <p14:tracePt t="65741" x="5821363" y="5092700"/>
          <p14:tracePt t="65759" x="5845175" y="5092700"/>
          <p14:tracePt t="65775" x="5857875" y="5092700"/>
          <p14:tracePt t="65915" x="5845175" y="5092700"/>
          <p14:tracePt t="66059" x="5870575" y="5130800"/>
          <p14:tracePt t="66067" x="5921375" y="5168900"/>
          <p14:tracePt t="66076" x="5957888" y="5194300"/>
          <p14:tracePt t="66093" x="6008688" y="5243513"/>
          <p14:tracePt t="66109" x="6034088" y="5256213"/>
          <p14:tracePt t="66126" x="6045200" y="5281613"/>
          <p14:tracePt t="66771" x="6045200" y="5294313"/>
          <p14:tracePt t="66779" x="6045200" y="5305425"/>
          <p14:tracePt t="66795" x="6034088" y="5356225"/>
          <p14:tracePt t="66811" x="6008688" y="5418138"/>
          <p14:tracePt t="66828" x="5970588" y="5456238"/>
          <p14:tracePt t="66844" x="5957888" y="5518150"/>
          <p14:tracePt t="66861" x="5945188" y="5556250"/>
          <p14:tracePt t="66879" x="5932488" y="5619750"/>
          <p14:tracePt t="66895" x="5932488" y="5643563"/>
          <p14:tracePt t="66911" x="5932488" y="5694363"/>
          <p14:tracePt t="66929" x="5932488" y="5732463"/>
          <p14:tracePt t="66932" x="5932488" y="5743575"/>
          <p14:tracePt t="66947" x="5932488" y="5768975"/>
          <p14:tracePt t="66951" x="5932488" y="5781675"/>
          <p14:tracePt t="66954" x="5932488" y="5794375"/>
          <p14:tracePt t="66964" x="5932488" y="5807075"/>
          <p14:tracePt t="66980" x="5932488" y="5843588"/>
          <p14:tracePt t="66997" x="5932488" y="5881688"/>
          <p14:tracePt t="67013" x="5932488" y="5894388"/>
          <p14:tracePt t="67030" x="5932488" y="5919788"/>
          <p14:tracePt t="67123" x="5957888" y="5919788"/>
          <p14:tracePt t="67139" x="5970588" y="5919788"/>
          <p14:tracePt t="67155" x="5983288" y="5907088"/>
          <p14:tracePt t="67163" x="5995988" y="5881688"/>
          <p14:tracePt t="67181" x="6008688" y="5856288"/>
          <p14:tracePt t="67197" x="6008688" y="5843588"/>
          <p14:tracePt t="67213" x="6008688" y="5832475"/>
          <p14:tracePt t="67619" x="6008688" y="5819775"/>
          <p14:tracePt t="67628" x="6008688" y="5807075"/>
          <p14:tracePt t="67636" x="6021388" y="5794375"/>
          <p14:tracePt t="67647" x="6021388" y="5768975"/>
          <p14:tracePt t="67663" x="6045200" y="5756275"/>
          <p14:tracePt t="67681" x="6045200" y="5743575"/>
          <p14:tracePt t="67698" x="6057900" y="5719763"/>
          <p14:tracePt t="67723" x="6057900" y="5707063"/>
          <p14:tracePt t="67739" x="6057900" y="5694363"/>
          <p14:tracePt t="67747" x="6070600" y="5668963"/>
          <p14:tracePt t="67764" x="6070600" y="5643563"/>
          <p14:tracePt t="67781" x="6070600" y="5630863"/>
          <p14:tracePt t="67796" x="6083300" y="5594350"/>
          <p14:tracePt t="67814" x="6083300" y="5568950"/>
          <p14:tracePt t="67830" x="6108700" y="5530850"/>
          <p14:tracePt t="67847" x="6108700" y="5494338"/>
          <p14:tracePt t="67850" x="6108700" y="5468938"/>
          <p14:tracePt t="67864" x="6134100" y="5430838"/>
          <p14:tracePt t="67867" x="6157913" y="5394325"/>
          <p14:tracePt t="67882" x="6170613" y="5368925"/>
          <p14:tracePt t="67884" x="6196013" y="5343525"/>
          <p14:tracePt t="67899" x="6208713" y="5305425"/>
          <p14:tracePt t="67915" x="6221413" y="5294313"/>
          <p14:tracePt t="67932" x="6221413" y="5281613"/>
          <p14:tracePt t="68099" x="6221413" y="5268913"/>
          <p14:tracePt t="68107" x="6234113" y="5256213"/>
          <p14:tracePt t="68115" x="6234113" y="5230813"/>
          <p14:tracePt t="68131" x="6259513" y="5168900"/>
          <p14:tracePt t="68148" x="6283325" y="5092700"/>
          <p14:tracePt t="68164" x="6283325" y="5068888"/>
          <p14:tracePt t="68181" x="6283325" y="5043488"/>
          <p14:tracePt t="68199" x="6283325" y="5030788"/>
          <p14:tracePt t="68202" x="6283325" y="5018088"/>
          <p14:tracePt t="68236" x="6283325" y="5005388"/>
          <p14:tracePt t="68243" x="6283325" y="4992688"/>
          <p14:tracePt t="68323" x="6283325" y="4981575"/>
          <p14:tracePt t="68331" x="6283325" y="4968875"/>
          <p14:tracePt t="68338" x="6283325" y="4956175"/>
          <p14:tracePt t="68363" x="6283325" y="4943475"/>
          <p14:tracePt t="122978" x="6270625" y="4943475"/>
          <p14:tracePt t="122991" x="6234113" y="4930775"/>
          <p14:tracePt t="123008" x="6146800" y="4905375"/>
          <p14:tracePt t="123010" x="6121400" y="4905375"/>
          <p14:tracePt t="123025" x="6096000" y="4905375"/>
          <p14:tracePt t="123042" x="6057900" y="4905375"/>
          <p14:tracePt t="123058" x="6021388" y="4905375"/>
          <p14:tracePt t="123075" x="5957888" y="4905375"/>
          <p14:tracePt t="123091" x="5883275" y="4918075"/>
          <p14:tracePt t="123108" x="5745163" y="4956175"/>
          <p14:tracePt t="123125" x="5445125" y="4992688"/>
          <p14:tracePt t="123141" x="5032375" y="5005388"/>
          <p14:tracePt t="123158" x="4443413" y="5005388"/>
          <p14:tracePt t="123175" x="3630613" y="5005388"/>
          <p14:tracePt t="123179" x="3228975" y="5005388"/>
          <p14:tracePt t="123192" x="2778125" y="5005388"/>
          <p14:tracePt t="123195" x="2403475" y="4992688"/>
          <p14:tracePt t="123209" x="2090738" y="4992688"/>
          <p14:tracePt t="123212" x="1890713" y="4992688"/>
          <p14:tracePt t="123226" x="1601788" y="4992688"/>
          <p14:tracePt t="123242" x="1539875" y="4992688"/>
          <p14:tracePt t="123259" x="1527175" y="4992688"/>
          <p14:tracePt t="123276" x="1577975" y="4992688"/>
          <p14:tracePt t="123292" x="1865313" y="4981575"/>
          <p14:tracePt t="123308" x="2378075" y="4943475"/>
          <p14:tracePt t="123326" x="3028950" y="4930775"/>
          <p14:tracePt t="123342" x="3643313" y="4856163"/>
          <p14:tracePt t="123359" x="4143375" y="4743450"/>
          <p14:tracePt t="123361" x="4305300" y="4705350"/>
          <p14:tracePt t="123375" x="4430713" y="4679950"/>
          <p14:tracePt t="123378" x="4518025" y="4656138"/>
          <p14:tracePt t="123392" x="4568825" y="4630738"/>
          <p14:tracePt t="123395" x="4594225" y="4618038"/>
          <p14:tracePt t="123418" x="4581525" y="4618038"/>
          <p14:tracePt t="123426" x="4530725" y="4605338"/>
          <p14:tracePt t="123442" x="4330700" y="4605338"/>
          <p14:tracePt t="123459" x="4030663" y="4605338"/>
          <p14:tracePt t="123476" x="3667125" y="4605338"/>
          <p14:tracePt t="123492" x="3305175" y="4605338"/>
          <p14:tracePt t="123509" x="3054350" y="4605338"/>
          <p14:tracePt t="123526" x="2954338" y="4605338"/>
          <p14:tracePt t="123543" x="2941638" y="4605338"/>
          <p14:tracePt t="123562" x="2954338" y="4592638"/>
          <p14:tracePt t="123577" x="3016250" y="4579938"/>
          <p14:tracePt t="123579" x="3128963" y="4554538"/>
          <p14:tracePt t="123594" x="3392488" y="4505325"/>
          <p14:tracePt t="123610" x="3679825" y="4479925"/>
          <p14:tracePt t="123626" x="3879850" y="4479925"/>
          <p14:tracePt t="123643" x="3968750" y="4479925"/>
          <p14:tracePt t="123660" x="4005263" y="4479925"/>
          <p14:tracePt t="123698" x="4005263" y="4492625"/>
          <p14:tracePt t="123708" x="3979863" y="4505325"/>
          <p14:tracePt t="123716" x="3917950" y="4530725"/>
          <p14:tracePt t="123727" x="3817938" y="4543425"/>
          <p14:tracePt t="123730" x="3692525" y="4554538"/>
          <p14:tracePt t="123743" x="3579813" y="4567238"/>
          <p14:tracePt t="123746" x="3479800" y="4567238"/>
          <p14:tracePt t="123760" x="3392488" y="4567238"/>
          <p14:tracePt t="123762" x="3341688" y="4567238"/>
          <p14:tracePt t="123778" x="3305175" y="4567238"/>
          <p14:tracePt t="123794" x="3292475" y="4567238"/>
          <p14:tracePt t="123818" x="3317875" y="4567238"/>
          <p14:tracePt t="123827" x="3367088" y="4543425"/>
          <p14:tracePt t="123844" x="3530600" y="4492625"/>
          <p14:tracePt t="123860" x="3730625" y="4454525"/>
          <p14:tracePt t="123876" x="3956050" y="4430713"/>
          <p14:tracePt t="123893" x="4117975" y="4418013"/>
          <p14:tracePt t="123910" x="4205288" y="4418013"/>
          <p14:tracePt t="124418" x="4205288" y="4430713"/>
          <p14:tracePt t="124428" x="4192588" y="4443413"/>
          <p14:tracePt t="124436" x="4181475" y="4467225"/>
          <p14:tracePt t="124451" x="4181475" y="4479925"/>
          <p14:tracePt t="124461" x="4168775" y="4479925"/>
          <p14:tracePt t="124478" x="4168775" y="4492625"/>
          <p14:tracePt t="124495" x="4168775" y="4518025"/>
          <p14:tracePt t="124586" x="4168775" y="4505325"/>
          <p14:tracePt t="124595" x="4168775" y="4479925"/>
          <p14:tracePt t="124602" x="4168775" y="4467225"/>
          <p14:tracePt t="124611" x="4168775" y="4454525"/>
          <p14:tracePt t="124628" x="4168775" y="4443413"/>
          <p14:tracePt t="124646" x="4168775" y="4430713"/>
          <p14:tracePt t="124662" x="4168775" y="4418013"/>
          <p14:tracePt t="124810" x="4192588" y="4418013"/>
          <p14:tracePt t="124818" x="4243388" y="4418013"/>
          <p14:tracePt t="124829" x="4305300" y="4418013"/>
          <p14:tracePt t="124846" x="4430713" y="4418013"/>
          <p14:tracePt t="124863" x="4606925" y="4379913"/>
          <p14:tracePt t="124866" x="4681538" y="4354513"/>
          <p14:tracePt t="124880" x="4756150" y="4318000"/>
          <p14:tracePt t="124882" x="4794250" y="4292600"/>
          <p14:tracePt t="124897" x="4832350" y="4267200"/>
          <p14:tracePt t="124899" x="4843463" y="4254500"/>
          <p14:tracePt t="124914" x="4856163" y="4217988"/>
          <p14:tracePt t="124930" x="4856163" y="4205288"/>
          <p14:tracePt t="125250" x="4868863" y="4205288"/>
          <p14:tracePt t="125259" x="4881563" y="4192588"/>
          <p14:tracePt t="125266" x="4906963" y="4192588"/>
          <p14:tracePt t="125280" x="4919663" y="4179888"/>
          <p14:tracePt t="125282" x="4932363" y="4167188"/>
          <p14:tracePt t="125298" x="4968875" y="4154488"/>
          <p14:tracePt t="125314" x="5006975" y="4141788"/>
          <p14:tracePt t="125330" x="5019675" y="4141788"/>
          <p14:tracePt t="125347" x="5045075" y="4129088"/>
          <p14:tracePt t="125618" x="5032375" y="4129088"/>
          <p14:tracePt t="125627" x="5019675" y="4129088"/>
          <p14:tracePt t="125642" x="5006975" y="4129088"/>
          <p14:tracePt t="125650" x="4981575" y="4129088"/>
          <p14:tracePt t="125665" x="4932363" y="4129088"/>
          <p14:tracePt t="125681" x="4868863" y="4129088"/>
          <p14:tracePt t="125698" x="4806950" y="4129088"/>
          <p14:tracePt t="125715" x="4719638" y="4154488"/>
          <p14:tracePt t="125731" x="4630738" y="4179888"/>
          <p14:tracePt t="125748" x="4556125" y="4179888"/>
          <p14:tracePt t="125765" x="4518025" y="4192588"/>
          <p14:tracePt t="125781" x="4481513" y="4192588"/>
          <p14:tracePt t="125798" x="4456113" y="4205288"/>
          <p14:tracePt t="125802" x="4418013" y="4205288"/>
          <p14:tracePt t="125815" x="4394200" y="4205288"/>
          <p14:tracePt t="125819" x="4381500" y="4205288"/>
          <p14:tracePt t="125832" x="4356100" y="4217988"/>
          <p14:tracePt t="125835" x="4330700" y="4230688"/>
          <p14:tracePt t="125850" x="4268788" y="4230688"/>
          <p14:tracePt t="125866" x="4243388" y="4241800"/>
          <p14:tracePt t="125882" x="4205288" y="4254500"/>
          <p14:tracePt t="125900" x="4156075" y="4267200"/>
          <p14:tracePt t="125915" x="4117975" y="4292600"/>
          <p14:tracePt t="125932" x="4081463" y="4330700"/>
          <p14:tracePt t="125949" x="4017963" y="4367213"/>
          <p14:tracePt t="125967" x="3956050" y="4430713"/>
          <p14:tracePt t="125970" x="3905250" y="4479925"/>
          <p14:tracePt t="125982" x="3856038" y="4543425"/>
          <p14:tracePt t="125999" x="3767138" y="4656138"/>
          <p14:tracePt t="126002" x="3705225" y="4730750"/>
          <p14:tracePt t="126016" x="3679825" y="4805363"/>
          <p14:tracePt t="126018" x="3630613" y="4892675"/>
          <p14:tracePt t="126033" x="3579813" y="4968875"/>
          <p14:tracePt t="126035" x="3554413" y="5030788"/>
          <p14:tracePt t="126050" x="3492500" y="5181600"/>
          <p14:tracePt t="126066" x="3454400" y="5268913"/>
          <p14:tracePt t="126083" x="3441700" y="5343525"/>
          <p14:tracePt t="126099" x="3441700" y="5407025"/>
          <p14:tracePt t="126116" x="3429000" y="5456238"/>
          <p14:tracePt t="126132" x="3429000" y="5530850"/>
          <p14:tracePt t="126149" x="3429000" y="5581650"/>
          <p14:tracePt t="126166" x="3429000" y="5607050"/>
          <p14:tracePt t="126183" x="3429000" y="5643563"/>
          <p14:tracePt t="126226" x="3429000" y="5656263"/>
          <p14:tracePt t="126442" x="3441700" y="5656263"/>
          <p14:tracePt t="126450" x="3454400" y="5656263"/>
          <p14:tracePt t="126458" x="3467100" y="5656263"/>
          <p14:tracePt t="126467" x="3492500" y="5643563"/>
          <p14:tracePt t="126483" x="3517900" y="5643563"/>
          <p14:tracePt t="126500" x="3541713" y="5619750"/>
          <p14:tracePt t="126586" x="3554413" y="5619750"/>
          <p14:tracePt t="126603" x="3567113" y="5619750"/>
          <p14:tracePt t="126610" x="3579813" y="5619750"/>
          <p14:tracePt t="126618" x="3592513" y="5607050"/>
          <p14:tracePt t="126634" x="3630613" y="5594350"/>
          <p14:tracePt t="126651" x="3667125" y="5581650"/>
          <p14:tracePt t="126668" x="3705225" y="5568950"/>
          <p14:tracePt t="126684" x="3767138" y="5543550"/>
          <p14:tracePt t="126701" x="3867150" y="5507038"/>
          <p14:tracePt t="126717" x="3968750" y="5481638"/>
          <p14:tracePt t="126734" x="4130675" y="5456238"/>
          <p14:tracePt t="126751" x="4318000" y="5418138"/>
          <p14:tracePt t="126754" x="4430713" y="5407025"/>
          <p14:tracePt t="126768" x="4518025" y="5394325"/>
          <p14:tracePt t="126770" x="4594225" y="5394325"/>
          <p14:tracePt t="126785" x="4681538" y="5394325"/>
          <p14:tracePt t="126802" x="4781550" y="5394325"/>
          <p14:tracePt t="126818" x="4906963" y="5394325"/>
          <p14:tracePt t="126835" x="5106988" y="5394325"/>
          <p14:tracePt t="126851" x="5345113" y="5418138"/>
          <p14:tracePt t="126868" x="5557838" y="5430838"/>
          <p14:tracePt t="126884" x="5708650" y="5430838"/>
          <p14:tracePt t="126902" x="5808663" y="5456238"/>
          <p14:tracePt t="126907" x="5845175" y="5456238"/>
          <p14:tracePt t="126919" x="5883275" y="5456238"/>
          <p14:tracePt t="126924" x="5932488" y="5456238"/>
          <p14:tracePt t="126937" x="5983288" y="5456238"/>
          <p14:tracePt t="126940" x="6034088" y="5456238"/>
          <p14:tracePt t="126953" x="6121400" y="5468938"/>
          <p14:tracePt t="126955" x="6208713" y="5481638"/>
          <p14:tracePt t="126970" x="6308725" y="5481638"/>
          <p14:tracePt t="126974" x="6408738" y="5481638"/>
          <p14:tracePt t="126986" x="6472238" y="5481638"/>
          <p14:tracePt t="126990" x="6559550" y="5481638"/>
          <p14:tracePt t="126993" x="6621463" y="5481638"/>
          <p14:tracePt t="127003" x="6696075" y="5481638"/>
          <p14:tracePt t="127020" x="6846888" y="5481638"/>
          <p14:tracePt t="127037" x="6985000" y="5456238"/>
          <p14:tracePt t="127052" x="7085013" y="5443538"/>
          <p14:tracePt t="127069" x="7159625" y="5430838"/>
          <p14:tracePt t="127086" x="7235825" y="5407025"/>
          <p14:tracePt t="127091" x="7259638" y="5407025"/>
          <p14:tracePt t="127103" x="7272338" y="5394325"/>
          <p14:tracePt t="127106" x="7310438" y="5394325"/>
          <p14:tracePt t="127120" x="7335838" y="5381625"/>
          <p14:tracePt t="127123" x="7348538" y="5368925"/>
          <p14:tracePt t="127137" x="7359650" y="5368925"/>
          <p14:tracePt t="127154" x="7372350" y="5368925"/>
          <p14:tracePt t="127170" x="7385050" y="5368925"/>
          <p14:tracePt t="127402" x="7372350" y="5368925"/>
          <p14:tracePt t="127410" x="7359650" y="5381625"/>
          <p14:tracePt t="127419" x="7348538" y="5394325"/>
          <p14:tracePt t="127436" x="7323138" y="5430838"/>
          <p14:tracePt t="127452" x="7310438" y="5456238"/>
          <p14:tracePt t="127469" x="7297738" y="5456238"/>
          <p14:tracePt t="127498" x="7310438" y="5456238"/>
          <p14:tracePt t="127507" x="7335838" y="5456238"/>
          <p14:tracePt t="127521" x="7359650" y="5456238"/>
          <p14:tracePt t="127524" x="7397750" y="5456238"/>
          <p14:tracePt t="127537" x="7472363" y="5481638"/>
          <p14:tracePt t="127554" x="7548563" y="5481638"/>
          <p14:tracePt t="127570" x="7610475" y="5481638"/>
          <p14:tracePt t="127587" x="7623175" y="5481638"/>
          <p14:tracePt t="127682" x="7585075" y="5481638"/>
          <p14:tracePt t="127690" x="7535863" y="5481638"/>
          <p14:tracePt t="127704" x="7459663" y="5481638"/>
          <p14:tracePt t="127706" x="7359650" y="5481638"/>
          <p14:tracePt t="127720" x="7246938" y="5481638"/>
          <p14:tracePt t="127723" x="7146925" y="5481638"/>
          <p14:tracePt t="127737" x="6946900" y="5494338"/>
          <p14:tracePt t="127754" x="6759575" y="5518150"/>
          <p14:tracePt t="127770" x="6634163" y="5530850"/>
          <p14:tracePt t="127787" x="6572250" y="5530850"/>
          <p14:tracePt t="127803" x="6572250" y="5543550"/>
          <p14:tracePt t="127842" x="6584950" y="5543550"/>
          <p14:tracePt t="127850" x="6596063" y="5543550"/>
          <p14:tracePt t="127866" x="6621463" y="5543550"/>
          <p14:tracePt t="127882" x="6634163" y="5543550"/>
          <p14:tracePt t="127890" x="6646863" y="5543550"/>
          <p14:tracePt t="127905" x="6659563" y="5543550"/>
          <p14:tracePt t="127954" x="6634163" y="5543550"/>
          <p14:tracePt t="127963" x="6572250" y="5543550"/>
          <p14:tracePt t="127970" x="6459538" y="5543550"/>
          <p14:tracePt t="127988" x="6157913" y="5543550"/>
          <p14:tracePt t="128004" x="5795963" y="5543550"/>
          <p14:tracePt t="128021" x="5419725" y="5543550"/>
          <p14:tracePt t="128038" x="5132388" y="5543550"/>
          <p14:tracePt t="128055" x="4881563" y="5543550"/>
          <p14:tracePt t="128057" x="4794250" y="5530850"/>
          <p14:tracePt t="128071" x="4732338" y="5518150"/>
          <p14:tracePt t="128074" x="4706938" y="5518150"/>
          <p14:tracePt t="128114" x="4719638" y="5518150"/>
          <p14:tracePt t="128122" x="4768850" y="5507038"/>
          <p14:tracePt t="128138" x="4906963" y="5481638"/>
          <p14:tracePt t="128155" x="5081588" y="5456238"/>
          <p14:tracePt t="128171" x="5219700" y="5430838"/>
          <p14:tracePt t="128188" x="5319713" y="5418138"/>
          <p14:tracePt t="128204" x="5383213" y="5407025"/>
          <p14:tracePt t="128221" x="5419725" y="5407025"/>
          <p14:tracePt t="128266" x="5419725" y="5394325"/>
          <p14:tracePt t="128291" x="5383213" y="5381625"/>
          <p14:tracePt t="128298" x="5345113" y="5368925"/>
          <p14:tracePt t="128306" x="5294313" y="5356225"/>
          <p14:tracePt t="128322" x="5181600" y="5356225"/>
          <p14:tracePt t="128339" x="5045075" y="5356225"/>
          <p14:tracePt t="128355" x="4945063" y="5356225"/>
          <p14:tracePt t="128371" x="4894263" y="5356225"/>
          <p14:tracePt t="128389" x="4881563" y="5356225"/>
          <p14:tracePt t="128405" x="4881563" y="5343525"/>
          <p14:tracePt t="128422" x="4894263" y="5330825"/>
          <p14:tracePt t="128439" x="4981575" y="5305425"/>
          <p14:tracePt t="128442" x="5057775" y="5281613"/>
          <p14:tracePt t="128456" x="5119688" y="5268913"/>
          <p14:tracePt t="128459" x="5194300" y="5268913"/>
          <p14:tracePt t="128473" x="5245100" y="5256213"/>
          <p14:tracePt t="128475" x="5281613" y="5256213"/>
          <p14:tracePt t="128490" x="5332413" y="5256213"/>
          <p14:tracePt t="128571" x="5319713" y="5256213"/>
          <p14:tracePt t="128578" x="5294313" y="5256213"/>
          <p14:tracePt t="128589" x="5270500" y="5256213"/>
          <p14:tracePt t="128606" x="5245100" y="5256213"/>
          <p14:tracePt t="128622" x="5232400" y="5256213"/>
          <p14:tracePt t="128682" x="5245100" y="5256213"/>
          <p14:tracePt t="128690" x="5270500" y="5256213"/>
          <p14:tracePt t="128698" x="5307013" y="5256213"/>
          <p14:tracePt t="128706" x="5345113" y="5256213"/>
          <p14:tracePt t="128722" x="5394325" y="5230813"/>
          <p14:tracePt t="128740" x="5445125" y="5230813"/>
          <p14:tracePt t="128954" x="5457825" y="5230813"/>
          <p14:tracePt t="128962" x="5470525" y="5218113"/>
          <p14:tracePt t="128973" x="5495925" y="5218113"/>
          <p14:tracePt t="128990" x="5519738" y="5205413"/>
          <p14:tracePt t="129008" x="5545138" y="5205413"/>
          <p14:tracePt t="129082" x="5545138" y="5194300"/>
          <p14:tracePt t="129090" x="5532438" y="5181600"/>
          <p14:tracePt t="129098" x="5507038" y="5181600"/>
          <p14:tracePt t="129107" x="5483225" y="5181600"/>
          <p14:tracePt t="129124" x="5470525" y="5181600"/>
          <p14:tracePt t="129378" x="5483225" y="5181600"/>
          <p14:tracePt t="130250" x="5483225" y="5194300"/>
          <p14:tracePt t="130261" x="5483225" y="5218113"/>
          <p14:tracePt t="130278" x="5470525" y="5318125"/>
          <p14:tracePt t="130283" x="5457825" y="5368925"/>
          <p14:tracePt t="130294" x="5457825" y="5418138"/>
          <p14:tracePt t="130308" x="5457825" y="5507038"/>
          <p14:tracePt t="130325" x="5432425" y="5568950"/>
          <p14:tracePt t="130342" x="5432425" y="5607050"/>
          <p14:tracePt t="130358" x="5432425" y="5656263"/>
          <p14:tracePt t="130362" x="5432425" y="5681663"/>
          <p14:tracePt t="130376" x="5432425" y="5694363"/>
          <p14:tracePt t="130377" x="5432425" y="5707063"/>
          <p14:tracePt t="130393" x="5432425" y="5743575"/>
          <p14:tracePt t="130409" x="5432425" y="5768975"/>
          <p14:tracePt t="130426" x="5432425" y="5781675"/>
          <p14:tracePt t="130449" x="5432425" y="5794375"/>
          <p14:tracePt t="130466" x="5445125" y="5794375"/>
          <p14:tracePt t="130477" x="5457825" y="5794375"/>
          <p14:tracePt t="130494" x="5507038" y="5794375"/>
          <p14:tracePt t="130511" x="5583238" y="5794375"/>
          <p14:tracePt t="130514" x="5632450" y="5794375"/>
          <p14:tracePt t="130528" x="5683250" y="5794375"/>
          <p14:tracePt t="130530" x="5719763" y="5794375"/>
          <p14:tracePt t="130545" x="5757863" y="5781675"/>
          <p14:tracePt t="130548" x="5795963" y="5781675"/>
          <p14:tracePt t="130560" x="5821363" y="5768975"/>
          <p14:tracePt t="130562" x="5832475" y="5768975"/>
          <p14:tracePt t="130578" x="5845175" y="5768975"/>
          <p14:tracePt t="130634" x="5845175" y="5756275"/>
          <p14:tracePt t="130650" x="5821363" y="5756275"/>
          <p14:tracePt t="130658" x="5757863" y="5756275"/>
          <p14:tracePt t="130666" x="5683250" y="5756275"/>
          <p14:tracePt t="130678" x="5619750" y="5756275"/>
          <p14:tracePt t="130695" x="5507038" y="5756275"/>
          <p14:tracePt t="130698" x="5483225" y="5756275"/>
          <p14:tracePt t="130711" x="5457825" y="5756275"/>
          <p14:tracePt t="130714" x="5445125" y="5756275"/>
          <p14:tracePt t="130729" x="5432425" y="5756275"/>
          <p14:tracePt t="130731" x="5419725" y="5756275"/>
          <p14:tracePt t="131018" x="5419725" y="5768975"/>
          <p14:tracePt t="131259" x="5407025" y="5781675"/>
          <p14:tracePt t="131266" x="5394325" y="5794375"/>
          <p14:tracePt t="131280" x="5383213" y="5807075"/>
          <p14:tracePt t="131282" x="5370513" y="5832475"/>
          <p14:tracePt t="131298" x="5345113" y="5881688"/>
          <p14:tracePt t="131313" x="5332413" y="5907088"/>
          <p14:tracePt t="131330" x="5332413" y="5932488"/>
          <p14:tracePt t="131346" x="5332413" y="5945188"/>
          <p14:tracePt t="131363" x="5332413" y="5956300"/>
          <p14:tracePt t="131386" x="5332413" y="5969000"/>
          <p14:tracePt t="131411" x="5370513" y="5969000"/>
          <p14:tracePt t="131418" x="5383213" y="5969000"/>
          <p14:tracePt t="131430" x="5407025" y="5969000"/>
          <p14:tracePt t="131446" x="5457825" y="5981700"/>
          <p14:tracePt t="131463" x="5532438" y="5981700"/>
          <p14:tracePt t="131467" x="5595938" y="5981700"/>
          <p14:tracePt t="131481" x="5857875" y="5981700"/>
          <p14:tracePt t="131497" x="6034088" y="5981700"/>
          <p14:tracePt t="131500" x="6208713" y="5981700"/>
          <p14:tracePt t="131514" x="6596063" y="5981700"/>
          <p14:tracePt t="131530" x="7110413" y="5981700"/>
          <p14:tracePt t="131548" x="7597775" y="5981700"/>
          <p14:tracePt t="131563" x="7986713" y="5981700"/>
          <p14:tracePt t="131580" x="8348663" y="5981700"/>
          <p14:tracePt t="131597" x="8712200" y="5969000"/>
          <p14:tracePt t="131613" x="9037638" y="5919788"/>
          <p14:tracePt t="131630" x="9350375" y="5868988"/>
          <p14:tracePt t="131647" x="9637713" y="5819775"/>
          <p14:tracePt t="131650" x="9788525" y="5768975"/>
          <p14:tracePt t="131664" x="9926638" y="5732463"/>
          <p14:tracePt t="131666" x="10064750" y="5694363"/>
          <p14:tracePt t="131681" x="10277475" y="5607050"/>
          <p14:tracePt t="131698" x="10426700" y="5518150"/>
          <p14:tracePt t="131714" x="10526713" y="5443538"/>
          <p14:tracePt t="131731" x="10602913" y="5368925"/>
          <p14:tracePt t="131747" x="10626725" y="5318125"/>
          <p14:tracePt t="131763" x="10652125" y="5281613"/>
          <p14:tracePt t="131780" x="10652125" y="5243513"/>
          <p14:tracePt t="131797" x="10664825" y="5194300"/>
          <p14:tracePt t="131814" x="10664825" y="5156200"/>
          <p14:tracePt t="131831" x="10664825" y="5130800"/>
          <p14:tracePt t="131834" x="10664825" y="5105400"/>
          <p14:tracePt t="131848" x="10664825" y="5081588"/>
          <p14:tracePt t="131851" x="10664825" y="5043488"/>
          <p14:tracePt t="131865" x="10664825" y="5005388"/>
          <p14:tracePt t="131868" x="10664825" y="4981575"/>
          <p14:tracePt t="131882" x="10664825" y="4956175"/>
          <p14:tracePt t="131898" x="10664825" y="4918075"/>
          <p14:tracePt t="131914" x="10664825" y="4892675"/>
          <p14:tracePt t="131931" x="10664825" y="4843463"/>
          <p14:tracePt t="131949" x="10664825" y="4805363"/>
          <p14:tracePt t="131965" x="10652125" y="4730750"/>
          <p14:tracePt t="131983" x="10626725" y="4679950"/>
          <p14:tracePt t="131986" x="10614025" y="4643438"/>
          <p14:tracePt t="131999" x="10602913" y="4605338"/>
          <p14:tracePt t="132002" x="10590213" y="4567238"/>
          <p14:tracePt t="132016" x="10577513" y="4530725"/>
          <p14:tracePt t="132019" x="10564813" y="4505325"/>
          <p14:tracePt t="132033" x="10552113" y="4467225"/>
          <p14:tracePt t="132035" x="10539413" y="4430713"/>
          <p14:tracePt t="132050" x="10502900" y="4379913"/>
          <p14:tracePt t="132052" x="10464800" y="4341813"/>
          <p14:tracePt t="132067" x="10390188" y="4267200"/>
          <p14:tracePt t="132084" x="10352088" y="4205288"/>
          <p14:tracePt t="132100" x="10288588" y="4154488"/>
          <p14:tracePt t="132117" x="10239375" y="4129088"/>
          <p14:tracePt t="132133" x="10188575" y="4092575"/>
          <p14:tracePt t="132149" x="10126663" y="4067175"/>
          <p14:tracePt t="132167" x="10052050" y="4054475"/>
          <p14:tracePt t="132170" x="10026650" y="4054475"/>
          <p14:tracePt t="132183" x="9988550" y="4041775"/>
          <p14:tracePt t="132186" x="9952038" y="4029075"/>
          <p14:tracePt t="132200" x="9926638" y="4017963"/>
          <p14:tracePt t="132203" x="9888538" y="4017963"/>
          <p14:tracePt t="132217" x="9852025" y="4017963"/>
          <p14:tracePt t="132219" x="9801225" y="4017963"/>
          <p14:tracePt t="132233" x="9750425" y="4017963"/>
          <p14:tracePt t="132235" x="9701213" y="4017963"/>
          <p14:tracePt t="132249" x="9550400" y="4017963"/>
          <p14:tracePt t="132266" x="9413875" y="4067175"/>
          <p14:tracePt t="132282" x="9275763" y="4141788"/>
          <p14:tracePt t="132299" x="9188450" y="4205288"/>
          <p14:tracePt t="132315" x="9137650" y="4305300"/>
          <p14:tracePt t="132332" x="9088438" y="4454525"/>
          <p14:tracePt t="132348" x="9063038" y="4643438"/>
          <p14:tracePt t="132365" x="9037638" y="4818063"/>
          <p14:tracePt t="132382" x="9012238" y="4943475"/>
          <p14:tracePt t="132399" x="8975725" y="5081588"/>
          <p14:tracePt t="132402" x="8975725" y="5130800"/>
          <p14:tracePt t="132416" x="8963025" y="5168900"/>
          <p14:tracePt t="132418" x="8963025" y="5205413"/>
          <p14:tracePt t="132433" x="8963025" y="5268913"/>
          <p14:tracePt t="132450" x="8963025" y="5305425"/>
          <p14:tracePt t="132466" x="8963025" y="5318125"/>
          <p14:tracePt t="132483" x="8963025" y="5330825"/>
          <p14:tracePt t="132499" x="8963025" y="5343525"/>
          <p14:tracePt t="132516" x="8986838" y="5343525"/>
          <p14:tracePt t="132532" x="9037638" y="5356225"/>
          <p14:tracePt t="132549" x="9137650" y="5356225"/>
          <p14:tracePt t="132566" x="9288463" y="5356225"/>
          <p14:tracePt t="132583" x="9501188" y="5356225"/>
          <p14:tracePt t="132586" x="9601200" y="5356225"/>
          <p14:tracePt t="132600" x="9726613" y="5356225"/>
          <p14:tracePt t="132603" x="9813925" y="5330825"/>
          <p14:tracePt t="132618" x="9975850" y="5256213"/>
          <p14:tracePt t="132634" x="10064750" y="5218113"/>
          <p14:tracePt t="132650" x="10126663" y="5143500"/>
          <p14:tracePt t="132667" x="10177463" y="5056188"/>
          <p14:tracePt t="132683" x="10213975" y="4943475"/>
          <p14:tracePt t="132700" x="10239375" y="4830763"/>
          <p14:tracePt t="132716" x="10252075" y="4730750"/>
          <p14:tracePt t="132733" x="10252075" y="4656138"/>
          <p14:tracePt t="132750" x="10252075" y="4567238"/>
          <p14:tracePt t="132767" x="10252075" y="4505325"/>
          <p14:tracePt t="132770" x="10252075" y="4467225"/>
          <p14:tracePt t="132784" x="10239375" y="4430713"/>
          <p14:tracePt t="132787" x="10213975" y="4379913"/>
          <p14:tracePt t="132801" x="10201275" y="4354513"/>
          <p14:tracePt t="132803" x="10177463" y="4330700"/>
          <p14:tracePt t="132817" x="10139363" y="4254500"/>
          <p14:tracePt t="132834" x="10075863" y="4205288"/>
          <p14:tracePt t="132850" x="10052050" y="4167188"/>
          <p14:tracePt t="132867" x="9988550" y="4129088"/>
          <p14:tracePt t="132883" x="9939338" y="4117975"/>
          <p14:tracePt t="132900" x="9901238" y="4105275"/>
          <p14:tracePt t="132917" x="9863138" y="4105275"/>
          <p14:tracePt t="132934" x="9813925" y="4105275"/>
          <p14:tracePt t="132950" x="9750425" y="4105275"/>
          <p14:tracePt t="132954" x="9713913" y="4105275"/>
          <p14:tracePt t="132967" x="9663113" y="4105275"/>
          <p14:tracePt t="132970" x="9613900" y="4105275"/>
          <p14:tracePt t="132985" x="9563100" y="4105275"/>
          <p14:tracePt t="132989" x="9501188" y="4117975"/>
          <p14:tracePt t="132995" x="9463088" y="4117975"/>
          <p14:tracePt t="133002" x="9413875" y="4141788"/>
          <p14:tracePt t="133018" x="9312275" y="4192588"/>
          <p14:tracePt t="133035" x="9224963" y="4241800"/>
          <p14:tracePt t="133050" x="9137650" y="4305300"/>
          <p14:tracePt t="133068" x="9088438" y="4354513"/>
          <p14:tracePt t="133084" x="9050338" y="4418013"/>
          <p14:tracePt t="133101" x="9012238" y="4492625"/>
          <p14:tracePt t="133118" x="8999538" y="4592638"/>
          <p14:tracePt t="133134" x="8986838" y="4692650"/>
          <p14:tracePt t="133151" x="8986838" y="4792663"/>
          <p14:tracePt t="133153" x="8986838" y="4856163"/>
          <p14:tracePt t="133169" x="8975725" y="4943475"/>
          <p14:tracePt t="133185" x="8963025" y="5018088"/>
          <p14:tracePt t="133201" x="8950325" y="5081588"/>
          <p14:tracePt t="133218" x="8950325" y="5130800"/>
          <p14:tracePt t="133235" x="8963025" y="5181600"/>
          <p14:tracePt t="133251" x="8963025" y="5194300"/>
          <p14:tracePt t="133322" x="8975725" y="5194300"/>
          <p14:tracePt t="133340" x="8986838" y="5194300"/>
          <p14:tracePt t="133346" x="8999538" y="5194300"/>
          <p14:tracePt t="133354" x="9012238" y="5194300"/>
          <p14:tracePt t="133369" x="9050338" y="5194300"/>
          <p14:tracePt t="133371" x="9088438" y="5181600"/>
          <p14:tracePt t="133386" x="9199563" y="5118100"/>
          <p14:tracePt t="133402" x="9324975" y="5018088"/>
          <p14:tracePt t="133419" x="9413875" y="4879975"/>
          <p14:tracePt t="133436" x="9488488" y="4718050"/>
          <p14:tracePt t="133452" x="9537700" y="4554538"/>
          <p14:tracePt t="133469" x="9575800" y="4418013"/>
          <p14:tracePt t="133485" x="9588500" y="4292600"/>
          <p14:tracePt t="133502" x="9613900" y="4217988"/>
          <p14:tracePt t="133519" x="9613900" y="4141788"/>
          <p14:tracePt t="133522" x="9613900" y="4105275"/>
          <p14:tracePt t="133536" x="9613900" y="4079875"/>
          <p14:tracePt t="133538" x="9613900" y="4067175"/>
          <p14:tracePt t="133552" x="9613900" y="4041775"/>
          <p14:tracePt t="133569" x="9613900" y="4029075"/>
          <p14:tracePt t="133594" x="9613900" y="4017963"/>
          <p14:tracePt t="133603" x="9613900" y="4005263"/>
          <p14:tracePt t="133714" x="9601200" y="4005263"/>
          <p14:tracePt t="133722" x="9563100" y="4005263"/>
          <p14:tracePt t="133737" x="9501188" y="4005263"/>
          <p14:tracePt t="133740" x="9424988" y="4005263"/>
          <p14:tracePt t="133754" x="9312275" y="4054475"/>
          <p14:tracePt t="133770" x="9263063" y="4067175"/>
          <p14:tracePt t="133786" x="9212263" y="4079875"/>
          <p14:tracePt t="133810" x="9199563" y="4079875"/>
          <p14:tracePt t="133954" x="9212263" y="4079875"/>
          <p14:tracePt t="133962" x="9263063" y="4079875"/>
          <p14:tracePt t="133971" x="9337675" y="4079875"/>
          <p14:tracePt t="133986" x="9475788" y="4079875"/>
          <p14:tracePt t="134003" x="9601200" y="4079875"/>
          <p14:tracePt t="134020" x="9739313" y="4079875"/>
          <p14:tracePt t="134037" x="9839325" y="4067175"/>
          <p14:tracePt t="134054" x="9913938" y="4067175"/>
          <p14:tracePt t="134070" x="9988550" y="4067175"/>
          <p14:tracePt t="134087" x="10052050" y="4054475"/>
          <p14:tracePt t="134090" x="10064750" y="4054475"/>
          <p14:tracePt t="134104" x="10088563" y="4054475"/>
          <p14:tracePt t="134106" x="10101263" y="4054475"/>
          <p14:tracePt t="134122" x="10113963" y="4054475"/>
          <p14:tracePt t="134137" x="10126663" y="4054475"/>
          <p14:tracePt t="134218" x="10139363" y="4054475"/>
          <p14:tracePt t="134227" x="10164763" y="4054475"/>
          <p14:tracePt t="134237" x="10188575" y="4054475"/>
          <p14:tracePt t="134254" x="10239375" y="4117975"/>
          <p14:tracePt t="134270" x="10301288" y="4192588"/>
          <p14:tracePt t="134275" x="10326688" y="4230688"/>
          <p14:tracePt t="134287" x="10377488" y="4279900"/>
          <p14:tracePt t="134290" x="10414000" y="4330700"/>
          <p14:tracePt t="134306" x="10477500" y="4418013"/>
          <p14:tracePt t="134321" x="10526713" y="4543425"/>
          <p14:tracePt t="134338" x="10577513" y="4667250"/>
          <p14:tracePt t="134354" x="10614025" y="4756150"/>
          <p14:tracePt t="134372" x="10639425" y="4856163"/>
          <p14:tracePt t="134388" x="10639425" y="4956175"/>
          <p14:tracePt t="134404" x="10639425" y="5043488"/>
          <p14:tracePt t="134421" x="10639425" y="5156200"/>
          <p14:tracePt t="134439" x="10639425" y="5230813"/>
          <p14:tracePt t="134442" x="10639425" y="5268913"/>
          <p14:tracePt t="134454" x="10639425" y="5294313"/>
          <p14:tracePt t="134472" x="10639425" y="5343525"/>
          <p14:tracePt t="134474" x="10639425" y="5356225"/>
          <p14:tracePt t="134488" x="10639425" y="5381625"/>
          <p14:tracePt t="134490" x="10626725" y="5407025"/>
          <p14:tracePt t="134505" x="10614025" y="5443538"/>
          <p14:tracePt t="134522" x="10602913" y="5481638"/>
          <p14:tracePt t="134538" x="10590213" y="5518150"/>
          <p14:tracePt t="134555" x="10564813" y="5530850"/>
          <p14:tracePt t="134571" x="10539413" y="5568950"/>
          <p14:tracePt t="134588" x="10490200" y="5581650"/>
          <p14:tracePt t="134604" x="10452100" y="5594350"/>
          <p14:tracePt t="134621" x="10390188" y="5607050"/>
          <p14:tracePt t="134639" x="10339388" y="5619750"/>
          <p14:tracePt t="134641" x="10288588" y="5630863"/>
          <p14:tracePt t="134655" x="10239375" y="5630863"/>
          <p14:tracePt t="134657" x="10177463" y="5630863"/>
          <p14:tracePt t="134672" x="10113963" y="5630863"/>
          <p14:tracePt t="134674" x="10052050" y="5630863"/>
          <p14:tracePt t="134689" x="9975850" y="5630863"/>
          <p14:tracePt t="134691" x="9913938" y="5630863"/>
          <p14:tracePt t="134706" x="9750425" y="5619750"/>
          <p14:tracePt t="134722" x="9575800" y="5594350"/>
          <p14:tracePt t="134738" x="9463088" y="5581650"/>
          <p14:tracePt t="134755" x="9363075" y="5568950"/>
          <p14:tracePt t="134771" x="9337675" y="5556250"/>
          <p14:tracePt t="134788" x="9312275" y="5543550"/>
          <p14:tracePt t="134807" x="9288463" y="5530850"/>
          <p14:tracePt t="134810" x="9275763" y="5518150"/>
          <p14:tracePt t="134822" x="9263063" y="5507038"/>
          <p14:tracePt t="134839" x="9250363" y="5481638"/>
          <p14:tracePt t="134841" x="9250363" y="5468938"/>
          <p14:tracePt t="134856" x="9237663" y="5443538"/>
          <p14:tracePt t="134858" x="9237663" y="5418138"/>
          <p14:tracePt t="134872" x="9224963" y="5381625"/>
          <p14:tracePt t="134874" x="9212263" y="5318125"/>
          <p14:tracePt t="134890" x="9212263" y="5218113"/>
          <p14:tracePt t="134906" x="9199563" y="5143500"/>
          <p14:tracePt t="134922" x="9199563" y="5092700"/>
          <p14:tracePt t="134939" x="9199563" y="5056188"/>
          <p14:tracePt t="134956" x="9224963" y="5005388"/>
          <p14:tracePt t="134972" x="9301163" y="4930775"/>
          <p14:tracePt t="134990" x="9401175" y="4830763"/>
          <p14:tracePt t="135006" x="9501188" y="4679950"/>
          <p14:tracePt t="135023" x="9626600" y="4554538"/>
          <p14:tracePt t="135026" x="9675813" y="4479925"/>
          <p14:tracePt t="135040" x="9701213" y="4418013"/>
          <p14:tracePt t="135042" x="9739313" y="4379913"/>
          <p14:tracePt t="135055" x="9775825" y="4330700"/>
          <p14:tracePt t="135058" x="9788525" y="4305300"/>
          <p14:tracePt t="135073" x="9813925" y="4254500"/>
          <p14:tracePt t="135090" x="9839325" y="4230688"/>
          <p14:tracePt t="135106" x="9852025" y="4217988"/>
          <p14:tracePt t="135123" x="9875838" y="4205288"/>
          <p14:tracePt t="135140" x="9926638" y="4192588"/>
          <p14:tracePt t="135156" x="9975850" y="4167188"/>
          <p14:tracePt t="135173" x="10039350" y="4154488"/>
          <p14:tracePt t="135190" x="10075863" y="4129088"/>
          <p14:tracePt t="135195" x="10101263" y="4117975"/>
          <p14:tracePt t="135207" x="10126663" y="4117975"/>
          <p14:tracePt t="135210" x="10139363" y="4117975"/>
          <p14:tracePt t="135223" x="10152063" y="4117975"/>
          <p14:tracePt t="135226" x="10164763" y="4117975"/>
          <p14:tracePt t="135239" x="10188575" y="4117975"/>
          <p14:tracePt t="135257" x="10201275" y="4117975"/>
          <p14:tracePt t="135274" x="10226675" y="4117975"/>
          <p14:tracePt t="135290" x="10264775" y="4117975"/>
          <p14:tracePt t="135307" x="10313988" y="4117975"/>
          <p14:tracePt t="135323" x="10352088" y="4141788"/>
          <p14:tracePt t="135340" x="10401300" y="4167188"/>
          <p14:tracePt t="135356" x="10439400" y="4205288"/>
          <p14:tracePt t="135373" x="10490200" y="4241800"/>
          <p14:tracePt t="135390" x="10502900" y="4279900"/>
          <p14:tracePt t="135407" x="10526713" y="4318000"/>
          <p14:tracePt t="135410" x="10526713" y="4330700"/>
          <p14:tracePt t="135424" x="10526713" y="4341813"/>
          <p14:tracePt t="135427" x="10526713" y="4367213"/>
          <p14:tracePt t="135441" x="10526713" y="4379913"/>
          <p14:tracePt t="135443" x="10526713" y="4392613"/>
          <p14:tracePt t="135458" x="10526713" y="4443413"/>
          <p14:tracePt t="135474" x="10526713" y="4479925"/>
          <p14:tracePt t="135491" x="10526713" y="4543425"/>
          <p14:tracePt t="135507" x="10526713" y="4605338"/>
          <p14:tracePt t="135524" x="10477500" y="4705350"/>
          <p14:tracePt t="135540" x="10439400" y="4805363"/>
          <p14:tracePt t="135557" x="10390188" y="4918075"/>
          <p14:tracePt t="135574" x="10364788" y="5018088"/>
          <p14:tracePt t="135591" x="10313988" y="5092700"/>
          <p14:tracePt t="135594" x="10288588" y="5143500"/>
          <p14:tracePt t="135608" x="10264775" y="5181600"/>
          <p14:tracePt t="135610" x="10252075" y="5218113"/>
          <p14:tracePt t="135624" x="10226675" y="5243513"/>
          <p14:tracePt t="135627" x="10201275" y="5281613"/>
          <p14:tracePt t="135641" x="10152063" y="5330825"/>
          <p14:tracePt t="135658" x="10101263" y="5407025"/>
          <p14:tracePt t="135674" x="10026650" y="5456238"/>
          <p14:tracePt t="135691" x="9975850" y="5494338"/>
          <p14:tracePt t="135707" x="9913938" y="5518150"/>
          <p14:tracePt t="135724" x="9888538" y="5543550"/>
          <p14:tracePt t="135741" x="9813925" y="5556250"/>
          <p14:tracePt t="135758" x="9763125" y="5568950"/>
          <p14:tracePt t="135775" x="9688513" y="5581650"/>
          <p14:tracePt t="135777" x="9663113" y="5581650"/>
          <p14:tracePt t="135791" x="9650413" y="5581650"/>
          <p14:tracePt t="135794" x="9613900" y="5594350"/>
          <p14:tracePt t="135809" x="9575800" y="5607050"/>
          <p14:tracePt t="135826" x="9537700" y="5607050"/>
          <p14:tracePt t="135842" x="9513888" y="5607050"/>
          <p14:tracePt t="135858" x="9463088" y="5607050"/>
          <p14:tracePt t="135874" x="9388475" y="5581650"/>
          <p14:tracePt t="135891" x="9324975" y="5556250"/>
          <p14:tracePt t="135908" x="9224963" y="5530850"/>
          <p14:tracePt t="135925" x="9124950" y="5456238"/>
          <p14:tracePt t="135942" x="8999538" y="5394325"/>
          <p14:tracePt t="135958" x="8874125" y="5343525"/>
          <p14:tracePt t="135976" x="8763000" y="5281613"/>
          <p14:tracePt t="135980" x="8724900" y="5268913"/>
          <p14:tracePt t="135992" x="8699500" y="5243513"/>
          <p14:tracePt t="135995" x="8661400" y="5218113"/>
          <p14:tracePt t="136009" x="8612188" y="5181600"/>
          <p14:tracePt t="136026" x="8561388" y="5143500"/>
          <p14:tracePt t="136042" x="8548688" y="5118100"/>
          <p14:tracePt t="136058" x="8537575" y="5081588"/>
          <p14:tracePt t="136075" x="8524875" y="5068888"/>
          <p14:tracePt t="136092" x="8524875" y="5030788"/>
          <p14:tracePt t="136108" x="8524875" y="4968875"/>
          <p14:tracePt t="136126" x="8524875" y="4892675"/>
          <p14:tracePt t="136142" x="8537575" y="4830763"/>
          <p14:tracePt t="136159" x="8548688" y="4818063"/>
          <p14:tracePt t="136459" x="8561388" y="4818063"/>
          <p14:tracePt t="136466" x="8612188" y="4805363"/>
          <p14:tracePt t="136476" x="8686800" y="4805363"/>
          <p14:tracePt t="136493" x="8863013" y="4779963"/>
          <p14:tracePt t="136510" x="8963025" y="4779963"/>
          <p14:tracePt t="136527" x="9099550" y="4756150"/>
          <p14:tracePt t="136529" x="9175750" y="4743450"/>
          <p14:tracePt t="136543" x="9237663" y="4730750"/>
          <p14:tracePt t="136546" x="9312275" y="4718050"/>
          <p14:tracePt t="136560" x="9363075" y="4692650"/>
          <p14:tracePt t="136562" x="9413875" y="4667250"/>
          <p14:tracePt t="136577" x="9463088" y="4667250"/>
          <p14:tracePt t="136580" x="9513888" y="4656138"/>
          <p14:tracePt t="136594" x="9613900" y="4605338"/>
          <p14:tracePt t="136610" x="9713913" y="4554538"/>
          <p14:tracePt t="136627" x="9788525" y="4505325"/>
          <p14:tracePt t="136643" x="9852025" y="4443413"/>
          <p14:tracePt t="136661" x="9863138" y="4405313"/>
          <p14:tracePt t="136676" x="9875838" y="4367213"/>
          <p14:tracePt t="136693" x="9888538" y="4341813"/>
          <p14:tracePt t="136710" x="9888538" y="4305300"/>
          <p14:tracePt t="136727" x="9888538" y="4279900"/>
          <p14:tracePt t="136730" x="9888538" y="4267200"/>
          <p14:tracePt t="136744" x="9888538" y="4241800"/>
          <p14:tracePt t="136761" x="9888538" y="4217988"/>
          <p14:tracePt t="136778" x="9888538" y="4192588"/>
          <p14:tracePt t="136794" x="9888538" y="4179888"/>
          <p14:tracePt t="136810" x="9875838" y="4154488"/>
          <p14:tracePt t="136828" x="9863138" y="4129088"/>
          <p14:tracePt t="136844" x="9852025" y="4092575"/>
          <p14:tracePt t="136861" x="9839325" y="4041775"/>
          <p14:tracePt t="136877" x="9826625" y="4005263"/>
          <p14:tracePt t="136894" x="9813925" y="3992563"/>
          <p14:tracePt t="136911" x="9801225" y="3979863"/>
          <p14:tracePt t="136915" x="9788525" y="3967163"/>
          <p14:tracePt t="136929" x="9788525" y="3954463"/>
          <p14:tracePt t="136932" x="9775825" y="3954463"/>
          <p14:tracePt t="136946" x="9763125" y="3941763"/>
          <p14:tracePt t="136963" x="9750425" y="3941763"/>
          <p14:tracePt t="136980" x="9739313" y="3941763"/>
          <p14:tracePt t="136996" x="9713913" y="3941763"/>
          <p14:tracePt t="137013" x="9663113" y="3941763"/>
          <p14:tracePt t="137030" x="9588500" y="3941763"/>
          <p14:tracePt t="137045" x="9537700" y="3954463"/>
          <p14:tracePt t="137063" x="9450388" y="3992563"/>
          <p14:tracePt t="137066" x="9424988" y="4005263"/>
          <p14:tracePt t="137080" x="9401175" y="4017963"/>
          <p14:tracePt t="137082" x="9388475" y="4017963"/>
          <p14:tracePt t="137097" x="9375775" y="4029075"/>
          <p14:tracePt t="137115" x="9363075" y="4029075"/>
          <p14:tracePt t="137130" x="9350375" y="4029075"/>
          <p14:tracePt t="138242" x="9375775" y="4029075"/>
          <p14:tracePt t="138250" x="9413875" y="4029075"/>
          <p14:tracePt t="138265" x="9501188" y="4029075"/>
          <p14:tracePt t="138281" x="9613900" y="4005263"/>
          <p14:tracePt t="138299" x="9739313" y="3979863"/>
          <p14:tracePt t="138315" x="9839325" y="3979863"/>
          <p14:tracePt t="138331" x="9901238" y="3979863"/>
          <p14:tracePt t="138348" x="9939338" y="3979863"/>
          <p14:tracePt t="138364" x="9963150" y="3979863"/>
          <p14:tracePt t="138386" x="9975850" y="3979863"/>
          <p14:tracePt t="138398" x="9988550" y="3979863"/>
          <p14:tracePt t="138415" x="10013950" y="3979863"/>
          <p14:tracePt t="138431" x="10026650" y="3979863"/>
          <p14:tracePt t="138434" x="10039350" y="3979863"/>
          <p14:tracePt t="138449" x="10052050" y="3992563"/>
          <p14:tracePt t="138452" x="10052050" y="4005263"/>
          <p14:tracePt t="138466" x="10075863" y="4029075"/>
          <p14:tracePt t="138482" x="10101263" y="4079875"/>
          <p14:tracePt t="138498" x="10113963" y="4129088"/>
          <p14:tracePt t="138515" x="10113963" y="4205288"/>
          <p14:tracePt t="138532" x="10113963" y="4267200"/>
          <p14:tracePt t="138548" x="10113963" y="4341813"/>
          <p14:tracePt t="138565" x="10113963" y="4418013"/>
          <p14:tracePt t="138582" x="10113963" y="4505325"/>
          <p14:tracePt t="138599" x="10113963" y="4579938"/>
          <p14:tracePt t="138602" x="10101263" y="4618038"/>
          <p14:tracePt t="138615" x="10088563" y="4667250"/>
          <p14:tracePt t="138618" x="10088563" y="4743450"/>
          <p14:tracePt t="138633" x="10064750" y="4868863"/>
          <p14:tracePt t="138649" x="10064750" y="4943475"/>
          <p14:tracePt t="138666" x="10052050" y="5018088"/>
          <p14:tracePt t="138682" x="10039350" y="5081588"/>
          <p14:tracePt t="138699" x="10026650" y="5143500"/>
          <p14:tracePt t="138716" x="10013950" y="5194300"/>
          <p14:tracePt t="138732" x="10013950" y="5268913"/>
          <p14:tracePt t="138749" x="9988550" y="5318125"/>
          <p14:tracePt t="138766" x="9988550" y="5368925"/>
          <p14:tracePt t="138783" x="9988550" y="5394325"/>
          <p14:tracePt t="138786" x="9988550" y="5407025"/>
          <p14:tracePt t="138799" x="9988550" y="5418138"/>
          <p14:tracePt t="138818" x="9988550" y="5430838"/>
          <p14:tracePt t="138833" x="9988550" y="5443538"/>
          <p14:tracePt t="138883" x="9988550" y="5456238"/>
          <p14:tracePt t="138890" x="9975850" y="5456238"/>
          <p14:tracePt t="138906" x="9963150" y="5468938"/>
          <p14:tracePt t="138915" x="9952038" y="5468938"/>
          <p14:tracePt t="138933" x="9926638" y="5481638"/>
          <p14:tracePt t="138949" x="9863138" y="5507038"/>
          <p14:tracePt t="138966" x="9813925" y="5530850"/>
          <p14:tracePt t="138971" x="9788525" y="5543550"/>
          <p14:tracePt t="138983" x="9763125" y="5556250"/>
          <p14:tracePt t="138985" x="9739313" y="5556250"/>
          <p14:tracePt t="138999" x="9726613" y="5568950"/>
          <p14:tracePt t="139002" x="9713913" y="5568950"/>
          <p14:tracePt t="139026" x="9701213" y="5568950"/>
          <p14:tracePt t="139170" x="9675813" y="5568950"/>
          <p14:tracePt t="139178" x="9663113" y="5568950"/>
          <p14:tracePt t="139187" x="9650413" y="5568950"/>
          <p14:tracePt t="139200" x="9637713" y="5568950"/>
          <p14:tracePt t="139202" x="9613900" y="5568950"/>
          <p14:tracePt t="139218" x="9588500" y="5568950"/>
          <p14:tracePt t="139234" x="9550400" y="5568950"/>
          <p14:tracePt t="139250" x="9525000" y="5568950"/>
          <p14:tracePt t="139274" x="9513888" y="5568950"/>
          <p14:tracePt t="139283" x="9513888" y="5556250"/>
          <p14:tracePt t="139299" x="9488488" y="5518150"/>
          <p14:tracePt t="139317" x="9450388" y="5418138"/>
          <p14:tracePt t="139334" x="9401175" y="5305425"/>
          <p14:tracePt t="139338" x="9375775" y="5256213"/>
          <p14:tracePt t="139350" x="9350375" y="5205413"/>
          <p14:tracePt t="139368" x="9324975" y="5168900"/>
          <p14:tracePt t="139370" x="9312275" y="5130800"/>
          <p14:tracePt t="139384" x="9312275" y="5105400"/>
          <p14:tracePt t="139387" x="9312275" y="5092700"/>
          <p14:tracePt t="139402" x="9288463" y="5043488"/>
          <p14:tracePt t="139418" x="9288463" y="5005388"/>
          <p14:tracePt t="139434" x="9301163" y="4968875"/>
          <p14:tracePt t="139450" x="9312275" y="4930775"/>
          <p14:tracePt t="139467" x="9312275" y="4879975"/>
          <p14:tracePt t="139484" x="9337675" y="4830763"/>
          <p14:tracePt t="139500" x="9337675" y="4792663"/>
          <p14:tracePt t="139518" x="9363075" y="4756150"/>
          <p14:tracePt t="139534" x="9388475" y="4730750"/>
          <p14:tracePt t="139539" x="9388475" y="4718050"/>
          <p14:tracePt t="139551" x="9413875" y="4679950"/>
          <p14:tracePt t="139554" x="9424988" y="4656138"/>
          <p14:tracePt t="139568" x="9424988" y="4643438"/>
          <p14:tracePt t="139571" x="9450388" y="4618038"/>
          <p14:tracePt t="139586" x="9488488" y="4567238"/>
          <p14:tracePt t="139602" x="9525000" y="4518025"/>
          <p14:tracePt t="139618" x="9563100" y="4467225"/>
          <p14:tracePt t="139635" x="9613900" y="4454525"/>
          <p14:tracePt t="139651" x="9650413" y="4443413"/>
          <p14:tracePt t="139667" x="9713913" y="4405313"/>
          <p14:tracePt t="139684" x="9775825" y="4392613"/>
          <p14:tracePt t="139701" x="9813925" y="4367213"/>
          <p14:tracePt t="139718" x="9852025" y="4367213"/>
          <p14:tracePt t="139735" x="9852025" y="4354513"/>
          <p14:tracePt t="139778" x="9863138" y="4354513"/>
          <p14:tracePt t="139794" x="9875838" y="4341813"/>
          <p14:tracePt t="139802" x="9888538" y="4341813"/>
          <p14:tracePt t="139819" x="9901238" y="4330700"/>
          <p14:tracePt t="139835" x="9913938" y="4318000"/>
          <p14:tracePt t="139851" x="9939338" y="4318000"/>
          <p14:tracePt t="139868" x="9952038" y="4305300"/>
          <p14:tracePt t="139891" x="9963150" y="4292600"/>
          <p14:tracePt t="139902" x="9963150" y="4279900"/>
          <p14:tracePt t="140234" x="9963150" y="4267200"/>
          <p14:tracePt t="140242" x="9939338" y="4230688"/>
          <p14:tracePt t="140252" x="9901238" y="4205288"/>
          <p14:tracePt t="140270" x="9788525" y="4129088"/>
          <p14:tracePt t="140286" x="9675813" y="4092575"/>
          <p14:tracePt t="140303" x="9588500" y="4041775"/>
          <p14:tracePt t="140307" x="9550400" y="4029075"/>
          <p14:tracePt t="140320" x="9513888" y="4017963"/>
          <p14:tracePt t="140323" x="9501188" y="4005263"/>
          <p14:tracePt t="140337" x="9475788" y="3992563"/>
          <p14:tracePt t="140362" x="9463088" y="3992563"/>
          <p14:tracePt t="140482" x="9450388" y="3992563"/>
          <p14:tracePt t="140490" x="9437688" y="4005263"/>
          <p14:tracePt t="140504" x="9424988" y="4029075"/>
          <p14:tracePt t="140509" x="9401175" y="4067175"/>
          <p14:tracePt t="140520" x="9375775" y="4105275"/>
          <p14:tracePt t="140523" x="9363075" y="4141788"/>
          <p14:tracePt t="140537" x="9337675" y="4217988"/>
          <p14:tracePt t="140554" x="9301163" y="4279900"/>
          <p14:tracePt t="140571" x="9288463" y="4354513"/>
          <p14:tracePt t="140588" x="9263063" y="4443413"/>
          <p14:tracePt t="140604" x="9250363" y="4530725"/>
          <p14:tracePt t="140620" x="9212263" y="4618038"/>
          <p14:tracePt t="140638" x="9188450" y="4730750"/>
          <p14:tracePt t="140654" x="9175750" y="4830763"/>
          <p14:tracePt t="140658" x="9175750" y="4868863"/>
          <p14:tracePt t="140671" x="9175750" y="4918075"/>
          <p14:tracePt t="140673" x="9163050" y="4981575"/>
          <p14:tracePt t="140688" x="9150350" y="5030788"/>
          <p14:tracePt t="140690" x="9137650" y="5081588"/>
          <p14:tracePt t="140705" x="9124950" y="5118100"/>
          <p14:tracePt t="140707" x="9124950" y="5156200"/>
          <p14:tracePt t="140722" x="9112250" y="5268913"/>
          <p14:tracePt t="140738" x="9112250" y="5318125"/>
          <p14:tracePt t="140755" x="9112250" y="5343525"/>
          <p14:tracePt t="140770" x="9112250" y="5381625"/>
          <p14:tracePt t="140787" x="9112250" y="5394325"/>
          <p14:tracePt t="140810" x="9112250" y="5407025"/>
          <p14:tracePt t="140834" x="9112250" y="5418138"/>
          <p14:tracePt t="140843" x="9112250" y="5430838"/>
          <p14:tracePt t="140875" x="9112250" y="5443538"/>
          <p14:tracePt t="140938" x="9150350" y="5443538"/>
          <p14:tracePt t="140946" x="9175750" y="5443538"/>
          <p14:tracePt t="140955" x="9199563" y="5443538"/>
          <p14:tracePt t="140971" x="9275763" y="5443538"/>
          <p14:tracePt t="140988" x="9388475" y="5418138"/>
          <p14:tracePt t="141006" x="9488488" y="5394325"/>
          <p14:tracePt t="141021" x="9563100" y="5381625"/>
          <p14:tracePt t="141038" x="9613900" y="5356225"/>
          <p14:tracePt t="141055" x="9637713" y="5356225"/>
          <p14:tracePt t="141073" x="9650413" y="5356225"/>
          <p14:tracePt t="141322" x="9663113" y="5356225"/>
          <p14:tracePt t="141330" x="9675813" y="5356225"/>
          <p14:tracePt t="141339" x="9688513" y="5356225"/>
          <p14:tracePt t="141356" x="9726613" y="5356225"/>
          <p14:tracePt t="141372" x="9788525" y="5356225"/>
          <p14:tracePt t="141389" x="9826625" y="5368925"/>
          <p14:tracePt t="141406" x="9863138" y="5381625"/>
          <p14:tracePt t="141423" x="9875838" y="5381625"/>
          <p14:tracePt t="143322" x="9901238" y="5381625"/>
          <p14:tracePt t="143330" x="9926638" y="5381625"/>
          <p14:tracePt t="143345" x="9988550" y="5394325"/>
          <p14:tracePt t="143361" x="10013950" y="5394325"/>
          <p14:tracePt t="143378" x="10039350" y="5394325"/>
          <p14:tracePt t="143396" x="10052050" y="5394325"/>
          <p14:tracePt t="144338" x="10064750" y="5394325"/>
          <p14:tracePt t="144346" x="10088563" y="5381625"/>
          <p14:tracePt t="144354" x="10126663" y="5330825"/>
          <p14:tracePt t="144363" x="10177463" y="5268913"/>
          <p14:tracePt t="144380" x="10264775" y="5168900"/>
          <p14:tracePt t="144397" x="10288588" y="5068888"/>
          <p14:tracePt t="144414" x="10288588" y="5043488"/>
          <p14:tracePt t="144432" x="10288588" y="5005388"/>
          <p14:tracePt t="144447" x="10288588" y="4992688"/>
          <p14:tracePt t="144450" x="10288588" y="4981575"/>
          <p14:tracePt t="144490" x="10288588" y="4968875"/>
          <p14:tracePt t="144938" x="10301288" y="4981575"/>
          <p14:tracePt t="144946" x="10313988" y="5005388"/>
          <p14:tracePt t="144954" x="10339388" y="5018088"/>
          <p14:tracePt t="144965" x="10339388" y="5030788"/>
          <p14:tracePt t="144982" x="10364788" y="5056188"/>
          <p14:tracePt t="144999" x="10364788" y="5068888"/>
          <p14:tracePt t="145002" x="10377488" y="5068888"/>
          <p14:tracePt t="145027" x="10377488" y="5081588"/>
          <p14:tracePt t="145033" x="10377488" y="5092700"/>
          <p14:tracePt t="145050" x="10377488" y="5105400"/>
          <p14:tracePt t="145066" x="10377488" y="5118100"/>
          <p14:tracePt t="145082" x="10377488" y="5143500"/>
          <p14:tracePt t="145099" x="10377488" y="5156200"/>
          <p14:tracePt t="145123" x="10377488" y="5168900"/>
          <p14:tracePt t="145162" x="10377488" y="5181600"/>
          <p14:tracePt t="145170" x="10377488" y="5194300"/>
          <p14:tracePt t="145187" x="10377488" y="5205413"/>
          <p14:tracePt t="145202" x="10377488" y="5218113"/>
          <p14:tracePt t="145218" x="10377488" y="5230813"/>
          <p14:tracePt t="145234" x="10377488" y="5243513"/>
          <p14:tracePt t="145258" x="10377488" y="5256213"/>
          <p14:tracePt t="145266" x="10364788" y="5256213"/>
          <p14:tracePt t="145282" x="10364788" y="5268913"/>
          <p14:tracePt t="145322" x="10364788" y="5281613"/>
          <p14:tracePt t="145330" x="10364788" y="5294313"/>
          <p14:tracePt t="145562" x="10452100" y="5294313"/>
          <p14:tracePt t="145570" x="10577513" y="5305425"/>
          <p14:tracePt t="145584" x="10764838" y="5305425"/>
          <p14:tracePt t="145586" x="10939463" y="5305425"/>
          <p14:tracePt t="145600" x="11115675" y="5305425"/>
          <p14:tracePt t="145602" x="11277600" y="5305425"/>
          <p14:tracePt t="145617" x="11490325" y="5305425"/>
          <p14:tracePt t="145634" x="11628438" y="5305425"/>
          <p14:tracePt t="145650" x="11728450" y="5256213"/>
          <p14:tracePt t="145667" x="11804650" y="5243513"/>
          <p14:tracePt t="145683" x="11891963" y="5194300"/>
          <p14:tracePt t="145700" x="11966575" y="5156200"/>
          <p14:tracePt t="145717" x="11991975" y="5118100"/>
          <p14:tracePt t="145734" x="12028488" y="5081588"/>
          <p14:tracePt t="145751" x="12066588" y="5056188"/>
          <p14:tracePt t="145754" x="12091988" y="5030788"/>
          <p14:tracePt t="145767" x="12104688" y="5018088"/>
          <p14:tracePt t="145770" x="12130088" y="4992688"/>
          <p14:tracePt t="145784" x="12153900" y="4981575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D94F0F-257F-CB3F-6CD8-164C0F198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903B6DE-3056-3BA6-A3E0-E449C7B73E8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F8C9073-95D7-13FF-B1E0-1B27DC3D845F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9DC964-E492-6445-4AD3-5C1D219F4AF7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9B03E47-CCBE-5162-4D46-009134029F2B}"/>
              </a:ext>
            </a:extLst>
          </p:cNvPr>
          <p:cNvSpPr txBox="1"/>
          <p:nvPr/>
        </p:nvSpPr>
        <p:spPr>
          <a:xfrm>
            <a:off x="1396444" y="1392887"/>
            <a:ext cx="8914984" cy="28973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The regression model's p-values indicate the following: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Model (p = 0.083):</a:t>
            </a:r>
            <a:r>
              <a:rPr lang="en-US" sz="2400" dirty="0">
                <a:latin typeface="Alexandria"/>
              </a:rPr>
              <a:t> No significant overall relationship between the number of chronic patients and monthly healthcare costs.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Intercept (p = 0.584):</a:t>
            </a:r>
            <a:r>
              <a:rPr lang="en-US" sz="2400" dirty="0">
                <a:latin typeface="Alexandria"/>
              </a:rPr>
              <a:t> Baseline costs when chronic conditions are zero are not statistically reliable.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AA27965-2236-DE7B-F044-7EB0F3A353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02A1AD6-23F4-3B18-C93E-DE4185270B2B}"/>
              </a:ext>
            </a:extLst>
          </p:cNvPr>
          <p:cNvSpPr txBox="1"/>
          <p:nvPr/>
        </p:nvSpPr>
        <p:spPr>
          <a:xfrm>
            <a:off x="2853305" y="660457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(1)</a:t>
            </a:r>
          </a:p>
        </p:txBody>
      </p:sp>
    </p:spTree>
    <p:extLst>
      <p:ext uri="{BB962C8B-B14F-4D97-AF65-F5344CB8AC3E}">
        <p14:creationId xmlns:p14="http://schemas.microsoft.com/office/powerpoint/2010/main" val="417631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717"/>
    </mc:Choice>
    <mc:Fallback xmlns="">
      <p:transition spd="slow" advTm="104717"/>
    </mc:Fallback>
  </mc:AlternateContent>
  <p:extLst>
    <p:ext uri="{3A86A75C-4F4B-4683-9AE1-C65F6400EC91}">
      <p14:laserTraceLst xmlns:p14="http://schemas.microsoft.com/office/powerpoint/2010/main">
        <p14:tracePtLst>
          <p14:tracePt t="818" x="12091988" y="4192588"/>
          <p14:tracePt t="826" x="12017375" y="4241800"/>
          <p14:tracePt t="841" x="11828463" y="4330700"/>
          <p14:tracePt t="858" x="11641138" y="4405313"/>
          <p14:tracePt t="874" x="11428413" y="4479925"/>
          <p14:tracePt t="891" x="11177588" y="4543425"/>
          <p14:tracePt t="908" x="10928350" y="4618038"/>
          <p14:tracePt t="911" x="10815638" y="4656138"/>
          <p14:tracePt t="925" x="10690225" y="4667250"/>
          <p14:tracePt t="927" x="10552113" y="4679950"/>
          <p14:tracePt t="942" x="10426700" y="4692650"/>
          <p14:tracePt t="944" x="10288588" y="4692650"/>
          <p14:tracePt t="958" x="10152063" y="4692650"/>
          <p14:tracePt t="975" x="9713913" y="4692650"/>
          <p14:tracePt t="993" x="9424988" y="4692650"/>
          <p14:tracePt t="1008" x="9163050" y="4692650"/>
          <p14:tracePt t="1025" x="9037638" y="4679950"/>
          <p14:tracePt t="1028" x="8937625" y="4656138"/>
          <p14:tracePt t="1043" x="8699500" y="4592638"/>
          <p14:tracePt t="1058" x="8486775" y="4543425"/>
          <p14:tracePt t="1075" x="8248650" y="4467225"/>
          <p14:tracePt t="1092" x="7986713" y="4367213"/>
          <p14:tracePt t="1096" x="7835900" y="4318000"/>
          <p14:tracePt t="1108" x="7661275" y="4241800"/>
          <p14:tracePt t="1111" x="7510463" y="4179888"/>
          <p14:tracePt t="1125" x="7348538" y="4141788"/>
          <p14:tracePt t="1128" x="7172325" y="4079875"/>
          <p14:tracePt t="1143" x="6846888" y="3967163"/>
          <p14:tracePt t="1158" x="6708775" y="3929063"/>
          <p14:tracePt t="1160" x="6572250" y="3892550"/>
          <p14:tracePt t="1176" x="6346825" y="3779838"/>
          <p14:tracePt t="1193" x="6183313" y="3703638"/>
          <p14:tracePt t="1208" x="6045200" y="3629025"/>
          <p14:tracePt t="1225" x="5945188" y="3579813"/>
          <p14:tracePt t="1242" x="5883275" y="3541713"/>
          <p14:tracePt t="1258" x="5845175" y="3503613"/>
          <p14:tracePt t="1275" x="5832475" y="3490913"/>
          <p14:tracePt t="1292" x="5832475" y="3467100"/>
          <p14:tracePt t="1295" x="5821363" y="3454400"/>
          <p14:tracePt t="1309" x="5808663" y="3454400"/>
          <p14:tracePt t="1327" x="5808663" y="3441700"/>
          <p14:tracePt t="1415" x="5832475" y="3441700"/>
          <p14:tracePt t="1426" x="5870575" y="3441700"/>
          <p14:tracePt t="1434" x="5932488" y="3454400"/>
          <p14:tracePt t="1442" x="5995988" y="3479800"/>
          <p14:tracePt t="1459" x="6157913" y="3529013"/>
          <p14:tracePt t="1463" x="6246813" y="3554413"/>
          <p14:tracePt t="1476" x="6334125" y="3590925"/>
          <p14:tracePt t="1479" x="6421438" y="3629025"/>
          <p14:tracePt t="1492" x="6483350" y="3641725"/>
          <p14:tracePt t="1496" x="6534150" y="3654425"/>
          <p14:tracePt t="1510" x="6596063" y="3679825"/>
          <p14:tracePt t="1512" x="6634163" y="3692525"/>
          <p14:tracePt t="1527" x="6684963" y="3716338"/>
          <p14:tracePt t="1543" x="6708775" y="3741738"/>
          <p14:tracePt t="1559" x="6721475" y="3767138"/>
          <p14:tracePt t="1577" x="6759575" y="3792538"/>
          <p14:tracePt t="1593" x="6797675" y="3854450"/>
          <p14:tracePt t="1610" x="6834188" y="3905250"/>
          <p14:tracePt t="1626" x="6897688" y="3954463"/>
          <p14:tracePt t="1642" x="6934200" y="4029075"/>
          <p14:tracePt t="1659" x="6997700" y="4079875"/>
          <p14:tracePt t="1662" x="7010400" y="4117975"/>
          <p14:tracePt t="1677" x="7034213" y="4141788"/>
          <p14:tracePt t="1694" x="7085013" y="4205288"/>
          <p14:tracePt t="1696" x="7110413" y="4217988"/>
          <p14:tracePt t="1710" x="7123113" y="4241800"/>
          <p14:tracePt t="1713" x="7146925" y="4267200"/>
          <p14:tracePt t="1727" x="7159625" y="4292600"/>
          <p14:tracePt t="1729" x="7185025" y="4318000"/>
          <p14:tracePt t="1744" x="7246938" y="4379913"/>
          <p14:tracePt t="1760" x="7285038" y="4405313"/>
          <p14:tracePt t="1776" x="7397750" y="4467225"/>
          <p14:tracePt t="1793" x="7472363" y="4505325"/>
          <p14:tracePt t="1810" x="7523163" y="4530725"/>
          <p14:tracePt t="1826" x="7572375" y="4567238"/>
          <p14:tracePt t="1843" x="7623175" y="4592638"/>
          <p14:tracePt t="1847" x="7648575" y="4605338"/>
          <p14:tracePt t="1860" x="7710488" y="4643438"/>
          <p14:tracePt t="1862" x="7761288" y="4667250"/>
          <p14:tracePt t="1876" x="7823200" y="4705350"/>
          <p14:tracePt t="1879" x="7897813" y="4756150"/>
          <p14:tracePt t="1892" x="7986713" y="4792663"/>
          <p14:tracePt t="1895" x="8074025" y="4830763"/>
          <p14:tracePt t="1909" x="8174038" y="4879975"/>
          <p14:tracePt t="1911" x="8274050" y="4918075"/>
          <p14:tracePt t="1926" x="8499475" y="4992688"/>
          <p14:tracePt t="1943" x="8712200" y="5068888"/>
          <p14:tracePt t="1959" x="8850313" y="5081588"/>
          <p14:tracePt t="1976" x="8937625" y="5092700"/>
          <p14:tracePt t="1992" x="8999538" y="5105400"/>
          <p14:tracePt t="2009" x="9024938" y="5105400"/>
          <p14:tracePt t="9471" x="9024938" y="5092700"/>
          <p14:tracePt t="9519" x="9012238" y="5092700"/>
          <p14:tracePt t="9528" x="8999538" y="5092700"/>
          <p14:tracePt t="9536" x="8975725" y="5092700"/>
          <p14:tracePt t="9545" x="8924925" y="5105400"/>
          <p14:tracePt t="9561" x="8774113" y="5156200"/>
          <p14:tracePt t="9579" x="8650288" y="5194300"/>
          <p14:tracePt t="9595" x="8574088" y="5205413"/>
          <p14:tracePt t="9613" x="8548688" y="5205413"/>
          <p14:tracePt t="9629" x="8537575" y="5205413"/>
          <p14:tracePt t="9631" x="8524875" y="5205413"/>
          <p14:tracePt t="9775" x="8524875" y="5156200"/>
          <p14:tracePt t="9783" x="8474075" y="5018088"/>
          <p14:tracePt t="9797" x="8412163" y="4792663"/>
          <p14:tracePt t="9799" x="8335963" y="4492625"/>
          <p14:tracePt t="9814" x="8212138" y="3954463"/>
          <p14:tracePt t="9830" x="8148638" y="3654425"/>
          <p14:tracePt t="9847" x="8099425" y="3403600"/>
          <p14:tracePt t="9863" x="8074025" y="3190875"/>
          <p14:tracePt t="9880" x="8061325" y="3041650"/>
          <p14:tracePt t="9896" x="8048625" y="2952750"/>
          <p14:tracePt t="9912" x="8023225" y="2916238"/>
          <p14:tracePt t="9967" x="8010525" y="2903538"/>
          <p14:tracePt t="9975" x="7974013" y="2890838"/>
          <p14:tracePt t="9984" x="7923213" y="2890838"/>
          <p14:tracePt t="9997" x="7848600" y="2865438"/>
          <p14:tracePt t="10000" x="7773988" y="2840038"/>
          <p14:tracePt t="10014" x="7597775" y="2790825"/>
          <p14:tracePt t="10031" x="7435850" y="2703513"/>
          <p14:tracePt t="10047" x="7259638" y="2616200"/>
          <p14:tracePt t="10063" x="7059613" y="2516188"/>
          <p14:tracePt t="10080" x="6910388" y="2427288"/>
          <p14:tracePt t="10096" x="6759575" y="2378075"/>
          <p14:tracePt t="10113" x="6584950" y="2327275"/>
          <p14:tracePt t="10130" x="6334125" y="2314575"/>
          <p14:tracePt t="10147" x="5970588" y="2314575"/>
          <p14:tracePt t="10151" x="5795963" y="2314575"/>
          <p14:tracePt t="10164" x="5570538" y="2352675"/>
          <p14:tracePt t="10168" x="5370513" y="2403475"/>
          <p14:tracePt t="10182" x="4968875" y="2503488"/>
          <p14:tracePt t="10198" x="4681538" y="2603500"/>
          <p14:tracePt t="10215" x="4468813" y="2678113"/>
          <p14:tracePt t="10232" x="4368800" y="2728913"/>
          <p14:tracePt t="10249" x="4343400" y="2740025"/>
          <p14:tracePt t="10265" x="4330700" y="2740025"/>
          <p14:tracePt t="10383" x="4343400" y="2740025"/>
          <p14:tracePt t="10416" x="4356100" y="2740025"/>
          <p14:tracePt t="10433" x="4368800" y="2740025"/>
          <p14:tracePt t="10449" x="4394200" y="2740025"/>
          <p14:tracePt t="10457" x="4406900" y="2740025"/>
          <p14:tracePt t="10466" x="4418013" y="2740025"/>
          <p14:tracePt t="10483" x="4481513" y="2716213"/>
          <p14:tracePt t="10500" x="4518025" y="2690813"/>
          <p14:tracePt t="10503" x="4530725" y="2665413"/>
          <p14:tracePt t="10516" x="4543425" y="2652713"/>
          <p14:tracePt t="10518" x="4568825" y="2627313"/>
          <p14:tracePt t="10535" x="4581525" y="2616200"/>
          <p14:tracePt t="10548" x="4594225" y="2616200"/>
          <p14:tracePt t="10703" x="4606925" y="2603500"/>
          <p14:tracePt t="10710" x="4630738" y="2590800"/>
          <p14:tracePt t="10719" x="4643438" y="2590800"/>
          <p14:tracePt t="10732" x="4656138" y="2578100"/>
          <p14:tracePt t="10735" x="4681538" y="2578100"/>
          <p14:tracePt t="10750" x="4694238" y="2578100"/>
          <p14:tracePt t="10767" x="4706938" y="2565400"/>
          <p14:tracePt t="10782" x="4743450" y="2565400"/>
          <p14:tracePt t="10799" x="4794250" y="2565400"/>
          <p14:tracePt t="10816" x="4819650" y="2565400"/>
          <p14:tracePt t="10832" x="4843463" y="2565400"/>
          <p14:tracePt t="10849" x="4856163" y="2565400"/>
          <p14:tracePt t="10919" x="4868863" y="2565400"/>
          <p14:tracePt t="10927" x="4881563" y="2565400"/>
          <p14:tracePt t="10934" x="4894263" y="2565400"/>
          <p14:tracePt t="10950" x="4919663" y="2565400"/>
          <p14:tracePt t="10966" x="4932363" y="2565400"/>
          <p14:tracePt t="11047" x="4945063" y="2565400"/>
          <p14:tracePt t="11055" x="4956175" y="2565400"/>
          <p14:tracePt t="11066" x="4981575" y="2565400"/>
          <p14:tracePt t="11082" x="5057775" y="2565400"/>
          <p14:tracePt t="11100" x="5132388" y="2565400"/>
          <p14:tracePt t="11103" x="5170488" y="2565400"/>
          <p14:tracePt t="11117" x="5207000" y="2565400"/>
          <p14:tracePt t="11119" x="5232400" y="2565400"/>
          <p14:tracePt t="11133" x="5257800" y="2565400"/>
          <p14:tracePt t="11135" x="5294313" y="2565400"/>
          <p14:tracePt t="11150" x="5357813" y="2565400"/>
          <p14:tracePt t="11167" x="5419725" y="2565400"/>
          <p14:tracePt t="11183" x="5470525" y="2565400"/>
          <p14:tracePt t="11201" x="5483225" y="2565400"/>
          <p14:tracePt t="11216" x="5495925" y="2565400"/>
          <p14:tracePt t="11367" x="5519738" y="2565400"/>
          <p14:tracePt t="11375" x="5570538" y="2565400"/>
          <p14:tracePt t="11384" x="5657850" y="2565400"/>
          <p14:tracePt t="11400" x="5821363" y="2578100"/>
          <p14:tracePt t="11417" x="5932488" y="2590800"/>
          <p14:tracePt t="11433" x="6045200" y="2590800"/>
          <p14:tracePt t="11451" x="6134100" y="2590800"/>
          <p14:tracePt t="11455" x="6146800" y="2590800"/>
          <p14:tracePt t="11467" x="6157913" y="2590800"/>
          <p14:tracePt t="11471" x="6170613" y="2590800"/>
          <p14:tracePt t="12279" x="6196013" y="2590800"/>
          <p14:tracePt t="12287" x="6221413" y="2590800"/>
          <p14:tracePt t="12294" x="6259513" y="2590800"/>
          <p14:tracePt t="12303" x="6296025" y="2590800"/>
          <p14:tracePt t="12320" x="6370638" y="2590800"/>
          <p14:tracePt t="12336" x="6446838" y="2590800"/>
          <p14:tracePt t="12352" x="6508750" y="2590800"/>
          <p14:tracePt t="12369" x="6534150" y="2590800"/>
          <p14:tracePt t="12387" x="6572250" y="2590800"/>
          <p14:tracePt t="12403" x="6621463" y="2590800"/>
          <p14:tracePt t="12406" x="6634163" y="2590800"/>
          <p14:tracePt t="12420" x="6659563" y="2590800"/>
          <p14:tracePt t="12422" x="6672263" y="2590800"/>
          <p14:tracePt t="12437" x="6684963" y="2590800"/>
          <p14:tracePt t="12439" x="6708775" y="2590800"/>
          <p14:tracePt t="12454" x="6734175" y="2590800"/>
          <p14:tracePt t="12470" x="6746875" y="2590800"/>
          <p14:tracePt t="12487" x="6772275" y="2590800"/>
          <p14:tracePt t="12503" x="6784975" y="2590800"/>
          <p14:tracePt t="12520" x="6808788" y="2590800"/>
          <p14:tracePt t="12536" x="6859588" y="2590800"/>
          <p14:tracePt t="12553" x="6910388" y="2590800"/>
          <p14:tracePt t="12570" x="6985000" y="2590800"/>
          <p14:tracePt t="12587" x="7059613" y="2590800"/>
          <p14:tracePt t="12590" x="7097713" y="2590800"/>
          <p14:tracePt t="12603" x="7134225" y="2590800"/>
          <p14:tracePt t="12607" x="7172325" y="2590800"/>
          <p14:tracePt t="12620" x="7223125" y="2590800"/>
          <p14:tracePt t="12623" x="7272338" y="2590800"/>
          <p14:tracePt t="12637" x="7323138" y="2590800"/>
          <p14:tracePt t="12640" x="7372350" y="2590800"/>
          <p14:tracePt t="12654" x="7485063" y="2590800"/>
          <p14:tracePt t="12670" x="7623175" y="2590800"/>
          <p14:tracePt t="12687" x="7735888" y="2616200"/>
          <p14:tracePt t="12704" x="7823200" y="2627313"/>
          <p14:tracePt t="12721" x="7897813" y="2627313"/>
          <p14:tracePt t="12737" x="7961313" y="2640013"/>
          <p14:tracePt t="12753" x="8010525" y="2652713"/>
          <p14:tracePt t="12771" x="8048625" y="2652713"/>
          <p14:tracePt t="12774" x="8074025" y="2665413"/>
          <p14:tracePt t="12787" x="8086725" y="2665413"/>
          <p14:tracePt t="12790" x="8099425" y="2665413"/>
          <p14:tracePt t="12807" x="8110538" y="2665413"/>
          <p14:tracePt t="12823" x="8123238" y="2665413"/>
          <p14:tracePt t="12838" x="8135938" y="2665413"/>
          <p14:tracePt t="13782" x="8086725" y="2678113"/>
          <p14:tracePt t="13790" x="7999413" y="2703513"/>
          <p14:tracePt t="13799" x="7874000" y="2728913"/>
          <p14:tracePt t="13807" x="7761288" y="2752725"/>
          <p14:tracePt t="13824" x="7523163" y="2778125"/>
          <p14:tracePt t="13841" x="7310438" y="2816225"/>
          <p14:tracePt t="13856" x="7110413" y="2852738"/>
          <p14:tracePt t="13873" x="6897688" y="2890838"/>
          <p14:tracePt t="13890" x="6646863" y="2916238"/>
          <p14:tracePt t="13907" x="6383338" y="2965450"/>
          <p14:tracePt t="13923" x="6070600" y="3016250"/>
          <p14:tracePt t="13926" x="5921375" y="3054350"/>
          <p14:tracePt t="13941" x="5770563" y="3078163"/>
          <p14:tracePt t="13943" x="5657850" y="3103563"/>
          <p14:tracePt t="13957" x="5532438" y="3128963"/>
          <p14:tracePt t="13959" x="5407025" y="3154363"/>
          <p14:tracePt t="13974" x="5207000" y="3203575"/>
          <p14:tracePt t="13991" x="5032375" y="3254375"/>
          <p14:tracePt t="14007" x="4894263" y="3278188"/>
          <p14:tracePt t="14024" x="4743450" y="3303588"/>
          <p14:tracePt t="14040" x="4630738" y="3354388"/>
          <p14:tracePt t="14056" x="4506913" y="3390900"/>
          <p14:tracePt t="14074" x="4381500" y="3416300"/>
          <p14:tracePt t="14091" x="4256088" y="3441700"/>
          <p14:tracePt t="14095" x="4205288" y="3454400"/>
          <p14:tracePt t="14108" x="4168775" y="3454400"/>
          <p14:tracePt t="14111" x="4143375" y="3454400"/>
          <p14:tracePt t="14124" x="4117975" y="3454400"/>
          <p14:tracePt t="14127" x="4092575" y="3454400"/>
          <p14:tracePt t="14143" x="4068763" y="3454400"/>
          <p14:tracePt t="14183" x="4056063" y="3454400"/>
          <p14:tracePt t="14190" x="4043363" y="3454400"/>
          <p14:tracePt t="14198" x="4017963" y="3467100"/>
          <p14:tracePt t="14208" x="3979863" y="3467100"/>
          <p14:tracePt t="14224" x="3856038" y="3503613"/>
          <p14:tracePt t="14241" x="3692525" y="3567113"/>
          <p14:tracePt t="14258" x="3517900" y="3629025"/>
          <p14:tracePt t="14274" x="3341688" y="3667125"/>
          <p14:tracePt t="14291" x="3228975" y="3692525"/>
          <p14:tracePt t="14308" x="3192463" y="3703638"/>
          <p14:tracePt t="14311" x="3179763" y="3703638"/>
          <p14:tracePt t="14325" x="3167063" y="3703638"/>
          <p14:tracePt t="14399" x="3154363" y="3703638"/>
          <p14:tracePt t="14407" x="3141663" y="3667125"/>
          <p14:tracePt t="14415" x="3141663" y="3603625"/>
          <p14:tracePt t="14424" x="3128963" y="3567113"/>
          <p14:tracePt t="14441" x="3103563" y="3490913"/>
          <p14:tracePt t="14458" x="3092450" y="3378200"/>
          <p14:tracePt t="14475" x="3067050" y="3254375"/>
          <p14:tracePt t="14478" x="3067050" y="3203575"/>
          <p14:tracePt t="14492" x="3054350" y="3165475"/>
          <p14:tracePt t="14494" x="3041650" y="3128963"/>
          <p14:tracePt t="14509" x="3028950" y="3103563"/>
          <p14:tracePt t="14511" x="3028950" y="3078163"/>
          <p14:tracePt t="14526" x="3003550" y="3028950"/>
          <p14:tracePt t="14542" x="2979738" y="3016250"/>
          <p14:tracePt t="14559" x="2979738" y="3003550"/>
          <p14:tracePt t="14575" x="2954338" y="3003550"/>
          <p14:tracePt t="14783" x="2967038" y="3003550"/>
          <p14:tracePt t="14792" x="2992438" y="3003550"/>
          <p14:tracePt t="14800" x="3028950" y="3003550"/>
          <p14:tracePt t="14809" x="3067050" y="3003550"/>
          <p14:tracePt t="14825" x="3128963" y="3003550"/>
          <p14:tracePt t="14843" x="3167063" y="3003550"/>
          <p14:tracePt t="14846" x="3179763" y="3003550"/>
          <p14:tracePt t="14863" x="3179763" y="3016250"/>
          <p14:tracePt t="14878" x="3179763" y="3028950"/>
          <p14:tracePt t="14894" x="3179763" y="3065463"/>
          <p14:tracePt t="14910" x="3141663" y="3065463"/>
          <p14:tracePt t="14927" x="3116263" y="3090863"/>
          <p14:tracePt t="14943" x="3092450" y="3090863"/>
          <p14:tracePt t="14945" x="3079750" y="3103563"/>
          <p14:tracePt t="14960" x="3067050" y="3116263"/>
          <p14:tracePt t="14976" x="3067050" y="3128963"/>
          <p14:tracePt t="14993" x="3054350" y="3141663"/>
          <p14:tracePt t="15010" x="3054350" y="3154363"/>
          <p14:tracePt t="15027" x="3054350" y="3165475"/>
          <p14:tracePt t="15031" x="3054350" y="3178175"/>
          <p14:tracePt t="15048" x="3054350" y="3190875"/>
          <p14:tracePt t="15060" x="3067050" y="3190875"/>
          <p14:tracePt t="15063" x="3079750" y="3190875"/>
          <p14:tracePt t="15077" x="3103563" y="3203575"/>
          <p14:tracePt t="15080" x="3116263" y="3203575"/>
          <p14:tracePt t="15095" x="3141663" y="3203575"/>
          <p14:tracePt t="15110" x="3154363" y="3203575"/>
          <p14:tracePt t="15703" x="3141663" y="3203575"/>
          <p14:tracePt t="15712" x="3116263" y="3203575"/>
          <p14:tracePt t="15719" x="3092450" y="3203575"/>
          <p14:tracePt t="15728" x="3067050" y="3216275"/>
          <p14:tracePt t="15745" x="2992438" y="3241675"/>
          <p14:tracePt t="15761" x="2928938" y="3241675"/>
          <p14:tracePt t="15778" x="2890838" y="3241675"/>
          <p14:tracePt t="15795" x="2854325" y="3241675"/>
          <p14:tracePt t="15812" x="2816225" y="3241675"/>
          <p14:tracePt t="15815" x="2803525" y="3241675"/>
          <p14:tracePt t="15829" x="2790825" y="3241675"/>
          <p14:tracePt t="15831" x="2767013" y="3241675"/>
          <p14:tracePt t="15846" x="2741613" y="3241675"/>
          <p14:tracePt t="15862" x="2716213" y="3241675"/>
          <p14:tracePt t="15878" x="2703513" y="3241675"/>
          <p14:tracePt t="15951" x="2703513" y="3228975"/>
          <p14:tracePt t="15967" x="2716213" y="3228975"/>
          <p14:tracePt t="15975" x="2728913" y="3228975"/>
          <p14:tracePt t="15983" x="2767013" y="3216275"/>
          <p14:tracePt t="15996" x="2803525" y="3216275"/>
          <p14:tracePt t="15999" x="2854325" y="3216275"/>
          <p14:tracePt t="16013" x="2903538" y="3216275"/>
          <p14:tracePt t="16015" x="2941638" y="3216275"/>
          <p14:tracePt t="16029" x="2979738" y="3216275"/>
          <p14:tracePt t="16031" x="3016250" y="3216275"/>
          <p14:tracePt t="16046" x="3079750" y="3216275"/>
          <p14:tracePt t="16063" x="3103563" y="3216275"/>
          <p14:tracePt t="16231" x="3116263" y="3216275"/>
          <p14:tracePt t="16246" x="3141663" y="3216275"/>
          <p14:tracePt t="16254" x="3154363" y="3216275"/>
          <p14:tracePt t="16263" x="3179763" y="3216275"/>
          <p14:tracePt t="16280" x="3205163" y="3216275"/>
          <p14:tracePt t="16318" x="3216275" y="3216275"/>
          <p14:tracePt t="16327" x="3228975" y="3216275"/>
          <p14:tracePt t="16335" x="3254375" y="3216275"/>
          <p14:tracePt t="16347" x="3279775" y="3216275"/>
          <p14:tracePt t="16363" x="3341688" y="3216275"/>
          <p14:tracePt t="16367" x="3367088" y="3216275"/>
          <p14:tracePt t="16380" x="3392488" y="3216275"/>
          <p14:tracePt t="16383" x="3405188" y="3216275"/>
          <p14:tracePt t="16397" x="3429000" y="3216275"/>
          <p14:tracePt t="16401" x="3441700" y="3216275"/>
          <p14:tracePt t="16415" x="3467100" y="3216275"/>
          <p14:tracePt t="16430" x="3479800" y="3216275"/>
          <p14:tracePt t="16447" x="3492500" y="3216275"/>
          <p14:tracePt t="16559" x="3505200" y="3216275"/>
          <p14:tracePt t="16566" x="3517900" y="3216275"/>
          <p14:tracePt t="16581" x="3530600" y="3216275"/>
          <p14:tracePt t="16583" x="3554413" y="3216275"/>
          <p14:tracePt t="16598" x="3605213" y="3216275"/>
          <p14:tracePt t="16614" x="3679825" y="3216275"/>
          <p14:tracePt t="16631" x="3767138" y="3216275"/>
          <p14:tracePt t="16647" x="3856038" y="3216275"/>
          <p14:tracePt t="16664" x="3930650" y="3216275"/>
          <p14:tracePt t="16680" x="3979863" y="3216275"/>
          <p14:tracePt t="16697" x="4005263" y="3216275"/>
          <p14:tracePt t="21239" x="4017963" y="3216275"/>
          <p14:tracePt t="21495" x="4030663" y="3216275"/>
          <p14:tracePt t="21510" x="4043363" y="3216275"/>
          <p14:tracePt t="21518" x="4056063" y="3216275"/>
          <p14:tracePt t="21527" x="4068763" y="3216275"/>
          <p14:tracePt t="21543" x="4081463" y="3216275"/>
          <p14:tracePt t="21560" x="4105275" y="3216275"/>
          <p14:tracePt t="21577" x="4117975" y="3216275"/>
          <p14:tracePt t="21594" x="4130675" y="3216275"/>
          <p14:tracePt t="21610" x="4143375" y="3216275"/>
          <p14:tracePt t="21628" x="4156075" y="3216275"/>
          <p14:tracePt t="21644" x="4168775" y="3203575"/>
          <p14:tracePt t="21663" x="4181475" y="3203575"/>
          <p14:tracePt t="21687" x="4192588" y="3203575"/>
          <p14:tracePt t="21694" x="4205288" y="3203575"/>
          <p14:tracePt t="21711" x="4205288" y="3190875"/>
          <p14:tracePt t="21727" x="4217988" y="3190875"/>
          <p14:tracePt t="21744" x="4230688" y="3190875"/>
          <p14:tracePt t="21760" x="4230688" y="3178175"/>
          <p14:tracePt t="21777" x="4243388" y="3178175"/>
          <p14:tracePt t="21794" x="4256088" y="3178175"/>
          <p14:tracePt t="22110" x="4268788" y="3178175"/>
          <p14:tracePt t="22135" x="4281488" y="3178175"/>
          <p14:tracePt t="22174" x="4294188" y="3178175"/>
          <p14:tracePt t="24119" x="4305300" y="3178175"/>
          <p14:tracePt t="24127" x="4318000" y="3190875"/>
          <p14:tracePt t="24134" x="4330700" y="3203575"/>
          <p14:tracePt t="24151" x="4381500" y="3216275"/>
          <p14:tracePt t="24167" x="4406900" y="3228975"/>
          <p14:tracePt t="24183" x="4418013" y="3241675"/>
          <p14:tracePt t="25814" x="4430713" y="3241675"/>
          <p14:tracePt t="25821" x="4443413" y="3241675"/>
          <p14:tracePt t="25830" x="4481513" y="3254375"/>
          <p14:tracePt t="25838" x="4556125" y="3278188"/>
          <p14:tracePt t="25855" x="4694238" y="3290888"/>
          <p14:tracePt t="25871" x="4794250" y="3303588"/>
          <p14:tracePt t="25888" x="4856163" y="3303588"/>
          <p14:tracePt t="25904" x="4868863" y="3303588"/>
          <p14:tracePt t="25921" x="4894263" y="3303588"/>
          <p14:tracePt t="25952" x="4906963" y="3303588"/>
          <p14:tracePt t="25967" x="4919663" y="3303588"/>
          <p14:tracePt t="25983" x="4932363" y="3303588"/>
          <p14:tracePt t="25991" x="4945063" y="3303588"/>
          <p14:tracePt t="26006" x="4956175" y="3303588"/>
          <p14:tracePt t="26022" x="4981575" y="3303588"/>
          <p14:tracePt t="26038" x="4994275" y="3303588"/>
          <p14:tracePt t="26055" x="5006975" y="3303588"/>
          <p14:tracePt t="26078" x="5019675" y="3303588"/>
          <p14:tracePt t="26095" x="5032375" y="3303588"/>
          <p14:tracePt t="26471" x="5045075" y="3303588"/>
          <p14:tracePt t="26479" x="5057775" y="3303588"/>
          <p14:tracePt t="26495" x="5068888" y="3303588"/>
          <p14:tracePt t="26507" x="5081588" y="3303588"/>
          <p14:tracePt t="26510" x="5094288" y="3303588"/>
          <p14:tracePt t="26528" x="5106988" y="3303588"/>
          <p14:tracePt t="26543" x="5119688" y="3303588"/>
          <p14:tracePt t="26558" x="5132388" y="3303588"/>
          <p14:tracePt t="26582" x="5145088" y="3303588"/>
          <p14:tracePt t="26599" x="5157788" y="3303588"/>
          <p14:tracePt t="26607" x="5170488" y="3303588"/>
          <p14:tracePt t="26623" x="5181600" y="3303588"/>
          <p14:tracePt t="26641" x="5194300" y="3303588"/>
          <p14:tracePt t="26657" x="5219700" y="3303588"/>
          <p14:tracePt t="26673" x="5232400" y="3303588"/>
          <p14:tracePt t="26690" x="5245100" y="3303588"/>
          <p14:tracePt t="26707" x="5257800" y="3303588"/>
          <p14:tracePt t="26710" x="5270500" y="3303588"/>
          <p14:tracePt t="27014" x="5257800" y="3303588"/>
          <p14:tracePt t="27024" x="5219700" y="3303588"/>
          <p14:tracePt t="27032" x="5194300" y="3303588"/>
          <p14:tracePt t="27040" x="5181600" y="3303588"/>
          <p14:tracePt t="27058" x="5132388" y="3303588"/>
          <p14:tracePt t="27074" x="5119688" y="3303588"/>
          <p14:tracePt t="27091" x="5106988" y="3303588"/>
          <p14:tracePt t="27108" x="5094288" y="3303588"/>
          <p14:tracePt t="27230" x="5081588" y="3303588"/>
          <p14:tracePt t="27239" x="5057775" y="3303588"/>
          <p14:tracePt t="27247" x="5032375" y="3303588"/>
          <p14:tracePt t="27258" x="5019675" y="3303588"/>
          <p14:tracePt t="27275" x="4981575" y="3303588"/>
          <p14:tracePt t="27278" x="4945063" y="3303588"/>
          <p14:tracePt t="27292" x="4932363" y="3303588"/>
          <p14:tracePt t="27309" x="4919663" y="3303588"/>
          <p14:tracePt t="27312" x="4906963" y="3303588"/>
          <p14:tracePt t="27518" x="4919663" y="3303588"/>
          <p14:tracePt t="27526" x="4956175" y="3303588"/>
          <p14:tracePt t="27534" x="4994275" y="3290888"/>
          <p14:tracePt t="27543" x="5045075" y="3278188"/>
          <p14:tracePt t="27559" x="5132388" y="3267075"/>
          <p14:tracePt t="27577" x="5245100" y="3267075"/>
          <p14:tracePt t="27592" x="5319713" y="3254375"/>
          <p14:tracePt t="27609" x="5370513" y="3241675"/>
          <p14:tracePt t="27626" x="5419725" y="3241675"/>
          <p14:tracePt t="27642" x="5470525" y="3241675"/>
          <p14:tracePt t="27659" x="5495925" y="3241675"/>
          <p14:tracePt t="27662" x="5519738" y="3241675"/>
          <p14:tracePt t="27679" x="5532438" y="3241675"/>
          <p14:tracePt t="27693" x="5545138" y="3241675"/>
          <p14:tracePt t="27696" x="5557838" y="3241675"/>
          <p14:tracePt t="27710" x="5595938" y="3241675"/>
          <p14:tracePt t="27727" x="5632450" y="3254375"/>
          <p14:tracePt t="27743" x="5683250" y="3254375"/>
          <p14:tracePt t="27760" x="5719763" y="3254375"/>
          <p14:tracePt t="27776" x="5783263" y="3254375"/>
          <p14:tracePt t="27793" x="5832475" y="3254375"/>
          <p14:tracePt t="27809" x="5908675" y="3254375"/>
          <p14:tracePt t="27828" x="5945188" y="3254375"/>
          <p14:tracePt t="27831" x="5970588" y="3254375"/>
          <p14:tracePt t="27843" x="5995988" y="3254375"/>
          <p14:tracePt t="27846" x="6021388" y="3254375"/>
          <p14:tracePt t="27860" x="6045200" y="3254375"/>
          <p14:tracePt t="27863" x="6070600" y="3254375"/>
          <p14:tracePt t="27877" x="6083300" y="3254375"/>
          <p14:tracePt t="27880" x="6108700" y="3254375"/>
          <p14:tracePt t="27894" x="6157913" y="3254375"/>
          <p14:tracePt t="27911" x="6183313" y="3254375"/>
          <p14:tracePt t="27927" x="6208713" y="3254375"/>
          <p14:tracePt t="27944" x="6234113" y="3254375"/>
          <p14:tracePt t="27960" x="6270625" y="3254375"/>
          <p14:tracePt t="27977" x="6296025" y="3254375"/>
          <p14:tracePt t="27993" x="6346825" y="3254375"/>
          <p14:tracePt t="28010" x="6421438" y="3254375"/>
          <p14:tracePt t="28027" x="6472238" y="3254375"/>
          <p14:tracePt t="28030" x="6496050" y="3254375"/>
          <p14:tracePt t="28044" x="6521450" y="3254375"/>
          <p14:tracePt t="28047" x="6546850" y="3254375"/>
          <p14:tracePt t="28061" x="6572250" y="3254375"/>
          <p14:tracePt t="28063" x="6608763" y="3254375"/>
          <p14:tracePt t="28078" x="6672263" y="3254375"/>
          <p14:tracePt t="28094" x="6721475" y="3254375"/>
          <p14:tracePt t="28111" x="6772275" y="3254375"/>
          <p14:tracePt t="28128" x="6834188" y="3254375"/>
          <p14:tracePt t="28143" x="6897688" y="3254375"/>
          <p14:tracePt t="28161" x="6946900" y="3254375"/>
          <p14:tracePt t="28177" x="6997700" y="3254375"/>
          <p14:tracePt t="28194" x="7046913" y="3254375"/>
          <p14:tracePt t="28211" x="7072313" y="3254375"/>
          <p14:tracePt t="28228" x="7097713" y="3254375"/>
          <p14:tracePt t="28231" x="7110413" y="3254375"/>
          <p14:tracePt t="28245" x="7123113" y="3254375"/>
          <p14:tracePt t="28247" x="7146925" y="3254375"/>
          <p14:tracePt t="28262" x="7159625" y="3254375"/>
          <p14:tracePt t="28264" x="7172325" y="3254375"/>
          <p14:tracePt t="28278" x="7185025" y="3254375"/>
          <p14:tracePt t="28294" x="7197725" y="3254375"/>
          <p14:tracePt t="28311" x="7223125" y="3254375"/>
          <p14:tracePt t="28328" x="7235825" y="3254375"/>
          <p14:tracePt t="28351" x="7246938" y="3254375"/>
          <p14:tracePt t="28367" x="7259638" y="3254375"/>
          <p14:tracePt t="28378" x="7272338" y="3254375"/>
          <p14:tracePt t="28395" x="7285038" y="3254375"/>
          <p14:tracePt t="28703" x="7310438" y="3278188"/>
          <p14:tracePt t="28712" x="7323138" y="3303588"/>
          <p14:tracePt t="28721" x="7348538" y="3341688"/>
          <p14:tracePt t="28728" x="7348538" y="3367088"/>
          <p14:tracePt t="28745" x="7335838" y="3390900"/>
          <p14:tracePt t="28762" x="7272338" y="3416300"/>
          <p14:tracePt t="28780" x="7259638" y="3429000"/>
          <p14:tracePt t="29054" x="7259638" y="3416300"/>
          <p14:tracePt t="29062" x="7259638" y="3390900"/>
          <p14:tracePt t="29070" x="7285038" y="3378200"/>
          <p14:tracePt t="29080" x="7323138" y="3354388"/>
          <p14:tracePt t="29096" x="7397750" y="3341688"/>
          <p14:tracePt t="29113" x="7435850" y="3341688"/>
          <p14:tracePt t="29129" x="7459663" y="3328988"/>
          <p14:tracePt t="29147" x="7472363" y="3328988"/>
          <p14:tracePt t="29183" x="7472363" y="3316288"/>
          <p14:tracePt t="29190" x="7485063" y="3316288"/>
          <p14:tracePt t="29199" x="7497763" y="3316288"/>
          <p14:tracePt t="29214" x="7510463" y="3303588"/>
          <p14:tracePt t="29231" x="7548563" y="3290888"/>
          <p14:tracePt t="29247" x="7610475" y="3278188"/>
          <p14:tracePt t="29264" x="7673975" y="3278188"/>
          <p14:tracePt t="29280" x="7761288" y="3267075"/>
          <p14:tracePt t="29297" x="7861300" y="3267075"/>
          <p14:tracePt t="29313" x="7999413" y="3267075"/>
          <p14:tracePt t="29330" x="8135938" y="3267075"/>
          <p14:tracePt t="29347" x="8286750" y="3267075"/>
          <p14:tracePt t="29350" x="8348663" y="3267075"/>
          <p14:tracePt t="29364" x="8424863" y="3267075"/>
          <p14:tracePt t="29367" x="8474075" y="3267075"/>
          <p14:tracePt t="29381" x="8512175" y="3267075"/>
          <p14:tracePt t="29383" x="8524875" y="3267075"/>
          <p14:tracePt t="29398" x="8548688" y="3267075"/>
          <p14:tracePt t="31623" x="8561388" y="3254375"/>
          <p14:tracePt t="31630" x="8586788" y="3228975"/>
          <p14:tracePt t="31638" x="8612188" y="3203575"/>
          <p14:tracePt t="31654" x="8661400" y="3178175"/>
          <p14:tracePt t="31670" x="8724900" y="3141663"/>
          <p14:tracePt t="31687" x="8750300" y="3128963"/>
          <p14:tracePt t="31703" x="8763000" y="3128963"/>
          <p14:tracePt t="31720" x="8774113" y="3116263"/>
          <p14:tracePt t="31737" x="8774113" y="3103563"/>
          <p14:tracePt t="31967" x="8763000" y="3103563"/>
          <p14:tracePt t="31974" x="8737600" y="3103563"/>
          <p14:tracePt t="31987" x="8699500" y="3103563"/>
          <p14:tracePt t="31990" x="8674100" y="3103563"/>
          <p14:tracePt t="32004" x="8650288" y="3103563"/>
          <p14:tracePt t="32007" x="8624888" y="3103563"/>
          <p14:tracePt t="32021" x="8586788" y="3116263"/>
          <p14:tracePt t="32022" x="8561388" y="3116263"/>
          <p14:tracePt t="32038" x="8537575" y="3116263"/>
          <p14:tracePt t="32055" x="8499475" y="3116263"/>
          <p14:tracePt t="32071" x="8474075" y="3116263"/>
          <p14:tracePt t="32088" x="8461375" y="3116263"/>
          <p14:tracePt t="32104" x="8448675" y="3116263"/>
          <p14:tracePt t="32121" x="8435975" y="3116263"/>
          <p14:tracePt t="32782" x="8424863" y="3116263"/>
          <p14:tracePt t="32791" x="8412163" y="3116263"/>
          <p14:tracePt t="32814" x="8412163" y="3128963"/>
          <p14:tracePt t="32822" x="8399463" y="3128963"/>
          <p14:tracePt t="32830" x="8386763" y="3128963"/>
          <p14:tracePt t="32855" x="8374063" y="3128963"/>
          <p14:tracePt t="33062" x="8386763" y="3128963"/>
          <p14:tracePt t="33070" x="8399463" y="3128963"/>
          <p14:tracePt t="33078" x="8424863" y="3128963"/>
          <p14:tracePt t="33095" x="8435975" y="3128963"/>
          <p14:tracePt t="33111" x="8448675" y="3128963"/>
          <p14:tracePt t="33127" x="8461375" y="3128963"/>
          <p14:tracePt t="33140" x="8474075" y="3128963"/>
          <p14:tracePt t="33166" x="8486775" y="3128963"/>
          <p14:tracePt t="33190" x="8499475" y="3128963"/>
          <p14:tracePt t="33846" x="8474075" y="3128963"/>
          <p14:tracePt t="33855" x="8448675" y="3128963"/>
          <p14:tracePt t="33863" x="8435975" y="3128963"/>
          <p14:tracePt t="33876" x="8424863" y="3128963"/>
          <p14:tracePt t="33879" x="8399463" y="3128963"/>
          <p14:tracePt t="33893" x="8386763" y="3128963"/>
          <p14:tracePt t="33895" x="8374063" y="3128963"/>
          <p14:tracePt t="33910" x="8348663" y="3128963"/>
          <p14:tracePt t="33927" x="8348663" y="3141663"/>
          <p14:tracePt t="33942" x="8335963" y="3141663"/>
          <p14:tracePt t="34023" x="8324850" y="3141663"/>
          <p14:tracePt t="34030" x="8312150" y="3141663"/>
          <p14:tracePt t="34043" x="8299450" y="3141663"/>
          <p14:tracePt t="34046" x="8274050" y="3141663"/>
          <p14:tracePt t="34059" x="8248650" y="3141663"/>
          <p14:tracePt t="34062" x="8212138" y="3141663"/>
          <p14:tracePt t="34077" x="8186738" y="3141663"/>
          <p14:tracePt t="34079" x="8161338" y="3141663"/>
          <p14:tracePt t="34094" x="8123238" y="3141663"/>
          <p14:tracePt t="34110" x="8086725" y="3141663"/>
          <p14:tracePt t="34127" x="8061325" y="3141663"/>
          <p14:tracePt t="34144" x="8023225" y="3141663"/>
          <p14:tracePt t="34160" x="7986713" y="3141663"/>
          <p14:tracePt t="34176" x="7961313" y="3141663"/>
          <p14:tracePt t="34193" x="7923213" y="3141663"/>
          <p14:tracePt t="34210" x="7897813" y="3141663"/>
          <p14:tracePt t="34226" x="7848600" y="3141663"/>
          <p14:tracePt t="34243" x="7810500" y="3141663"/>
          <p14:tracePt t="34247" x="7797800" y="3141663"/>
          <p14:tracePt t="34260" x="7785100" y="3141663"/>
          <p14:tracePt t="34278" x="7761288" y="3141663"/>
          <p14:tracePt t="34294" x="7748588" y="3141663"/>
          <p14:tracePt t="34310" x="7735888" y="3141663"/>
          <p14:tracePt t="34327" x="7723188" y="3141663"/>
          <p14:tracePt t="34344" x="7685088" y="3141663"/>
          <p14:tracePt t="34360" x="7648575" y="3165475"/>
          <p14:tracePt t="34376" x="7597775" y="3165475"/>
          <p14:tracePt t="34394" x="7585075" y="3165475"/>
          <p14:tracePt t="34410" x="7572375" y="3165475"/>
          <p14:tracePt t="34431" x="7561263" y="3165475"/>
          <p14:tracePt t="34444" x="7548563" y="3165475"/>
          <p14:tracePt t="34630" x="7535863" y="3165475"/>
          <p14:tracePt t="34654" x="7523163" y="3165475"/>
          <p14:tracePt t="34727" x="7497763" y="3165475"/>
          <p14:tracePt t="34734" x="7472363" y="3178175"/>
          <p14:tracePt t="34744" x="7448550" y="3178175"/>
          <p14:tracePt t="34761" x="7397750" y="3190875"/>
          <p14:tracePt t="34778" x="7348538" y="3216275"/>
          <p14:tracePt t="34795" x="7297738" y="3241675"/>
          <p14:tracePt t="34811" x="7223125" y="3278188"/>
          <p14:tracePt t="34814" x="7185025" y="3303588"/>
          <p14:tracePt t="34828" x="7146925" y="3328988"/>
          <p14:tracePt t="34830" x="7097713" y="3378200"/>
          <p14:tracePt t="34845" x="7034213" y="3429000"/>
          <p14:tracePt t="34847" x="6972300" y="3479800"/>
          <p14:tracePt t="34862" x="6808788" y="3567113"/>
          <p14:tracePt t="34878" x="6721475" y="3616325"/>
          <p14:tracePt t="34880" x="6634163" y="3654425"/>
          <p14:tracePt t="34895" x="6421438" y="3741738"/>
          <p14:tracePt t="34912" x="6170613" y="3816350"/>
          <p14:tracePt t="34928" x="6070600" y="3854450"/>
          <p14:tracePt t="34931" x="5983288" y="3867150"/>
          <p14:tracePt t="34945" x="5795963" y="3905250"/>
          <p14:tracePt t="34961" x="5619750" y="3941763"/>
          <p14:tracePt t="34979" x="5445125" y="3954463"/>
          <p14:tracePt t="34996" x="5281613" y="3967163"/>
          <p14:tracePt t="34999" x="5194300" y="3967163"/>
          <p14:tracePt t="35012" x="5106988" y="3967163"/>
          <p14:tracePt t="35014" x="5006975" y="3967163"/>
          <p14:tracePt t="35030" x="4843463" y="3967163"/>
          <p14:tracePt t="35046" x="4719638" y="3967163"/>
          <p14:tracePt t="35063" x="4630738" y="3967163"/>
          <p14:tracePt t="35079" x="4606925" y="3954463"/>
          <p14:tracePt t="35096" x="4581525" y="3941763"/>
          <p14:tracePt t="35112" x="4568825" y="3916363"/>
          <p14:tracePt t="35129" x="4556125" y="3879850"/>
          <p14:tracePt t="35145" x="4556125" y="3829050"/>
          <p14:tracePt t="35162" x="4556125" y="3767138"/>
          <p14:tracePt t="35179" x="4556125" y="3729038"/>
          <p14:tracePt t="35182" x="4556125" y="3716338"/>
          <p14:tracePt t="35196" x="4556125" y="3679825"/>
          <p14:tracePt t="35199" x="4556125" y="3654425"/>
          <p14:tracePt t="35214" x="4568825" y="3629025"/>
          <p14:tracePt t="35230" x="4606925" y="3590925"/>
          <p14:tracePt t="35246" x="4656138" y="3567113"/>
          <p14:tracePt t="35264" x="4719638" y="3567113"/>
          <p14:tracePt t="35281" x="4768850" y="3541713"/>
          <p14:tracePt t="35298" x="4794250" y="3541713"/>
          <p14:tracePt t="35314" x="4806950" y="3541713"/>
          <p14:tracePt t="35336" x="4819650" y="3529013"/>
          <p14:tracePt t="35352" x="4832350" y="3529013"/>
          <p14:tracePt t="35374" x="4843463" y="3529013"/>
          <p14:tracePt t="35400" x="4856163" y="3529013"/>
          <p14:tracePt t="35406" x="4868863" y="3529013"/>
          <p14:tracePt t="35422" x="4894263" y="3529013"/>
          <p14:tracePt t="35431" x="4919663" y="3529013"/>
          <p14:tracePt t="35448" x="4981575" y="3541713"/>
          <p14:tracePt t="35464" x="5045075" y="3567113"/>
          <p14:tracePt t="35482" x="5119688" y="3590925"/>
          <p14:tracePt t="35498" x="5207000" y="3616325"/>
          <p14:tracePt t="35514" x="5294313" y="3616325"/>
          <p14:tracePt t="35532" x="5407025" y="3629025"/>
          <p14:tracePt t="35536" x="5445125" y="3629025"/>
          <p14:tracePt t="35549" x="5483225" y="3629025"/>
          <p14:tracePt t="35565" x="5557838" y="3629025"/>
          <p14:tracePt t="35569" x="5595938" y="3629025"/>
          <p14:tracePt t="35582" x="5632450" y="3629025"/>
          <p14:tracePt t="35599" x="5670550" y="3629025"/>
          <p14:tracePt t="35615" x="5683250" y="3629025"/>
          <p14:tracePt t="35632" x="5695950" y="3629025"/>
          <p14:tracePt t="36470" x="5708650" y="3629025"/>
          <p14:tracePt t="36481" x="5745163" y="3629025"/>
          <p14:tracePt t="36490" x="5808663" y="3629025"/>
          <p14:tracePt t="36501" x="5895975" y="3629025"/>
          <p14:tracePt t="36503" x="5970588" y="3629025"/>
          <p14:tracePt t="36517" x="6057900" y="3641725"/>
          <p14:tracePt t="36519" x="6146800" y="3654425"/>
          <p14:tracePt t="36534" x="6334125" y="3654425"/>
          <p14:tracePt t="36552" x="6508750" y="3679825"/>
          <p14:tracePt t="36568" x="6634163" y="3679825"/>
          <p14:tracePt t="36584" x="6808788" y="3679825"/>
          <p14:tracePt t="36602" x="6997700" y="3679825"/>
          <p14:tracePt t="36618" x="7197725" y="3679825"/>
          <p14:tracePt t="36633" x="7359650" y="3679825"/>
          <p14:tracePt t="36652" x="7510463" y="3679825"/>
          <p14:tracePt t="36654" x="7561263" y="3679825"/>
          <p14:tracePt t="36667" x="7597775" y="3679825"/>
          <p14:tracePt t="36670" x="7635875" y="3679825"/>
          <p14:tracePt t="36685" x="7673975" y="3679825"/>
          <p14:tracePt t="36687" x="7710488" y="3679825"/>
          <p14:tracePt t="36701" x="7748588" y="3679825"/>
          <p14:tracePt t="36704" x="7785100" y="3679825"/>
          <p14:tracePt t="36718" x="7810500" y="3679825"/>
          <p14:tracePt t="36721" x="7835900" y="3679825"/>
          <p14:tracePt t="36735" x="7886700" y="3679825"/>
          <p14:tracePt t="36752" x="7923213" y="3679825"/>
          <p14:tracePt t="36768" x="7974013" y="3679825"/>
          <p14:tracePt t="36785" x="8023225" y="3679825"/>
          <p14:tracePt t="36802" x="8048625" y="3679825"/>
          <p14:tracePt t="37502" x="8048625" y="3692525"/>
          <p14:tracePt t="37510" x="8048625" y="3703638"/>
          <p14:tracePt t="37519" x="8048625" y="3716338"/>
          <p14:tracePt t="37535" x="8048625" y="3754438"/>
          <p14:tracePt t="37551" x="8048625" y="3792538"/>
          <p14:tracePt t="37569" x="8010525" y="3829050"/>
          <p14:tracePt t="37585" x="7974013" y="3854450"/>
          <p14:tracePt t="37670" x="7961313" y="3854450"/>
          <p14:tracePt t="37702" x="7948613" y="3841750"/>
          <p14:tracePt t="37710" x="7948613" y="3829050"/>
          <p14:tracePt t="37727" x="7948613" y="3816350"/>
          <p14:tracePt t="37736" x="7935913" y="3816350"/>
          <p14:tracePt t="37752" x="7923213" y="3816350"/>
          <p14:tracePt t="37769" x="7910513" y="3816350"/>
          <p14:tracePt t="37786" x="7897813" y="3803650"/>
          <p14:tracePt t="37807" x="7886700" y="3792538"/>
          <p14:tracePt t="38086" x="7897813" y="3792538"/>
          <p14:tracePt t="38094" x="7897813" y="3779838"/>
          <p14:tracePt t="38111" x="7910513" y="3779838"/>
          <p14:tracePt t="38120" x="7923213" y="3779838"/>
          <p14:tracePt t="38159" x="7935913" y="3779838"/>
          <p14:tracePt t="38198" x="7948613" y="3767138"/>
          <p14:tracePt t="38238" x="7948613" y="3754438"/>
          <p14:tracePt t="38278" x="7948613" y="3741738"/>
          <p14:tracePt t="38287" x="7948613" y="3729038"/>
          <p14:tracePt t="38806" x="7961313" y="3729038"/>
          <p14:tracePt t="38822" x="7974013" y="3729038"/>
          <p14:tracePt t="38838" x="7986713" y="3729038"/>
          <p14:tracePt t="38871" x="7999413" y="3729038"/>
          <p14:tracePt t="39350" x="7974013" y="3703638"/>
          <p14:tracePt t="39358" x="7948613" y="3692525"/>
          <p14:tracePt t="39374" x="7897813" y="3667125"/>
          <p14:tracePt t="39390" x="7874000" y="3629025"/>
          <p14:tracePt t="39408" x="7823200" y="3579813"/>
          <p14:tracePt t="39423" x="7797800" y="3541713"/>
          <p14:tracePt t="39440" x="7773988" y="3516313"/>
          <p14:tracePt t="39457" x="7761288" y="3490913"/>
          <p14:tracePt t="39473" x="7748588" y="3467100"/>
          <p14:tracePt t="39490" x="7735888" y="3441700"/>
          <p14:tracePt t="39507" x="7710488" y="3416300"/>
          <p14:tracePt t="39510" x="7697788" y="3403600"/>
          <p14:tracePt t="39523" x="7685088" y="3378200"/>
          <p14:tracePt t="39527" x="7673975" y="3367088"/>
          <p14:tracePt t="39540" x="7635875" y="3341688"/>
          <p14:tracePt t="39543" x="7623175" y="3328988"/>
          <p14:tracePt t="39558" x="7572375" y="3316288"/>
          <p14:tracePt t="39574" x="7523163" y="3278188"/>
          <p14:tracePt t="39590" x="7459663" y="3267075"/>
          <p14:tracePt t="39607" x="7423150" y="3254375"/>
          <p14:tracePt t="39624" x="7372350" y="3241675"/>
          <p14:tracePt t="39640" x="7323138" y="3228975"/>
          <p14:tracePt t="39657" x="7285038" y="3216275"/>
          <p14:tracePt t="39674" x="7259638" y="3216275"/>
          <p14:tracePt t="39691" x="7235825" y="3216275"/>
          <p14:tracePt t="39694" x="7223125" y="3216275"/>
          <p14:tracePt t="39707" x="7185025" y="3216275"/>
          <p14:tracePt t="39710" x="7172325" y="3216275"/>
          <p14:tracePt t="39726" x="7146925" y="3216275"/>
          <p14:tracePt t="39742" x="7123113" y="3216275"/>
          <p14:tracePt t="39758" x="7085013" y="3216275"/>
          <p14:tracePt t="39775" x="7034213" y="3216275"/>
          <p14:tracePt t="39791" x="6997700" y="3216275"/>
          <p14:tracePt t="39808" x="6946900" y="3216275"/>
          <p14:tracePt t="39824" x="6884988" y="3216275"/>
          <p14:tracePt t="39841" x="6808788" y="3241675"/>
          <p14:tracePt t="39858" x="6721475" y="3267075"/>
          <p14:tracePt t="39874" x="6646863" y="3290888"/>
          <p14:tracePt t="39891" x="6608763" y="3328988"/>
          <p14:tracePt t="39894" x="6572250" y="3341688"/>
          <p14:tracePt t="39908" x="6559550" y="3354388"/>
          <p14:tracePt t="39910" x="6546850" y="3378200"/>
          <p14:tracePt t="39925" x="6534150" y="3390900"/>
          <p14:tracePt t="39927" x="6534150" y="3416300"/>
          <p14:tracePt t="39941" x="6521450" y="3429000"/>
          <p14:tracePt t="40118" x="6521450" y="3416300"/>
          <p14:tracePt t="40126" x="6496050" y="3403600"/>
          <p14:tracePt t="40142" x="6434138" y="3390900"/>
          <p14:tracePt t="40158" x="6370638" y="3367088"/>
          <p14:tracePt t="40175" x="6259513" y="3354388"/>
          <p14:tracePt t="40192" x="6121400" y="3328988"/>
          <p14:tracePt t="40209" x="5983288" y="3316288"/>
          <p14:tracePt t="40226" x="5870575" y="3303588"/>
          <p14:tracePt t="40231" x="5832475" y="3290888"/>
          <p14:tracePt t="40243" x="5808663" y="3290888"/>
          <p14:tracePt t="40246" x="5783263" y="3290888"/>
          <p14:tracePt t="40260" x="5770563" y="3290888"/>
          <p14:tracePt t="40263" x="5757863" y="3290888"/>
          <p14:tracePt t="40350" x="5745163" y="3290888"/>
          <p14:tracePt t="40527" x="5719763" y="3290888"/>
          <p14:tracePt t="40534" x="5695950" y="3290888"/>
          <p14:tracePt t="40544" x="5657850" y="3290888"/>
          <p14:tracePt t="40561" x="5607050" y="3303588"/>
          <p14:tracePt t="40576" x="5532438" y="3303588"/>
          <p14:tracePt t="40593" x="5470525" y="3303588"/>
          <p14:tracePt t="40609" x="5432425" y="3316288"/>
          <p14:tracePt t="40627" x="5407025" y="3316288"/>
          <p14:tracePt t="40646" x="5394325" y="3316288"/>
          <p14:tracePt t="40726" x="5383213" y="3316288"/>
          <p14:tracePt t="40743" x="5370513" y="3303588"/>
          <p14:tracePt t="40760" x="5357813" y="3290888"/>
          <p14:tracePt t="40775" x="5345113" y="3290888"/>
          <p14:tracePt t="40784" x="5332413" y="3278188"/>
          <p14:tracePt t="40807" x="5319713" y="3278188"/>
          <p14:tracePt t="40838" x="5307013" y="3278188"/>
          <p14:tracePt t="41126" x="5307013" y="3267075"/>
          <p14:tracePt t="41134" x="5307013" y="3254375"/>
          <p14:tracePt t="41151" x="5307013" y="3241675"/>
          <p14:tracePt t="41161" x="5307013" y="3216275"/>
          <p14:tracePt t="41178" x="5307013" y="3203575"/>
          <p14:tracePt t="41195" x="5319713" y="3203575"/>
          <p14:tracePt t="41198" x="5332413" y="3203575"/>
          <p14:tracePt t="42024" x="5357813" y="3203575"/>
          <p14:tracePt t="42031" x="5407025" y="3203575"/>
          <p14:tracePt t="42047" x="5532438" y="3203575"/>
          <p14:tracePt t="42064" x="5632450" y="3203575"/>
          <p14:tracePt t="42081" x="5719763" y="3203575"/>
          <p14:tracePt t="42097" x="5808663" y="3203575"/>
          <p14:tracePt t="42113" x="5895975" y="3203575"/>
          <p14:tracePt t="42130" x="5983288" y="3203575"/>
          <p14:tracePt t="42148" x="6045200" y="3203575"/>
          <p14:tracePt t="42152" x="6070600" y="3203575"/>
          <p14:tracePt t="42164" x="6096000" y="3203575"/>
          <p14:tracePt t="42166" x="6121400" y="3203575"/>
          <p14:tracePt t="42181" x="6146800" y="3203575"/>
          <p14:tracePt t="42198" x="6183313" y="3203575"/>
          <p14:tracePt t="42214" x="6208713" y="3203575"/>
          <p14:tracePt t="42230" x="6246813" y="3203575"/>
          <p14:tracePt t="42247" x="6283325" y="3203575"/>
          <p14:tracePt t="42263" x="6334125" y="3203575"/>
          <p14:tracePt t="42280" x="6370638" y="3203575"/>
          <p14:tracePt t="42297" x="6421438" y="3203575"/>
          <p14:tracePt t="42314" x="6472238" y="3178175"/>
          <p14:tracePt t="42331" x="6521450" y="3178175"/>
          <p14:tracePt t="42335" x="6546850" y="3178175"/>
          <p14:tracePt t="42348" x="6584950" y="3178175"/>
          <p14:tracePt t="42350" x="6596063" y="3178175"/>
          <p14:tracePt t="42365" x="6621463" y="3178175"/>
          <p14:tracePt t="42367" x="6646863" y="3165475"/>
          <p14:tracePt t="42382" x="6684963" y="3165475"/>
          <p14:tracePt t="42399" x="6734175" y="3165475"/>
          <p14:tracePt t="42415" x="6772275" y="3165475"/>
          <p14:tracePt t="42432" x="6797675" y="3165475"/>
          <p14:tracePt t="42448" x="6834188" y="3165475"/>
          <p14:tracePt t="42464" x="6884988" y="3165475"/>
          <p14:tracePt t="42481" x="6921500" y="3165475"/>
          <p14:tracePt t="42498" x="6959600" y="3154363"/>
          <p14:tracePt t="42515" x="7010400" y="3141663"/>
          <p14:tracePt t="42518" x="7046913" y="3141663"/>
          <p14:tracePt t="42533" x="7085013" y="3141663"/>
          <p14:tracePt t="42535" x="7110413" y="3141663"/>
          <p14:tracePt t="42549" x="7123113" y="3141663"/>
          <p14:tracePt t="42551" x="7134225" y="3128963"/>
          <p14:tracePt t="42566" x="7159625" y="3128963"/>
          <p14:tracePt t="42582" x="7172325" y="3128963"/>
          <p14:tracePt t="42598" x="7185025" y="3128963"/>
          <p14:tracePt t="42615" x="7210425" y="3128963"/>
          <p14:tracePt t="42632" x="7223125" y="3128963"/>
          <p14:tracePt t="42649" x="7246938" y="3116263"/>
          <p14:tracePt t="42665" x="7272338" y="3116263"/>
          <p14:tracePt t="42682" x="7297738" y="3116263"/>
          <p14:tracePt t="42699" x="7348538" y="3116263"/>
          <p14:tracePt t="42702" x="7372350" y="3116263"/>
          <p14:tracePt t="42716" x="7410450" y="3116263"/>
          <p14:tracePt t="42718" x="7448550" y="3116263"/>
          <p14:tracePt t="42732" x="7472363" y="3116263"/>
          <p14:tracePt t="42734" x="7510463" y="3116263"/>
          <p14:tracePt t="42749" x="7585075" y="3116263"/>
          <p14:tracePt t="42766" x="7635875" y="3116263"/>
          <p14:tracePt t="42783" x="7685088" y="3116263"/>
          <p14:tracePt t="42799" x="7735888" y="3116263"/>
          <p14:tracePt t="42816" x="7773988" y="3116263"/>
          <p14:tracePt t="42832" x="7823200" y="3116263"/>
          <p14:tracePt t="42849" x="7874000" y="3116263"/>
          <p14:tracePt t="42866" x="7910513" y="3116263"/>
          <p14:tracePt t="42882" x="7961313" y="3116263"/>
          <p14:tracePt t="42900" x="7974013" y="3116263"/>
          <p14:tracePt t="42902" x="7986713" y="3116263"/>
          <p14:tracePt t="42916" x="7999413" y="3116263"/>
          <p14:tracePt t="42934" x="8010525" y="3116263"/>
          <p14:tracePt t="42936" x="8035925" y="3116263"/>
          <p14:tracePt t="42950" x="8048625" y="3116263"/>
          <p14:tracePt t="42967" x="8074025" y="3116263"/>
          <p14:tracePt t="42983" x="8086725" y="3116263"/>
          <p14:tracePt t="42999" x="8099425" y="3116263"/>
          <p14:tracePt t="43015" x="8110538" y="3116263"/>
          <p14:tracePt t="43032" x="8123238" y="3116263"/>
          <p14:tracePt t="43055" x="8135938" y="3116263"/>
          <p14:tracePt t="43066" x="8148638" y="3116263"/>
          <p14:tracePt t="43070" x="8161338" y="3116263"/>
          <p14:tracePt t="43083" x="8174038" y="3116263"/>
          <p14:tracePt t="43100" x="8199438" y="3116263"/>
          <p14:tracePt t="43118" x="8235950" y="3116263"/>
          <p14:tracePt t="43134" x="8248650" y="3116263"/>
          <p14:tracePt t="43151" x="8274050" y="3116263"/>
          <p14:tracePt t="43167" x="8286750" y="3116263"/>
          <p14:tracePt t="43183" x="8299450" y="3116263"/>
          <p14:tracePt t="43201" x="8324850" y="3116263"/>
          <p14:tracePt t="43217" x="8335963" y="3116263"/>
          <p14:tracePt t="43233" x="8361363" y="3116263"/>
          <p14:tracePt t="43250" x="8374063" y="3116263"/>
          <p14:tracePt t="43267" x="8399463" y="3116263"/>
          <p14:tracePt t="43284" x="8412163" y="3116263"/>
          <p14:tracePt t="43301" x="8424863" y="3116263"/>
          <p14:tracePt t="43318" x="8435975" y="3116263"/>
          <p14:tracePt t="43590" x="8448675" y="3116263"/>
          <p14:tracePt t="43606" x="8461375" y="3116263"/>
          <p14:tracePt t="43614" x="8474075" y="3116263"/>
          <p14:tracePt t="43623" x="8486775" y="3116263"/>
          <p14:tracePt t="43635" x="8499475" y="3116263"/>
          <p14:tracePt t="43651" x="8512175" y="3116263"/>
          <p14:tracePt t="43670" x="8524875" y="3116263"/>
          <p14:tracePt t="43726" x="8537575" y="3116263"/>
          <p14:tracePt t="43742" x="8548688" y="3116263"/>
          <p14:tracePt t="43767" x="8561388" y="3116263"/>
          <p14:tracePt t="43806" x="8561388" y="3128963"/>
          <p14:tracePt t="43998" x="8574088" y="3128963"/>
          <p14:tracePt t="44006" x="8586788" y="3128963"/>
          <p14:tracePt t="44710" x="8574088" y="3128963"/>
          <p14:tracePt t="44719" x="8548688" y="3128963"/>
          <p14:tracePt t="44726" x="8512175" y="3128963"/>
          <p14:tracePt t="44737" x="8474075" y="3128963"/>
          <p14:tracePt t="44754" x="8412163" y="3128963"/>
          <p14:tracePt t="44771" x="8374063" y="3128963"/>
          <p14:tracePt t="44788" x="8348663" y="3128963"/>
          <p14:tracePt t="44806" x="8335963" y="3128963"/>
          <p14:tracePt t="44820" x="8324850" y="3128963"/>
          <p14:tracePt t="44823" x="8312150" y="3128963"/>
          <p14:tracePt t="44838" x="8274050" y="3128963"/>
          <p14:tracePt t="44854" x="8199438" y="3128963"/>
          <p14:tracePt t="44871" x="8061325" y="3128963"/>
          <p14:tracePt t="44888" x="7874000" y="3128963"/>
          <p14:tracePt t="44904" x="7648575" y="3141663"/>
          <p14:tracePt t="44921" x="7372350" y="3165475"/>
          <p14:tracePt t="44939" x="7046913" y="3178175"/>
          <p14:tracePt t="44942" x="6859588" y="3178175"/>
          <p14:tracePt t="44955" x="6696075" y="3178175"/>
          <p14:tracePt t="44958" x="6546850" y="3178175"/>
          <p14:tracePt t="44971" x="6383338" y="3190875"/>
          <p14:tracePt t="44974" x="6208713" y="3203575"/>
          <p14:tracePt t="44988" x="6045200" y="3228975"/>
          <p14:tracePt t="44991" x="5895975" y="3278188"/>
          <p14:tracePt t="45005" x="5583238" y="3328988"/>
          <p14:tracePt t="45022" x="5319713" y="3403600"/>
          <p14:tracePt t="45039" x="5057775" y="3479800"/>
          <p14:tracePt t="45055" x="4856163" y="3529013"/>
          <p14:tracePt t="45071" x="4656138" y="3579813"/>
          <p14:tracePt t="45088" x="4494213" y="3629025"/>
          <p14:tracePt t="45104" x="4343400" y="3667125"/>
          <p14:tracePt t="45121" x="4168775" y="3703638"/>
          <p14:tracePt t="45138" x="4017963" y="3754438"/>
          <p14:tracePt t="45155" x="3843338" y="3803650"/>
          <p14:tracePt t="45159" x="3756025" y="3829050"/>
          <p14:tracePt t="45172" x="3692525" y="3854450"/>
          <p14:tracePt t="45175" x="3630613" y="3879850"/>
          <p14:tracePt t="45189" x="3567113" y="3905250"/>
          <p14:tracePt t="45191" x="3530600" y="3905250"/>
          <p14:tracePt t="45206" x="3454400" y="3916363"/>
          <p14:tracePt t="45222" x="3429000" y="3929063"/>
          <p14:tracePt t="45240" x="3405188" y="3929063"/>
          <p14:tracePt t="45273" x="3392488" y="3929063"/>
          <p14:tracePt t="45288" x="3379788" y="3929063"/>
          <p14:tracePt t="45303" x="3354388" y="3929063"/>
          <p14:tracePt t="45311" x="3341688" y="3929063"/>
          <p14:tracePt t="45324" x="3328988" y="3916363"/>
          <p14:tracePt t="45327" x="3305175" y="3916363"/>
          <p14:tracePt t="45340" x="3292475" y="3916363"/>
          <p14:tracePt t="45358" x="3241675" y="3892550"/>
          <p14:tracePt t="45374" x="3228975" y="3892550"/>
          <p14:tracePt t="45377" x="3205163" y="3879850"/>
          <p14:tracePt t="45391" x="3192463" y="3867150"/>
          <p14:tracePt t="45393" x="3167063" y="3854450"/>
          <p14:tracePt t="45408" x="3154363" y="3841750"/>
          <p14:tracePt t="45425" x="3141663" y="3829050"/>
          <p14:tracePt t="45441" x="3128963" y="3829050"/>
          <p14:tracePt t="45471" x="3128963" y="3816350"/>
          <p14:tracePt t="45479" x="3116263" y="3803650"/>
          <p14:tracePt t="45495" x="3116263" y="3792538"/>
          <p14:tracePt t="45527" x="3116263" y="3779838"/>
          <p14:tracePt t="46462" x="3154363" y="3779838"/>
          <p14:tracePt t="46470" x="3228975" y="3779838"/>
          <p14:tracePt t="46479" x="3328988" y="3779838"/>
          <p14:tracePt t="46492" x="3429000" y="3779838"/>
          <p14:tracePt t="46494" x="3541713" y="3779838"/>
          <p14:tracePt t="46509" x="3692525" y="3779838"/>
          <p14:tracePt t="46511" x="3856038" y="3779838"/>
          <p14:tracePt t="46526" x="4168775" y="3779838"/>
          <p14:tracePt t="46542" x="4468813" y="3779838"/>
          <p14:tracePt t="46559" x="4706938" y="3779838"/>
          <p14:tracePt t="46575" x="4868863" y="3767138"/>
          <p14:tracePt t="46592" x="4968875" y="3754438"/>
          <p14:tracePt t="46609" x="5006975" y="3754438"/>
          <p14:tracePt t="46626" x="5019675" y="3754438"/>
          <p14:tracePt t="46775" x="4994275" y="3754438"/>
          <p14:tracePt t="46782" x="4932363" y="3754438"/>
          <p14:tracePt t="46792" x="4843463" y="3754438"/>
          <p14:tracePt t="46809" x="4719638" y="3754438"/>
          <p14:tracePt t="46827" x="4630738" y="3754438"/>
          <p14:tracePt t="46830" x="4619625" y="3754438"/>
          <p14:tracePt t="46843" x="4606925" y="3754438"/>
          <p14:tracePt t="46903" x="4619625" y="3754438"/>
          <p14:tracePt t="46910" x="4668838" y="3741738"/>
          <p14:tracePt t="46918" x="4756150" y="3716338"/>
          <p14:tracePt t="46926" x="4856163" y="3703638"/>
          <p14:tracePt t="46943" x="5094288" y="3667125"/>
          <p14:tracePt t="46960" x="5270500" y="3641725"/>
          <p14:tracePt t="46976" x="5332413" y="3641725"/>
          <p14:tracePt t="47880" x="5357813" y="3641725"/>
          <p14:tracePt t="47887" x="5407025" y="3641725"/>
          <p14:tracePt t="47895" x="5470525" y="3641725"/>
          <p14:tracePt t="47912" x="5607050" y="3654425"/>
          <p14:tracePt t="47929" x="5783263" y="3692525"/>
          <p14:tracePt t="47946" x="5932488" y="3716338"/>
          <p14:tracePt t="47962" x="6034088" y="3716338"/>
          <p14:tracePt t="47979" x="6134100" y="3729038"/>
          <p14:tracePt t="47982" x="6196013" y="3741738"/>
          <p14:tracePt t="47996" x="6234113" y="3741738"/>
          <p14:tracePt t="47999" x="6270625" y="3741738"/>
          <p14:tracePt t="48014" x="6346825" y="3754438"/>
          <p14:tracePt t="48030" x="6421438" y="3754438"/>
          <p14:tracePt t="48046" x="6521450" y="3754438"/>
          <p14:tracePt t="48062" x="6634163" y="3754438"/>
          <p14:tracePt t="48081" x="6772275" y="3754438"/>
          <p14:tracePt t="48096" x="6897688" y="3754438"/>
          <p14:tracePt t="48112" x="6997700" y="3754438"/>
          <p14:tracePt t="48129" x="7072313" y="3754438"/>
          <p14:tracePt t="48146" x="7123113" y="3754438"/>
          <p14:tracePt t="48163" x="7172325" y="3754438"/>
          <p14:tracePt t="48165" x="7185025" y="3754438"/>
          <p14:tracePt t="48180" x="7210425" y="3754438"/>
          <p14:tracePt t="48183" x="7235825" y="3754438"/>
          <p14:tracePt t="48199" x="7246938" y="3754438"/>
          <p14:tracePt t="48214" x="7272338" y="3754438"/>
          <p14:tracePt t="48230" x="7285038" y="3754438"/>
          <p14:tracePt t="48246" x="7297738" y="3754438"/>
          <p14:tracePt t="48263" x="7323138" y="3754438"/>
          <p14:tracePt t="48286" x="7335838" y="3754438"/>
          <p14:tracePt t="48318" x="7348538" y="3754438"/>
          <p14:tracePt t="48335" x="7359650" y="3754438"/>
          <p14:tracePt t="48390" x="7372350" y="3754438"/>
          <p14:tracePt t="48406" x="7385050" y="3754438"/>
          <p14:tracePt t="48422" x="7410450" y="3741738"/>
          <p14:tracePt t="48430" x="7423150" y="3741738"/>
          <p14:tracePt t="48438" x="7435850" y="3741738"/>
          <p14:tracePt t="48448" x="7459663" y="3741738"/>
          <p14:tracePt t="48463" x="7497763" y="3741738"/>
          <p14:tracePt t="48480" x="7548563" y="3729038"/>
          <p14:tracePt t="48497" x="7597775" y="3716338"/>
          <p14:tracePt t="48514" x="7635875" y="3716338"/>
          <p14:tracePt t="48531" x="7685088" y="3716338"/>
          <p14:tracePt t="48534" x="7710488" y="3716338"/>
          <p14:tracePt t="48548" x="7735888" y="3703638"/>
          <p14:tracePt t="48550" x="7773988" y="3703638"/>
          <p14:tracePt t="48565" x="7797800" y="3703638"/>
          <p14:tracePt t="48567" x="7823200" y="3692525"/>
          <p14:tracePt t="48582" x="7874000" y="3679825"/>
          <p14:tracePt t="48598" x="7897813" y="3679825"/>
          <p14:tracePt t="48614" x="7910513" y="3679825"/>
          <p14:tracePt t="48638" x="7923213" y="3679825"/>
          <p14:tracePt t="48974" x="7948613" y="3679825"/>
          <p14:tracePt t="48981" x="7961313" y="3667125"/>
          <p14:tracePt t="48990" x="7999413" y="3667125"/>
          <p14:tracePt t="48999" x="8048625" y="3654425"/>
          <p14:tracePt t="49015" x="8123238" y="3641725"/>
          <p14:tracePt t="49032" x="8174038" y="3641725"/>
          <p14:tracePt t="49048" x="8186738" y="3641725"/>
          <p14:tracePt t="49065" x="8199438" y="3641725"/>
          <p14:tracePt t="49081" x="8212138" y="3641725"/>
          <p14:tracePt t="49098" x="8223250" y="3641725"/>
          <p14:tracePt t="49115" x="8235950" y="3641725"/>
          <p14:tracePt t="49142" x="8248650" y="3641725"/>
          <p14:tracePt t="49150" x="8261350" y="3641725"/>
          <p14:tracePt t="49278" x="8274050" y="3641725"/>
          <p14:tracePt t="49406" x="8274050" y="3654425"/>
          <p14:tracePt t="49415" x="8274050" y="3679825"/>
          <p14:tracePt t="49423" x="8274050" y="3703638"/>
          <p14:tracePt t="49432" x="8248650" y="3716338"/>
          <p14:tracePt t="49450" x="8199438" y="3716338"/>
          <p14:tracePt t="49590" x="8199438" y="3729038"/>
          <p14:tracePt t="49614" x="8212138" y="3729038"/>
          <p14:tracePt t="49622" x="8223250" y="3729038"/>
          <p14:tracePt t="49633" x="8235950" y="3729038"/>
          <p14:tracePt t="49650" x="8248650" y="3729038"/>
          <p14:tracePt t="49667" x="8248650" y="3692525"/>
          <p14:tracePt t="49684" x="8248650" y="3667125"/>
          <p14:tracePt t="49719" x="8248650" y="3654425"/>
          <p14:tracePt t="49726" x="8235950" y="3641725"/>
          <p14:tracePt t="49734" x="8212138" y="3641725"/>
          <p14:tracePt t="49750" x="8199438" y="3629025"/>
          <p14:tracePt t="49878" x="8199438" y="3616325"/>
          <p14:tracePt t="49887" x="8199438" y="3603625"/>
          <p14:tracePt t="49904" x="8223250" y="3603625"/>
          <p14:tracePt t="49918" x="8261350" y="3603625"/>
          <p14:tracePt t="49935" x="8274050" y="3590925"/>
          <p14:tracePt t="49951" x="8324850" y="3590925"/>
          <p14:tracePt t="49968" x="8348663" y="3579813"/>
          <p14:tracePt t="49984" x="8374063" y="3579813"/>
          <p14:tracePt t="50001" x="8386763" y="3579813"/>
          <p14:tracePt t="50017" x="8424863" y="3579813"/>
          <p14:tracePt t="50034" x="8499475" y="3579813"/>
          <p14:tracePt t="50051" x="8574088" y="3579813"/>
          <p14:tracePt t="50053" x="8612188" y="3579813"/>
          <p14:tracePt t="50068" x="8661400" y="3579813"/>
          <p14:tracePt t="50070" x="8699500" y="3579813"/>
          <p14:tracePt t="50084" x="8737600" y="3579813"/>
          <p14:tracePt t="50087" x="8799513" y="3590925"/>
          <p14:tracePt t="50102" x="8863013" y="3629025"/>
          <p14:tracePt t="50118" x="8924925" y="3641725"/>
          <p14:tracePt t="50136" x="8950325" y="3667125"/>
          <p14:tracePt t="50152" x="8963025" y="3667125"/>
          <p14:tracePt t="50168" x="8975725" y="3679825"/>
          <p14:tracePt t="50342" x="8986838" y="3679825"/>
          <p14:tracePt t="50353" x="9012238" y="3679825"/>
          <p14:tracePt t="50360" x="9050338" y="3679825"/>
          <p14:tracePt t="50370" x="9124950" y="3692525"/>
          <p14:tracePt t="50387" x="9312275" y="3703638"/>
          <p14:tracePt t="50390" x="9413875" y="3703638"/>
          <p14:tracePt t="50403" x="9501188" y="3703638"/>
          <p14:tracePt t="50406" x="9563100" y="3703638"/>
          <p14:tracePt t="50420" x="9637713" y="3703638"/>
          <p14:tracePt t="50423" x="9688513" y="3703638"/>
          <p14:tracePt t="50437" x="9726613" y="3703638"/>
          <p14:tracePt t="50440" x="9750425" y="3703638"/>
          <p14:tracePt t="51654" x="9739313" y="3703638"/>
          <p14:tracePt t="51678" x="9713913" y="3703638"/>
          <p14:tracePt t="51686" x="9675813" y="3716338"/>
          <p14:tracePt t="51695" x="9650413" y="3716338"/>
          <p14:tracePt t="51705" x="9613900" y="3716338"/>
          <p14:tracePt t="51722" x="9563100" y="3729038"/>
          <p14:tracePt t="51739" x="9488488" y="3729038"/>
          <p14:tracePt t="51742" x="9463088" y="3741738"/>
          <p14:tracePt t="51756" x="9437688" y="3754438"/>
          <p14:tracePt t="51759" x="9413875" y="3754438"/>
          <p14:tracePt t="51773" x="9401175" y="3767138"/>
          <p14:tracePt t="51775" x="9388475" y="3767138"/>
          <p14:tracePt t="51790" x="9363075" y="3767138"/>
          <p14:tracePt t="51806" x="9350375" y="3767138"/>
          <p14:tracePt t="51822" x="9337675" y="3767138"/>
          <p14:tracePt t="51841" x="9324975" y="3779838"/>
          <p14:tracePt t="51862" x="9312275" y="3779838"/>
          <p14:tracePt t="51918" x="9301163" y="3779838"/>
          <p14:tracePt t="51934" x="9288463" y="3779838"/>
          <p14:tracePt t="51950" x="9275763" y="3779838"/>
          <p14:tracePt t="51959" x="9263063" y="3779838"/>
          <p14:tracePt t="51982" x="9250363" y="3779838"/>
          <p14:tracePt t="52007" x="9237663" y="3779838"/>
          <p14:tracePt t="52023" x="9224963" y="3779838"/>
          <p14:tracePt t="52031" x="9212263" y="3779838"/>
          <p14:tracePt t="52040" x="9199563" y="3779838"/>
          <p14:tracePt t="52056" x="9188450" y="3779838"/>
          <p14:tracePt t="52073" x="9163050" y="3779838"/>
          <p14:tracePt t="52090" x="9124950" y="3792538"/>
          <p14:tracePt t="52094" x="9112250" y="3803650"/>
          <p14:tracePt t="52107" x="9099550" y="3803650"/>
          <p14:tracePt t="52111" x="9088438" y="3803650"/>
          <p14:tracePt t="52134" x="9075738" y="3803650"/>
          <p14:tracePt t="52230" x="9063038" y="3803650"/>
          <p14:tracePt t="52239" x="9050338" y="3816350"/>
          <p14:tracePt t="52247" x="9024938" y="3816350"/>
          <p14:tracePt t="52257" x="8999538" y="3816350"/>
          <p14:tracePt t="52274" x="8937625" y="3816350"/>
          <p14:tracePt t="52290" x="8874125" y="3816350"/>
          <p14:tracePt t="52307" x="8774113" y="3816350"/>
          <p14:tracePt t="52310" x="8724900" y="3816350"/>
          <p14:tracePt t="52324" x="8661400" y="3816350"/>
          <p14:tracePt t="52326" x="8586788" y="3829050"/>
          <p14:tracePt t="52342" x="8461375" y="3841750"/>
          <p14:tracePt t="52358" x="8361363" y="3841750"/>
          <p14:tracePt t="52374" x="8261350" y="3841750"/>
          <p14:tracePt t="52390" x="8186738" y="3854450"/>
          <p14:tracePt t="52408" x="8110538" y="3854450"/>
          <p14:tracePt t="52423" x="8035925" y="3867150"/>
          <p14:tracePt t="52440" x="7961313" y="3879850"/>
          <p14:tracePt t="52457" x="7886700" y="3879850"/>
          <p14:tracePt t="52474" x="7823200" y="3892550"/>
          <p14:tracePt t="52491" x="7773988" y="3892550"/>
          <p14:tracePt t="52493" x="7735888" y="3892550"/>
          <p14:tracePt t="52508" x="7710488" y="3892550"/>
          <p14:tracePt t="52510" x="7685088" y="3892550"/>
          <p14:tracePt t="52525" x="7610475" y="3892550"/>
          <p14:tracePt t="52542" x="7510463" y="3916363"/>
          <p14:tracePt t="52558" x="7372350" y="3916363"/>
          <p14:tracePt t="52574" x="7223125" y="3916363"/>
          <p14:tracePt t="52592" x="7059613" y="3929063"/>
          <p14:tracePt t="52608" x="6846888" y="3941763"/>
          <p14:tracePt t="52624" x="6646863" y="3941763"/>
          <p14:tracePt t="52641" x="6472238" y="3941763"/>
          <p14:tracePt t="52657" x="6283325" y="3941763"/>
          <p14:tracePt t="52674" x="6121400" y="3967163"/>
          <p14:tracePt t="52691" x="5983288" y="3979863"/>
          <p14:tracePt t="52694" x="5921375" y="3992563"/>
          <p14:tracePt t="52708" x="5845175" y="4005263"/>
          <p14:tracePt t="52711" x="5757863" y="4017963"/>
          <p14:tracePt t="52725" x="5632450" y="4041775"/>
          <p14:tracePt t="52742" x="5495925" y="4054475"/>
          <p14:tracePt t="52758" x="5357813" y="4092575"/>
          <p14:tracePt t="52776" x="5181600" y="4141788"/>
          <p14:tracePt t="52792" x="5006975" y="4167188"/>
          <p14:tracePt t="52808" x="4856163" y="4205288"/>
          <p14:tracePt t="52825" x="4756150" y="4230688"/>
          <p14:tracePt t="52841" x="4606925" y="4267200"/>
          <p14:tracePt t="52858" x="4430713" y="4341813"/>
          <p14:tracePt t="52875" x="4318000" y="4367213"/>
          <p14:tracePt t="52878" x="4256088" y="4392613"/>
          <p14:tracePt t="52892" x="4192588" y="4405313"/>
          <p14:tracePt t="52894" x="4143375" y="4430713"/>
          <p14:tracePt t="52909" x="4068763" y="4467225"/>
          <p14:tracePt t="52912" x="3992563" y="4505325"/>
          <p14:tracePt t="52926" x="3892550" y="4543425"/>
          <p14:tracePt t="52942" x="3805238" y="4592638"/>
          <p14:tracePt t="52958" x="3730625" y="4605338"/>
          <p14:tracePt t="52975" x="3654425" y="4643438"/>
          <p14:tracePt t="52992" x="3579813" y="4656138"/>
          <p14:tracePt t="53008" x="3492500" y="4692650"/>
          <p14:tracePt t="53025" x="3417888" y="4718050"/>
          <p14:tracePt t="53042" x="3341688" y="4756150"/>
          <p14:tracePt t="53059" x="3279775" y="4779963"/>
          <p14:tracePt t="53062" x="3254375" y="4779963"/>
          <p14:tracePt t="53076" x="3228975" y="4779963"/>
          <p14:tracePt t="53078" x="3205163" y="4792663"/>
          <p14:tracePt t="53094" x="3167063" y="4792663"/>
          <p14:tracePt t="53110" x="3116263" y="4805363"/>
          <p14:tracePt t="53126" x="3079750" y="4818063"/>
          <p14:tracePt t="53142" x="3041650" y="4818063"/>
          <p14:tracePt t="53159" x="2992438" y="4818063"/>
          <p14:tracePt t="53176" x="2954338" y="4805363"/>
          <p14:tracePt t="53192" x="2890838" y="4779963"/>
          <p14:tracePt t="53209" x="2854325" y="4768850"/>
          <p14:tracePt t="53226" x="2828925" y="4756150"/>
          <p14:tracePt t="53243" x="2803525" y="4743450"/>
          <p14:tracePt t="53246" x="2790825" y="4743450"/>
          <p14:tracePt t="53262" x="2778125" y="4730750"/>
          <p14:tracePt t="53276" x="2767013" y="4730750"/>
          <p14:tracePt t="53294" x="2767013" y="4718050"/>
          <p14:tracePt t="53310" x="2754313" y="4705350"/>
          <p14:tracePt t="53342" x="2754313" y="4692650"/>
          <p14:tracePt t="53359" x="2741613" y="4679950"/>
          <p14:tracePt t="53374" x="2728913" y="4656138"/>
          <p14:tracePt t="53383" x="2716213" y="4643438"/>
          <p14:tracePt t="53393" x="2690813" y="4630738"/>
          <p14:tracePt t="53409" x="2641600" y="4592638"/>
          <p14:tracePt t="53427" x="2578100" y="4554538"/>
          <p14:tracePt t="53430" x="2554288" y="4543425"/>
          <p14:tracePt t="53443" x="2516188" y="4530725"/>
          <p14:tracePt t="53446" x="2478088" y="4518025"/>
          <p14:tracePt t="53460" x="2441575" y="4518025"/>
          <p14:tracePt t="53462" x="2416175" y="4492625"/>
          <p14:tracePt t="53477" x="2378075" y="4479925"/>
          <p14:tracePt t="53479" x="2365375" y="4479925"/>
          <p14:tracePt t="53494" x="2352675" y="4479925"/>
          <p14:tracePt t="53607" x="2352675" y="4467225"/>
          <p14:tracePt t="53831" x="2365375" y="4467225"/>
          <p14:tracePt t="53839" x="2390775" y="4454525"/>
          <p14:tracePt t="53845" x="2416175" y="4454525"/>
          <p14:tracePt t="53862" x="2452688" y="4454525"/>
          <p14:tracePt t="53878" x="2465388" y="4454525"/>
          <p14:tracePt t="53894" x="2490788" y="4454525"/>
          <p14:tracePt t="53950" x="2503488" y="4443413"/>
          <p14:tracePt t="53959" x="2541588" y="4430713"/>
          <p14:tracePt t="53968" x="2590800" y="4430713"/>
          <p14:tracePt t="53978" x="2654300" y="4430713"/>
          <p14:tracePt t="53982" x="2741613" y="4430713"/>
          <p14:tracePt t="53995" x="2816225" y="4430713"/>
          <p14:tracePt t="53997" x="2903538" y="4430713"/>
          <p14:tracePt t="54011" x="2992438" y="4430713"/>
          <p14:tracePt t="54014" x="3054350" y="4430713"/>
          <p14:tracePt t="54028" x="3103563" y="4430713"/>
          <p14:tracePt t="54030" x="3141663" y="4430713"/>
          <p14:tracePt t="54046" x="3205163" y="4430713"/>
          <p14:tracePt t="54062" x="3216275" y="4430713"/>
          <p14:tracePt t="54166" x="3179763" y="4430713"/>
          <p14:tracePt t="54174" x="3154363" y="4443413"/>
          <p14:tracePt t="54182" x="3128963" y="4443413"/>
          <p14:tracePt t="54194" x="3116263" y="4443413"/>
          <p14:tracePt t="54198" x="3092450" y="4443413"/>
          <p14:tracePt t="54213" x="3067050" y="4443413"/>
          <p14:tracePt t="54230" x="3054350" y="4443413"/>
          <p14:tracePt t="54246" x="3041650" y="4443413"/>
          <p14:tracePt t="54318" x="3092450" y="4443413"/>
          <p14:tracePt t="54326" x="3192463" y="4443413"/>
          <p14:tracePt t="54335" x="3328988" y="4443413"/>
          <p14:tracePt t="54346" x="3467100" y="4430713"/>
          <p14:tracePt t="54362" x="3643313" y="4418013"/>
          <p14:tracePt t="54379" x="3679825" y="4405313"/>
          <p14:tracePt t="54462" x="3667125" y="4405313"/>
          <p14:tracePt t="54470" x="3643313" y="4405313"/>
          <p14:tracePt t="54480" x="3592513" y="4418013"/>
          <p14:tracePt t="54496" x="3492500" y="4443413"/>
          <p14:tracePt t="54512" x="3405188" y="4454525"/>
          <p14:tracePt t="54530" x="3367088" y="4454525"/>
          <p14:tracePt t="54546" x="3354388" y="4467225"/>
          <p14:tracePt t="55255" x="3367088" y="4467225"/>
          <p14:tracePt t="55263" x="3417888" y="4467225"/>
          <p14:tracePt t="55272" x="3467100" y="4467225"/>
          <p14:tracePt t="55282" x="3517900" y="4467225"/>
          <p14:tracePt t="55300" x="3630613" y="4467225"/>
          <p14:tracePt t="55316" x="3730625" y="4467225"/>
          <p14:tracePt t="55319" x="3779838" y="4467225"/>
          <p14:tracePt t="55333" x="3830638" y="4467225"/>
          <p14:tracePt t="55336" x="3892550" y="4467225"/>
          <p14:tracePt t="55351" x="4030663" y="4467225"/>
          <p14:tracePt t="55367" x="4156075" y="4467225"/>
          <p14:tracePt t="55384" x="4230688" y="4467225"/>
          <p14:tracePt t="55400" x="4256088" y="4467225"/>
          <p14:tracePt t="55402" x="4268788" y="4467225"/>
          <p14:tracePt t="55463" x="4256088" y="4479925"/>
          <p14:tracePt t="55471" x="4156075" y="4518025"/>
          <p14:tracePt t="55483" x="3979863" y="4579938"/>
          <p14:tracePt t="55486" x="3643313" y="4667250"/>
          <p14:tracePt t="55500" x="3254375" y="4705350"/>
          <p14:tracePt t="55502" x="2841625" y="4730750"/>
          <p14:tracePt t="55516" x="2365375" y="4730750"/>
          <p14:tracePt t="55520" x="1927225" y="4730750"/>
          <p14:tracePt t="55533" x="1276350" y="4730750"/>
          <p14:tracePt t="55552" x="1089025" y="4730750"/>
          <p14:tracePt t="55565" x="1076325" y="4730750"/>
          <p14:tracePt t="55582" x="1101725" y="4730750"/>
          <p14:tracePt t="55599" x="1339850" y="4730750"/>
          <p14:tracePt t="55616" x="1677988" y="4730750"/>
          <p14:tracePt t="55632" x="1978025" y="4730750"/>
          <p14:tracePt t="55649" x="2303463" y="4730750"/>
          <p14:tracePt t="55666" x="2616200" y="4730750"/>
          <p14:tracePt t="55670" x="2754313" y="4730750"/>
          <p14:tracePt t="55683" x="2879725" y="4730750"/>
          <p14:tracePt t="55686" x="3003550" y="4730750"/>
          <p14:tracePt t="55699" x="3103563" y="4718050"/>
          <p14:tracePt t="55702" x="3192463" y="4718050"/>
          <p14:tracePt t="55716" x="3228975" y="4705350"/>
          <p14:tracePt t="55719" x="3241675" y="4692650"/>
          <p14:tracePt t="55734" x="3267075" y="4692650"/>
          <p14:tracePt t="55815" x="3254375" y="4692650"/>
          <p14:tracePt t="55822" x="3228975" y="4692650"/>
          <p14:tracePt t="55832" x="3192463" y="4692650"/>
          <p14:tracePt t="55849" x="3116263" y="4705350"/>
          <p14:tracePt t="55866" x="3054350" y="4705350"/>
          <p14:tracePt t="55869" x="3041650" y="4705350"/>
          <p14:tracePt t="55883" x="3016250" y="4705350"/>
          <p14:tracePt t="56038" x="3054350" y="4705350"/>
          <p14:tracePt t="56046" x="3079750" y="4692650"/>
          <p14:tracePt t="56055" x="3092450" y="4692650"/>
          <p14:tracePt t="56067" x="3116263" y="4692650"/>
          <p14:tracePt t="56070" x="3116263" y="4679950"/>
          <p14:tracePt t="56230" x="3103563" y="4679950"/>
          <p14:tracePt t="56238" x="3067050" y="4679950"/>
          <p14:tracePt t="56250" x="3028950" y="4667250"/>
          <p14:tracePt t="56254" x="2992438" y="4667250"/>
          <p14:tracePt t="56268" x="2967038" y="4667250"/>
          <p14:tracePt t="56270" x="2941638" y="4667250"/>
          <p14:tracePt t="56284" x="2928938" y="4667250"/>
          <p14:tracePt t="56287" x="2916238" y="4667250"/>
          <p14:tracePt t="56302" x="2903538" y="4656138"/>
          <p14:tracePt t="56318" x="2903538" y="4643438"/>
          <p14:tracePt t="56334" x="2890838" y="4643438"/>
          <p14:tracePt t="56423" x="2890838" y="4630738"/>
          <p14:tracePt t="56607" x="2879725" y="4630738"/>
          <p14:tracePt t="56624" x="2867025" y="4630738"/>
          <p14:tracePt t="56646" x="2854325" y="4630738"/>
          <p14:tracePt t="56654" x="2841625" y="4630738"/>
          <p14:tracePt t="56678" x="2841625" y="4643438"/>
          <p14:tracePt t="56686" x="2841625" y="4656138"/>
          <p14:tracePt t="56782" x="2879725" y="4656138"/>
          <p14:tracePt t="56790" x="2941638" y="4656138"/>
          <p14:tracePt t="56802" x="2992438" y="4643438"/>
          <p14:tracePt t="56819" x="3092450" y="4618038"/>
          <p14:tracePt t="56822" x="3116263" y="4618038"/>
          <p14:tracePt t="56836" x="3128963" y="4618038"/>
          <p14:tracePt t="57119" x="3141663" y="4618038"/>
          <p14:tracePt t="57126" x="3179763" y="4618038"/>
          <p14:tracePt t="57136" x="3228975" y="4618038"/>
          <p14:tracePt t="57153" x="3367088" y="4618038"/>
          <p14:tracePt t="57170" x="3454400" y="4618038"/>
          <p14:tracePt t="57186" x="3517900" y="4618038"/>
          <p14:tracePt t="57203" x="3530600" y="4618038"/>
          <p14:tracePt t="57438" x="3530600" y="4605338"/>
          <p14:tracePt t="57615" x="3541713" y="4605338"/>
          <p14:tracePt t="57622" x="3554413" y="4605338"/>
          <p14:tracePt t="57638" x="3567113" y="4605338"/>
          <p14:tracePt t="57654" x="3592513" y="4605338"/>
          <p14:tracePt t="57671" x="3605213" y="4605338"/>
          <p14:tracePt t="57806" x="3605213" y="4592638"/>
          <p14:tracePt t="57822" x="3617913" y="4592638"/>
          <p14:tracePt t="57830" x="3643313" y="4592638"/>
          <p14:tracePt t="57838" x="3654425" y="4592638"/>
          <p14:tracePt t="57855" x="3705225" y="4567238"/>
          <p14:tracePt t="57871" x="3779838" y="4567238"/>
          <p14:tracePt t="57887" x="3856038" y="4554538"/>
          <p14:tracePt t="57905" x="3956050" y="4530725"/>
          <p14:tracePt t="57921" x="4081463" y="4518025"/>
          <p14:tracePt t="57938" x="4230688" y="4505325"/>
          <p14:tracePt t="57941" x="4318000" y="4492625"/>
          <p14:tracePt t="57955" x="4394200" y="4479925"/>
          <p14:tracePt t="57958" x="4456113" y="4479925"/>
          <p14:tracePt t="57972" x="4530725" y="4467225"/>
          <p14:tracePt t="57974" x="4594225" y="4467225"/>
          <p14:tracePt t="57990" x="4719638" y="4454525"/>
          <p14:tracePt t="58006" x="4832350" y="4430713"/>
          <p14:tracePt t="58022" x="4894263" y="4418013"/>
          <p14:tracePt t="58039" x="4932363" y="4418013"/>
          <p14:tracePt t="58055" x="4945063" y="4418013"/>
          <p14:tracePt t="58072" x="4956175" y="4418013"/>
          <p14:tracePt t="58088" x="4968875" y="4405313"/>
          <p14:tracePt t="58105" x="5006975" y="4392613"/>
          <p14:tracePt t="58121" x="5032375" y="4367213"/>
          <p14:tracePt t="58139" x="5068888" y="4341813"/>
          <p14:tracePt t="58142" x="5081588" y="4341813"/>
          <p14:tracePt t="58155" x="5106988" y="4330700"/>
          <p14:tracePt t="58158" x="5106988" y="4318000"/>
          <p14:tracePt t="58173" x="5132388" y="4305300"/>
          <p14:tracePt t="58190" x="5145088" y="4305300"/>
          <p14:tracePt t="58206" x="5157788" y="4292600"/>
          <p14:tracePt t="58342" x="5106988" y="4292600"/>
          <p14:tracePt t="58350" x="5032375" y="4292600"/>
          <p14:tracePt t="58358" x="4968875" y="4292600"/>
          <p14:tracePt t="58374" x="4832350" y="4292600"/>
          <p14:tracePt t="58390" x="4706938" y="4292600"/>
          <p14:tracePt t="58406" x="4643438" y="4305300"/>
          <p14:tracePt t="58423" x="4619625" y="4305300"/>
          <p14:tracePt t="58440" x="4606925" y="4318000"/>
          <p14:tracePt t="58574" x="4643438" y="4318000"/>
          <p14:tracePt t="58582" x="4681538" y="4318000"/>
          <p14:tracePt t="58590" x="4719638" y="4318000"/>
          <p14:tracePt t="58607" x="4794250" y="4318000"/>
          <p14:tracePt t="58623" x="4868863" y="4305300"/>
          <p14:tracePt t="58640" x="4894263" y="4305300"/>
          <p14:tracePt t="58657" x="4906963" y="4305300"/>
          <p14:tracePt t="58719" x="4856163" y="4305300"/>
          <p14:tracePt t="58726" x="4781550" y="4305300"/>
          <p14:tracePt t="58740" x="4706938" y="4318000"/>
          <p14:tracePt t="58743" x="4643438" y="4330700"/>
          <p14:tracePt t="58758" x="4506913" y="4379913"/>
          <p14:tracePt t="58774" x="4443413" y="4379913"/>
          <p14:tracePt t="58791" x="4418013" y="4379913"/>
          <p14:tracePt t="58910" x="4430713" y="4379913"/>
          <p14:tracePt t="58918" x="4456113" y="4379913"/>
          <p14:tracePt t="58926" x="4506913" y="4379913"/>
          <p14:tracePt t="58942" x="4630738" y="4379913"/>
          <p14:tracePt t="58958" x="4706938" y="4379913"/>
          <p14:tracePt t="58974" x="4743450" y="4379913"/>
          <p14:tracePt t="59110" x="4732338" y="4379913"/>
          <p14:tracePt t="59118" x="4719638" y="4379913"/>
          <p14:tracePt t="59126" x="4706938" y="4379913"/>
          <p14:tracePt t="59142" x="4694238" y="4379913"/>
          <p14:tracePt t="59638" x="4681538" y="4379913"/>
          <p14:tracePt t="59646" x="4668838" y="4379913"/>
          <p14:tracePt t="59660" x="4656138" y="4379913"/>
          <p14:tracePt t="59662" x="4630738" y="4392613"/>
          <p14:tracePt t="59677" x="4594225" y="4405313"/>
          <p14:tracePt t="59679" x="4581525" y="4405313"/>
          <p14:tracePt t="59694" x="4543425" y="4418013"/>
          <p14:tracePt t="59710" x="4530725" y="4418013"/>
          <p14:tracePt t="59726" x="4518025" y="4430713"/>
          <p14:tracePt t="59743" x="4506913" y="4430713"/>
          <p14:tracePt t="59798" x="4494213" y="4430713"/>
          <p14:tracePt t="59815" x="4481513" y="4430713"/>
          <p14:tracePt t="59831" x="4468813" y="4430713"/>
          <p14:tracePt t="59838" x="4456113" y="4430713"/>
          <p14:tracePt t="59854" x="4443413" y="4430713"/>
          <p14:tracePt t="59882" x="4430713" y="4430713"/>
          <p14:tracePt t="59887" x="4430713" y="4418013"/>
          <p14:tracePt t="59910" x="4418013" y="4405313"/>
          <p14:tracePt t="59919" x="4406900" y="4405313"/>
          <p14:tracePt t="59934" x="4406900" y="4392613"/>
          <p14:tracePt t="59967" x="4406900" y="4379913"/>
          <p14:tracePt t="60150" x="4406900" y="4367213"/>
          <p14:tracePt t="60159" x="4418013" y="4354513"/>
          <p14:tracePt t="60168" x="4443413" y="4354513"/>
          <p14:tracePt t="60177" x="4494213" y="4341813"/>
          <p14:tracePt t="60194" x="4568825" y="4318000"/>
          <p14:tracePt t="60211" x="4619625" y="4318000"/>
          <p14:tracePt t="60214" x="4656138" y="4318000"/>
          <p14:tracePt t="60229" x="4694238" y="4318000"/>
          <p14:tracePt t="60231" x="4732338" y="4318000"/>
          <p14:tracePt t="60245" x="4768850" y="4318000"/>
          <p14:tracePt t="60248" x="4806950" y="4318000"/>
          <p14:tracePt t="60262" x="4868863" y="4318000"/>
          <p14:tracePt t="60280" x="4932363" y="4318000"/>
          <p14:tracePt t="60296" x="4981575" y="4318000"/>
          <p14:tracePt t="60313" x="4994275" y="4318000"/>
          <p14:tracePt t="60329" x="5006975" y="4318000"/>
          <p14:tracePt t="60512" x="4968875" y="4318000"/>
          <p14:tracePt t="60518" x="4919663" y="4318000"/>
          <p14:tracePt t="60529" x="4868863" y="4318000"/>
          <p14:tracePt t="60546" x="4743450" y="4318000"/>
          <p14:tracePt t="60562" x="4656138" y="4318000"/>
          <p14:tracePt t="60578" x="4594225" y="4330700"/>
          <p14:tracePt t="60581" x="4581525" y="4330700"/>
          <p14:tracePt t="60596" x="4568825" y="4330700"/>
          <p14:tracePt t="60599" x="4556125" y="4330700"/>
          <p14:tracePt t="60727" x="4568825" y="4330700"/>
          <p14:tracePt t="60734" x="4606925" y="4330700"/>
          <p14:tracePt t="60745" x="4656138" y="4318000"/>
          <p14:tracePt t="60762" x="4768850" y="4305300"/>
          <p14:tracePt t="60779" x="4856163" y="4279900"/>
          <p14:tracePt t="60782" x="4894263" y="4279900"/>
          <p14:tracePt t="60797" x="4919663" y="4279900"/>
          <p14:tracePt t="60800" x="4945063" y="4279900"/>
          <p14:tracePt t="60813" x="4968875" y="4279900"/>
          <p14:tracePt t="60902" x="4956175" y="4292600"/>
          <p14:tracePt t="60910" x="4919663" y="4305300"/>
          <p14:tracePt t="60918" x="4881563" y="4330700"/>
          <p14:tracePt t="60930" x="4856163" y="4341813"/>
          <p14:tracePt t="60946" x="4806950" y="4341813"/>
          <p14:tracePt t="60963" x="4781550" y="4354513"/>
          <p14:tracePt t="60980" x="4768850" y="4354513"/>
          <p14:tracePt t="61134" x="4794250" y="4354513"/>
          <p14:tracePt t="61143" x="4806950" y="4354513"/>
          <p14:tracePt t="61150" x="4819650" y="4354513"/>
          <p14:tracePt t="61167" x="4832350" y="4354513"/>
          <p14:tracePt t="61334" x="4856163" y="4354513"/>
          <p14:tracePt t="61342" x="4868863" y="4354513"/>
          <p14:tracePt t="61350" x="4894263" y="4354513"/>
          <p14:tracePt t="61364" x="4932363" y="4354513"/>
          <p14:tracePt t="61366" x="4968875" y="4354513"/>
          <p14:tracePt t="61381" x="5094288" y="4367213"/>
          <p14:tracePt t="61398" x="5245100" y="4392613"/>
          <p14:tracePt t="61415" x="5407025" y="4418013"/>
          <p14:tracePt t="61430" x="5545138" y="4443413"/>
          <p14:tracePt t="61447" x="5683250" y="4454525"/>
          <p14:tracePt t="61464" x="5821363" y="4454525"/>
          <p14:tracePt t="61481" x="5957888" y="4467225"/>
          <p14:tracePt t="61498" x="6045200" y="4467225"/>
          <p14:tracePt t="61514" x="6108700" y="4467225"/>
          <p14:tracePt t="61531" x="6157913" y="4467225"/>
          <p14:tracePt t="61534" x="6183313" y="4467225"/>
          <p14:tracePt t="61549" x="6196013" y="4467225"/>
          <p14:tracePt t="61551" x="6208713" y="4467225"/>
          <p14:tracePt t="61566" x="6221413" y="4467225"/>
          <p14:tracePt t="61582" x="6234113" y="4467225"/>
          <p14:tracePt t="61598" x="6246813" y="4467225"/>
          <p14:tracePt t="62438" x="6234113" y="4467225"/>
          <p14:tracePt t="62446" x="6196013" y="4467225"/>
          <p14:tracePt t="62455" x="6146800" y="4467225"/>
          <p14:tracePt t="62467" x="6096000" y="4467225"/>
          <p14:tracePt t="62470" x="6034088" y="4467225"/>
          <p14:tracePt t="62484" x="5957888" y="4467225"/>
          <p14:tracePt t="62486" x="5883275" y="4467225"/>
          <p14:tracePt t="62502" x="5821363" y="4467225"/>
          <p14:tracePt t="62504" x="5770563" y="4467225"/>
          <p14:tracePt t="62518" x="5708650" y="4467225"/>
          <p14:tracePt t="62534" x="5683250" y="4467225"/>
          <p14:tracePt t="62838" x="5683250" y="4454525"/>
          <p14:tracePt t="62846" x="5683250" y="4443413"/>
          <p14:tracePt t="62872" x="5683250" y="4430713"/>
          <p14:tracePt t="62886" x="5695950" y="4430713"/>
          <p14:tracePt t="62894" x="5708650" y="4430713"/>
          <p14:tracePt t="62902" x="5719763" y="4430713"/>
          <p14:tracePt t="62918" x="5783263" y="4418013"/>
          <p14:tracePt t="62935" x="5845175" y="4418013"/>
          <p14:tracePt t="62952" x="5932488" y="4418013"/>
          <p14:tracePt t="62968" x="6021388" y="4405313"/>
          <p14:tracePt t="62984" x="6108700" y="4392613"/>
          <p14:tracePt t="63002" x="6196013" y="4392613"/>
          <p14:tracePt t="63018" x="6270625" y="4392613"/>
          <p14:tracePt t="63035" x="6334125" y="4392613"/>
          <p14:tracePt t="63038" x="6359525" y="4392613"/>
          <p14:tracePt t="63052" x="6396038" y="4392613"/>
          <p14:tracePt t="63056" x="6421438" y="4392613"/>
          <p14:tracePt t="63069" x="6446838" y="4392613"/>
          <p14:tracePt t="63087" x="6472238" y="4392613"/>
          <p14:tracePt t="63102" x="6483350" y="4392613"/>
          <p14:tracePt t="63398" x="6508750" y="4392613"/>
          <p14:tracePt t="63406" x="6559550" y="4379913"/>
          <p14:tracePt t="63420" x="6634163" y="4379913"/>
          <p14:tracePt t="63422" x="6721475" y="4367213"/>
          <p14:tracePt t="63437" x="6808788" y="4354513"/>
          <p14:tracePt t="63439" x="6884988" y="4354513"/>
          <p14:tracePt t="63454" x="7046913" y="4330700"/>
          <p14:tracePt t="63470" x="7185025" y="4330700"/>
          <p14:tracePt t="63486" x="7259638" y="4330700"/>
          <p14:tracePt t="63503" x="7285038" y="4330700"/>
          <p14:tracePt t="63520" x="7297738" y="4330700"/>
          <p14:tracePt t="63766" x="7310438" y="4330700"/>
          <p14:tracePt t="63774" x="7323138" y="4330700"/>
          <p14:tracePt t="63787" x="7359650" y="4330700"/>
          <p14:tracePt t="63790" x="7423150" y="4318000"/>
          <p14:tracePt t="63804" x="7485063" y="4305300"/>
          <p14:tracePt t="63806" x="7535863" y="4305300"/>
          <p14:tracePt t="63821" x="7635875" y="4292600"/>
          <p14:tracePt t="63838" x="7685088" y="4292600"/>
          <p14:tracePt t="63854" x="7723188" y="4292600"/>
          <p14:tracePt t="63870" x="7735888" y="4292600"/>
          <p14:tracePt t="65190" x="7748588" y="4292600"/>
          <p14:tracePt t="65198" x="7761288" y="4292600"/>
          <p14:tracePt t="65208" x="7785100" y="4292600"/>
          <p14:tracePt t="65224" x="7835900" y="4292600"/>
          <p14:tracePt t="65240" x="7861300" y="4292600"/>
          <p14:tracePt t="65258" x="7874000" y="4292600"/>
          <p14:tracePt t="65622" x="7874000" y="4305300"/>
          <p14:tracePt t="65630" x="7874000" y="4318000"/>
          <p14:tracePt t="65642" x="7848600" y="4341813"/>
          <p14:tracePt t="65658" x="7761288" y="4405313"/>
          <p14:tracePt t="65661" x="7723188" y="4430713"/>
          <p14:tracePt t="65676" x="7648575" y="4467225"/>
          <p14:tracePt t="65678" x="7561263" y="4505325"/>
          <p14:tracePt t="65692" x="7485063" y="4530725"/>
          <p14:tracePt t="65694" x="7397750" y="4554538"/>
          <p14:tracePt t="65709" x="7185025" y="4605338"/>
          <p14:tracePt t="65726" x="6985000" y="4667250"/>
          <p14:tracePt t="65742" x="6772275" y="4718050"/>
          <p14:tracePt t="65760" x="6496050" y="4768850"/>
          <p14:tracePt t="65775" x="6196013" y="4805363"/>
          <p14:tracePt t="65792" x="5883275" y="4843463"/>
          <p14:tracePt t="65809" x="5532438" y="4843463"/>
          <p14:tracePt t="65825" x="5207000" y="4843463"/>
          <p14:tracePt t="65842" x="4843463" y="4843463"/>
          <p14:tracePt t="65859" x="4506913" y="4843463"/>
          <p14:tracePt t="65861" x="4343400" y="4843463"/>
          <p14:tracePt t="65876" x="4181475" y="4843463"/>
          <p14:tracePt t="65878" x="4030663" y="4843463"/>
          <p14:tracePt t="65893" x="3892550" y="4843463"/>
          <p14:tracePt t="65895" x="3767138" y="4843463"/>
          <p14:tracePt t="65910" x="3541713" y="4843463"/>
          <p14:tracePt t="65926" x="3379788" y="4843463"/>
          <p14:tracePt t="65943" x="3267075" y="4843463"/>
          <p14:tracePt t="65959" x="3205163" y="4843463"/>
          <p14:tracePt t="65976" x="3179763" y="4843463"/>
          <p14:tracePt t="65993" x="3167063" y="4843463"/>
          <p14:tracePt t="66009" x="3154363" y="4843463"/>
          <p14:tracePt t="66031" x="3141663" y="4843463"/>
          <p14:tracePt t="66047" x="3128963" y="4843463"/>
          <p14:tracePt t="66063" x="3116263" y="4843463"/>
          <p14:tracePt t="66078" x="3079750" y="4830763"/>
          <p14:tracePt t="66094" x="3016250" y="4830763"/>
          <p14:tracePt t="66111" x="2967038" y="4805363"/>
          <p14:tracePt t="66126" x="2890838" y="4792663"/>
          <p14:tracePt t="66144" x="2816225" y="4768850"/>
          <p14:tracePt t="66160" x="2741613" y="4756150"/>
          <p14:tracePt t="66176" x="2654300" y="4743450"/>
          <p14:tracePt t="66193" x="2590800" y="4743450"/>
          <p14:tracePt t="66210" x="2565400" y="4743450"/>
          <p14:tracePt t="66227" x="2541588" y="4743450"/>
          <p14:tracePt t="66231" x="2528888" y="4743450"/>
          <p14:tracePt t="66270" x="2516188" y="4743450"/>
          <p14:tracePt t="66294" x="2503488" y="4743450"/>
          <p14:tracePt t="66302" x="2490788" y="4743450"/>
          <p14:tracePt t="66318" x="2478088" y="4743450"/>
          <p14:tracePt t="66334" x="2465388" y="4743450"/>
          <p14:tracePt t="66350" x="2452688" y="4743450"/>
          <p14:tracePt t="66374" x="2441575" y="4743450"/>
          <p14:tracePt t="66383" x="2428875" y="4743450"/>
          <p14:tracePt t="66399" x="2416175" y="4743450"/>
          <p14:tracePt t="66415" x="2403475" y="4743450"/>
          <p14:tracePt t="66447" x="2390775" y="4743450"/>
          <p14:tracePt t="66454" x="2378075" y="4743450"/>
          <p14:tracePt t="66486" x="2365375" y="4743450"/>
          <p14:tracePt t="66526" x="2352675" y="4756150"/>
          <p14:tracePt t="66574" x="2352675" y="4768850"/>
          <p14:tracePt t="66582" x="2365375" y="4768850"/>
          <p14:tracePt t="66594" x="2378075" y="4779963"/>
          <p14:tracePt t="66598" x="2416175" y="4792663"/>
          <p14:tracePt t="66611" x="2441575" y="4792663"/>
          <p14:tracePt t="66613" x="2503488" y="4792663"/>
          <p14:tracePt t="66628" x="2565400" y="4805363"/>
          <p14:tracePt t="66630" x="2641600" y="4805363"/>
          <p14:tracePt t="66645" x="2790825" y="4805363"/>
          <p14:tracePt t="66662" x="2941638" y="4805363"/>
          <p14:tracePt t="66678" x="3092450" y="4805363"/>
          <p14:tracePt t="66694" x="3205163" y="4805363"/>
          <p14:tracePt t="66711" x="3241675" y="4805363"/>
          <p14:tracePt t="66806" x="3216275" y="4805363"/>
          <p14:tracePt t="66814" x="3141663" y="4805363"/>
          <p14:tracePt t="66828" x="3054350" y="4805363"/>
          <p14:tracePt t="66830" x="2979738" y="4805363"/>
          <p14:tracePt t="66846" x="2778125" y="4805363"/>
          <p14:tracePt t="66862" x="2641600" y="4805363"/>
          <p14:tracePt t="66879" x="2590800" y="4805363"/>
          <p14:tracePt t="66895" x="2565400" y="4805363"/>
          <p14:tracePt t="66974" x="2590800" y="4805363"/>
          <p14:tracePt t="66982" x="2654300" y="4805363"/>
          <p14:tracePt t="66996" x="2754313" y="4805363"/>
          <p14:tracePt t="66999" x="2854325" y="4792663"/>
          <p14:tracePt t="67013" x="3092450" y="4768850"/>
          <p14:tracePt t="67030" x="3279775" y="4768850"/>
          <p14:tracePt t="67046" x="3392488" y="4768850"/>
          <p14:tracePt t="67062" x="3429000" y="4768850"/>
          <p14:tracePt t="67166" x="3417888" y="4768850"/>
          <p14:tracePt t="67174" x="3405188" y="4768850"/>
          <p14:tracePt t="67183" x="3392488" y="4768850"/>
          <p14:tracePt t="67196" x="3379788" y="4768850"/>
          <p14:tracePt t="67199" x="3367088" y="4768850"/>
          <p14:tracePt t="68046" x="3379788" y="4768850"/>
          <p14:tracePt t="68057" x="3405188" y="4743450"/>
          <p14:tracePt t="68064" x="3454400" y="4718050"/>
          <p14:tracePt t="68081" x="3617913" y="4692650"/>
          <p14:tracePt t="68098" x="3817938" y="4643438"/>
          <p14:tracePt t="68115" x="4081463" y="4579938"/>
          <p14:tracePt t="68118" x="4230688" y="4554538"/>
          <p14:tracePt t="68132" x="4381500" y="4530725"/>
          <p14:tracePt t="68135" x="4543425" y="4518025"/>
          <p14:tracePt t="68149" x="4732338" y="4479925"/>
          <p14:tracePt t="68151" x="4906963" y="4454525"/>
          <p14:tracePt t="68166" x="5257800" y="4430713"/>
          <p14:tracePt t="68183" x="5607050" y="4430713"/>
          <p14:tracePt t="68199" x="5883275" y="4430713"/>
          <p14:tracePt t="68215" x="6083300" y="4430713"/>
          <p14:tracePt t="68231" x="6234113" y="4430713"/>
          <p14:tracePt t="68248" x="6383338" y="4430713"/>
          <p14:tracePt t="68266" x="6546850" y="4430713"/>
          <p14:tracePt t="68282" x="6721475" y="4430713"/>
          <p14:tracePt t="68299" x="6959600" y="4430713"/>
          <p14:tracePt t="68302" x="7097713" y="4430713"/>
          <p14:tracePt t="68316" x="7246938" y="4430713"/>
          <p14:tracePt t="68319" x="7372350" y="4430713"/>
          <p14:tracePt t="68333" x="7485063" y="4430713"/>
          <p14:tracePt t="68335" x="7585075" y="4430713"/>
          <p14:tracePt t="68350" x="7761288" y="4430713"/>
          <p14:tracePt t="68366" x="7923213" y="4430713"/>
          <p14:tracePt t="68382" x="8099425" y="4443413"/>
          <p14:tracePt t="68399" x="8274050" y="4443413"/>
          <p14:tracePt t="68415" x="8374063" y="4443413"/>
          <p14:tracePt t="68432" x="8461375" y="4443413"/>
          <p14:tracePt t="68449" x="8499475" y="4443413"/>
          <p14:tracePt t="68466" x="8524875" y="4443413"/>
          <p14:tracePt t="68902" x="8512175" y="4443413"/>
          <p14:tracePt t="68910" x="8448675" y="4467225"/>
          <p14:tracePt t="68917" x="8361363" y="4492625"/>
          <p14:tracePt t="68934" x="8061325" y="4543425"/>
          <p14:tracePt t="68950" x="7523163" y="4618038"/>
          <p14:tracePt t="68967" x="6784975" y="4692650"/>
          <p14:tracePt t="68984" x="5970588" y="4805363"/>
          <p14:tracePt t="69000" x="5270500" y="4856163"/>
          <p14:tracePt t="69017" x="4706938" y="4879975"/>
          <p14:tracePt t="69034" x="4343400" y="4879975"/>
          <p14:tracePt t="69038" x="4205288" y="4879975"/>
          <p14:tracePt t="69051" x="4117975" y="4879975"/>
          <p14:tracePt t="69054" x="4081463" y="4879975"/>
          <p14:tracePt t="69068" x="4056063" y="4879975"/>
          <p14:tracePt t="69166" x="4043363" y="4879975"/>
          <p14:tracePt t="69174" x="4030663" y="4879975"/>
          <p14:tracePt t="69184" x="4005263" y="4892675"/>
          <p14:tracePt t="69201" x="3892550" y="4892675"/>
          <p14:tracePt t="69218" x="3692525" y="4905375"/>
          <p14:tracePt t="69234" x="3441700" y="4918075"/>
          <p14:tracePt t="69237" x="3328988" y="4918075"/>
          <p14:tracePt t="69251" x="3205163" y="4918075"/>
          <p14:tracePt t="69254" x="3092450" y="4918075"/>
          <p14:tracePt t="69268" x="2979738" y="4918075"/>
          <p14:tracePt t="69270" x="2879725" y="4918075"/>
          <p14:tracePt t="69285" x="2716213" y="4918075"/>
          <p14:tracePt t="69302" x="2654300" y="4930775"/>
          <p14:tracePt t="69318" x="2641600" y="4943475"/>
          <p14:tracePt t="69630" x="2667000" y="4943475"/>
          <p14:tracePt t="69638" x="2690813" y="4943475"/>
          <p14:tracePt t="69653" x="2767013" y="4943475"/>
          <p14:tracePt t="69669" x="2841625" y="4930775"/>
          <p14:tracePt t="69686" x="2890838" y="4930775"/>
          <p14:tracePt t="69702" x="2967038" y="4918075"/>
          <p14:tracePt t="69719" x="2992438" y="4918075"/>
          <p14:tracePt t="69736" x="3003550" y="4918075"/>
          <p14:tracePt t="69894" x="2992438" y="4918075"/>
          <p14:tracePt t="69903" x="2979738" y="4918075"/>
          <p14:tracePt t="70070" x="2992438" y="4918075"/>
          <p14:tracePt t="70086" x="3003550" y="4918075"/>
          <p14:tracePt t="70358" x="2992438" y="4918075"/>
          <p14:tracePt t="70366" x="2979738" y="4918075"/>
          <p14:tracePt t="70375" x="2941638" y="4918075"/>
          <p14:tracePt t="70390" x="2916238" y="4943475"/>
          <p14:tracePt t="70405" x="2867025" y="4968875"/>
          <p14:tracePt t="70422" x="2841625" y="4992688"/>
          <p14:tracePt t="70439" x="2816225" y="5005388"/>
          <p14:tracePt t="70457" x="2816225" y="5018088"/>
          <p14:tracePt t="70472" x="2803525" y="5018088"/>
          <p14:tracePt t="70489" x="2790825" y="5030788"/>
          <p14:tracePt t="70507" x="2778125" y="5030788"/>
          <p14:tracePt t="70522" x="2778125" y="5043488"/>
          <p14:tracePt t="70525" x="2767013" y="5043488"/>
          <p14:tracePt t="70646" x="2778125" y="5043488"/>
          <p14:tracePt t="70656" x="2828925" y="5043488"/>
          <p14:tracePt t="70664" x="2916238" y="5043488"/>
          <p14:tracePt t="70673" x="3003550" y="5018088"/>
          <p14:tracePt t="70689" x="3241675" y="4992688"/>
          <p14:tracePt t="70706" x="3441700" y="4943475"/>
          <p14:tracePt t="70709" x="3554413" y="4930775"/>
          <p14:tracePt t="70723" x="3630613" y="4918075"/>
          <p14:tracePt t="70726" x="3705225" y="4905375"/>
          <p14:tracePt t="70740" x="3756025" y="4892675"/>
          <p14:tracePt t="70742" x="3805238" y="4879975"/>
          <p14:tracePt t="70758" x="3867150" y="4879975"/>
          <p14:tracePt t="70775" x="3879850" y="4879975"/>
          <p14:tracePt t="71078" x="3843338" y="4879975"/>
          <p14:tracePt t="71087" x="3756025" y="4879975"/>
          <p14:tracePt t="71095" x="3654425" y="4879975"/>
          <p14:tracePt t="71107" x="3541713" y="4879975"/>
          <p14:tracePt t="71110" x="3405188" y="4879975"/>
          <p14:tracePt t="71124" x="3279775" y="4879975"/>
          <p14:tracePt t="71126" x="3167063" y="4879975"/>
          <p14:tracePt t="71141" x="2979738" y="4879975"/>
          <p14:tracePt t="71158" x="2916238" y="4879975"/>
          <p14:tracePt t="71175" x="2890838" y="4879975"/>
          <p14:tracePt t="71342" x="2903538" y="4879975"/>
          <p14:tracePt t="71350" x="2916238" y="4879975"/>
          <p14:tracePt t="71809" x="2928938" y="4879975"/>
          <p14:tracePt t="71816" x="2928938" y="4892675"/>
          <p14:tracePt t="71826" x="2941638" y="4892675"/>
          <p14:tracePt t="71853" x="2954338" y="4905375"/>
          <p14:tracePt t="71893" x="2967038" y="4905375"/>
          <p14:tracePt t="71908" x="2967038" y="4918075"/>
          <p14:tracePt t="72350" x="2979738" y="4943475"/>
          <p14:tracePt t="72366" x="2979738" y="4956175"/>
          <p14:tracePt t="72382" x="2992438" y="4956175"/>
          <p14:tracePt t="72390" x="3003550" y="4968875"/>
          <p14:tracePt t="72398" x="3003550" y="4981575"/>
          <p14:tracePt t="72446" x="3003550" y="4992688"/>
          <p14:tracePt t="72454" x="3016250" y="4992688"/>
          <p14:tracePt t="72486" x="3016250" y="5005388"/>
          <p14:tracePt t="72534" x="3028950" y="5005388"/>
          <p14:tracePt t="72559" x="3028950" y="5018088"/>
          <p14:tracePt t="72574" x="3028950" y="5030788"/>
          <p14:tracePt t="72607" x="3028950" y="5043488"/>
          <p14:tracePt t="72638" x="3028950" y="5056188"/>
          <p14:tracePt t="72654" x="3028950" y="5068888"/>
          <p14:tracePt t="72670" x="3028950" y="5081588"/>
          <p14:tracePt t="72677" x="3016250" y="5092700"/>
          <p14:tracePt t="72694" x="3003550" y="5105400"/>
          <p14:tracePt t="72710" x="2992438" y="5130800"/>
          <p14:tracePt t="72727" x="2979738" y="5130800"/>
          <p14:tracePt t="72744" x="2967038" y="5143500"/>
          <p14:tracePt t="72760" x="2954338" y="5156200"/>
          <p14:tracePt t="72776" x="2954338" y="5181600"/>
          <p14:tracePt t="72799" x="2941638" y="5194300"/>
          <p14:tracePt t="73398" x="2967038" y="5194300"/>
          <p14:tracePt t="73406" x="3016250" y="5194300"/>
          <p14:tracePt t="73413" x="3054350" y="5194300"/>
          <p14:tracePt t="73429" x="3154363" y="5194300"/>
          <p14:tracePt t="73446" x="3241675" y="5194300"/>
          <p14:tracePt t="73462" x="3328988" y="5194300"/>
          <p14:tracePt t="73479" x="3429000" y="5194300"/>
          <p14:tracePt t="73495" x="3505200" y="5194300"/>
          <p14:tracePt t="73511" x="3579813" y="5194300"/>
          <p14:tracePt t="73529" x="3630613" y="5194300"/>
          <p14:tracePt t="73546" x="3654425" y="5205413"/>
          <p14:tracePt t="73670" x="3667125" y="5205413"/>
          <p14:tracePt t="73679" x="3667125" y="5194300"/>
          <p14:tracePt t="73687" x="3679825" y="5181600"/>
          <p14:tracePt t="73696" x="3692525" y="5156200"/>
          <p14:tracePt t="73713" x="3692525" y="5130800"/>
          <p14:tracePt t="73729" x="3692525" y="5092700"/>
          <p14:tracePt t="73746" x="3692525" y="5043488"/>
          <p14:tracePt t="73749" x="3692525" y="5030788"/>
          <p14:tracePt t="73763" x="3692525" y="5005388"/>
          <p14:tracePt t="73767" x="3692525" y="4992688"/>
          <p14:tracePt t="73780" x="3692525" y="4981575"/>
          <p14:tracePt t="73782" x="3692525" y="4968875"/>
          <p14:tracePt t="73798" x="3692525" y="4943475"/>
          <p14:tracePt t="73814" x="3692525" y="4918075"/>
          <p14:tracePt t="73830" x="3692525" y="4879975"/>
          <p14:tracePt t="73847" x="3692525" y="4868863"/>
          <p14:tracePt t="73863" x="3692525" y="4856163"/>
          <p14:tracePt t="73879" x="3692525" y="4843463"/>
          <p14:tracePt t="73896" x="3692525" y="4818063"/>
          <p14:tracePt t="73913" x="3692525" y="4805363"/>
          <p14:tracePt t="73930" x="3692525" y="4792663"/>
          <p14:tracePt t="73947" x="3692525" y="4779963"/>
          <p14:tracePt t="73974" x="3692525" y="4768850"/>
          <p14:tracePt t="74334" x="3692525" y="4792663"/>
          <p14:tracePt t="74342" x="3692525" y="4843463"/>
          <p14:tracePt t="74351" x="3692525" y="4892675"/>
          <p14:tracePt t="74366" x="3692525" y="5030788"/>
          <p14:tracePt t="74382" x="3679825" y="5156200"/>
          <p14:tracePt t="74399" x="3643313" y="5194300"/>
          <p14:tracePt t="74401" x="3605213" y="5230813"/>
          <p14:tracePt t="74415" x="3517900" y="5281613"/>
          <p14:tracePt t="74431" x="3429000" y="5318125"/>
          <p14:tracePt t="74447" x="3392488" y="5318125"/>
          <p14:tracePt t="74465" x="3367088" y="5318125"/>
          <p14:tracePt t="74482" x="3354388" y="5318125"/>
          <p14:tracePt t="74526" x="3354388" y="5305425"/>
          <p14:tracePt t="74534" x="3354388" y="5268913"/>
          <p14:tracePt t="74549" x="3392488" y="5181600"/>
          <p14:tracePt t="74566" x="3467100" y="5092700"/>
          <p14:tracePt t="74582" x="3567113" y="5043488"/>
          <p14:tracePt t="74598" x="3667125" y="5018088"/>
          <p14:tracePt t="74615" x="3730625" y="5005388"/>
          <p14:tracePt t="74632" x="3792538" y="5005388"/>
          <p14:tracePt t="74648" x="3856038" y="5056188"/>
          <p14:tracePt t="74665" x="3905250" y="5156200"/>
          <p14:tracePt t="74682" x="3930650" y="5256213"/>
          <p14:tracePt t="74699" x="3943350" y="5330825"/>
          <p14:tracePt t="74701" x="3956050" y="5368925"/>
          <p14:tracePt t="74717" x="3956050" y="5407025"/>
          <p14:tracePt t="74719" x="3968750" y="5430838"/>
          <p14:tracePt t="74733" x="3979863" y="5468938"/>
          <p14:tracePt t="74749" x="4005263" y="5494338"/>
          <p14:tracePt t="74766" x="4030663" y="5494338"/>
          <p14:tracePt t="74783" x="4117975" y="5494338"/>
          <p14:tracePt t="74800" x="4268788" y="5494338"/>
          <p14:tracePt t="74815" x="4443413" y="5494338"/>
          <p14:tracePt t="74832" x="4619625" y="5418138"/>
          <p14:tracePt t="74849" x="4768850" y="5330825"/>
          <p14:tracePt t="74866" x="4881563" y="5205413"/>
          <p14:tracePt t="74883" x="4956175" y="5118100"/>
          <p14:tracePt t="74886" x="4981575" y="5081588"/>
          <p14:tracePt t="74899" x="4994275" y="5043488"/>
          <p14:tracePt t="74917" x="5006975" y="5005388"/>
          <p14:tracePt t="74958" x="5006975" y="4992688"/>
          <p14:tracePt t="74966" x="4994275" y="4981575"/>
          <p14:tracePt t="74974" x="4981575" y="4981575"/>
          <p14:tracePt t="74983" x="4968875" y="4981575"/>
          <p14:tracePt t="74999" x="4932363" y="4981575"/>
          <p14:tracePt t="75016" x="4881563" y="4981575"/>
          <p14:tracePt t="75033" x="4832350" y="4981575"/>
          <p14:tracePt t="75050" x="4794250" y="4981575"/>
          <p14:tracePt t="75066" x="4768850" y="4981575"/>
          <p14:tracePt t="75126" x="4768850" y="4968875"/>
          <p14:tracePt t="75133" x="4768850" y="4956175"/>
          <p14:tracePt t="75142" x="4781550" y="4930775"/>
          <p14:tracePt t="75150" x="4819650" y="4868863"/>
          <p14:tracePt t="75167" x="4919663" y="4718050"/>
          <p14:tracePt t="75183" x="4981575" y="4605338"/>
          <p14:tracePt t="75200" x="5019675" y="4505325"/>
          <p14:tracePt t="75218" x="5032375" y="4479925"/>
          <p14:tracePt t="75234" x="5032375" y="4454525"/>
          <p14:tracePt t="75255" x="5019675" y="4454525"/>
          <p14:tracePt t="75268" x="5006975" y="4443413"/>
          <p14:tracePt t="75285" x="4932363" y="4443413"/>
          <p14:tracePt t="75302" x="4881563" y="4443413"/>
          <p14:tracePt t="75319" x="4819650" y="4443413"/>
          <p14:tracePt t="75336" x="4806950" y="4443413"/>
          <p14:tracePt t="75352" x="4781550" y="4443413"/>
          <p14:tracePt t="75368" x="4768850" y="4443413"/>
          <p14:tracePt t="75391" x="4756150" y="4443413"/>
          <p14:tracePt t="75407" x="4756150" y="4454525"/>
          <p14:tracePt t="75439" x="4743450" y="4467225"/>
          <p14:tracePt t="75446" x="4743450" y="4479925"/>
          <p14:tracePt t="75462" x="4743450" y="4492625"/>
          <p14:tracePt t="75471" x="4781550" y="4505325"/>
          <p14:tracePt t="75486" x="4856163" y="4505325"/>
          <p14:tracePt t="75503" x="4956175" y="4505325"/>
          <p14:tracePt t="75519" x="5081588" y="4505325"/>
          <p14:tracePt t="75535" x="5170488" y="4454525"/>
          <p14:tracePt t="75553" x="5219700" y="4367213"/>
          <p14:tracePt t="75567" x="5257800" y="4241800"/>
          <p14:tracePt t="75584" x="5270500" y="4117975"/>
          <p14:tracePt t="75601" x="5294313" y="4017963"/>
          <p14:tracePt t="75618" x="5307013" y="3916363"/>
          <p14:tracePt t="75634" x="5319713" y="3892550"/>
          <p14:tracePt t="75638" x="5332413" y="3879850"/>
          <p14:tracePt t="75758" x="5332413" y="3892550"/>
          <p14:tracePt t="75766" x="5332413" y="3916363"/>
          <p14:tracePt t="75774" x="5332413" y="3954463"/>
          <p14:tracePt t="75784" x="5319713" y="3979863"/>
          <p14:tracePt t="75802" x="5307013" y="4054475"/>
          <p14:tracePt t="75818" x="5270500" y="4117975"/>
          <p14:tracePt t="75822" x="5245100" y="4141788"/>
          <p14:tracePt t="75835" x="5219700" y="4179888"/>
          <p14:tracePt t="75838" x="5194300" y="4205288"/>
          <p14:tracePt t="75852" x="5170488" y="4241800"/>
          <p14:tracePt t="75854" x="5119688" y="4279900"/>
          <p14:tracePt t="75869" x="5032375" y="4379913"/>
          <p14:tracePt t="75886" x="4856163" y="4530725"/>
          <p14:tracePt t="75902" x="4656138" y="4705350"/>
          <p14:tracePt t="75919" x="4443413" y="4830763"/>
          <p14:tracePt t="75935" x="4230688" y="4905375"/>
          <p14:tracePt t="75951" x="4081463" y="4956175"/>
          <p14:tracePt t="75968" x="3956050" y="4968875"/>
          <p14:tracePt t="75985" x="3879850" y="4981575"/>
          <p14:tracePt t="76002" x="3805238" y="4981575"/>
          <p14:tracePt t="76019" x="3779838" y="4981575"/>
          <p14:tracePt t="76022" x="3767138" y="4981575"/>
          <p14:tracePt t="76038" x="3767138" y="4968875"/>
          <p14:tracePt t="76053" x="3756025" y="4943475"/>
          <p14:tracePt t="76070" x="3756025" y="4905375"/>
          <p14:tracePt t="76086" x="3756025" y="4879975"/>
          <p14:tracePt t="76102" x="3792538" y="4843463"/>
          <p14:tracePt t="76119" x="3867150" y="4818063"/>
          <p14:tracePt t="76136" x="3979863" y="4805363"/>
          <p14:tracePt t="76152" x="4068763" y="4792663"/>
          <p14:tracePt t="76169" x="4143375" y="4792663"/>
          <p14:tracePt t="76186" x="4217988" y="4792663"/>
          <p14:tracePt t="76203" x="4294188" y="4792663"/>
          <p14:tracePt t="76206" x="4318000" y="4792663"/>
          <p14:tracePt t="76220" x="4343400" y="4792663"/>
          <p14:tracePt t="76222" x="4394200" y="4805363"/>
          <p14:tracePt t="76237" x="4468813" y="4843463"/>
          <p14:tracePt t="76253" x="4556125" y="4905375"/>
          <p14:tracePt t="76270" x="4656138" y="4968875"/>
          <p14:tracePt t="76286" x="4794250" y="5056188"/>
          <p14:tracePt t="76303" x="4968875" y="5118100"/>
          <p14:tracePt t="76320" x="5207000" y="5156200"/>
          <p14:tracePt t="76336" x="5457825" y="5168900"/>
          <p14:tracePt t="76353" x="5708650" y="5194300"/>
          <p14:tracePt t="76370" x="5908675" y="5194300"/>
          <p14:tracePt t="76387" x="6057900" y="5194300"/>
          <p14:tracePt t="76389" x="6134100" y="5194300"/>
          <p14:tracePt t="76404" x="6183313" y="5194300"/>
          <p14:tracePt t="76408" x="6221413" y="5194300"/>
          <p14:tracePt t="76425" x="6270625" y="5194300"/>
          <p14:tracePt t="76436" x="6270625" y="5181600"/>
          <p14:tracePt t="77190" x="6283325" y="5181600"/>
          <p14:tracePt t="77198" x="6308725" y="5168900"/>
          <p14:tracePt t="77205" x="6346825" y="5143500"/>
          <p14:tracePt t="77222" x="6408738" y="5105400"/>
          <p14:tracePt t="77239" x="6459538" y="5092700"/>
          <p14:tracePt t="77255" x="6508750" y="5068888"/>
          <p14:tracePt t="77271" x="6534150" y="5030788"/>
          <p14:tracePt t="77288" x="6559550" y="4981575"/>
          <p14:tracePt t="77306" x="6584950" y="4930775"/>
          <p14:tracePt t="77322" x="6596063" y="4868863"/>
          <p14:tracePt t="77339" x="6634163" y="4805363"/>
          <p14:tracePt t="77342" x="6646863" y="4768850"/>
          <p14:tracePt t="77356" x="6646863" y="4730750"/>
          <p14:tracePt t="77359" x="6672263" y="4679950"/>
          <p14:tracePt t="77374" x="6696075" y="4592638"/>
          <p14:tracePt t="77390" x="6708775" y="4454525"/>
          <p14:tracePt t="77406" x="6708775" y="4318000"/>
          <p14:tracePt t="77423" x="6708775" y="4217988"/>
          <p14:tracePt t="77441" x="6708775" y="4167188"/>
          <p14:tracePt t="77456" x="6708775" y="4129088"/>
          <p14:tracePt t="77473" x="6708775" y="4117975"/>
          <p14:tracePt t="77550" x="6696075" y="4105275"/>
          <p14:tracePt t="77558" x="6672263" y="4092575"/>
          <p14:tracePt t="77574" x="6608763" y="4092575"/>
          <p14:tracePt t="77590" x="6559550" y="4067175"/>
          <p14:tracePt t="77606" x="6508750" y="4054475"/>
          <p14:tracePt t="77624" x="6483350" y="4041775"/>
          <p14:tracePt t="77639" x="6446838" y="4029075"/>
          <p14:tracePt t="77656" x="6408738" y="4017963"/>
          <p14:tracePt t="77673" x="6370638" y="4005263"/>
          <p14:tracePt t="77690" x="6346825" y="3979863"/>
          <p14:tracePt t="77707" x="6308725" y="3954463"/>
          <p14:tracePt t="77709" x="6283325" y="3941763"/>
          <p14:tracePt t="77723" x="6246813" y="3916363"/>
          <p14:tracePt t="77726" x="6221413" y="3905250"/>
          <p14:tracePt t="77741" x="6183313" y="3879850"/>
          <p14:tracePt t="77743" x="6146800" y="3867150"/>
          <p14:tracePt t="77757" x="6021388" y="3854450"/>
          <p14:tracePt t="77774" x="5908675" y="3829050"/>
          <p14:tracePt t="77790" x="5770563" y="3816350"/>
          <p14:tracePt t="77808" x="5657850" y="3779838"/>
          <p14:tracePt t="77823" x="5519738" y="3741738"/>
          <p14:tracePt t="77840" x="5345113" y="3716338"/>
          <p14:tracePt t="77857" x="5194300" y="3679825"/>
          <p14:tracePt t="77874" x="4994275" y="3616325"/>
          <p14:tracePt t="77878" x="4894263" y="3603625"/>
          <p14:tracePt t="77890" x="4781550" y="3590925"/>
          <p14:tracePt t="77894" x="4668838" y="3579813"/>
          <p14:tracePt t="77908" x="4568825" y="3567113"/>
          <p14:tracePt t="77910" x="4468813" y="3554413"/>
          <p14:tracePt t="77924" x="4368800" y="3541713"/>
          <p14:tracePt t="77928" x="4281488" y="3529013"/>
          <p14:tracePt t="77941" x="4192588" y="3529013"/>
          <p14:tracePt t="77943" x="4092575" y="3529013"/>
          <p14:tracePt t="77958" x="3879850" y="3529013"/>
          <p14:tracePt t="77974" x="3692525" y="3529013"/>
          <p14:tracePt t="77991" x="3541713" y="3529013"/>
          <p14:tracePt t="78007" x="3405188" y="3529013"/>
          <p14:tracePt t="78024" x="3317875" y="3529013"/>
          <p14:tracePt t="78041" x="3267075" y="3516313"/>
          <p14:tracePt t="78058" x="3205163" y="3516313"/>
          <p14:tracePt t="78074" x="3154363" y="3516313"/>
          <p14:tracePt t="78091" x="3079750" y="3516313"/>
          <p14:tracePt t="78093" x="3028950" y="3516313"/>
          <p14:tracePt t="78108" x="2967038" y="3516313"/>
          <p14:tracePt t="78110" x="2890838" y="3516313"/>
          <p14:tracePt t="78124" x="2816225" y="3516313"/>
          <p14:tracePt t="78126" x="2728913" y="3516313"/>
          <p14:tracePt t="78142" x="2578100" y="3516313"/>
          <p14:tracePt t="78158" x="2428875" y="3516313"/>
          <p14:tracePt t="78174" x="2303463" y="3490913"/>
          <p14:tracePt t="78191" x="2203450" y="3490913"/>
          <p14:tracePt t="78208" x="2152650" y="3490913"/>
          <p14:tracePt t="78224" x="2127250" y="3490913"/>
          <p14:tracePt t="78241" x="2090738" y="3490913"/>
          <p14:tracePt t="78258" x="2065338" y="3490913"/>
          <p14:tracePt t="78275" x="2052638" y="3490913"/>
          <p14:tracePt t="78292" x="2039938" y="3490913"/>
          <p14:tracePt t="78294" x="2027238" y="3490913"/>
          <p14:tracePt t="78318" x="2014538" y="3490913"/>
          <p14:tracePt t="78334" x="2003425" y="3503613"/>
          <p14:tracePt t="78341" x="1990725" y="3516313"/>
          <p14:tracePt t="78358" x="1990725" y="3554413"/>
          <p14:tracePt t="78376" x="1978025" y="3616325"/>
          <p14:tracePt t="78392" x="1965325" y="3692525"/>
          <p14:tracePt t="78408" x="1965325" y="3767138"/>
          <p14:tracePt t="78426" x="1965325" y="3841750"/>
          <p14:tracePt t="78442" x="1965325" y="3892550"/>
          <p14:tracePt t="78446" x="1965325" y="3916363"/>
          <p14:tracePt t="78459" x="1965325" y="3941763"/>
          <p14:tracePt t="78463" x="1965325" y="3979863"/>
          <p14:tracePt t="78476" x="1978025" y="4005263"/>
          <p14:tracePt t="78479" x="1990725" y="4041775"/>
          <p14:tracePt t="78494" x="2014538" y="4117975"/>
          <p14:tracePt t="78509" x="2052638" y="4205288"/>
          <p14:tracePt t="78526" x="2103438" y="4279900"/>
          <p14:tracePt t="78542" x="2139950" y="4330700"/>
          <p14:tracePt t="78559" x="2165350" y="4367213"/>
          <p14:tracePt t="78575" x="2203450" y="4392613"/>
          <p14:tracePt t="78592" x="2239963" y="4418013"/>
          <p14:tracePt t="78609" x="2278063" y="4430713"/>
          <p14:tracePt t="78626" x="2339975" y="4443413"/>
          <p14:tracePt t="78630" x="2378075" y="4443413"/>
          <p14:tracePt t="78642" x="2403475" y="4443413"/>
          <p14:tracePt t="78645" x="2428875" y="4443413"/>
          <p14:tracePt t="78660" x="2465388" y="4454525"/>
          <p14:tracePt t="78663" x="2490788" y="4467225"/>
          <p14:tracePt t="78676" x="2516188" y="4467225"/>
          <p14:tracePt t="78678" x="2554288" y="4467225"/>
          <p14:tracePt t="78693" x="2628900" y="4467225"/>
          <p14:tracePt t="78710" x="2690813" y="4454525"/>
          <p14:tracePt t="78726" x="2778125" y="4443413"/>
          <p14:tracePt t="78743" x="2890838" y="4430713"/>
          <p14:tracePt t="78759" x="2967038" y="4405313"/>
          <p14:tracePt t="78775" x="3028950" y="4392613"/>
          <p14:tracePt t="78792" x="3092450" y="4367213"/>
          <p14:tracePt t="78810" x="3154363" y="4354513"/>
          <p14:tracePt t="78826" x="3179763" y="4341813"/>
          <p14:tracePt t="78829" x="3205163" y="4330700"/>
          <p14:tracePt t="78843" x="3216275" y="4330700"/>
          <p14:tracePt t="78846" x="3241675" y="4330700"/>
          <p14:tracePt t="78859" x="3254375" y="4330700"/>
          <p14:tracePt t="78878" x="3279775" y="4318000"/>
          <p14:tracePt t="78895" x="3292475" y="4305300"/>
          <p14:tracePt t="78911" x="3328988" y="4305300"/>
          <p14:tracePt t="78927" x="3354388" y="4305300"/>
          <p14:tracePt t="78943" x="3392488" y="4305300"/>
          <p14:tracePt t="78960" x="3441700" y="4305300"/>
          <p14:tracePt t="78976" x="3505200" y="4305300"/>
          <p14:tracePt t="78993" x="3567113" y="4305300"/>
          <p14:tracePt t="79011" x="3654425" y="4305300"/>
          <p14:tracePt t="79014" x="3692525" y="4305300"/>
          <p14:tracePt t="79027" x="3730625" y="4305300"/>
          <p14:tracePt t="79031" x="3756025" y="4305300"/>
          <p14:tracePt t="79044" x="3792538" y="4305300"/>
          <p14:tracePt t="79047" x="3830638" y="4305300"/>
          <p14:tracePt t="79062" x="3905250" y="4305300"/>
          <p14:tracePt t="79078" x="3979863" y="4305300"/>
          <p14:tracePt t="79094" x="4056063" y="4330700"/>
          <p14:tracePt t="79110" x="4130675" y="4341813"/>
          <p14:tracePt t="79127" x="4205288" y="4354513"/>
          <p14:tracePt t="79143" x="4256088" y="4367213"/>
          <p14:tracePt t="79160" x="4330700" y="4379913"/>
          <p14:tracePt t="79177" x="4394200" y="4379913"/>
          <p14:tracePt t="79193" x="4443413" y="4379913"/>
          <p14:tracePt t="79211" x="4506913" y="4379913"/>
          <p14:tracePt t="79214" x="4530725" y="4379913"/>
          <p14:tracePt t="79227" x="4556125" y="4379913"/>
          <p14:tracePt t="79230" x="4594225" y="4379913"/>
          <p14:tracePt t="79245" x="4643438" y="4379913"/>
          <p14:tracePt t="79261" x="4706938" y="4379913"/>
          <p14:tracePt t="79278" x="4768850" y="4379913"/>
          <p14:tracePt t="79294" x="4843463" y="4379913"/>
          <p14:tracePt t="79312" x="4919663" y="4367213"/>
          <p14:tracePt t="79328" x="4994275" y="4367213"/>
          <p14:tracePt t="79344" x="5068888" y="4367213"/>
          <p14:tracePt t="79361" x="5132388" y="4367213"/>
          <p14:tracePt t="79377" x="5170488" y="4354513"/>
          <p14:tracePt t="79394" x="5194300" y="4354513"/>
          <p14:tracePt t="79411" x="5207000" y="4354513"/>
          <p14:tracePt t="79429" x="5219700" y="4354513"/>
          <p14:tracePt t="79445" x="5232400" y="4354513"/>
          <p14:tracePt t="79462" x="5257800" y="4354513"/>
          <p14:tracePt t="79478" x="5294313" y="4354513"/>
          <p14:tracePt t="79494" x="5357813" y="4354513"/>
          <p14:tracePt t="79511" x="5407025" y="4354513"/>
          <p14:tracePt t="79527" x="5483225" y="4354513"/>
          <p14:tracePt t="79544" x="5532438" y="4354513"/>
          <p14:tracePt t="79561" x="5607050" y="4354513"/>
          <p14:tracePt t="79578" x="5670550" y="4354513"/>
          <p14:tracePt t="79595" x="5719763" y="4354513"/>
          <p14:tracePt t="79598" x="5745163" y="4354513"/>
          <p14:tracePt t="79612" x="5757863" y="4354513"/>
          <p14:tracePt t="79614" x="5783263" y="4354513"/>
          <p14:tracePt t="79629" x="5808663" y="4354513"/>
          <p14:tracePt t="79645" x="5821363" y="4354513"/>
          <p14:tracePt t="79662" x="5845175" y="4354513"/>
          <p14:tracePt t="79686" x="5857875" y="4354513"/>
          <p14:tracePt t="79758" x="5857875" y="4341813"/>
          <p14:tracePt t="79766" x="5857875" y="4330700"/>
          <p14:tracePt t="79779" x="5857875" y="4318000"/>
          <p14:tracePt t="79782" x="5857875" y="4305300"/>
          <p14:tracePt t="79796" x="5857875" y="4279900"/>
          <p14:tracePt t="79798" x="5857875" y="4254500"/>
          <p14:tracePt t="79813" x="5857875" y="4230688"/>
          <p14:tracePt t="79815" x="5857875" y="4217988"/>
          <p14:tracePt t="79829" x="5808663" y="4192588"/>
          <p14:tracePt t="79846" x="5795963" y="4179888"/>
          <p14:tracePt t="79862" x="5783263" y="4167188"/>
          <p14:tracePt t="79879" x="5770563" y="4167188"/>
          <p14:tracePt t="79895" x="5745163" y="4167188"/>
          <p14:tracePt t="79912" x="5719763" y="4167188"/>
          <p14:tracePt t="79929" x="5695950" y="4167188"/>
          <p14:tracePt t="79946" x="5670550" y="4167188"/>
          <p14:tracePt t="79962" x="5632450" y="4167188"/>
          <p14:tracePt t="79979" x="5595938" y="4167188"/>
          <p14:tracePt t="79982" x="5583238" y="4167188"/>
          <p14:tracePt t="79995" x="5557838" y="4167188"/>
          <p14:tracePt t="80013" x="5532438" y="4167188"/>
          <p14:tracePt t="80030" x="5495925" y="4167188"/>
          <p14:tracePt t="80046" x="5470525" y="4167188"/>
          <p14:tracePt t="80063" x="5432425" y="4179888"/>
          <p14:tracePt t="80080" x="5419725" y="4179888"/>
          <p14:tracePt t="80096" x="5407025" y="4192588"/>
          <p14:tracePt t="80112" x="5394325" y="4192588"/>
          <p14:tracePt t="80130" x="5383213" y="4205288"/>
          <p14:tracePt t="80146" x="5370513" y="4217988"/>
          <p14:tracePt t="80163" x="5370513" y="4230688"/>
          <p14:tracePt t="80180" x="5357813" y="4230688"/>
          <p14:tracePt t="80183" x="5357813" y="4241800"/>
          <p14:tracePt t="80197" x="5357813" y="4254500"/>
          <p14:tracePt t="80647" x="5357813" y="4267200"/>
          <p14:tracePt t="80654" x="5357813" y="4279900"/>
          <p14:tracePt t="80663" x="5357813" y="4292600"/>
          <p14:tracePt t="80680" x="5370513" y="4367213"/>
          <p14:tracePt t="80696" x="5394325" y="4405313"/>
          <p14:tracePt t="80713" x="5394325" y="4430713"/>
          <p14:tracePt t="80732" x="5419725" y="4443413"/>
          <p14:tracePt t="80748" x="5419725" y="4454525"/>
          <p14:tracePt t="80750" x="5419725" y="4467225"/>
          <p14:tracePt t="80846" x="5394325" y="4479925"/>
          <p14:tracePt t="80854" x="5370513" y="4479925"/>
          <p14:tracePt t="80864" x="5345113" y="4479925"/>
          <p14:tracePt t="80882" x="5270500" y="4492625"/>
          <p14:tracePt t="80898" x="5145088" y="4492625"/>
          <p14:tracePt t="80902" x="5094288" y="4505325"/>
          <p14:tracePt t="80915" x="5032375" y="4518025"/>
          <p14:tracePt t="80919" x="4968875" y="4518025"/>
          <p14:tracePt t="80933" x="4868863" y="4518025"/>
          <p14:tracePt t="80950" x="4732338" y="4518025"/>
          <p14:tracePt t="80966" x="4594225" y="4518025"/>
          <p14:tracePt t="80982" x="4456113" y="4518025"/>
          <p14:tracePt t="80999" x="4318000" y="4518025"/>
          <p14:tracePt t="81015" x="4181475" y="4518025"/>
          <p14:tracePt t="81032" x="4081463" y="4518025"/>
          <p14:tracePt t="81049" x="3968750" y="4518025"/>
          <p14:tracePt t="81065" x="3892550" y="4518025"/>
          <p14:tracePt t="81082" x="3817938" y="4518025"/>
          <p14:tracePt t="81085" x="3792538" y="4518025"/>
          <p14:tracePt t="81099" x="3767138" y="4518025"/>
          <p14:tracePt t="81116" x="3730625" y="4518025"/>
          <p14:tracePt t="81119" x="3705225" y="4518025"/>
          <p14:tracePt t="81133" x="3654425" y="4518025"/>
          <p14:tracePt t="81150" x="3605213" y="4518025"/>
          <p14:tracePt t="81166" x="3554413" y="4518025"/>
          <p14:tracePt t="81183" x="3479800" y="4518025"/>
          <p14:tracePt t="81199" x="3417888" y="4530725"/>
          <p14:tracePt t="81216" x="3341688" y="4543425"/>
          <p14:tracePt t="81232" x="3267075" y="4543425"/>
          <p14:tracePt t="81250" x="3228975" y="4543425"/>
          <p14:tracePt t="81254" x="3216275" y="4543425"/>
          <p14:tracePt t="81266" x="3192463" y="4543425"/>
          <p14:tracePt t="81269" x="3179763" y="4554538"/>
          <p14:tracePt t="81283" x="3167063" y="4554538"/>
          <p14:tracePt t="81286" x="3154363" y="4554538"/>
          <p14:tracePt t="81302" x="3128963" y="4554538"/>
          <p14:tracePt t="81326" x="3116263" y="4554538"/>
          <p14:tracePt t="81342" x="3103563" y="4554538"/>
          <p14:tracePt t="81350" x="3092450" y="4554538"/>
          <p14:tracePt t="81367" x="3054350" y="4554538"/>
          <p14:tracePt t="81382" x="3041650" y="4554538"/>
          <p14:tracePt t="81398" x="3016250" y="4554538"/>
          <p14:tracePt t="81414" x="3003550" y="4554538"/>
          <p14:tracePt t="81431" x="2967038" y="4554538"/>
          <p14:tracePt t="81449" x="2916238" y="4554538"/>
          <p14:tracePt t="81453" x="2903538" y="4543425"/>
          <p14:tracePt t="81465" x="2890838" y="4530725"/>
          <p14:tracePt t="81481" x="2867025" y="4530725"/>
          <p14:tracePt t="81498" x="2828925" y="4518025"/>
          <p14:tracePt t="81515" x="2816225" y="4505325"/>
          <p14:tracePt t="81533" x="2790825" y="4492625"/>
          <p14:tracePt t="81550" x="2778125" y="4492625"/>
          <p14:tracePt t="82023" x="2778125" y="4479925"/>
          <p14:tracePt t="82030" x="2767013" y="4467225"/>
          <p14:tracePt t="82039" x="2754313" y="4467225"/>
          <p14:tracePt t="82052" x="2754313" y="4454525"/>
          <p14:tracePt t="82054" x="2741613" y="4454525"/>
          <p14:tracePt t="82068" x="2741613" y="4443413"/>
          <p14:tracePt t="82070" x="2728913" y="4443413"/>
          <p14:tracePt t="82086" x="2716213" y="4430713"/>
          <p14:tracePt t="82102" x="2703513" y="4430713"/>
          <p14:tracePt t="82198" x="2703513" y="4418013"/>
          <p14:tracePt t="82222" x="2728913" y="4418013"/>
          <p14:tracePt t="82230" x="2754313" y="4418013"/>
          <p14:tracePt t="82238" x="2790825" y="4418013"/>
          <p14:tracePt t="82252" x="2841625" y="4418013"/>
          <p14:tracePt t="82254" x="2890838" y="4418013"/>
          <p14:tracePt t="82269" x="3016250" y="4418013"/>
          <p14:tracePt t="82286" x="3128963" y="4418013"/>
          <p14:tracePt t="82302" x="3241675" y="4418013"/>
          <p14:tracePt t="82319" x="3305175" y="4418013"/>
          <p14:tracePt t="82335" x="3341688" y="4418013"/>
          <p14:tracePt t="82352" x="3354388" y="4418013"/>
          <p14:tracePt t="82430" x="3341688" y="4418013"/>
          <p14:tracePt t="82438" x="3305175" y="4418013"/>
          <p14:tracePt t="82453" x="3141663" y="4418013"/>
          <p14:tracePt t="82470" x="2928938" y="4418013"/>
          <p14:tracePt t="82486" x="2767013" y="4418013"/>
          <p14:tracePt t="82503" x="2678113" y="4418013"/>
          <p14:tracePt t="82566" x="2741613" y="4418013"/>
          <p14:tracePt t="82574" x="2841625" y="4418013"/>
          <p14:tracePt t="82586" x="2954338" y="4418013"/>
          <p14:tracePt t="82603" x="3228975" y="4418013"/>
          <p14:tracePt t="82606" x="3354388" y="4418013"/>
          <p14:tracePt t="82619" x="3479800" y="4418013"/>
          <p14:tracePt t="82622" x="3554413" y="4418013"/>
          <p14:tracePt t="82637" x="3667125" y="4392613"/>
          <p14:tracePt t="82654" x="3692525" y="4392613"/>
          <p14:tracePt t="82719" x="3667125" y="4392613"/>
          <p14:tracePt t="82726" x="3617913" y="4392613"/>
          <p14:tracePt t="82736" x="3567113" y="4392613"/>
          <p14:tracePt t="82753" x="3492500" y="4392613"/>
          <p14:tracePt t="82770" x="3467100" y="4392613"/>
          <p14:tracePt t="82870" x="3492500" y="4392613"/>
          <p14:tracePt t="82878" x="3554413" y="4392613"/>
          <p14:tracePt t="82887" x="3605213" y="4392613"/>
          <p14:tracePt t="82903" x="3730625" y="4392613"/>
          <p14:tracePt t="82920" x="3817938" y="4392613"/>
          <p14:tracePt t="82937" x="3856038" y="4392613"/>
          <p14:tracePt t="82954" x="3892550" y="4392613"/>
          <p14:tracePt t="82970" x="3905250" y="4392613"/>
          <p14:tracePt t="82974" x="3917950" y="4392613"/>
          <p14:tracePt t="82990" x="3930650" y="4392613"/>
          <p14:tracePt t="83004" x="3956050" y="4379913"/>
          <p14:tracePt t="83007" x="3968750" y="4379913"/>
          <p14:tracePt t="83022" x="4005263" y="4379913"/>
          <p14:tracePt t="83038" x="4043363" y="4379913"/>
          <p14:tracePt t="83054" x="4092575" y="4379913"/>
          <p14:tracePt t="83071" x="4156075" y="4379913"/>
          <p14:tracePt t="83087" x="4230688" y="4379913"/>
          <p14:tracePt t="83103" x="4294188" y="4379913"/>
          <p14:tracePt t="83121" x="4368800" y="4379913"/>
          <p14:tracePt t="83137" x="4443413" y="4379913"/>
          <p14:tracePt t="83155" x="4518025" y="4379913"/>
          <p14:tracePt t="83158" x="4530725" y="4379913"/>
          <p14:tracePt t="83171" x="4543425" y="4379913"/>
          <p14:tracePt t="83174" x="4556125" y="4379913"/>
          <p14:tracePt t="83188" x="4568825" y="4379913"/>
          <p14:tracePt t="83494" x="4594225" y="4379913"/>
          <p14:tracePt t="83502" x="4643438" y="4367213"/>
          <p14:tracePt t="83510" x="4681538" y="4354513"/>
          <p14:tracePt t="83521" x="4719638" y="4354513"/>
          <p14:tracePt t="83538" x="4794250" y="4354513"/>
          <p14:tracePt t="83542" x="4819650" y="4354513"/>
          <p14:tracePt t="83556" x="4832350" y="4354513"/>
          <p14:tracePt t="83558" x="4843463" y="4354513"/>
          <p14:tracePt t="85344" x="4856163" y="4354513"/>
          <p14:tracePt t="85349" x="4881563" y="4354513"/>
          <p14:tracePt t="85361" x="4919663" y="4354513"/>
          <p14:tracePt t="85378" x="4994275" y="4354513"/>
          <p14:tracePt t="85383" x="5045075" y="4354513"/>
          <p14:tracePt t="85394" x="5119688" y="4379913"/>
          <p14:tracePt t="85397" x="5194300" y="4418013"/>
          <p14:tracePt t="85412" x="5270500" y="4467225"/>
          <p14:tracePt t="85414" x="5332413" y="4505325"/>
          <p14:tracePt t="85428" x="5407025" y="4530725"/>
          <p14:tracePt t="85432" x="5470525" y="4554538"/>
          <p14:tracePt t="85445" x="5495925" y="4567238"/>
          <p14:tracePt t="85447" x="5519738" y="4592638"/>
          <p14:tracePt t="85462" x="5583238" y="4630738"/>
          <p14:tracePt t="85479" x="5607050" y="4667250"/>
          <p14:tracePt t="85495" x="5607050" y="4692650"/>
          <p14:tracePt t="85511" x="5607050" y="4705350"/>
          <p14:tracePt t="85528" x="5595938" y="4730750"/>
          <p14:tracePt t="85545" x="5545138" y="4743450"/>
          <p14:tracePt t="85560" x="5507038" y="4768850"/>
          <p14:tracePt t="85577" x="5483225" y="4792663"/>
          <p14:tracePt t="85814" x="5495925" y="4792663"/>
          <p14:tracePt t="85822" x="5519738" y="4792663"/>
          <p14:tracePt t="85829" x="5532438" y="4792663"/>
          <p14:tracePt t="85846" x="5557838" y="4779963"/>
          <p14:tracePt t="85878" x="5570538" y="4779963"/>
          <p14:tracePt t="85887" x="5595938" y="4779963"/>
          <p14:tracePt t="85895" x="5619750" y="4768850"/>
          <p14:tracePt t="85911" x="5657850" y="4768850"/>
          <p14:tracePt t="85928" x="5719763" y="4756150"/>
          <p14:tracePt t="85944" x="5795963" y="4730750"/>
          <p14:tracePt t="85961" x="5883275" y="4692650"/>
          <p14:tracePt t="85978" x="5995988" y="4679950"/>
          <p14:tracePt t="85981" x="6057900" y="4667250"/>
          <p14:tracePt t="85996" x="6108700" y="4667250"/>
          <p14:tracePt t="85999" x="6170613" y="4667250"/>
          <p14:tracePt t="86012" x="6259513" y="4656138"/>
          <p14:tracePt t="86014" x="6346825" y="4643438"/>
          <p14:tracePt t="86029" x="6483350" y="4630738"/>
          <p14:tracePt t="86046" x="6572250" y="4618038"/>
          <p14:tracePt t="86063" x="6646863" y="4592638"/>
          <p14:tracePt t="86079" x="6696075" y="4592638"/>
          <p14:tracePt t="86096" x="6721475" y="4579938"/>
          <p14:tracePt t="86111" x="6759575" y="4567238"/>
          <p14:tracePt t="86129" x="6797675" y="4567238"/>
          <p14:tracePt t="86146" x="6834188" y="4567238"/>
          <p14:tracePt t="86162" x="6872288" y="4543425"/>
          <p14:tracePt t="86166" x="6884988" y="4543425"/>
          <p14:tracePt t="86180" x="6897688" y="4543425"/>
          <p14:tracePt t="86182" x="6921500" y="4543425"/>
          <p14:tracePt t="86196" x="6946900" y="4543425"/>
          <p14:tracePt t="86199" x="6972300" y="4543425"/>
          <p14:tracePt t="86212" x="6997700" y="4530725"/>
          <p14:tracePt t="86215" x="7010400" y="4530725"/>
          <p14:tracePt t="86229" x="7046913" y="4518025"/>
          <p14:tracePt t="86247" x="7110413" y="4505325"/>
          <p14:tracePt t="86262" x="7134225" y="4492625"/>
          <p14:tracePt t="86279" x="7185025" y="4479925"/>
          <p14:tracePt t="86295" x="7235825" y="4467225"/>
          <p14:tracePt t="86313" x="7285038" y="4443413"/>
          <p14:tracePt t="86329" x="7323138" y="4418013"/>
          <p14:tracePt t="86346" x="7348538" y="4405313"/>
          <p14:tracePt t="86350" x="7359650" y="4405313"/>
          <p14:tracePt t="86363" x="7359650" y="4392613"/>
          <p14:tracePt t="86366" x="7385050" y="4392613"/>
          <p14:tracePt t="86380" x="7397750" y="4379913"/>
          <p14:tracePt t="86382" x="7410450" y="4379913"/>
          <p14:tracePt t="86398" x="7423150" y="4379913"/>
          <p14:tracePt t="86413" x="7435850" y="4354513"/>
          <p14:tracePt t="86430" x="7459663" y="4354513"/>
          <p14:tracePt t="86446" x="7472363" y="4341813"/>
          <p14:tracePt t="86462" x="7485063" y="4341813"/>
          <p14:tracePt t="87126" x="7485063" y="4354513"/>
          <p14:tracePt t="87133" x="7485063" y="4379913"/>
          <p14:tracePt t="87149" x="7485063" y="4405313"/>
          <p14:tracePt t="87151" x="7472363" y="4443413"/>
          <p14:tracePt t="87166" x="7410450" y="4492625"/>
          <p14:tracePt t="87182" x="7285038" y="4543425"/>
          <p14:tracePt t="87198" x="7185025" y="4567238"/>
          <p14:tracePt t="87215" x="7085013" y="4567238"/>
          <p14:tracePt t="87231" x="7021513" y="4567238"/>
          <p14:tracePt t="87248" x="7010400" y="4567238"/>
          <p14:tracePt t="87847" x="7021513" y="4567238"/>
          <p14:tracePt t="87862" x="7034213" y="4567238"/>
          <p14:tracePt t="87870" x="7046913" y="4567238"/>
          <p14:tracePt t="87884" x="7059613" y="4567238"/>
          <p14:tracePt t="87900" x="7072313" y="4579938"/>
          <p14:tracePt t="87902" x="7085013" y="4579938"/>
          <p14:tracePt t="87917" x="7110413" y="4579938"/>
          <p14:tracePt t="87934" x="7134225" y="4579938"/>
          <p14:tracePt t="87951" x="7172325" y="4579938"/>
          <p14:tracePt t="87967" x="7210425" y="4605338"/>
          <p14:tracePt t="87983" x="7223125" y="4605338"/>
          <p14:tracePt t="88000" x="7246938" y="4605338"/>
          <p14:tracePt t="88017" x="7285038" y="4605338"/>
          <p14:tracePt t="88033" x="7297738" y="4605338"/>
          <p14:tracePt t="88050" x="7310438" y="4605338"/>
          <p14:tracePt t="88126" x="7310438" y="4618038"/>
          <p14:tracePt t="88134" x="7297738" y="4618038"/>
          <p14:tracePt t="88141" x="7259638" y="4643438"/>
          <p14:tracePt t="88151" x="7210425" y="4656138"/>
          <p14:tracePt t="88167" x="7034213" y="4692650"/>
          <p14:tracePt t="88184" x="6859588" y="4743450"/>
          <p14:tracePt t="88200" x="6672263" y="4779963"/>
          <p14:tracePt t="88217" x="6483350" y="4805363"/>
          <p14:tracePt t="88234" x="6308725" y="4818063"/>
          <p14:tracePt t="88251" x="6183313" y="4830763"/>
          <p14:tracePt t="88254" x="6134100" y="4843463"/>
          <p14:tracePt t="88268" x="6083300" y="4843463"/>
          <p14:tracePt t="88270" x="6045200" y="4843463"/>
          <p14:tracePt t="88286" x="5970588" y="4843463"/>
          <p14:tracePt t="88301" x="5883275" y="4868863"/>
          <p14:tracePt t="88318" x="5757863" y="4868863"/>
          <p14:tracePt t="88334" x="5619750" y="4892675"/>
          <p14:tracePt t="88351" x="5483225" y="4918075"/>
          <p14:tracePt t="88367" x="5332413" y="4930775"/>
          <p14:tracePt t="88385" x="5232400" y="4943475"/>
          <p14:tracePt t="88401" x="5157788" y="4943475"/>
          <p14:tracePt t="88418" x="5068888" y="4956175"/>
          <p14:tracePt t="88435" x="4981575" y="4956175"/>
          <p14:tracePt t="88438" x="4932363" y="4956175"/>
          <p14:tracePt t="88453" x="4881563" y="4956175"/>
          <p14:tracePt t="88456" x="4806950" y="4956175"/>
          <p14:tracePt t="88469" x="4694238" y="4956175"/>
          <p14:tracePt t="88485" x="4543425" y="4956175"/>
          <p14:tracePt t="88502" x="4381500" y="4956175"/>
          <p14:tracePt t="88518" x="4230688" y="4956175"/>
          <p14:tracePt t="88535" x="4092575" y="4956175"/>
          <p14:tracePt t="88551" x="3968750" y="4956175"/>
          <p14:tracePt t="88568" x="3830638" y="4956175"/>
          <p14:tracePt t="88585" x="3705225" y="4956175"/>
          <p14:tracePt t="88602" x="3592513" y="4956175"/>
          <p14:tracePt t="88618" x="3505200" y="4956175"/>
          <p14:tracePt t="88621" x="3467100" y="4956175"/>
          <p14:tracePt t="88635" x="3429000" y="4956175"/>
          <p14:tracePt t="88637" x="3392488" y="4956175"/>
          <p14:tracePt t="88652" x="3354388" y="4956175"/>
          <p14:tracePt t="88654" x="3317875" y="4956175"/>
          <p14:tracePt t="88669" x="3254375" y="4956175"/>
          <p14:tracePt t="88686" x="3205163" y="4956175"/>
          <p14:tracePt t="88702" x="3141663" y="4956175"/>
          <p14:tracePt t="88719" x="3092450" y="4956175"/>
          <p14:tracePt t="88735" x="3054350" y="4956175"/>
          <p14:tracePt t="88752" x="3016250" y="4956175"/>
          <p14:tracePt t="88768" x="2979738" y="4956175"/>
          <p14:tracePt t="88786" x="2941638" y="4956175"/>
          <p14:tracePt t="88802" x="2903538" y="4956175"/>
          <p14:tracePt t="88806" x="2890838" y="4956175"/>
          <p14:tracePt t="88819" x="2867025" y="4956175"/>
          <p14:tracePt t="89854" x="2879725" y="4956175"/>
          <p14:tracePt t="89862" x="2916238" y="4956175"/>
          <p14:tracePt t="89873" x="2967038" y="4956175"/>
          <p14:tracePt t="89888" x="3054350" y="4956175"/>
          <p14:tracePt t="89905" x="3167063" y="4956175"/>
          <p14:tracePt t="89922" x="3341688" y="4956175"/>
          <p14:tracePt t="89939" x="3554413" y="4956175"/>
          <p14:tracePt t="89941" x="3667125" y="4956175"/>
          <p14:tracePt t="89956" x="3792538" y="4956175"/>
          <p14:tracePt t="89958" x="3917950" y="4956175"/>
          <p14:tracePt t="89973" x="4056063" y="4956175"/>
          <p14:tracePt t="89975" x="4192588" y="4968875"/>
          <p14:tracePt t="89989" x="4456113" y="4968875"/>
          <p14:tracePt t="90006" x="4694238" y="4992688"/>
          <p14:tracePt t="90022" x="4856163" y="4992688"/>
          <p14:tracePt t="90039" x="5006975" y="4992688"/>
          <p14:tracePt t="90056" x="5094288" y="4992688"/>
          <p14:tracePt t="90072" x="5170488" y="4992688"/>
          <p14:tracePt t="90089" x="5207000" y="4992688"/>
          <p14:tracePt t="90106" x="5245100" y="5005388"/>
          <p14:tracePt t="90122" x="5270500" y="5005388"/>
          <p14:tracePt t="90140" x="5281613" y="5005388"/>
          <p14:tracePt t="90286" x="5257800" y="5018088"/>
          <p14:tracePt t="90294" x="5207000" y="5030788"/>
          <p14:tracePt t="90307" x="5145088" y="5043488"/>
          <p14:tracePt t="90310" x="5068888" y="5056188"/>
          <p14:tracePt t="90325" x="4981575" y="5068888"/>
          <p14:tracePt t="90327" x="4894263" y="5081588"/>
          <p14:tracePt t="90341" x="4832350" y="5092700"/>
          <p14:tracePt t="90344" x="4768850" y="5092700"/>
          <p14:tracePt t="90359" x="4732338" y="5092700"/>
          <p14:tracePt t="90375" x="4719638" y="5092700"/>
          <p14:tracePt t="90446" x="4768850" y="5092700"/>
          <p14:tracePt t="90455" x="4843463" y="5092700"/>
          <p14:tracePt t="90463" x="4932363" y="5105400"/>
          <p14:tracePt t="90474" x="5045075" y="5118100"/>
          <p14:tracePt t="90478" x="5145088" y="5118100"/>
          <p14:tracePt t="90491" x="5245100" y="5118100"/>
          <p14:tracePt t="90494" x="5370513" y="5118100"/>
          <p14:tracePt t="90508" x="5470525" y="5118100"/>
          <p14:tracePt t="90511" x="5583238" y="5118100"/>
          <p14:tracePt t="90525" x="5683250" y="5118100"/>
          <p14:tracePt t="90527" x="5770563" y="5118100"/>
          <p14:tracePt t="90542" x="5921375" y="5118100"/>
          <p14:tracePt t="90558" x="6034088" y="5118100"/>
          <p14:tracePt t="90575" x="6108700" y="5118100"/>
          <p14:tracePt t="90590" x="6183313" y="5118100"/>
          <p14:tracePt t="90607" x="6246813" y="5118100"/>
          <p14:tracePt t="90623" x="6308725" y="5118100"/>
          <p14:tracePt t="90640" x="6334125" y="5118100"/>
          <p14:tracePt t="90657" x="6346825" y="5118100"/>
          <p14:tracePt t="90674" x="6359525" y="5118100"/>
          <p14:tracePt t="91191" x="6370638" y="5130800"/>
          <p14:tracePt t="91197" x="6383338" y="5143500"/>
          <p14:tracePt t="91208" x="6434138" y="5143500"/>
          <p14:tracePt t="91225" x="6508750" y="5181600"/>
          <p14:tracePt t="91242" x="6572250" y="5194300"/>
          <p14:tracePt t="91260" x="6634163" y="5218113"/>
          <p14:tracePt t="91262" x="6646863" y="5218113"/>
          <p14:tracePt t="91276" x="6659563" y="5230813"/>
          <p14:tracePt t="91279" x="6672263" y="5230813"/>
          <p14:tracePt t="91293" x="6684963" y="5230813"/>
          <p14:tracePt t="91309" x="6696075" y="5230813"/>
          <p14:tracePt t="91342" x="6708775" y="5230813"/>
          <p14:tracePt t="91359" x="6721475" y="5230813"/>
          <p14:tracePt t="91366" x="6734175" y="5230813"/>
          <p14:tracePt t="91375" x="6746875" y="5230813"/>
          <p14:tracePt t="91392" x="6759575" y="5230813"/>
          <p14:tracePt t="91422" x="6772275" y="5230813"/>
          <p14:tracePt t="91519" x="6759575" y="5230813"/>
          <p14:tracePt t="91526" x="6746875" y="5230813"/>
          <p14:tracePt t="91533" x="6721475" y="5230813"/>
          <p14:tracePt t="91542" x="6708775" y="5230813"/>
          <p14:tracePt t="91559" x="6659563" y="5230813"/>
          <p14:tracePt t="91577" x="6596063" y="5230813"/>
          <p14:tracePt t="91593" x="6534150" y="5243513"/>
          <p14:tracePt t="91609" x="6472238" y="5256213"/>
          <p14:tracePt t="91626" x="6408738" y="5256213"/>
          <p14:tracePt t="91629" x="6370638" y="5256213"/>
          <p14:tracePt t="91644" x="6346825" y="5256213"/>
          <p14:tracePt t="91646" x="6321425" y="5256213"/>
          <p14:tracePt t="91660" x="6283325" y="5256213"/>
          <p14:tracePt t="91662" x="6246813" y="5256213"/>
          <p14:tracePt t="91677" x="6183313" y="5256213"/>
          <p14:tracePt t="91694" x="6096000" y="5268913"/>
          <p14:tracePt t="91710" x="6021388" y="5268913"/>
          <p14:tracePt t="91727" x="5970588" y="5281613"/>
          <p14:tracePt t="91743" x="5932488" y="5294313"/>
          <p14:tracePt t="91846" x="5945188" y="5281613"/>
          <p14:tracePt t="91854" x="5970588" y="5256213"/>
          <p14:tracePt t="91861" x="6008688" y="5243513"/>
          <p14:tracePt t="91877" x="6170613" y="5194300"/>
          <p14:tracePt t="91894" x="6359525" y="5168900"/>
          <p14:tracePt t="91911" x="6559550" y="5130800"/>
          <p14:tracePt t="91927" x="6797675" y="5105400"/>
          <p14:tracePt t="91944" x="6972300" y="5081588"/>
          <p14:tracePt t="91960" x="7097713" y="5081588"/>
          <p14:tracePt t="91977" x="7185025" y="5081588"/>
          <p14:tracePt t="91994" x="7259638" y="5081588"/>
          <p14:tracePt t="92010" x="7310438" y="5081588"/>
          <p14:tracePt t="92013" x="7323138" y="5081588"/>
          <p14:tracePt t="92028" x="7335838" y="5081588"/>
          <p14:tracePt t="92454" x="7359650" y="5081588"/>
          <p14:tracePt t="92462" x="7397750" y="5081588"/>
          <p14:tracePt t="92473" x="7423150" y="5081588"/>
          <p14:tracePt t="92480" x="7448550" y="5068888"/>
          <p14:tracePt t="92496" x="7548563" y="5056188"/>
          <p14:tracePt t="92512" x="7623175" y="5056188"/>
          <p14:tracePt t="92527" x="7697788" y="5056188"/>
          <p14:tracePt t="92544" x="7748588" y="5056188"/>
          <p14:tracePt t="92560" x="7773988" y="5056188"/>
          <p14:tracePt t="92577" x="7810500" y="5056188"/>
          <p14:tracePt t="92594" x="7823200" y="5056188"/>
          <p14:tracePt t="92758" x="7797800" y="5056188"/>
          <p14:tracePt t="92765" x="7735888" y="5056188"/>
          <p14:tracePt t="92779" x="7648575" y="5056188"/>
          <p14:tracePt t="92782" x="7572375" y="5056188"/>
          <p14:tracePt t="92797" x="7485063" y="5056188"/>
          <p14:tracePt t="92799" x="7385050" y="5056188"/>
          <p14:tracePt t="92813" x="7223125" y="5056188"/>
          <p14:tracePt t="92830" x="7059613" y="5056188"/>
          <p14:tracePt t="92846" x="6972300" y="5056188"/>
          <p14:tracePt t="92863" x="6921500" y="5043488"/>
          <p14:tracePt t="92880" x="6872288" y="5043488"/>
          <p14:tracePt t="92896" x="6821488" y="5043488"/>
          <p14:tracePt t="92903" x="6808788" y="5043488"/>
          <p14:tracePt t="92913" x="6797675" y="5043488"/>
          <p14:tracePt t="92930" x="6772275" y="5043488"/>
          <p14:tracePt t="92947" x="6759575" y="5043488"/>
          <p14:tracePt t="93054" x="6759575" y="5030788"/>
          <p14:tracePt t="93078" x="6759575" y="5018088"/>
          <p14:tracePt t="93086" x="6784975" y="5005388"/>
          <p14:tracePt t="93096" x="6797675" y="5005388"/>
          <p14:tracePt t="93113" x="6808788" y="5005388"/>
          <p14:tracePt t="93130" x="6821488" y="4992688"/>
          <p14:tracePt t="93133" x="6834188" y="4992688"/>
          <p14:tracePt t="94454" x="6808788" y="4992688"/>
          <p14:tracePt t="94462" x="6746875" y="4992688"/>
          <p14:tracePt t="94470" x="6672263" y="4992688"/>
          <p14:tracePt t="94484" x="6584950" y="5018088"/>
          <p14:tracePt t="94486" x="6508750" y="5030788"/>
          <p14:tracePt t="94501" x="6421438" y="5030788"/>
          <p14:tracePt t="94518" x="6383338" y="5043488"/>
          <p14:tracePt t="94534" x="6359525" y="5043488"/>
          <p14:tracePt t="94598" x="6383338" y="5043488"/>
          <p14:tracePt t="94606" x="6446838" y="5030788"/>
          <p14:tracePt t="94617" x="6496050" y="5005388"/>
          <p14:tracePt t="94634" x="6672263" y="4956175"/>
          <p14:tracePt t="94637" x="6746875" y="4930775"/>
          <p14:tracePt t="94651" x="6821488" y="4905375"/>
          <p14:tracePt t="94653" x="6859588" y="4905375"/>
          <p14:tracePt t="94667" x="6872288" y="4905375"/>
          <p14:tracePt t="94669" x="6884988" y="4905375"/>
          <p14:tracePt t="94685" x="6897688" y="4905375"/>
          <p14:tracePt t="94846" x="6872288" y="4905375"/>
          <p14:tracePt t="94853" x="6821488" y="4905375"/>
          <p14:tracePt t="94868" x="6759575" y="4905375"/>
          <p14:tracePt t="94871" x="6684963" y="4905375"/>
          <p14:tracePt t="94886" x="6508750" y="4930775"/>
          <p14:tracePt t="94903" x="6346825" y="4956175"/>
          <p14:tracePt t="94919" x="6208713" y="4968875"/>
          <p14:tracePt t="94935" x="6108700" y="4981575"/>
          <p14:tracePt t="94951" x="6070600" y="4981575"/>
          <p14:tracePt t="94968" x="6057900" y="4981575"/>
          <p14:tracePt t="95166" x="6083300" y="4981575"/>
          <p14:tracePt t="95174" x="6134100" y="4981575"/>
          <p14:tracePt t="95186" x="6208713" y="4981575"/>
          <p14:tracePt t="95189" x="6270625" y="4968875"/>
          <p14:tracePt t="95202" x="6359525" y="4956175"/>
          <p14:tracePt t="95205" x="6446838" y="4943475"/>
          <p14:tracePt t="95220" x="6534150" y="4918075"/>
          <p14:tracePt t="95222" x="6608763" y="4905375"/>
          <p14:tracePt t="95236" x="6659563" y="4892675"/>
          <p14:tracePt t="95238" x="6696075" y="4879975"/>
          <p14:tracePt t="95253" x="6721475" y="4879975"/>
          <p14:tracePt t="95422" x="6684963" y="4879975"/>
          <p14:tracePt t="95430" x="6646863" y="4879975"/>
          <p14:tracePt t="95439" x="6634163" y="4879975"/>
          <p14:tracePt t="95455" x="6596063" y="4879975"/>
          <p14:tracePt t="95702" x="6584950" y="4879975"/>
          <p14:tracePt t="95718" x="6572250" y="4879975"/>
          <p14:tracePt t="95734" x="6559550" y="4879975"/>
          <p14:tracePt t="95742" x="6546850" y="4879975"/>
          <p14:tracePt t="96598" x="6534150" y="4856163"/>
          <p14:tracePt t="96606" x="6534150" y="4843463"/>
          <p14:tracePt t="96614" x="6534150" y="4830763"/>
          <p14:tracePt t="96623" x="6534150" y="4818063"/>
          <p14:tracePt t="96639" x="6521450" y="4805363"/>
          <p14:tracePt t="96656" x="6521450" y="4792663"/>
          <p14:tracePt t="96678" x="6521450" y="4779963"/>
          <p14:tracePt t="96742" x="6521450" y="4768850"/>
          <p14:tracePt t="96774" x="6521450" y="4756150"/>
          <p14:tracePt t="96782" x="6521450" y="4743450"/>
          <p14:tracePt t="96814" x="6521450" y="4730750"/>
          <p14:tracePt t="96830" x="6508750" y="4730750"/>
          <p14:tracePt t="96862" x="6496050" y="4730750"/>
          <p14:tracePt t="96870" x="6496050" y="4718050"/>
          <p14:tracePt t="96878" x="6483350" y="4718050"/>
          <p14:tracePt t="96894" x="6472238" y="4718050"/>
          <p14:tracePt t="96907" x="6459538" y="4718050"/>
          <p14:tracePt t="96926" x="6446838" y="4718050"/>
          <p14:tracePt t="96958" x="6434138" y="4718050"/>
          <p14:tracePt t="98422" x="6434138" y="4705350"/>
          <p14:tracePt t="98438" x="6434138" y="4692650"/>
          <p14:tracePt t="98494" x="6434138" y="4679950"/>
          <p14:tracePt t="98526" x="6434138" y="4667250"/>
          <p14:tracePt t="98550" x="6434138" y="4656138"/>
          <p14:tracePt t="98558" x="6434138" y="4643438"/>
          <p14:tracePt t="98582" x="6434138" y="4630738"/>
          <p14:tracePt t="98598" x="6434138" y="4618038"/>
          <p14:tracePt t="98622" x="6434138" y="4605338"/>
          <p14:tracePt t="98629" x="6434138" y="4592638"/>
          <p14:tracePt t="98645" x="6434138" y="4579938"/>
          <p14:tracePt t="98662" x="6434138" y="4567238"/>
          <p14:tracePt t="98678" x="6434138" y="4543425"/>
          <p14:tracePt t="98694" x="6434138" y="4530725"/>
          <p14:tracePt t="98710" x="6434138" y="4518025"/>
          <p14:tracePt t="98729" x="6434138" y="4505325"/>
          <p14:tracePt t="98745" x="6434138" y="4492625"/>
          <p14:tracePt t="98761" x="6434138" y="4479925"/>
          <p14:tracePt t="99038" x="6446838" y="4479925"/>
          <p14:tracePt t="99045" x="6459538" y="4467225"/>
          <p14:tracePt t="99053" x="6483350" y="4454525"/>
          <p14:tracePt t="99069" x="6496050" y="4454525"/>
          <p14:tracePt t="99079" x="6521450" y="4454525"/>
          <p14:tracePt t="99095" x="6559550" y="4443413"/>
          <p14:tracePt t="99112" x="6596063" y="4443413"/>
          <p14:tracePt t="99129" x="6646863" y="4443413"/>
          <p14:tracePt t="99146" x="6708775" y="4443413"/>
          <p14:tracePt t="99149" x="6734175" y="4430713"/>
          <p14:tracePt t="99163" x="6759575" y="4418013"/>
          <p14:tracePt t="99166" x="6797675" y="4418013"/>
          <p14:tracePt t="99179" x="6834188" y="4418013"/>
          <p14:tracePt t="99197" x="6921500" y="4418013"/>
          <p14:tracePt t="99213" x="6959600" y="4418013"/>
          <p14:tracePt t="99230" x="7010400" y="4405313"/>
          <p14:tracePt t="99246" x="7034213" y="4405313"/>
          <p14:tracePt t="99263" x="7085013" y="4405313"/>
          <p14:tracePt t="99280" x="7110413" y="4405313"/>
          <p14:tracePt t="99296" x="7134225" y="4405313"/>
          <p14:tracePt t="99313" x="7172325" y="4405313"/>
          <p14:tracePt t="99330" x="7223125" y="4405313"/>
          <p14:tracePt t="99346" x="7259638" y="4405313"/>
          <p14:tracePt t="99349" x="7285038" y="4405313"/>
          <p14:tracePt t="99363" x="7323138" y="4405313"/>
          <p14:tracePt t="99366" x="7348538" y="4405313"/>
          <p14:tracePt t="99380" x="7372350" y="4405313"/>
          <p14:tracePt t="99382" x="7397750" y="4405313"/>
          <p14:tracePt t="99397" x="7448550" y="4405313"/>
          <p14:tracePt t="99414" x="7485063" y="4405313"/>
          <p14:tracePt t="99431" x="7510463" y="4405313"/>
          <p14:tracePt t="99447" x="7548563" y="4405313"/>
          <p14:tracePt t="99463" x="7585075" y="4405313"/>
          <p14:tracePt t="99480" x="7635875" y="4405313"/>
          <p14:tracePt t="99497" x="7673975" y="4405313"/>
          <p14:tracePt t="99514" x="7723188" y="4405313"/>
          <p14:tracePt t="99531" x="7748588" y="4405313"/>
          <p14:tracePt t="99534" x="7761288" y="4405313"/>
          <p14:tracePt t="99547" x="7785100" y="4405313"/>
          <p14:tracePt t="99549" x="7797800" y="4405313"/>
          <p14:tracePt t="99565" x="7810500" y="4405313"/>
          <p14:tracePt t="99581" x="7823200" y="4405313"/>
          <p14:tracePt t="99597" x="7835900" y="4405313"/>
          <p14:tracePt t="99614" x="7861300" y="4405313"/>
          <p14:tracePt t="99631" x="7886700" y="4405313"/>
          <p14:tracePt t="99647" x="7897813" y="4405313"/>
          <p14:tracePt t="99663" x="7910513" y="4405313"/>
          <p14:tracePt t="99681" x="7923213" y="4405313"/>
          <p14:tracePt t="99697" x="7935913" y="4405313"/>
          <p14:tracePt t="99714" x="7948613" y="4405313"/>
          <p14:tracePt t="99717" x="7961313" y="4405313"/>
          <p14:tracePt t="99734" x="7974013" y="4405313"/>
          <p14:tracePt t="99748" x="7986713" y="4405313"/>
          <p14:tracePt t="99750" x="7999413" y="4405313"/>
          <p14:tracePt t="99765" x="8035925" y="4405313"/>
          <p14:tracePt t="99781" x="8061325" y="4405313"/>
          <p14:tracePt t="99798" x="8074025" y="4405313"/>
          <p14:tracePt t="99862" x="8074025" y="4418013"/>
          <p14:tracePt t="99878" x="8074025" y="4430713"/>
          <p14:tracePt t="99894" x="8061325" y="4430713"/>
          <p14:tracePt t="99902" x="8048625" y="4430713"/>
          <p14:tracePt t="99915" x="8035925" y="4430713"/>
          <p14:tracePt t="99932" x="7961313" y="4430713"/>
          <p14:tracePt t="99934" x="7948613" y="4443413"/>
          <p14:tracePt t="99949" x="7886700" y="4454525"/>
          <p14:tracePt t="99965" x="7823200" y="4454525"/>
          <p14:tracePt t="99982" x="7761288" y="4454525"/>
          <p14:tracePt t="99999" x="7748588" y="4454525"/>
          <p14:tracePt t="100062" x="7748588" y="4467225"/>
          <p14:tracePt t="100086" x="7748588" y="4479925"/>
          <p14:tracePt t="102119" x="7748588" y="4492625"/>
          <p14:tracePt t="102126" x="7748588" y="4518025"/>
          <p14:tracePt t="102137" x="7748588" y="4554538"/>
          <p14:tracePt t="102154" x="7748588" y="4656138"/>
          <p14:tracePt t="102170" x="7723188" y="4705350"/>
          <p14:tracePt t="102173" x="7697788" y="4718050"/>
          <p14:tracePt t="102188" x="7697788" y="4730750"/>
          <p14:tracePt t="102205" x="7697788" y="4743450"/>
          <p14:tracePt t="102326" x="7685088" y="4743450"/>
          <p14:tracePt t="102334" x="7673975" y="4743450"/>
          <p14:tracePt t="102343" x="7648575" y="4756150"/>
          <p14:tracePt t="102354" x="7610475" y="4768850"/>
          <p14:tracePt t="102357" x="7572375" y="4779963"/>
          <p14:tracePt t="102372" x="7548563" y="4779963"/>
          <p14:tracePt t="102374" x="7523163" y="4792663"/>
          <p14:tracePt t="102388" x="7497763" y="4805363"/>
          <p14:tracePt t="102390" x="7459663" y="4818063"/>
          <p14:tracePt t="102405" x="7410450" y="4843463"/>
          <p14:tracePt t="102421" x="7359650" y="4879975"/>
          <p14:tracePt t="102439" x="7297738" y="4892675"/>
          <p14:tracePt t="102454" x="7246938" y="4930775"/>
          <p14:tracePt t="102471" x="7197725" y="4943475"/>
          <p14:tracePt t="102488" x="7146925" y="4956175"/>
          <p14:tracePt t="102504" x="7085013" y="4981575"/>
          <p14:tracePt t="102522" x="7034213" y="4992688"/>
          <p14:tracePt t="102538" x="6985000" y="5018088"/>
          <p14:tracePt t="102541" x="6946900" y="5030788"/>
          <p14:tracePt t="102556" x="6934200" y="5043488"/>
          <p14:tracePt t="102558" x="6910388" y="5056188"/>
          <p14:tracePt t="102572" x="6884988" y="5056188"/>
          <p14:tracePt t="102574" x="6846888" y="5068888"/>
          <p14:tracePt t="102589" x="6808788" y="5092700"/>
          <p14:tracePt t="102606" x="6746875" y="5105400"/>
          <p14:tracePt t="102622" x="6721475" y="5118100"/>
          <p14:tracePt t="102638" x="6684963" y="5130800"/>
          <p14:tracePt t="102655" x="6672263" y="5143500"/>
          <p14:tracePt t="102671" x="6659563" y="5156200"/>
          <p14:tracePt t="102688" x="6621463" y="5168900"/>
          <p14:tracePt t="102705" x="6608763" y="5181600"/>
          <p14:tracePt t="102722" x="6584950" y="5194300"/>
          <p14:tracePt t="102739" x="6559550" y="5205413"/>
          <p14:tracePt t="102756" x="6534150" y="5230813"/>
          <p14:tracePt t="102758" x="6508750" y="5243513"/>
          <p14:tracePt t="102773" x="6483350" y="5256213"/>
          <p14:tracePt t="102789" x="6446838" y="5281613"/>
          <p14:tracePt t="102806" x="6421438" y="5305425"/>
          <p14:tracePt t="102822" x="6396038" y="5318125"/>
          <p14:tracePt t="102839" x="6346825" y="5330825"/>
          <p14:tracePt t="102855" x="6296025" y="5356225"/>
          <p14:tracePt t="102872" x="6246813" y="5381625"/>
          <p14:tracePt t="102889" x="6196013" y="5394325"/>
          <p14:tracePt t="102906" x="6146800" y="5418138"/>
          <p14:tracePt t="102909" x="6134100" y="5430838"/>
          <p14:tracePt t="102922" x="6121400" y="5443538"/>
          <p14:tracePt t="102926" x="6083300" y="5456238"/>
          <p14:tracePt t="102939" x="6070600" y="5456238"/>
          <p14:tracePt t="102941" x="6057900" y="5468938"/>
          <p14:tracePt t="102957" x="5995988" y="5481638"/>
          <p14:tracePt t="102973" x="5945188" y="5507038"/>
          <p14:tracePt t="102990" x="5883275" y="5530850"/>
          <p14:tracePt t="103006" x="5857875" y="5543550"/>
          <p14:tracePt t="103023" x="5821363" y="5556250"/>
          <p14:tracePt t="103039" x="5808663" y="5568950"/>
          <p14:tracePt t="103057" x="5795963" y="5581650"/>
          <p14:tracePt t="103078" x="5783263" y="5581650"/>
          <p14:tracePt t="103094" x="5783263" y="5594350"/>
          <p14:tracePt t="103182" x="5808663" y="5594350"/>
          <p14:tracePt t="103189" x="5870575" y="5594350"/>
          <p14:tracePt t="103197" x="5970588" y="5594350"/>
          <p14:tracePt t="103207" x="6070600" y="5594350"/>
          <p14:tracePt t="103223" x="6359525" y="5543550"/>
          <p14:tracePt t="103239" x="6721475" y="5430838"/>
          <p14:tracePt t="103256" x="7210425" y="5294313"/>
          <p14:tracePt t="103273" x="7874000" y="5143500"/>
          <p14:tracePt t="103290" x="8686800" y="4905375"/>
          <p14:tracePt t="103293" x="9124950" y="4792663"/>
          <p14:tracePt t="103308" x="9601200" y="4656138"/>
          <p14:tracePt t="103310" x="10113963" y="4467225"/>
          <p14:tracePt t="103324" x="10626725" y="4305300"/>
          <p14:tracePt t="103326" x="11141075" y="4141788"/>
          <p14:tracePt t="103341" x="12017375" y="3792538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B7A2D7-B12F-7E4A-EFA4-43F076392A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F10E1F1-E363-0050-3D83-A12D2C252998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71BB7AA-1264-18C6-E9A5-5B907483AC7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253735E-7200-10FD-DD35-6D5D9C3084AD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27036BB-3DCD-8B51-3D51-11DC82C33C92}"/>
              </a:ext>
            </a:extLst>
          </p:cNvPr>
          <p:cNvSpPr txBox="1"/>
          <p:nvPr/>
        </p:nvSpPr>
        <p:spPr>
          <a:xfrm>
            <a:off x="1396444" y="1577579"/>
            <a:ext cx="8914984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Number of Chronic Conditions (p = 0.083):</a:t>
            </a:r>
            <a:r>
              <a:rPr lang="en-US" sz="2400" dirty="0">
                <a:latin typeface="Alexandria"/>
              </a:rPr>
              <a:t> It does not provide strong evidence of a meaningful relationship with monthly healthcare costs.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Implication: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The model is not reliable for estimating monthly healthcare costs based solely on the number of chronic conditions.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09B0D88-271A-32C3-23BC-AEB32127D4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7020D60-310C-18DC-066A-1EF915322DE0}"/>
              </a:ext>
            </a:extLst>
          </p:cNvPr>
          <p:cNvSpPr txBox="1"/>
          <p:nvPr/>
        </p:nvSpPr>
        <p:spPr>
          <a:xfrm>
            <a:off x="2853305" y="660457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(1)</a:t>
            </a:r>
          </a:p>
        </p:txBody>
      </p:sp>
    </p:spTree>
    <p:extLst>
      <p:ext uri="{BB962C8B-B14F-4D97-AF65-F5344CB8AC3E}">
        <p14:creationId xmlns:p14="http://schemas.microsoft.com/office/powerpoint/2010/main" val="251726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710"/>
    </mc:Choice>
    <mc:Fallback xmlns="">
      <p:transition spd="slow" advTm="103710"/>
    </mc:Fallback>
  </mc:AlternateContent>
  <p:extLst>
    <p:ext uri="{3A86A75C-4F4B-4683-9AE1-C65F6400EC91}">
      <p14:laserTraceLst xmlns:p14="http://schemas.microsoft.com/office/powerpoint/2010/main">
        <p14:tracePtLst>
          <p14:tracePt t="1629" x="3465513" y="6251575"/>
          <p14:tracePt t="2322" x="2139950" y="6783388"/>
          <p14:tracePt t="2371" x="2103438" y="6557963"/>
          <p14:tracePt t="2379" x="2103438" y="6545263"/>
          <p14:tracePt t="2390" x="2103438" y="6532563"/>
          <p14:tracePt t="2407" x="2078038" y="6519863"/>
          <p14:tracePt t="2708" x="2078038" y="6494463"/>
          <p14:tracePt t="2711" x="2078038" y="6483350"/>
          <p14:tracePt t="2728" x="2078038" y="6470650"/>
          <p14:tracePt t="2735" x="2078038" y="6457950"/>
          <p14:tracePt t="2744" x="2078038" y="6445250"/>
          <p14:tracePt t="2759" x="2078038" y="6432550"/>
          <p14:tracePt t="2775" x="2065338" y="6407150"/>
          <p14:tracePt t="2799" x="2052638" y="6407150"/>
          <p14:tracePt t="2831" x="2039938" y="6407150"/>
          <p14:tracePt t="3015" x="2027238" y="6407150"/>
          <p14:tracePt t="3359" x="2027238" y="6394450"/>
          <p14:tracePt t="3823" x="2027238" y="6381750"/>
          <p14:tracePt t="3839" x="2039938" y="6381750"/>
          <p14:tracePt t="3855" x="2052638" y="6381750"/>
          <p14:tracePt t="3863" x="2090738" y="6370638"/>
          <p14:tracePt t="3878" x="2152650" y="6357938"/>
          <p14:tracePt t="3895" x="2228850" y="6345238"/>
          <p14:tracePt t="3911" x="2303463" y="6345238"/>
          <p14:tracePt t="3927" x="2339975" y="6345238"/>
          <p14:tracePt t="3944" x="2352675" y="6345238"/>
          <p14:tracePt t="4039" x="2352675" y="6370638"/>
          <p14:tracePt t="4047" x="2328863" y="6381750"/>
          <p14:tracePt t="4062" x="2290763" y="6407150"/>
          <p14:tracePt t="4064" x="2228850" y="6419850"/>
          <p14:tracePt t="4079" x="2090738" y="6445250"/>
          <p14:tracePt t="4095" x="1978025" y="6470650"/>
          <p14:tracePt t="4112" x="1903413" y="6483350"/>
          <p14:tracePt t="4128" x="1865313" y="6483350"/>
          <p14:tracePt t="4175" x="1878013" y="6483350"/>
          <p14:tracePt t="4183" x="1903413" y="6483350"/>
          <p14:tracePt t="4195" x="1939925" y="6483350"/>
          <p14:tracePt t="4211" x="2014538" y="6457950"/>
          <p14:tracePt t="4215" x="2065338" y="6445250"/>
          <p14:tracePt t="4229" x="2139950" y="6432550"/>
          <p14:tracePt t="4232" x="2216150" y="6419850"/>
          <p14:tracePt t="4245" x="2265363" y="6407150"/>
          <p14:tracePt t="4248" x="2316163" y="6407150"/>
          <p14:tracePt t="4261" x="2352675" y="6407150"/>
          <p14:tracePt t="4264" x="2365375" y="6394450"/>
          <p14:tracePt t="4279" x="2378075" y="6394450"/>
          <p14:tracePt t="6287" x="2365375" y="6394450"/>
          <p14:tracePt t="6295" x="2352675" y="6394450"/>
          <p14:tracePt t="6304" x="2339975" y="6394450"/>
          <p14:tracePt t="6317" x="2328863" y="6394450"/>
          <p14:tracePt t="6320" x="2316163" y="6394450"/>
          <p14:tracePt t="6335" x="2278063" y="6394450"/>
          <p14:tracePt t="6352" x="2252663" y="6381750"/>
          <p14:tracePt t="6367" x="2228850" y="6381750"/>
          <p14:tracePt t="6384" x="2216150" y="6381750"/>
          <p14:tracePt t="6400" x="2203450" y="6381750"/>
          <p14:tracePt t="6607" x="2178050" y="6381750"/>
          <p14:tracePt t="6615" x="2165350" y="6381750"/>
          <p14:tracePt t="6623" x="2139950" y="6381750"/>
          <p14:tracePt t="6634" x="2103438" y="6381750"/>
          <p14:tracePt t="6651" x="2027238" y="6381750"/>
          <p14:tracePt t="6668" x="1952625" y="6381750"/>
          <p14:tracePt t="6671" x="1914525" y="6381750"/>
          <p14:tracePt t="6685" x="1865313" y="6381750"/>
          <p14:tracePt t="6687" x="1814513" y="6381750"/>
          <p14:tracePt t="6702" x="1752600" y="6381750"/>
          <p14:tracePt t="6704" x="1701800" y="6381750"/>
          <p14:tracePt t="6719" x="1614488" y="6381750"/>
          <p14:tracePt t="6735" x="1552575" y="6381750"/>
          <p14:tracePt t="6752" x="1489075" y="6381750"/>
          <p14:tracePt t="6768" x="1465263" y="6381750"/>
          <p14:tracePt t="6784" x="1452563" y="6381750"/>
          <p14:tracePt t="6801" x="1439863" y="6381750"/>
          <p14:tracePt t="11129" x="1452563" y="6370638"/>
          <p14:tracePt t="11135" x="1539875" y="6307138"/>
          <p14:tracePt t="11147" x="1665288" y="6207125"/>
          <p14:tracePt t="11164" x="1978025" y="5994400"/>
          <p14:tracePt t="11167" x="2103438" y="5894388"/>
          <p14:tracePt t="11181" x="2239963" y="5794375"/>
          <p14:tracePt t="11183" x="2390775" y="5681663"/>
          <p14:tracePt t="11197" x="2541588" y="5543550"/>
          <p14:tracePt t="11199" x="2690813" y="5418138"/>
          <p14:tracePt t="11214" x="2954338" y="5230813"/>
          <p14:tracePt t="11231" x="3179763" y="5068888"/>
          <p14:tracePt t="11247" x="3392488" y="4905375"/>
          <p14:tracePt t="11263" x="3605213" y="4756150"/>
          <p14:tracePt t="11280" x="3805238" y="4618038"/>
          <p14:tracePt t="11296" x="3968750" y="4518025"/>
          <p14:tracePt t="11313" x="4143375" y="4443413"/>
          <p14:tracePt t="11331" x="4356100" y="4354513"/>
          <p14:tracePt t="11347" x="4530725" y="4267200"/>
          <p14:tracePt t="11363" x="4706938" y="4192588"/>
          <p14:tracePt t="11366" x="4756150" y="4179888"/>
          <p14:tracePt t="11380" x="4819650" y="4154488"/>
          <p14:tracePt t="11383" x="4856163" y="4141788"/>
          <p14:tracePt t="11398" x="4881563" y="4129088"/>
          <p14:tracePt t="11400" x="4919663" y="4129088"/>
          <p14:tracePt t="11415" x="4968875" y="4092575"/>
          <p14:tracePt t="11431" x="5045075" y="4054475"/>
          <p14:tracePt t="11447" x="5145088" y="4017963"/>
          <p14:tracePt t="11464" x="5245100" y="3929063"/>
          <p14:tracePt t="11480" x="5370513" y="3854450"/>
          <p14:tracePt t="11497" x="5557838" y="3716338"/>
          <p14:tracePt t="11513" x="5783263" y="3554413"/>
          <p14:tracePt t="11530" x="5995988" y="3416300"/>
          <p14:tracePt t="11547" x="6196013" y="3278188"/>
          <p14:tracePt t="11551" x="6283325" y="3203575"/>
          <p14:tracePt t="11564" x="6383338" y="3128963"/>
          <p14:tracePt t="11567" x="6459538" y="3054350"/>
          <p14:tracePt t="11581" x="6534150" y="2990850"/>
          <p14:tracePt t="11584" x="6596063" y="2928938"/>
          <p14:tracePt t="11598" x="6721475" y="2790825"/>
          <p14:tracePt t="11615" x="6797675" y="2716213"/>
          <p14:tracePt t="11631" x="6846888" y="2652713"/>
          <p14:tracePt t="11648" x="6884988" y="2616200"/>
          <p14:tracePt t="11664" x="6910388" y="2616200"/>
          <p14:tracePt t="11823" x="6910388" y="2603500"/>
          <p14:tracePt t="11831" x="6910388" y="2590800"/>
          <p14:tracePt t="11839" x="6921500" y="2590800"/>
          <p14:tracePt t="11848" x="6921500" y="2578100"/>
          <p14:tracePt t="11864" x="6934200" y="2552700"/>
          <p14:tracePt t="11881" x="6946900" y="2540000"/>
          <p14:tracePt t="11898" x="6959600" y="2540000"/>
          <p14:tracePt t="11915" x="6972300" y="2527300"/>
          <p14:tracePt t="11932" x="6972300" y="2516188"/>
          <p14:tracePt t="11935" x="6972300" y="2503488"/>
          <p14:tracePt t="11949" x="6985000" y="2490788"/>
          <p14:tracePt t="11952" x="6985000" y="2465388"/>
          <p14:tracePt t="11967" x="6997700" y="2427288"/>
          <p14:tracePt t="11982" x="6997700" y="2378075"/>
          <p14:tracePt t="11999" x="7021513" y="2365375"/>
          <p14:tracePt t="12015" x="7021513" y="2352675"/>
          <p14:tracePt t="12033" x="7021513" y="2327275"/>
          <p14:tracePt t="12049" x="7034213" y="2327275"/>
          <p14:tracePt t="12065" x="7034213" y="2314575"/>
          <p14:tracePt t="12095" x="7034213" y="2303463"/>
          <p14:tracePt t="12103" x="7046913" y="2303463"/>
          <p14:tracePt t="12115" x="7046913" y="2278063"/>
          <p14:tracePt t="12132" x="7072313" y="2252663"/>
          <p14:tracePt t="12135" x="7085013" y="2252663"/>
          <p14:tracePt t="12149" x="7097713" y="2239963"/>
          <p14:tracePt t="12167" x="7134225" y="2227263"/>
          <p14:tracePt t="12183" x="7159625" y="2201863"/>
          <p14:tracePt t="12199" x="7185025" y="2201863"/>
          <p14:tracePt t="12216" x="7210425" y="2201863"/>
          <p14:tracePt t="12232" x="7259638" y="2190750"/>
          <p14:tracePt t="12249" x="7297738" y="2190750"/>
          <p14:tracePt t="12265" x="7323138" y="2178050"/>
          <p14:tracePt t="12282" x="7335838" y="2178050"/>
          <p14:tracePt t="12383" x="7323138" y="2178050"/>
          <p14:tracePt t="12391" x="7285038" y="2178050"/>
          <p14:tracePt t="12399" x="7210425" y="2178050"/>
          <p14:tracePt t="12417" x="7059613" y="2178050"/>
          <p14:tracePt t="12433" x="6910388" y="2178050"/>
          <p14:tracePt t="12449" x="6834188" y="2178050"/>
          <p14:tracePt t="12466" x="6808788" y="2178050"/>
          <p14:tracePt t="12483" x="6797675" y="2178050"/>
          <p14:tracePt t="12551" x="6821488" y="2178050"/>
          <p14:tracePt t="12560" x="6859588" y="2178050"/>
          <p14:tracePt t="12567" x="6897688" y="2178050"/>
          <p14:tracePt t="12583" x="6972300" y="2178050"/>
          <p14:tracePt t="12601" x="7034213" y="2178050"/>
          <p14:tracePt t="12616" x="7059613" y="2178050"/>
          <p14:tracePt t="12864" x="7072313" y="2178050"/>
          <p14:tracePt t="12871" x="7110413" y="2178050"/>
          <p14:tracePt t="12884" x="7146925" y="2178050"/>
          <p14:tracePt t="12901" x="7210425" y="2178050"/>
          <p14:tracePt t="12903" x="7223125" y="2178050"/>
          <p14:tracePt t="16279" x="7223125" y="2190750"/>
          <p14:tracePt t="16287" x="7223125" y="2201863"/>
          <p14:tracePt t="16295" x="7172325" y="2239963"/>
          <p14:tracePt t="16311" x="7034213" y="2427288"/>
          <p14:tracePt t="16327" x="6897688" y="2665413"/>
          <p14:tracePt t="16344" x="6746875" y="2928938"/>
          <p14:tracePt t="16360" x="6646863" y="3165475"/>
          <p14:tracePt t="16377" x="6596063" y="3390900"/>
          <p14:tracePt t="16393" x="6546850" y="3554413"/>
          <p14:tracePt t="16410" x="6521450" y="3629025"/>
          <p14:tracePt t="16427" x="6521450" y="3654425"/>
          <p14:tracePt t="16443" x="6521450" y="3667125"/>
          <p14:tracePt t="16735" x="6508750" y="3667125"/>
          <p14:tracePt t="16744" x="6483350" y="3667125"/>
          <p14:tracePt t="16752" x="6446838" y="3679825"/>
          <p14:tracePt t="16760" x="6408738" y="3692525"/>
          <p14:tracePt t="16777" x="6308725" y="3692525"/>
          <p14:tracePt t="16794" x="6196013" y="3703638"/>
          <p14:tracePt t="16811" x="6083300" y="3703638"/>
          <p14:tracePt t="16828" x="5983288" y="3703638"/>
          <p14:tracePt t="16832" x="5957888" y="3703638"/>
          <p14:tracePt t="16845" x="5945188" y="3703638"/>
          <p14:tracePt t="16847" x="5932488" y="3703638"/>
          <p14:tracePt t="16862" x="5895975" y="3703638"/>
          <p14:tracePt t="17128" x="5883275" y="3703638"/>
          <p14:tracePt t="17133" x="5870575" y="3703638"/>
          <p14:tracePt t="17143" x="5857875" y="3703638"/>
          <p14:tracePt t="17160" x="5757863" y="3667125"/>
          <p14:tracePt t="17177" x="5595938" y="3616325"/>
          <p14:tracePt t="17194" x="5383213" y="3567113"/>
          <p14:tracePt t="17213" x="5207000" y="3516313"/>
          <p14:tracePt t="17215" x="5145088" y="3490913"/>
          <p14:tracePt t="17230" x="5045075" y="3467100"/>
          <p14:tracePt t="17246" x="4981575" y="3467100"/>
          <p14:tracePt t="17262" x="4968875" y="3467100"/>
          <p14:tracePt t="17951" x="4956175" y="3454400"/>
          <p14:tracePt t="17967" x="4945063" y="3454400"/>
          <p14:tracePt t="18111" x="4932363" y="3454400"/>
          <p14:tracePt t="18119" x="4932363" y="3441700"/>
          <p14:tracePt t="18131" x="4932363" y="3429000"/>
          <p14:tracePt t="18147" x="4906963" y="3429000"/>
          <p14:tracePt t="18165" x="4881563" y="3429000"/>
          <p14:tracePt t="18167" x="4856163" y="3416300"/>
          <p14:tracePt t="18181" x="4843463" y="3416300"/>
          <p14:tracePt t="18184" x="4819650" y="3403600"/>
          <p14:tracePt t="18199" x="4768850" y="3403600"/>
          <p14:tracePt t="18215" x="4706938" y="3367088"/>
          <p14:tracePt t="18232" x="4606925" y="3354388"/>
          <p14:tracePt t="18249" x="4468813" y="3278188"/>
          <p14:tracePt t="18264" x="4294188" y="3190875"/>
          <p14:tracePt t="18281" x="4143375" y="3103563"/>
          <p14:tracePt t="18299" x="4005263" y="3028950"/>
          <p14:tracePt t="18315" x="3917950" y="2965450"/>
          <p14:tracePt t="18332" x="3843338" y="2916238"/>
          <p14:tracePt t="18349" x="3817938" y="2890838"/>
          <p14:tracePt t="18352" x="3805238" y="2865438"/>
          <p14:tracePt t="18366" x="3805238" y="2852738"/>
          <p14:tracePt t="18368" x="3792538" y="2840038"/>
          <p14:tracePt t="18383" x="3767138" y="2816225"/>
          <p14:tracePt t="18399" x="3756025" y="2790825"/>
          <p14:tracePt t="18416" x="3756025" y="2778125"/>
          <p14:tracePt t="18432" x="3743325" y="2778125"/>
          <p14:tracePt t="18487" x="3743325" y="2765425"/>
          <p14:tracePt t="18503" x="3730625" y="2765425"/>
          <p14:tracePt t="18527" x="3717925" y="2752725"/>
          <p14:tracePt t="18534" x="3705225" y="2752725"/>
          <p14:tracePt t="18551" x="3692525" y="2740025"/>
          <p14:tracePt t="18566" x="3679825" y="2740025"/>
          <p14:tracePt t="18583" x="3679825" y="2728913"/>
          <p14:tracePt t="18600" x="3667125" y="2728913"/>
          <p14:tracePt t="18616" x="3654425" y="2716213"/>
          <p14:tracePt t="18632" x="3643313" y="2703513"/>
          <p14:tracePt t="18649" x="3617913" y="2690813"/>
          <p14:tracePt t="18667" x="3579813" y="2678113"/>
          <p14:tracePt t="18682" x="3554413" y="2665413"/>
          <p14:tracePt t="18700" x="3492500" y="2652713"/>
          <p14:tracePt t="18716" x="3429000" y="2627313"/>
          <p14:tracePt t="18719" x="3405188" y="2627313"/>
          <p14:tracePt t="18735" x="3367088" y="2616200"/>
          <p14:tracePt t="18751" x="3317875" y="2603500"/>
          <p14:tracePt t="18767" x="3267075" y="2603500"/>
          <p14:tracePt t="18783" x="3216275" y="2590800"/>
          <p14:tracePt t="18800" x="3167063" y="2565400"/>
          <p14:tracePt t="18816" x="3141663" y="2565400"/>
          <p14:tracePt t="18832" x="3103563" y="2540000"/>
          <p14:tracePt t="18850" x="3067050" y="2540000"/>
          <p14:tracePt t="18866" x="3041650" y="2516188"/>
          <p14:tracePt t="18895" x="3028950" y="2516188"/>
          <p14:tracePt t="18943" x="3016250" y="2516188"/>
          <p14:tracePt t="19279" x="3016250" y="2503488"/>
          <p14:tracePt t="19295" x="3003550" y="2478088"/>
          <p14:tracePt t="19302" x="2992438" y="2478088"/>
          <p14:tracePt t="19318" x="2992438" y="2452688"/>
          <p14:tracePt t="19335" x="2979738" y="2439988"/>
          <p14:tracePt t="19352" x="2967038" y="2403475"/>
          <p14:tracePt t="19368" x="2954338" y="2352675"/>
          <p14:tracePt t="19385" x="2954338" y="2303463"/>
          <p14:tracePt t="19401" x="2954338" y="2252663"/>
          <p14:tracePt t="19418" x="2954338" y="2214563"/>
          <p14:tracePt t="19434" x="2954338" y="2178050"/>
          <p14:tracePt t="19451" x="2967038" y="2152650"/>
          <p14:tracePt t="19469" x="2979738" y="2139950"/>
          <p14:tracePt t="19967" x="2979738" y="2152650"/>
          <p14:tracePt t="19975" x="2979738" y="2165350"/>
          <p14:tracePt t="19986" x="2979738" y="2190750"/>
          <p14:tracePt t="20002" x="2979738" y="2214563"/>
          <p14:tracePt t="20020" x="2979738" y="2252663"/>
          <p14:tracePt t="20022" x="2979738" y="2265363"/>
          <p14:tracePt t="20036" x="2979738" y="2278063"/>
          <p14:tracePt t="20039" x="2979738" y="2303463"/>
          <p14:tracePt t="20055" x="2979738" y="2314575"/>
          <p14:tracePt t="20070" x="2992438" y="2314575"/>
          <p14:tracePt t="20183" x="3003550" y="2314575"/>
          <p14:tracePt t="20191" x="3016250" y="2314575"/>
          <p14:tracePt t="20203" x="3028950" y="2314575"/>
          <p14:tracePt t="20206" x="3054350" y="2314575"/>
          <p14:tracePt t="20220" x="3092450" y="2314575"/>
          <p14:tracePt t="20223" x="3116263" y="2314575"/>
          <p14:tracePt t="20238" x="3154363" y="2303463"/>
          <p14:tracePt t="20241" x="3216275" y="2278063"/>
          <p14:tracePt t="20255" x="3341688" y="2239963"/>
          <p14:tracePt t="20271" x="3530600" y="2201863"/>
          <p14:tracePt t="20287" x="3743325" y="2165350"/>
          <p14:tracePt t="20304" x="3930650" y="2139950"/>
          <p14:tracePt t="20320" x="4017963" y="2127250"/>
          <p14:tracePt t="20337" x="4056063" y="2127250"/>
          <p14:tracePt t="20353" x="4068763" y="2127250"/>
          <p14:tracePt t="20447" x="4056063" y="2127250"/>
          <p14:tracePt t="20454" x="4017963" y="2127250"/>
          <p14:tracePt t="20463" x="3968750" y="2139950"/>
          <p14:tracePt t="20471" x="3905250" y="2152650"/>
          <p14:tracePt t="20488" x="3817938" y="2178050"/>
          <p14:tracePt t="20504" x="3756025" y="2190750"/>
          <p14:tracePt t="20520" x="3692525" y="2201863"/>
          <p14:tracePt t="20537" x="3679825" y="2214563"/>
          <p14:tracePt t="20623" x="3705225" y="2214563"/>
          <p14:tracePt t="20630" x="3767138" y="2214563"/>
          <p14:tracePt t="20638" x="3856038" y="2214563"/>
          <p14:tracePt t="20655" x="4030663" y="2214563"/>
          <p14:tracePt t="20671" x="4156075" y="2201863"/>
          <p14:tracePt t="20688" x="4230688" y="2178050"/>
          <p14:tracePt t="20705" x="4268788" y="2178050"/>
          <p14:tracePt t="21023" x="4294188" y="2178050"/>
          <p14:tracePt t="21031" x="4318000" y="2190750"/>
          <p14:tracePt t="21041" x="4343400" y="2190750"/>
          <p14:tracePt t="21057" x="4368800" y="2190750"/>
          <p14:tracePt t="21059" x="4381500" y="2190750"/>
          <p14:tracePt t="21074" x="4406900" y="2190750"/>
          <p14:tracePt t="21256" x="4406900" y="2201863"/>
          <p14:tracePt t="21262" x="4394200" y="2201863"/>
          <p14:tracePt t="21279" x="4381500" y="2201863"/>
          <p14:tracePt t="21375" x="4368800" y="2201863"/>
          <p14:tracePt t="21383" x="4368800" y="2214563"/>
          <p14:tracePt t="21391" x="4356100" y="2214563"/>
          <p14:tracePt t="21407" x="4318000" y="2227263"/>
          <p14:tracePt t="21423" x="4268788" y="2252663"/>
          <p14:tracePt t="21440" x="4217988" y="2265363"/>
          <p14:tracePt t="21457" x="4181475" y="2290763"/>
          <p14:tracePt t="21473" x="4130675" y="2303463"/>
          <p14:tracePt t="21490" x="4105275" y="2314575"/>
          <p14:tracePt t="21507" x="4081463" y="2327275"/>
          <p14:tracePt t="21523" x="4056063" y="2327275"/>
          <p14:tracePt t="21526" x="4043363" y="2327275"/>
          <p14:tracePt t="21540" x="4030663" y="2339975"/>
          <p14:tracePt t="21543" x="4017963" y="2352675"/>
          <p14:tracePt t="21557" x="4005263" y="2352675"/>
          <p14:tracePt t="21583" x="3992563" y="2352675"/>
          <p14:tracePt t="21599" x="3992563" y="2365375"/>
          <p14:tracePt t="21679" x="4030663" y="2365375"/>
          <p14:tracePt t="21687" x="4092575" y="2339975"/>
          <p14:tracePt t="21696" x="4181475" y="2314575"/>
          <p14:tracePt t="21707" x="4268788" y="2290763"/>
          <p14:tracePt t="21711" x="4356100" y="2265363"/>
          <p14:tracePt t="21724" x="4456113" y="2239963"/>
          <p14:tracePt t="21728" x="4543425" y="2227263"/>
          <p14:tracePt t="21741" x="4619625" y="2214563"/>
          <p14:tracePt t="21743" x="4706938" y="2201863"/>
          <p14:tracePt t="21758" x="4856163" y="2178050"/>
          <p14:tracePt t="21775" x="4956175" y="2178050"/>
          <p14:tracePt t="21791" x="5045075" y="2165350"/>
          <p14:tracePt t="21808" x="5081588" y="2165350"/>
          <p14:tracePt t="21824" x="5094288" y="2165350"/>
          <p14:tracePt t="21983" x="5081588" y="2165350"/>
          <p14:tracePt t="22135" x="5094288" y="2165350"/>
          <p14:tracePt t="22142" x="5119688" y="2165350"/>
          <p14:tracePt t="22150" x="5157788" y="2165350"/>
          <p14:tracePt t="22159" x="5194300" y="2165350"/>
          <p14:tracePt t="22175" x="5307013" y="2165350"/>
          <p14:tracePt t="22192" x="5432425" y="2165350"/>
          <p14:tracePt t="22208" x="5532438" y="2165350"/>
          <p14:tracePt t="22224" x="5619750" y="2165350"/>
          <p14:tracePt t="22241" x="5683250" y="2165350"/>
          <p14:tracePt t="22259" x="5745163" y="2165350"/>
          <p14:tracePt t="22275" x="5808663" y="2165350"/>
          <p14:tracePt t="22278" x="5832475" y="2165350"/>
          <p14:tracePt t="22293" x="5857875" y="2165350"/>
          <p14:tracePt t="22296" x="5883275" y="2165350"/>
          <p14:tracePt t="22309" x="5921375" y="2165350"/>
          <p14:tracePt t="22311" x="5945188" y="2165350"/>
          <p14:tracePt t="22326" x="6008688" y="2165350"/>
          <p14:tracePt t="22342" x="6083300" y="2165350"/>
          <p14:tracePt t="22359" x="6170613" y="2190750"/>
          <p14:tracePt t="22375" x="6246813" y="2190750"/>
          <p14:tracePt t="22392" x="6321425" y="2201863"/>
          <p14:tracePt t="22409" x="6396038" y="2201863"/>
          <p14:tracePt t="22426" x="6508750" y="2201863"/>
          <p14:tracePt t="22442" x="6696075" y="2214563"/>
          <p14:tracePt t="22459" x="6897688" y="2227263"/>
          <p14:tracePt t="22462" x="6997700" y="2227263"/>
          <p14:tracePt t="22475" x="7085013" y="2227263"/>
          <p14:tracePt t="22479" x="7146925" y="2227263"/>
          <p14:tracePt t="22492" x="7210425" y="2239963"/>
          <p14:tracePt t="22495" x="7259638" y="2252663"/>
          <p14:tracePt t="22510" x="7335838" y="2252663"/>
          <p14:tracePt t="22526" x="7410450" y="2278063"/>
          <p14:tracePt t="22543" x="7448550" y="2278063"/>
          <p14:tracePt t="22559" x="7485063" y="2278063"/>
          <p14:tracePt t="22576" x="7561263" y="2278063"/>
          <p14:tracePt t="22593" x="7648575" y="2278063"/>
          <p14:tracePt t="22609" x="7748588" y="2290763"/>
          <p14:tracePt t="22625" x="7923213" y="2290763"/>
          <p14:tracePt t="22642" x="8086725" y="2290763"/>
          <p14:tracePt t="22660" x="8235950" y="2290763"/>
          <p14:tracePt t="22663" x="8299450" y="2303463"/>
          <p14:tracePt t="22677" x="8348663" y="2314575"/>
          <p14:tracePt t="22680" x="8412163" y="2314575"/>
          <p14:tracePt t="22694" x="8461375" y="2314575"/>
          <p14:tracePt t="22696" x="8499475" y="2314575"/>
          <p14:tracePt t="22710" x="8561388" y="2327275"/>
          <p14:tracePt t="22727" x="8637588" y="2327275"/>
          <p14:tracePt t="22744" x="8699500" y="2327275"/>
          <p14:tracePt t="22760" x="8737600" y="2327275"/>
          <p14:tracePt t="23711" x="8686800" y="2327275"/>
          <p14:tracePt t="23719" x="8586788" y="2327275"/>
          <p14:tracePt t="23729" x="8435975" y="2327275"/>
          <p14:tracePt t="23745" x="8023225" y="2327275"/>
          <p14:tracePt t="23762" x="7510463" y="2327275"/>
          <p14:tracePt t="23779" x="6859588" y="2327275"/>
          <p14:tracePt t="23796" x="6321425" y="2327275"/>
          <p14:tracePt t="23799" x="6070600" y="2327275"/>
          <p14:tracePt t="23812" x="5832475" y="2327275"/>
          <p14:tracePt t="23815" x="5595938" y="2327275"/>
          <p14:tracePt t="23830" x="5181600" y="2327275"/>
          <p14:tracePt t="23846" x="4868863" y="2327275"/>
          <p14:tracePt t="23863" x="4656138" y="2327275"/>
          <p14:tracePt t="23880" x="4530725" y="2327275"/>
          <p14:tracePt t="23896" x="4468813" y="2327275"/>
          <p14:tracePt t="23912" x="4406900" y="2352675"/>
          <p14:tracePt t="23930" x="4394200" y="2352675"/>
          <p14:tracePt t="23946" x="4368800" y="2352675"/>
          <p14:tracePt t="23963" x="4356100" y="2352675"/>
          <p14:tracePt t="23984" x="4343400" y="2352675"/>
          <p14:tracePt t="24007" x="4330700" y="2352675"/>
          <p14:tracePt t="24031" x="4330700" y="2365375"/>
          <p14:tracePt t="24135" x="4305300" y="2365375"/>
          <p14:tracePt t="24143" x="4294188" y="2378075"/>
          <p14:tracePt t="24152" x="4281488" y="2378075"/>
          <p14:tracePt t="24164" x="4243388" y="2390775"/>
          <p14:tracePt t="24166" x="4205288" y="2403475"/>
          <p14:tracePt t="24181" x="4168775" y="2403475"/>
          <p14:tracePt t="24183" x="4130675" y="2403475"/>
          <p14:tracePt t="24198" x="4081463" y="2414588"/>
          <p14:tracePt t="24200" x="4017963" y="2427288"/>
          <p14:tracePt t="24215" x="3905250" y="2439988"/>
          <p14:tracePt t="24231" x="3805238" y="2439988"/>
          <p14:tracePt t="24247" x="3692525" y="2452688"/>
          <p14:tracePt t="24264" x="3630613" y="2452688"/>
          <p14:tracePt t="24280" x="3567113" y="2452688"/>
          <p14:tracePt t="24296" x="3530600" y="2452688"/>
          <p14:tracePt t="24314" x="3505200" y="2452688"/>
          <p14:tracePt t="24383" x="3530600" y="2439988"/>
          <p14:tracePt t="24391" x="3567113" y="2439988"/>
          <p14:tracePt t="24398" x="3630613" y="2414588"/>
          <p14:tracePt t="24415" x="3767138" y="2365375"/>
          <p14:tracePt t="24431" x="3905250" y="2339975"/>
          <p14:tracePt t="24448" x="4081463" y="2290763"/>
          <p14:tracePt t="24464" x="4256088" y="2265363"/>
          <p14:tracePt t="24480" x="4343400" y="2252663"/>
          <p14:tracePt t="24498" x="4418013" y="2252663"/>
          <p14:tracePt t="24514" x="4443413" y="2239963"/>
          <p14:tracePt t="24531" x="4456113" y="2239963"/>
          <p14:tracePt t="24623" x="4468813" y="2239963"/>
          <p14:tracePt t="24631" x="4481513" y="2239963"/>
          <p14:tracePt t="24638" x="4494213" y="2239963"/>
          <p14:tracePt t="24648" x="4518025" y="2239963"/>
          <p14:tracePt t="24665" x="4594225" y="2239963"/>
          <p14:tracePt t="24681" x="4706938" y="2239963"/>
          <p14:tracePt t="24698" x="4843463" y="2227263"/>
          <p14:tracePt t="24715" x="4932363" y="2214563"/>
          <p14:tracePt t="24731" x="5006975" y="2201863"/>
          <p14:tracePt t="24749" x="5057775" y="2201863"/>
          <p14:tracePt t="24751" x="5068888" y="2201863"/>
          <p14:tracePt t="24766" x="5081588" y="2201863"/>
          <p14:tracePt t="24782" x="5094288" y="2201863"/>
          <p14:tracePt t="24799" x="5132388" y="2201863"/>
          <p14:tracePt t="24815" x="5181600" y="2201863"/>
          <p14:tracePt t="24832" x="5245100" y="2201863"/>
          <p14:tracePt t="24848" x="5319713" y="2201863"/>
          <p14:tracePt t="24865" x="5383213" y="2201863"/>
          <p14:tracePt t="24882" x="5419725" y="2201863"/>
          <p14:tracePt t="24899" x="5470525" y="2201863"/>
          <p14:tracePt t="24915" x="5519738" y="2201863"/>
          <p14:tracePt t="24919" x="5545138" y="2201863"/>
          <p14:tracePt t="24935" x="5557838" y="2201863"/>
          <p14:tracePt t="25143" x="5570538" y="2201863"/>
          <p14:tracePt t="25150" x="5583238" y="2201863"/>
          <p14:tracePt t="25159" x="5607050" y="2201863"/>
          <p14:tracePt t="25166" x="5645150" y="2201863"/>
          <p14:tracePt t="25184" x="5732463" y="2190750"/>
          <p14:tracePt t="25200" x="5908675" y="2178050"/>
          <p14:tracePt t="25217" x="6121400" y="2178050"/>
          <p14:tracePt t="25233" x="6321425" y="2178050"/>
          <p14:tracePt t="25249" x="6472238" y="2165350"/>
          <p14:tracePt t="25266" x="6546850" y="2152650"/>
          <p14:tracePt t="25283" x="6584950" y="2152650"/>
          <p14:tracePt t="25286" x="6596063" y="2152650"/>
          <p14:tracePt t="25303" x="6608763" y="2152650"/>
          <p14:tracePt t="25318" x="6634163" y="2152650"/>
          <p14:tracePt t="25334" x="6684963" y="2152650"/>
          <p14:tracePt t="25351" x="6808788" y="2152650"/>
          <p14:tracePt t="25369" x="6946900" y="2152650"/>
          <p14:tracePt t="25383" x="7110413" y="2152650"/>
          <p14:tracePt t="25400" x="7285038" y="2152650"/>
          <p14:tracePt t="25417" x="7410450" y="2152650"/>
          <p14:tracePt t="25433" x="7485063" y="2152650"/>
          <p14:tracePt t="25450" x="7523163" y="2152650"/>
          <p14:tracePt t="25467" x="7561263" y="2152650"/>
          <p14:tracePt t="25484" x="7597775" y="2152650"/>
          <p14:tracePt t="25488" x="7610475" y="2152650"/>
          <p14:tracePt t="25503" x="7623175" y="2152650"/>
          <p14:tracePt t="25551" x="7635875" y="2152650"/>
          <p14:tracePt t="25558" x="7648575" y="2152650"/>
          <p14:tracePt t="25575" x="7648575" y="2139950"/>
          <p14:tracePt t="25584" x="7661275" y="2139950"/>
          <p14:tracePt t="25600" x="7697788" y="2139950"/>
          <p14:tracePt t="25617" x="7735888" y="2127250"/>
          <p14:tracePt t="25634" x="7761288" y="2127250"/>
          <p14:tracePt t="25650" x="7810500" y="2127250"/>
          <p14:tracePt t="25668" x="7861300" y="2127250"/>
          <p14:tracePt t="25671" x="7886700" y="2127250"/>
          <p14:tracePt t="25685" x="7897813" y="2127250"/>
          <p14:tracePt t="25688" x="7923213" y="2127250"/>
          <p14:tracePt t="25701" x="7961313" y="2127250"/>
          <p14:tracePt t="25703" x="7974013" y="2127250"/>
          <p14:tracePt t="25718" x="8023225" y="2127250"/>
          <p14:tracePt t="25735" x="8086725" y="2139950"/>
          <p14:tracePt t="25752" x="8110538" y="2139950"/>
          <p14:tracePt t="25768" x="8161338" y="2139950"/>
          <p14:tracePt t="25784" x="8199438" y="2139950"/>
          <p14:tracePt t="25801" x="8248650" y="2139950"/>
          <p14:tracePt t="25818" x="8312150" y="2139950"/>
          <p14:tracePt t="25835" x="8424863" y="2139950"/>
          <p14:tracePt t="25851" x="8486775" y="2139950"/>
          <p14:tracePt t="25869" x="8537575" y="2139950"/>
          <p14:tracePt t="25886" x="8586788" y="2139950"/>
          <p14:tracePt t="25911" x="8599488" y="2139950"/>
          <p14:tracePt t="25927" x="8612188" y="2139950"/>
          <p14:tracePt t="25935" x="8624888" y="2139950"/>
          <p14:tracePt t="25969" x="8637588" y="2139950"/>
          <p14:tracePt t="26153" x="8637588" y="2152650"/>
          <p14:tracePt t="26159" x="8624888" y="2165350"/>
          <p14:tracePt t="26170" x="8586788" y="2165350"/>
          <p14:tracePt t="26187" x="8448675" y="2201863"/>
          <p14:tracePt t="26203" x="8274050" y="2239963"/>
          <p14:tracePt t="26221" x="8035925" y="2265363"/>
          <p14:tracePt t="26224" x="7886700" y="2278063"/>
          <p14:tracePt t="26237" x="7723188" y="2303463"/>
          <p14:tracePt t="26239" x="7535863" y="2314575"/>
          <p14:tracePt t="26254" x="7359650" y="2327275"/>
          <p14:tracePt t="26256" x="7146925" y="2339975"/>
          <p14:tracePt t="26271" x="6972300" y="2339975"/>
          <p14:tracePt t="26275" x="6759575" y="2339975"/>
          <p14:tracePt t="26287" x="6370638" y="2339975"/>
          <p14:tracePt t="26304" x="6034088" y="2339975"/>
          <p14:tracePt t="26321" x="5757863" y="2352675"/>
          <p14:tracePt t="26337" x="5507038" y="2365375"/>
          <p14:tracePt t="26354" x="5294313" y="2378075"/>
          <p14:tracePt t="26370" x="5094288" y="2390775"/>
          <p14:tracePt t="26387" x="4856163" y="2403475"/>
          <p14:tracePt t="26405" x="4619625" y="2427288"/>
          <p14:tracePt t="26407" x="4494213" y="2452688"/>
          <p14:tracePt t="26421" x="4381500" y="2490788"/>
          <p14:tracePt t="26423" x="4256088" y="2516188"/>
          <p14:tracePt t="26438" x="4156075" y="2527300"/>
          <p14:tracePt t="26442" x="4056063" y="2540000"/>
          <p14:tracePt t="26455" x="3830638" y="2578100"/>
          <p14:tracePt t="26472" x="3605213" y="2616200"/>
          <p14:tracePt t="26488" x="3367088" y="2652713"/>
          <p14:tracePt t="26504" x="3154363" y="2678113"/>
          <p14:tracePt t="26521" x="2992438" y="2703513"/>
          <p14:tracePt t="26537" x="2867025" y="2728913"/>
          <p14:tracePt t="26553" x="2816225" y="2728913"/>
          <p14:tracePt t="26572" x="2803525" y="2740025"/>
          <p14:tracePt t="26588" x="2790825" y="2740025"/>
          <p14:tracePt t="27023" x="2790825" y="2752725"/>
          <p14:tracePt t="27031" x="2816225" y="2752725"/>
          <p14:tracePt t="27040" x="2854325" y="2752725"/>
          <p14:tracePt t="27056" x="2941638" y="2752725"/>
          <p14:tracePt t="27073" x="3092450" y="2752725"/>
          <p14:tracePt t="27090" x="3267075" y="2752725"/>
          <p14:tracePt t="27106" x="3429000" y="2752725"/>
          <p14:tracePt t="27122" x="3541713" y="2752725"/>
          <p14:tracePt t="27140" x="3592513" y="2752725"/>
          <p14:tracePt t="27143" x="3605213" y="2752725"/>
          <p14:tracePt t="27903" x="3630613" y="2752725"/>
          <p14:tracePt t="27910" x="3667125" y="2752725"/>
          <p14:tracePt t="27923" x="3730625" y="2752725"/>
          <p14:tracePt t="27926" x="3805238" y="2752725"/>
          <p14:tracePt t="27940" x="3892550" y="2752725"/>
          <p14:tracePt t="27944" x="3992563" y="2752725"/>
          <p14:tracePt t="27957" x="4092575" y="2752725"/>
          <p14:tracePt t="27960" x="4192588" y="2752725"/>
          <p14:tracePt t="27975" x="4343400" y="2752725"/>
          <p14:tracePt t="27991" x="4456113" y="2752725"/>
          <p14:tracePt t="28007" x="4530725" y="2752725"/>
          <p14:tracePt t="28024" x="4581525" y="2752725"/>
          <p14:tracePt t="28041" x="4619625" y="2752725"/>
          <p14:tracePt t="28057" x="4643438" y="2752725"/>
          <p14:tracePt t="28074" x="4656138" y="2752725"/>
          <p14:tracePt t="28090" x="4681538" y="2752725"/>
          <p14:tracePt t="28112" x="4694238" y="2752725"/>
          <p14:tracePt t="28124" x="4706938" y="2752725"/>
          <p14:tracePt t="28142" x="4719638" y="2752725"/>
          <p14:tracePt t="28145" x="4732338" y="2765425"/>
          <p14:tracePt t="28157" x="4756150" y="2778125"/>
          <p14:tracePt t="28174" x="4768850" y="2778125"/>
          <p14:tracePt t="28189" x="4781550" y="2778125"/>
          <p14:tracePt t="28319" x="4794250" y="2778125"/>
          <p14:tracePt t="28326" x="4806950" y="2778125"/>
          <p14:tracePt t="28342" x="4843463" y="2790825"/>
          <p14:tracePt t="28344" x="4894263" y="2790825"/>
          <p14:tracePt t="28358" x="5045075" y="2816225"/>
          <p14:tracePt t="28375" x="5245100" y="2840038"/>
          <p14:tracePt t="28392" x="5495925" y="2852738"/>
          <p14:tracePt t="28408" x="5783263" y="2878138"/>
          <p14:tracePt t="28424" x="6096000" y="2903538"/>
          <p14:tracePt t="28442" x="6383338" y="2903538"/>
          <p14:tracePt t="28458" x="6596063" y="2903538"/>
          <p14:tracePt t="28475" x="6684963" y="2903538"/>
          <p14:tracePt t="28492" x="6734175" y="2903538"/>
          <p14:tracePt t="28495" x="6746875" y="2903538"/>
          <p14:tracePt t="28510" x="6759575" y="2903538"/>
          <p14:tracePt t="28525" x="6772275" y="2903538"/>
          <p14:tracePt t="28679" x="6784975" y="2903538"/>
          <p14:tracePt t="28703" x="6808788" y="2903538"/>
          <p14:tracePt t="28711" x="6821488" y="2903538"/>
          <p14:tracePt t="28726" x="6872288" y="2916238"/>
          <p14:tracePt t="28743" x="6921500" y="2928938"/>
          <p14:tracePt t="28759" x="6972300" y="2928938"/>
          <p14:tracePt t="28776" x="7046913" y="2928938"/>
          <p14:tracePt t="28792" x="7123113" y="2941638"/>
          <p14:tracePt t="28809" x="7197725" y="2941638"/>
          <p14:tracePt t="28825" x="7272338" y="2952750"/>
          <p14:tracePt t="28842" x="7323138" y="2965450"/>
          <p14:tracePt t="29039" x="7335838" y="2965450"/>
          <p14:tracePt t="29047" x="7348538" y="2965450"/>
          <p14:tracePt t="29060" x="7359650" y="2965450"/>
          <p14:tracePt t="29062" x="7372350" y="2965450"/>
          <p14:tracePt t="29079" x="7385050" y="2965450"/>
          <p14:tracePt t="29094" x="7397750" y="2965450"/>
          <p14:tracePt t="29110" x="7410450" y="2965450"/>
          <p14:tracePt t="29127" x="7423150" y="2965450"/>
          <p14:tracePt t="29143" x="7435850" y="2965450"/>
          <p14:tracePt t="29160" x="7448550" y="2965450"/>
          <p14:tracePt t="29176" x="7459663" y="2952750"/>
          <p14:tracePt t="29193" x="7472363" y="2952750"/>
          <p14:tracePt t="29210" x="7485063" y="2952750"/>
          <p14:tracePt t="29461" x="7497763" y="2952750"/>
          <p14:tracePt t="29999" x="7485063" y="2952750"/>
          <p14:tracePt t="30007" x="7472363" y="2952750"/>
          <p14:tracePt t="30015" x="7459663" y="2952750"/>
          <p14:tracePt t="30029" x="7435850" y="2952750"/>
          <p14:tracePt t="30031" x="7423150" y="2965450"/>
          <p14:tracePt t="30046" x="7372350" y="2978150"/>
          <p14:tracePt t="30062" x="7285038" y="2990850"/>
          <p14:tracePt t="30079" x="7134225" y="3003550"/>
          <p14:tracePt t="30096" x="6897688" y="3016250"/>
          <p14:tracePt t="30112" x="6646863" y="3016250"/>
          <p14:tracePt t="30130" x="6408738" y="3041650"/>
          <p14:tracePt t="30145" x="6183313" y="3041650"/>
          <p14:tracePt t="30162" x="5908675" y="3041650"/>
          <p14:tracePt t="30179" x="5645150" y="3054350"/>
          <p14:tracePt t="30182" x="5507038" y="3054350"/>
          <p14:tracePt t="30197" x="5383213" y="3054350"/>
          <p14:tracePt t="30199" x="5245100" y="3054350"/>
          <p14:tracePt t="30213" x="5132388" y="3054350"/>
          <p14:tracePt t="30215" x="5032375" y="3054350"/>
          <p14:tracePt t="30230" x="4819650" y="3078163"/>
          <p14:tracePt t="30246" x="4668838" y="3103563"/>
          <p14:tracePt t="30264" x="4556125" y="3141663"/>
          <p14:tracePt t="30279" x="4418013" y="3165475"/>
          <p14:tracePt t="30296" x="4281488" y="3228975"/>
          <p14:tracePt t="30312" x="4117975" y="3290888"/>
          <p14:tracePt t="30329" x="3956050" y="3367088"/>
          <p14:tracePt t="30347" x="3805238" y="3390900"/>
          <p14:tracePt t="30362" x="3679825" y="3429000"/>
          <p14:tracePt t="30380" x="3592513" y="3441700"/>
          <p14:tracePt t="30384" x="3554413" y="3441700"/>
          <p14:tracePt t="30397" x="3530600" y="3441700"/>
          <p14:tracePt t="30399" x="3517900" y="3454400"/>
          <p14:tracePt t="30412" x="3505200" y="3467100"/>
          <p14:tracePt t="30414" x="3479800" y="3467100"/>
          <p14:tracePt t="30639" x="3467100" y="3467100"/>
          <p14:tracePt t="30655" x="3454400" y="3467100"/>
          <p14:tracePt t="30663" x="3441700" y="3467100"/>
          <p14:tracePt t="30671" x="3429000" y="3467100"/>
          <p14:tracePt t="30680" x="3417888" y="3467100"/>
          <p14:tracePt t="30697" x="3405188" y="3467100"/>
          <p14:tracePt t="30791" x="3429000" y="3467100"/>
          <p14:tracePt t="30798" x="3479800" y="3467100"/>
          <p14:tracePt t="30807" x="3530600" y="3467100"/>
          <p14:tracePt t="30815" x="3617913" y="3467100"/>
          <p14:tracePt t="30832" x="3805238" y="3467100"/>
          <p14:tracePt t="30848" x="3968750" y="3467100"/>
          <p14:tracePt t="30864" x="4068763" y="3467100"/>
          <p14:tracePt t="30881" x="4130675" y="3467100"/>
          <p14:tracePt t="30897" x="4143375" y="3467100"/>
          <p14:tracePt t="31431" x="4156075" y="3467100"/>
          <p14:tracePt t="31439" x="4181475" y="3467100"/>
          <p14:tracePt t="31449" x="4217988" y="3479800"/>
          <p14:tracePt t="31465" x="4268788" y="3503613"/>
          <p14:tracePt t="31482" x="4318000" y="3503613"/>
          <p14:tracePt t="31499" x="4330700" y="3516313"/>
          <p14:tracePt t="31502" x="4343400" y="3516313"/>
          <p14:tracePt t="31790" x="4330700" y="3516313"/>
          <p14:tracePt t="31800" x="4281488" y="3516313"/>
          <p14:tracePt t="31807" x="4217988" y="3516313"/>
          <p14:tracePt t="31817" x="4156075" y="3490913"/>
          <p14:tracePt t="31833" x="4056063" y="3467100"/>
          <p14:tracePt t="31850" x="3968750" y="3454400"/>
          <p14:tracePt t="31868" x="3905250" y="3429000"/>
          <p14:tracePt t="31871" x="3892550" y="3429000"/>
          <p14:tracePt t="31884" x="3867150" y="3429000"/>
          <p14:tracePt t="31887" x="3856038" y="3416300"/>
          <p14:tracePt t="31901" x="3843338" y="3403600"/>
          <p14:tracePt t="31903" x="3817938" y="3403600"/>
          <p14:tracePt t="31918" x="3792538" y="3390900"/>
          <p14:tracePt t="31934" x="3743325" y="3367088"/>
          <p14:tracePt t="31950" x="3705225" y="3354388"/>
          <p14:tracePt t="31967" x="3643313" y="3341688"/>
          <p14:tracePt t="31984" x="3617913" y="3328988"/>
          <p14:tracePt t="32000" x="3605213" y="3316288"/>
          <p14:tracePt t="32079" x="3617913" y="3316288"/>
          <p14:tracePt t="32086" x="3654425" y="3316288"/>
          <p14:tracePt t="32102" x="3692525" y="3316288"/>
          <p14:tracePt t="32104" x="3743325" y="3303588"/>
          <p14:tracePt t="32118" x="3792538" y="3303588"/>
          <p14:tracePt t="32121" x="3867150" y="3303588"/>
          <p14:tracePt t="32134" x="3979863" y="3303588"/>
          <p14:tracePt t="32151" x="4068763" y="3290888"/>
          <p14:tracePt t="32169" x="4143375" y="3278188"/>
          <p14:tracePt t="32184" x="4217988" y="3278188"/>
          <p14:tracePt t="32201" x="4294188" y="3278188"/>
          <p14:tracePt t="32218" x="4343400" y="3278188"/>
          <p14:tracePt t="32235" x="4381500" y="3278188"/>
          <p14:tracePt t="32252" x="4394200" y="3278188"/>
          <p14:tracePt t="32319" x="4368800" y="3278188"/>
          <p14:tracePt t="32327" x="4294188" y="3278188"/>
          <p14:tracePt t="32335" x="4217988" y="3290888"/>
          <p14:tracePt t="32352" x="4043363" y="3316288"/>
          <p14:tracePt t="32368" x="3843338" y="3316288"/>
          <p14:tracePt t="32385" x="3630613" y="3341688"/>
          <p14:tracePt t="32402" x="3479800" y="3341688"/>
          <p14:tracePt t="32418" x="3405188" y="3341688"/>
          <p14:tracePt t="32435" x="3392488" y="3341688"/>
          <p14:tracePt t="32495" x="3392488" y="3328988"/>
          <p14:tracePt t="32511" x="3405188" y="3316288"/>
          <p14:tracePt t="32519" x="3429000" y="3303588"/>
          <p14:tracePt t="32527" x="3454400" y="3290888"/>
          <p14:tracePt t="32535" x="3492500" y="3278188"/>
          <p14:tracePt t="32553" x="3554413" y="3254375"/>
          <p14:tracePt t="32569" x="3630613" y="3216275"/>
          <p14:tracePt t="32585" x="3705225" y="3203575"/>
          <p14:tracePt t="32602" x="3817938" y="3165475"/>
          <p14:tracePt t="32619" x="3892550" y="3141663"/>
          <p14:tracePt t="32636" x="3979863" y="3116263"/>
          <p14:tracePt t="32639" x="4017963" y="3103563"/>
          <p14:tracePt t="32652" x="4056063" y="3078163"/>
          <p14:tracePt t="32655" x="4092575" y="3065463"/>
          <p14:tracePt t="32670" x="4156075" y="3041650"/>
          <p14:tracePt t="32686" x="4192588" y="3028950"/>
          <p14:tracePt t="32703" x="4243388" y="3016250"/>
          <p14:tracePt t="32720" x="4294188" y="2990850"/>
          <p14:tracePt t="32736" x="4368800" y="2990850"/>
          <p14:tracePt t="32752" x="4430713" y="2990850"/>
          <p14:tracePt t="32769" x="4518025" y="2990850"/>
          <p14:tracePt t="32786" x="4643438" y="2990850"/>
          <p14:tracePt t="32802" x="4743450" y="2990850"/>
          <p14:tracePt t="32819" x="4832350" y="2990850"/>
          <p14:tracePt t="32822" x="4856163" y="2990850"/>
          <p14:tracePt t="32836" x="4881563" y="2978150"/>
          <p14:tracePt t="32839" x="4894263" y="2978150"/>
          <p14:tracePt t="32853" x="4906963" y="2965450"/>
          <p14:tracePt t="32855" x="4932363" y="2965450"/>
          <p14:tracePt t="32870" x="4956175" y="2952750"/>
          <p14:tracePt t="32887" x="4994275" y="2916238"/>
          <p14:tracePt t="32903" x="5057775" y="2852738"/>
          <p14:tracePt t="32919" x="5094288" y="2803525"/>
          <p14:tracePt t="32936" x="5119688" y="2752725"/>
          <p14:tracePt t="32953" x="5132388" y="2728913"/>
          <p14:tracePt t="32970" x="5132388" y="2703513"/>
          <p14:tracePt t="32987" x="5145088" y="2703513"/>
          <p14:tracePt t="33003" x="5145088" y="2690813"/>
          <p14:tracePt t="33031" x="5145088" y="2678113"/>
          <p14:tracePt t="33070" x="5145088" y="2665413"/>
          <p14:tracePt t="33247" x="5132388" y="2690813"/>
          <p14:tracePt t="33254" x="5119688" y="2716213"/>
          <p14:tracePt t="33262" x="5106988" y="2740025"/>
          <p14:tracePt t="33271" x="5081588" y="2778125"/>
          <p14:tracePt t="33288" x="5068888" y="2865438"/>
          <p14:tracePt t="33304" x="5068888" y="2965450"/>
          <p14:tracePt t="33320" x="5068888" y="3041650"/>
          <p14:tracePt t="33336" x="5068888" y="3116263"/>
          <p14:tracePt t="33354" x="5170488" y="3216275"/>
          <p14:tracePt t="33371" x="5319713" y="3354388"/>
          <p14:tracePt t="33388" x="5394325" y="3503613"/>
          <p14:tracePt t="33391" x="5394325" y="3579813"/>
          <p14:tracePt t="33405" x="5394325" y="3641725"/>
          <p14:tracePt t="33407" x="5357813" y="3703638"/>
          <p14:tracePt t="33422" x="5345113" y="3729038"/>
          <p14:tracePt t="33703" x="5345113" y="3716338"/>
          <p14:tracePt t="33710" x="5357813" y="3679825"/>
          <p14:tracePt t="33721" x="5370513" y="3654425"/>
          <p14:tracePt t="33739" x="5383213" y="3603625"/>
          <p14:tracePt t="33742" x="5394325" y="3579813"/>
          <p14:tracePt t="33756" x="5394325" y="3554413"/>
          <p14:tracePt t="33759" x="5394325" y="3529013"/>
          <p14:tracePt t="33772" x="5407025" y="3503613"/>
          <p14:tracePt t="34190" x="5394325" y="3503613"/>
          <p14:tracePt t="34199" x="5383213" y="3503613"/>
          <p14:tracePt t="34207" x="5370513" y="3503613"/>
          <p14:tracePt t="34223" x="5332413" y="3503613"/>
          <p14:tracePt t="34240" x="5270500" y="3503613"/>
          <p14:tracePt t="34256" x="5207000" y="3516313"/>
          <p14:tracePt t="34274" x="5170488" y="3516313"/>
          <p14:tracePt t="34290" x="5145088" y="3516313"/>
          <p14:tracePt t="34307" x="5145088" y="3529013"/>
          <p14:tracePt t="34324" x="5132388" y="3529013"/>
          <p14:tracePt t="34340" x="5119688" y="3529013"/>
          <p14:tracePt t="34359" x="5119688" y="3541713"/>
          <p14:tracePt t="34374" x="5106988" y="3541713"/>
          <p14:tracePt t="34599" x="5106988" y="3529013"/>
          <p14:tracePt t="34607" x="5119688" y="3503613"/>
          <p14:tracePt t="34615" x="5145088" y="3467100"/>
          <p14:tracePt t="34624" x="5157788" y="3416300"/>
          <p14:tracePt t="34640" x="5232400" y="3328988"/>
          <p14:tracePt t="34657" x="5294313" y="3267075"/>
          <p14:tracePt t="34674" x="5345113" y="3190875"/>
          <p14:tracePt t="34691" x="5383213" y="3128963"/>
          <p14:tracePt t="34695" x="5407025" y="3090863"/>
          <p14:tracePt t="34709" x="5419725" y="3054350"/>
          <p14:tracePt t="34711" x="5432425" y="3016250"/>
          <p14:tracePt t="34725" x="5432425" y="2978150"/>
          <p14:tracePt t="34727" x="5432425" y="2941638"/>
          <p14:tracePt t="34742" x="5432425" y="2865438"/>
          <p14:tracePt t="34759" x="5432425" y="2828925"/>
          <p14:tracePt t="34775" x="5432425" y="2790825"/>
          <p14:tracePt t="34792" x="5432425" y="2765425"/>
          <p14:tracePt t="34808" x="5432425" y="2752725"/>
          <p14:tracePt t="34824" x="5432425" y="2728913"/>
          <p14:tracePt t="34841" x="5432425" y="2716213"/>
          <p14:tracePt t="34859" x="5432425" y="2703513"/>
          <p14:tracePt t="34875" x="5432425" y="2678113"/>
          <p14:tracePt t="34892" x="5432425" y="2665413"/>
          <p14:tracePt t="34897" x="5407025" y="2665413"/>
          <p14:tracePt t="34919" x="5394325" y="2652713"/>
          <p14:tracePt t="35024" x="5383213" y="2652713"/>
          <p14:tracePt t="35030" x="5370513" y="2652713"/>
          <p14:tracePt t="35041" x="5357813" y="2652713"/>
          <p14:tracePt t="35059" x="5332413" y="2652713"/>
          <p14:tracePt t="35075" x="5307013" y="2665413"/>
          <p14:tracePt t="35078" x="5281613" y="2678113"/>
          <p14:tracePt t="35092" x="5270500" y="2690813"/>
          <p14:tracePt t="35094" x="5257800" y="2690813"/>
          <p14:tracePt t="35109" x="5232400" y="2703513"/>
          <p14:tracePt t="35111" x="5219700" y="2716213"/>
          <p14:tracePt t="35126" x="5157788" y="2728913"/>
          <p14:tracePt t="35143" x="5119688" y="2752725"/>
          <p14:tracePt t="35159" x="5057775" y="2765425"/>
          <p14:tracePt t="35176" x="4981575" y="2790825"/>
          <p14:tracePt t="35192" x="4906963" y="2790825"/>
          <p14:tracePt t="35209" x="4832350" y="2816225"/>
          <p14:tracePt t="35225" x="4706938" y="2828925"/>
          <p14:tracePt t="35242" x="4606925" y="2840038"/>
          <p14:tracePt t="35259" x="4481513" y="2852738"/>
          <p14:tracePt t="35262" x="4430713" y="2865438"/>
          <p14:tracePt t="35277" x="4381500" y="2865438"/>
          <p14:tracePt t="35279" x="4330700" y="2865438"/>
          <p14:tracePt t="35293" x="4294188" y="2865438"/>
          <p14:tracePt t="35295" x="4256088" y="2865438"/>
          <p14:tracePt t="35310" x="4205288" y="2865438"/>
          <p14:tracePt t="35326" x="4168775" y="2878138"/>
          <p14:tracePt t="35343" x="4130675" y="2878138"/>
          <p14:tracePt t="35359" x="4105275" y="2878138"/>
          <p14:tracePt t="35376" x="4092575" y="2878138"/>
          <p14:tracePt t="35431" x="4081463" y="2878138"/>
          <p14:tracePt t="35439" x="4081463" y="2865438"/>
          <p14:tracePt t="35446" x="4081463" y="2852738"/>
          <p14:tracePt t="35459" x="4081463" y="2840038"/>
          <p14:tracePt t="35463" x="4081463" y="2816225"/>
          <p14:tracePt t="35477" x="4081463" y="2803525"/>
          <p14:tracePt t="35479" x="4081463" y="2790825"/>
          <p14:tracePt t="35494" x="4092575" y="2752725"/>
          <p14:tracePt t="35510" x="4117975" y="2716213"/>
          <p14:tracePt t="35528" x="4143375" y="2703513"/>
          <p14:tracePt t="35543" x="4181475" y="2690813"/>
          <p14:tracePt t="35560" x="4192588" y="2678113"/>
          <p14:tracePt t="35576" x="4205288" y="2678113"/>
          <p14:tracePt t="35593" x="4230688" y="2678113"/>
          <p14:tracePt t="35610" x="4243388" y="2678113"/>
          <p14:tracePt t="35627" x="4256088" y="2678113"/>
          <p14:tracePt t="35630" x="4281488" y="2678113"/>
          <p14:tracePt t="35647" x="4305300" y="2678113"/>
          <p14:tracePt t="35661" x="4318000" y="2678113"/>
          <p14:tracePt t="35663" x="4318000" y="2665413"/>
          <p14:tracePt t="35678" x="4356100" y="2665413"/>
          <p14:tracePt t="35694" x="4368800" y="2665413"/>
          <p14:tracePt t="35711" x="4381500" y="2665413"/>
          <p14:tracePt t="35743" x="4394200" y="2665413"/>
          <p14:tracePt t="35760" x="4406900" y="2665413"/>
          <p14:tracePt t="35767" x="4418013" y="2665413"/>
          <p14:tracePt t="35783" x="4430713" y="2665413"/>
          <p14:tracePt t="35794" x="4443413" y="2665413"/>
          <p14:tracePt t="35811" x="4468813" y="2665413"/>
          <p14:tracePt t="35828" x="4494213" y="2665413"/>
          <p14:tracePt t="35845" x="4518025" y="2665413"/>
          <p14:tracePt t="35847" x="4530725" y="2665413"/>
          <p14:tracePt t="35862" x="4543425" y="2652713"/>
          <p14:tracePt t="36160" x="4556125" y="2652713"/>
          <p14:tracePt t="36167" x="4568825" y="2652713"/>
          <p14:tracePt t="36179" x="4606925" y="2652713"/>
          <p14:tracePt t="36182" x="4643438" y="2652713"/>
          <p14:tracePt t="36196" x="4694238" y="2652713"/>
          <p14:tracePt t="36199" x="4768850" y="2652713"/>
          <p14:tracePt t="36214" x="4945063" y="2652713"/>
          <p14:tracePt t="36229" x="5045075" y="2652713"/>
          <p14:tracePt t="36232" x="5132388" y="2652713"/>
          <p14:tracePt t="36246" x="5257800" y="2665413"/>
          <p14:tracePt t="36263" x="5319713" y="2665413"/>
          <p14:tracePt t="36280" x="5345113" y="2665413"/>
          <p14:tracePt t="37655" x="5345113" y="2678113"/>
          <p14:tracePt t="37663" x="5345113" y="2716213"/>
          <p14:tracePt t="37672" x="5345113" y="2752725"/>
          <p14:tracePt t="37682" x="5345113" y="2778125"/>
          <p14:tracePt t="37699" x="5345113" y="2840038"/>
          <p14:tracePt t="37702" x="5345113" y="2878138"/>
          <p14:tracePt t="37716" x="5345113" y="2890838"/>
          <p14:tracePt t="37719" x="5345113" y="2903538"/>
          <p14:tracePt t="37732" x="5345113" y="2941638"/>
          <p14:tracePt t="37750" x="5345113" y="2965450"/>
          <p14:tracePt t="37766" x="5345113" y="2990850"/>
          <p14:tracePt t="37782" x="5332413" y="3016250"/>
          <p14:tracePt t="37807" x="5332413" y="3028950"/>
          <p14:tracePt t="39479" x="5345113" y="3028950"/>
          <p14:tracePt t="39486" x="5445125" y="3028950"/>
          <p14:tracePt t="39494" x="5570538" y="3003550"/>
          <p14:tracePt t="39503" x="5745163" y="2990850"/>
          <p14:tracePt t="39520" x="5908675" y="2965450"/>
          <p14:tracePt t="39536" x="5995988" y="2952750"/>
          <p14:tracePt t="39553" x="6045200" y="2941638"/>
          <p14:tracePt t="39570" x="6121400" y="2928938"/>
          <p14:tracePt t="39588" x="6196013" y="2916238"/>
          <p14:tracePt t="39590" x="6234113" y="2916238"/>
          <p14:tracePt t="39604" x="6259513" y="2903538"/>
          <p14:tracePt t="39606" x="6283325" y="2890838"/>
          <p14:tracePt t="39621" x="6296025" y="2890838"/>
          <p14:tracePt t="39623" x="6308725" y="2890838"/>
          <p14:tracePt t="39638" x="6334125" y="2890838"/>
          <p14:tracePt t="39823" x="6321425" y="2890838"/>
          <p14:tracePt t="39830" x="6296025" y="2890838"/>
          <p14:tracePt t="39839" x="6259513" y="2890838"/>
          <p14:tracePt t="39855" x="6208713" y="2890838"/>
          <p14:tracePt t="39871" x="6134100" y="2890838"/>
          <p14:tracePt t="39888" x="6070600" y="2903538"/>
          <p14:tracePt t="39904" x="6008688" y="2916238"/>
          <p14:tracePt t="39921" x="5957888" y="2941638"/>
          <p14:tracePt t="39938" x="5908675" y="2941638"/>
          <p14:tracePt t="39955" x="5870575" y="2941638"/>
          <p14:tracePt t="39971" x="5857875" y="2952750"/>
          <p14:tracePt t="39989" x="5845175" y="2952750"/>
          <p14:tracePt t="40143" x="5857875" y="2952750"/>
          <p14:tracePt t="40150" x="5870575" y="2965450"/>
          <p14:tracePt t="40159" x="5895975" y="2965450"/>
          <p14:tracePt t="40172" x="5908675" y="2965450"/>
          <p14:tracePt t="40189" x="5932488" y="2978150"/>
          <p14:tracePt t="40191" x="5957888" y="2990850"/>
          <p14:tracePt t="40206" x="5995988" y="2990850"/>
          <p14:tracePt t="40222" x="6008688" y="2990850"/>
          <p14:tracePt t="40239" x="6021388" y="3003550"/>
          <p14:tracePt t="40255" x="6034088" y="3003550"/>
          <p14:tracePt t="40272" x="6045200" y="3003550"/>
          <p14:tracePt t="40288" x="6083300" y="3003550"/>
          <p14:tracePt t="40306" x="6108700" y="3003550"/>
          <p14:tracePt t="40479" x="6096000" y="3003550"/>
          <p14:tracePt t="40487" x="6083300" y="3003550"/>
          <p14:tracePt t="40495" x="6070600" y="3003550"/>
          <p14:tracePt t="40506" x="6057900" y="3016250"/>
          <p14:tracePt t="40759" x="6070600" y="3016250"/>
          <p14:tracePt t="40774" x="6083300" y="3016250"/>
          <p14:tracePt t="40782" x="6096000" y="3016250"/>
          <p14:tracePt t="41999" x="6057900" y="3028950"/>
          <p14:tracePt t="42006" x="5995988" y="3065463"/>
          <p14:tracePt t="42015" x="5908675" y="3103563"/>
          <p14:tracePt t="42027" x="5832475" y="3128963"/>
          <p14:tracePt t="42031" x="5783263" y="3141663"/>
          <p14:tracePt t="42044" x="5708650" y="3165475"/>
          <p14:tracePt t="42047" x="5632450" y="3190875"/>
          <p14:tracePt t="42062" x="5495925" y="3241675"/>
          <p14:tracePt t="42078" x="5357813" y="3267075"/>
          <p14:tracePt t="42094" x="5257800" y="3278188"/>
          <p14:tracePt t="42111" x="5157788" y="3290888"/>
          <p14:tracePt t="42127" x="5045075" y="3316288"/>
          <p14:tracePt t="42144" x="4945063" y="3328988"/>
          <p14:tracePt t="42160" x="4868863" y="3341688"/>
          <p14:tracePt t="42177" x="4794250" y="3341688"/>
          <p14:tracePt t="42194" x="4719638" y="3341688"/>
          <p14:tracePt t="42211" x="4668838" y="3341688"/>
          <p14:tracePt t="42228" x="4643438" y="3341688"/>
          <p14:tracePt t="42231" x="4619625" y="3341688"/>
          <p14:tracePt t="42245" x="4606925" y="3341688"/>
          <p14:tracePt t="42248" x="4594225" y="3341688"/>
          <p14:tracePt t="42262" x="4581525" y="3341688"/>
          <p14:tracePt t="42279" x="4543425" y="3341688"/>
          <p14:tracePt t="42295" x="4518025" y="3341688"/>
          <p14:tracePt t="42311" x="4494213" y="3341688"/>
          <p14:tracePt t="42328" x="4468813" y="3341688"/>
          <p14:tracePt t="42344" x="4456113" y="3341688"/>
          <p14:tracePt t="42361" x="4443413" y="3341688"/>
          <p14:tracePt t="42378" x="4430713" y="3328988"/>
          <p14:tracePt t="42394" x="4406900" y="3328988"/>
          <p14:tracePt t="42411" x="4394200" y="3328988"/>
          <p14:tracePt t="42447" x="4381500" y="3328988"/>
          <p14:tracePt t="42511" x="4381500" y="3316288"/>
          <p14:tracePt t="42518" x="4381500" y="3303588"/>
          <p14:tracePt t="42534" x="4381500" y="3290888"/>
          <p14:tracePt t="42544" x="4406900" y="3278188"/>
          <p14:tracePt t="42561" x="4443413" y="3254375"/>
          <p14:tracePt t="42578" x="4456113" y="3241675"/>
          <p14:tracePt t="42595" x="4468813" y="3241675"/>
          <p14:tracePt t="42612" x="4494213" y="3228975"/>
          <p14:tracePt t="42628" x="4506913" y="3228975"/>
          <p14:tracePt t="42719" x="4518025" y="3228975"/>
          <p14:tracePt t="42735" x="4543425" y="3216275"/>
          <p14:tracePt t="42744" x="4556125" y="3216275"/>
          <p14:tracePt t="42752" x="4568825" y="3203575"/>
          <p14:tracePt t="42767" x="4581525" y="3203575"/>
          <p14:tracePt t="42783" x="4594225" y="3203575"/>
          <p14:tracePt t="42975" x="4606925" y="3203575"/>
          <p14:tracePt t="42999" x="4619625" y="3203575"/>
          <p14:tracePt t="43015" x="4630738" y="3203575"/>
          <p14:tracePt t="43023" x="4656138" y="3203575"/>
          <p14:tracePt t="43030" x="4668838" y="3203575"/>
          <p14:tracePt t="43047" x="4694238" y="3203575"/>
          <p14:tracePt t="43063" x="4706938" y="3203575"/>
          <p14:tracePt t="43080" x="4719638" y="3203575"/>
          <p14:tracePt t="43096" x="4732338" y="3203575"/>
          <p14:tracePt t="43112" x="4768850" y="3190875"/>
          <p14:tracePt t="43130" x="4794250" y="3178175"/>
          <p14:tracePt t="43147" x="4832350" y="3178175"/>
          <p14:tracePt t="43163" x="4868863" y="3178175"/>
          <p14:tracePt t="43166" x="4881563" y="3165475"/>
          <p14:tracePt t="43181" x="4894263" y="3165475"/>
          <p14:tracePt t="43183" x="4919663" y="3165475"/>
          <p14:tracePt t="43197" x="4932363" y="3165475"/>
          <p14:tracePt t="43214" x="4945063" y="3165475"/>
          <p14:tracePt t="43230" x="4968875" y="3165475"/>
          <p14:tracePt t="43246" x="4981575" y="3165475"/>
          <p14:tracePt t="43263" x="4994275" y="3165475"/>
          <p14:tracePt t="44566" x="4981575" y="3165475"/>
          <p14:tracePt t="44583" x="4968875" y="3165475"/>
          <p14:tracePt t="44592" x="4956175" y="3165475"/>
          <p14:tracePt t="44600" x="4945063" y="3165475"/>
          <p14:tracePt t="44617" x="4906963" y="3165475"/>
          <p14:tracePt t="44633" x="4881563" y="3165475"/>
          <p14:tracePt t="44650" x="4856163" y="3165475"/>
          <p14:tracePt t="44679" x="4843463" y="3165475"/>
          <p14:tracePt t="47023" x="4856163" y="3154363"/>
          <p14:tracePt t="47030" x="4894263" y="3141663"/>
          <p14:tracePt t="47040" x="4981575" y="3103563"/>
          <p14:tracePt t="47056" x="5194300" y="3016250"/>
          <p14:tracePt t="47073" x="5383213" y="2941638"/>
          <p14:tracePt t="47090" x="5519738" y="2878138"/>
          <p14:tracePt t="47107" x="5595938" y="2840038"/>
          <p14:tracePt t="47124" x="5683250" y="2816225"/>
          <p14:tracePt t="47128" x="5757863" y="2778125"/>
          <p14:tracePt t="47141" x="5821363" y="2752725"/>
          <p14:tracePt t="47143" x="5895975" y="2728913"/>
          <p14:tracePt t="47158" x="6096000" y="2703513"/>
          <p14:tracePt t="47175" x="6346825" y="2652713"/>
          <p14:tracePt t="47191" x="6546850" y="2616200"/>
          <p14:tracePt t="47208" x="6684963" y="2616200"/>
          <p14:tracePt t="47224" x="6746875" y="2616200"/>
          <p14:tracePt t="47240" x="6784975" y="2616200"/>
          <p14:tracePt t="47302" x="6797675" y="2616200"/>
          <p14:tracePt t="47318" x="6808788" y="2616200"/>
          <p14:tracePt t="47327" x="6834188" y="2616200"/>
          <p14:tracePt t="47342" x="6897688" y="2627313"/>
          <p14:tracePt t="47358" x="6959600" y="2665413"/>
          <p14:tracePt t="47375" x="7034213" y="2703513"/>
          <p14:tracePt t="47392" x="7097713" y="2740025"/>
          <p14:tracePt t="47408" x="7123113" y="2752725"/>
          <p14:tracePt t="47424" x="7159625" y="2778125"/>
          <p14:tracePt t="47441" x="7172325" y="2778125"/>
          <p14:tracePt t="47526" x="7172325" y="2790825"/>
          <p14:tracePt t="47542" x="7172325" y="2803525"/>
          <p14:tracePt t="47550" x="7172325" y="2816225"/>
          <p14:tracePt t="47559" x="7185025" y="2828925"/>
          <p14:tracePt t="47575" x="7185025" y="2840038"/>
          <p14:tracePt t="47592" x="7185025" y="2852738"/>
          <p14:tracePt t="47791" x="7185025" y="2865438"/>
          <p14:tracePt t="47831" x="7185025" y="2878138"/>
          <p14:tracePt t="47855" x="7185025" y="2890838"/>
          <p14:tracePt t="47870" x="7185025" y="2903538"/>
          <p14:tracePt t="47879" x="7185025" y="2916238"/>
          <p14:tracePt t="47895" x="7185025" y="2928938"/>
          <p14:tracePt t="47910" x="7185025" y="2941638"/>
          <p14:tracePt t="47926" x="7185025" y="2965450"/>
          <p14:tracePt t="47942" x="7185025" y="2978150"/>
          <p14:tracePt t="47960" x="7185025" y="3003550"/>
          <p14:tracePt t="47976" x="7185025" y="3016250"/>
          <p14:tracePt t="47992" x="7185025" y="3028950"/>
          <p14:tracePt t="48008" x="7185025" y="3041650"/>
          <p14:tracePt t="48025" x="7185025" y="3054350"/>
          <p14:tracePt t="48042" x="7185025" y="3078163"/>
          <p14:tracePt t="48059" x="7159625" y="3103563"/>
          <p14:tracePt t="48062" x="7159625" y="3116263"/>
          <p14:tracePt t="48076" x="7134225" y="3128963"/>
          <p14:tracePt t="48079" x="7123113" y="3154363"/>
          <p14:tracePt t="48093" x="7097713" y="3165475"/>
          <p14:tracePt t="48095" x="7059613" y="3178175"/>
          <p14:tracePt t="48110" x="6997700" y="3203575"/>
          <p14:tracePt t="48126" x="6946900" y="3241675"/>
          <p14:tracePt t="48143" x="6846888" y="3254375"/>
          <p14:tracePt t="48160" x="6746875" y="3278188"/>
          <p14:tracePt t="48176" x="6646863" y="3290888"/>
          <p14:tracePt t="48192" x="6572250" y="3303588"/>
          <p14:tracePt t="48210" x="6496050" y="3303588"/>
          <p14:tracePt t="48227" x="6459538" y="3303588"/>
          <p14:tracePt t="48230" x="6446838" y="3303588"/>
          <p14:tracePt t="48243" x="6446838" y="3316288"/>
          <p14:tracePt t="48247" x="6434138" y="3328988"/>
          <p14:tracePt t="48260" x="6421438" y="3328988"/>
          <p14:tracePt t="48287" x="6408738" y="3328988"/>
          <p14:tracePt t="48302" x="6396038" y="3328988"/>
          <p14:tracePt t="48318" x="6383338" y="3328988"/>
          <p14:tracePt t="48327" x="6370638" y="3328988"/>
          <p14:tracePt t="48343" x="6334125" y="3328988"/>
          <p14:tracePt t="48360" x="6308725" y="3328988"/>
          <p14:tracePt t="48376" x="6259513" y="3341688"/>
          <p14:tracePt t="48394" x="6221413" y="3341688"/>
          <p14:tracePt t="48410" x="6183313" y="3341688"/>
          <p14:tracePt t="48427" x="6134100" y="3341688"/>
          <p14:tracePt t="48431" x="6108700" y="3354388"/>
          <p14:tracePt t="48444" x="6096000" y="3354388"/>
          <p14:tracePt t="48461" x="6083300" y="3354388"/>
          <p14:tracePt t="48463" x="6070600" y="3354388"/>
          <p14:tracePt t="48478" x="6057900" y="3354388"/>
          <p14:tracePt t="48518" x="6045200" y="3354388"/>
          <p14:tracePt t="48534" x="6034088" y="3367088"/>
          <p14:tracePt t="48543" x="6021388" y="3367088"/>
          <p14:tracePt t="48559" x="6008688" y="3378200"/>
          <p14:tracePt t="48566" x="6008688" y="3390900"/>
          <p14:tracePt t="48576" x="5995988" y="3390900"/>
          <p14:tracePt t="48599" x="5995988" y="3403600"/>
          <p14:tracePt t="48870" x="5983288" y="3403600"/>
          <p14:tracePt t="48879" x="5970588" y="3403600"/>
          <p14:tracePt t="49030" x="5957888" y="3416300"/>
          <p14:tracePt t="49046" x="5945188" y="3416300"/>
          <p14:tracePt t="49061" x="5932488" y="3429000"/>
          <p14:tracePt t="49070" x="5921375" y="3429000"/>
          <p14:tracePt t="49081" x="5908675" y="3429000"/>
          <p14:tracePt t="49095" x="5870575" y="3441700"/>
          <p14:tracePt t="49112" x="5832475" y="3441700"/>
          <p14:tracePt t="49128" x="5745163" y="3454400"/>
          <p14:tracePt t="49145" x="5570538" y="3479800"/>
          <p14:tracePt t="49162" x="5383213" y="3503613"/>
          <p14:tracePt t="49179" x="5232400" y="3516313"/>
          <p14:tracePt t="49182" x="5181600" y="3529013"/>
          <p14:tracePt t="49196" x="5132388" y="3541713"/>
          <p14:tracePt t="49198" x="5106988" y="3541713"/>
          <p14:tracePt t="49213" x="5081588" y="3541713"/>
          <p14:tracePt t="49216" x="5057775" y="3541713"/>
          <p14:tracePt t="49229" x="5045075" y="3554413"/>
          <p14:tracePt t="49232" x="5019675" y="3554413"/>
          <p14:tracePt t="49246" x="4968875" y="3554413"/>
          <p14:tracePt t="49263" x="4956175" y="3554413"/>
          <p14:tracePt t="49280" x="4945063" y="3554413"/>
          <p14:tracePt t="49375" x="4932363" y="3554413"/>
          <p14:tracePt t="49383" x="4906963" y="3554413"/>
          <p14:tracePt t="49396" x="4894263" y="3541713"/>
          <p14:tracePt t="49399" x="4868863" y="3529013"/>
          <p14:tracePt t="49414" x="4832350" y="3479800"/>
          <p14:tracePt t="49430" x="4806950" y="3454400"/>
          <p14:tracePt t="49432" x="4781550" y="3416300"/>
          <p14:tracePt t="49447" x="4756150" y="3378200"/>
          <p14:tracePt t="49462" x="4732338" y="3341688"/>
          <p14:tracePt t="49480" x="4694238" y="3328988"/>
          <p14:tracePt t="49496" x="4681538" y="3303588"/>
          <p14:tracePt t="49513" x="4668838" y="3290888"/>
          <p14:tracePt t="49529" x="4668838" y="3267075"/>
          <p14:tracePt t="49546" x="4656138" y="3254375"/>
          <p14:tracePt t="49563" x="4656138" y="3228975"/>
          <p14:tracePt t="49566" x="4656138" y="3216275"/>
          <p14:tracePt t="49580" x="4643438" y="3190875"/>
          <p14:tracePt t="49585" x="4630738" y="3154363"/>
          <p14:tracePt t="49597" x="4630738" y="3116263"/>
          <p14:tracePt t="49599" x="4630738" y="3065463"/>
          <p14:tracePt t="49614" x="4630738" y="2965450"/>
          <p14:tracePt t="49630" x="4630738" y="2878138"/>
          <p14:tracePt t="49648" x="4630738" y="2803525"/>
          <p14:tracePt t="49663" x="4630738" y="2778125"/>
          <p14:tracePt t="49680" x="4630738" y="2765425"/>
          <p14:tracePt t="49697" x="4630738" y="2752725"/>
          <p14:tracePt t="49719" x="4630738" y="2740025"/>
          <p14:tracePt t="49798" x="4643438" y="2728913"/>
          <p14:tracePt t="49807" x="4668838" y="2728913"/>
          <p14:tracePt t="49814" x="4719638" y="2728913"/>
          <p14:tracePt t="49831" x="4832350" y="2728913"/>
          <p14:tracePt t="49848" x="4932363" y="2728913"/>
          <p14:tracePt t="49864" x="5032375" y="2728913"/>
          <p14:tracePt t="49880" x="5132388" y="2728913"/>
          <p14:tracePt t="49896" x="5194300" y="2728913"/>
          <p14:tracePt t="49914" x="5257800" y="2728913"/>
          <p14:tracePt t="49931" x="5307013" y="2728913"/>
          <p14:tracePt t="49934" x="5332413" y="2728913"/>
          <p14:tracePt t="49948" x="5357813" y="2728913"/>
          <p14:tracePt t="49951" x="5370513" y="2728913"/>
          <p14:tracePt t="49966" x="5383213" y="2740025"/>
          <p14:tracePt t="49982" x="5394325" y="2740025"/>
          <p14:tracePt t="50886" x="5394325" y="2752725"/>
          <p14:tracePt t="50894" x="5394325" y="2765425"/>
          <p14:tracePt t="50903" x="5394325" y="2778125"/>
          <p14:tracePt t="50918" x="5394325" y="2816225"/>
          <p14:tracePt t="50934" x="5394325" y="2852738"/>
          <p14:tracePt t="50950" x="5370513" y="2903538"/>
          <p14:tracePt t="50968" x="5345113" y="2941638"/>
          <p14:tracePt t="50984" x="5307013" y="2952750"/>
          <p14:tracePt t="51002" x="5245100" y="2990850"/>
          <p14:tracePt t="51018" x="5207000" y="3016250"/>
          <p14:tracePt t="51035" x="5145088" y="3016250"/>
          <p14:tracePt t="51037" x="5132388" y="3016250"/>
          <p14:tracePt t="51051" x="5132388" y="3028950"/>
          <p14:tracePt t="51055" x="5106988" y="3028950"/>
          <p14:tracePt t="51069" x="5094288" y="3028950"/>
          <p14:tracePt t="51085" x="5068888" y="3028950"/>
          <p14:tracePt t="51088" x="5045075" y="3028950"/>
          <p14:tracePt t="51103" x="5006975" y="3028950"/>
          <p14:tracePt t="51120" x="4932363" y="3054350"/>
          <p14:tracePt t="51135" x="4868863" y="3065463"/>
          <p14:tracePt t="51152" x="4794250" y="3078163"/>
          <p14:tracePt t="51169" x="4743450" y="3116263"/>
          <p14:tracePt t="51185" x="4656138" y="3154363"/>
          <p14:tracePt t="51202" x="4594225" y="3216275"/>
          <p14:tracePt t="51219" x="4556125" y="3278188"/>
          <p14:tracePt t="51222" x="4530725" y="3303588"/>
          <p14:tracePt t="51235" x="4518025" y="3328988"/>
          <p14:tracePt t="51238" x="4518025" y="3341688"/>
          <p14:tracePt t="51253" x="4506913" y="3354388"/>
          <p14:tracePt t="51256" x="4506913" y="3367088"/>
          <p14:tracePt t="51271" x="4494213" y="3378200"/>
          <p14:tracePt t="51294" x="4494213" y="3390900"/>
          <p14:tracePt t="51462" x="4494213" y="3403600"/>
          <p14:tracePt t="51470" x="4494213" y="3416300"/>
          <p14:tracePt t="51486" x="4530725" y="3416300"/>
          <p14:tracePt t="51502" x="4568825" y="3416300"/>
          <p14:tracePt t="51519" x="4594225" y="3416300"/>
          <p14:tracePt t="51926" x="4594225" y="3429000"/>
          <p14:tracePt t="51936" x="4594225" y="3454400"/>
          <p14:tracePt t="51943" x="4594225" y="3467100"/>
          <p14:tracePt t="51952" x="4594225" y="3479800"/>
          <p14:tracePt t="51969" x="4594225" y="3516313"/>
          <p14:tracePt t="51986" x="4594225" y="3541713"/>
          <p14:tracePt t="52003" x="4594225" y="3554413"/>
          <p14:tracePt t="52110" x="4581525" y="3554413"/>
          <p14:tracePt t="52127" x="4568825" y="3567113"/>
          <p14:tracePt t="52134" x="4543425" y="3567113"/>
          <p14:tracePt t="52143" x="4530725" y="3567113"/>
          <p14:tracePt t="52152" x="4518025" y="3579813"/>
          <p14:tracePt t="52170" x="4468813" y="3590925"/>
          <p14:tracePt t="52187" x="4418013" y="3616325"/>
          <p14:tracePt t="52203" x="4343400" y="3629025"/>
          <p14:tracePt t="52206" x="4305300" y="3654425"/>
          <p14:tracePt t="52219" x="4268788" y="3667125"/>
          <p14:tracePt t="52222" x="4230688" y="3679825"/>
          <p14:tracePt t="52237" x="4205288" y="3692525"/>
          <p14:tracePt t="52239" x="4168775" y="3703638"/>
          <p14:tracePt t="52254" x="4105275" y="3716338"/>
          <p14:tracePt t="52271" x="4056063" y="3741738"/>
          <p14:tracePt t="52287" x="4005263" y="3741738"/>
          <p14:tracePt t="52304" x="3968750" y="3754438"/>
          <p14:tracePt t="52320" x="3917950" y="3767138"/>
          <p14:tracePt t="52337" x="3867150" y="3779838"/>
          <p14:tracePt t="52354" x="3805238" y="3816350"/>
          <p14:tracePt t="52370" x="3767138" y="3829050"/>
          <p14:tracePt t="52388" x="3717925" y="3841750"/>
          <p14:tracePt t="52391" x="3679825" y="3841750"/>
          <p14:tracePt t="52405" x="3643313" y="3854450"/>
          <p14:tracePt t="52407" x="3592513" y="3879850"/>
          <p14:tracePt t="52421" x="3530600" y="3892550"/>
          <p14:tracePt t="52423" x="3492500" y="3905250"/>
          <p14:tracePt t="52438" x="3405188" y="3941763"/>
          <p14:tracePt t="52454" x="3254375" y="3992563"/>
          <p14:tracePt t="52471" x="3103563" y="4041775"/>
          <p14:tracePt t="52488" x="2967038" y="4067175"/>
          <p14:tracePt t="52503" x="2841625" y="4079875"/>
          <p14:tracePt t="52521" x="2754313" y="4105275"/>
          <p14:tracePt t="52538" x="2703513" y="4117975"/>
          <p14:tracePt t="52554" x="2654300" y="4129088"/>
          <p14:tracePt t="52572" x="2628900" y="4129088"/>
          <p14:tracePt t="52670" x="2616200" y="4129088"/>
          <p14:tracePt t="52678" x="2603500" y="4129088"/>
          <p14:tracePt t="52703" x="2590800" y="4129088"/>
          <p14:tracePt t="52790" x="2578100" y="4117975"/>
          <p14:tracePt t="52798" x="2578100" y="4105275"/>
          <p14:tracePt t="52814" x="2578100" y="4092575"/>
          <p14:tracePt t="52831" x="2578100" y="4079875"/>
          <p14:tracePt t="52862" x="2578100" y="4067175"/>
          <p14:tracePt t="52871" x="2578100" y="4054475"/>
          <p14:tracePt t="52879" x="2565400" y="4054475"/>
          <p14:tracePt t="52889" x="2565400" y="4041775"/>
          <p14:tracePt t="52905" x="2554288" y="4029075"/>
          <p14:tracePt t="52922" x="2541588" y="4029075"/>
          <p14:tracePt t="52939" x="2516188" y="4017963"/>
          <p14:tracePt t="52942" x="2503488" y="4005263"/>
          <p14:tracePt t="52959" x="2490788" y="4005263"/>
          <p14:tracePt t="52975" x="2465388" y="3992563"/>
          <p14:tracePt t="52990" x="2441575" y="3979863"/>
          <p14:tracePt t="53006" x="2403475" y="3979863"/>
          <p14:tracePt t="53023" x="2365375" y="3967163"/>
          <p14:tracePt t="53039" x="2339975" y="3954463"/>
          <p14:tracePt t="53056" x="2316163" y="3954463"/>
          <p14:tracePt t="53072" x="2303463" y="3954463"/>
          <p14:tracePt t="53088" x="2290763" y="3954463"/>
          <p14:tracePt t="53106" x="2278063" y="3954463"/>
          <p14:tracePt t="53122" x="2265363" y="3954463"/>
          <p14:tracePt t="53143" x="2252663" y="3954463"/>
          <p14:tracePt t="53255" x="2265363" y="3954463"/>
          <p14:tracePt t="53263" x="2290763" y="3954463"/>
          <p14:tracePt t="53273" x="2328863" y="3954463"/>
          <p14:tracePt t="53289" x="2428875" y="3954463"/>
          <p14:tracePt t="53306" x="2503488" y="3954463"/>
          <p14:tracePt t="53323" x="2578100" y="3941763"/>
          <p14:tracePt t="53326" x="2616200" y="3929063"/>
          <p14:tracePt t="53340" x="2654300" y="3929063"/>
          <p14:tracePt t="53342" x="2678113" y="3929063"/>
          <p14:tracePt t="53356" x="2703513" y="3929063"/>
          <p14:tracePt t="53359" x="2716213" y="3929063"/>
          <p14:tracePt t="53373" x="2728913" y="3929063"/>
          <p14:tracePt t="53390" x="2741613" y="3929063"/>
          <p14:tracePt t="53439" x="2741613" y="3916363"/>
          <p14:tracePt t="53455" x="2754313" y="3916363"/>
          <p14:tracePt t="53486" x="2767013" y="3916363"/>
          <p14:tracePt t="53494" x="2778125" y="3905250"/>
          <p14:tracePt t="53507" x="2790825" y="3905250"/>
          <p14:tracePt t="53510" x="2803525" y="3905250"/>
          <p14:tracePt t="53524" x="2816225" y="3905250"/>
          <p14:tracePt t="53528" x="2841625" y="3905250"/>
          <p14:tracePt t="53541" x="2854325" y="3905250"/>
          <p14:tracePt t="53543" x="2867025" y="3905250"/>
          <p14:tracePt t="53557" x="2890838" y="3905250"/>
          <p14:tracePt t="53560" x="2903538" y="3905250"/>
          <p14:tracePt t="53574" x="2941638" y="3905250"/>
          <p14:tracePt t="53591" x="3003550" y="3905250"/>
          <p14:tracePt t="53607" x="3041650" y="3905250"/>
          <p14:tracePt t="53623" x="3067050" y="3905250"/>
          <p14:tracePt t="53640" x="3103563" y="3905250"/>
          <p14:tracePt t="53657" x="3141663" y="3905250"/>
          <p14:tracePt t="53673" x="3205163" y="3905250"/>
          <p14:tracePt t="53690" x="3254375" y="3905250"/>
          <p14:tracePt t="53707" x="3305175" y="3905250"/>
          <p14:tracePt t="53711" x="3328988" y="3905250"/>
          <p14:tracePt t="53727" x="3341688" y="3905250"/>
          <p14:tracePt t="53926" x="3354388" y="3905250"/>
          <p14:tracePt t="53982" x="3367088" y="3905250"/>
          <p14:tracePt t="53991" x="3379788" y="3905250"/>
          <p14:tracePt t="53998" x="3392488" y="3905250"/>
          <p14:tracePt t="54008" x="3405188" y="3905250"/>
          <p14:tracePt t="54024" x="3441700" y="3905250"/>
          <p14:tracePt t="54041" x="3492500" y="3905250"/>
          <p14:tracePt t="54059" x="3579813" y="3879850"/>
          <p14:tracePt t="54063" x="3617913" y="3879850"/>
          <p14:tracePt t="54075" x="3667125" y="3879850"/>
          <p14:tracePt t="54078" x="3743325" y="3879850"/>
          <p14:tracePt t="54091" x="3805238" y="3879850"/>
          <p14:tracePt t="54094" x="3856038" y="3879850"/>
          <p14:tracePt t="54109" x="3905250" y="3879850"/>
          <p14:tracePt t="54111" x="3943350" y="3879850"/>
          <p14:tracePt t="54126" x="4030663" y="3879850"/>
          <p14:tracePt t="54142" x="4143375" y="3879850"/>
          <p14:tracePt t="54159" x="4217988" y="3879850"/>
          <p14:tracePt t="54175" x="4281488" y="3879850"/>
          <p14:tracePt t="54192" x="4330700" y="3867150"/>
          <p14:tracePt t="54208" x="4368800" y="3867150"/>
          <p14:tracePt t="54382" x="4381500" y="3867150"/>
          <p14:tracePt t="54494" x="4394200" y="3867150"/>
          <p14:tracePt t="54518" x="4406900" y="3854450"/>
          <p14:tracePt t="54525" x="4418013" y="3854450"/>
          <p14:tracePt t="54534" x="4430713" y="3854450"/>
          <p14:tracePt t="54550" x="4456113" y="3854450"/>
          <p14:tracePt t="54582" x="4468813" y="3854450"/>
          <p14:tracePt t="54742" x="4468813" y="3841750"/>
          <p14:tracePt t="54750" x="4494213" y="3829050"/>
          <p14:tracePt t="54760" x="4518025" y="3829050"/>
          <p14:tracePt t="54776" x="4543425" y="3829050"/>
          <p14:tracePt t="54793" x="4568825" y="3816350"/>
          <p14:tracePt t="54810" x="4619625" y="3803650"/>
          <p14:tracePt t="54827" x="4732338" y="3792538"/>
          <p14:tracePt t="54830" x="4781550" y="3792538"/>
          <p14:tracePt t="54843" x="4832350" y="3792538"/>
          <p14:tracePt t="54846" x="4881563" y="3792538"/>
          <p14:tracePt t="54861" x="4968875" y="3792538"/>
          <p14:tracePt t="54863" x="5057775" y="3792538"/>
          <p14:tracePt t="54877" x="5145088" y="3779838"/>
          <p14:tracePt t="54879" x="5207000" y="3779838"/>
          <p14:tracePt t="54894" x="5281613" y="3767138"/>
          <p14:tracePt t="54911" x="5332413" y="3754438"/>
          <p14:tracePt t="55070" x="5307013" y="3754438"/>
          <p14:tracePt t="55080" x="5232400" y="3754438"/>
          <p14:tracePt t="55094" x="4981575" y="3792538"/>
          <p14:tracePt t="55111" x="4719638" y="3829050"/>
          <p14:tracePt t="55128" x="4468813" y="3879850"/>
          <p14:tracePt t="55144" x="4243388" y="3916363"/>
          <p14:tracePt t="55161" x="4117975" y="3929063"/>
          <p14:tracePt t="55178" x="4081463" y="3941763"/>
          <p14:tracePt t="55194" x="4068763" y="3941763"/>
          <p14:tracePt t="55246" x="4092575" y="3941763"/>
          <p14:tracePt t="55254" x="4168775" y="3941763"/>
          <p14:tracePt t="55262" x="4281488" y="3941763"/>
          <p14:tracePt t="55279" x="4568825" y="3941763"/>
          <p14:tracePt t="55295" x="4919663" y="3929063"/>
          <p14:tracePt t="55312" x="5307013" y="3929063"/>
          <p14:tracePt t="55328" x="5570538" y="3929063"/>
          <p14:tracePt t="55344" x="5708650" y="3905250"/>
          <p14:tracePt t="55361" x="5783263" y="3892550"/>
          <p14:tracePt t="55378" x="5821363" y="3879850"/>
          <p14:tracePt t="55415" x="5832475" y="3879850"/>
          <p14:tracePt t="55431" x="5845175" y="3879850"/>
          <p14:tracePt t="55438" x="5883275" y="3879850"/>
          <p14:tracePt t="55446" x="5932488" y="3879850"/>
          <p14:tracePt t="55462" x="6121400" y="3879850"/>
          <p14:tracePt t="55479" x="6359525" y="3854450"/>
          <p14:tracePt t="55496" x="6646863" y="3854450"/>
          <p14:tracePt t="55512" x="6921500" y="3854450"/>
          <p14:tracePt t="55528" x="7210425" y="3854450"/>
          <p14:tracePt t="55545" x="7423150" y="3854450"/>
          <p14:tracePt t="55562" x="7572375" y="3854450"/>
          <p14:tracePt t="55579" x="7661275" y="3854450"/>
          <p14:tracePt t="55582" x="7697788" y="3854450"/>
          <p14:tracePt t="55596" x="7723188" y="3854450"/>
          <p14:tracePt t="55598" x="7735888" y="3854450"/>
          <p14:tracePt t="55613" x="7748588" y="3854450"/>
          <p14:tracePt t="55654" x="7761288" y="3854450"/>
          <p14:tracePt t="55662" x="7773988" y="3854450"/>
          <p14:tracePt t="55670" x="7785100" y="3854450"/>
          <p14:tracePt t="55679" x="7810500" y="3867150"/>
          <p14:tracePt t="55696" x="7923213" y="3892550"/>
          <p14:tracePt t="55712" x="8061325" y="3916363"/>
          <p14:tracePt t="55729" x="8186738" y="3941763"/>
          <p14:tracePt t="55747" x="8274050" y="3954463"/>
          <p14:tracePt t="55751" x="8312150" y="3967163"/>
          <p14:tracePt t="55763" x="8335963" y="3967163"/>
          <p14:tracePt t="55767" x="8361363" y="3979863"/>
          <p14:tracePt t="55779" x="8374063" y="3979863"/>
          <p14:tracePt t="55782" x="8399463" y="3992563"/>
          <p14:tracePt t="55796" x="8424863" y="4005263"/>
          <p14:tracePt t="55801" x="8448675" y="4005263"/>
          <p14:tracePt t="55814" x="8486775" y="4029075"/>
          <p14:tracePt t="55830" x="8524875" y="4067175"/>
          <p14:tracePt t="55847" x="8561388" y="4117975"/>
          <p14:tracePt t="55863" x="8599488" y="4154488"/>
          <p14:tracePt t="55880" x="8637588" y="4217988"/>
          <p14:tracePt t="55896" x="8674100" y="4305300"/>
          <p14:tracePt t="55913" x="8686800" y="4354513"/>
          <p14:tracePt t="55931" x="8712200" y="4418013"/>
          <p14:tracePt t="55934" x="8724900" y="4454525"/>
          <p14:tracePt t="55947" x="8724900" y="4479925"/>
          <p14:tracePt t="55950" x="8724900" y="4505325"/>
          <p14:tracePt t="55963" x="8724900" y="4543425"/>
          <p14:tracePt t="55981" x="8724900" y="4618038"/>
          <p14:tracePt t="55984" x="8724900" y="4667250"/>
          <p14:tracePt t="55998" x="8724900" y="4792663"/>
          <p14:tracePt t="56015" x="8724900" y="4879975"/>
          <p14:tracePt t="56032" x="8724900" y="4992688"/>
          <p14:tracePt t="56049" x="8674100" y="5105400"/>
          <p14:tracePt t="56065" x="8637588" y="5194300"/>
          <p14:tracePt t="56082" x="8599488" y="5256213"/>
          <p14:tracePt t="56098" x="8561388" y="5318125"/>
          <p14:tracePt t="56115" x="8486775" y="5381625"/>
          <p14:tracePt t="56118" x="8424863" y="5418138"/>
          <p14:tracePt t="56133" x="8374063" y="5443538"/>
          <p14:tracePt t="56136" x="8312150" y="5468938"/>
          <p14:tracePt t="56149" x="8223250" y="5507038"/>
          <p14:tracePt t="56152" x="8123238" y="5543550"/>
          <p14:tracePt t="56165" x="7999413" y="5581650"/>
          <p14:tracePt t="56168" x="7848600" y="5607050"/>
          <p14:tracePt t="56183" x="7510463" y="5656263"/>
          <p14:tracePt t="56199" x="7172325" y="5681663"/>
          <p14:tracePt t="56216" x="6834188" y="5681663"/>
          <p14:tracePt t="56233" x="6483350" y="5681663"/>
          <p14:tracePt t="56249" x="6096000" y="5681663"/>
          <p14:tracePt t="56265" x="5708650" y="5681663"/>
          <p14:tracePt t="56281" x="5345113" y="5681663"/>
          <p14:tracePt t="56297" x="5045075" y="5668963"/>
          <p14:tracePt t="56314" x="4781550" y="5668963"/>
          <p14:tracePt t="56331" x="4581525" y="5643563"/>
          <p14:tracePt t="56348" x="4418013" y="5619750"/>
          <p14:tracePt t="56352" x="4356100" y="5619750"/>
          <p14:tracePt t="56365" x="4281488" y="5607050"/>
          <p14:tracePt t="56367" x="4230688" y="5607050"/>
          <p14:tracePt t="56382" x="4117975" y="5607050"/>
          <p14:tracePt t="56399" x="4043363" y="5581650"/>
          <p14:tracePt t="56414" x="3968750" y="5581650"/>
          <p14:tracePt t="56432" x="3892550" y="5568950"/>
          <p14:tracePt t="56448" x="3843338" y="5556250"/>
          <p14:tracePt t="56464" x="3767138" y="5556250"/>
          <p14:tracePt t="56481" x="3705225" y="5556250"/>
          <p14:tracePt t="56497" x="3643313" y="5543550"/>
          <p14:tracePt t="56515" x="3530600" y="5543550"/>
          <p14:tracePt t="56519" x="3492500" y="5543550"/>
          <p14:tracePt t="56531" x="3441700" y="5530850"/>
          <p14:tracePt t="56534" x="3405188" y="5518150"/>
          <p14:tracePt t="56548" x="3367088" y="5518150"/>
          <p14:tracePt t="56551" x="3328988" y="5518150"/>
          <p14:tracePt t="56565" x="3305175" y="5518150"/>
          <p14:tracePt t="56568" x="3292475" y="5518150"/>
          <p14:tracePt t="56582" x="3267075" y="5518150"/>
          <p14:tracePt t="56598" x="3254375" y="5518150"/>
          <p14:tracePt t="56758" x="3254375" y="5507038"/>
          <p14:tracePt t="56766" x="3267075" y="5507038"/>
          <p14:tracePt t="56774" x="3279775" y="5507038"/>
          <p14:tracePt t="56782" x="3305175" y="5494338"/>
          <p14:tracePt t="56799" x="3341688" y="5494338"/>
          <p14:tracePt t="56815" x="3417888" y="5468938"/>
          <p14:tracePt t="56832" x="3530600" y="5456238"/>
          <p14:tracePt t="56848" x="3643313" y="5430838"/>
          <p14:tracePt t="56865" x="3743325" y="5418138"/>
          <p14:tracePt t="56882" x="3817938" y="5394325"/>
          <p14:tracePt t="56899" x="3905250" y="5394325"/>
          <p14:tracePt t="56902" x="3943350" y="5381625"/>
          <p14:tracePt t="56916" x="3992563" y="5368925"/>
          <p14:tracePt t="56918" x="4043363" y="5368925"/>
          <p14:tracePt t="56934" x="4217988" y="5330825"/>
          <p14:tracePt t="56950" x="4418013" y="5305425"/>
          <p14:tracePt t="56966" x="4594225" y="5281613"/>
          <p14:tracePt t="56982" x="4768850" y="5268913"/>
          <p14:tracePt t="56999" x="4919663" y="5243513"/>
          <p14:tracePt t="57016" x="5057775" y="5243513"/>
          <p14:tracePt t="57032" x="5194300" y="5243513"/>
          <p14:tracePt t="57049" x="5332413" y="5218113"/>
          <p14:tracePt t="57066" x="5419725" y="5218113"/>
          <p14:tracePt t="57083" x="5495925" y="5218113"/>
          <p14:tracePt t="57100" x="5545138" y="5218113"/>
          <p14:tracePt t="57103" x="5557838" y="5218113"/>
          <p14:tracePt t="57117" x="5570538" y="5218113"/>
          <p14:tracePt t="57119" x="5583238" y="5218113"/>
          <p14:tracePt t="57134" x="5595938" y="5218113"/>
          <p14:tracePt t="57198" x="5607050" y="5218113"/>
          <p14:tracePt t="57214" x="5619750" y="5218113"/>
          <p14:tracePt t="57231" x="5632450" y="5218113"/>
          <p14:tracePt t="57255" x="5645150" y="5218113"/>
          <p14:tracePt t="57263" x="5657850" y="5218113"/>
          <p14:tracePt t="57574" x="5683250" y="5218113"/>
          <p14:tracePt t="57583" x="5708650" y="5218113"/>
          <p14:tracePt t="57591" x="5745163" y="5218113"/>
          <p14:tracePt t="57600" x="5795963" y="5218113"/>
          <p14:tracePt t="57617" x="5921375" y="5218113"/>
          <p14:tracePt t="57634" x="6057900" y="5218113"/>
          <p14:tracePt t="57651" x="6196013" y="5230813"/>
          <p14:tracePt t="57654" x="6259513" y="5230813"/>
          <p14:tracePt t="57668" x="6334125" y="5243513"/>
          <p14:tracePt t="57671" x="6383338" y="5256213"/>
          <p14:tracePt t="57685" x="6421438" y="5256213"/>
          <p14:tracePt t="57687" x="6446838" y="5256213"/>
          <p14:tracePt t="57701" x="6483350" y="5268913"/>
          <p14:tracePt t="57718" x="6496050" y="5268913"/>
          <p14:tracePt t="57734" x="6508750" y="5268913"/>
          <p14:tracePt t="57862" x="6521450" y="5268913"/>
          <p14:tracePt t="57870" x="6521450" y="5281613"/>
          <p14:tracePt t="57918" x="6534150" y="5281613"/>
          <p14:tracePt t="57952" x="6546850" y="5281613"/>
          <p14:tracePt t="58303" x="6559550" y="5281613"/>
          <p14:tracePt t="58510" x="6572250" y="5281613"/>
          <p14:tracePt t="58536" x="6584950" y="5281613"/>
          <p14:tracePt t="58542" x="6596063" y="5294313"/>
          <p14:tracePt t="58553" x="6608763" y="5305425"/>
          <p14:tracePt t="58571" x="6634163" y="5305425"/>
          <p14:tracePt t="58575" x="6646863" y="5305425"/>
          <p14:tracePt t="58587" x="6672263" y="5318125"/>
          <p14:tracePt t="58590" x="6708775" y="5318125"/>
          <p14:tracePt t="58603" x="6746875" y="5318125"/>
          <p14:tracePt t="58606" x="6784975" y="5318125"/>
          <p14:tracePt t="58620" x="6821488" y="5318125"/>
          <p14:tracePt t="58622" x="6846888" y="5330825"/>
          <p14:tracePt t="58638" x="6897688" y="5343525"/>
          <p14:tracePt t="58654" x="6921500" y="5343525"/>
          <p14:tracePt t="58671" x="6946900" y="5343525"/>
          <p14:tracePt t="58687" x="6959600" y="5356225"/>
          <p14:tracePt t="58710" x="6972300" y="5356225"/>
          <p14:tracePt t="58967" x="6972300" y="5368925"/>
          <p14:tracePt t="59310" x="6959600" y="5368925"/>
          <p14:tracePt t="59334" x="6946900" y="5368925"/>
          <p14:tracePt t="59343" x="6934200" y="5368925"/>
          <p14:tracePt t="59358" x="6921500" y="5368925"/>
          <p14:tracePt t="59372" x="6897688" y="5368925"/>
          <p14:tracePt t="59374" x="6884988" y="5368925"/>
          <p14:tracePt t="59389" x="6859588" y="5368925"/>
          <p14:tracePt t="59406" x="6797675" y="5368925"/>
          <p14:tracePt t="59422" x="6759575" y="5368925"/>
          <p14:tracePt t="59439" x="6708775" y="5368925"/>
          <p14:tracePt t="59455" x="6646863" y="5368925"/>
          <p14:tracePt t="59472" x="6572250" y="5368925"/>
          <p14:tracePt t="59489" x="6496050" y="5368925"/>
          <p14:tracePt t="59506" x="6421438" y="5368925"/>
          <p14:tracePt t="59523" x="6321425" y="5368925"/>
          <p14:tracePt t="59526" x="6270625" y="5368925"/>
          <p14:tracePt t="59539" x="6234113" y="5368925"/>
          <p14:tracePt t="59542" x="6208713" y="5368925"/>
          <p14:tracePt t="59556" x="6196013" y="5368925"/>
          <p14:tracePt t="59574" x="6170613" y="5368925"/>
          <p14:tracePt t="59590" x="6157913" y="5368925"/>
          <p14:tracePt t="59592" x="6121400" y="5368925"/>
          <p14:tracePt t="59607" x="6034088" y="5368925"/>
          <p14:tracePt t="59623" x="5945188" y="5368925"/>
          <p14:tracePt t="59640" x="5808663" y="5368925"/>
          <p14:tracePt t="59655" x="5670550" y="5368925"/>
          <p14:tracePt t="59673" x="5570538" y="5368925"/>
          <p14:tracePt t="59690" x="5470525" y="5368925"/>
          <p14:tracePt t="59707" x="5394325" y="5368925"/>
          <p14:tracePt t="59710" x="5345113" y="5368925"/>
          <p14:tracePt t="59723" x="5307013" y="5368925"/>
          <p14:tracePt t="59727" x="5270500" y="5368925"/>
          <p14:tracePt t="59740" x="5219700" y="5356225"/>
          <p14:tracePt t="59742" x="5181600" y="5356225"/>
          <p14:tracePt t="59757" x="5132388" y="5356225"/>
          <p14:tracePt t="59759" x="5081588" y="5356225"/>
          <p14:tracePt t="59775" x="4981575" y="5356225"/>
          <p14:tracePt t="59790" x="4881563" y="5343525"/>
          <p14:tracePt t="59807" x="4756150" y="5343525"/>
          <p14:tracePt t="59823" x="4630738" y="5343525"/>
          <p14:tracePt t="59840" x="4530725" y="5318125"/>
          <p14:tracePt t="59856" x="4456113" y="5318125"/>
          <p14:tracePt t="59873" x="4381500" y="5318125"/>
          <p14:tracePt t="59891" x="4305300" y="5318125"/>
          <p14:tracePt t="59895" x="4281488" y="5318125"/>
          <p14:tracePt t="59908" x="4243388" y="5318125"/>
          <p14:tracePt t="59911" x="4217988" y="5318125"/>
          <p14:tracePt t="59922" x="4192588" y="5318125"/>
          <p14:tracePt t="59939" x="4143375" y="5318125"/>
          <p14:tracePt t="59941" x="4117975" y="5318125"/>
          <p14:tracePt t="59955" x="4092575" y="5318125"/>
          <p14:tracePt t="59958" x="4056063" y="5318125"/>
          <p14:tracePt t="59973" x="3992563" y="5318125"/>
          <p14:tracePt t="59989" x="3956050" y="5318125"/>
          <p14:tracePt t="60007" x="3905250" y="5318125"/>
          <p14:tracePt t="60023" x="3856038" y="5318125"/>
          <p14:tracePt t="60040" x="3817938" y="5330825"/>
          <p14:tracePt t="60057" x="3756025" y="5343525"/>
          <p14:tracePt t="60074" x="3717925" y="5356225"/>
          <p14:tracePt t="60081" x="3692525" y="5356225"/>
          <p14:tracePt t="60090" x="3667125" y="5356225"/>
          <p14:tracePt t="60094" x="3643313" y="5368925"/>
          <p14:tracePt t="60108" x="3605213" y="5381625"/>
          <p14:tracePt t="60110" x="3579813" y="5381625"/>
          <p14:tracePt t="60125" x="3554413" y="5381625"/>
          <p14:tracePt t="60128" x="3530600" y="5381625"/>
          <p14:tracePt t="60142" x="3479800" y="5394325"/>
          <p14:tracePt t="60159" x="3429000" y="5407025"/>
          <p14:tracePt t="60174" x="3367088" y="5418138"/>
          <p14:tracePt t="60191" x="3292475" y="5418138"/>
          <p14:tracePt t="60208" x="3254375" y="5418138"/>
          <p14:tracePt t="60224" x="3216275" y="5418138"/>
          <p14:tracePt t="60241" x="3205163" y="5418138"/>
          <p14:tracePt t="60257" x="3192463" y="5418138"/>
          <p14:tracePt t="60274" x="3179763" y="5418138"/>
          <p14:tracePt t="60291" x="3167063" y="5418138"/>
          <p14:tracePt t="60294" x="3167063" y="5407025"/>
          <p14:tracePt t="60309" x="3154363" y="5381625"/>
          <p14:tracePt t="60311" x="3141663" y="5368925"/>
          <p14:tracePt t="60325" x="3141663" y="5356225"/>
          <p14:tracePt t="60328" x="3128963" y="5318125"/>
          <p14:tracePt t="60342" x="3116263" y="5281613"/>
          <p14:tracePt t="60358" x="3103563" y="5230813"/>
          <p14:tracePt t="60375" x="3092450" y="5218113"/>
          <p14:tracePt t="60392" x="3092450" y="5194300"/>
          <p14:tracePt t="60407" x="3079750" y="5181600"/>
          <p14:tracePt t="60424" x="3067050" y="5181600"/>
          <p14:tracePt t="60447" x="3054350" y="5181600"/>
          <p14:tracePt t="60558" x="3041650" y="5181600"/>
          <p14:tracePt t="60566" x="3028950" y="5181600"/>
          <p14:tracePt t="60575" x="3016250" y="5181600"/>
          <p14:tracePt t="60592" x="3003550" y="5181600"/>
          <p14:tracePt t="60608" x="2992438" y="5181600"/>
          <p14:tracePt t="60625" x="2967038" y="5181600"/>
          <p14:tracePt t="60642" x="2928938" y="5181600"/>
          <p14:tracePt t="60659" x="2890838" y="5181600"/>
          <p14:tracePt t="60676" x="2854325" y="5181600"/>
          <p14:tracePt t="60678" x="2828925" y="5181600"/>
          <p14:tracePt t="60692" x="2803525" y="5181600"/>
          <p14:tracePt t="60694" x="2767013" y="5181600"/>
          <p14:tracePt t="60709" x="2728913" y="5181600"/>
          <p14:tracePt t="60711" x="2678113" y="5181600"/>
          <p14:tracePt t="60726" x="2590800" y="5181600"/>
          <p14:tracePt t="60742" x="2503488" y="5181600"/>
          <p14:tracePt t="60759" x="2441575" y="5181600"/>
          <p14:tracePt t="60776" x="2416175" y="5181600"/>
          <p14:tracePt t="60792" x="2390775" y="5181600"/>
          <p14:tracePt t="60809" x="2378075" y="5181600"/>
          <p14:tracePt t="60826" x="2365375" y="5181600"/>
          <p14:tracePt t="60843" x="2352675" y="5181600"/>
          <p14:tracePt t="60859" x="2339975" y="5181600"/>
          <p14:tracePt t="60862" x="2328863" y="5181600"/>
          <p14:tracePt t="60895" x="2316163" y="5181600"/>
          <p14:tracePt t="60934" x="2303463" y="5181600"/>
          <p14:tracePt t="60950" x="2290763" y="5181600"/>
          <p14:tracePt t="60967" x="2278063" y="5181600"/>
          <p14:tracePt t="60975" x="2265363" y="5181600"/>
          <p14:tracePt t="60983" x="2252663" y="5181600"/>
          <p14:tracePt t="60994" x="2239963" y="5181600"/>
          <p14:tracePt t="61011" x="2203450" y="5181600"/>
          <p14:tracePt t="61014" x="2178050" y="5181600"/>
          <p14:tracePt t="61027" x="2139950" y="5181600"/>
          <p14:tracePt t="61030" x="2103438" y="5181600"/>
          <p14:tracePt t="61044" x="2065338" y="5181600"/>
          <p14:tracePt t="61047" x="2027238" y="5181600"/>
          <p14:tracePt t="61061" x="1990725" y="5181600"/>
          <p14:tracePt t="61063" x="1952625" y="5181600"/>
          <p14:tracePt t="61079" x="1914525" y="5181600"/>
          <p14:tracePt t="61095" x="1878013" y="5181600"/>
          <p14:tracePt t="61112" x="1865313" y="5181600"/>
          <p14:tracePt t="61128" x="1852613" y="5181600"/>
          <p14:tracePt t="61545" x="1852613" y="5168900"/>
          <p14:tracePt t="61567" x="1852613" y="5156200"/>
          <p14:tracePt t="61583" x="1852613" y="5143500"/>
          <p14:tracePt t="61607" x="1852613" y="5130800"/>
          <p14:tracePt t="61615" x="1852613" y="5118100"/>
          <p14:tracePt t="61631" x="1852613" y="5105400"/>
          <p14:tracePt t="61646" x="1852613" y="5092700"/>
          <p14:tracePt t="61664" x="1852613" y="5068888"/>
          <p14:tracePt t="61666" x="1852613" y="5056188"/>
          <p14:tracePt t="61670" x="1852613" y="5043488"/>
          <p14:tracePt t="61686" x="1852613" y="5030788"/>
          <p14:tracePt t="61696" x="1852613" y="5018088"/>
          <p14:tracePt t="61713" x="1852613" y="4992688"/>
          <p14:tracePt t="61730" x="1878013" y="4968875"/>
          <p14:tracePt t="61746" x="1878013" y="4943475"/>
          <p14:tracePt t="61762" x="1903413" y="4930775"/>
          <p14:tracePt t="61779" x="1903413" y="4905375"/>
          <p14:tracePt t="61796" x="1914525" y="4905375"/>
          <p14:tracePt t="61815" x="1927225" y="4905375"/>
          <p14:tracePt t="61831" x="1952625" y="4892675"/>
          <p14:tracePt t="61847" x="1978025" y="4892675"/>
          <p14:tracePt t="61864" x="2003425" y="4879975"/>
          <p14:tracePt t="61880" x="2014538" y="4879975"/>
          <p14:tracePt t="61897" x="2027238" y="4879975"/>
          <p14:tracePt t="61935" x="2039938" y="4879975"/>
          <p14:tracePt t="62022" x="2039938" y="4868863"/>
          <p14:tracePt t="62038" x="2052638" y="4868863"/>
          <p14:tracePt t="62054" x="2065338" y="4856163"/>
          <p14:tracePt t="62070" x="2078038" y="4856163"/>
          <p14:tracePt t="62087" x="2090738" y="4856163"/>
          <p14:tracePt t="62098" x="2103438" y="4843463"/>
          <p14:tracePt t="62107" x="2103438" y="4830763"/>
          <p14:tracePt t="62117" x="2116138" y="4830763"/>
          <p14:tracePt t="62152" x="2127250" y="4830763"/>
          <p14:tracePt t="62191" x="2139950" y="4830763"/>
          <p14:tracePt t="62318" x="2152650" y="4818063"/>
          <p14:tracePt t="62335" x="2165350" y="4805363"/>
          <p14:tracePt t="62350" x="2178050" y="4779963"/>
          <p14:tracePt t="62358" x="2190750" y="4768850"/>
          <p14:tracePt t="62367" x="2216150" y="4756150"/>
          <p14:tracePt t="62382" x="2228850" y="4730750"/>
          <p14:tracePt t="62399" x="2252663" y="4718050"/>
          <p14:tracePt t="62415" x="2265363" y="4692650"/>
          <p14:tracePt t="62432" x="2303463" y="4692650"/>
          <p14:tracePt t="62448" x="2328863" y="4679950"/>
          <p14:tracePt t="62465" x="2365375" y="4667250"/>
          <p14:tracePt t="62481" x="2403475" y="4667250"/>
          <p14:tracePt t="62498" x="2428875" y="4656138"/>
          <p14:tracePt t="62515" x="2441575" y="4656138"/>
          <p14:tracePt t="62638" x="2452688" y="4656138"/>
          <p14:tracePt t="62654" x="2465388" y="4656138"/>
          <p14:tracePt t="62663" x="2478088" y="4656138"/>
          <p14:tracePt t="62671" x="2490788" y="4643438"/>
          <p14:tracePt t="62680" x="2516188" y="4630738"/>
          <p14:tracePt t="62697" x="2565400" y="4630738"/>
          <p14:tracePt t="62714" x="2616200" y="4630738"/>
          <p14:tracePt t="62731" x="2678113" y="4630738"/>
          <p14:tracePt t="62735" x="2703513" y="4630738"/>
          <p14:tracePt t="62747" x="2728913" y="4630738"/>
          <p14:tracePt t="62750" x="2754313" y="4630738"/>
          <p14:tracePt t="62764" x="2790825" y="4630738"/>
          <p14:tracePt t="62767" x="2828925" y="4630738"/>
          <p14:tracePt t="62782" x="2916238" y="4630738"/>
          <p14:tracePt t="62798" x="3003550" y="4630738"/>
          <p14:tracePt t="62813" x="3116263" y="4630738"/>
          <p14:tracePt t="62830" x="3241675" y="4630738"/>
          <p14:tracePt t="62847" x="3392488" y="4630738"/>
          <p14:tracePt t="62863" x="3530600" y="4630738"/>
          <p14:tracePt t="62879" x="3667125" y="4630738"/>
          <p14:tracePt t="62896" x="3805238" y="4630738"/>
          <p14:tracePt t="62912" x="3892550" y="4630738"/>
          <p14:tracePt t="62931" x="3930650" y="4630738"/>
          <p14:tracePt t="62934" x="3943350" y="4630738"/>
          <p14:tracePt t="62949" x="3968750" y="4630738"/>
          <p14:tracePt t="62951" x="3979863" y="4630738"/>
          <p14:tracePt t="62966" x="3992563" y="4630738"/>
          <p14:tracePt t="62990" x="4005263" y="4630738"/>
          <p14:tracePt t="63038" x="4017963" y="4630738"/>
          <p14:tracePt t="63054" x="4030663" y="4630738"/>
          <p14:tracePt t="63070" x="4043363" y="4630738"/>
          <p14:tracePt t="63082" x="4056063" y="4630738"/>
          <p14:tracePt t="63095" x="4068763" y="4630738"/>
          <p14:tracePt t="63103" x="4081463" y="4630738"/>
          <p14:tracePt t="63118" x="4092575" y="4630738"/>
          <p14:tracePt t="63132" x="4117975" y="4630738"/>
          <p14:tracePt t="63134" x="4143375" y="4630738"/>
          <p14:tracePt t="63150" x="4181475" y="4618038"/>
          <p14:tracePt t="63166" x="4230688" y="4618038"/>
          <p14:tracePt t="63182" x="4305300" y="4592638"/>
          <p14:tracePt t="63199" x="4406900" y="4592638"/>
          <p14:tracePt t="63216" x="4506913" y="4592638"/>
          <p14:tracePt t="63232" x="4619625" y="4592638"/>
          <p14:tracePt t="63248" x="4732338" y="4592638"/>
          <p14:tracePt t="63267" x="4832350" y="4592638"/>
          <p14:tracePt t="63270" x="4868863" y="4592638"/>
          <p14:tracePt t="63283" x="4906963" y="4592638"/>
          <p14:tracePt t="63286" x="4945063" y="4592638"/>
          <p14:tracePt t="63299" x="4968875" y="4592638"/>
          <p14:tracePt t="63302" x="4994275" y="4592638"/>
          <p14:tracePt t="63316" x="5006975" y="4592638"/>
          <p14:tracePt t="63454" x="5019675" y="4592638"/>
          <p14:tracePt t="63471" x="5032375" y="4592638"/>
          <p14:tracePt t="63478" x="5045075" y="4592638"/>
          <p14:tracePt t="63487" x="5057775" y="4592638"/>
          <p14:tracePt t="63499" x="5081588" y="4592638"/>
          <p14:tracePt t="63502" x="5119688" y="4592638"/>
          <p14:tracePt t="63516" x="5145088" y="4592638"/>
          <p14:tracePt t="63520" x="5170488" y="4592638"/>
          <p14:tracePt t="63534" x="5219700" y="4579938"/>
          <p14:tracePt t="63550" x="5281613" y="4579938"/>
          <p14:tracePt t="63566" x="5357813" y="4554538"/>
          <p14:tracePt t="63584" x="5445125" y="4554538"/>
          <p14:tracePt t="63600" x="5519738" y="4554538"/>
          <p14:tracePt t="63616" x="5595938" y="4554538"/>
          <p14:tracePt t="63633" x="5657850" y="4554538"/>
          <p14:tracePt t="63650" x="5683250" y="4554538"/>
          <p14:tracePt t="63654" x="5695950" y="4554538"/>
          <p14:tracePt t="63671" x="5708650" y="4554538"/>
          <p14:tracePt t="63687" x="5719763" y="4554538"/>
          <p14:tracePt t="63701" x="5732463" y="4554538"/>
          <p14:tracePt t="63718" x="5745163" y="4554538"/>
          <p14:tracePt t="63733" x="5757863" y="4554538"/>
          <p14:tracePt t="63749" x="5770563" y="4554538"/>
          <p14:tracePt t="65855" x="5770563" y="4567238"/>
          <p14:tracePt t="65862" x="5770563" y="4592638"/>
          <p14:tracePt t="65871" x="5745163" y="4643438"/>
          <p14:tracePt t="65889" x="5670550" y="4768850"/>
          <p14:tracePt t="65907" x="5607050" y="4856163"/>
          <p14:tracePt t="65910" x="5583238" y="4879975"/>
          <p14:tracePt t="65923" x="5557838" y="4892675"/>
          <p14:tracePt t="65927" x="5545138" y="4918075"/>
          <p14:tracePt t="66078" x="5532438" y="4905375"/>
          <p14:tracePt t="66095" x="5519738" y="4905375"/>
          <p14:tracePt t="66247" x="5532438" y="4905375"/>
          <p14:tracePt t="66263" x="5532438" y="4892675"/>
          <p14:tracePt t="66271" x="5532438" y="4879975"/>
          <p14:tracePt t="66279" x="5545138" y="4879975"/>
          <p14:tracePt t="66291" x="5545138" y="4868863"/>
          <p14:tracePt t="66295" x="5557838" y="4868863"/>
          <p14:tracePt t="66307" x="5557838" y="4856163"/>
          <p14:tracePt t="66310" x="5570538" y="4856163"/>
          <p14:tracePt t="66324" x="5570538" y="4843463"/>
          <p14:tracePt t="66326" x="5583238" y="4830763"/>
          <p14:tracePt t="66340" x="5595938" y="4830763"/>
          <p14:tracePt t="66343" x="5595938" y="4818063"/>
          <p14:tracePt t="66358" x="5607050" y="4818063"/>
          <p14:tracePt t="66374" x="5619750" y="4805363"/>
          <p14:tracePt t="66391" x="5657850" y="4779963"/>
          <p14:tracePt t="66407" x="5670550" y="4768850"/>
          <p14:tracePt t="66424" x="5719763" y="4756150"/>
          <p14:tracePt t="66440" x="5770563" y="4743450"/>
          <p14:tracePt t="66458" x="5832475" y="4730750"/>
          <p14:tracePt t="66474" x="5908675" y="4705350"/>
          <p14:tracePt t="66490" x="6008688" y="4692650"/>
          <p14:tracePt t="66493" x="6057900" y="4679950"/>
          <p14:tracePt t="66508" x="6108700" y="4656138"/>
          <p14:tracePt t="66511" x="6170613" y="4656138"/>
          <p14:tracePt t="66524" x="6221413" y="4643438"/>
          <p14:tracePt t="66526" x="6259513" y="4630738"/>
          <p14:tracePt t="66542" x="6334125" y="4618038"/>
          <p14:tracePt t="66558" x="6396038" y="4605338"/>
          <p14:tracePt t="66575" x="6421438" y="4605338"/>
          <p14:tracePt t="66591" x="6434138" y="4605338"/>
          <p14:tracePt t="66608" x="6459538" y="4605338"/>
          <p14:tracePt t="66638" x="6472238" y="4605338"/>
          <p14:tracePt t="66670" x="6483350" y="4605338"/>
          <p14:tracePt t="66686" x="6496050" y="4605338"/>
          <p14:tracePt t="66702" x="6508750" y="4605338"/>
          <p14:tracePt t="66718" x="6521450" y="4605338"/>
          <p14:tracePt t="66726" x="6534150" y="4605338"/>
          <p14:tracePt t="66742" x="6546850" y="4592638"/>
          <p14:tracePt t="66759" x="6572250" y="4592638"/>
          <p14:tracePt t="66775" x="6584950" y="4592638"/>
          <p14:tracePt t="66798" x="6596063" y="4592638"/>
          <p14:tracePt t="66998" x="6608763" y="4592638"/>
          <p14:tracePt t="67024" x="6608763" y="4579938"/>
          <p14:tracePt t="67102" x="6621463" y="4579938"/>
          <p14:tracePt t="67126" x="6634163" y="4579938"/>
          <p14:tracePt t="67134" x="6646863" y="4579938"/>
          <p14:tracePt t="67142" x="6659563" y="4579938"/>
          <p14:tracePt t="67159" x="6672263" y="4579938"/>
          <p14:tracePt t="67176" x="6708775" y="4579938"/>
          <p14:tracePt t="67191" x="6746875" y="4579938"/>
          <p14:tracePt t="67209" x="6772275" y="4579938"/>
          <p14:tracePt t="67225" x="6808788" y="4567238"/>
          <p14:tracePt t="67242" x="6846888" y="4567238"/>
          <p14:tracePt t="67259" x="6897688" y="4567238"/>
          <p14:tracePt t="67262" x="6910388" y="4567238"/>
          <p14:tracePt t="67276" x="6921500" y="4567238"/>
          <p14:tracePt t="67278" x="6946900" y="4567238"/>
          <p14:tracePt t="67293" x="6959600" y="4567238"/>
          <p14:tracePt t="67310" x="6972300" y="4554538"/>
          <p14:tracePt t="67326" x="6985000" y="4554538"/>
          <p14:tracePt t="67343" x="7010400" y="4554538"/>
          <p14:tracePt t="67360" x="7021513" y="4543425"/>
          <p14:tracePt t="67376" x="7046913" y="4543425"/>
          <p14:tracePt t="67393" x="7072313" y="4543425"/>
          <p14:tracePt t="67410" x="7085013" y="4530725"/>
          <p14:tracePt t="67426" x="7097713" y="4518025"/>
          <p14:tracePt t="67443" x="7134225" y="4518025"/>
          <p14:tracePt t="67460" x="7159625" y="4505325"/>
          <p14:tracePt t="67478" x="7185025" y="4505325"/>
          <p14:tracePt t="67934" x="7197725" y="4505325"/>
          <p14:tracePt t="67942" x="7210425" y="4505325"/>
          <p14:tracePt t="67950" x="7223125" y="4505325"/>
          <p14:tracePt t="67961" x="7246938" y="4505325"/>
          <p14:tracePt t="67978" x="7272338" y="4505325"/>
          <p14:tracePt t="67994" x="7310438" y="4505325"/>
          <p14:tracePt t="67998" x="7323138" y="4505325"/>
          <p14:tracePt t="68011" x="7335838" y="4505325"/>
          <p14:tracePt t="68014" x="7348538" y="4505325"/>
          <p14:tracePt t="68028" x="7385050" y="4505325"/>
          <p14:tracePt t="68030" x="7410450" y="4505325"/>
          <p14:tracePt t="68046" x="7423150" y="4505325"/>
          <p14:tracePt t="68062" x="7448550" y="4505325"/>
          <p14:tracePt t="68078" x="7459663" y="4505325"/>
          <p14:tracePt t="68095" x="7510463" y="4492625"/>
          <p14:tracePt t="68112" x="7585075" y="4492625"/>
          <p14:tracePt t="68128" x="7661275" y="4492625"/>
          <p14:tracePt t="68144" x="7710488" y="4492625"/>
          <p14:tracePt t="68161" x="7761288" y="4492625"/>
          <p14:tracePt t="68178" x="7797800" y="4492625"/>
          <p14:tracePt t="68195" x="7835900" y="4492625"/>
          <p14:tracePt t="68198" x="7848600" y="4492625"/>
          <p14:tracePt t="68212" x="7861300" y="4492625"/>
          <p14:tracePt t="68470" x="7848600" y="4492625"/>
          <p14:tracePt t="68478" x="7810500" y="4492625"/>
          <p14:tracePt t="68486" x="7735888" y="4492625"/>
          <p14:tracePt t="68495" x="7635875" y="4492625"/>
          <p14:tracePt t="68512" x="7423150" y="4492625"/>
          <p14:tracePt t="68529" x="7134225" y="4505325"/>
          <p14:tracePt t="68546" x="6846888" y="4518025"/>
          <p14:tracePt t="68563" x="6634163" y="4530725"/>
          <p14:tracePt t="68565" x="6534150" y="4543425"/>
          <p14:tracePt t="68579" x="6434138" y="4554538"/>
          <p14:tracePt t="68582" x="6308725" y="4579938"/>
          <p14:tracePt t="68598" x="6070600" y="4618038"/>
          <p14:tracePt t="68614" x="5795963" y="4656138"/>
          <p14:tracePt t="68630" x="5532438" y="4692650"/>
          <p14:tracePt t="68646" x="5245100" y="4743450"/>
          <p14:tracePt t="68663" x="4956175" y="4768850"/>
          <p14:tracePt t="68680" x="4694238" y="4792663"/>
          <p14:tracePt t="68696" x="4481513" y="4818063"/>
          <p14:tracePt t="68713" x="4356100" y="4818063"/>
          <p14:tracePt t="68731" x="4281488" y="4830763"/>
          <p14:tracePt t="68735" x="4217988" y="4843463"/>
          <p14:tracePt t="68747" x="4181475" y="4856163"/>
          <p14:tracePt t="68750" x="4130675" y="4868863"/>
          <p14:tracePt t="68763" x="4056063" y="4868863"/>
          <p14:tracePt t="68766" x="4005263" y="4868863"/>
          <p14:tracePt t="68780" x="3956050" y="4879975"/>
          <p14:tracePt t="68782" x="3879850" y="4892675"/>
          <p14:tracePt t="68798" x="3767138" y="4918075"/>
          <p14:tracePt t="68814" x="3679825" y="4943475"/>
          <p14:tracePt t="68830" x="3567113" y="4968875"/>
          <p14:tracePt t="68847" x="3454400" y="5005388"/>
          <p14:tracePt t="68863" x="3305175" y="5030788"/>
          <p14:tracePt t="68879" x="3154363" y="5081588"/>
          <p14:tracePt t="68896" x="3041650" y="5118100"/>
          <p14:tracePt t="68913" x="2967038" y="5130800"/>
          <p14:tracePt t="68930" x="2916238" y="5156200"/>
          <p14:tracePt t="68947" x="2903538" y="5156200"/>
          <p14:tracePt t="68964" x="2890838" y="5156200"/>
          <p14:tracePt t="69080" x="2879725" y="5156200"/>
          <p14:tracePt t="69086" x="2879725" y="5168900"/>
          <p14:tracePt t="69110" x="2867025" y="5168900"/>
          <p14:tracePt t="73526" x="2890838" y="5168900"/>
          <p14:tracePt t="73534" x="2903538" y="5156200"/>
          <p14:tracePt t="73542" x="2928938" y="5156200"/>
          <p14:tracePt t="73559" x="2979738" y="5143500"/>
          <p14:tracePt t="73582" x="2992438" y="5143500"/>
          <p14:tracePt t="73592" x="3003550" y="5143500"/>
          <p14:tracePt t="73783" x="2992438" y="5143500"/>
          <p14:tracePt t="73806" x="2979738" y="5143500"/>
          <p14:tracePt t="73886" x="2967038" y="5143500"/>
          <p14:tracePt t="73910" x="2954338" y="5143500"/>
          <p14:tracePt t="73918" x="2941638" y="5143500"/>
          <p14:tracePt t="73942" x="2928938" y="5143500"/>
          <p14:tracePt t="73975" x="2916238" y="5143500"/>
          <p14:tracePt t="74014" x="2903538" y="5143500"/>
          <p14:tracePt t="74022" x="2890838" y="5143500"/>
          <p14:tracePt t="74070" x="2879725" y="5143500"/>
          <p14:tracePt t="74095" x="2867025" y="5143500"/>
          <p14:tracePt t="74118" x="2854325" y="5143500"/>
          <p14:tracePt t="74182" x="2841625" y="5143500"/>
          <p14:tracePt t="74206" x="2828925" y="5143500"/>
          <p14:tracePt t="74238" x="2816225" y="5143500"/>
          <p14:tracePt t="74270" x="2803525" y="5143500"/>
          <p14:tracePt t="74278" x="2790825" y="5143500"/>
          <p14:tracePt t="74302" x="2778125" y="5143500"/>
          <p14:tracePt t="74334" x="2767013" y="5143500"/>
          <p14:tracePt t="74366" x="2754313" y="5143500"/>
          <p14:tracePt t="76231" x="2767013" y="5143500"/>
          <p14:tracePt t="76238" x="2778125" y="5143500"/>
          <p14:tracePt t="76250" x="2803525" y="5143500"/>
          <p14:tracePt t="76267" x="2854325" y="5143500"/>
          <p14:tracePt t="76271" x="2879725" y="5143500"/>
          <p14:tracePt t="76284" x="2903538" y="5143500"/>
          <p14:tracePt t="76286" x="2916238" y="5143500"/>
          <p14:tracePt t="76300" x="2941638" y="5143500"/>
          <p14:tracePt t="76303" x="2954338" y="5143500"/>
          <p14:tracePt t="76317" x="2967038" y="5143500"/>
          <p14:tracePt t="76319" x="2992438" y="5130800"/>
          <p14:tracePt t="76334" x="3041650" y="5118100"/>
          <p14:tracePt t="76350" x="3067050" y="5105400"/>
          <p14:tracePt t="76366" x="3103563" y="5092700"/>
          <p14:tracePt t="76383" x="3141663" y="5092700"/>
          <p14:tracePt t="76400" x="3167063" y="5092700"/>
          <p14:tracePt t="76416" x="3179763" y="5081588"/>
          <p14:tracePt t="76433" x="3192463" y="5068888"/>
          <p14:tracePt t="76450" x="3205163" y="5068888"/>
          <p14:tracePt t="76466" x="3216275" y="5068888"/>
          <p14:tracePt t="76484" x="3241675" y="5068888"/>
          <p14:tracePt t="76487" x="3254375" y="5068888"/>
          <p14:tracePt t="76500" x="3279775" y="5068888"/>
          <p14:tracePt t="76503" x="3292475" y="5068888"/>
          <p14:tracePt t="76518" x="3317875" y="5068888"/>
          <p14:tracePt t="76534" x="3354388" y="5068888"/>
          <p14:tracePt t="76551" x="3379788" y="5068888"/>
          <p14:tracePt t="76567" x="3405188" y="5068888"/>
          <p14:tracePt t="76584" x="3417888" y="5068888"/>
          <p14:tracePt t="76600" x="3429000" y="5068888"/>
          <p14:tracePt t="76617" x="3441700" y="5068888"/>
          <p14:tracePt t="76634" x="3454400" y="5068888"/>
          <p14:tracePt t="76651" x="3467100" y="5068888"/>
          <p14:tracePt t="76654" x="3479800" y="5068888"/>
          <p14:tracePt t="76668" x="3492500" y="5068888"/>
          <p14:tracePt t="76671" x="3505200" y="5068888"/>
          <p14:tracePt t="76684" x="3517900" y="5068888"/>
          <p14:tracePt t="76686" x="3530600" y="5068888"/>
          <p14:tracePt t="76702" x="3579813" y="5068888"/>
          <p14:tracePt t="76718" x="3643313" y="5068888"/>
          <p14:tracePt t="76734" x="3717925" y="5068888"/>
          <p14:tracePt t="76751" x="3830638" y="5092700"/>
          <p14:tracePt t="76767" x="3917950" y="5118100"/>
          <p14:tracePt t="76783" x="4017963" y="5130800"/>
          <p14:tracePt t="76801" x="4105275" y="5156200"/>
          <p14:tracePt t="76818" x="4230688" y="5181600"/>
          <p14:tracePt t="76835" x="4406900" y="5205413"/>
          <p14:tracePt t="76838" x="4494213" y="5218113"/>
          <p14:tracePt t="76851" x="4568825" y="5218113"/>
          <p14:tracePt t="76854" x="4656138" y="5230813"/>
          <p14:tracePt t="76868" x="4743450" y="5243513"/>
          <p14:tracePt t="76871" x="4832350" y="5243513"/>
          <p14:tracePt t="76885" x="5019675" y="5243513"/>
          <p14:tracePt t="76902" x="5194300" y="5243513"/>
          <p14:tracePt t="76919" x="5370513" y="5243513"/>
          <p14:tracePt t="76934" x="5519738" y="5243513"/>
          <p14:tracePt t="76952" x="5670550" y="5243513"/>
          <p14:tracePt t="76968" x="5770563" y="5243513"/>
          <p14:tracePt t="76984" x="5857875" y="5230813"/>
          <p14:tracePt t="77001" x="5932488" y="5230813"/>
          <p14:tracePt t="77019" x="5995988" y="5218113"/>
          <p14:tracePt t="77023" x="6021388" y="5218113"/>
          <p14:tracePt t="77035" x="6057900" y="5218113"/>
          <p14:tracePt t="77040" x="6096000" y="5205413"/>
          <p14:tracePt t="77051" x="6134100" y="5194300"/>
          <p14:tracePt t="77055" x="6170613" y="5194300"/>
          <p14:tracePt t="77069" x="6196013" y="5194300"/>
          <p14:tracePt t="77072" x="6221413" y="5194300"/>
          <p14:tracePt t="77084" x="6246813" y="5194300"/>
          <p14:tracePt t="77086" x="6270625" y="5194300"/>
          <p14:tracePt t="77100" x="6283325" y="5194300"/>
          <p14:tracePt t="77102" x="6296025" y="5194300"/>
          <p14:tracePt t="77117" x="6334125" y="5194300"/>
          <p14:tracePt t="77134" x="6370638" y="5181600"/>
          <p14:tracePt t="77152" x="6396038" y="5181600"/>
          <p14:tracePt t="77167" x="6408738" y="5181600"/>
          <p14:tracePt t="77185" x="6434138" y="5168900"/>
          <p14:tracePt t="77202" x="6446838" y="5168900"/>
          <p14:tracePt t="77223" x="6459538" y="5168900"/>
          <p14:tracePt t="77239" x="6472238" y="5168900"/>
          <p14:tracePt t="77254" x="6483350" y="5168900"/>
          <p14:tracePt t="77269" x="6496050" y="5168900"/>
          <p14:tracePt t="77286" x="6508750" y="5143500"/>
          <p14:tracePt t="77302" x="6534150" y="5143500"/>
          <p14:tracePt t="77319" x="6546850" y="5143500"/>
          <p14:tracePt t="77335" x="6559550" y="5143500"/>
          <p14:tracePt t="77352" x="6584950" y="5143500"/>
          <p14:tracePt t="77369" x="6634163" y="5143500"/>
          <p14:tracePt t="77386" x="6684963" y="5143500"/>
          <p14:tracePt t="77402" x="6772275" y="5143500"/>
          <p14:tracePt t="77419" x="6859588" y="5143500"/>
          <p14:tracePt t="77422" x="6897688" y="5143500"/>
          <p14:tracePt t="77437" x="6921500" y="5143500"/>
          <p14:tracePt t="77440" x="6946900" y="5143500"/>
          <p14:tracePt t="77453" x="7010400" y="5143500"/>
          <p14:tracePt t="77470" x="7046913" y="5143500"/>
          <p14:tracePt t="77486" x="7085013" y="5143500"/>
          <p14:tracePt t="77503" x="7146925" y="5130800"/>
          <p14:tracePt t="77519" x="7185025" y="5130800"/>
          <p14:tracePt t="77536" x="7235825" y="5130800"/>
          <p14:tracePt t="77553" x="7272338" y="5130800"/>
          <p14:tracePt t="77569" x="7310438" y="5130800"/>
          <p14:tracePt t="77586" x="7323138" y="5130800"/>
          <p14:tracePt t="77603" x="7348538" y="5118100"/>
          <p14:tracePt t="77620" x="7385050" y="5118100"/>
          <p14:tracePt t="77622" x="7397750" y="5118100"/>
          <p14:tracePt t="77637" x="7410450" y="5118100"/>
          <p14:tracePt t="77640" x="7423150" y="5118100"/>
          <p14:tracePt t="77654" x="7435850" y="5118100"/>
          <p14:tracePt t="77670" x="7448550" y="5118100"/>
          <p14:tracePt t="77726" x="7459663" y="5118100"/>
          <p14:tracePt t="77735" x="7459663" y="5105400"/>
          <p14:tracePt t="77743" x="7472363" y="5105400"/>
          <p14:tracePt t="77753" x="7485063" y="5105400"/>
          <p14:tracePt t="77770" x="7497763" y="5105400"/>
          <p14:tracePt t="77786" x="7510463" y="5105400"/>
          <p14:tracePt t="77823" x="7523163" y="5105400"/>
          <p14:tracePt t="77854" x="7535863" y="5092700"/>
          <p14:tracePt t="77862" x="7535863" y="5081588"/>
          <p14:tracePt t="77878" x="7548563" y="5081588"/>
          <p14:tracePt t="77918" x="7561263" y="5081588"/>
          <p14:tracePt t="77943" x="7572375" y="5081588"/>
          <p14:tracePt t="77950" x="7585075" y="5081588"/>
          <p14:tracePt t="77966" x="7597775" y="5081588"/>
          <p14:tracePt t="77983" x="7610475" y="5081588"/>
          <p14:tracePt t="77998" x="7623175" y="5081588"/>
          <p14:tracePt t="78006" x="7635875" y="5081588"/>
          <p14:tracePt t="78022" x="7648575" y="5081588"/>
          <p14:tracePt t="78038" x="7661275" y="5081588"/>
          <p14:tracePt t="78054" x="7673975" y="5081588"/>
          <p14:tracePt t="78071" x="7685088" y="5092700"/>
          <p14:tracePt t="78091" x="7697788" y="5092700"/>
          <p14:tracePt t="78110" x="7710488" y="5092700"/>
          <p14:tracePt t="78134" x="7735888" y="5092700"/>
          <p14:tracePt t="78150" x="7748588" y="5092700"/>
          <p14:tracePt t="78158" x="7748588" y="5105400"/>
          <p14:tracePt t="78174" x="7761288" y="5105400"/>
          <p14:tracePt t="78198" x="7773988" y="5105400"/>
          <p14:tracePt t="78206" x="7785100" y="5105400"/>
          <p14:tracePt t="78230" x="7797800" y="5118100"/>
          <p14:tracePt t="78278" x="7810500" y="5118100"/>
          <p14:tracePt t="78414" x="7810500" y="5130800"/>
          <p14:tracePt t="78421" x="7823200" y="5143500"/>
          <p14:tracePt t="78439" x="7823200" y="5156200"/>
          <p14:tracePt t="78447" x="7835900" y="5168900"/>
          <p14:tracePt t="78456" x="7835900" y="5181600"/>
          <p14:tracePt t="78472" x="7835900" y="5218113"/>
          <p14:tracePt t="78488" x="7835900" y="5268913"/>
          <p14:tracePt t="78505" x="7861300" y="5318125"/>
          <p14:tracePt t="78522" x="7861300" y="5356225"/>
          <p14:tracePt t="78526" x="7861300" y="5368925"/>
          <p14:tracePt t="78539" x="7861300" y="5394325"/>
          <p14:tracePt t="78556" x="7861300" y="5407025"/>
          <p14:tracePt t="78572" x="7861300" y="5418138"/>
          <p14:tracePt t="78598" x="7861300" y="5430838"/>
          <p14:tracePt t="78606" x="7861300" y="5443538"/>
          <p14:tracePt t="78630" x="7861300" y="5456238"/>
          <p14:tracePt t="78646" x="7861300" y="5468938"/>
          <p14:tracePt t="78678" x="7861300" y="5481638"/>
          <p14:tracePt t="90526" x="7886700" y="5481638"/>
          <p14:tracePt t="90534" x="8023225" y="5418138"/>
          <p14:tracePt t="90542" x="8261350" y="5318125"/>
          <p14:tracePt t="90553" x="8574088" y="5181600"/>
          <p14:tracePt t="90571" x="8774113" y="5118100"/>
          <p14:tracePt t="90574" x="8799513" y="5118100"/>
          <p14:tracePt t="90678" x="8799513" y="5105400"/>
          <p14:tracePt t="90718" x="8799513" y="5092700"/>
          <p14:tracePt t="90742" x="8799513" y="5081588"/>
          <p14:tracePt t="90750" x="8799513" y="5068888"/>
          <p14:tracePt t="90766" x="8786813" y="5056188"/>
          <p14:tracePt t="90774" x="8774113" y="5056188"/>
          <p14:tracePt t="90788" x="8750300" y="5043488"/>
          <p14:tracePt t="90792" x="8712200" y="5043488"/>
          <p14:tracePt t="90805" x="8661400" y="5043488"/>
          <p14:tracePt t="90808" x="8612188" y="5043488"/>
          <p14:tracePt t="90822" x="8474075" y="5043488"/>
          <p14:tracePt t="90838" x="8286750" y="5043488"/>
          <p14:tracePt t="90855" x="8023225" y="5056188"/>
          <p14:tracePt t="90871" x="7748588" y="5092700"/>
          <p14:tracePt t="90887" x="7485063" y="5105400"/>
          <p14:tracePt t="90903" x="7246938" y="5130800"/>
          <p14:tracePt t="90920" x="7010400" y="5130800"/>
          <p14:tracePt t="90938" x="6746875" y="5156200"/>
          <p14:tracePt t="90942" x="6621463" y="5168900"/>
          <p14:tracePt t="90955" x="6508750" y="5205413"/>
          <p14:tracePt t="90958" x="6383338" y="5218113"/>
          <p14:tracePt t="90971" x="6283325" y="5230813"/>
          <p14:tracePt t="90989" x="6083300" y="5256213"/>
          <p14:tracePt t="90992" x="5970588" y="5281613"/>
          <p14:tracePt t="91006" x="5870575" y="5294313"/>
          <p14:tracePt t="91009" x="5757863" y="5305425"/>
          <p14:tracePt t="91023" x="5519738" y="5330825"/>
          <p14:tracePt t="91040" x="5245100" y="5368925"/>
          <p14:tracePt t="91057" x="4945063" y="5394325"/>
          <p14:tracePt t="91073" x="4694238" y="5394325"/>
          <p14:tracePt t="91089" x="4494213" y="5394325"/>
          <p14:tracePt t="91106" x="4330700" y="5394325"/>
          <p14:tracePt t="91111" x="4294188" y="5394325"/>
          <p14:tracePt t="91122" x="4256088" y="5394325"/>
          <p14:tracePt t="91126" x="4230688" y="5394325"/>
          <p14:tracePt t="91140" x="4217988" y="5394325"/>
          <p14:tracePt t="91156" x="4192588" y="5394325"/>
          <p14:tracePt t="91159" x="4168775" y="5394325"/>
          <p14:tracePt t="91173" x="4130675" y="5394325"/>
          <p14:tracePt t="91175" x="4092575" y="5394325"/>
          <p14:tracePt t="91190" x="4043363" y="5394325"/>
          <p14:tracePt t="91193" x="3979863" y="5394325"/>
          <p14:tracePt t="91207" x="3856038" y="5394325"/>
          <p14:tracePt t="91224" x="3756025" y="5394325"/>
          <p14:tracePt t="91239" x="3667125" y="5394325"/>
          <p14:tracePt t="91257" x="3579813" y="5394325"/>
          <p14:tracePt t="91273" x="3492500" y="5394325"/>
          <p14:tracePt t="91290" x="3441700" y="5394325"/>
          <p14:tracePt t="91305" x="3379788" y="5394325"/>
          <p14:tracePt t="91322" x="3317875" y="5394325"/>
          <p14:tracePt t="91326" x="3279775" y="5394325"/>
          <p14:tracePt t="91339" x="3254375" y="5381625"/>
          <p14:tracePt t="91342" x="3228975" y="5368925"/>
          <p14:tracePt t="91357" x="3205163" y="5368925"/>
          <p14:tracePt t="91359" x="3167063" y="5368925"/>
          <p14:tracePt t="91373" x="3103563" y="5343525"/>
          <p14:tracePt t="91390" x="3041650" y="5343525"/>
          <p14:tracePt t="91406" x="2967038" y="5318125"/>
          <p14:tracePt t="91422" x="2890838" y="5294313"/>
          <p14:tracePt t="91439" x="2790825" y="5281613"/>
          <p14:tracePt t="91455" x="2703513" y="5268913"/>
          <p14:tracePt t="91472" x="2628900" y="5256213"/>
          <p14:tracePt t="91489" x="2578100" y="5256213"/>
          <p14:tracePt t="91506" x="2528888" y="5243513"/>
          <p14:tracePt t="91523" x="2503488" y="5243513"/>
          <p14:tracePt t="91525" x="2490788" y="5243513"/>
          <p14:tracePt t="92286" x="2490788" y="5256213"/>
          <p14:tracePt t="92294" x="2490788" y="5281613"/>
          <p14:tracePt t="92308" x="2503488" y="5318125"/>
          <p14:tracePt t="92310" x="2528888" y="5356225"/>
          <p14:tracePt t="92326" x="2554288" y="5430838"/>
          <p14:tracePt t="92342" x="2554288" y="5443538"/>
          <p14:tracePt t="92358" x="2565400" y="5468938"/>
          <p14:tracePt t="92374" x="2565400" y="5481638"/>
          <p14:tracePt t="92398" x="2578100" y="5494338"/>
          <p14:tracePt t="92408" x="2590800" y="5507038"/>
          <p14:tracePt t="92424" x="2603500" y="5518150"/>
          <p14:tracePt t="92441" x="2616200" y="5530850"/>
          <p14:tracePt t="92458" x="2654300" y="5543550"/>
          <p14:tracePt t="92475" x="2728913" y="5581650"/>
          <p14:tracePt t="92478" x="2778125" y="5607050"/>
          <p14:tracePt t="92492" x="2841625" y="5630863"/>
          <p14:tracePt t="92495" x="2890838" y="5668963"/>
          <p14:tracePt t="92509" x="3054350" y="5732463"/>
          <p14:tracePt t="92526" x="3228975" y="5781675"/>
          <p14:tracePt t="92542" x="3441700" y="5819775"/>
          <p14:tracePt t="92559" x="3643313" y="5843588"/>
          <p14:tracePt t="92576" x="3830638" y="5843588"/>
          <p14:tracePt t="92592" x="3992563" y="5843588"/>
          <p14:tracePt t="92608" x="4143375" y="5819775"/>
          <p14:tracePt t="92625" x="4268788" y="5743575"/>
          <p14:tracePt t="92642" x="4356100" y="5668963"/>
          <p14:tracePt t="92645" x="4394200" y="5630863"/>
          <p14:tracePt t="92659" x="4418013" y="5581650"/>
          <p14:tracePt t="92662" x="4430713" y="5543550"/>
          <p14:tracePt t="92677" x="4456113" y="5507038"/>
          <p14:tracePt t="92679" x="4481513" y="5456238"/>
          <p14:tracePt t="92693" x="4518025" y="5394325"/>
          <p14:tracePt t="92710" x="4530725" y="5343525"/>
          <p14:tracePt t="92726" x="4543425" y="5318125"/>
          <p14:tracePt t="92742" x="4556125" y="5305425"/>
          <p14:tracePt t="92759" x="4556125" y="5294313"/>
          <p14:tracePt t="92775" x="4568825" y="5281613"/>
          <p14:tracePt t="92792" x="4581525" y="5268913"/>
          <p14:tracePt t="92809" x="4581525" y="5243513"/>
          <p14:tracePt t="92826" x="4594225" y="5218113"/>
          <p14:tracePt t="92829" x="4594225" y="5205413"/>
          <p14:tracePt t="92842" x="4594225" y="5194300"/>
          <p14:tracePt t="92845" x="4606925" y="5194300"/>
          <p14:tracePt t="92860" x="4619625" y="5168900"/>
          <p14:tracePt t="92862" x="4619625" y="5156200"/>
          <p14:tracePt t="92876" x="4619625" y="5143500"/>
          <p14:tracePt t="92879" x="4619625" y="5130800"/>
          <p14:tracePt t="92893" x="4643438" y="5092700"/>
          <p14:tracePt t="92910" x="4643438" y="5081588"/>
          <p14:tracePt t="92927" x="4643438" y="5068888"/>
          <p14:tracePt t="92943" x="4656138" y="5068888"/>
          <p14:tracePt t="92959" x="4656138" y="5056188"/>
          <p14:tracePt t="93542" x="4668838" y="5068888"/>
          <p14:tracePt t="93550" x="4694238" y="5118100"/>
          <p14:tracePt t="93561" x="4706938" y="5143500"/>
          <p14:tracePt t="93578" x="4743450" y="5194300"/>
          <p14:tracePt t="93582" x="4768850" y="5218113"/>
          <p14:tracePt t="93594" x="4781550" y="5230813"/>
          <p14:tracePt t="93597" x="4806950" y="5268913"/>
          <p14:tracePt t="93611" x="4856163" y="5294313"/>
          <p14:tracePt t="93614" x="4906963" y="5318125"/>
          <p14:tracePt t="93629" x="5068888" y="5368925"/>
          <p14:tracePt t="93645" x="5319713" y="5381625"/>
          <p14:tracePt t="93662" x="5595938" y="5407025"/>
          <p14:tracePt t="93679" x="5845175" y="5418138"/>
          <p14:tracePt t="93695" x="6045200" y="5430838"/>
          <p14:tracePt t="93711" x="6196013" y="5456238"/>
          <p14:tracePt t="93727" x="6283325" y="5456238"/>
          <p14:tracePt t="93745" x="6308725" y="5468938"/>
          <p14:tracePt t="93918" x="6296025" y="5468938"/>
          <p14:tracePt t="93926" x="6259513" y="5468938"/>
          <p14:tracePt t="93934" x="6221413" y="5468938"/>
          <p14:tracePt t="93946" x="6170613" y="5468938"/>
          <p14:tracePt t="93951" x="6121400" y="5468938"/>
          <p14:tracePt t="93962" x="6096000" y="5468938"/>
          <p14:tracePt t="93965" x="6070600" y="5468938"/>
          <p14:tracePt t="93979" x="6045200" y="5468938"/>
          <p14:tracePt t="93982" x="6034088" y="5468938"/>
          <p14:tracePt t="93996" x="6021388" y="5468938"/>
          <p14:tracePt t="94038" x="6034088" y="5468938"/>
          <p14:tracePt t="94046" x="6108700" y="5456238"/>
          <p14:tracePt t="94054" x="6196013" y="5443538"/>
          <p14:tracePt t="94063" x="6270625" y="5430838"/>
          <p14:tracePt t="94080" x="6446838" y="5418138"/>
          <p14:tracePt t="94096" x="6584950" y="5407025"/>
          <p14:tracePt t="94112" x="6659563" y="5407025"/>
          <p14:tracePt t="94130" x="6672263" y="5407025"/>
          <p14:tracePt t="94198" x="6621463" y="5407025"/>
          <p14:tracePt t="94206" x="6559550" y="5407025"/>
          <p14:tracePt t="94213" x="6483350" y="5407025"/>
          <p14:tracePt t="94229" x="6334125" y="5430838"/>
          <p14:tracePt t="94245" x="6146800" y="5443538"/>
          <p14:tracePt t="94262" x="6021388" y="5443538"/>
          <p14:tracePt t="94278" x="5995988" y="5443538"/>
          <p14:tracePt t="94341" x="6008688" y="5443538"/>
          <p14:tracePt t="94349" x="6045200" y="5443538"/>
          <p14:tracePt t="94361" x="6096000" y="5443538"/>
          <p14:tracePt t="94378" x="6234113" y="5430838"/>
          <p14:tracePt t="94395" x="6408738" y="5418138"/>
          <p14:tracePt t="94397" x="6496050" y="5407025"/>
          <p14:tracePt t="94412" x="6559550" y="5407025"/>
          <p14:tracePt t="94413" x="6621463" y="5394325"/>
          <p14:tracePt t="94428" x="6696075" y="5381625"/>
          <p14:tracePt t="94445" x="6721475" y="5368925"/>
          <p14:tracePt t="94605" x="6684963" y="5368925"/>
          <p14:tracePt t="94612" x="6659563" y="5368925"/>
          <p14:tracePt t="94621" x="6634163" y="5368925"/>
          <p14:tracePt t="94629" x="6608763" y="5368925"/>
          <p14:tracePt t="94645" x="6572250" y="5368925"/>
          <p14:tracePt t="94662" x="6534150" y="5368925"/>
          <p14:tracePt t="94679" x="6496050" y="5381625"/>
          <p14:tracePt t="94695" x="6472238" y="5381625"/>
          <p14:tracePt t="94712" x="6459538" y="5381625"/>
          <p14:tracePt t="94729" x="6446838" y="5381625"/>
          <p14:tracePt t="94746" x="6421438" y="5381625"/>
          <p14:tracePt t="94762" x="6321425" y="5407025"/>
          <p14:tracePt t="94779" x="6196013" y="5407025"/>
          <p14:tracePt t="94781" x="6121400" y="5407025"/>
          <p14:tracePt t="94796" x="6057900" y="5407025"/>
          <p14:tracePt t="94797" x="5983288" y="5407025"/>
          <p14:tracePt t="94813" x="5808663" y="5407025"/>
          <p14:tracePt t="94829" x="5632450" y="5430838"/>
          <p14:tracePt t="94846" x="5495925" y="5430838"/>
          <p14:tracePt t="94863" x="5394325" y="5430838"/>
          <p14:tracePt t="94879" x="5319713" y="5456238"/>
          <p14:tracePt t="94895" x="5281613" y="5456238"/>
          <p14:tracePt t="94912" x="5270500" y="5468938"/>
          <p14:tracePt t="95028" x="5294313" y="5468938"/>
          <p14:tracePt t="95036" x="5319713" y="5468938"/>
          <p14:tracePt t="95046" x="5357813" y="5468938"/>
          <p14:tracePt t="95063" x="5457825" y="5468938"/>
          <p14:tracePt t="95079" x="5607050" y="5468938"/>
          <p14:tracePt t="95096" x="5783263" y="5468938"/>
          <p14:tracePt t="95113" x="5957888" y="5456238"/>
          <p14:tracePt t="95131" x="6083300" y="5456238"/>
          <p14:tracePt t="95132" x="6146800" y="5456238"/>
          <p14:tracePt t="95147" x="6170613" y="5456238"/>
          <p14:tracePt t="95246" x="6134100" y="5456238"/>
          <p14:tracePt t="95254" x="6096000" y="5456238"/>
          <p14:tracePt t="95266" x="6070600" y="5456238"/>
          <p14:tracePt t="95282" x="6034088" y="5456238"/>
          <p14:tracePt t="95286" x="6008688" y="5456238"/>
          <p14:tracePt t="95299" x="6008688" y="5468938"/>
          <p14:tracePt t="95302" x="5995988" y="5468938"/>
          <p14:tracePt t="95319" x="5983288" y="5468938"/>
          <p14:tracePt t="95446" x="6008688" y="5468938"/>
          <p14:tracePt t="95454" x="6034088" y="5468938"/>
          <p14:tracePt t="95466" x="6057900" y="5468938"/>
          <p14:tracePt t="95469" x="6083300" y="5468938"/>
          <p14:tracePt t="95483" x="6108700" y="5468938"/>
          <p14:tracePt t="95486" x="6134100" y="5468938"/>
          <p14:tracePt t="95500" x="6146800" y="5468938"/>
          <p14:tracePt t="95710" x="6146800" y="5481638"/>
          <p14:tracePt t="95718" x="6146800" y="5494338"/>
          <p14:tracePt t="95742" x="6146800" y="5507038"/>
          <p14:tracePt t="95758" x="6146800" y="5518150"/>
          <p14:tracePt t="95790" x="6146800" y="5530850"/>
          <p14:tracePt t="95815" x="6146800" y="5543550"/>
          <p14:tracePt t="95830" x="6146800" y="5556250"/>
          <p14:tracePt t="95838" x="6146800" y="5568950"/>
          <p14:tracePt t="95854" x="6146800" y="5581650"/>
          <p14:tracePt t="95868" x="6134100" y="5594350"/>
          <p14:tracePt t="95870" x="6134100" y="5607050"/>
          <p14:tracePt t="95885" x="6121400" y="5607050"/>
          <p14:tracePt t="95887" x="6108700" y="5630863"/>
          <p14:tracePt t="95910" x="6096000" y="5643563"/>
          <p14:tracePt t="95942" x="6096000" y="5656263"/>
          <p14:tracePt t="95951" x="6083300" y="5668963"/>
          <p14:tracePt t="95966" x="6070600" y="5681663"/>
          <p14:tracePt t="95982" x="6070600" y="5694363"/>
          <p14:tracePt t="95990" x="6057900" y="5694363"/>
          <p14:tracePt t="96000" x="6057900" y="5707063"/>
          <p14:tracePt t="96016" x="6045200" y="5732463"/>
          <p14:tracePt t="96033" x="6008688" y="5768975"/>
          <p14:tracePt t="96050" x="5995988" y="5781675"/>
          <p14:tracePt t="96067" x="5970588" y="5807075"/>
          <p14:tracePt t="96069" x="5957888" y="5832475"/>
          <p14:tracePt t="96083" x="5945188" y="5832475"/>
          <p14:tracePt t="96100" x="5945188" y="5843588"/>
          <p14:tracePt t="96101" x="5932488" y="5843588"/>
          <p14:tracePt t="96117" x="5932488" y="5856288"/>
          <p14:tracePt t="96133" x="5932488" y="5868988"/>
          <p14:tracePt t="96262" x="5970588" y="5868988"/>
          <p14:tracePt t="96272" x="6021388" y="5843588"/>
          <p14:tracePt t="96287" x="6057900" y="5832475"/>
          <p14:tracePt t="96383" x="6045200" y="5832475"/>
          <p14:tracePt t="96391" x="6034088" y="5832475"/>
          <p14:tracePt t="96403" x="6021388" y="5832475"/>
          <p14:tracePt t="96406" x="6008688" y="5843588"/>
          <p14:tracePt t="96735" x="6008688" y="5819775"/>
          <p14:tracePt t="96742" x="6008688" y="5768975"/>
          <p14:tracePt t="96754" x="6034088" y="5694363"/>
          <p14:tracePt t="96771" x="6070600" y="5607050"/>
          <p14:tracePt t="96775" x="6083300" y="5556250"/>
          <p14:tracePt t="96788" x="6096000" y="5507038"/>
          <p14:tracePt t="96792" x="6121400" y="5468938"/>
          <p14:tracePt t="96805" x="6121400" y="5443538"/>
          <p14:tracePt t="96807" x="6121400" y="5407025"/>
          <p14:tracePt t="96822" x="6121400" y="5394325"/>
          <p14:tracePt t="96839" x="6134100" y="5394325"/>
          <p14:tracePt t="96854" x="6146800" y="5394325"/>
          <p14:tracePt t="96888" x="6146800" y="5381625"/>
          <p14:tracePt t="96904" x="6146800" y="5368925"/>
          <p14:tracePt t="96912" x="6146800" y="5356225"/>
          <p14:tracePt t="96920" x="6146800" y="5343525"/>
          <p14:tracePt t="96938" x="6157913" y="5318125"/>
          <p14:tracePt t="96954" x="6170613" y="5294313"/>
          <p14:tracePt t="96958" x="6183313" y="5268913"/>
          <p14:tracePt t="96972" x="6196013" y="5268913"/>
          <p14:tracePt t="96975" x="6208713" y="5256213"/>
          <p14:tracePt t="96988" x="6234113" y="5243513"/>
          <p14:tracePt t="96991" x="6246813" y="5230813"/>
          <p14:tracePt t="97006" x="6259513" y="5218113"/>
          <p14:tracePt t="97022" x="6270625" y="5218113"/>
          <p14:tracePt t="97038" x="6283325" y="5218113"/>
          <p14:tracePt t="97078" x="6296025" y="5205413"/>
          <p14:tracePt t="97088" x="6308725" y="5205413"/>
          <p14:tracePt t="97096" x="6334125" y="5205413"/>
          <p14:tracePt t="97103" x="6359525" y="5205413"/>
          <p14:tracePt t="97120" x="6472238" y="5181600"/>
          <p14:tracePt t="97136" x="6721475" y="5156200"/>
          <p14:tracePt t="97154" x="7159625" y="5118100"/>
          <p14:tracePt t="97158" x="7472363" y="5118100"/>
          <p14:tracePt t="97169" x="7748588" y="5118100"/>
          <p14:tracePt t="97187" x="8086725" y="5118100"/>
          <p14:tracePt t="97204" x="8261350" y="5118100"/>
          <p14:tracePt t="97206" x="8299450" y="5118100"/>
          <p14:tracePt t="97221" x="8324850" y="5118100"/>
          <p14:tracePt t="97310" x="8299450" y="5118100"/>
          <p14:tracePt t="97318" x="8248650" y="5118100"/>
          <p14:tracePt t="97327" x="8186738" y="5143500"/>
          <p14:tracePt t="97337" x="8123238" y="5168900"/>
          <p14:tracePt t="97354" x="7974013" y="5218113"/>
          <p14:tracePt t="97371" x="7848600" y="5256213"/>
          <p14:tracePt t="97388" x="7785100" y="5268913"/>
          <p14:tracePt t="97392" x="7761288" y="5268913"/>
          <p14:tracePt t="97485" x="7810500" y="5268913"/>
          <p14:tracePt t="97493" x="7886700" y="5268913"/>
          <p14:tracePt t="97506" x="7948613" y="5268913"/>
          <p14:tracePt t="97522" x="8023225" y="5268913"/>
          <p14:tracePt t="97525" x="8048625" y="5268913"/>
          <p14:tracePt t="97540" x="8061325" y="5268913"/>
          <p14:tracePt t="97542" x="8074025" y="5268913"/>
          <p14:tracePt t="97556" x="8086725" y="5268913"/>
          <p14:tracePt t="97662" x="8074025" y="5268913"/>
          <p14:tracePt t="97671" x="8061325" y="5268913"/>
          <p14:tracePt t="97694" x="8048625" y="5268913"/>
          <p14:tracePt t="97798" x="8061325" y="5268913"/>
          <p14:tracePt t="97806" x="8074025" y="5268913"/>
          <p14:tracePt t="97814" x="8099425" y="5268913"/>
          <p14:tracePt t="97822" x="8123238" y="5268913"/>
          <p14:tracePt t="97839" x="8148638" y="5268913"/>
          <p14:tracePt t="98430" x="8148638" y="5281613"/>
          <p14:tracePt t="98454" x="8148638" y="5294313"/>
          <p14:tracePt t="98486" x="8148638" y="5305425"/>
          <p14:tracePt t="98493" x="8148638" y="5318125"/>
          <p14:tracePt t="98606" x="8135938" y="5318125"/>
          <p14:tracePt t="98614" x="8123238" y="5318125"/>
          <p14:tracePt t="98624" x="8099425" y="5330825"/>
          <p14:tracePt t="98641" x="8061325" y="5343525"/>
          <p14:tracePt t="98658" x="8010525" y="5356225"/>
          <p14:tracePt t="98675" x="7961313" y="5368925"/>
          <p14:tracePt t="98678" x="7935913" y="5368925"/>
          <p14:tracePt t="98691" x="7910513" y="5381625"/>
          <p14:tracePt t="98708" x="7897813" y="5381625"/>
          <p14:tracePt t="98711" x="7886700" y="5381625"/>
          <p14:tracePt t="98725" x="7848600" y="5394325"/>
          <p14:tracePt t="98742" x="7773988" y="5407025"/>
          <p14:tracePt t="98758" x="7673975" y="5407025"/>
          <p14:tracePt t="98775" x="7548563" y="5418138"/>
          <p14:tracePt t="98792" x="7448550" y="5418138"/>
          <p14:tracePt t="98808" x="7335838" y="5443538"/>
          <p14:tracePt t="98825" x="7259638" y="5456238"/>
          <p14:tracePt t="98841" x="7197725" y="5468938"/>
          <p14:tracePt t="98859" x="7172325" y="5468938"/>
          <p14:tracePt t="98862" x="7146925" y="5481638"/>
          <p14:tracePt t="98886" x="7134225" y="5481638"/>
          <p14:tracePt t="98894" x="7123113" y="5494338"/>
          <p14:tracePt t="98909" x="7110413" y="5494338"/>
          <p14:tracePt t="98926" x="7097713" y="5494338"/>
          <p14:tracePt t="98942" x="7059613" y="5507038"/>
          <p14:tracePt t="98959" x="7021513" y="5530850"/>
          <p14:tracePt t="98990" x="7010400" y="5530850"/>
          <p14:tracePt t="99006" x="7010400" y="5543550"/>
          <p14:tracePt t="99062" x="6997700" y="5543550"/>
          <p14:tracePt t="99070" x="6985000" y="5556250"/>
          <p14:tracePt t="99080" x="6959600" y="5556250"/>
          <p14:tracePt t="99094" x="6921500" y="5581650"/>
          <p14:tracePt t="99111" x="6846888" y="5607050"/>
          <p14:tracePt t="99126" x="6759575" y="5630863"/>
          <p14:tracePt t="99143" x="6646863" y="5656263"/>
          <p14:tracePt t="99160" x="6521450" y="5668963"/>
          <p14:tracePt t="99176" x="6370638" y="5681663"/>
          <p14:tracePt t="99192" x="6196013" y="5694363"/>
          <p14:tracePt t="99209" x="6057900" y="5707063"/>
          <p14:tracePt t="99226" x="5983288" y="5707063"/>
          <p14:tracePt t="99243" x="5932488" y="5707063"/>
          <p14:tracePt t="99246" x="5908675" y="5719763"/>
          <p14:tracePt t="99260" x="5895975" y="5732463"/>
          <p14:tracePt t="99262" x="5857875" y="5732463"/>
          <p14:tracePt t="99276" x="5832475" y="5732463"/>
          <p14:tracePt t="99278" x="5821363" y="5732463"/>
          <p14:tracePt t="99293" x="5783263" y="5743575"/>
          <p14:tracePt t="99310" x="5757863" y="5756275"/>
          <p14:tracePt t="99326" x="5745163" y="5756275"/>
          <p14:tracePt t="99343" x="5719763" y="5756275"/>
          <p14:tracePt t="99375" x="5708650" y="5756275"/>
          <p14:tracePt t="99383" x="5695950" y="5768975"/>
          <p14:tracePt t="99393" x="5683250" y="5781675"/>
          <p14:tracePt t="99409" x="5619750" y="5781675"/>
          <p14:tracePt t="99426" x="5532438" y="5781675"/>
          <p14:tracePt t="99444" x="5370513" y="5781675"/>
          <p14:tracePt t="99446" x="5270500" y="5781675"/>
          <p14:tracePt t="99460" x="5181600" y="5781675"/>
          <p14:tracePt t="99462" x="5119688" y="5781675"/>
          <p14:tracePt t="99478" x="4945063" y="5807075"/>
          <p14:tracePt t="99494" x="4768850" y="5807075"/>
          <p14:tracePt t="99510" x="4606925" y="5832475"/>
          <p14:tracePt t="99527" x="4468813" y="5843588"/>
          <p14:tracePt t="99543" x="4343400" y="5843588"/>
          <p14:tracePt t="99560" x="4230688" y="5868988"/>
          <p14:tracePt t="99577" x="4156075" y="5881688"/>
          <p14:tracePt t="99594" x="4105275" y="5894388"/>
          <p14:tracePt t="99610" x="4056063" y="5907088"/>
          <p14:tracePt t="99613" x="4017963" y="5919788"/>
          <p14:tracePt t="99627" x="3968750" y="5932488"/>
          <p14:tracePt t="99629" x="3930650" y="5932488"/>
          <p14:tracePt t="99644" x="3879850" y="5945188"/>
          <p14:tracePt t="99646" x="3843338" y="5945188"/>
          <p14:tracePt t="99661" x="3792538" y="5969000"/>
          <p14:tracePt t="99678" x="3743325" y="5969000"/>
          <p14:tracePt t="99694" x="3730625" y="5969000"/>
          <p14:tracePt t="99711" x="3717925" y="5969000"/>
          <p14:tracePt t="99727" x="3705225" y="5969000"/>
          <p14:tracePt t="99744" x="3679825" y="5956300"/>
          <p14:tracePt t="99760" x="3643313" y="5932488"/>
          <p14:tracePt t="99778" x="3592513" y="5881688"/>
          <p14:tracePt t="99795" x="3517900" y="5843588"/>
          <p14:tracePt t="99798" x="3467100" y="5819775"/>
          <p14:tracePt t="99811" x="3441700" y="5807075"/>
          <p14:tracePt t="99828" x="3392488" y="5781675"/>
          <p14:tracePt t="99830" x="3367088" y="5768975"/>
          <p14:tracePt t="99846" x="3328988" y="5743575"/>
          <p14:tracePt t="99862" x="3292475" y="5707063"/>
          <p14:tracePt t="99878" x="3267075" y="5668963"/>
          <p14:tracePt t="99894" x="3228975" y="5643563"/>
          <p14:tracePt t="99912" x="3205163" y="5619750"/>
          <p14:tracePt t="99927" x="3192463" y="5607050"/>
          <p14:tracePt t="99944" x="3167063" y="5594350"/>
          <p14:tracePt t="99961" x="3128963" y="5581650"/>
          <p14:tracePt t="99978" x="3092450" y="5556250"/>
          <p14:tracePt t="99995" x="3067050" y="5556250"/>
          <p14:tracePt t="99998" x="3041650" y="5543550"/>
          <p14:tracePt t="100012" x="3016250" y="5530850"/>
          <p14:tracePt t="100014" x="3003550" y="5530850"/>
          <p14:tracePt t="100029" x="2992438" y="5518150"/>
          <p14:tracePt t="100031" x="2979738" y="5518150"/>
          <p14:tracePt t="100046" x="2954338" y="5518150"/>
          <p14:tracePt t="100062" x="2916238" y="5518150"/>
          <p14:tracePt t="100078" x="2879725" y="5518150"/>
          <p14:tracePt t="100095" x="2854325" y="5518150"/>
          <p14:tracePt t="100112" x="2803525" y="5518150"/>
          <p14:tracePt t="100128" x="2767013" y="5518150"/>
          <p14:tracePt t="100145" x="2728913" y="5518150"/>
          <p14:tracePt t="100162" x="2690813" y="5518150"/>
          <p14:tracePt t="100178" x="2667000" y="5518150"/>
          <p14:tracePt t="100199" x="2654300" y="5518150"/>
          <p14:tracePt t="100212" x="2641600" y="5518150"/>
          <p14:tracePt t="100310" x="2654300" y="5518150"/>
          <p14:tracePt t="100318" x="2690813" y="5507038"/>
          <p14:tracePt t="100329" x="2778125" y="5481638"/>
          <p14:tracePt t="100346" x="3003550" y="5430838"/>
          <p14:tracePt t="100362" x="3292475" y="5356225"/>
          <p14:tracePt t="100365" x="3429000" y="5318125"/>
          <p14:tracePt t="100379" x="3567113" y="5294313"/>
          <p14:tracePt t="100382" x="3717925" y="5268913"/>
          <p14:tracePt t="100396" x="3856038" y="5243513"/>
          <p14:tracePt t="100399" x="3992563" y="5205413"/>
          <p14:tracePt t="100413" x="4256088" y="5181600"/>
          <p14:tracePt t="100430" x="4530725" y="5156200"/>
          <p14:tracePt t="100446" x="4794250" y="5143500"/>
          <p14:tracePt t="100463" x="5019675" y="5130800"/>
          <p14:tracePt t="100479" x="5194300" y="5118100"/>
          <p14:tracePt t="100496" x="5307013" y="5118100"/>
          <p14:tracePt t="100512" x="5370513" y="5118100"/>
          <p14:tracePt t="100529" x="5419725" y="5118100"/>
          <p14:tracePt t="100546" x="5483225" y="5118100"/>
          <p14:tracePt t="100563" x="5519738" y="5118100"/>
          <p14:tracePt t="100566" x="5545138" y="5118100"/>
          <p14:tracePt t="100580" x="5583238" y="5118100"/>
          <p14:tracePt t="100582" x="5607050" y="5118100"/>
          <p14:tracePt t="100597" x="5670550" y="5118100"/>
          <p14:tracePt t="100613" x="5708650" y="5118100"/>
          <p14:tracePt t="100630" x="5757863" y="5118100"/>
          <p14:tracePt t="100647" x="5808663" y="5118100"/>
          <p14:tracePt t="100664" x="5832475" y="5118100"/>
          <p14:tracePt t="100680" x="5845175" y="5118100"/>
          <p14:tracePt t="100696" x="5883275" y="5118100"/>
          <p14:tracePt t="100713" x="5895975" y="5118100"/>
          <p14:tracePt t="100730" x="5908675" y="5118100"/>
          <p14:tracePt t="100747" x="5921375" y="5118100"/>
          <p14:tracePt t="100958" x="5945188" y="5130800"/>
          <p14:tracePt t="100966" x="5957888" y="5143500"/>
          <p14:tracePt t="100982" x="6034088" y="5156200"/>
          <p14:tracePt t="100999" x="6170613" y="5156200"/>
          <p14:tracePt t="101015" x="6359525" y="5181600"/>
          <p14:tracePt t="101032" x="6546850" y="5181600"/>
          <p14:tracePt t="101049" x="6696075" y="5205413"/>
          <p14:tracePt t="101065" x="6859588" y="5205413"/>
          <p14:tracePt t="101082" x="6985000" y="5205413"/>
          <p14:tracePt t="101100" x="7123113" y="5205413"/>
          <p14:tracePt t="101102" x="7172325" y="5205413"/>
          <p14:tracePt t="101115" x="7223125" y="5205413"/>
          <p14:tracePt t="101118" x="7297738" y="5205413"/>
          <p14:tracePt t="101133" x="7359650" y="5205413"/>
          <p14:tracePt t="101136" x="7410450" y="5205413"/>
          <p14:tracePt t="101149" x="7472363" y="5205413"/>
          <p14:tracePt t="101152" x="7535863" y="5205413"/>
          <p14:tracePt t="101167" x="7635875" y="5205413"/>
          <p14:tracePt t="101183" x="7748588" y="5205413"/>
          <p14:tracePt t="101200" x="7848600" y="5194300"/>
          <p14:tracePt t="101216" x="7948613" y="5194300"/>
          <p14:tracePt t="101233" x="8061325" y="5194300"/>
          <p14:tracePt t="101249" x="8148638" y="5181600"/>
          <p14:tracePt t="101265" x="8212138" y="5181600"/>
          <p14:tracePt t="101282" x="8274050" y="5181600"/>
          <p14:tracePt t="101298" x="8286750" y="5181600"/>
          <p14:tracePt t="101342" x="8299450" y="5181600"/>
          <p14:tracePt t="101350" x="8312150" y="5168900"/>
          <p14:tracePt t="101366" x="8435975" y="5143500"/>
          <p14:tracePt t="101382" x="8650288" y="5092700"/>
          <p14:tracePt t="101398" x="8886825" y="5043488"/>
          <p14:tracePt t="101415" x="9124950" y="4981575"/>
          <p14:tracePt t="101432" x="9312275" y="4918075"/>
          <p14:tracePt t="101448" x="9437688" y="4892675"/>
          <p14:tracePt t="101465" x="9513888" y="4879975"/>
          <p14:tracePt t="101535" x="9525000" y="4879975"/>
          <p14:tracePt t="101566" x="9537700" y="4879975"/>
          <p14:tracePt t="101574" x="9537700" y="4892675"/>
          <p14:tracePt t="101589" x="9537700" y="4918075"/>
          <p14:tracePt t="101599" x="9525000" y="4930775"/>
          <p14:tracePt t="101616" x="9488488" y="4968875"/>
          <p14:tracePt t="101734" x="9475788" y="4968875"/>
          <p14:tracePt t="101742" x="9463088" y="4968875"/>
          <p14:tracePt t="101750" x="9424988" y="4968875"/>
          <p14:tracePt t="101766" x="9250363" y="4968875"/>
          <p14:tracePt t="101783" x="9050338" y="4956175"/>
          <p14:tracePt t="101799" x="8912225" y="4956175"/>
          <p14:tracePt t="101815" x="8812213" y="4956175"/>
          <p14:tracePt t="101832" x="8686800" y="4956175"/>
          <p14:tracePt t="101850" x="8548688" y="4956175"/>
          <p14:tracePt t="101853" x="8499475" y="4956175"/>
          <p14:tracePt t="101867" x="8461375" y="4956175"/>
          <p14:tracePt t="101870" x="8424863" y="4968875"/>
          <p14:tracePt t="101882" x="8386763" y="4981575"/>
          <p14:tracePt t="101886" x="8348663" y="4992688"/>
          <p14:tracePt t="101899" x="8324850" y="5005388"/>
          <p14:tracePt t="101902" x="8312150" y="5018088"/>
          <p14:tracePt t="101917" x="8299450" y="5030788"/>
          <p14:tracePt t="101934" x="8286750" y="5056188"/>
          <p14:tracePt t="101966" x="8286750" y="5068888"/>
          <p14:tracePt t="101974" x="8286750" y="5081588"/>
          <p14:tracePt t="102598" x="8299450" y="5068888"/>
          <p14:tracePt t="102606" x="8361363" y="5030788"/>
          <p14:tracePt t="102619" x="8474075" y="4992688"/>
          <p14:tracePt t="102621" x="8599488" y="4956175"/>
          <p14:tracePt t="102635" x="8737600" y="4879975"/>
          <p14:tracePt t="102638" x="8886825" y="4805363"/>
          <p14:tracePt t="102652" x="9063038" y="4756150"/>
          <p14:tracePt t="102654" x="9237663" y="4692650"/>
          <p14:tracePt t="102669" x="9650413" y="4567238"/>
          <p14:tracePt t="102685" x="10088563" y="4467225"/>
          <p14:tracePt t="102702" x="10539413" y="4392613"/>
          <p14:tracePt t="102718" x="10915650" y="4305300"/>
          <p14:tracePt t="102735" x="11228388" y="4241800"/>
          <p14:tracePt t="102752" x="11591925" y="4167188"/>
          <p14:tracePt t="102768" x="11904663" y="4105275"/>
          <p14:tracePt t="102786" x="12130088" y="40544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62180" y="1536912"/>
            <a:ext cx="60736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Multiple Linear Regression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85474" y="3180466"/>
            <a:ext cx="8417320" cy="165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Understanding Concepts and Interpreting Results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60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60"/>
    </mc:Choice>
    <mc:Fallback xmlns="">
      <p:transition spd="slow" advTm="125560"/>
    </mc:Fallback>
  </mc:AlternateContent>
  <p:extLst>
    <p:ext uri="{3A86A75C-4F4B-4683-9AE1-C65F6400EC91}">
      <p14:laserTraceLst xmlns:p14="http://schemas.microsoft.com/office/powerpoint/2010/main">
        <p14:tracePtLst>
          <p14:tracePt t="940" x="11779250" y="4041775"/>
          <p14:tracePt t="957" x="11403013" y="4067175"/>
          <p14:tracePt t="974" x="11064875" y="4067175"/>
          <p14:tracePt t="977" x="10902950" y="4067175"/>
          <p14:tracePt t="991" x="10739438" y="4067175"/>
          <p14:tracePt t="993" x="10590213" y="4067175"/>
          <p14:tracePt t="1008" x="10326688" y="4067175"/>
          <p14:tracePt t="1025" x="10088563" y="4067175"/>
          <p14:tracePt t="1042" x="9875838" y="4067175"/>
          <p14:tracePt t="1058" x="9675813" y="4067175"/>
          <p14:tracePt t="1074" x="9475788" y="4067175"/>
          <p14:tracePt t="1090" x="9288463" y="4067175"/>
          <p14:tracePt t="1107" x="9050338" y="4067175"/>
          <p14:tracePt t="1125" x="8737600" y="4029075"/>
          <p14:tracePt t="1142" x="8286750" y="4029075"/>
          <p14:tracePt t="1146" x="8023225" y="4029075"/>
          <p14:tracePt t="1158" x="7673975" y="4029075"/>
          <p14:tracePt t="1175" x="7034213" y="4029075"/>
          <p14:tracePt t="1177" x="6759575" y="4029075"/>
          <p14:tracePt t="1192" x="6370638" y="4029075"/>
          <p14:tracePt t="1208" x="6070600" y="4029075"/>
          <p14:tracePt t="1225" x="5870575" y="4017963"/>
          <p14:tracePt t="1241" x="5770563" y="4017963"/>
          <p14:tracePt t="1259" x="5695950" y="3992563"/>
          <p14:tracePt t="1274" x="5607050" y="3979863"/>
          <p14:tracePt t="1291" x="5495925" y="3954463"/>
          <p14:tracePt t="1308" x="5370513" y="3905250"/>
          <p14:tracePt t="1325" x="5232400" y="3854450"/>
          <p14:tracePt t="1342" x="5132388" y="3841750"/>
          <p14:tracePt t="1345" x="5068888" y="3816350"/>
          <p14:tracePt t="1359" x="5032375" y="3803650"/>
          <p14:tracePt t="1361" x="5006975" y="3803650"/>
          <p14:tracePt t="1376" x="4968875" y="3792538"/>
          <p14:tracePt t="1392" x="4945063" y="3792538"/>
          <p14:tracePt t="1745" x="4956175" y="3792538"/>
          <p14:tracePt t="1752" x="5006975" y="3792538"/>
          <p14:tracePt t="1760" x="5081588" y="3792538"/>
          <p14:tracePt t="1777" x="5332413" y="3792538"/>
          <p14:tracePt t="1793" x="5619750" y="3792538"/>
          <p14:tracePt t="1809" x="5970588" y="3754438"/>
          <p14:tracePt t="1827" x="6421438" y="3641725"/>
          <p14:tracePt t="1843" x="6821488" y="3479800"/>
          <p14:tracePt t="1859" x="7159625" y="3367088"/>
          <p14:tracePt t="1876" x="7435850" y="3278188"/>
          <p14:tracePt t="1893" x="7673975" y="3190875"/>
          <p14:tracePt t="1896" x="7761288" y="3165475"/>
          <p14:tracePt t="1909" x="7848600" y="3154363"/>
          <p14:tracePt t="1912" x="7897813" y="3141663"/>
          <p14:tracePt t="1927" x="7935913" y="3141663"/>
          <p14:tracePt t="1929" x="7986713" y="3141663"/>
          <p14:tracePt t="1943" x="8023225" y="3141663"/>
          <p14:tracePt t="1945" x="8061325" y="3141663"/>
          <p14:tracePt t="1960" x="8110538" y="3141663"/>
          <p14:tracePt t="1977" x="8161338" y="3141663"/>
          <p14:tracePt t="1993" x="8223250" y="3154363"/>
          <p14:tracePt t="2010" x="8299450" y="3165475"/>
          <p14:tracePt t="2026" x="8374063" y="3190875"/>
          <p14:tracePt t="2043" x="8461375" y="3203575"/>
          <p14:tracePt t="2060" x="8624888" y="3216275"/>
          <p14:tracePt t="2076" x="8874125" y="3241675"/>
          <p14:tracePt t="2093" x="9150350" y="3241675"/>
          <p14:tracePt t="2096" x="9301163" y="3241675"/>
          <p14:tracePt t="2110" x="9450388" y="3241675"/>
          <p14:tracePt t="2113" x="9613900" y="3241675"/>
          <p14:tracePt t="2128" x="9763125" y="3241675"/>
          <p14:tracePt t="2131" x="9913938" y="3241675"/>
          <p14:tracePt t="2145" x="10226675" y="3241675"/>
          <p14:tracePt t="2161" x="10526713" y="3241675"/>
          <p14:tracePt t="2178" x="10777538" y="3241675"/>
          <p14:tracePt t="2195" x="10952163" y="3241675"/>
          <p14:tracePt t="2210" x="11052175" y="3241675"/>
          <p14:tracePt t="2227" x="11115675" y="3241675"/>
          <p14:tracePt t="2244" x="11177588" y="3228975"/>
          <p14:tracePt t="2262" x="11277600" y="3216275"/>
          <p14:tracePt t="2265" x="11328400" y="3190875"/>
          <p14:tracePt t="2279" x="11403013" y="3165475"/>
          <p14:tracePt t="2296" x="11566525" y="3103563"/>
          <p14:tracePt t="2298" x="11653838" y="3054350"/>
          <p14:tracePt t="2312" x="11766550" y="3016250"/>
          <p14:tracePt t="2314" x="11866563" y="2965450"/>
          <p14:tracePt t="2330" x="12079288" y="2890838"/>
          <p14:tracePt t="9076" x="12091988" y="3278188"/>
          <p14:tracePt t="9084" x="12053888" y="3290888"/>
          <p14:tracePt t="9095" x="12004675" y="3316288"/>
          <p14:tracePt t="9097" x="11953875" y="3341688"/>
          <p14:tracePt t="9112" x="11815763" y="3429000"/>
          <p14:tracePt t="9129" x="11728450" y="3490913"/>
          <p14:tracePt t="9145" x="11703050" y="3503613"/>
          <p14:tracePt t="9209" x="11703050" y="3516313"/>
          <p14:tracePt t="9217" x="11691938" y="3529013"/>
          <p14:tracePt t="9228" x="11666538" y="3554413"/>
          <p14:tracePt t="9245" x="11553825" y="3703638"/>
          <p14:tracePt t="9248" x="11479213" y="3803650"/>
          <p14:tracePt t="9263" x="11428413" y="3892550"/>
          <p14:tracePt t="9265" x="11366500" y="4005263"/>
          <p14:tracePt t="9279" x="11303000" y="4117975"/>
          <p14:tracePt t="9281" x="11241088" y="4267200"/>
          <p14:tracePt t="9296" x="11164888" y="4530725"/>
          <p14:tracePt t="9313" x="11090275" y="4743450"/>
          <p14:tracePt t="9329" x="11077575" y="4830763"/>
          <p14:tracePt t="9346" x="11077575" y="4856163"/>
          <p14:tracePt t="9362" x="11077575" y="4868863"/>
          <p14:tracePt t="9449" x="11077575" y="4879975"/>
          <p14:tracePt t="9457" x="11077575" y="4918075"/>
          <p14:tracePt t="9465" x="11064875" y="4956175"/>
          <p14:tracePt t="9480" x="11064875" y="5005388"/>
          <p14:tracePt t="9497" x="11064875" y="5092700"/>
          <p14:tracePt t="9513" x="11028363" y="5205413"/>
          <p14:tracePt t="9529" x="11015663" y="5294313"/>
          <p14:tracePt t="9546" x="10990263" y="5343525"/>
          <p14:tracePt t="9562" x="10990263" y="5368925"/>
          <p14:tracePt t="9579" x="10977563" y="5381625"/>
          <p14:tracePt t="9596" x="10964863" y="5381625"/>
          <p14:tracePt t="9614" x="10939463" y="5394325"/>
          <p14:tracePt t="9617" x="10928350" y="5394325"/>
          <p14:tracePt t="9630" x="10915650" y="5407025"/>
          <p14:tracePt t="9632" x="10890250" y="5418138"/>
          <p14:tracePt t="9647" x="10864850" y="5418138"/>
          <p14:tracePt t="9649" x="10839450" y="5430838"/>
          <p14:tracePt t="9664" x="10764838" y="5430838"/>
          <p14:tracePt t="9680" x="10626725" y="5456238"/>
          <p14:tracePt t="9697" x="10477500" y="5456238"/>
          <p14:tracePt t="9714" x="10277475" y="5456238"/>
          <p14:tracePt t="9730" x="9988550" y="5481638"/>
          <p14:tracePt t="9747" x="9650413" y="5494338"/>
          <p14:tracePt t="9765" x="9337675" y="5494338"/>
          <p14:tracePt t="9780" x="9088438" y="5494338"/>
          <p14:tracePt t="9797" x="8886825" y="5518150"/>
          <p14:tracePt t="9800" x="8786813" y="5530850"/>
          <p14:tracePt t="9814" x="8699500" y="5543550"/>
          <p14:tracePt t="9817" x="8624888" y="5568950"/>
          <p14:tracePt t="9831" x="8574088" y="5581650"/>
          <p14:tracePt t="9833" x="8537575" y="5581650"/>
          <p14:tracePt t="9848" x="8461375" y="5594350"/>
          <p14:tracePt t="9865" x="8386763" y="5619750"/>
          <p14:tracePt t="9881" x="8312150" y="5643563"/>
          <p14:tracePt t="9897" x="8248650" y="5643563"/>
          <p14:tracePt t="9914" x="8186738" y="5656263"/>
          <p14:tracePt t="9931" x="8123238" y="5656263"/>
          <p14:tracePt t="9947" x="8061325" y="5668963"/>
          <p14:tracePt t="9964" x="7999413" y="5668963"/>
          <p14:tracePt t="9980" x="7935913" y="5668963"/>
          <p14:tracePt t="9997" x="7861300" y="5694363"/>
          <p14:tracePt t="10000" x="7835900" y="5694363"/>
          <p14:tracePt t="10013" x="7810500" y="5694363"/>
          <p14:tracePt t="10031" x="7735888" y="5694363"/>
          <p14:tracePt t="10033" x="7723188" y="5694363"/>
          <p14:tracePt t="10049" x="7673975" y="5694363"/>
          <p14:tracePt t="10065" x="7623175" y="5694363"/>
          <p14:tracePt t="10081" x="7585075" y="5694363"/>
          <p14:tracePt t="10098" x="7561263" y="5694363"/>
          <p14:tracePt t="10114" x="7523163" y="5694363"/>
          <p14:tracePt t="10130" x="7459663" y="5681663"/>
          <p14:tracePt t="10147" x="7372350" y="5656263"/>
          <p14:tracePt t="10165" x="7297738" y="5619750"/>
          <p14:tracePt t="10168" x="7259638" y="5607050"/>
          <p14:tracePt t="10181" x="7223125" y="5607050"/>
          <p14:tracePt t="10184" x="7172325" y="5581650"/>
          <p14:tracePt t="10198" x="7134225" y="5568950"/>
          <p14:tracePt t="10200" x="7085013" y="5543550"/>
          <p14:tracePt t="10215" x="7021513" y="5507038"/>
          <p14:tracePt t="10217" x="6946900" y="5494338"/>
          <p14:tracePt t="10232" x="6784975" y="5418138"/>
          <p14:tracePt t="10248" x="6621463" y="5343525"/>
          <p14:tracePt t="10265" x="6508750" y="5294313"/>
          <p14:tracePt t="10281" x="6459538" y="5256213"/>
          <p14:tracePt t="10298" x="6370638" y="5181600"/>
          <p14:tracePt t="10314" x="6259513" y="5092700"/>
          <p14:tracePt t="10332" x="6170613" y="5018088"/>
          <p14:tracePt t="10348" x="6096000" y="4930775"/>
          <p14:tracePt t="10365" x="5995988" y="4792663"/>
          <p14:tracePt t="10369" x="5945188" y="4718050"/>
          <p14:tracePt t="10381" x="5908675" y="4643438"/>
          <p14:tracePt t="10385" x="5883275" y="4579938"/>
          <p14:tracePt t="10399" x="5870575" y="4505325"/>
          <p14:tracePt t="10401" x="5832475" y="4418013"/>
          <p14:tracePt t="10416" x="5808663" y="4192588"/>
          <p14:tracePt t="10432" x="5795963" y="3867150"/>
          <p14:tracePt t="10449" x="5795963" y="3503613"/>
          <p14:tracePt t="10466" x="5795963" y="3178175"/>
          <p14:tracePt t="10482" x="5795963" y="2952750"/>
          <p14:tracePt t="10498" x="5795963" y="2752725"/>
          <p14:tracePt t="10515" x="5795963" y="2627313"/>
          <p14:tracePt t="10532" x="5795963" y="2578100"/>
          <p14:tracePt t="10549" x="5795963" y="2565400"/>
          <p14:tracePt t="10552" x="5795963" y="2552700"/>
          <p14:tracePt t="10567" x="5795963" y="2540000"/>
          <p14:tracePt t="10571" x="5795963" y="2527300"/>
          <p14:tracePt t="10583" x="5795963" y="2516188"/>
          <p14:tracePt t="10585" x="5795963" y="2490788"/>
          <p14:tracePt t="10600" x="5795963" y="2465388"/>
          <p14:tracePt t="10616" x="5795963" y="2452688"/>
          <p14:tracePt t="10633" x="5795963" y="2439988"/>
          <p14:tracePt t="10745" x="5795963" y="2427288"/>
          <p14:tracePt t="10752" x="5795963" y="2414588"/>
          <p14:tracePt t="10769" x="5795963" y="2403475"/>
          <p14:tracePt t="10784" x="5795963" y="2378075"/>
          <p14:tracePt t="10800" x="5795963" y="2352675"/>
          <p14:tracePt t="10817" x="5795963" y="2327275"/>
          <p14:tracePt t="14936" x="5795963" y="2339975"/>
          <p14:tracePt t="14945" x="5795963" y="2352675"/>
          <p14:tracePt t="14961" x="5795963" y="2365375"/>
          <p14:tracePt t="14978" x="5783263" y="2378075"/>
          <p14:tracePt t="14994" x="5783263" y="2390775"/>
          <p14:tracePt t="15010" x="5770563" y="2390775"/>
          <p14:tracePt t="15027" x="5770563" y="2403475"/>
          <p14:tracePt t="15057" x="5770563" y="2414588"/>
          <p14:tracePt t="15065" x="5757863" y="2414588"/>
          <p14:tracePt t="15081" x="5757863" y="2427288"/>
          <p14:tracePt t="15120" x="5757863" y="2439988"/>
          <p14:tracePt t="15136" x="5745163" y="2439988"/>
          <p14:tracePt t="21352" x="5745163" y="2452688"/>
          <p14:tracePt t="21360" x="5745163" y="2478088"/>
          <p14:tracePt t="21378" x="5719763" y="2527300"/>
          <p14:tracePt t="21394" x="5719763" y="2578100"/>
          <p14:tracePt t="21410" x="5719763" y="2590800"/>
          <p14:tracePt t="21426" x="5719763" y="2616200"/>
          <p14:tracePt t="21444" x="5708650" y="2616200"/>
          <p14:tracePt t="21462" x="5708650" y="2627313"/>
          <p14:tracePt t="25440" x="5745163" y="2627313"/>
          <p14:tracePt t="25448" x="5783263" y="2627313"/>
          <p14:tracePt t="25457" x="5832475" y="2627313"/>
          <p14:tracePt t="25471" x="5857875" y="2627313"/>
          <p14:tracePt t="25488" x="5870575" y="2627313"/>
          <p14:tracePt t="25505" x="5883275" y="2627313"/>
          <p14:tracePt t="25592" x="5895975" y="2627313"/>
          <p14:tracePt t="25601" x="5908675" y="2627313"/>
          <p14:tracePt t="25632" x="5921375" y="2627313"/>
          <p14:tracePt t="25648" x="5945188" y="2627313"/>
          <p14:tracePt t="25664" x="5957888" y="2627313"/>
          <p14:tracePt t="25672" x="5957888" y="2616200"/>
          <p14:tracePt t="25688" x="5970588" y="2603500"/>
          <p14:tracePt t="25705" x="5995988" y="2603500"/>
          <p14:tracePt t="25722" x="6008688" y="2590800"/>
          <p14:tracePt t="25738" x="6021388" y="2578100"/>
          <p14:tracePt t="25755" x="6034088" y="2578100"/>
          <p14:tracePt t="25784" x="6034088" y="2565400"/>
          <p14:tracePt t="26128" x="6021388" y="2565400"/>
          <p14:tracePt t="26136" x="5995988" y="2565400"/>
          <p14:tracePt t="26146" x="5957888" y="2565400"/>
          <p14:tracePt t="26156" x="5932488" y="2578100"/>
          <p14:tracePt t="26173" x="5908675" y="2590800"/>
          <p14:tracePt t="26177" x="5895975" y="2590800"/>
          <p14:tracePt t="26200" x="5883275" y="2590800"/>
          <p14:tracePt t="26240" x="5870575" y="2590800"/>
          <p14:tracePt t="26248" x="5857875" y="2590800"/>
          <p14:tracePt t="26257" x="5857875" y="2603500"/>
          <p14:tracePt t="26280" x="5845175" y="2603500"/>
          <p14:tracePt t="26290" x="5845175" y="2616200"/>
          <p14:tracePt t="26307" x="5832475" y="2616200"/>
          <p14:tracePt t="26329" x="5821363" y="2616200"/>
          <p14:tracePt t="28968" x="5821363" y="2627313"/>
          <p14:tracePt t="28985" x="5821363" y="2640013"/>
          <p14:tracePt t="29017" x="5808663" y="2652713"/>
          <p14:tracePt t="29024" x="5808663" y="2665413"/>
          <p14:tracePt t="29049" x="5795963" y="2678113"/>
          <p14:tracePt t="29096" x="5783263" y="2690813"/>
          <p14:tracePt t="29128" x="5783263" y="2703513"/>
          <p14:tracePt t="29161" x="5783263" y="2716213"/>
          <p14:tracePt t="29360" x="5783263" y="2728913"/>
          <p14:tracePt t="29368" x="5783263" y="2740025"/>
          <p14:tracePt t="29381" x="5783263" y="2752725"/>
          <p14:tracePt t="29384" x="5783263" y="2765425"/>
          <p14:tracePt t="29398" x="5783263" y="2790825"/>
          <p14:tracePt t="29416" x="5783263" y="2803525"/>
          <p14:tracePt t="29432" x="5757863" y="2803525"/>
          <p14:tracePt t="29464" x="5757863" y="2816225"/>
          <p14:tracePt t="29472" x="5757863" y="2828925"/>
          <p14:tracePt t="29488" x="5745163" y="2828925"/>
          <p14:tracePt t="29560" x="5745163" y="2852738"/>
          <p14:tracePt t="29568" x="5770563" y="2878138"/>
          <p14:tracePt t="29582" x="5808663" y="2916238"/>
          <p14:tracePt t="29585" x="5821363" y="2941638"/>
          <p14:tracePt t="29599" x="5845175" y="2965450"/>
          <p14:tracePt t="29601" x="5845175" y="2990850"/>
          <p14:tracePt t="29616" x="5845175" y="3041650"/>
          <p14:tracePt t="29632" x="5845175" y="3078163"/>
          <p14:tracePt t="29648" x="5845175" y="3090863"/>
          <p14:tracePt t="29666" x="5845175" y="3103563"/>
          <p14:tracePt t="29929" x="5845175" y="3128963"/>
          <p14:tracePt t="29936" x="5857875" y="3141663"/>
          <p14:tracePt t="29949" x="5870575" y="3165475"/>
          <p14:tracePt t="29952" x="5870575" y="3178175"/>
          <p14:tracePt t="29966" x="5870575" y="3190875"/>
          <p14:tracePt t="29969" x="5870575" y="3203575"/>
          <p14:tracePt t="29983" x="5870575" y="3216275"/>
          <p14:tracePt t="30216" x="5883275" y="3216275"/>
          <p14:tracePt t="30233" x="5883275" y="3203575"/>
          <p14:tracePt t="30241" x="5895975" y="3190875"/>
          <p14:tracePt t="30249" x="5895975" y="3165475"/>
          <p14:tracePt t="30266" x="5921375" y="3141663"/>
          <p14:tracePt t="30284" x="5921375" y="3103563"/>
          <p14:tracePt t="30301" x="5932488" y="3090863"/>
          <p14:tracePt t="30317" x="5945188" y="3078163"/>
          <p14:tracePt t="30334" x="5945188" y="3065463"/>
          <p14:tracePt t="48712" x="5957888" y="3065463"/>
          <p14:tracePt t="48729" x="5970588" y="3065463"/>
          <p14:tracePt t="48737" x="5995988" y="3065463"/>
          <p14:tracePt t="48760" x="6021388" y="3054350"/>
          <p14:tracePt t="48768" x="6070600" y="3028950"/>
          <p14:tracePt t="48782" x="6183313" y="2978150"/>
          <p14:tracePt t="48784" x="6359525" y="2916238"/>
          <p14:tracePt t="48798" x="6596063" y="2828925"/>
          <p14:tracePt t="48800" x="6921500" y="2690813"/>
          <p14:tracePt t="48815" x="7697788" y="2503488"/>
          <p14:tracePt t="48832" x="8448675" y="2478088"/>
          <p14:tracePt t="48848" x="9124950" y="2540000"/>
          <p14:tracePt t="48866" x="9626600" y="2652713"/>
          <p14:tracePt t="48882" x="9901238" y="2703513"/>
          <p14:tracePt t="48898" x="10001250" y="2728913"/>
          <p14:tracePt t="48916" x="10039350" y="2728913"/>
          <p14:tracePt t="48933" x="10039350" y="2740025"/>
          <p14:tracePt t="48949" x="10039350" y="2752725"/>
          <p14:tracePt t="48952" x="10039350" y="2765425"/>
          <p14:tracePt t="48968" x="10001250" y="2790825"/>
          <p14:tracePt t="48983" x="9888538" y="2803525"/>
          <p14:tracePt t="49000" x="9813925" y="2816225"/>
          <p14:tracePt t="49016" x="9750425" y="2816225"/>
          <p14:tracePt t="49033" x="9726613" y="2828925"/>
          <p14:tracePt t="49176" x="9713913" y="2828925"/>
          <p14:tracePt t="49184" x="9713913" y="2803525"/>
          <p14:tracePt t="49200" x="9713913" y="2778125"/>
          <p14:tracePt t="49217" x="9701213" y="2716213"/>
          <p14:tracePt t="49233" x="9701213" y="2690813"/>
          <p14:tracePt t="49250" x="9701213" y="2665413"/>
          <p14:tracePt t="49266" x="9701213" y="2652713"/>
          <p14:tracePt t="57089" x="9701213" y="2665413"/>
          <p14:tracePt t="57096" x="9726613" y="2665413"/>
          <p14:tracePt t="57104" x="9739313" y="2678113"/>
          <p14:tracePt t="57120" x="9763125" y="2716213"/>
          <p14:tracePt t="57138" x="9775825" y="2728913"/>
          <p14:tracePt t="57154" x="9801225" y="2752725"/>
          <p14:tracePt t="57185" x="9801225" y="2765425"/>
          <p14:tracePt t="57200" x="9801225" y="2778125"/>
          <p14:tracePt t="57209" x="9813925" y="2778125"/>
          <p14:tracePt t="57232" x="9813925" y="2790825"/>
          <p14:tracePt t="63912" x="9813925" y="2803525"/>
          <p14:tracePt t="63944" x="9813925" y="2816225"/>
          <p14:tracePt t="63952" x="9813925" y="2828925"/>
          <p14:tracePt t="63968" x="9813925" y="2840038"/>
          <p14:tracePt t="64424" x="9826625" y="2840038"/>
          <p14:tracePt t="67664" x="9826625" y="2865438"/>
          <p14:tracePt t="67672" x="9826625" y="2890838"/>
          <p14:tracePt t="67681" x="9826625" y="2916238"/>
          <p14:tracePt t="67698" x="9826625" y="2928938"/>
          <p14:tracePt t="67720" x="9826625" y="2941638"/>
          <p14:tracePt t="67744" x="9826625" y="2952750"/>
          <p14:tracePt t="67752" x="9826625" y="2965450"/>
          <p14:tracePt t="67776" x="9813925" y="2965450"/>
          <p14:tracePt t="67783" x="9801225" y="2978150"/>
          <p14:tracePt t="68320" x="9801225" y="2990850"/>
          <p14:tracePt t="79992" x="9801225" y="3003550"/>
          <p14:tracePt t="80000" x="9801225" y="3016250"/>
          <p14:tracePt t="80014" x="9788525" y="3041650"/>
          <p14:tracePt t="80016" x="9788525" y="3078163"/>
          <p14:tracePt t="80032" x="9775825" y="3128963"/>
          <p14:tracePt t="80048" x="9775825" y="3190875"/>
          <p14:tracePt t="80064" x="9775825" y="3241675"/>
          <p14:tracePt t="80081" x="9775825" y="3278188"/>
          <p14:tracePt t="80098" x="9775825" y="3316288"/>
          <p14:tracePt t="80113" x="9775825" y="3354388"/>
          <p14:tracePt t="80130" x="9775825" y="3403600"/>
          <p14:tracePt t="80146" x="9775825" y="3454400"/>
          <p14:tracePt t="80163" x="9763125" y="3503613"/>
          <p14:tracePt t="80180" x="9750425" y="3541713"/>
          <p14:tracePt t="80184" x="9750425" y="3567113"/>
          <p14:tracePt t="80198" x="9750425" y="3579813"/>
          <p14:tracePt t="80200" x="9739313" y="3603625"/>
          <p14:tracePt t="80214" x="9739313" y="3616325"/>
          <p14:tracePt t="80231" x="9713913" y="3654425"/>
          <p14:tracePt t="80248" x="9713913" y="3667125"/>
          <p14:tracePt t="80264" x="9713913" y="3679825"/>
          <p14:tracePt t="80752" x="9739313" y="3679825"/>
          <p14:tracePt t="80760" x="9775825" y="3667125"/>
          <p14:tracePt t="80768" x="9839325" y="3629025"/>
          <p14:tracePt t="80783" x="9988550" y="3541713"/>
          <p14:tracePt t="80799" x="10139363" y="3467100"/>
          <p14:tracePt t="80817" x="10264775" y="3416300"/>
          <p14:tracePt t="80833" x="10352088" y="3367088"/>
          <p14:tracePt t="80849" x="10414000" y="3316288"/>
          <p14:tracePt t="80865" x="10439400" y="3290888"/>
          <p14:tracePt t="80883" x="10464800" y="3267075"/>
          <p14:tracePt t="80899" x="10464800" y="3254375"/>
          <p14:tracePt t="81215" x="10464800" y="3241675"/>
          <p14:tracePt t="81233" x="10464800" y="3228975"/>
          <p14:tracePt t="81248" x="10477500" y="3216275"/>
          <p14:tracePt t="82328" x="10464800" y="3216275"/>
          <p14:tracePt t="82338" x="10452100" y="3216275"/>
          <p14:tracePt t="89784" x="10452100" y="3203575"/>
          <p14:tracePt t="89791" x="10464800" y="3190875"/>
          <p14:tracePt t="89806" x="10490200" y="3178175"/>
          <p14:tracePt t="89808" x="10502900" y="3178175"/>
          <p14:tracePt t="89823" x="10526713" y="3165475"/>
          <p14:tracePt t="89976" x="10514013" y="3165475"/>
          <p14:tracePt t="89983" x="10477500" y="3165475"/>
          <p14:tracePt t="89992" x="10439400" y="3165475"/>
          <p14:tracePt t="90007" x="10390188" y="3165475"/>
          <p14:tracePt t="90024" x="10364788" y="3165475"/>
          <p14:tracePt t="90055" x="10414000" y="3165475"/>
          <p14:tracePt t="90064" x="10502900" y="3165475"/>
          <p14:tracePt t="90073" x="10614025" y="3165475"/>
          <p14:tracePt t="90089" x="10852150" y="3165475"/>
          <p14:tracePt t="90106" x="11115675" y="3165475"/>
          <p14:tracePt t="90122" x="11403013" y="3165475"/>
          <p14:tracePt t="90140" x="11591925" y="3165475"/>
          <p14:tracePt t="90158" x="11666538" y="3165475"/>
          <p14:tracePt t="90161" x="11679238" y="3165475"/>
          <p14:tracePt t="90208" x="11666538" y="3165475"/>
          <p14:tracePt t="90216" x="11628438" y="3165475"/>
          <p14:tracePt t="90224" x="11591925" y="3154363"/>
          <p14:tracePt t="90240" x="11515725" y="3116263"/>
          <p14:tracePt t="90257" x="11466513" y="3103563"/>
          <p14:tracePt t="90273" x="11428413" y="3090863"/>
          <p14:tracePt t="90290" x="11403013" y="3090863"/>
          <p14:tracePt t="90432" x="11403013" y="3078163"/>
          <p14:tracePt t="90448" x="11403013" y="3065463"/>
          <p14:tracePt t="90457" x="11403013" y="3054350"/>
          <p14:tracePt t="90464" x="11403013" y="3041650"/>
          <p14:tracePt t="90480" x="11390313" y="3028950"/>
          <p14:tracePt t="90543" x="11377613" y="3028950"/>
          <p14:tracePt t="90568" x="11366500" y="3028950"/>
          <p14:tracePt t="92968" x="11353800" y="3028950"/>
          <p14:tracePt t="92985" x="11341100" y="3028950"/>
          <p14:tracePt t="93016" x="11328400" y="3028950"/>
          <p14:tracePt t="93335" x="11315700" y="3028950"/>
          <p14:tracePt t="93344" x="11303000" y="3028950"/>
          <p14:tracePt t="93352" x="11290300" y="3028950"/>
          <p14:tracePt t="93365" x="11266488" y="3028950"/>
          <p14:tracePt t="93382" x="11253788" y="3028950"/>
          <p14:tracePt t="93384" x="11241088" y="3028950"/>
          <p14:tracePt t="93399" x="11202988" y="3028950"/>
          <p14:tracePt t="93416" x="11153775" y="3028950"/>
          <p14:tracePt t="93433" x="11115675" y="3028950"/>
          <p14:tracePt t="93449" x="11064875" y="3028950"/>
          <p14:tracePt t="93465" x="11028363" y="3054350"/>
          <p14:tracePt t="93488" x="11028363" y="3065463"/>
          <p14:tracePt t="93498" x="11015663" y="3065463"/>
          <p14:tracePt t="93568" x="11002963" y="3065463"/>
          <p14:tracePt t="93576" x="10977563" y="3065463"/>
          <p14:tracePt t="93583" x="10952163" y="3065463"/>
          <p14:tracePt t="93599" x="10902950" y="3065463"/>
          <p14:tracePt t="93617" x="10864850" y="3065463"/>
          <p14:tracePt t="93633" x="10828338" y="3065463"/>
          <p14:tracePt t="93649" x="10790238" y="3065463"/>
          <p14:tracePt t="93665" x="10764838" y="3065463"/>
          <p14:tracePt t="93683" x="10739438" y="3065463"/>
          <p14:tracePt t="93699" x="10715625" y="3065463"/>
          <p14:tracePt t="93716" x="10702925" y="3065463"/>
          <p14:tracePt t="93736" x="10690225" y="3065463"/>
          <p14:tracePt t="96519" x="10677525" y="3065463"/>
          <p14:tracePt t="96527" x="10639425" y="3065463"/>
          <p14:tracePt t="96540" x="10514013" y="3065463"/>
          <p14:tracePt t="96543" x="10364788" y="3065463"/>
          <p14:tracePt t="96556" x="10239375" y="3028950"/>
          <p14:tracePt t="96559" x="10126663" y="3003550"/>
          <p14:tracePt t="96574" x="10039350" y="2978150"/>
          <p14:tracePt t="96576" x="9952038" y="2965450"/>
          <p14:tracePt t="96591" x="9763125" y="2941638"/>
          <p14:tracePt t="96607" x="9513888" y="2916238"/>
          <p14:tracePt t="96624" x="9375775" y="2916238"/>
          <p14:tracePt t="96640" x="9312275" y="2903538"/>
          <p14:tracePt t="96657" x="9250363" y="2903538"/>
          <p14:tracePt t="96673" x="9124950" y="2890838"/>
          <p14:tracePt t="96690" x="8975725" y="2865438"/>
          <p14:tracePt t="96707" x="8786813" y="2852738"/>
          <p14:tracePt t="96723" x="8612188" y="2828925"/>
          <p14:tracePt t="96740" x="8474075" y="2803525"/>
          <p14:tracePt t="96743" x="8424863" y="2790825"/>
          <p14:tracePt t="96757" x="8374063" y="2778125"/>
          <p14:tracePt t="96760" x="8348663" y="2778125"/>
          <p14:tracePt t="96775" x="8324850" y="2778125"/>
          <p14:tracePt t="96791" x="8299450" y="2778125"/>
          <p14:tracePt t="96808" x="8286750" y="2765425"/>
          <p14:tracePt t="96824" x="8274050" y="2765425"/>
          <p14:tracePt t="96841" x="8261350" y="2765425"/>
          <p14:tracePt t="96857" x="8261350" y="2752725"/>
          <p14:tracePt t="96873" x="8261350" y="2728913"/>
          <p14:tracePt t="96890" x="8261350" y="2716213"/>
          <p14:tracePt t="96908" x="8261350" y="2690813"/>
          <p14:tracePt t="96925" x="8274050" y="2652713"/>
          <p14:tracePt t="96928" x="8274050" y="2640013"/>
          <p14:tracePt t="96941" x="8261350" y="2616200"/>
          <p14:tracePt t="96944" x="8186738" y="2590800"/>
          <p14:tracePt t="96958" x="8048625" y="2565400"/>
          <p14:tracePt t="96960" x="7835900" y="2552700"/>
          <p14:tracePt t="96974" x="7085013" y="2552700"/>
          <p14:tracePt t="96992" x="6208713" y="2552700"/>
          <p14:tracePt t="97008" x="5595938" y="2552700"/>
          <p14:tracePt t="97025" x="5383213" y="2552700"/>
          <p14:tracePt t="97041" x="5357813" y="2552700"/>
          <p14:tracePt t="97079" x="5370513" y="2552700"/>
          <p14:tracePt t="97088" x="5419725" y="2552700"/>
          <p14:tracePt t="97096" x="5507038" y="2552700"/>
          <p14:tracePt t="97109" x="5595938" y="2552700"/>
          <p14:tracePt t="97112" x="5670550" y="2552700"/>
          <p14:tracePt t="97125" x="5770563" y="2552700"/>
          <p14:tracePt t="97128" x="5895975" y="2552700"/>
          <p14:tracePt t="97142" x="6034088" y="2578100"/>
          <p14:tracePt t="97144" x="6157913" y="2590800"/>
          <p14:tracePt t="97159" x="6421438" y="2616200"/>
          <p14:tracePt t="97175" x="6646863" y="2627313"/>
          <p14:tracePt t="97192" x="6808788" y="2640013"/>
          <p14:tracePt t="97208" x="6859588" y="2640013"/>
          <p14:tracePt t="97226" x="6884988" y="2640013"/>
          <p14:tracePt t="97303" x="6884988" y="2652713"/>
          <p14:tracePt t="97311" x="6884988" y="2665413"/>
          <p14:tracePt t="97326" x="6859588" y="2665413"/>
          <p14:tracePt t="97329" x="6808788" y="2665413"/>
          <p14:tracePt t="97344" x="6696075" y="2678113"/>
          <p14:tracePt t="97360" x="6596063" y="2690813"/>
          <p14:tracePt t="97377" x="6584950" y="2703513"/>
          <p14:tracePt t="97380" x="6572250" y="2703513"/>
          <p14:tracePt t="97393" x="6559550" y="2703513"/>
          <p14:tracePt t="97430" x="6584950" y="2703513"/>
          <p14:tracePt t="97439" x="6659563" y="2703513"/>
          <p14:tracePt t="97447" x="6784975" y="2703513"/>
          <p14:tracePt t="97459" x="6921500" y="2690813"/>
          <p14:tracePt t="97476" x="7185025" y="2640013"/>
          <p14:tracePt t="97492" x="7435850" y="2616200"/>
          <p14:tracePt t="97494" x="7523163" y="2603500"/>
          <p14:tracePt t="97509" x="7572375" y="2603500"/>
          <p14:tracePt t="97511" x="7597775" y="2603500"/>
          <p14:tracePt t="97560" x="7561263" y="2603500"/>
          <p14:tracePt t="97567" x="7510463" y="2603500"/>
          <p14:tracePt t="97578" x="7472363" y="2603500"/>
          <p14:tracePt t="97594" x="7435850" y="2603500"/>
          <p14:tracePt t="97611" x="7410450" y="2603500"/>
          <p14:tracePt t="97627" x="7397750" y="2603500"/>
          <p14:tracePt t="97809" x="7410450" y="2603500"/>
          <p14:tracePt t="97815" x="7448550" y="2627313"/>
          <p14:tracePt t="97827" x="7497763" y="2627313"/>
          <p14:tracePt t="97845" x="7572375" y="2652713"/>
          <p14:tracePt t="97848" x="7597775" y="2652713"/>
          <p14:tracePt t="97861" x="7610475" y="2665413"/>
          <p14:tracePt t="97864" x="7623175" y="2665413"/>
          <p14:tracePt t="98424" x="7585075" y="2665413"/>
          <p14:tracePt t="98431" x="7535863" y="2665413"/>
          <p14:tracePt t="98446" x="7472363" y="2678113"/>
          <p14:tracePt t="98464" x="7259638" y="2690813"/>
          <p14:tracePt t="98480" x="7110413" y="2703513"/>
          <p14:tracePt t="98497" x="6946900" y="2716213"/>
          <p14:tracePt t="98513" x="6797675" y="2740025"/>
          <p14:tracePt t="98530" x="6672263" y="2752725"/>
          <p14:tracePt t="98547" x="6521450" y="2765425"/>
          <p14:tracePt t="98562" x="6383338" y="2765425"/>
          <p14:tracePt t="98580" x="6321425" y="2765425"/>
          <p14:tracePt t="98583" x="6308725" y="2765425"/>
          <p14:tracePt t="98597" x="6308725" y="2778125"/>
          <p14:tracePt t="98599" x="6296025" y="2778125"/>
          <p14:tracePt t="98614" x="6283325" y="2778125"/>
          <p14:tracePt t="98616" x="6270625" y="2778125"/>
          <p14:tracePt t="98632" x="6259513" y="2778125"/>
          <p14:tracePt t="98647" x="6234113" y="2778125"/>
          <p14:tracePt t="98664" x="6208713" y="2778125"/>
          <p14:tracePt t="98681" x="6183313" y="2778125"/>
          <p14:tracePt t="98697" x="6146800" y="2778125"/>
          <p14:tracePt t="98714" x="6096000" y="2778125"/>
          <p14:tracePt t="98730" x="6034088" y="2778125"/>
          <p14:tracePt t="98746" x="5983288" y="2790825"/>
          <p14:tracePt t="98764" x="5921375" y="2816225"/>
          <p14:tracePt t="98768" x="5883275" y="2828925"/>
          <p14:tracePt t="98780" x="5845175" y="2828925"/>
          <p14:tracePt t="98783" x="5821363" y="2840038"/>
          <p14:tracePt t="98797" x="5783263" y="2852738"/>
          <p14:tracePt t="98800" x="5745163" y="2865438"/>
          <p14:tracePt t="98814" x="5719763" y="2878138"/>
          <p14:tracePt t="98831" x="5607050" y="2903538"/>
          <p14:tracePt t="98848" x="5570538" y="2903538"/>
          <p14:tracePt t="98864" x="5532438" y="2916238"/>
          <p14:tracePt t="98880" x="5519738" y="2928938"/>
          <p14:tracePt t="98897" x="5507038" y="2928938"/>
          <p14:tracePt t="98914" x="5495925" y="2928938"/>
          <p14:tracePt t="98929" x="5483225" y="2941638"/>
          <p14:tracePt t="98952" x="5470525" y="2941638"/>
          <p14:tracePt t="98976" x="5457825" y="2941638"/>
          <p14:tracePt t="98985" x="5445125" y="2941638"/>
          <p14:tracePt t="99000" x="5432425" y="2941638"/>
          <p14:tracePt t="99014" x="5432425" y="2952750"/>
          <p14:tracePt t="99016" x="5419725" y="2952750"/>
          <p14:tracePt t="99029" x="5394325" y="2952750"/>
          <p14:tracePt t="99047" x="5357813" y="2952750"/>
          <p14:tracePt t="99063" x="5319713" y="2952750"/>
          <p14:tracePt t="99080" x="5281613" y="2965450"/>
          <p14:tracePt t="99097" x="5232400" y="2965450"/>
          <p14:tracePt t="99112" x="5194300" y="2978150"/>
          <p14:tracePt t="99129" x="5170488" y="2990850"/>
          <p14:tracePt t="99160" x="5157788" y="2990850"/>
          <p14:tracePt t="99296" x="5157788" y="2978150"/>
          <p14:tracePt t="99303" x="5181600" y="2952750"/>
          <p14:tracePt t="99313" x="5207000" y="2941638"/>
          <p14:tracePt t="99330" x="5245100" y="2903538"/>
          <p14:tracePt t="99347" x="5294313" y="2878138"/>
          <p14:tracePt t="99363" x="5345113" y="2852738"/>
          <p14:tracePt t="99381" x="5394325" y="2828925"/>
          <p14:tracePt t="99384" x="5432425" y="2816225"/>
          <p14:tracePt t="99397" x="5457825" y="2816225"/>
          <p14:tracePt t="99399" x="5483225" y="2790825"/>
          <p14:tracePt t="99414" x="5507038" y="2778125"/>
          <p14:tracePt t="99416" x="5545138" y="2778125"/>
          <p14:tracePt t="99431" x="5595938" y="2752725"/>
          <p14:tracePt t="99447" x="5632450" y="2740025"/>
          <p14:tracePt t="99464" x="5645150" y="2728913"/>
          <p14:tracePt t="99480" x="5657850" y="2728913"/>
          <p14:tracePt t="99497" x="5657850" y="2716213"/>
          <p14:tracePt t="99514" x="5683250" y="2716213"/>
          <p14:tracePt t="99531" x="5695950" y="2716213"/>
          <p14:tracePt t="99547" x="5708650" y="2716213"/>
          <p14:tracePt t="99564" x="5732463" y="2703513"/>
          <p14:tracePt t="99567" x="5745163" y="2690813"/>
          <p14:tracePt t="99581" x="5770563" y="2690813"/>
          <p14:tracePt t="99584" x="5808663" y="2690813"/>
          <p14:tracePt t="99599" x="5870575" y="2665413"/>
          <p14:tracePt t="99615" x="5932488" y="2652713"/>
          <p14:tracePt t="99632" x="5983288" y="2652713"/>
          <p14:tracePt t="99648" x="6021388" y="2627313"/>
          <p14:tracePt t="99665" x="6034088" y="2627313"/>
          <p14:tracePt t="99681" x="6045200" y="2627313"/>
          <p14:tracePt t="99759" x="6057900" y="2627313"/>
          <p14:tracePt t="99775" x="6070600" y="2616200"/>
          <p14:tracePt t="99802" x="6083300" y="2616200"/>
          <p14:tracePt t="99808" x="6096000" y="2603500"/>
          <p14:tracePt t="99815" x="6121400" y="2590800"/>
          <p14:tracePt t="99832" x="6134100" y="2578100"/>
          <p14:tracePt t="99849" x="6146800" y="2565400"/>
          <p14:tracePt t="99865" x="6157913" y="2565400"/>
          <p14:tracePt t="99888" x="6170613" y="2565400"/>
          <p14:tracePt t="99912" x="6183313" y="2565400"/>
          <p14:tracePt t="99928" x="6196013" y="2565400"/>
          <p14:tracePt t="99952" x="6208713" y="2565400"/>
          <p14:tracePt t="99959" x="6221413" y="2565400"/>
          <p14:tracePt t="100167" x="6196013" y="2565400"/>
          <p14:tracePt t="100175" x="6146800" y="2565400"/>
          <p14:tracePt t="100183" x="6096000" y="2565400"/>
          <p14:tracePt t="100200" x="5995988" y="2565400"/>
          <p14:tracePt t="100216" x="5932488" y="2565400"/>
          <p14:tracePt t="100233" x="5908675" y="2565400"/>
          <p14:tracePt t="100249" x="5895975" y="2565400"/>
          <p14:tracePt t="100367" x="5921375" y="2565400"/>
          <p14:tracePt t="100375" x="5957888" y="2565400"/>
          <p14:tracePt t="100384" x="6008688" y="2565400"/>
          <p14:tracePt t="100400" x="6083300" y="2565400"/>
          <p14:tracePt t="100417" x="6146800" y="2565400"/>
          <p14:tracePt t="100434" x="6170613" y="2565400"/>
          <p14:tracePt t="100584" x="6170613" y="2578100"/>
          <p14:tracePt t="101120" x="6183313" y="2578100"/>
          <p14:tracePt t="101135" x="6196013" y="2578100"/>
          <p14:tracePt t="101143" x="6208713" y="2578100"/>
          <p14:tracePt t="101152" x="6221413" y="2590800"/>
          <p14:tracePt t="101169" x="6246813" y="2590800"/>
          <p14:tracePt t="101186" x="6259513" y="2590800"/>
          <p14:tracePt t="101201" x="6270625" y="2590800"/>
          <p14:tracePt t="101359" x="6259513" y="2590800"/>
          <p14:tracePt t="101369" x="6208713" y="2590800"/>
          <p14:tracePt t="101377" x="6146800" y="2590800"/>
          <p14:tracePt t="101385" x="6070600" y="2603500"/>
          <p14:tracePt t="101402" x="5908675" y="2627313"/>
          <p14:tracePt t="101419" x="5757863" y="2652713"/>
          <p14:tracePt t="101437" x="5670550" y="2665413"/>
          <p14:tracePt t="101453" x="5632450" y="2665413"/>
          <p14:tracePt t="101552" x="5683250" y="2665413"/>
          <p14:tracePt t="101559" x="5770563" y="2665413"/>
          <p14:tracePt t="101569" x="5883275" y="2665413"/>
          <p14:tracePt t="101586" x="6121400" y="2665413"/>
          <p14:tracePt t="101603" x="6283325" y="2665413"/>
          <p14:tracePt t="101620" x="6408738" y="2665413"/>
          <p14:tracePt t="101623" x="6446838" y="2665413"/>
          <p14:tracePt t="101636" x="6472238" y="2665413"/>
          <p14:tracePt t="101639" x="6483350" y="2665413"/>
          <p14:tracePt t="101654" x="6496050" y="2665413"/>
          <p14:tracePt t="101735" x="6483350" y="2665413"/>
          <p14:tracePt t="101743" x="6446838" y="2665413"/>
          <p14:tracePt t="101753" x="6396038" y="2665413"/>
          <p14:tracePt t="101770" x="6321425" y="2665413"/>
          <p14:tracePt t="101786" x="6283325" y="2665413"/>
          <p14:tracePt t="101804" x="6221413" y="2665413"/>
          <p14:tracePt t="101808" x="6196013" y="2665413"/>
          <p14:tracePt t="101821" x="6170613" y="2665413"/>
          <p14:tracePt t="101823" x="6157913" y="2652713"/>
          <p14:tracePt t="101837" x="6134100" y="2652713"/>
          <p14:tracePt t="101839" x="6121400" y="2652713"/>
          <p14:tracePt t="101856" x="6108700" y="2652713"/>
          <p14:tracePt t="101871" x="6096000" y="2652713"/>
          <p14:tracePt t="101887" x="6083300" y="2652713"/>
          <p14:tracePt t="101905" x="6045200" y="2652713"/>
          <p14:tracePt t="101921" x="6021388" y="2652713"/>
          <p14:tracePt t="101937" x="5957888" y="2652713"/>
          <p14:tracePt t="101953" x="5883275" y="2652713"/>
          <p14:tracePt t="101971" x="5808663" y="2665413"/>
          <p14:tracePt t="101987" x="5719763" y="2678113"/>
          <p14:tracePt t="102003" x="5645150" y="2703513"/>
          <p14:tracePt t="102021" x="5557838" y="2716213"/>
          <p14:tracePt t="102023" x="5532438" y="2716213"/>
          <p14:tracePt t="102038" x="5507038" y="2728913"/>
          <p14:tracePt t="102040" x="5470525" y="2740025"/>
          <p14:tracePt t="102054" x="5445125" y="2740025"/>
          <p14:tracePt t="102056" x="5419725" y="2740025"/>
          <p14:tracePt t="102071" x="5357813" y="2740025"/>
          <p14:tracePt t="102087" x="5281613" y="2752725"/>
          <p14:tracePt t="102104" x="5232400" y="2752725"/>
          <p14:tracePt t="102121" x="5194300" y="2752725"/>
          <p14:tracePt t="102137" x="5181600" y="2752725"/>
          <p14:tracePt t="102154" x="5157788" y="2752725"/>
          <p14:tracePt t="102359" x="5170488" y="2752725"/>
          <p14:tracePt t="102375" x="5181600" y="2752725"/>
          <p14:tracePt t="102383" x="5194300" y="2752725"/>
          <p14:tracePt t="102391" x="5207000" y="2752725"/>
          <p14:tracePt t="102407" x="5245100" y="2752725"/>
          <p14:tracePt t="102424" x="5270500" y="2752725"/>
          <p14:tracePt t="102440" x="5281613" y="2752725"/>
          <p14:tracePt t="102442" x="5294313" y="2752725"/>
          <p14:tracePt t="102458" x="5319713" y="2752725"/>
          <p14:tracePt t="102474" x="5332413" y="2752725"/>
          <p14:tracePt t="102491" x="5345113" y="2752725"/>
          <p14:tracePt t="102528" x="5357813" y="2752725"/>
          <p14:tracePt t="102536" x="5394325" y="2752725"/>
          <p14:tracePt t="102544" x="5457825" y="2765425"/>
          <p14:tracePt t="102556" x="5570538" y="2816225"/>
          <p14:tracePt t="102560" x="5670550" y="2852738"/>
          <p14:tracePt t="102572" x="5745163" y="2890838"/>
          <p14:tracePt t="102575" x="5783263" y="2928938"/>
          <p14:tracePt t="102590" x="5808663" y="2941638"/>
          <p14:tracePt t="102592" x="5808663" y="2952750"/>
          <p14:tracePt t="102607" x="5821363" y="2965450"/>
          <p14:tracePt t="102624" x="5821363" y="2978150"/>
          <p14:tracePt t="102863" x="5832475" y="2978150"/>
          <p14:tracePt t="102875" x="5845175" y="2978150"/>
          <p14:tracePt t="102883" x="5870575" y="2978150"/>
          <p14:tracePt t="102889" x="5895975" y="2978150"/>
          <p14:tracePt t="102906" x="5983288" y="2978150"/>
          <p14:tracePt t="102924" x="6070600" y="2978150"/>
          <p14:tracePt t="102927" x="6121400" y="2978150"/>
          <p14:tracePt t="102940" x="6157913" y="2978150"/>
          <p14:tracePt t="102943" x="6196013" y="2978150"/>
          <p14:tracePt t="102956" x="6234113" y="2978150"/>
          <p14:tracePt t="102959" x="6270625" y="2978150"/>
          <p14:tracePt t="102973" x="6296025" y="2978150"/>
          <p14:tracePt t="102976" x="6321425" y="2978150"/>
          <p14:tracePt t="102991" x="6334125" y="2978150"/>
          <p14:tracePt t="104839" x="6308725" y="2978150"/>
          <p14:tracePt t="104855" x="6296025" y="2978150"/>
          <p14:tracePt t="104863" x="6270625" y="2978150"/>
          <p14:tracePt t="104881" x="6259513" y="2978150"/>
          <p14:tracePt t="104896" x="6221413" y="2965450"/>
          <p14:tracePt t="104912" x="6183313" y="2941638"/>
          <p14:tracePt t="104928" x="6157913" y="2916238"/>
          <p14:tracePt t="104946" x="6146800" y="2890838"/>
          <p14:tracePt t="104961" x="6146800" y="2878138"/>
          <p14:tracePt t="104978" x="6134100" y="2840038"/>
          <p14:tracePt t="104995" x="6134100" y="2816225"/>
          <p14:tracePt t="105013" x="6134100" y="2790825"/>
          <p14:tracePt t="105016" x="6134100" y="2778125"/>
          <p14:tracePt t="105029" x="6134100" y="2765425"/>
          <p14:tracePt t="105032" x="6134100" y="2740025"/>
          <p14:tracePt t="105047" x="6134100" y="2728913"/>
          <p14:tracePt t="105071" x="6134100" y="2716213"/>
          <p14:tracePt t="111047" x="6157913" y="2716213"/>
          <p14:tracePt t="111055" x="6208713" y="2716213"/>
          <p14:tracePt t="111064" x="6259513" y="2716213"/>
          <p14:tracePt t="111079" x="6321425" y="2716213"/>
          <p14:tracePt t="111095" x="6359525" y="2716213"/>
          <p14:tracePt t="111112" x="6396038" y="2716213"/>
          <p14:tracePt t="111128" x="6421438" y="2716213"/>
          <p14:tracePt t="111327" x="6434138" y="2716213"/>
          <p14:tracePt t="111337" x="6446838" y="2716213"/>
          <p14:tracePt t="111352" x="6459538" y="2716213"/>
          <p14:tracePt t="111368" x="6472238" y="2716213"/>
          <p14:tracePt t="111384" x="6483350" y="2716213"/>
          <p14:tracePt t="111395" x="6496050" y="2716213"/>
          <p14:tracePt t="111416" x="6508750" y="2716213"/>
          <p14:tracePt t="111599" x="6521450" y="2716213"/>
          <p14:tracePt t="112487" x="6521450" y="2728913"/>
          <p14:tracePt t="112498" x="6521450" y="2765425"/>
          <p14:tracePt t="112516" x="6521450" y="2916238"/>
          <p14:tracePt t="112521" x="6521450" y="2978150"/>
          <p14:tracePt t="112533" x="6521450" y="3065463"/>
          <p14:tracePt t="112536" x="6521450" y="3154363"/>
          <p14:tracePt t="112549" x="6521450" y="3254375"/>
          <p14:tracePt t="112552" x="6521450" y="3378200"/>
          <p14:tracePt t="112567" x="6521450" y="3667125"/>
          <p14:tracePt t="112584" x="6521450" y="3929063"/>
          <p14:tracePt t="112599" x="6521450" y="4079875"/>
          <p14:tracePt t="112615" x="6534150" y="4167188"/>
          <p14:tracePt t="112632" x="6546850" y="4241800"/>
          <p14:tracePt t="112649" x="6596063" y="4292600"/>
          <p14:tracePt t="112665" x="6634163" y="4318000"/>
          <p14:tracePt t="112682" x="6672263" y="4318000"/>
          <p14:tracePt t="112699" x="6721475" y="4341813"/>
          <p14:tracePt t="112715" x="6772275" y="4341813"/>
          <p14:tracePt t="112732" x="6884988" y="4341813"/>
          <p14:tracePt t="112735" x="6959600" y="4341813"/>
          <p14:tracePt t="112749" x="7021513" y="4341813"/>
          <p14:tracePt t="112752" x="7097713" y="4341813"/>
          <p14:tracePt t="112765" x="7146925" y="4341813"/>
          <p14:tracePt t="112768" x="7185025" y="4330700"/>
          <p14:tracePt t="112783" x="7235825" y="4330700"/>
          <p14:tracePt t="112874" x="7223125" y="4318000"/>
          <p14:tracePt t="112880" x="7185025" y="4318000"/>
          <p14:tracePt t="112888" x="7146925" y="4318000"/>
          <p14:tracePt t="112900" x="7110413" y="4318000"/>
          <p14:tracePt t="112904" x="7072313" y="4318000"/>
          <p14:tracePt t="112916" x="7046913" y="4318000"/>
          <p14:tracePt t="112919" x="7034213" y="4318000"/>
          <p14:tracePt t="112935" x="7021513" y="4318000"/>
          <p14:tracePt t="113023" x="7034213" y="4318000"/>
          <p14:tracePt t="113032" x="7085013" y="4318000"/>
          <p14:tracePt t="113039" x="7146925" y="4318000"/>
          <p14:tracePt t="113049" x="7197725" y="4318000"/>
          <p14:tracePt t="113066" x="7359650" y="4305300"/>
          <p14:tracePt t="113083" x="7485063" y="4292600"/>
          <p14:tracePt t="113100" x="7548563" y="4279900"/>
          <p14:tracePt t="113105" x="7572375" y="4279900"/>
          <p14:tracePt t="113175" x="7561263" y="4279900"/>
          <p14:tracePt t="113183" x="7523163" y="4279900"/>
          <p14:tracePt t="113192" x="7485063" y="4279900"/>
          <p14:tracePt t="113200" x="7448550" y="4279900"/>
          <p14:tracePt t="113217" x="7397750" y="4279900"/>
          <p14:tracePt t="113233" x="7372350" y="4279900"/>
          <p14:tracePt t="113327" x="7397750" y="4279900"/>
          <p14:tracePt t="113336" x="7448550" y="4279900"/>
          <p14:tracePt t="113343" x="7510463" y="4279900"/>
          <p14:tracePt t="113351" x="7585075" y="4279900"/>
          <p14:tracePt t="113367" x="7685088" y="4279900"/>
          <p14:tracePt t="113384" x="7773988" y="4267200"/>
          <p14:tracePt t="113401" x="7823200" y="4254500"/>
          <p14:tracePt t="113417" x="7848600" y="4254500"/>
          <p14:tracePt t="113567" x="7861300" y="4254500"/>
          <p14:tracePt t="113575" x="7886700" y="4254500"/>
          <p14:tracePt t="113584" x="7923213" y="4254500"/>
          <p14:tracePt t="113601" x="8048625" y="4254500"/>
          <p14:tracePt t="113617" x="8235950" y="4279900"/>
          <p14:tracePt t="113634" x="8448675" y="4305300"/>
          <p14:tracePt t="113652" x="8612188" y="4318000"/>
          <p14:tracePt t="113656" x="8699500" y="4330700"/>
          <p14:tracePt t="113667" x="8786813" y="4341813"/>
          <p14:tracePt t="113685" x="8937625" y="4354513"/>
          <p14:tracePt t="113687" x="8999538" y="4367213"/>
          <p14:tracePt t="113702" x="9037638" y="4367213"/>
          <p14:tracePt t="113704" x="9075738" y="4367213"/>
          <p14:tracePt t="113719" x="9112250" y="4379913"/>
          <p14:tracePt t="113735" x="9124950" y="4379913"/>
          <p14:tracePt t="113775" x="9137650" y="4379913"/>
          <p14:tracePt t="113791" x="9163050" y="4392613"/>
          <p14:tracePt t="113800" x="9175750" y="4405313"/>
          <p14:tracePt t="113808" x="9199563" y="4405313"/>
          <p14:tracePt t="113818" x="9224963" y="4405313"/>
          <p14:tracePt t="113834" x="9301163" y="4418013"/>
          <p14:tracePt t="113852" x="9375775" y="4443413"/>
          <p14:tracePt t="113855" x="9413875" y="4443413"/>
          <p14:tracePt t="113868" x="9450388" y="4454525"/>
          <p14:tracePt t="113871" x="9488488" y="4454525"/>
          <p14:tracePt t="113885" x="9537700" y="4467225"/>
          <p14:tracePt t="113888" x="9613900" y="4479925"/>
          <p14:tracePt t="113903" x="9713913" y="4505325"/>
          <p14:tracePt t="113919" x="9813925" y="4518025"/>
          <p14:tracePt t="113935" x="9875838" y="4518025"/>
          <p14:tracePt t="113952" x="9913938" y="4543425"/>
          <p14:tracePt t="113968" x="9926638" y="4543425"/>
          <p14:tracePt t="114110" x="9939338" y="4543425"/>
          <p14:tracePt t="114118" x="9952038" y="4543425"/>
          <p14:tracePt t="114150" x="9963150" y="4543425"/>
          <p14:tracePt t="114239" x="9975850" y="4543425"/>
          <p14:tracePt t="114256" x="10001250" y="4543425"/>
          <p14:tracePt t="114263" x="10026650" y="4543425"/>
          <p14:tracePt t="114271" x="10064750" y="4543425"/>
          <p14:tracePt t="114286" x="10113963" y="4554538"/>
          <p14:tracePt t="114303" x="10188575" y="4579938"/>
          <p14:tracePt t="114320" x="10252075" y="4579938"/>
          <p14:tracePt t="114337" x="10313988" y="4579938"/>
          <p14:tracePt t="114353" x="10339388" y="4592638"/>
          <p14:tracePt t="114369" x="10390188" y="4592638"/>
          <p14:tracePt t="114386" x="10401300" y="4592638"/>
          <p14:tracePt t="114403" x="10414000" y="4592638"/>
          <p14:tracePt t="114583" x="10414000" y="4605338"/>
          <p14:tracePt t="114600" x="10414000" y="4618038"/>
          <p14:tracePt t="114607" x="10414000" y="4630738"/>
          <p14:tracePt t="114620" x="10401300" y="4643438"/>
          <p14:tracePt t="114623" x="10401300" y="4667250"/>
          <p14:tracePt t="114637" x="10390188" y="4692650"/>
          <p14:tracePt t="114639" x="10377488" y="4718050"/>
          <p14:tracePt t="114654" x="10364788" y="4756150"/>
          <p14:tracePt t="114670" x="10352088" y="4792663"/>
          <p14:tracePt t="114687" x="10339388" y="4805363"/>
          <p14:tracePt t="114704" x="10326688" y="4830763"/>
          <p14:tracePt t="114721" x="10313988" y="4830763"/>
          <p14:tracePt t="114737" x="10288588" y="4843463"/>
          <p14:tracePt t="114754" x="10264775" y="4843463"/>
          <p14:tracePt t="114771" x="10226675" y="4843463"/>
          <p14:tracePt t="114789" x="10213975" y="4856163"/>
          <p14:tracePt t="114792" x="10201275" y="4856163"/>
          <p14:tracePt t="114805" x="10188575" y="4856163"/>
          <p14:tracePt t="114807" x="10177463" y="4856163"/>
          <p14:tracePt t="114821" x="10164763" y="4868863"/>
          <p14:tracePt t="114823" x="10139363" y="4868863"/>
          <p14:tracePt t="114839" x="10113963" y="4868863"/>
          <p14:tracePt t="114841" x="10088563" y="4868863"/>
          <p14:tracePt t="114855" x="10026650" y="4892675"/>
          <p14:tracePt t="114871" x="9963150" y="4892675"/>
          <p14:tracePt t="114887" x="9875838" y="4905375"/>
          <p14:tracePt t="114905" x="9801225" y="4905375"/>
          <p14:tracePt t="114921" x="9750425" y="4918075"/>
          <p14:tracePt t="114937" x="9713913" y="4930775"/>
          <p14:tracePt t="114954" x="9650413" y="4930775"/>
          <p14:tracePt t="114971" x="9626600" y="4930775"/>
          <p14:tracePt t="114988" x="9575800" y="4930775"/>
          <p14:tracePt t="114991" x="9550400" y="4930775"/>
          <p14:tracePt t="115005" x="9537700" y="4930775"/>
          <p14:tracePt t="115008" x="9525000" y="4943475"/>
          <p14:tracePt t="115021" x="9501188" y="4943475"/>
          <p14:tracePt t="115038" x="9475788" y="4943475"/>
          <p14:tracePt t="115040" x="9450388" y="4943475"/>
          <p14:tracePt t="115055" x="9388475" y="4943475"/>
          <p14:tracePt t="115072" x="9301163" y="4943475"/>
          <p14:tracePt t="115088" x="9163050" y="4943475"/>
          <p14:tracePt t="115105" x="9024938" y="4918075"/>
          <p14:tracePt t="115122" x="8850313" y="4892675"/>
          <p14:tracePt t="115138" x="8750300" y="4892675"/>
          <p14:tracePt t="115155" x="8661400" y="4879975"/>
          <p14:tracePt t="115172" x="8637588" y="4868863"/>
          <p14:tracePt t="115174" x="8624888" y="4856163"/>
          <p14:tracePt t="115189" x="8612188" y="4856163"/>
          <p14:tracePt t="115343" x="8599488" y="4856163"/>
          <p14:tracePt t="115352" x="8599488" y="4843463"/>
          <p14:tracePt t="115360" x="8586788" y="4843463"/>
          <p14:tracePt t="115373" x="8574088" y="4830763"/>
          <p14:tracePt t="115376" x="8561388" y="4830763"/>
          <p14:tracePt t="115391" x="8548688" y="4830763"/>
          <p14:tracePt t="115406" x="8537575" y="4830763"/>
          <p14:tracePt t="115423" x="8512175" y="4830763"/>
          <p14:tracePt t="115439" x="8499475" y="4830763"/>
          <p14:tracePt t="115456" x="8474075" y="4830763"/>
          <p14:tracePt t="115473" x="8424863" y="4830763"/>
          <p14:tracePt t="115490" x="8386763" y="4830763"/>
          <p14:tracePt t="115506" x="8335963" y="4830763"/>
          <p14:tracePt t="115523" x="8235950" y="4843463"/>
          <p14:tracePt t="115539" x="8123238" y="4879975"/>
          <p14:tracePt t="115557" x="8010525" y="4905375"/>
          <p14:tracePt t="115559" x="7961313" y="4930775"/>
          <p14:tracePt t="115573" x="7886700" y="4943475"/>
          <p14:tracePt t="115576" x="7835900" y="4956175"/>
          <p14:tracePt t="115590" x="7785100" y="4968875"/>
          <p14:tracePt t="115593" x="7723188" y="4968875"/>
          <p14:tracePt t="115607" x="7661275" y="4981575"/>
          <p14:tracePt t="115624" x="7597775" y="4992688"/>
          <p14:tracePt t="115640" x="7523163" y="5005388"/>
          <p14:tracePt t="115657" x="7448550" y="5018088"/>
          <p14:tracePt t="115673" x="7359650" y="5018088"/>
          <p14:tracePt t="115689" x="7246938" y="5030788"/>
          <p14:tracePt t="115706" x="7172325" y="5043488"/>
          <p14:tracePt t="115723" x="7097713" y="5043488"/>
          <p14:tracePt t="115740" x="7010400" y="5068888"/>
          <p14:tracePt t="115744" x="6972300" y="5068888"/>
          <p14:tracePt t="115757" x="6934200" y="5068888"/>
          <p14:tracePt t="115760" x="6897688" y="5068888"/>
          <p14:tracePt t="115774" x="6872288" y="5068888"/>
          <p14:tracePt t="115776" x="6846888" y="5068888"/>
          <p14:tracePt t="115791" x="6772275" y="5068888"/>
          <p14:tracePt t="115807" x="6708775" y="5068888"/>
          <p14:tracePt t="115823" x="6646863" y="5068888"/>
          <p14:tracePt t="115840" x="6608763" y="5068888"/>
          <p14:tracePt t="115856" x="6559550" y="5068888"/>
          <p14:tracePt t="115874" x="6534150" y="5056188"/>
          <p14:tracePt t="115890" x="6496050" y="5056188"/>
          <p14:tracePt t="115897" x="6472238" y="5056188"/>
          <p14:tracePt t="115906" x="6434138" y="5056188"/>
          <p14:tracePt t="115923" x="6383338" y="5043488"/>
          <p14:tracePt t="115941" x="6308725" y="5030788"/>
          <p14:tracePt t="115943" x="6259513" y="5018088"/>
          <p14:tracePt t="115957" x="6234113" y="5018088"/>
          <p14:tracePt t="115960" x="6208713" y="5018088"/>
          <p14:tracePt t="115974" x="6183313" y="5018088"/>
          <p14:tracePt t="115976" x="6170613" y="5018088"/>
          <p14:tracePt t="115991" x="6134100" y="5005388"/>
          <p14:tracePt t="116007" x="6121400" y="5005388"/>
          <p14:tracePt t="116024" x="6083300" y="4992688"/>
          <p14:tracePt t="116041" x="6070600" y="4992688"/>
          <p14:tracePt t="116057" x="6045200" y="4992688"/>
          <p14:tracePt t="116074" x="6034088" y="4992688"/>
          <p14:tracePt t="116143" x="6021388" y="4992688"/>
          <p14:tracePt t="116175" x="6008688" y="4992688"/>
          <p14:tracePt t="116199" x="5995988" y="4992688"/>
          <p14:tracePt t="116263" x="5983288" y="4992688"/>
          <p14:tracePt t="117103" x="5970588" y="4992688"/>
          <p14:tracePt t="117119" x="5957888" y="4992688"/>
          <p14:tracePt t="117126" x="5945188" y="4992688"/>
          <p14:tracePt t="117159" x="5932488" y="4992688"/>
          <p14:tracePt t="117215" x="5932488" y="5005388"/>
          <p14:tracePt t="117232" x="5932488" y="5018088"/>
          <p14:tracePt t="117248" x="5932488" y="5030788"/>
          <p14:tracePt t="117255" x="5921375" y="5030788"/>
          <p14:tracePt t="117264" x="5921375" y="5043488"/>
          <p14:tracePt t="117296" x="5921375" y="5056188"/>
          <p14:tracePt t="117312" x="5921375" y="5068888"/>
          <p14:tracePt t="117320" x="5921375" y="5081588"/>
          <p14:tracePt t="117345" x="5921375" y="5092700"/>
          <p14:tracePt t="117362" x="5908675" y="5092700"/>
          <p14:tracePt t="117371" x="5908675" y="5105400"/>
          <p14:tracePt t="117392" x="5908675" y="5118100"/>
          <p14:tracePt t="117431" x="5908675" y="5130800"/>
          <p14:tracePt t="117695" x="5908675" y="5143500"/>
          <p14:tracePt t="117815" x="5908675" y="5156200"/>
          <p14:tracePt t="120639" x="5921375" y="5156200"/>
          <p14:tracePt t="120647" x="5932488" y="5156200"/>
          <p14:tracePt t="120655" x="5957888" y="5156200"/>
          <p14:tracePt t="120671" x="6034088" y="5156200"/>
          <p14:tracePt t="120687" x="6083300" y="5156200"/>
          <p14:tracePt t="120704" x="6134100" y="5156200"/>
          <p14:tracePt t="120720" x="6157913" y="5156200"/>
          <p14:tracePt t="120736" x="6196013" y="5156200"/>
          <p14:tracePt t="120753" x="6234113" y="5156200"/>
          <p14:tracePt t="120770" x="6283325" y="5156200"/>
          <p14:tracePt t="120787" x="6321425" y="5156200"/>
          <p14:tracePt t="120803" x="6370638" y="5156200"/>
          <p14:tracePt t="120806" x="6383338" y="5156200"/>
          <p14:tracePt t="120820" x="6408738" y="5156200"/>
          <p14:tracePt t="120823" x="6434138" y="5156200"/>
          <p14:tracePt t="120837" x="6459538" y="5156200"/>
          <p14:tracePt t="120839" x="6472238" y="5156200"/>
          <p14:tracePt t="120855" x="6483350" y="5156200"/>
          <p14:tracePt t="120870" x="6496050" y="5156200"/>
          <p14:tracePt t="120887" x="6508750" y="5156200"/>
          <p14:tracePt t="120903" x="6521450" y="5156200"/>
          <p14:tracePt t="120920" x="6546850" y="5156200"/>
          <p14:tracePt t="120937" x="6572250" y="5156200"/>
          <p14:tracePt t="120953" x="6608763" y="5143500"/>
          <p14:tracePt t="120970" x="6634163" y="5143500"/>
          <p14:tracePt t="120987" x="6672263" y="5143500"/>
          <p14:tracePt t="121004" x="6708775" y="5130800"/>
          <p14:tracePt t="121007" x="6721475" y="5118100"/>
          <p14:tracePt t="121020" x="6734175" y="5118100"/>
          <p14:tracePt t="121023" x="6746875" y="5118100"/>
          <p14:tracePt t="121037" x="6772275" y="5118100"/>
          <p14:tracePt t="121039" x="6784975" y="5118100"/>
          <p14:tracePt t="121054" x="6797675" y="5105400"/>
          <p14:tracePt t="121071" x="6846888" y="5105400"/>
          <p14:tracePt t="121087" x="6884988" y="5105400"/>
          <p14:tracePt t="121105" x="6934200" y="5081588"/>
          <p14:tracePt t="121120" x="6985000" y="5081588"/>
          <p14:tracePt t="121137" x="7034213" y="5081588"/>
          <p14:tracePt t="121154" x="7110413" y="5081588"/>
          <p14:tracePt t="121171" x="7172325" y="5068888"/>
          <p14:tracePt t="121187" x="7272338" y="5068888"/>
          <p14:tracePt t="121204" x="7410450" y="5068888"/>
          <p14:tracePt t="121207" x="7459663" y="5068888"/>
          <p14:tracePt t="121221" x="7510463" y="5068888"/>
          <p14:tracePt t="121224" x="7572375" y="5068888"/>
          <p14:tracePt t="121238" x="7673975" y="5068888"/>
          <p14:tracePt t="121255" x="7748588" y="5068888"/>
          <p14:tracePt t="121271" x="7823200" y="5068888"/>
          <p14:tracePt t="121288" x="7897813" y="5068888"/>
          <p14:tracePt t="121305" x="7961313" y="5068888"/>
          <p14:tracePt t="121321" x="8035925" y="5068888"/>
          <p14:tracePt t="121337" x="8123238" y="5043488"/>
          <p14:tracePt t="121354" x="8223250" y="5043488"/>
          <p14:tracePt t="121371" x="8348663" y="5043488"/>
          <p14:tracePt t="121388" x="8486775" y="5043488"/>
          <p14:tracePt t="121391" x="8548688" y="5043488"/>
          <p14:tracePt t="121405" x="8624888" y="5043488"/>
          <p14:tracePt t="121407" x="8686800" y="5043488"/>
          <p14:tracePt t="121421" x="8750300" y="5043488"/>
          <p14:tracePt t="121424" x="8824913" y="5030788"/>
          <p14:tracePt t="121438" x="8924925" y="5018088"/>
          <p14:tracePt t="121455" x="9024938" y="5018088"/>
          <p14:tracePt t="121472" x="9112250" y="5018088"/>
          <p14:tracePt t="121488" x="9175750" y="5018088"/>
          <p14:tracePt t="121504" x="9237663" y="5005388"/>
          <p14:tracePt t="121521" x="9263063" y="5005388"/>
          <p14:tracePt t="121538" x="9275763" y="4992688"/>
          <p14:tracePt t="121591" x="9288463" y="4992688"/>
          <p14:tracePt t="121623" x="9301163" y="4992688"/>
          <p14:tracePt t="121638" x="9312275" y="4992688"/>
          <p14:tracePt t="121647" x="9312275" y="4981575"/>
          <p14:tracePt t="121735" x="9324975" y="4981575"/>
          <p14:tracePt t="121743" x="9337675" y="4981575"/>
          <p14:tracePt t="121783" x="9350375" y="4981575"/>
          <p14:tracePt t="121935" x="9363075" y="4981575"/>
          <p14:tracePt t="121967" x="9375775" y="4981575"/>
          <p14:tracePt t="121975" x="9388475" y="4981575"/>
          <p14:tracePt t="121992" x="9401175" y="4981575"/>
          <p14:tracePt t="122007" x="9413875" y="4968875"/>
          <p14:tracePt t="122023" x="9437688" y="4968875"/>
          <p14:tracePt t="122040" x="9463088" y="4968875"/>
          <p14:tracePt t="122057" x="9513888" y="4943475"/>
          <p14:tracePt t="122073" x="9575800" y="4943475"/>
          <p14:tracePt t="122089" x="9675813" y="4918075"/>
          <p14:tracePt t="122107" x="9826625" y="4892675"/>
          <p14:tracePt t="122111" x="9926638" y="4856163"/>
          <p14:tracePt t="122123" x="10052050" y="4818063"/>
          <p14:tracePt t="122140" x="10352088" y="4743450"/>
          <p14:tracePt t="122144" x="10502900" y="4679950"/>
          <p14:tracePt t="122157" x="10664825" y="4630738"/>
          <p14:tracePt t="122161" x="10815638" y="4567238"/>
          <p14:tracePt t="122174" x="10964863" y="4518025"/>
          <p14:tracePt t="122177" x="11115675" y="4454525"/>
          <p14:tracePt t="122190" x="11377613" y="4392613"/>
          <p14:tracePt t="122208" x="11541125" y="4341813"/>
          <p14:tracePt t="122224" x="11603038" y="4318000"/>
          <p14:tracePt t="122240" x="11628438" y="4318000"/>
          <p14:tracePt t="122257" x="11653838" y="4305300"/>
          <p14:tracePt t="122274" x="11679238" y="4292600"/>
          <p14:tracePt t="122291" x="11715750" y="4279900"/>
          <p14:tracePt t="122296" x="11728450" y="4279900"/>
          <p14:tracePt t="122308" x="11753850" y="4267200"/>
          <p14:tracePt t="122311" x="11779250" y="4267200"/>
          <p14:tracePt t="122326" x="11804650" y="4254500"/>
          <p14:tracePt t="122328" x="11828463" y="4241800"/>
          <p14:tracePt t="122342" x="11841163" y="4241800"/>
          <p14:tracePt t="122345" x="11853863" y="4241800"/>
          <p14:tracePt t="122359" x="11879263" y="4230688"/>
          <p14:tracePt t="122425" x="11891963" y="4230688"/>
          <p14:tracePt t="122442" x="11904663" y="4230688"/>
          <p14:tracePt t="122464" x="11904663" y="4241800"/>
          <p14:tracePt t="122472" x="11866563" y="4279900"/>
          <p14:tracePt t="122481" x="11828463" y="4305300"/>
          <p14:tracePt t="122491" x="11779250" y="4330700"/>
          <p14:tracePt t="122507" x="11728450" y="4392613"/>
          <p14:tracePt t="122524" x="11728450" y="4405313"/>
          <p14:tracePt t="122662" x="11703050" y="4405313"/>
          <p14:tracePt t="122670" x="11691938" y="4405313"/>
          <p14:tracePt t="122686" x="11666538" y="4405313"/>
          <p14:tracePt t="122703" x="11653838" y="4405313"/>
          <p14:tracePt t="122735" x="11641138" y="4405313"/>
          <p14:tracePt t="122743" x="11628438" y="4405313"/>
          <p14:tracePt t="122872" x="11641138" y="4405313"/>
          <p14:tracePt t="123047" x="11653838" y="4392613"/>
          <p14:tracePt t="123064" x="11666538" y="4392613"/>
          <p14:tracePt t="123071" x="11691938" y="4392613"/>
          <p14:tracePt t="123079" x="11703050" y="4379913"/>
          <p14:tracePt t="123094" x="11715750" y="4367213"/>
          <p14:tracePt t="123096" x="11741150" y="4367213"/>
          <p14:tracePt t="123109" x="11753850" y="4354513"/>
          <p14:tracePt t="123111" x="11779250" y="4354513"/>
          <p14:tracePt t="123127" x="11828463" y="4341813"/>
          <p14:tracePt t="123143" x="11866563" y="4330700"/>
          <p14:tracePt t="123161" x="11891963" y="4318000"/>
          <p14:tracePt t="123176" x="11917363" y="4318000"/>
          <p14:tracePt t="123193" x="11928475" y="4318000"/>
          <p14:tracePt t="123209" x="11941175" y="4318000"/>
          <p14:tracePt t="123225" x="11953875" y="4318000"/>
          <p14:tracePt t="123243" x="11966575" y="4318000"/>
          <p14:tracePt t="123260" x="11979275" y="4318000"/>
          <p14:tracePt t="123263" x="11991975" y="4318000"/>
          <p14:tracePt t="123276" x="12017375" y="4318000"/>
          <p14:tracePt t="123279" x="12028488" y="4318000"/>
          <p14:tracePt t="123294" x="12041188" y="4318000"/>
          <p14:tracePt t="123296" x="12066588" y="4318000"/>
          <p14:tracePt t="123310" x="12117388" y="4318000"/>
          <p14:tracePt t="123327" x="12166600" y="430530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7" y="543864"/>
            <a:ext cx="60012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What is Multiple Linear Regression?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52865" y="2000139"/>
            <a:ext cx="10231488" cy="3353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A statistical method to 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model</a:t>
            </a:r>
            <a:r>
              <a:rPr lang="en-US" sz="2400" dirty="0">
                <a:latin typeface="Alexandria"/>
              </a:rPr>
              <a:t> the 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relationship between </a:t>
            </a:r>
            <a:r>
              <a:rPr lang="en-US" sz="2400" dirty="0">
                <a:latin typeface="Alexandria"/>
              </a:rPr>
              <a:t>a 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dependent variable </a:t>
            </a:r>
            <a:r>
              <a:rPr lang="en-US" sz="2400" dirty="0">
                <a:latin typeface="Alexandria"/>
              </a:rPr>
              <a:t>and 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multiple predictors</a:t>
            </a:r>
            <a:r>
              <a:rPr lang="en-US" sz="2400" dirty="0">
                <a:latin typeface="Alexandria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Used to 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predict an outcome </a:t>
            </a:r>
            <a:r>
              <a:rPr lang="en-US" sz="2400" dirty="0">
                <a:latin typeface="Alexandria"/>
              </a:rPr>
              <a:t>variable based on 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multiple input variables</a:t>
            </a:r>
            <a:r>
              <a:rPr lang="en-US" sz="2400" dirty="0">
                <a:latin typeface="Alexandria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Extends simple regression by 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incorporating multiple independent variables</a:t>
            </a:r>
            <a:r>
              <a:rPr lang="en-US" sz="24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6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9780"/>
    </mc:Choice>
    <mc:Fallback xmlns="">
      <p:transition advTm="109780"/>
    </mc:Fallback>
  </mc:AlternateContent>
  <p:extLst>
    <p:ext uri="{3A86A75C-4F4B-4683-9AE1-C65F6400EC91}">
      <p14:laserTraceLst xmlns:p14="http://schemas.microsoft.com/office/powerpoint/2010/main">
        <p14:tracePtLst>
          <p14:tracePt t="862" x="11991975" y="4054475"/>
          <p14:tracePt t="869" x="11866563" y="4079875"/>
          <p14:tracePt t="887" x="11579225" y="4141788"/>
          <p14:tracePt t="904" x="11277600" y="4154488"/>
          <p14:tracePt t="907" x="11115675" y="4154488"/>
          <p14:tracePt t="920" x="10952163" y="4154488"/>
          <p14:tracePt t="923" x="10802938" y="4154488"/>
          <p14:tracePt t="938" x="10664825" y="4154488"/>
          <p14:tracePt t="940" x="10552113" y="4154488"/>
          <p14:tracePt t="956" x="10313988" y="4167188"/>
          <p14:tracePt t="971" x="10113963" y="4167188"/>
          <p14:tracePt t="988" x="9913938" y="4167188"/>
          <p14:tracePt t="1005" x="9750425" y="4192588"/>
          <p14:tracePt t="1021" x="9637713" y="4192588"/>
          <p14:tracePt t="1037" x="9563100" y="4205288"/>
          <p14:tracePt t="1054" x="9501188" y="4205288"/>
          <p14:tracePt t="1070" x="9424988" y="4217988"/>
          <p14:tracePt t="1087" x="9350375" y="4230688"/>
          <p14:tracePt t="1104" x="9312275" y="4230688"/>
          <p14:tracePt t="1107" x="9301163" y="4230688"/>
          <p14:tracePt t="1121" x="9288463" y="4230688"/>
          <p14:tracePt t="1124" x="9275763" y="4230688"/>
          <p14:tracePt t="1156" x="9263063" y="4230688"/>
          <p14:tracePt t="1211" x="9263063" y="4241800"/>
          <p14:tracePt t="1235" x="9263063" y="4254500"/>
          <p14:tracePt t="1347" x="9250363" y="4241800"/>
          <p14:tracePt t="1355" x="9237663" y="4230688"/>
          <p14:tracePt t="1363" x="9199563" y="4192588"/>
          <p14:tracePt t="1371" x="9175750" y="4167188"/>
          <p14:tracePt t="1389" x="9099550" y="4129088"/>
          <p14:tracePt t="1405" x="8999538" y="4079875"/>
          <p14:tracePt t="1421" x="8912225" y="4054475"/>
          <p14:tracePt t="1438" x="8874125" y="4041775"/>
          <p14:tracePt t="1455" x="8812213" y="4041775"/>
          <p14:tracePt t="1472" x="8724900" y="4017963"/>
          <p14:tracePt t="1476" x="8699500" y="4017963"/>
          <p14:tracePt t="1488" x="8674100" y="4017963"/>
          <p14:tracePt t="1491" x="8637588" y="4005263"/>
          <p14:tracePt t="1506" x="8599488" y="4005263"/>
          <p14:tracePt t="1508" x="8574088" y="4005263"/>
          <p14:tracePt t="1522" x="8499475" y="3979863"/>
          <p14:tracePt t="1539" x="8435975" y="3967163"/>
          <p14:tracePt t="1556" x="8412163" y="3941763"/>
          <p14:tracePt t="1572" x="8386763" y="3941763"/>
          <p14:tracePt t="1611" x="8374063" y="3941763"/>
          <p14:tracePt t="1620" x="8361363" y="3941763"/>
          <p14:tracePt t="1628" x="8348663" y="3929063"/>
          <p14:tracePt t="1638" x="8324850" y="3916363"/>
          <p14:tracePt t="1655" x="8299450" y="3892550"/>
          <p14:tracePt t="1659" x="8274050" y="3867150"/>
          <p14:tracePt t="1672" x="8261350" y="3829050"/>
          <p14:tracePt t="1675" x="8261350" y="3792538"/>
          <p14:tracePt t="1690" x="8248650" y="3767138"/>
          <p14:tracePt t="1692" x="8248650" y="3741738"/>
          <p14:tracePt t="1706" x="8248650" y="3692525"/>
          <p14:tracePt t="1723" x="8248650" y="3654425"/>
          <p14:tracePt t="1740" x="8248650" y="3641725"/>
          <p14:tracePt t="1773" x="8248650" y="3629025"/>
          <p14:tracePt t="1791" x="8235950" y="3629025"/>
          <p14:tracePt t="1799" x="8235950" y="3616325"/>
          <p14:tracePt t="1806" x="8223250" y="3603625"/>
          <p14:tracePt t="1823" x="8186738" y="3590925"/>
          <p14:tracePt t="1840" x="8161338" y="3554413"/>
          <p14:tracePt t="1843" x="8161338" y="3529013"/>
          <p14:tracePt t="1857" x="8135938" y="3516313"/>
          <p14:tracePt t="1875" x="8099425" y="3479800"/>
          <p14:tracePt t="1878" x="8086725" y="3479800"/>
          <p14:tracePt t="1891" x="8023225" y="3441700"/>
          <p14:tracePt t="1907" x="7999413" y="3429000"/>
          <p14:tracePt t="1910" x="7961313" y="3416300"/>
          <p14:tracePt t="1925" x="7886700" y="3390900"/>
          <p14:tracePt t="1941" x="7785100" y="3367088"/>
          <p14:tracePt t="1958" x="7697788" y="3328988"/>
          <p14:tracePt t="1974" x="7585075" y="3303588"/>
          <p14:tracePt t="1990" x="7497763" y="3254375"/>
          <p14:tracePt t="2008" x="7397750" y="3203575"/>
          <p14:tracePt t="2012" x="7348538" y="3165475"/>
          <p14:tracePt t="2024" x="7297738" y="3154363"/>
          <p14:tracePt t="2027" x="7259638" y="3116263"/>
          <p14:tracePt t="2040" x="7210425" y="3078163"/>
          <p14:tracePt t="2043" x="7172325" y="3065463"/>
          <p14:tracePt t="2056" x="7134225" y="3041650"/>
          <p14:tracePt t="2059" x="7085013" y="3003550"/>
          <p14:tracePt t="2074" x="7046913" y="2978150"/>
          <p14:tracePt t="2076" x="7021513" y="2952750"/>
          <p14:tracePt t="2091" x="6946900" y="2903538"/>
          <p14:tracePt t="2107" x="6859588" y="2840038"/>
          <p14:tracePt t="2123" x="6772275" y="2778125"/>
          <p14:tracePt t="2140" x="6696075" y="2690813"/>
          <p14:tracePt t="2157" x="6646863" y="2603500"/>
          <p14:tracePt t="2173" x="6584950" y="2516188"/>
          <p14:tracePt t="2190" x="6559550" y="2439988"/>
          <p14:tracePt t="2207" x="6546850" y="2352675"/>
          <p14:tracePt t="2224" x="6534150" y="2214563"/>
          <p14:tracePt t="2227" x="6534150" y="2127250"/>
          <p14:tracePt t="2240" x="6534150" y="2039938"/>
          <p14:tracePt t="2243" x="6534150" y="1989138"/>
          <p14:tracePt t="2258" x="6534150" y="1939925"/>
          <p14:tracePt t="2261" x="6534150" y="1876425"/>
          <p14:tracePt t="2275" x="6534150" y="1752600"/>
          <p14:tracePt t="2291" x="6534150" y="1676400"/>
          <p14:tracePt t="2308" x="6546850" y="1639888"/>
          <p14:tracePt t="2324" x="6546850" y="1627188"/>
          <p14:tracePt t="3467" x="6546850" y="1652588"/>
          <p14:tracePt t="3476" x="6521450" y="1727200"/>
          <p14:tracePt t="3484" x="6496050" y="1814513"/>
          <p14:tracePt t="3493" x="6459538" y="1901825"/>
          <p14:tracePt t="3510" x="6359525" y="2052638"/>
          <p14:tracePt t="3527" x="6246813" y="2178050"/>
          <p14:tracePt t="3544" x="6134100" y="2252663"/>
          <p14:tracePt t="3547" x="6057900" y="2278063"/>
          <p14:tracePt t="3561" x="6008688" y="2290763"/>
          <p14:tracePt t="3563" x="5957888" y="2314575"/>
          <p14:tracePt t="3579" x="5932488" y="2327275"/>
          <p14:tracePt t="3581" x="5921375" y="2327275"/>
          <p14:tracePt t="3595" x="5883275" y="2352675"/>
          <p14:tracePt t="3612" x="5845175" y="2365375"/>
          <p14:tracePt t="3627" x="5808663" y="2403475"/>
          <p14:tracePt t="3644" x="5783263" y="2414588"/>
          <p14:tracePt t="3660" x="5683250" y="2452688"/>
          <p14:tracePt t="3677" x="5570538" y="2490788"/>
          <p14:tracePt t="3694" x="5432425" y="2527300"/>
          <p14:tracePt t="3710" x="5257800" y="2578100"/>
          <p14:tracePt t="3727" x="5132388" y="2616200"/>
          <p14:tracePt t="3745" x="5006975" y="2640013"/>
          <p14:tracePt t="3748" x="4956175" y="2640013"/>
          <p14:tracePt t="3762" x="4894263" y="2640013"/>
          <p14:tracePt t="3764" x="4856163" y="2652713"/>
          <p14:tracePt t="3778" x="4819650" y="2665413"/>
          <p14:tracePt t="3780" x="4781550" y="2665413"/>
          <p14:tracePt t="3795" x="4706938" y="2665413"/>
          <p14:tracePt t="3812" x="4606925" y="2665413"/>
          <p14:tracePt t="3828" x="4530725" y="2665413"/>
          <p14:tracePt t="3845" x="4506913" y="2665413"/>
          <p14:tracePt t="3861" x="4481513" y="2665413"/>
          <p14:tracePt t="3877" x="4443413" y="2665413"/>
          <p14:tracePt t="3894" x="4430713" y="2665413"/>
          <p14:tracePt t="3902" x="4418013" y="2665413"/>
          <p14:tracePt t="3911" x="4406900" y="2665413"/>
          <p14:tracePt t="3928" x="4343400" y="2665413"/>
          <p14:tracePt t="3931" x="4330700" y="2665413"/>
          <p14:tracePt t="3946" x="4305300" y="2665413"/>
          <p14:tracePt t="3948" x="4281488" y="2665413"/>
          <p14:tracePt t="3962" x="4268788" y="2665413"/>
          <p14:tracePt t="3964" x="4230688" y="2665413"/>
          <p14:tracePt t="3980" x="4143375" y="2665413"/>
          <p14:tracePt t="3996" x="4030663" y="2665413"/>
          <p14:tracePt t="4012" x="3856038" y="2665413"/>
          <p14:tracePt t="4029" x="3692525" y="2665413"/>
          <p14:tracePt t="4046" x="3505200" y="2665413"/>
          <p14:tracePt t="4061" x="3405188" y="2665413"/>
          <p14:tracePt t="4078" x="3341688" y="2678113"/>
          <p14:tracePt t="4095" x="3328988" y="2678113"/>
          <p14:tracePt t="4116" x="3317875" y="2678113"/>
          <p14:tracePt t="4155" x="3305175" y="2678113"/>
          <p14:tracePt t="4163" x="3292475" y="2678113"/>
          <p14:tracePt t="4180" x="3254375" y="2678113"/>
          <p14:tracePt t="4195" x="3205163" y="2678113"/>
          <p14:tracePt t="4212" x="3167063" y="2678113"/>
          <p14:tracePt t="4229" x="3154363" y="2678113"/>
          <p14:tracePt t="4245" x="3128963" y="2678113"/>
          <p14:tracePt t="4262" x="3116263" y="2678113"/>
          <p14:tracePt t="5060" x="3141663" y="2678113"/>
          <p14:tracePt t="5067" x="3179763" y="2678113"/>
          <p14:tracePt t="5081" x="3241675" y="2678113"/>
          <p14:tracePt t="5084" x="3317875" y="2678113"/>
          <p14:tracePt t="5098" x="3441700" y="2678113"/>
          <p14:tracePt t="5115" x="3530600" y="2678113"/>
          <p14:tracePt t="5131" x="3592513" y="2678113"/>
          <p14:tracePt t="5148" x="3643313" y="2678113"/>
          <p14:tracePt t="5164" x="3667125" y="2678113"/>
          <p14:tracePt t="5181" x="3692525" y="2678113"/>
          <p14:tracePt t="5197" x="3705225" y="2678113"/>
          <p14:tracePt t="5214" x="3717925" y="2678113"/>
          <p14:tracePt t="5231" x="3730625" y="2678113"/>
          <p14:tracePt t="5248" x="3756025" y="2678113"/>
          <p14:tracePt t="5265" x="3779838" y="2678113"/>
          <p14:tracePt t="5267" x="3792538" y="2690813"/>
          <p14:tracePt t="5283" x="3830638" y="2690813"/>
          <p14:tracePt t="5299" x="3917950" y="2690813"/>
          <p14:tracePt t="5316" x="4005263" y="2716213"/>
          <p14:tracePt t="5332" x="4092575" y="2716213"/>
          <p14:tracePt t="5348" x="4156075" y="2716213"/>
          <p14:tracePt t="5365" x="4181475" y="2716213"/>
          <p14:tracePt t="5382" x="4243388" y="2716213"/>
          <p14:tracePt t="5398" x="4356100" y="2716213"/>
          <p14:tracePt t="5416" x="4456113" y="2716213"/>
          <p14:tracePt t="5419" x="4494213" y="2716213"/>
          <p14:tracePt t="5432" x="4530725" y="2716213"/>
          <p14:tracePt t="5435" x="4556125" y="2716213"/>
          <p14:tracePt t="5450" x="4568825" y="2716213"/>
          <p14:tracePt t="5452" x="4594225" y="2716213"/>
          <p14:tracePt t="5466" x="4619625" y="2716213"/>
          <p14:tracePt t="7059" x="4630738" y="2716213"/>
          <p14:tracePt t="7068" x="4656138" y="2716213"/>
          <p14:tracePt t="7077" x="4668838" y="2716213"/>
          <p14:tracePt t="7088" x="4681538" y="2716213"/>
          <p14:tracePt t="7105" x="4694238" y="2716213"/>
          <p14:tracePt t="7123" x="4706938" y="2716213"/>
          <p14:tracePt t="7211" x="4719638" y="2716213"/>
          <p14:tracePt t="7228" x="4732338" y="2716213"/>
          <p14:tracePt t="7244" x="4743450" y="2716213"/>
          <p14:tracePt t="7260" x="4756150" y="2716213"/>
          <p14:tracePt t="7284" x="4768850" y="2716213"/>
          <p14:tracePt t="7292" x="4781550" y="2716213"/>
          <p14:tracePt t="7443" x="4794250" y="2716213"/>
          <p14:tracePt t="7461" x="4806950" y="2716213"/>
          <p14:tracePt t="7468" x="4832350" y="2716213"/>
          <p14:tracePt t="7476" x="4843463" y="2716213"/>
          <p14:tracePt t="7488" x="4856163" y="2716213"/>
          <p14:tracePt t="7505" x="4868863" y="2716213"/>
          <p14:tracePt t="7508" x="4881563" y="2716213"/>
          <p14:tracePt t="7524" x="4894263" y="2703513"/>
          <p14:tracePt t="7539" x="4906963" y="2703513"/>
          <p14:tracePt t="7563" x="4919663" y="2703513"/>
          <p14:tracePt t="7579" x="4932363" y="2703513"/>
          <p14:tracePt t="7596" x="4945063" y="2703513"/>
          <p14:tracePt t="7606" x="4956175" y="2703513"/>
          <p14:tracePt t="7622" x="4968875" y="2703513"/>
          <p14:tracePt t="7639" x="4981575" y="2690813"/>
          <p14:tracePt t="7656" x="4994275" y="2690813"/>
          <p14:tracePt t="7659" x="5006975" y="2690813"/>
          <p14:tracePt t="7676" x="5019675" y="2690813"/>
          <p14:tracePt t="7693" x="5032375" y="2690813"/>
          <p14:tracePt t="7707" x="5045075" y="2690813"/>
          <p14:tracePt t="7710" x="5057775" y="2690813"/>
          <p14:tracePt t="7723" x="5068888" y="2690813"/>
          <p14:tracePt t="7740" x="5094288" y="2690813"/>
          <p14:tracePt t="7757" x="5119688" y="2690813"/>
          <p14:tracePt t="7773" x="5157788" y="2690813"/>
          <p14:tracePt t="7789" x="5170488" y="2690813"/>
          <p14:tracePt t="7868" x="5181600" y="2690813"/>
          <p14:tracePt t="7894" x="5194300" y="2690813"/>
          <p14:tracePt t="7909" x="5207000" y="2690813"/>
          <p14:tracePt t="7915" x="5219700" y="2703513"/>
          <p14:tracePt t="7940" x="5232400" y="2703513"/>
          <p14:tracePt t="7972" x="5257800" y="2703513"/>
          <p14:tracePt t="7990" x="5270500" y="2703513"/>
          <p14:tracePt t="7998" x="5281613" y="2703513"/>
          <p14:tracePt t="8006" x="5294313" y="2703513"/>
          <p14:tracePt t="8023" x="5332413" y="2703513"/>
          <p14:tracePt t="8039" x="5345113" y="2703513"/>
          <p14:tracePt t="8057" x="5370513" y="2703513"/>
          <p14:tracePt t="8073" x="5383213" y="2703513"/>
          <p14:tracePt t="8076" x="5394325" y="2703513"/>
          <p14:tracePt t="8091" x="5407025" y="2703513"/>
          <p14:tracePt t="8108" x="5419725" y="2703513"/>
          <p14:tracePt t="8124" x="5432425" y="2703513"/>
          <p14:tracePt t="8141" x="5457825" y="2703513"/>
          <p14:tracePt t="8157" x="5470525" y="2703513"/>
          <p14:tracePt t="8174" x="5495925" y="2703513"/>
          <p14:tracePt t="8190" x="5507038" y="2703513"/>
          <p14:tracePt t="8212" x="5519738" y="2703513"/>
          <p14:tracePt t="8236" x="5532438" y="2703513"/>
          <p14:tracePt t="8244" x="5545138" y="2703513"/>
          <p14:tracePt t="8259" x="5557838" y="2703513"/>
          <p14:tracePt t="8275" x="5570538" y="2703513"/>
          <p14:tracePt t="8292" x="5619750" y="2703513"/>
          <p14:tracePt t="8308" x="5645150" y="2703513"/>
          <p14:tracePt t="8310" x="5657850" y="2703513"/>
          <p14:tracePt t="8324" x="5695950" y="2703513"/>
          <p14:tracePt t="8341" x="5719763" y="2703513"/>
          <p14:tracePt t="8357" x="5757863" y="2703513"/>
          <p14:tracePt t="8374" x="5770563" y="2703513"/>
          <p14:tracePt t="8390" x="5783263" y="2703513"/>
          <p14:tracePt t="8419" x="5795963" y="2703513"/>
          <p14:tracePt t="8460" x="5808663" y="2703513"/>
          <p14:tracePt t="9107" x="5821363" y="2703513"/>
          <p14:tracePt t="9115" x="5845175" y="2703513"/>
          <p14:tracePt t="9125" x="5883275" y="2703513"/>
          <p14:tracePt t="9141" x="5895975" y="2703513"/>
          <p14:tracePt t="9158" x="5921375" y="2703513"/>
          <p14:tracePt t="9176" x="5932488" y="2703513"/>
          <p14:tracePt t="9515" x="5945188" y="2703513"/>
          <p14:tracePt t="9523" x="5957888" y="2703513"/>
          <p14:tracePt t="9532" x="5970588" y="2703513"/>
          <p14:tracePt t="9542" x="5995988" y="2703513"/>
          <p14:tracePt t="9559" x="6057900" y="2703513"/>
          <p14:tracePt t="9576" x="6134100" y="2703513"/>
          <p14:tracePt t="9579" x="6170613" y="2703513"/>
          <p14:tracePt t="9593" x="6208713" y="2703513"/>
          <p14:tracePt t="9597" x="6246813" y="2703513"/>
          <p14:tracePt t="9610" x="6283325" y="2690813"/>
          <p14:tracePt t="9612" x="6321425" y="2690813"/>
          <p14:tracePt t="9627" x="6396038" y="2690813"/>
          <p14:tracePt t="9644" x="6434138" y="2678113"/>
          <p14:tracePt t="9660" x="6459538" y="2678113"/>
          <p14:tracePt t="11355" x="6459538" y="2690813"/>
          <p14:tracePt t="11364" x="6459538" y="2703513"/>
          <p14:tracePt t="11371" x="6446838" y="2716213"/>
          <p14:tracePt t="11381" x="6446838" y="2728913"/>
          <p14:tracePt t="11397" x="6434138" y="2740025"/>
          <p14:tracePt t="11414" x="6408738" y="2740025"/>
          <p14:tracePt t="11431" x="6396038" y="2752725"/>
          <p14:tracePt t="11448" x="6370638" y="2752725"/>
          <p14:tracePt t="11465" x="6359525" y="2765425"/>
          <p14:tracePt t="11482" x="6346825" y="2765425"/>
          <p14:tracePt t="11484" x="6334125" y="2765425"/>
          <p14:tracePt t="11499" x="6321425" y="2765425"/>
          <p14:tracePt t="11515" x="6283325" y="2778125"/>
          <p14:tracePt t="11531" x="6259513" y="2790825"/>
          <p14:tracePt t="11549" x="6246813" y="2790825"/>
          <p14:tracePt t="11565" x="6221413" y="2790825"/>
          <p14:tracePt t="11581" x="6208713" y="2790825"/>
          <p14:tracePt t="11683" x="6259513" y="2790825"/>
          <p14:tracePt t="11691" x="6321425" y="2790825"/>
          <p14:tracePt t="11698" x="6408738" y="2790825"/>
          <p14:tracePt t="11716" x="6596063" y="2790825"/>
          <p14:tracePt t="11732" x="6734175" y="2790825"/>
          <p14:tracePt t="11750" x="6808788" y="2790825"/>
          <p14:tracePt t="12723" x="6784975" y="2790825"/>
          <p14:tracePt t="12732" x="6772275" y="2790825"/>
          <p14:tracePt t="12740" x="6759575" y="2790825"/>
          <p14:tracePt t="12750" x="6734175" y="2803525"/>
          <p14:tracePt t="12767" x="6721475" y="2803525"/>
          <p14:tracePt t="12785" x="6696075" y="2803525"/>
          <p14:tracePt t="12802" x="6684963" y="2816225"/>
          <p14:tracePt t="12819" x="6646863" y="2816225"/>
          <p14:tracePt t="12835" x="6621463" y="2816225"/>
          <p14:tracePt t="12851" x="6584950" y="2828925"/>
          <p14:tracePt t="12868" x="6546850" y="2828925"/>
          <p14:tracePt t="12885" x="6521450" y="2828925"/>
          <p14:tracePt t="12901" x="6483350" y="2828925"/>
          <p14:tracePt t="12918" x="6434138" y="2852738"/>
          <p14:tracePt t="12935" x="6370638" y="2852738"/>
          <p14:tracePt t="12952" x="6259513" y="2865438"/>
          <p14:tracePt t="12968" x="6208713" y="2865438"/>
          <p14:tracePt t="12971" x="6170613" y="2865438"/>
          <p14:tracePt t="12985" x="6134100" y="2865438"/>
          <p14:tracePt t="12988" x="6083300" y="2878138"/>
          <p14:tracePt t="13003" x="5995988" y="2890838"/>
          <p14:tracePt t="13019" x="5921375" y="2890838"/>
          <p14:tracePt t="13035" x="5870575" y="2890838"/>
          <p14:tracePt t="13051" x="5845175" y="2890838"/>
          <p14:tracePt t="13069" x="5821363" y="2890838"/>
          <p14:tracePt t="13085" x="5808663" y="2890838"/>
          <p14:tracePt t="13102" x="5795963" y="2890838"/>
          <p14:tracePt t="13118" x="5770563" y="2890838"/>
          <p14:tracePt t="13135" x="5757863" y="2890838"/>
          <p14:tracePt t="13152" x="5732463" y="2890838"/>
          <p14:tracePt t="13169" x="5719763" y="2890838"/>
          <p14:tracePt t="13186" x="5708650" y="2890838"/>
          <p14:tracePt t="13189" x="5695950" y="2890838"/>
          <p14:tracePt t="13203" x="5657850" y="2890838"/>
          <p14:tracePt t="13219" x="5645150" y="2878138"/>
          <p14:tracePt t="13235" x="5607050" y="2878138"/>
          <p14:tracePt t="13252" x="5570538" y="2878138"/>
          <p14:tracePt t="13269" x="5545138" y="2865438"/>
          <p14:tracePt t="13299" x="5532438" y="2865438"/>
          <p14:tracePt t="13619" x="5557838" y="2865438"/>
          <p14:tracePt t="13627" x="5570538" y="2865438"/>
          <p14:tracePt t="13637" x="5583238" y="2865438"/>
          <p14:tracePt t="13653" x="5632450" y="2865438"/>
          <p14:tracePt t="13670" x="5708650" y="2865438"/>
          <p14:tracePt t="13687" x="5770563" y="2865438"/>
          <p14:tracePt t="13703" x="5832475" y="2865438"/>
          <p14:tracePt t="13720" x="5883275" y="2865438"/>
          <p14:tracePt t="13723" x="5908675" y="2865438"/>
          <p14:tracePt t="13737" x="5932488" y="2865438"/>
          <p14:tracePt t="13740" x="5970588" y="2865438"/>
          <p14:tracePt t="13755" x="6021388" y="2865438"/>
          <p14:tracePt t="13771" x="6070600" y="2865438"/>
          <p14:tracePt t="13787" x="6108700" y="2865438"/>
          <p14:tracePt t="13805" x="6134100" y="2865438"/>
          <p14:tracePt t="13820" x="6146800" y="2865438"/>
          <p14:tracePt t="13915" x="6157913" y="2865438"/>
          <p14:tracePt t="13931" x="6157913" y="2852738"/>
          <p14:tracePt t="13947" x="6183313" y="2852738"/>
          <p14:tracePt t="13963" x="6196013" y="2852738"/>
          <p14:tracePt t="13995" x="6208713" y="2852738"/>
          <p14:tracePt t="14011" x="6221413" y="2852738"/>
          <p14:tracePt t="14020" x="6234113" y="2852738"/>
          <p14:tracePt t="14027" x="6246813" y="2852738"/>
          <p14:tracePt t="14044" x="6259513" y="2852738"/>
          <p14:tracePt t="14060" x="6283325" y="2852738"/>
          <p14:tracePt t="14076" x="6296025" y="2840038"/>
          <p14:tracePt t="14088" x="6296025" y="2828925"/>
          <p14:tracePt t="14105" x="6308725" y="2828925"/>
          <p14:tracePt t="14108" x="6321425" y="2828925"/>
          <p14:tracePt t="14131" x="6334125" y="2828925"/>
          <p14:tracePt t="14147" x="6346825" y="2828925"/>
          <p14:tracePt t="14163" x="6359525" y="2828925"/>
          <p14:tracePt t="14187" x="6370638" y="2828925"/>
          <p14:tracePt t="14219" x="6383338" y="2828925"/>
          <p14:tracePt t="14259" x="6396038" y="2828925"/>
          <p14:tracePt t="14283" x="6396038" y="2816225"/>
          <p14:tracePt t="14300" x="6408738" y="2816225"/>
          <p14:tracePt t="14307" x="6421438" y="2816225"/>
          <p14:tracePt t="14340" x="6434138" y="2816225"/>
          <p14:tracePt t="14347" x="6446838" y="2816225"/>
          <p14:tracePt t="14363" x="6472238" y="2816225"/>
          <p14:tracePt t="14379" x="6483350" y="2803525"/>
          <p14:tracePt t="14389" x="6496050" y="2803525"/>
          <p14:tracePt t="14405" x="6508750" y="2803525"/>
          <p14:tracePt t="14422" x="6521450" y="2803525"/>
          <p14:tracePt t="14438" x="6546850" y="2803525"/>
          <p14:tracePt t="14455" x="6559550" y="2803525"/>
          <p14:tracePt t="14476" x="6572250" y="2803525"/>
          <p14:tracePt t="14507" x="6584950" y="2803525"/>
          <p14:tracePt t="14539" x="6596063" y="2803525"/>
          <p14:tracePt t="14547" x="6608763" y="2803525"/>
          <p14:tracePt t="14643" x="6621463" y="2803525"/>
          <p14:tracePt t="14667" x="6634163" y="2803525"/>
          <p14:tracePt t="14683" x="6646863" y="2803525"/>
          <p14:tracePt t="14692" x="6659563" y="2803525"/>
          <p14:tracePt t="14715" x="6659563" y="2790825"/>
          <p14:tracePt t="14723" x="6672263" y="2790825"/>
          <p14:tracePt t="16571" x="6684963" y="2790825"/>
          <p14:tracePt t="16579" x="6696075" y="2790825"/>
          <p14:tracePt t="16595" x="6734175" y="2790825"/>
          <p14:tracePt t="16611" x="6784975" y="2790825"/>
          <p14:tracePt t="16628" x="6808788" y="2790825"/>
          <p14:tracePt t="16645" x="6821488" y="2790825"/>
          <p14:tracePt t="17083" x="6808788" y="2790825"/>
          <p14:tracePt t="17123" x="6797675" y="2790825"/>
          <p14:tracePt t="17155" x="6784975" y="2790825"/>
          <p14:tracePt t="17163" x="6772275" y="2790825"/>
          <p14:tracePt t="17195" x="6759575" y="2790825"/>
          <p14:tracePt t="17235" x="6746875" y="2790825"/>
          <p14:tracePt t="17307" x="6734175" y="2790825"/>
          <p14:tracePt t="17323" x="6721475" y="2790825"/>
          <p14:tracePt t="17331" x="6721475" y="2803525"/>
          <p14:tracePt t="17347" x="6708775" y="2803525"/>
          <p14:tracePt t="17379" x="6696075" y="2816225"/>
          <p14:tracePt t="17396" x="6684963" y="2816225"/>
          <p14:tracePt t="17404" x="6684963" y="2828925"/>
          <p14:tracePt t="17413" x="6672263" y="2840038"/>
          <p14:tracePt t="17430" x="6659563" y="2840038"/>
          <p14:tracePt t="17446" x="6646863" y="2852738"/>
          <p14:tracePt t="17463" x="6634163" y="2865438"/>
          <p14:tracePt t="17479" x="6608763" y="2878138"/>
          <p14:tracePt t="17483" x="6608763" y="2890838"/>
          <p14:tracePt t="17507" x="6596063" y="2890838"/>
          <p14:tracePt t="17515" x="6596063" y="2903538"/>
          <p14:tracePt t="17539" x="6584950" y="2903538"/>
          <p14:tracePt t="17587" x="6584950" y="2916238"/>
          <p14:tracePt t="17596" x="6572250" y="2916238"/>
          <p14:tracePt t="17604" x="6559550" y="2916238"/>
          <p14:tracePt t="17651" x="6546850" y="2916238"/>
          <p14:tracePt t="17731" x="6534150" y="2916238"/>
          <p14:tracePt t="17741" x="6534150" y="2928938"/>
          <p14:tracePt t="17747" x="6534150" y="2941638"/>
          <p14:tracePt t="17764" x="6521450" y="2941638"/>
          <p14:tracePt t="17780" x="6508750" y="2941638"/>
          <p14:tracePt t="17805" x="6496050" y="2941638"/>
          <p14:tracePt t="17814" x="6496050" y="2952750"/>
          <p14:tracePt t="17831" x="6483350" y="2952750"/>
          <p14:tracePt t="17852" x="6483350" y="2965450"/>
          <p14:tracePt t="17865" x="6472238" y="2965450"/>
          <p14:tracePt t="17869" x="6459538" y="2965450"/>
          <p14:tracePt t="17891" x="6446838" y="2965450"/>
          <p14:tracePt t="17907" x="6446838" y="2978150"/>
          <p14:tracePt t="17931" x="6434138" y="2978150"/>
          <p14:tracePt t="17948" x="6434138" y="2990850"/>
          <p14:tracePt t="17964" x="6421438" y="2990850"/>
          <p14:tracePt t="17972" x="6408738" y="2990850"/>
          <p14:tracePt t="17987" x="6408738" y="3003550"/>
          <p14:tracePt t="17998" x="6396038" y="3003550"/>
          <p14:tracePt t="18015" x="6396038" y="3016250"/>
          <p14:tracePt t="18031" x="6383338" y="3041650"/>
          <p14:tracePt t="18048" x="6370638" y="3041650"/>
          <p14:tracePt t="18051" x="6359525" y="3054350"/>
          <p14:tracePt t="18067" x="6359525" y="3065463"/>
          <p14:tracePt t="18091" x="6346825" y="3065463"/>
          <p14:tracePt t="18116" x="6346825" y="3078163"/>
          <p14:tracePt t="18635" x="6346825" y="3090863"/>
          <p14:tracePt t="18659" x="6334125" y="3090863"/>
          <p14:tracePt t="18707" x="6334125" y="3103563"/>
          <p14:tracePt t="18731" x="6321425" y="3103563"/>
          <p14:tracePt t="18755" x="6321425" y="3116263"/>
          <p14:tracePt t="18779" x="6308725" y="3128963"/>
          <p14:tracePt t="18820" x="6308725" y="3141663"/>
          <p14:tracePt t="18827" x="6296025" y="3154363"/>
          <p14:tracePt t="18883" x="6296025" y="3165475"/>
          <p14:tracePt t="19075" x="6321425" y="3165475"/>
          <p14:tracePt t="19084" x="6346825" y="3165475"/>
          <p14:tracePt t="19091" x="6383338" y="3154363"/>
          <p14:tracePt t="19100" x="6421438" y="3141663"/>
          <p14:tracePt t="19118" x="6508750" y="3103563"/>
          <p14:tracePt t="19134" x="6559550" y="3090863"/>
          <p14:tracePt t="19151" x="6584950" y="3065463"/>
          <p14:tracePt t="19167" x="6608763" y="3065463"/>
          <p14:tracePt t="19371" x="6621463" y="3065463"/>
          <p14:tracePt t="19403" x="6634163" y="3065463"/>
          <p14:tracePt t="19427" x="6646863" y="3065463"/>
          <p14:tracePt t="19435" x="6659563" y="3065463"/>
          <p14:tracePt t="19451" x="6659563" y="3078163"/>
          <p14:tracePt t="19459" x="6659563" y="3103563"/>
          <p14:tracePt t="19469" x="6659563" y="3128963"/>
          <p14:tracePt t="19486" x="6659563" y="3154363"/>
          <p14:tracePt t="19595" x="6659563" y="3165475"/>
          <p14:tracePt t="19627" x="6646863" y="3165475"/>
          <p14:tracePt t="19795" x="6659563" y="3165475"/>
          <p14:tracePt t="19851" x="6672263" y="3165475"/>
          <p14:tracePt t="19868" x="6684963" y="3165475"/>
          <p14:tracePt t="19876" x="6696075" y="3165475"/>
          <p14:tracePt t="19908" x="6708775" y="3165475"/>
          <p14:tracePt t="19915" x="6721475" y="3154363"/>
          <p14:tracePt t="19923" x="6734175" y="3141663"/>
          <p14:tracePt t="19937" x="6759575" y="3141663"/>
          <p14:tracePt t="19939" x="6797675" y="3141663"/>
          <p14:tracePt t="19954" x="6808788" y="3128963"/>
          <p14:tracePt t="19956" x="6821488" y="3116263"/>
          <p14:tracePt t="19970" x="6846888" y="3103563"/>
          <p14:tracePt t="19987" x="6859588" y="3090863"/>
          <p14:tracePt t="20003" x="6897688" y="3078163"/>
          <p14:tracePt t="20020" x="6946900" y="3041650"/>
          <p14:tracePt t="20037" x="6985000" y="3016250"/>
          <p14:tracePt t="20053" x="7046913" y="2990850"/>
          <p14:tracePt t="20070" x="7110413" y="2978150"/>
          <p14:tracePt t="20086" x="7159625" y="2952750"/>
          <p14:tracePt t="20104" x="7272338" y="2928938"/>
          <p14:tracePt t="20107" x="7335838" y="2928938"/>
          <p14:tracePt t="20121" x="7410450" y="2928938"/>
          <p14:tracePt t="20124" x="7497763" y="2916238"/>
          <p14:tracePt t="20138" x="7597775" y="2903538"/>
          <p14:tracePt t="20140" x="7697788" y="2903538"/>
          <p14:tracePt t="20154" x="7897813" y="2890838"/>
          <p14:tracePt t="20171" x="8099425" y="2878138"/>
          <p14:tracePt t="20188" x="8335963" y="2878138"/>
          <p14:tracePt t="20204" x="8574088" y="2865438"/>
          <p14:tracePt t="20220" x="8763000" y="2852738"/>
          <p14:tracePt t="20237" x="8874125" y="2828925"/>
          <p14:tracePt t="20254" x="8950325" y="2828925"/>
          <p14:tracePt t="20571" x="8963025" y="2828925"/>
          <p14:tracePt t="20579" x="8975725" y="2828925"/>
          <p14:tracePt t="20588" x="8986838" y="2828925"/>
          <p14:tracePt t="20605" x="8999538" y="2828925"/>
          <p14:tracePt t="20621" x="9012238" y="2828925"/>
          <p14:tracePt t="20638" x="9024938" y="2828925"/>
          <p14:tracePt t="20819" x="9037638" y="2828925"/>
          <p14:tracePt t="20835" x="9050338" y="2828925"/>
          <p14:tracePt t="21843" x="9037638" y="2840038"/>
          <p14:tracePt t="21851" x="9024938" y="2865438"/>
          <p14:tracePt t="21860" x="8999538" y="2878138"/>
          <p14:tracePt t="21876" x="8963025" y="2903538"/>
          <p14:tracePt t="21879" x="8899525" y="2928938"/>
          <p14:tracePt t="21893" x="8799513" y="2952750"/>
          <p14:tracePt t="21910" x="8712200" y="2978150"/>
          <p14:tracePt t="21926" x="8624888" y="2990850"/>
          <p14:tracePt t="21942" x="8512175" y="2990850"/>
          <p14:tracePt t="21960" x="8412163" y="2990850"/>
          <p14:tracePt t="21963" x="8361363" y="2990850"/>
          <p14:tracePt t="21976" x="8299450" y="2990850"/>
          <p14:tracePt t="21979" x="8223250" y="2990850"/>
          <p14:tracePt t="21994" x="8135938" y="2990850"/>
          <p14:tracePt t="21997" x="8035925" y="2990850"/>
          <p14:tracePt t="22010" x="7935913" y="2990850"/>
          <p14:tracePt t="22012" x="7861300" y="2990850"/>
          <p14:tracePt t="22027" x="7673975" y="2990850"/>
          <p14:tracePt t="22043" x="7448550" y="2990850"/>
          <p14:tracePt t="22060" x="7223125" y="3016250"/>
          <p14:tracePt t="22075" x="6997700" y="3041650"/>
          <p14:tracePt t="22092" x="6759575" y="3065463"/>
          <p14:tracePt t="22109" x="6559550" y="3090863"/>
          <p14:tracePt t="22125" x="6408738" y="3103563"/>
          <p14:tracePt t="22142" x="6283325" y="3116263"/>
          <p14:tracePt t="22158" x="6208713" y="3116263"/>
          <p14:tracePt t="22176" x="6146800" y="3116263"/>
          <p14:tracePt t="22179" x="6108700" y="3128963"/>
          <p14:tracePt t="22192" x="6083300" y="3141663"/>
          <p14:tracePt t="22195" x="6057900" y="3154363"/>
          <p14:tracePt t="22209" x="6021388" y="3154363"/>
          <p14:tracePt t="22211" x="5983288" y="3165475"/>
          <p14:tracePt t="22226" x="5945188" y="3190875"/>
          <p14:tracePt t="22228" x="5895975" y="3203575"/>
          <p14:tracePt t="22243" x="5808663" y="3228975"/>
          <p14:tracePt t="22260" x="5695950" y="3278188"/>
          <p14:tracePt t="22276" x="5583238" y="3290888"/>
          <p14:tracePt t="22293" x="5457825" y="3341688"/>
          <p14:tracePt t="22309" x="5332413" y="3390900"/>
          <p14:tracePt t="22326" x="5219700" y="3416300"/>
          <p14:tracePt t="22343" x="5106988" y="3441700"/>
          <p14:tracePt t="22359" x="4994275" y="3479800"/>
          <p14:tracePt t="22364" x="4945063" y="3490913"/>
          <p14:tracePt t="22376" x="4881563" y="3503613"/>
          <p14:tracePt t="22379" x="4832350" y="3516313"/>
          <p14:tracePt t="22393" x="4794250" y="3516313"/>
          <p14:tracePt t="22395" x="4743450" y="3516313"/>
          <p14:tracePt t="22411" x="4619625" y="3529013"/>
          <p14:tracePt t="22427" x="4518025" y="3529013"/>
          <p14:tracePt t="22444" x="4394200" y="3554413"/>
          <p14:tracePt t="22460" x="4256088" y="3554413"/>
          <p14:tracePt t="22477" x="4156075" y="3567113"/>
          <p14:tracePt t="22493" x="4030663" y="3579813"/>
          <p14:tracePt t="22509" x="3930650" y="3579813"/>
          <p14:tracePt t="22526" x="3843338" y="3579813"/>
          <p14:tracePt t="22543" x="3756025" y="3579813"/>
          <p14:tracePt t="22560" x="3667125" y="3579813"/>
          <p14:tracePt t="22563" x="3592513" y="3579813"/>
          <p14:tracePt t="22577" x="3530600" y="3579813"/>
          <p14:tracePt t="22579" x="3454400" y="3579813"/>
          <p14:tracePt t="22595" x="3317875" y="3567113"/>
          <p14:tracePt t="22611" x="3205163" y="3567113"/>
          <p14:tracePt t="22627" x="3128963" y="3567113"/>
          <p14:tracePt t="22643" x="3103563" y="3567113"/>
          <p14:tracePt t="22660" x="3067050" y="3567113"/>
          <p14:tracePt t="22684" x="3054350" y="3567113"/>
          <p14:tracePt t="22700" x="3041650" y="3567113"/>
          <p14:tracePt t="22716" x="3028950" y="3567113"/>
          <p14:tracePt t="22727" x="3016250" y="3567113"/>
          <p14:tracePt t="22745" x="3003550" y="3567113"/>
          <p14:tracePt t="22749" x="2979738" y="3567113"/>
          <p14:tracePt t="22760" x="2967038" y="3567113"/>
          <p14:tracePt t="22763" x="2954338" y="3567113"/>
          <p14:tracePt t="22777" x="2928938" y="3567113"/>
          <p14:tracePt t="22780" x="2916238" y="3567113"/>
          <p14:tracePt t="22795" x="2867025" y="3567113"/>
          <p14:tracePt t="22812" x="2841625" y="3567113"/>
          <p14:tracePt t="22828" x="2816225" y="3567113"/>
          <p14:tracePt t="22844" x="2803525" y="3567113"/>
          <p14:tracePt t="22875" x="2790825" y="3567113"/>
          <p14:tracePt t="22883" x="2778125" y="3554413"/>
          <p14:tracePt t="23123" x="2767013" y="3554413"/>
          <p14:tracePt t="23139" x="2754313" y="3554413"/>
          <p14:tracePt t="23148" x="2741613" y="3554413"/>
          <p14:tracePt t="23162" x="2728913" y="3554413"/>
          <p14:tracePt t="23165" x="2716213" y="3554413"/>
          <p14:tracePt t="23179" x="2690813" y="3554413"/>
          <p14:tracePt t="23195" x="2628900" y="3554413"/>
          <p14:tracePt t="23212" x="2603500" y="3554413"/>
          <p14:tracePt t="23228" x="2565400" y="3554413"/>
          <p14:tracePt t="23245" x="2541588" y="3554413"/>
          <p14:tracePt t="23262" x="2528888" y="3554413"/>
          <p14:tracePt t="23278" x="2516188" y="3554413"/>
          <p14:tracePt t="23295" x="2503488" y="3554413"/>
          <p14:tracePt t="23316" x="2490788" y="3554413"/>
          <p14:tracePt t="23339" x="2478088" y="3554413"/>
          <p14:tracePt t="23492" x="2465388" y="3554413"/>
          <p14:tracePt t="23499" x="2452688" y="3554413"/>
          <p14:tracePt t="23875" x="2465388" y="3554413"/>
          <p14:tracePt t="23883" x="2503488" y="3554413"/>
          <p14:tracePt t="23897" x="2565400" y="3554413"/>
          <p14:tracePt t="23900" x="2641600" y="3554413"/>
          <p14:tracePt t="23914" x="2754313" y="3554413"/>
          <p14:tracePt t="23931" x="2854325" y="3554413"/>
          <p14:tracePt t="23947" x="2879725" y="3554413"/>
          <p14:tracePt t="23964" x="2903538" y="3554413"/>
          <p14:tracePt t="24067" x="2890838" y="3554413"/>
          <p14:tracePt t="24075" x="2879725" y="3554413"/>
          <p14:tracePt t="24084" x="2867025" y="3554413"/>
          <p14:tracePt t="24097" x="2841625" y="3554413"/>
          <p14:tracePt t="24100" x="2803525" y="3554413"/>
          <p14:tracePt t="24115" x="2790825" y="3554413"/>
          <p14:tracePt t="24131" x="2767013" y="3554413"/>
          <p14:tracePt t="24148" x="2754313" y="3554413"/>
          <p14:tracePt t="24211" x="2778125" y="3554413"/>
          <p14:tracePt t="24219" x="2803525" y="3554413"/>
          <p14:tracePt t="24231" x="2841625" y="3554413"/>
          <p14:tracePt t="24248" x="2992438" y="3554413"/>
          <p14:tracePt t="24251" x="3092450" y="3541713"/>
          <p14:tracePt t="24265" x="3192463" y="3516313"/>
          <p14:tracePt t="24268" x="3317875" y="3503613"/>
          <p14:tracePt t="24282" x="3530600" y="3479800"/>
          <p14:tracePt t="24299" x="3667125" y="3479800"/>
          <p14:tracePt t="24315" x="3705225" y="3479800"/>
          <p14:tracePt t="24371" x="3705225" y="3467100"/>
          <p14:tracePt t="24379" x="3705225" y="3454400"/>
          <p14:tracePt t="24395" x="3692525" y="3454400"/>
          <p14:tracePt t="24403" x="3667125" y="3454400"/>
          <p14:tracePt t="24415" x="3643313" y="3454400"/>
          <p14:tracePt t="24431" x="3579813" y="3454400"/>
          <p14:tracePt t="24448" x="3530600" y="3454400"/>
          <p14:tracePt t="24451" x="3505200" y="3454400"/>
          <p14:tracePt t="24466" x="3492500" y="3454400"/>
          <p14:tracePt t="24468" x="3479800" y="3454400"/>
          <p14:tracePt t="24563" x="3505200" y="3454400"/>
          <p14:tracePt t="24571" x="3554413" y="3454400"/>
          <p14:tracePt t="24581" x="3605213" y="3441700"/>
          <p14:tracePt t="24598" x="3730625" y="3416300"/>
          <p14:tracePt t="24616" x="3779838" y="3416300"/>
          <p14:tracePt t="24620" x="3792538" y="3416300"/>
          <p14:tracePt t="24632" x="3805238" y="3416300"/>
          <p14:tracePt t="24691" x="3792538" y="3416300"/>
          <p14:tracePt t="24699" x="3767138" y="3416300"/>
          <p14:tracePt t="24707" x="3756025" y="3416300"/>
          <p14:tracePt t="24716" x="3730625" y="3416300"/>
          <p14:tracePt t="24732" x="3679825" y="3416300"/>
          <p14:tracePt t="24749" x="3654425" y="3416300"/>
          <p14:tracePt t="24765" x="3630613" y="3416300"/>
          <p14:tracePt t="24875" x="3667125" y="3416300"/>
          <p14:tracePt t="24883" x="3705225" y="3416300"/>
          <p14:tracePt t="24892" x="3730625" y="3416300"/>
          <p14:tracePt t="24899" x="3756025" y="3416300"/>
          <p14:tracePt t="24916" x="3767138" y="3416300"/>
          <p14:tracePt t="26995" x="3756025" y="3416300"/>
          <p14:tracePt t="27027" x="3743325" y="3416300"/>
          <p14:tracePt t="27044" x="3730625" y="3416300"/>
          <p14:tracePt t="27067" x="3730625" y="3403600"/>
          <p14:tracePt t="27083" x="3717925" y="3390900"/>
          <p14:tracePt t="27163" x="3705225" y="3390900"/>
          <p14:tracePt t="27411" x="3692525" y="3390900"/>
          <p14:tracePt t="27419" x="3679825" y="3390900"/>
          <p14:tracePt t="27427" x="3654425" y="3378200"/>
          <p14:tracePt t="27439" x="3630613" y="3367088"/>
          <p14:tracePt t="27456" x="3605213" y="3367088"/>
          <p14:tracePt t="29995" x="3617913" y="3367088"/>
          <p14:tracePt t="30003" x="3630613" y="3367088"/>
          <p14:tracePt t="30012" x="3654425" y="3367088"/>
          <p14:tracePt t="30029" x="3679825" y="3367088"/>
          <p14:tracePt t="30883" x="3654425" y="3367088"/>
          <p14:tracePt t="30893" x="3630613" y="3367088"/>
          <p14:tracePt t="30900" x="3592513" y="3378200"/>
          <p14:tracePt t="30916" x="3541713" y="3390900"/>
          <p14:tracePt t="30932" x="3530600" y="3390900"/>
          <p14:tracePt t="31075" x="3541713" y="3390900"/>
          <p14:tracePt t="31859" x="3554413" y="3390900"/>
          <p14:tracePt t="31876" x="3567113" y="3390900"/>
          <p14:tracePt t="31892" x="3579813" y="3390900"/>
          <p14:tracePt t="31902" x="3592513" y="3390900"/>
          <p14:tracePt t="31911" x="3605213" y="3390900"/>
          <p14:tracePt t="31923" x="3617913" y="3390900"/>
          <p14:tracePt t="31935" x="3630613" y="3390900"/>
          <p14:tracePt t="31939" x="3654425" y="3390900"/>
          <p14:tracePt t="31952" x="3679825" y="3390900"/>
          <p14:tracePt t="31955" x="3705225" y="3390900"/>
          <p14:tracePt t="31969" x="3730625" y="3390900"/>
          <p14:tracePt t="31972" x="3756025" y="3390900"/>
          <p14:tracePt t="31986" x="3779838" y="3390900"/>
          <p14:tracePt t="31988" x="3830638" y="3390900"/>
          <p14:tracePt t="32004" x="3930650" y="3390900"/>
          <p14:tracePt t="32019" x="4081463" y="3390900"/>
          <p14:tracePt t="32036" x="4217988" y="3390900"/>
          <p14:tracePt t="32052" x="4343400" y="3390900"/>
          <p14:tracePt t="32069" x="4430713" y="3390900"/>
          <p14:tracePt t="32085" x="4468813" y="3390900"/>
          <p14:tracePt t="32102" x="4506913" y="3390900"/>
          <p14:tracePt t="32118" x="4530725" y="3390900"/>
          <p14:tracePt t="32147" x="4543425" y="3390900"/>
          <p14:tracePt t="32164" x="4568825" y="3390900"/>
          <p14:tracePt t="32172" x="4581525" y="3390900"/>
          <p14:tracePt t="32186" x="4594225" y="3390900"/>
          <p14:tracePt t="32188" x="4606925" y="3390900"/>
          <p14:tracePt t="32203" x="4656138" y="3390900"/>
          <p14:tracePt t="32219" x="4706938" y="3390900"/>
          <p14:tracePt t="32235" x="4756150" y="3390900"/>
          <p14:tracePt t="32252" x="4781550" y="3390900"/>
          <p14:tracePt t="32269" x="4832350" y="3390900"/>
          <p14:tracePt t="32285" x="4856163" y="3390900"/>
          <p14:tracePt t="32363" x="4868863" y="3390900"/>
          <p14:tracePt t="32379" x="4881563" y="3390900"/>
          <p14:tracePt t="32395" x="4894263" y="3390900"/>
          <p14:tracePt t="32403" x="4906963" y="3390900"/>
          <p14:tracePt t="32419" x="4932363" y="3390900"/>
          <p14:tracePt t="32436" x="4956175" y="3390900"/>
          <p14:tracePt t="32453" x="4968875" y="3390900"/>
          <p14:tracePt t="32469" x="4981575" y="3390900"/>
          <p14:tracePt t="32486" x="4994275" y="3390900"/>
          <p14:tracePt t="32503" x="5019675" y="3390900"/>
          <p14:tracePt t="32519" x="5045075" y="3390900"/>
          <p14:tracePt t="32536" x="5068888" y="3390900"/>
          <p14:tracePt t="32540" x="5094288" y="3390900"/>
          <p14:tracePt t="32553" x="5106988" y="3390900"/>
          <p14:tracePt t="32556" x="5119688" y="3390900"/>
          <p14:tracePt t="32570" x="5170488" y="3390900"/>
          <p14:tracePt t="32587" x="5219700" y="3403600"/>
          <p14:tracePt t="32604" x="5257800" y="3416300"/>
          <p14:tracePt t="32620" x="5294313" y="3416300"/>
          <p14:tracePt t="32636" x="5319713" y="3416300"/>
          <p14:tracePt t="32652" x="5332413" y="3416300"/>
          <p14:tracePt t="32670" x="5345113" y="3416300"/>
          <p14:tracePt t="33187" x="5357813" y="3416300"/>
          <p14:tracePt t="33204" x="5370513" y="3416300"/>
          <p14:tracePt t="33227" x="5383213" y="3416300"/>
          <p14:tracePt t="33235" x="5394325" y="3416300"/>
          <p14:tracePt t="33259" x="5407025" y="3416300"/>
          <p14:tracePt t="33283" x="5419725" y="3416300"/>
          <p14:tracePt t="33299" x="5432425" y="3416300"/>
          <p14:tracePt t="33324" x="5445125" y="3416300"/>
          <p14:tracePt t="33331" x="5457825" y="3416300"/>
          <p14:tracePt t="33356" x="5470525" y="3416300"/>
          <p14:tracePt t="33371" x="5483225" y="3416300"/>
          <p14:tracePt t="33379" x="5495925" y="3416300"/>
          <p14:tracePt t="33388" x="5507038" y="3416300"/>
          <p14:tracePt t="33405" x="5532438" y="3416300"/>
          <p14:tracePt t="33421" x="5557838" y="3416300"/>
          <p14:tracePt t="33438" x="5595938" y="3403600"/>
          <p14:tracePt t="33455" x="5619750" y="3403600"/>
          <p14:tracePt t="33472" x="5683250" y="3403600"/>
          <p14:tracePt t="33476" x="5708650" y="3390900"/>
          <p14:tracePt t="33488" x="5745163" y="3390900"/>
          <p14:tracePt t="33491" x="5783263" y="3390900"/>
          <p14:tracePt t="33505" x="5821363" y="3390900"/>
          <p14:tracePt t="33507" x="5845175" y="3390900"/>
          <p14:tracePt t="33523" x="5932488" y="3390900"/>
          <p14:tracePt t="33539" x="6021388" y="3390900"/>
          <p14:tracePt t="33556" x="6121400" y="3390900"/>
          <p14:tracePt t="33572" x="6221413" y="3390900"/>
          <p14:tracePt t="33588" x="6308725" y="3390900"/>
          <p14:tracePt t="33606" x="6383338" y="3390900"/>
          <p14:tracePt t="33622" x="6459538" y="3390900"/>
          <p14:tracePt t="33638" x="6496050" y="3390900"/>
          <p14:tracePt t="33656" x="6508750" y="3390900"/>
          <p14:tracePt t="33747" x="6496050" y="3390900"/>
          <p14:tracePt t="33755" x="6472238" y="3390900"/>
          <p14:tracePt t="33763" x="6434138" y="3390900"/>
          <p14:tracePt t="33773" x="6396038" y="3390900"/>
          <p14:tracePt t="33789" x="6296025" y="3390900"/>
          <p14:tracePt t="33805" x="6221413" y="3390900"/>
          <p14:tracePt t="33823" x="6157913" y="3390900"/>
          <p14:tracePt t="33839" x="6121400" y="3390900"/>
          <p14:tracePt t="33857" x="6108700" y="3390900"/>
          <p14:tracePt t="33859" x="6096000" y="3390900"/>
          <p14:tracePt t="34003" x="6121400" y="3390900"/>
          <p14:tracePt t="34011" x="6157913" y="3390900"/>
          <p14:tracePt t="34023" x="6183313" y="3390900"/>
          <p14:tracePt t="34027" x="6208713" y="3390900"/>
          <p14:tracePt t="34040" x="6246813" y="3390900"/>
          <p14:tracePt t="34042" x="6283325" y="3378200"/>
          <p14:tracePt t="34058" x="6321425" y="3367088"/>
          <p14:tracePt t="34060" x="6334125" y="3367088"/>
          <p14:tracePt t="34074" x="6370638" y="3354388"/>
          <p14:tracePt t="34090" x="6421438" y="3354388"/>
          <p14:tracePt t="34107" x="6446838" y="3341688"/>
          <p14:tracePt t="34124" x="6459538" y="3341688"/>
          <p14:tracePt t="34140" x="6483350" y="3341688"/>
          <p14:tracePt t="34156" x="6508750" y="3341688"/>
          <p14:tracePt t="34173" x="6546850" y="3341688"/>
          <p14:tracePt t="34190" x="6559550" y="3328988"/>
          <p14:tracePt t="34207" x="6584950" y="3328988"/>
          <p14:tracePt t="34224" x="6596063" y="3328988"/>
          <p14:tracePt t="34228" x="6608763" y="3328988"/>
          <p14:tracePt t="34241" x="6621463" y="3328988"/>
          <p14:tracePt t="34267" x="6634163" y="3328988"/>
          <p14:tracePt t="34283" x="6659563" y="3328988"/>
          <p14:tracePt t="34291" x="6672263" y="3328988"/>
          <p14:tracePt t="34308" x="6696075" y="3328988"/>
          <p14:tracePt t="34324" x="6708775" y="3328988"/>
          <p14:tracePt t="34341" x="6734175" y="3328988"/>
          <p14:tracePt t="34357" x="6772275" y="3328988"/>
          <p14:tracePt t="34375" x="6784975" y="3328988"/>
          <p14:tracePt t="34391" x="6797675" y="3328988"/>
          <p14:tracePt t="34408" x="6834188" y="3328988"/>
          <p14:tracePt t="34425" x="6846888" y="3328988"/>
          <p14:tracePt t="34429" x="6859588" y="3328988"/>
          <p14:tracePt t="34441" x="6872288" y="3328988"/>
          <p14:tracePt t="34443" x="6884988" y="3328988"/>
          <p14:tracePt t="34458" x="6897688" y="3328988"/>
          <p14:tracePt t="34475" x="6921500" y="3328988"/>
          <p14:tracePt t="34492" x="6934200" y="3328988"/>
          <p14:tracePt t="34508" x="6959600" y="3328988"/>
          <p14:tracePt t="34525" x="6972300" y="3328988"/>
          <p14:tracePt t="34541" x="6997700" y="3328988"/>
          <p14:tracePt t="34557" x="7010400" y="3328988"/>
          <p14:tracePt t="34574" x="7034213" y="3328988"/>
          <p14:tracePt t="34591" x="7072313" y="3328988"/>
          <p14:tracePt t="34608" x="7097713" y="3328988"/>
          <p14:tracePt t="34611" x="7110413" y="3328988"/>
          <p14:tracePt t="34625" x="7123113" y="3328988"/>
          <p14:tracePt t="34628" x="7134225" y="3328988"/>
          <p14:tracePt t="34642" x="7159625" y="3328988"/>
          <p14:tracePt t="34659" x="7185025" y="3328988"/>
          <p14:tracePt t="34676" x="7210425" y="3328988"/>
          <p14:tracePt t="34692" x="7223125" y="3328988"/>
          <p14:tracePt t="34979" x="7185025" y="3341688"/>
          <p14:tracePt t="34987" x="7159625" y="3341688"/>
          <p14:tracePt t="34996" x="7134225" y="3354388"/>
          <p14:tracePt t="35010" x="7110413" y="3367088"/>
          <p14:tracePt t="35012" x="7097713" y="3367088"/>
          <p14:tracePt t="35026" x="7034213" y="3390900"/>
          <p14:tracePt t="35042" x="6972300" y="3403600"/>
          <p14:tracePt t="35060" x="6921500" y="3403600"/>
          <p14:tracePt t="35076" x="6834188" y="3429000"/>
          <p14:tracePt t="35092" x="6772275" y="3441700"/>
          <p14:tracePt t="35109" x="6721475" y="3454400"/>
          <p14:tracePt t="35126" x="6684963" y="3454400"/>
          <p14:tracePt t="35143" x="6672263" y="3454400"/>
          <p14:tracePt t="35283" x="6708775" y="3454400"/>
          <p14:tracePt t="35291" x="6759575" y="3454400"/>
          <p14:tracePt t="35300" x="6808788" y="3454400"/>
          <p14:tracePt t="35309" x="6884988" y="3454400"/>
          <p14:tracePt t="35326" x="7034213" y="3454400"/>
          <p14:tracePt t="35343" x="7172325" y="3441700"/>
          <p14:tracePt t="35346" x="7223125" y="3441700"/>
          <p14:tracePt t="35360" x="7259638" y="3429000"/>
          <p14:tracePt t="35362" x="7297738" y="3429000"/>
          <p14:tracePt t="35376" x="7323138" y="3429000"/>
          <p14:tracePt t="35379" x="7335838" y="3429000"/>
          <p14:tracePt t="35394" x="7348538" y="3429000"/>
          <p14:tracePt t="35795" x="7359650" y="3416300"/>
          <p14:tracePt t="35803" x="7385050" y="3403600"/>
          <p14:tracePt t="35811" x="7410450" y="3403600"/>
          <p14:tracePt t="35829" x="7448550" y="3403600"/>
          <p14:tracePt t="35844" x="7510463" y="3403600"/>
          <p14:tracePt t="35861" x="7561263" y="3403600"/>
          <p14:tracePt t="35878" x="7610475" y="3403600"/>
          <p14:tracePt t="35895" x="7648575" y="3403600"/>
          <p14:tracePt t="35911" x="7673975" y="3403600"/>
          <p14:tracePt t="35928" x="7685088" y="3403600"/>
          <p14:tracePt t="35931" x="7697788" y="3416300"/>
          <p14:tracePt t="36075" x="7685088" y="3416300"/>
          <p14:tracePt t="36083" x="7648575" y="3416300"/>
          <p14:tracePt t="36095" x="7597775" y="3416300"/>
          <p14:tracePt t="36112" x="7459663" y="3416300"/>
          <p14:tracePt t="36115" x="7385050" y="3416300"/>
          <p14:tracePt t="36130" x="7223125" y="3416300"/>
          <p14:tracePt t="36147" x="7134225" y="3416300"/>
          <p14:tracePt t="36163" x="7072313" y="3416300"/>
          <p14:tracePt t="36179" x="7046913" y="3416300"/>
          <p14:tracePt t="36307" x="7059613" y="3416300"/>
          <p14:tracePt t="36315" x="7110413" y="3416300"/>
          <p14:tracePt t="36329" x="7159625" y="3416300"/>
          <p14:tracePt t="36331" x="7210425" y="3416300"/>
          <p14:tracePt t="36347" x="7372350" y="3416300"/>
          <p14:tracePt t="36363" x="7497763" y="3416300"/>
          <p14:tracePt t="36379" x="7572375" y="3416300"/>
          <p14:tracePt t="36396" x="7623175" y="3416300"/>
          <p14:tracePt t="36412" x="7648575" y="3416300"/>
          <p14:tracePt t="36539" x="7623175" y="3416300"/>
          <p14:tracePt t="36546" x="7585075" y="3416300"/>
          <p14:tracePt t="36555" x="7548563" y="3416300"/>
          <p14:tracePt t="36563" x="7510463" y="3416300"/>
          <p14:tracePt t="36580" x="7410450" y="3416300"/>
          <p14:tracePt t="36596" x="7310438" y="3416300"/>
          <p14:tracePt t="36613" x="7197725" y="3403600"/>
          <p14:tracePt t="36630" x="7123113" y="3403600"/>
          <p14:tracePt t="36647" x="7085013" y="3403600"/>
          <p14:tracePt t="36663" x="7034213" y="3403600"/>
          <p14:tracePt t="36680" x="7021513" y="3403600"/>
          <p14:tracePt t="36683" x="7010400" y="3390900"/>
          <p14:tracePt t="36707" x="6997700" y="3390900"/>
          <p14:tracePt t="36723" x="6985000" y="3390900"/>
          <p14:tracePt t="36740" x="6972300" y="3390900"/>
          <p14:tracePt t="36749" x="6959600" y="3390900"/>
          <p14:tracePt t="36765" x="6910388" y="3390900"/>
          <p14:tracePt t="36782" x="6846888" y="3390900"/>
          <p14:tracePt t="36798" x="6821488" y="3390900"/>
          <p14:tracePt t="36815" x="6759575" y="3390900"/>
          <p14:tracePt t="36833" x="6734175" y="3403600"/>
          <p14:tracePt t="36837" x="6721475" y="3403600"/>
          <p14:tracePt t="36851" x="6696075" y="3416300"/>
          <p14:tracePt t="36865" x="6684963" y="3429000"/>
          <p14:tracePt t="36868" x="6672263" y="3429000"/>
          <p14:tracePt t="36882" x="6646863" y="3429000"/>
          <p14:tracePt t="36885" x="6634163" y="3429000"/>
          <p14:tracePt t="36899" x="6596063" y="3441700"/>
          <p14:tracePt t="36916" x="6572250" y="3441700"/>
          <p14:tracePt t="36933" x="6534150" y="3454400"/>
          <p14:tracePt t="36950" x="6508750" y="3454400"/>
          <p14:tracePt t="36966" x="6472238" y="3454400"/>
          <p14:tracePt t="36983" x="6446838" y="3479800"/>
          <p14:tracePt t="36998" x="6434138" y="3479800"/>
          <p14:tracePt t="37107" x="6446838" y="3479800"/>
          <p14:tracePt t="37114" x="6472238" y="3479800"/>
          <p14:tracePt t="37123" x="6508750" y="3479800"/>
          <p14:tracePt t="37131" x="6546850" y="3479800"/>
          <p14:tracePt t="37149" x="6621463" y="3467100"/>
          <p14:tracePt t="37164" x="6684963" y="3454400"/>
          <p14:tracePt t="37181" x="6734175" y="3454400"/>
          <p14:tracePt t="37198" x="6759575" y="3454400"/>
          <p14:tracePt t="37355" x="6734175" y="3454400"/>
          <p14:tracePt t="37363" x="6721475" y="3454400"/>
          <p14:tracePt t="37371" x="6684963" y="3454400"/>
          <p14:tracePt t="37382" x="6659563" y="3454400"/>
          <p14:tracePt t="37399" x="6608763" y="3454400"/>
          <p14:tracePt t="37415" x="6572250" y="3454400"/>
          <p14:tracePt t="37419" x="6559550" y="3454400"/>
          <p14:tracePt t="37432" x="6546850" y="3454400"/>
          <p14:tracePt t="37435" x="6534150" y="3454400"/>
          <p14:tracePt t="37449" x="6521450" y="3454400"/>
          <p14:tracePt t="37539" x="6534150" y="3454400"/>
          <p14:tracePt t="37548" x="6559550" y="3454400"/>
          <p14:tracePt t="37555" x="6596063" y="3454400"/>
          <p14:tracePt t="37565" x="6634163" y="3454400"/>
          <p14:tracePt t="37582" x="6734175" y="3454400"/>
          <p14:tracePt t="37599" x="6808788" y="3454400"/>
          <p14:tracePt t="37603" x="6834188" y="3454400"/>
          <p14:tracePt t="37616" x="6846888" y="3454400"/>
          <p14:tracePt t="37633" x="6859588" y="3454400"/>
          <p14:tracePt t="37715" x="6821488" y="3441700"/>
          <p14:tracePt t="37723" x="6797675" y="3429000"/>
          <p14:tracePt t="37732" x="6759575" y="3429000"/>
          <p14:tracePt t="37749" x="6684963" y="3429000"/>
          <p14:tracePt t="37766" x="6608763" y="3429000"/>
          <p14:tracePt t="37783" x="6534150" y="3429000"/>
          <p14:tracePt t="37787" x="6508750" y="3429000"/>
          <p14:tracePt t="37800" x="6496050" y="3429000"/>
          <p14:tracePt t="37803" x="6483350" y="3429000"/>
          <p14:tracePt t="37817" x="6472238" y="3429000"/>
          <p14:tracePt t="37819" x="6459538" y="3429000"/>
          <p14:tracePt t="37939" x="6472238" y="3429000"/>
          <p14:tracePt t="37947" x="6496050" y="3429000"/>
          <p14:tracePt t="37956" x="6534150" y="3429000"/>
          <p14:tracePt t="37967" x="6572250" y="3429000"/>
          <p14:tracePt t="37983" x="6646863" y="3429000"/>
          <p14:tracePt t="37987" x="6684963" y="3429000"/>
          <p14:tracePt t="38000" x="6721475" y="3429000"/>
          <p14:tracePt t="38017" x="6759575" y="3429000"/>
          <p14:tracePt t="38019" x="6772275" y="3429000"/>
          <p14:tracePt t="38034" x="6797675" y="3429000"/>
          <p14:tracePt t="38331" x="6808788" y="3429000"/>
          <p14:tracePt t="38347" x="6821488" y="3429000"/>
          <p14:tracePt t="38355" x="6834188" y="3429000"/>
          <p14:tracePt t="38368" x="6846888" y="3429000"/>
          <p14:tracePt t="38385" x="6872288" y="3429000"/>
          <p14:tracePt t="38387" x="6884988" y="3416300"/>
          <p14:tracePt t="38403" x="6921500" y="3416300"/>
          <p14:tracePt t="38659" x="6934200" y="3416300"/>
          <p14:tracePt t="38668" x="6946900" y="3416300"/>
          <p14:tracePt t="38675" x="6972300" y="3416300"/>
          <p14:tracePt t="38685" x="7021513" y="3416300"/>
          <p14:tracePt t="38702" x="7159625" y="3429000"/>
          <p14:tracePt t="38719" x="7359650" y="3441700"/>
          <p14:tracePt t="38735" x="7597775" y="3467100"/>
          <p14:tracePt t="38738" x="7697788" y="3479800"/>
          <p14:tracePt t="38752" x="7785100" y="3479800"/>
          <p14:tracePt t="38755" x="7861300" y="3479800"/>
          <p14:tracePt t="38769" x="7897813" y="3490913"/>
          <p14:tracePt t="38771" x="7935913" y="3503613"/>
          <p14:tracePt t="38787" x="7974013" y="3503613"/>
          <p14:tracePt t="38803" x="7986713" y="3503613"/>
          <p14:tracePt t="38819" x="7999413" y="3503613"/>
          <p14:tracePt t="38843" x="8010525" y="3503613"/>
          <p14:tracePt t="39227" x="7974013" y="3503613"/>
          <p14:tracePt t="39236" x="7923213" y="3503613"/>
          <p14:tracePt t="39244" x="7848600" y="3490913"/>
          <p14:tracePt t="39253" x="7761288" y="3479800"/>
          <p14:tracePt t="39270" x="7572375" y="3454400"/>
          <p14:tracePt t="39287" x="7348538" y="3416300"/>
          <p14:tracePt t="39304" x="7146925" y="3390900"/>
          <p14:tracePt t="39307" x="7046913" y="3378200"/>
          <p14:tracePt t="39320" x="6959600" y="3367088"/>
          <p14:tracePt t="39323" x="6884988" y="3354388"/>
          <p14:tracePt t="39337" x="6821488" y="3341688"/>
          <p14:tracePt t="39339" x="6772275" y="3341688"/>
          <p14:tracePt t="39354" x="6684963" y="3316288"/>
          <p14:tracePt t="39371" x="6646863" y="3316288"/>
          <p14:tracePt t="39387" x="6608763" y="3316288"/>
          <p14:tracePt t="39404" x="6584950" y="3316288"/>
          <p14:tracePt t="39420" x="6572250" y="3316288"/>
          <p14:tracePt t="39437" x="6559550" y="3316288"/>
          <p14:tracePt t="39454" x="6546850" y="3316288"/>
          <p14:tracePt t="39571" x="6572250" y="3316288"/>
          <p14:tracePt t="39579" x="6608763" y="3316288"/>
          <p14:tracePt t="39588" x="6646863" y="3316288"/>
          <p14:tracePt t="39605" x="6696075" y="3316288"/>
          <p14:tracePt t="39620" x="6772275" y="3303588"/>
          <p14:tracePt t="39637" x="6846888" y="3303588"/>
          <p14:tracePt t="39655" x="6910388" y="3303588"/>
          <p14:tracePt t="39671" x="6972300" y="3303588"/>
          <p14:tracePt t="39675" x="6985000" y="3303588"/>
          <p14:tracePt t="39688" x="6997700" y="3303588"/>
          <p14:tracePt t="39690" x="7010400" y="3303588"/>
          <p14:tracePt t="39707" x="7021513" y="3303588"/>
          <p14:tracePt t="39811" x="7021513" y="3290888"/>
          <p14:tracePt t="39819" x="7021513" y="3278188"/>
          <p14:tracePt t="39835" x="6997700" y="3278188"/>
          <p14:tracePt t="39843" x="6972300" y="3278188"/>
          <p14:tracePt t="39855" x="6946900" y="3278188"/>
          <p14:tracePt t="39871" x="6846888" y="3278188"/>
          <p14:tracePt t="39874" x="6808788" y="3278188"/>
          <p14:tracePt t="39889" x="6772275" y="3278188"/>
          <p14:tracePt t="39891" x="6721475" y="3278188"/>
          <p14:tracePt t="39906" x="6672263" y="3278188"/>
          <p14:tracePt t="39908" x="6634163" y="3278188"/>
          <p14:tracePt t="39922" x="6572250" y="3278188"/>
          <p14:tracePt t="39939" x="6534150" y="3267075"/>
          <p14:tracePt t="39956" x="6496050" y="3267075"/>
          <p14:tracePt t="39972" x="6446838" y="3267075"/>
          <p14:tracePt t="39989" x="6396038" y="3267075"/>
          <p14:tracePt t="40004" x="6359525" y="3267075"/>
          <p14:tracePt t="40022" x="6346825" y="3267075"/>
          <p14:tracePt t="40139" x="6370638" y="3267075"/>
          <p14:tracePt t="40147" x="6408738" y="3267075"/>
          <p14:tracePt t="40156" x="6446838" y="3278188"/>
          <p14:tracePt t="40172" x="6508750" y="3316288"/>
          <p14:tracePt t="40189" x="6534150" y="3316288"/>
          <p14:tracePt t="40206" x="6546850" y="3328988"/>
          <p14:tracePt t="40315" x="6559550" y="3328988"/>
          <p14:tracePt t="40339" x="6572250" y="3328988"/>
          <p14:tracePt t="40356" x="6584950" y="3341688"/>
          <p14:tracePt t="40819" x="6546850" y="3341688"/>
          <p14:tracePt t="40827" x="6496050" y="3354388"/>
          <p14:tracePt t="40841" x="6421438" y="3367088"/>
          <p14:tracePt t="40843" x="6346825" y="3378200"/>
          <p14:tracePt t="40859" x="6221413" y="3390900"/>
          <p14:tracePt t="40875" x="6134100" y="3390900"/>
          <p14:tracePt t="40891" x="6070600" y="3390900"/>
          <p14:tracePt t="40908" x="6057900" y="3390900"/>
          <p14:tracePt t="40925" x="6045200" y="3390900"/>
          <p14:tracePt t="40940" x="6034088" y="3390900"/>
          <p14:tracePt t="41083" x="6045200" y="3390900"/>
          <p14:tracePt t="41099" x="6057900" y="3403600"/>
          <p14:tracePt t="41115" x="6070600" y="3403600"/>
          <p14:tracePt t="41139" x="6070600" y="3416300"/>
          <p14:tracePt t="41435" x="6096000" y="3416300"/>
          <p14:tracePt t="41442" x="6121400" y="3416300"/>
          <p14:tracePt t="41451" x="6157913" y="3416300"/>
          <p14:tracePt t="41459" x="6221413" y="3416300"/>
          <p14:tracePt t="41477" x="6359525" y="3416300"/>
          <p14:tracePt t="41492" x="6496050" y="3403600"/>
          <p14:tracePt t="41509" x="6634163" y="3403600"/>
          <p14:tracePt t="41526" x="6721475" y="3403600"/>
          <p14:tracePt t="41544" x="6784975" y="3403600"/>
          <p14:tracePt t="41547" x="6797675" y="3403600"/>
          <p14:tracePt t="41563" x="6808788" y="3403600"/>
          <p14:tracePt t="41691" x="6797675" y="3403600"/>
          <p14:tracePt t="41699" x="6772275" y="3390900"/>
          <p14:tracePt t="41710" x="6734175" y="3378200"/>
          <p14:tracePt t="41726" x="6634163" y="3341688"/>
          <p14:tracePt t="41745" x="6559550" y="3316288"/>
          <p14:tracePt t="41748" x="6521450" y="3303588"/>
          <p14:tracePt t="41760" x="6483350" y="3290888"/>
          <p14:tracePt t="41763" x="6459538" y="3290888"/>
          <p14:tracePt t="41779" x="6408738" y="3290888"/>
          <p14:tracePt t="41795" x="6396038" y="3290888"/>
          <p14:tracePt t="41883" x="6421438" y="3290888"/>
          <p14:tracePt t="41892" x="6472238" y="3290888"/>
          <p14:tracePt t="41901" x="6534150" y="3290888"/>
          <p14:tracePt t="41911" x="6608763" y="3290888"/>
          <p14:tracePt t="41929" x="6734175" y="3290888"/>
          <p14:tracePt t="41932" x="6808788" y="3290888"/>
          <p14:tracePt t="41945" x="6872288" y="3290888"/>
          <p14:tracePt t="41962" x="6959600" y="3290888"/>
          <p14:tracePt t="41964" x="6972300" y="3290888"/>
          <p14:tracePt t="41979" x="6997700" y="3290888"/>
          <p14:tracePt t="42076" x="6959600" y="3290888"/>
          <p14:tracePt t="42083" x="6910388" y="3290888"/>
          <p14:tracePt t="42095" x="6846888" y="3290888"/>
          <p14:tracePt t="42099" x="6797675" y="3290888"/>
          <p14:tracePt t="42113" x="6734175" y="3290888"/>
          <p14:tracePt t="42116" x="6659563" y="3290888"/>
          <p14:tracePt t="42129" x="6608763" y="3290888"/>
          <p14:tracePt t="42132" x="6572250" y="3290888"/>
          <p14:tracePt t="42146" x="6534150" y="3290888"/>
          <p14:tracePt t="42149" x="6508750" y="3290888"/>
          <p14:tracePt t="42163" x="6496050" y="3290888"/>
          <p14:tracePt t="42165" x="6483350" y="3290888"/>
          <p14:tracePt t="42179" x="6472238" y="3290888"/>
          <p14:tracePt t="42251" x="6472238" y="3278188"/>
          <p14:tracePt t="42276" x="6508750" y="3267075"/>
          <p14:tracePt t="42283" x="6534150" y="3254375"/>
          <p14:tracePt t="42296" x="6584950" y="3254375"/>
          <p14:tracePt t="42299" x="6634163" y="3241675"/>
          <p14:tracePt t="42313" x="6672263" y="3228975"/>
          <p14:tracePt t="42316" x="6696075" y="3228975"/>
          <p14:tracePt t="42329" x="6734175" y="3216275"/>
          <p14:tracePt t="42332" x="6759575" y="3216275"/>
          <p14:tracePt t="42347" x="6772275" y="3216275"/>
          <p14:tracePt t="42349" x="6784975" y="3216275"/>
          <p14:tracePt t="42596" x="6797675" y="3216275"/>
          <p14:tracePt t="42629" x="6808788" y="3216275"/>
          <p14:tracePt t="43595" x="6808788" y="3228975"/>
          <p14:tracePt t="43603" x="6808788" y="3241675"/>
          <p14:tracePt t="43615" x="6808788" y="3254375"/>
          <p14:tracePt t="43631" x="6821488" y="3267075"/>
          <p14:tracePt t="43634" x="6834188" y="3267075"/>
          <p14:tracePt t="43651" x="6846888" y="3278188"/>
          <p14:tracePt t="43665" x="6859588" y="3278188"/>
          <p14:tracePt t="43667" x="6872288" y="3278188"/>
          <p14:tracePt t="43683" x="6910388" y="3290888"/>
          <p14:tracePt t="43699" x="6946900" y="3290888"/>
          <p14:tracePt t="43715" x="6972300" y="3290888"/>
          <p14:tracePt t="43732" x="6985000" y="3290888"/>
          <p14:tracePt t="43748" x="6997700" y="3290888"/>
          <p14:tracePt t="43987" x="6997700" y="3303588"/>
          <p14:tracePt t="44004" x="6997700" y="3316288"/>
          <p14:tracePt t="44011" x="6997700" y="3354388"/>
          <p14:tracePt t="44020" x="6997700" y="3403600"/>
          <p14:tracePt t="44033" x="6997700" y="3467100"/>
          <p14:tracePt t="44037" x="6997700" y="3503613"/>
          <p14:tracePt t="44050" x="6997700" y="3579813"/>
          <p14:tracePt t="44067" x="6997700" y="3641725"/>
          <p14:tracePt t="44083" x="6997700" y="3667125"/>
          <p14:tracePt t="44100" x="6997700" y="3692525"/>
          <p14:tracePt t="44116" x="6997700" y="3703638"/>
          <p14:tracePt t="44139" x="6997700" y="3716338"/>
          <p14:tracePt t="44363" x="7010400" y="3692525"/>
          <p14:tracePt t="44371" x="7010400" y="3679825"/>
          <p14:tracePt t="44384" x="7010400" y="3667125"/>
          <p14:tracePt t="44388" x="7010400" y="3654425"/>
          <p14:tracePt t="44400" x="7010400" y="3641725"/>
          <p14:tracePt t="44403" x="7021513" y="3641725"/>
          <p14:tracePt t="44418" x="7021513" y="3629025"/>
          <p14:tracePt t="44611" x="7021513" y="3616325"/>
          <p14:tracePt t="44627" x="7021513" y="3603625"/>
          <p14:tracePt t="44634" x="7021513" y="3590925"/>
          <p14:tracePt t="44651" x="7021513" y="3554413"/>
          <p14:tracePt t="44668" x="7034213" y="3529013"/>
          <p14:tracePt t="44685" x="7046913" y="3479800"/>
          <p14:tracePt t="44701" x="7059613" y="3441700"/>
          <p14:tracePt t="44717" x="7059613" y="3403600"/>
          <p14:tracePt t="44734" x="7059613" y="3390900"/>
          <p14:tracePt t="44751" x="7059613" y="3378200"/>
          <p14:tracePt t="44875" x="7021513" y="3378200"/>
          <p14:tracePt t="44884" x="6985000" y="3378200"/>
          <p14:tracePt t="44891" x="6934200" y="3378200"/>
          <p14:tracePt t="44901" x="6884988" y="3378200"/>
          <p14:tracePt t="44918" x="6834188" y="3378200"/>
          <p14:tracePt t="44936" x="6808788" y="3390900"/>
          <p14:tracePt t="45091" x="6821488" y="3390900"/>
          <p14:tracePt t="45108" x="6834188" y="3390900"/>
          <p14:tracePt t="45115" x="6846888" y="3390900"/>
          <p14:tracePt t="45131" x="6859588" y="3390900"/>
          <p14:tracePt t="45403" x="6872288" y="3390900"/>
          <p14:tracePt t="45411" x="6884988" y="3390900"/>
          <p14:tracePt t="45420" x="6897688" y="3390900"/>
          <p14:tracePt t="45436" x="6946900" y="3390900"/>
          <p14:tracePt t="45453" x="7010400" y="3378200"/>
          <p14:tracePt t="45469" x="7072313" y="3378200"/>
          <p14:tracePt t="45486" x="7134225" y="3367088"/>
          <p14:tracePt t="45503" x="7185025" y="3367088"/>
          <p14:tracePt t="45519" x="7197725" y="3367088"/>
          <p14:tracePt t="45537" x="7210425" y="3367088"/>
          <p14:tracePt t="45554" x="7223125" y="3367088"/>
          <p14:tracePt t="45883" x="7197725" y="3367088"/>
          <p14:tracePt t="45893" x="7159625" y="3367088"/>
          <p14:tracePt t="45904" x="7123113" y="3367088"/>
          <p14:tracePt t="45907" x="7097713" y="3367088"/>
          <p14:tracePt t="45922" x="7085013" y="3367088"/>
          <p14:tracePt t="45925" x="7072313" y="3367088"/>
          <p14:tracePt t="45938" x="7034213" y="3367088"/>
          <p14:tracePt t="45955" x="7010400" y="3367088"/>
          <p14:tracePt t="45971" x="6985000" y="3367088"/>
          <p14:tracePt t="45988" x="6946900" y="3367088"/>
          <p14:tracePt t="46005" x="6921500" y="3367088"/>
          <p14:tracePt t="46021" x="6910388" y="3367088"/>
          <p14:tracePt t="46037" x="6884988" y="3367088"/>
          <p14:tracePt t="46055" x="6872288" y="3367088"/>
          <p14:tracePt t="46059" x="6859588" y="3367088"/>
          <p14:tracePt t="46076" x="6834188" y="3367088"/>
          <p14:tracePt t="46087" x="6821488" y="3367088"/>
          <p14:tracePt t="46091" x="6808788" y="3367088"/>
          <p14:tracePt t="46105" x="6784975" y="3367088"/>
          <p14:tracePt t="46107" x="6772275" y="3367088"/>
          <p14:tracePt t="46122" x="6746875" y="3367088"/>
          <p14:tracePt t="46139" x="6721475" y="3367088"/>
          <p14:tracePt t="46155" x="6696075" y="3367088"/>
          <p14:tracePt t="46172" x="6659563" y="3367088"/>
          <p14:tracePt t="46188" x="6634163" y="3367088"/>
          <p14:tracePt t="46205" x="6621463" y="3367088"/>
          <p14:tracePt t="46221" x="6584950" y="3367088"/>
          <p14:tracePt t="46238" x="6572250" y="3378200"/>
          <p14:tracePt t="46255" x="6534150" y="3378200"/>
          <p14:tracePt t="46258" x="6521450" y="3378200"/>
          <p14:tracePt t="46272" x="6508750" y="3378200"/>
          <p14:tracePt t="46276" x="6496050" y="3378200"/>
          <p14:tracePt t="46289" x="6472238" y="3378200"/>
          <p14:tracePt t="46291" x="6459538" y="3390900"/>
          <p14:tracePt t="46306" x="6408738" y="3403600"/>
          <p14:tracePt t="46323" x="6370638" y="3416300"/>
          <p14:tracePt t="46339" x="6321425" y="3416300"/>
          <p14:tracePt t="46356" x="6283325" y="3416300"/>
          <p14:tracePt t="46372" x="6246813" y="3429000"/>
          <p14:tracePt t="46388" x="6183313" y="3429000"/>
          <p14:tracePt t="46405" x="6108700" y="3429000"/>
          <p14:tracePt t="46422" x="6057900" y="3429000"/>
          <p14:tracePt t="46438" x="5983288" y="3429000"/>
          <p14:tracePt t="46456" x="5895975" y="3429000"/>
          <p14:tracePt t="46458" x="5857875" y="3429000"/>
          <p14:tracePt t="46472" x="5832475" y="3429000"/>
          <p14:tracePt t="46475" x="5795963" y="3429000"/>
          <p14:tracePt t="46489" x="5770563" y="3429000"/>
          <p14:tracePt t="46491" x="5732463" y="3429000"/>
          <p14:tracePt t="46507" x="5670550" y="3429000"/>
          <p14:tracePt t="46523" x="5595938" y="3429000"/>
          <p14:tracePt t="46539" x="5519738" y="3429000"/>
          <p14:tracePt t="46556" x="5445125" y="3429000"/>
          <p14:tracePt t="46572" x="5383213" y="3454400"/>
          <p14:tracePt t="46589" x="5319713" y="3454400"/>
          <p14:tracePt t="46606" x="5270500" y="3467100"/>
          <p14:tracePt t="46622" x="5219700" y="3467100"/>
          <p14:tracePt t="46639" x="5181600" y="3467100"/>
          <p14:tracePt t="46656" x="5132388" y="3467100"/>
          <p14:tracePt t="46659" x="5106988" y="3467100"/>
          <p14:tracePt t="46674" x="5057775" y="3479800"/>
          <p14:tracePt t="46677" x="5006975" y="3490913"/>
          <p14:tracePt t="46690" x="4919663" y="3490913"/>
          <p14:tracePt t="46707" x="4832350" y="3516313"/>
          <p14:tracePt t="46724" x="4732338" y="3516313"/>
          <p14:tracePt t="46742" x="4694238" y="3516313"/>
          <p14:tracePt t="46758" x="4668838" y="3516313"/>
          <p14:tracePt t="46775" x="4643438" y="3516313"/>
          <p14:tracePt t="46812" x="4630738" y="3516313"/>
          <p14:tracePt t="46925" x="4619625" y="3516313"/>
          <p14:tracePt t="46931" x="4606925" y="3516313"/>
          <p14:tracePt t="46941" x="4594225" y="3516313"/>
          <p14:tracePt t="46958" x="4556125" y="3516313"/>
          <p14:tracePt t="46975" x="4518025" y="3516313"/>
          <p14:tracePt t="46992" x="4481513" y="3516313"/>
          <p14:tracePt t="47008" x="4443413" y="3516313"/>
          <p14:tracePt t="47025" x="4430713" y="3516313"/>
          <p14:tracePt t="47028" x="4418013" y="3516313"/>
          <p14:tracePt t="47067" x="4406900" y="3516313"/>
          <p14:tracePt t="47099" x="4394200" y="3516313"/>
          <p14:tracePt t="47115" x="4381500" y="3516313"/>
          <p14:tracePt t="47124" x="4368800" y="3516313"/>
          <p14:tracePt t="47155" x="4356100" y="3516313"/>
          <p14:tracePt t="47347" x="4394200" y="3516313"/>
          <p14:tracePt t="47355" x="4406900" y="3516313"/>
          <p14:tracePt t="47363" x="4430713" y="3516313"/>
          <p14:tracePt t="47374" x="4456113" y="3516313"/>
          <p14:tracePt t="47391" x="4518025" y="3490913"/>
          <p14:tracePt t="47394" x="4530725" y="3490913"/>
          <p14:tracePt t="47408" x="4556125" y="3479800"/>
          <p14:tracePt t="47411" x="4581525" y="3467100"/>
          <p14:tracePt t="47425" x="4606925" y="3467100"/>
          <p14:tracePt t="47427" x="4630738" y="3467100"/>
          <p14:tracePt t="47442" x="4694238" y="3467100"/>
          <p14:tracePt t="47459" x="4781550" y="3467100"/>
          <p14:tracePt t="47475" x="4868863" y="3467100"/>
          <p14:tracePt t="47492" x="5006975" y="3454400"/>
          <p14:tracePt t="47509" x="5194300" y="3441700"/>
          <p14:tracePt t="47525" x="5383213" y="3441700"/>
          <p14:tracePt t="47542" x="5595938" y="3416300"/>
          <p14:tracePt t="47558" x="5832475" y="3416300"/>
          <p14:tracePt t="47575" x="6083300" y="3403600"/>
          <p14:tracePt t="47578" x="6221413" y="3390900"/>
          <p14:tracePt t="47592" x="6346825" y="3390900"/>
          <p14:tracePt t="47595" x="6483350" y="3378200"/>
          <p14:tracePt t="47609" x="6596063" y="3367088"/>
          <p14:tracePt t="47611" x="6696075" y="3367088"/>
          <p14:tracePt t="47626" x="6959600" y="3341688"/>
          <p14:tracePt t="47643" x="7197725" y="3303588"/>
          <p14:tracePt t="47659" x="7448550" y="3241675"/>
          <p14:tracePt t="47675" x="7673975" y="3203575"/>
          <p14:tracePt t="47693" x="7874000" y="3165475"/>
          <p14:tracePt t="47708" x="8048625" y="3141663"/>
          <p14:tracePt t="47725" x="8223250" y="3116263"/>
          <p14:tracePt t="47742" x="8348663" y="3090863"/>
          <p14:tracePt t="47759" x="8424863" y="3078163"/>
          <p14:tracePt t="47762" x="8461375" y="3065463"/>
          <p14:tracePt t="47776" x="8499475" y="3065463"/>
          <p14:tracePt t="47779" x="8524875" y="3054350"/>
          <p14:tracePt t="47793" x="8548688" y="3054350"/>
          <p14:tracePt t="47795" x="8561388" y="3054350"/>
          <p14:tracePt t="47810" x="8574088" y="3054350"/>
          <p14:tracePt t="47813" x="8586788" y="3041650"/>
          <p14:tracePt t="47827" x="8599488" y="3041650"/>
          <p14:tracePt t="47843" x="8624888" y="3041650"/>
          <p14:tracePt t="47859" x="8650288" y="3016250"/>
          <p14:tracePt t="47876" x="8699500" y="3016250"/>
          <p14:tracePt t="47893" x="8763000" y="3003550"/>
          <p14:tracePt t="47909" x="8824913" y="3003550"/>
          <p14:tracePt t="47927" x="8886825" y="2978150"/>
          <p14:tracePt t="47944" x="8963025" y="2978150"/>
          <p14:tracePt t="47947" x="8999538" y="2978150"/>
          <p14:tracePt t="47959" x="9024938" y="2965450"/>
          <p14:tracePt t="47962" x="9050338" y="2965450"/>
          <p14:tracePt t="47977" x="9075738" y="2965450"/>
          <p14:tracePt t="47979" x="9088438" y="2965450"/>
          <p14:tracePt t="47994" x="9112250" y="2965450"/>
          <p14:tracePt t="47996" x="9137650" y="2952750"/>
          <p14:tracePt t="48011" x="9175750" y="2941638"/>
          <p14:tracePt t="48027" x="9237663" y="2941638"/>
          <p14:tracePt t="48043" x="9312275" y="2928938"/>
          <p14:tracePt t="48060" x="9375775" y="2928938"/>
          <p14:tracePt t="48077" x="9450388" y="2928938"/>
          <p14:tracePt t="48092" x="9537700" y="2928938"/>
          <p14:tracePt t="48110" x="9637713" y="2928938"/>
          <p14:tracePt t="48127" x="9763125" y="2928938"/>
          <p14:tracePt t="48143" x="9875838" y="2928938"/>
          <p14:tracePt t="48160" x="10013950" y="2928938"/>
          <p14:tracePt t="48163" x="10075863" y="2928938"/>
          <p14:tracePt t="48177" x="10152063" y="2928938"/>
          <p14:tracePt t="48179" x="10213975" y="2928938"/>
          <p14:tracePt t="48195" x="10352088" y="2903538"/>
          <p14:tracePt t="48211" x="10464800" y="2903538"/>
          <p14:tracePt t="48227" x="10564813" y="2903538"/>
          <p14:tracePt t="48244" x="10677525" y="2878138"/>
          <p14:tracePt t="48261" x="10777538" y="2878138"/>
          <p14:tracePt t="48276" x="10877550" y="2878138"/>
          <p14:tracePt t="48294" x="10964863" y="2865438"/>
          <p14:tracePt t="48310" x="11041063" y="2865438"/>
          <p14:tracePt t="48327" x="11115675" y="2865438"/>
          <p14:tracePt t="48330" x="11128375" y="2865438"/>
          <p14:tracePt t="48345" x="11141075" y="2852738"/>
          <p14:tracePt t="48348" x="11164888" y="2840038"/>
          <p14:tracePt t="48361" x="11177588" y="2840038"/>
          <p14:tracePt t="48363" x="11190288" y="2840038"/>
          <p14:tracePt t="48378" x="11215688" y="2828925"/>
          <p14:tracePt t="48394" x="11228388" y="2803525"/>
          <p14:tracePt t="48411" x="11228388" y="2765425"/>
          <p14:tracePt t="48428" x="11253788" y="2703513"/>
          <p14:tracePt t="48445" x="11253788" y="2603500"/>
          <p14:tracePt t="48461" x="11253788" y="2503488"/>
          <p14:tracePt t="48477" x="11253788" y="2427288"/>
          <p14:tracePt t="48494" x="11253788" y="2327275"/>
          <p14:tracePt t="48512" x="11253788" y="2252663"/>
          <p14:tracePt t="48515" x="11253788" y="2227263"/>
          <p14:tracePt t="48528" x="11253788" y="2190750"/>
          <p14:tracePt t="48531" x="11253788" y="2165350"/>
          <p14:tracePt t="48545" x="11253788" y="2152650"/>
          <p14:tracePt t="48548" x="11241088" y="2127250"/>
          <p14:tracePt t="48560" x="11215688" y="2101850"/>
          <p14:tracePt t="48563" x="11202988" y="2078038"/>
          <p14:tracePt t="48578" x="11153775" y="2014538"/>
          <p14:tracePt t="48595" x="11090275" y="1978025"/>
          <p14:tracePt t="48611" x="11028363" y="1927225"/>
          <p14:tracePt t="48628" x="10915650" y="1876425"/>
          <p14:tracePt t="48645" x="10764838" y="1827213"/>
          <p14:tracePt t="48660" x="10577513" y="1801813"/>
          <p14:tracePt t="48677" x="10326688" y="1776413"/>
          <p14:tracePt t="48696" x="10026650" y="1739900"/>
          <p14:tracePt t="48698" x="9839325" y="1739900"/>
          <p14:tracePt t="48712" x="9663113" y="1739900"/>
          <p14:tracePt t="48715" x="9437688" y="1739900"/>
          <p14:tracePt t="48728" x="9163050" y="1739900"/>
          <p14:tracePt t="48731" x="8850313" y="1739900"/>
          <p14:tracePt t="48746" x="8512175" y="1739900"/>
          <p14:tracePt t="48748" x="8174038" y="1739900"/>
          <p14:tracePt t="48762" x="7272338" y="1765300"/>
          <p14:tracePt t="48779" x="6196013" y="1865313"/>
          <p14:tracePt t="48795" x="5194300" y="1952625"/>
          <p14:tracePt t="48812" x="4268788" y="2078038"/>
          <p14:tracePt t="48828" x="3592513" y="2178050"/>
          <p14:tracePt t="48845" x="3116263" y="2290763"/>
          <p14:tracePt t="48862" x="2790825" y="2378075"/>
          <p14:tracePt t="48879" x="2528888" y="2439988"/>
          <p14:tracePt t="48883" x="2390775" y="2490788"/>
          <p14:tracePt t="48895" x="2265363" y="2527300"/>
          <p14:tracePt t="48899" x="2139950" y="2578100"/>
          <p14:tracePt t="48912" x="2039938" y="2616200"/>
          <p14:tracePt t="48915" x="1952625" y="2665413"/>
          <p14:tracePt t="48929" x="1852613" y="2716213"/>
          <p14:tracePt t="48931" x="1790700" y="2752725"/>
          <p14:tracePt t="48946" x="1677988" y="2816225"/>
          <p14:tracePt t="48963" x="1601788" y="2840038"/>
          <p14:tracePt t="48979" x="1527175" y="2878138"/>
          <p14:tracePt t="48996" x="1476375" y="2903538"/>
          <p14:tracePt t="49013" x="1439863" y="2916238"/>
          <p14:tracePt t="49028" x="1414463" y="2916238"/>
          <p14:tracePt t="49045" x="1401763" y="2941638"/>
          <p14:tracePt t="49131" x="1414463" y="2941638"/>
          <p14:tracePt t="49139" x="1439863" y="2941638"/>
          <p14:tracePt t="49147" x="1476375" y="2941638"/>
          <p14:tracePt t="49163" x="1552575" y="2941638"/>
          <p14:tracePt t="49179" x="1627188" y="2941638"/>
          <p14:tracePt t="49197" x="1689100" y="2941638"/>
          <p14:tracePt t="49212" x="1739900" y="2941638"/>
          <p14:tracePt t="49229" x="1765300" y="2941638"/>
          <p14:tracePt t="49444" x="1778000" y="2941638"/>
          <p14:tracePt t="49451" x="1790700" y="2941638"/>
          <p14:tracePt t="49464" x="1827213" y="2952750"/>
          <p14:tracePt t="49467" x="1903413" y="2965450"/>
          <p14:tracePt t="49480" x="1965325" y="2978150"/>
          <p14:tracePt t="49483" x="2052638" y="2978150"/>
          <p14:tracePt t="49497" x="2139950" y="2978150"/>
          <p14:tracePt t="49500" x="2239963" y="2978150"/>
          <p14:tracePt t="49515" x="2452688" y="2978150"/>
          <p14:tracePt t="49531" x="2654300" y="2978150"/>
          <p14:tracePt t="49548" x="2828925" y="2978150"/>
          <p14:tracePt t="49564" x="2941638" y="2978150"/>
          <p14:tracePt t="49581" x="3016250" y="2978150"/>
          <p14:tracePt t="49597" x="3054350" y="2978150"/>
          <p14:tracePt t="49614" x="3067050" y="2978150"/>
          <p14:tracePt t="49675" x="3079750" y="2978150"/>
          <p14:tracePt t="49692" x="3092450" y="2990850"/>
          <p14:tracePt t="49699" x="3103563" y="3003550"/>
          <p14:tracePt t="49714" x="3103563" y="3016250"/>
          <p14:tracePt t="49731" x="3103563" y="3041650"/>
          <p14:tracePt t="49748" x="3103563" y="3054350"/>
          <p14:tracePt t="49764" x="3103563" y="3090863"/>
          <p14:tracePt t="49781" x="3103563" y="3103563"/>
          <p14:tracePt t="49797" x="3103563" y="3116263"/>
          <p14:tracePt t="49815" x="3079750" y="3128963"/>
          <p14:tracePt t="49819" x="3041650" y="3154363"/>
          <p14:tracePt t="49831" x="3016250" y="3165475"/>
          <p14:tracePt t="49834" x="2979738" y="3165475"/>
          <p14:tracePt t="49848" x="2928938" y="3165475"/>
          <p14:tracePt t="49851" x="2867025" y="3178175"/>
          <p14:tracePt t="49865" x="2803525" y="3190875"/>
          <p14:tracePt t="49868" x="2716213" y="3203575"/>
          <p14:tracePt t="49882" x="2565400" y="3203575"/>
          <p14:tracePt t="49899" x="2390775" y="3228975"/>
          <p14:tracePt t="49915" x="2203450" y="3228975"/>
          <p14:tracePt t="49932" x="2052638" y="3254375"/>
          <p14:tracePt t="49949" x="1914525" y="3254375"/>
          <p14:tracePt t="49964" x="1778000" y="3254375"/>
          <p14:tracePt t="49981" x="1677988" y="3241675"/>
          <p14:tracePt t="49998" x="1601788" y="3228975"/>
          <p14:tracePt t="50014" x="1552575" y="3203575"/>
          <p14:tracePt t="50031" x="1501775" y="3203575"/>
          <p14:tracePt t="50035" x="1489075" y="3190875"/>
          <p14:tracePt t="50049" x="1465263" y="3178175"/>
          <p14:tracePt t="50051" x="1439863" y="3154363"/>
          <p14:tracePt t="50067" x="1401763" y="3090863"/>
          <p14:tracePt t="50082" x="1352550" y="3028950"/>
          <p14:tracePt t="50098" x="1314450" y="2952750"/>
          <p14:tracePt t="50115" x="1289050" y="2916238"/>
          <p14:tracePt t="50132" x="1289050" y="2903538"/>
          <p14:tracePt t="50149" x="1289050" y="2890838"/>
          <p14:tracePt t="50211" x="1314450" y="2890838"/>
          <p14:tracePt t="50219" x="1352550" y="2890838"/>
          <p14:tracePt t="50232" x="1376363" y="2890838"/>
          <p14:tracePt t="50235" x="1389063" y="2890838"/>
          <p14:tracePt t="50249" x="1401763" y="2890838"/>
          <p14:tracePt t="50251" x="1427163" y="2890838"/>
          <p14:tracePt t="50267" x="1452563" y="2890838"/>
          <p14:tracePt t="50283" x="1465263" y="2890838"/>
          <p14:tracePt t="50299" x="1476375" y="2890838"/>
          <p14:tracePt t="50317" x="1501775" y="2890838"/>
          <p14:tracePt t="50332" x="1552575" y="2890838"/>
          <p14:tracePt t="50349" x="1614488" y="2890838"/>
          <p14:tracePt t="50365" x="1714500" y="2890838"/>
          <p14:tracePt t="50382" x="1827213" y="2890838"/>
          <p14:tracePt t="50399" x="1978025" y="2890838"/>
          <p14:tracePt t="50402" x="2039938" y="2890838"/>
          <p14:tracePt t="50416" x="2103438" y="2903538"/>
          <p14:tracePt t="50420" x="2165350" y="2903538"/>
          <p14:tracePt t="50433" x="2216150" y="2903538"/>
          <p14:tracePt t="50435" x="2278063" y="2903538"/>
          <p14:tracePt t="50450" x="2378075" y="2903538"/>
          <p14:tracePt t="50467" x="2490788" y="2903538"/>
          <p14:tracePt t="50483" x="2590800" y="2903538"/>
          <p14:tracePt t="50499" x="2690813" y="2903538"/>
          <p14:tracePt t="50517" x="2790825" y="2903538"/>
          <p14:tracePt t="50533" x="2879725" y="2903538"/>
          <p14:tracePt t="50549" x="2954338" y="2903538"/>
          <p14:tracePt t="50566" x="3028950" y="2903538"/>
          <p14:tracePt t="50583" x="3141663" y="2903538"/>
          <p14:tracePt t="50586" x="3179763" y="2903538"/>
          <p14:tracePt t="50599" x="3216275" y="2903538"/>
          <p14:tracePt t="50602" x="3254375" y="2903538"/>
          <p14:tracePt t="50617" x="3292475" y="2903538"/>
          <p14:tracePt t="50622" x="3328988" y="2903538"/>
          <p14:tracePt t="50636" x="3367088" y="2903538"/>
          <p14:tracePt t="50640" x="3392488" y="2903538"/>
          <p14:tracePt t="50643" x="3405188" y="2903538"/>
          <p14:tracePt t="50652" x="3417888" y="2903538"/>
          <p14:tracePt t="50668" x="3441700" y="2903538"/>
          <p14:tracePt t="50682" x="3454400" y="2903538"/>
          <p14:tracePt t="50698" x="3467100" y="2903538"/>
          <p14:tracePt t="50715" x="3479800" y="2903538"/>
          <p14:tracePt t="50734" x="3492500" y="2903538"/>
          <p14:tracePt t="51059" x="3492500" y="2916238"/>
          <p14:tracePt t="51179" x="3454400" y="2916238"/>
          <p14:tracePt t="51187" x="3392488" y="2916238"/>
          <p14:tracePt t="51202" x="3192463" y="2916238"/>
          <p14:tracePt t="51218" x="2916238" y="2916238"/>
          <p14:tracePt t="51235" x="2690813" y="2916238"/>
          <p14:tracePt t="51251" x="2565400" y="2941638"/>
          <p14:tracePt t="51269" x="2528888" y="2952750"/>
          <p14:tracePt t="51285" x="2503488" y="2952750"/>
          <p14:tracePt t="51355" x="2503488" y="2965450"/>
          <p14:tracePt t="51371" x="2503488" y="2990850"/>
          <p14:tracePt t="51379" x="2528888" y="3016250"/>
          <p14:tracePt t="51387" x="2565400" y="3041650"/>
          <p14:tracePt t="51402" x="2728913" y="3078163"/>
          <p14:tracePt t="51419" x="2890838" y="3116263"/>
          <p14:tracePt t="51435" x="3041650" y="3141663"/>
          <p14:tracePt t="51452" x="3179763" y="3141663"/>
          <p14:tracePt t="51470" x="3267075" y="3141663"/>
          <p14:tracePt t="51485" x="3317875" y="3141663"/>
          <p14:tracePt t="51502" x="3328988" y="3141663"/>
          <p14:tracePt t="51563" x="3292475" y="3141663"/>
          <p14:tracePt t="51571" x="3228975" y="3141663"/>
          <p14:tracePt t="51587" x="3054350" y="3165475"/>
          <p14:tracePt t="51603" x="2890838" y="3178175"/>
          <p14:tracePt t="51619" x="2728913" y="3190875"/>
          <p14:tracePt t="51636" x="2641600" y="3190875"/>
          <p14:tracePt t="51653" x="2616200" y="3190875"/>
          <p14:tracePt t="51723" x="2628900" y="3190875"/>
          <p14:tracePt t="51731" x="2667000" y="3203575"/>
          <p14:tracePt t="51741" x="2728913" y="3216275"/>
          <p14:tracePt t="51754" x="2803525" y="3216275"/>
          <p14:tracePt t="51757" x="2867025" y="3216275"/>
          <p14:tracePt t="51771" x="2967038" y="3216275"/>
          <p14:tracePt t="51789" x="3003550" y="3216275"/>
          <p14:tracePt t="51804" x="3016250" y="3216275"/>
          <p14:tracePt t="51868" x="3003550" y="3216275"/>
          <p14:tracePt t="51875" x="2979738" y="3216275"/>
          <p14:tracePt t="51888" x="2954338" y="3216275"/>
          <p14:tracePt t="51890" x="2916238" y="3216275"/>
          <p14:tracePt t="51905" x="2890838" y="3216275"/>
          <p14:tracePt t="51907" x="2879725" y="3216275"/>
          <p14:tracePt t="51922" x="2867025" y="3216275"/>
          <p14:tracePt t="51939" x="2854325" y="3216275"/>
          <p14:tracePt t="52036" x="2879725" y="3216275"/>
          <p14:tracePt t="52042" x="2903538" y="3216275"/>
          <p14:tracePt t="52055" x="2941638" y="3216275"/>
          <p14:tracePt t="53980" x="2941638" y="3241675"/>
          <p14:tracePt t="53986" x="2941638" y="3278188"/>
          <p14:tracePt t="53996" x="2941638" y="3316288"/>
          <p14:tracePt t="54009" x="2928938" y="3328988"/>
          <p14:tracePt t="54011" x="2916238" y="3341688"/>
          <p14:tracePt t="54026" x="2916238" y="3378200"/>
          <p14:tracePt t="54043" x="2916238" y="3390900"/>
          <p14:tracePt t="54107" x="2916238" y="3403600"/>
          <p14:tracePt t="54115" x="2916238" y="3429000"/>
          <p14:tracePt t="54125" x="2903538" y="3454400"/>
          <p14:tracePt t="54143" x="2903538" y="3541713"/>
          <p14:tracePt t="54160" x="2903538" y="3641725"/>
          <p14:tracePt t="54163" x="2903538" y="3692525"/>
          <p14:tracePt t="54176" x="2928938" y="3754438"/>
          <p14:tracePt t="54178" x="2954338" y="3829050"/>
          <p14:tracePt t="54193" x="2967038" y="3905250"/>
          <p14:tracePt t="54195" x="2992438" y="3967163"/>
          <p14:tracePt t="54210" x="3016250" y="4092575"/>
          <p14:tracePt t="54227" x="3054350" y="4179888"/>
          <p14:tracePt t="54243" x="3054350" y="4192588"/>
          <p14:tracePt t="54259" x="3054350" y="4205288"/>
          <p14:tracePt t="55011" x="3054350" y="4192588"/>
          <p14:tracePt t="55019" x="3054350" y="4154488"/>
          <p14:tracePt t="55028" x="3054350" y="4129088"/>
          <p14:tracePt t="55044" x="3054350" y="4067175"/>
          <p14:tracePt t="55060" x="3054350" y="3979863"/>
          <p14:tracePt t="55078" x="3028950" y="3892550"/>
          <p14:tracePt t="55095" x="3003550" y="3792538"/>
          <p14:tracePt t="55099" x="2992438" y="3754438"/>
          <p14:tracePt t="55111" x="2967038" y="3716338"/>
          <p14:tracePt t="55115" x="2941638" y="3667125"/>
          <p14:tracePt t="55128" x="2928938" y="3629025"/>
          <p14:tracePt t="55131" x="2903538" y="3603625"/>
          <p14:tracePt t="55146" x="2890838" y="3567113"/>
          <p14:tracePt t="55163" x="2867025" y="3516313"/>
          <p14:tracePt t="55179" x="2854325" y="3503613"/>
          <p14:tracePt t="55195" x="2854325" y="3490913"/>
          <p14:tracePt t="55219" x="2854325" y="3479800"/>
          <p14:tracePt t="55331" x="2841625" y="3479800"/>
          <p14:tracePt t="55346" x="2828925" y="3479800"/>
          <p14:tracePt t="55355" x="2816225" y="3479800"/>
          <p14:tracePt t="55362" x="2803525" y="3479800"/>
          <p14:tracePt t="55379" x="2767013" y="3490913"/>
          <p14:tracePt t="55397" x="2703513" y="3541713"/>
          <p14:tracePt t="55413" x="2667000" y="3590925"/>
          <p14:tracePt t="55429" x="2590800" y="3692525"/>
          <p14:tracePt t="55446" x="2528888" y="3779838"/>
          <p14:tracePt t="55462" x="2478088" y="3829050"/>
          <p14:tracePt t="55479" x="2441575" y="3905250"/>
          <p14:tracePt t="55482" x="2428875" y="3929063"/>
          <p14:tracePt t="55496" x="2403475" y="3954463"/>
          <p14:tracePt t="55499" x="2390775" y="3967163"/>
          <p14:tracePt t="55513" x="2365375" y="3979863"/>
          <p14:tracePt t="55530" x="2365375" y="3992563"/>
          <p14:tracePt t="55691" x="2352675" y="3992563"/>
          <p14:tracePt t="55779" x="2339975" y="3992563"/>
          <p14:tracePt t="55955" x="2339975" y="4005263"/>
          <p14:tracePt t="55987" x="2339975" y="4017963"/>
          <p14:tracePt t="55995" x="2339975" y="4029075"/>
          <p14:tracePt t="56019" x="2339975" y="4041775"/>
          <p14:tracePt t="56036" x="2339975" y="4054475"/>
          <p14:tracePt t="56059" x="2339975" y="4067175"/>
          <p14:tracePt t="56099" x="2339975" y="4079875"/>
          <p14:tracePt t="56227" x="2352675" y="4079875"/>
          <p14:tracePt t="56235" x="2378075" y="4079875"/>
          <p14:tracePt t="56248" x="2390775" y="4079875"/>
          <p14:tracePt t="56252" x="2403475" y="4079875"/>
          <p14:tracePt t="56265" x="2428875" y="4079875"/>
          <p14:tracePt t="56268" x="2452688" y="4079875"/>
          <p14:tracePt t="56283" x="2503488" y="4079875"/>
          <p14:tracePt t="56298" x="2541588" y="4079875"/>
          <p14:tracePt t="56315" x="2578100" y="4054475"/>
          <p14:tracePt t="56331" x="2603500" y="4054475"/>
          <p14:tracePt t="56349" x="2616200" y="4054475"/>
          <p14:tracePt t="56427" x="2628900" y="4054475"/>
          <p14:tracePt t="56434" x="2628900" y="4041775"/>
          <p14:tracePt t="56449" x="2641600" y="4041775"/>
          <p14:tracePt t="56466" x="2667000" y="4041775"/>
          <p14:tracePt t="56483" x="2678113" y="4041775"/>
          <p14:tracePt t="56499" x="2703513" y="4029075"/>
          <p14:tracePt t="56515" x="2716213" y="4029075"/>
          <p14:tracePt t="56532" x="2754313" y="4029075"/>
          <p14:tracePt t="56549" x="2790825" y="4005263"/>
          <p14:tracePt t="56565" x="2854325" y="4005263"/>
          <p14:tracePt t="56582" x="2890838" y="4005263"/>
          <p14:tracePt t="56599" x="2941638" y="4005263"/>
          <p14:tracePt t="56603" x="2954338" y="4005263"/>
          <p14:tracePt t="56615" x="2967038" y="4005263"/>
          <p14:tracePt t="56632" x="2979738" y="4005263"/>
          <p14:tracePt t="56635" x="2992438" y="4005263"/>
          <p14:tracePt t="56651" x="3003550" y="4005263"/>
          <p14:tracePt t="56667" x="3016250" y="4005263"/>
          <p14:tracePt t="56884" x="3028950" y="4005263"/>
          <p14:tracePt t="56907" x="3041650" y="4005263"/>
          <p14:tracePt t="56918" x="3041650" y="3992563"/>
          <p14:tracePt t="56940" x="3054350" y="3992563"/>
          <p14:tracePt t="56947" x="3067050" y="3992563"/>
          <p14:tracePt t="56970" x="3079750" y="3992563"/>
          <p14:tracePt t="56995" x="3092450" y="3992563"/>
          <p14:tracePt t="57003" x="3116263" y="3992563"/>
          <p14:tracePt t="57018" x="3128963" y="3992563"/>
          <p14:tracePt t="57035" x="3154363" y="3992563"/>
          <p14:tracePt t="57051" x="3167063" y="3979863"/>
          <p14:tracePt t="57163" x="3154363" y="3979863"/>
          <p14:tracePt t="57171" x="3116263" y="3979863"/>
          <p14:tracePt t="57184" x="3079750" y="3979863"/>
          <p14:tracePt t="57188" x="3054350" y="3979863"/>
          <p14:tracePt t="57201" x="3003550" y="3979863"/>
          <p14:tracePt t="57204" x="2954338" y="3979863"/>
          <p14:tracePt t="57218" x="2828925" y="4005263"/>
          <p14:tracePt t="57234" x="2716213" y="4029075"/>
          <p14:tracePt t="57251" x="2628900" y="4029075"/>
          <p14:tracePt t="57268" x="2578100" y="4054475"/>
          <p14:tracePt t="57284" x="2565400" y="4054475"/>
          <p14:tracePt t="57419" x="2578100" y="4067175"/>
          <p14:tracePt t="57434" x="2590800" y="4067175"/>
          <p14:tracePt t="57442" x="2616200" y="4067175"/>
          <p14:tracePt t="57459" x="2628900" y="4067175"/>
          <p14:tracePt t="57612" x="2603500" y="4067175"/>
          <p14:tracePt t="57620" x="2590800" y="4067175"/>
          <p14:tracePt t="57635" x="2554288" y="4067175"/>
          <p14:tracePt t="57652" x="2528888" y="4067175"/>
          <p14:tracePt t="57669" x="2516188" y="4067175"/>
          <p14:tracePt t="57692" x="2503488" y="4067175"/>
          <p14:tracePt t="57785" x="2490788" y="4067175"/>
          <p14:tracePt t="57801" x="2478088" y="4067175"/>
          <p14:tracePt t="57825" x="2465388" y="4067175"/>
          <p14:tracePt t="57859" x="2452688" y="4067175"/>
          <p14:tracePt t="57955" x="2452688" y="4054475"/>
          <p14:tracePt t="57963" x="2452688" y="4041775"/>
          <p14:tracePt t="57971" x="2452688" y="4029075"/>
          <p14:tracePt t="57987" x="2465388" y="3979863"/>
          <p14:tracePt t="58003" x="2490788" y="3929063"/>
          <p14:tracePt t="58019" x="2541588" y="3841750"/>
          <p14:tracePt t="58036" x="2616200" y="3741738"/>
          <p14:tracePt t="58053" x="2716213" y="3616325"/>
          <p14:tracePt t="58068" x="2816225" y="3503613"/>
          <p14:tracePt t="58086" x="2916238" y="3378200"/>
          <p14:tracePt t="58103" x="2979738" y="3267075"/>
          <p14:tracePt t="58120" x="3067050" y="3178175"/>
          <p14:tracePt t="58123" x="3103563" y="3154363"/>
          <p14:tracePt t="58136" x="3128963" y="3141663"/>
          <p14:tracePt t="58139" x="3154363" y="3103563"/>
          <p14:tracePt t="58153" x="3179763" y="3090863"/>
          <p14:tracePt t="58155" x="3192463" y="3078163"/>
          <p14:tracePt t="58170" x="3228975" y="3065463"/>
          <p14:tracePt t="58187" x="3254375" y="3065463"/>
          <p14:tracePt t="58203" x="3279775" y="3054350"/>
          <p14:tracePt t="58220" x="3328988" y="3028950"/>
          <p14:tracePt t="58236" x="3367088" y="2990850"/>
          <p14:tracePt t="58253" x="3454400" y="2903538"/>
          <p14:tracePt t="58270" x="3554413" y="2790825"/>
          <p14:tracePt t="58286" x="3654425" y="2652713"/>
          <p14:tracePt t="58304" x="3756025" y="2516188"/>
          <p14:tracePt t="58308" x="3805238" y="2439988"/>
          <p14:tracePt t="58320" x="3867150" y="2365375"/>
          <p14:tracePt t="58323" x="3917950" y="2290763"/>
          <p14:tracePt t="58337" x="3968750" y="2214563"/>
          <p14:tracePt t="58339" x="4017963" y="2139950"/>
          <p14:tracePt t="58354" x="4105275" y="2001838"/>
          <p14:tracePt t="58372" x="4181475" y="1914525"/>
          <p14:tracePt t="58387" x="4230688" y="1865313"/>
          <p14:tracePt t="58404" x="4268788" y="1827213"/>
          <p14:tracePt t="58420" x="4294188" y="1814513"/>
          <p14:tracePt t="58523" x="4305300" y="1814513"/>
          <p14:tracePt t="58699" x="4305300" y="1839913"/>
          <p14:tracePt t="58707" x="4268788" y="1901825"/>
          <p14:tracePt t="58722" x="4192588" y="2014538"/>
          <p14:tracePt t="58738" x="4117975" y="2127250"/>
          <p14:tracePt t="58755" x="4043363" y="2239963"/>
          <p14:tracePt t="58771" x="3956050" y="2352675"/>
          <p14:tracePt t="58789" x="3856038" y="2478088"/>
          <p14:tracePt t="58805" x="3756025" y="2590800"/>
          <p14:tracePt t="58821" x="3667125" y="2690813"/>
          <p14:tracePt t="58837" x="3579813" y="2765425"/>
          <p14:tracePt t="58855" x="3517900" y="2852738"/>
          <p14:tracePt t="58859" x="3467100" y="2903538"/>
          <p14:tracePt t="58873" x="3441700" y="2941638"/>
          <p14:tracePt t="58876" x="3405188" y="2978150"/>
          <p14:tracePt t="58888" x="3354388" y="3028950"/>
          <p14:tracePt t="58891" x="3305175" y="3090863"/>
          <p14:tracePt t="58905" x="3254375" y="3165475"/>
          <p14:tracePt t="58907" x="3216275" y="3241675"/>
          <p14:tracePt t="58922" x="3192463" y="3316288"/>
          <p14:tracePt t="58924" x="3154363" y="3367088"/>
          <p14:tracePt t="58938" x="3092450" y="3490913"/>
          <p14:tracePt t="58955" x="3041650" y="3567113"/>
          <p14:tracePt t="58972" x="2992438" y="3641725"/>
          <p14:tracePt t="58989" x="2928938" y="3703638"/>
          <p14:tracePt t="59004" x="2867025" y="3803650"/>
          <p14:tracePt t="59022" x="2803525" y="3892550"/>
          <p14:tracePt t="59038" x="2741613" y="3967163"/>
          <p14:tracePt t="59055" x="2703513" y="4017963"/>
          <p14:tracePt t="59059" x="2690813" y="4041775"/>
          <p14:tracePt t="59072" x="2667000" y="4079875"/>
          <p14:tracePt t="59075" x="2667000" y="4105275"/>
          <p14:tracePt t="59089" x="2654300" y="4129088"/>
          <p14:tracePt t="59092" x="2641600" y="4154488"/>
          <p14:tracePt t="59106" x="2603500" y="4205288"/>
          <p14:tracePt t="59122" x="2590800" y="4230688"/>
          <p14:tracePt t="59139" x="2578100" y="4241800"/>
          <p14:tracePt t="59163" x="2565400" y="4241800"/>
          <p14:tracePt t="59172" x="2565400" y="4254500"/>
          <p14:tracePt t="59434" x="2578100" y="4254500"/>
          <p14:tracePt t="59451" x="2590800" y="4254500"/>
          <p14:tracePt t="59467" x="2603500" y="4254500"/>
          <p14:tracePt t="59475" x="2616200" y="4254500"/>
          <p14:tracePt t="59491" x="2628900" y="4254500"/>
          <p14:tracePt t="59507" x="2667000" y="4254500"/>
          <p14:tracePt t="59523" x="2678113" y="4254500"/>
          <p14:tracePt t="59540" x="2703513" y="4254500"/>
          <p14:tracePt t="59558" x="2716213" y="4254500"/>
          <p14:tracePt t="59573" x="2728913" y="4254500"/>
          <p14:tracePt t="59589" x="2754313" y="4254500"/>
          <p14:tracePt t="59606" x="2767013" y="4254500"/>
          <p14:tracePt t="59623" x="2778125" y="4254500"/>
          <p14:tracePt t="59640" x="2790825" y="4254500"/>
          <p14:tracePt t="59643" x="2803525" y="4254500"/>
          <p14:tracePt t="59667" x="2816225" y="4254500"/>
          <p14:tracePt t="59683" x="2828925" y="4254500"/>
          <p14:tracePt t="59699" x="2854325" y="4254500"/>
          <p14:tracePt t="59715" x="2867025" y="4254500"/>
          <p14:tracePt t="59724" x="2879725" y="4254500"/>
          <p14:tracePt t="59740" x="2916238" y="4254500"/>
          <p14:tracePt t="59756" x="2967038" y="4254500"/>
          <p14:tracePt t="59773" x="3016250" y="4254500"/>
          <p14:tracePt t="59790" x="3054350" y="4254500"/>
          <p14:tracePt t="59808" x="3079750" y="4254500"/>
          <p14:tracePt t="59825" x="3092450" y="4254500"/>
          <p14:tracePt t="59841" x="3103563" y="4254500"/>
          <p14:tracePt t="59858" x="3116263" y="4254500"/>
          <p14:tracePt t="59883" x="3128963" y="4254500"/>
          <p14:tracePt t="59899" x="3141663" y="4254500"/>
          <p14:tracePt t="59908" x="3154363" y="4254500"/>
          <p14:tracePt t="59925" x="3179763" y="4254500"/>
          <p14:tracePt t="59941" x="3205163" y="4254500"/>
          <p14:tracePt t="59957" x="3228975" y="4254500"/>
          <p14:tracePt t="59975" x="3254375" y="4254500"/>
          <p14:tracePt t="59992" x="3267075" y="4254500"/>
          <p14:tracePt t="59995" x="3279775" y="4254500"/>
          <p14:tracePt t="60019" x="3292475" y="4254500"/>
          <p14:tracePt t="60044" x="3305175" y="4254500"/>
          <p14:tracePt t="60067" x="3317875" y="4254500"/>
          <p14:tracePt t="60075" x="3328988" y="4254500"/>
          <p14:tracePt t="60091" x="3341688" y="4241800"/>
          <p14:tracePt t="60108" x="3354388" y="4241800"/>
          <p14:tracePt t="60117" x="3379788" y="4241800"/>
          <p14:tracePt t="60125" x="3405188" y="4230688"/>
          <p14:tracePt t="60141" x="3441700" y="4217988"/>
          <p14:tracePt t="60158" x="3492500" y="4217988"/>
          <p14:tracePt t="60174" x="3530600" y="4205288"/>
          <p14:tracePt t="60191" x="3592513" y="4179888"/>
          <p14:tracePt t="60195" x="3605213" y="4179888"/>
          <p14:tracePt t="60208" x="3617913" y="4179888"/>
          <p14:tracePt t="60211" x="3643313" y="4179888"/>
          <p14:tracePt t="60225" x="3654425" y="4179888"/>
          <p14:tracePt t="60228" x="3667125" y="4167188"/>
          <p14:tracePt t="60242" x="3679825" y="4167188"/>
          <p14:tracePt t="60283" x="3692525" y="4167188"/>
          <p14:tracePt t="60459" x="3705225" y="4167188"/>
          <p14:tracePt t="60466" x="3705225" y="4154488"/>
          <p14:tracePt t="60707" x="3705225" y="4141788"/>
          <p14:tracePt t="60732" x="3692525" y="4141788"/>
          <p14:tracePt t="60739" x="3679825" y="4141788"/>
          <p14:tracePt t="60747" x="3667125" y="4129088"/>
          <p14:tracePt t="60760" x="3630613" y="4117975"/>
          <p14:tracePt t="60762" x="3579813" y="4117975"/>
          <p14:tracePt t="60776" x="3530600" y="4117975"/>
          <p14:tracePt t="60779" x="3492500" y="4117975"/>
          <p14:tracePt t="60794" x="3405188" y="4117975"/>
          <p14:tracePt t="60810" x="3317875" y="4117975"/>
          <p14:tracePt t="60827" x="3228975" y="4117975"/>
          <p14:tracePt t="60843" x="3167063" y="4117975"/>
          <p14:tracePt t="60860" x="3116263" y="4117975"/>
          <p14:tracePt t="60877" x="3067050" y="4117975"/>
          <p14:tracePt t="60893" x="3041650" y="4117975"/>
          <p14:tracePt t="60900" x="3028950" y="4117975"/>
          <p14:tracePt t="60910" x="3016250" y="4117975"/>
          <p14:tracePt t="60926" x="3003550" y="4117975"/>
          <p14:tracePt t="61076" x="3016250" y="4117975"/>
          <p14:tracePt t="61083" x="3041650" y="4117975"/>
          <p14:tracePt t="61093" x="3079750" y="4117975"/>
          <p14:tracePt t="61110" x="3154363" y="4117975"/>
          <p14:tracePt t="61127" x="3205163" y="4129088"/>
          <p14:tracePt t="61130" x="3228975" y="4141788"/>
          <p14:tracePt t="61145" x="3254375" y="4141788"/>
          <p14:tracePt t="61148" x="3267075" y="4141788"/>
          <p14:tracePt t="61161" x="3279775" y="4141788"/>
          <p14:tracePt t="61163" x="3292475" y="4141788"/>
          <p14:tracePt t="61179" x="3305175" y="4154488"/>
          <p14:tracePt t="61195" x="3317875" y="4154488"/>
          <p14:tracePt t="61211" x="3328988" y="4154488"/>
          <p14:tracePt t="61234" x="3341688" y="4154488"/>
          <p14:tracePt t="61245" x="3341688" y="4167188"/>
          <p14:tracePt t="61260" x="3354388" y="4179888"/>
          <p14:tracePt t="61277" x="3367088" y="4179888"/>
          <p14:tracePt t="61294" x="3379788" y="4179888"/>
          <p14:tracePt t="61311" x="3392488" y="4179888"/>
          <p14:tracePt t="61331" x="3405188" y="4179888"/>
          <p14:tracePt t="61346" x="3405188" y="4192588"/>
          <p14:tracePt t="61395" x="3417888" y="4192588"/>
          <p14:tracePt t="61411" x="3429000" y="4192588"/>
          <p14:tracePt t="61428" x="3441700" y="4192588"/>
          <p14:tracePt t="61444" x="3454400" y="4192588"/>
          <p14:tracePt t="61451" x="3467100" y="4192588"/>
          <p14:tracePt t="61461" x="3479800" y="4192588"/>
          <p14:tracePt t="61478" x="3492500" y="4192588"/>
          <p14:tracePt t="61495" x="3530600" y="4192588"/>
          <p14:tracePt t="61500" x="3541713" y="4192588"/>
          <p14:tracePt t="61512" x="3567113" y="4192588"/>
          <p14:tracePt t="61515" x="3579813" y="4192588"/>
          <p14:tracePt t="61529" x="3592513" y="4192588"/>
          <p14:tracePt t="61531" x="3605213" y="4192588"/>
          <p14:tracePt t="61546" x="3630613" y="4192588"/>
          <p14:tracePt t="61562" x="3654425" y="4192588"/>
          <p14:tracePt t="61579" x="3667125" y="4192588"/>
          <p14:tracePt t="61596" x="3705225" y="4192588"/>
          <p14:tracePt t="61612" x="3730625" y="4192588"/>
          <p14:tracePt t="61628" x="3767138" y="4192588"/>
          <p14:tracePt t="61645" x="3779838" y="4192588"/>
          <p14:tracePt t="61662" x="3805238" y="4192588"/>
          <p14:tracePt t="61679" x="3817938" y="4192588"/>
          <p14:tracePt t="61699" x="3830638" y="4192588"/>
          <p14:tracePt t="61714" x="3843338" y="4192588"/>
          <p14:tracePt t="61730" x="3856038" y="4192588"/>
          <p14:tracePt t="61746" x="3867150" y="4192588"/>
          <p14:tracePt t="61763" x="3879850" y="4192588"/>
          <p14:tracePt t="61781" x="3905250" y="4192588"/>
          <p14:tracePt t="61797" x="3917950" y="4179888"/>
          <p14:tracePt t="61814" x="3956050" y="4167188"/>
          <p14:tracePt t="61830" x="3992563" y="4167188"/>
          <p14:tracePt t="61847" x="4017963" y="4141788"/>
          <p14:tracePt t="61850" x="4056063" y="4141788"/>
          <p14:tracePt t="61864" x="4081463" y="4141788"/>
          <p14:tracePt t="61867" x="4092575" y="4141788"/>
          <p14:tracePt t="61880" x="4117975" y="4129088"/>
          <p14:tracePt t="61883" x="4143375" y="4117975"/>
          <p14:tracePt t="61898" x="4181475" y="4105275"/>
          <p14:tracePt t="61902" x="4205288" y="4105275"/>
          <p14:tracePt t="61914" x="4256088" y="4092575"/>
          <p14:tracePt t="61931" x="4305300" y="4079875"/>
          <p14:tracePt t="61948" x="4343400" y="4079875"/>
          <p14:tracePt t="61965" x="4368800" y="4079875"/>
          <p14:tracePt t="61981" x="4381500" y="4079875"/>
          <p14:tracePt t="61997" x="4394200" y="4079875"/>
          <p14:tracePt t="62014" x="4406900" y="4079875"/>
          <p14:tracePt t="62030" x="4456113" y="4079875"/>
          <p14:tracePt t="62047" x="4468813" y="4079875"/>
          <p14:tracePt t="62064" x="4518025" y="4079875"/>
          <p14:tracePt t="62067" x="4530725" y="4079875"/>
          <p14:tracePt t="62079" x="4543425" y="4079875"/>
          <p14:tracePt t="62082" x="4568825" y="4079875"/>
          <p14:tracePt t="62096" x="4581525" y="4079875"/>
          <p14:tracePt t="62099" x="4594225" y="4079875"/>
          <p14:tracePt t="62114" x="4619625" y="4079875"/>
          <p14:tracePt t="62130" x="4656138" y="4079875"/>
          <p14:tracePt t="62147" x="4668838" y="4067175"/>
          <p14:tracePt t="62164" x="4706938" y="4067175"/>
          <p14:tracePt t="62180" x="4732338" y="4067175"/>
          <p14:tracePt t="62197" x="4768850" y="4067175"/>
          <p14:tracePt t="62214" x="4806950" y="4067175"/>
          <p14:tracePt t="62230" x="4819650" y="4067175"/>
          <p14:tracePt t="62247" x="4832350" y="4067175"/>
          <p14:tracePt t="62264" x="4856163" y="4067175"/>
          <p14:tracePt t="62268" x="4868863" y="4067175"/>
          <p14:tracePt t="62283" x="4881563" y="4067175"/>
          <p14:tracePt t="62298" x="4894263" y="4067175"/>
          <p14:tracePt t="62315" x="4906963" y="4067175"/>
          <p14:tracePt t="62460" x="4894263" y="4067175"/>
          <p14:tracePt t="62466" x="4856163" y="4079875"/>
          <p14:tracePt t="62481" x="4806950" y="4105275"/>
          <p14:tracePt t="62483" x="4768850" y="4117975"/>
          <p14:tracePt t="62498" x="4643438" y="4141788"/>
          <p14:tracePt t="62515" x="4530725" y="4179888"/>
          <p14:tracePt t="62531" x="4481513" y="4179888"/>
          <p14:tracePt t="62547" x="4456113" y="4179888"/>
          <p14:tracePt t="62706" x="4494213" y="4192588"/>
          <p14:tracePt t="62714" x="4556125" y="4192588"/>
          <p14:tracePt t="62722" x="4619625" y="4192588"/>
          <p14:tracePt t="62731" x="4668838" y="4192588"/>
          <p14:tracePt t="62748" x="4743450" y="4192588"/>
          <p14:tracePt t="62765" x="4781550" y="4192588"/>
          <p14:tracePt t="62781" x="4794250" y="4192588"/>
          <p14:tracePt t="63099" x="4794250" y="4205288"/>
          <p14:tracePt t="63107" x="4781550" y="4217988"/>
          <p14:tracePt t="63116" x="4743450" y="4217988"/>
          <p14:tracePt t="63132" x="4681538" y="4254500"/>
          <p14:tracePt t="63149" x="4630738" y="4318000"/>
          <p14:tracePt t="63166" x="4619625" y="4354513"/>
          <p14:tracePt t="63483" x="4630738" y="4354513"/>
          <p14:tracePt t="63506" x="4643438" y="4354513"/>
          <p14:tracePt t="63523" x="4656138" y="4354513"/>
          <p14:tracePt t="63531" x="4668838" y="4354513"/>
          <p14:tracePt t="63539" x="4681538" y="4354513"/>
          <p14:tracePt t="63549" x="4706938" y="4354513"/>
          <p14:tracePt t="63567" x="4756150" y="4354513"/>
          <p14:tracePt t="63585" x="4832350" y="4367213"/>
          <p14:tracePt t="63588" x="4868863" y="4379913"/>
          <p14:tracePt t="63601" x="4919663" y="4379913"/>
          <p14:tracePt t="63603" x="4968875" y="4379913"/>
          <p14:tracePt t="63617" x="5019675" y="4379913"/>
          <p14:tracePt t="63619" x="5094288" y="4379913"/>
          <p14:tracePt t="63635" x="5232400" y="4405313"/>
          <p14:tracePt t="63651" x="5370513" y="4418013"/>
          <p14:tracePt t="63668" x="5470525" y="4430713"/>
          <p14:tracePt t="63684" x="5583238" y="4443413"/>
          <p14:tracePt t="63700" x="5708650" y="4443413"/>
          <p14:tracePt t="63718" x="5770563" y="4467225"/>
          <p14:tracePt t="63734" x="5808663" y="4467225"/>
          <p14:tracePt t="63750" x="5845175" y="4467225"/>
          <p14:tracePt t="63766" x="5945188" y="4467225"/>
          <p14:tracePt t="63783" x="6021388" y="4467225"/>
          <p14:tracePt t="63786" x="6070600" y="4467225"/>
          <p14:tracePt t="63799" x="6121400" y="4467225"/>
          <p14:tracePt t="63801" x="6157913" y="4467225"/>
          <p14:tracePt t="63816" x="6196013" y="4467225"/>
          <p14:tracePt t="63818" x="6221413" y="4467225"/>
          <p14:tracePt t="63833" x="6283325" y="4479925"/>
          <p14:tracePt t="63850" x="6308725" y="4479925"/>
          <p14:tracePt t="63866" x="6334125" y="4479925"/>
          <p14:tracePt t="64090" x="6321425" y="4479925"/>
          <p14:tracePt t="64099" x="6308725" y="4479925"/>
          <p14:tracePt t="64107" x="6296025" y="4479925"/>
          <p14:tracePt t="64118" x="6283325" y="4479925"/>
          <p14:tracePt t="64135" x="6246813" y="4479925"/>
          <p14:tracePt t="64138" x="6234113" y="4479925"/>
          <p14:tracePt t="64162" x="6221413" y="4479925"/>
          <p14:tracePt t="64187" x="6208713" y="4479925"/>
          <p14:tracePt t="64202" x="6196013" y="4479925"/>
          <p14:tracePt t="64218" x="6183313" y="4479925"/>
          <p14:tracePt t="64235" x="6170613" y="4479925"/>
          <p14:tracePt t="64252" x="6157913" y="4479925"/>
          <p14:tracePt t="64267" x="6146800" y="4479925"/>
          <p14:tracePt t="64276" x="6134100" y="4479925"/>
          <p14:tracePt t="64285" x="6108700" y="4479925"/>
          <p14:tracePt t="64300" x="6096000" y="4479925"/>
          <p14:tracePt t="64317" x="6070600" y="4505325"/>
          <p14:tracePt t="64334" x="6057900" y="4505325"/>
          <p14:tracePt t="64351" x="6034088" y="4505325"/>
          <p14:tracePt t="64410" x="6021388" y="4505325"/>
          <p14:tracePt t="64426" x="6008688" y="4505325"/>
          <p14:tracePt t="64435" x="5995988" y="4505325"/>
          <p14:tracePt t="64442" x="5983288" y="4505325"/>
          <p14:tracePt t="64459" x="5970588" y="4505325"/>
          <p14:tracePt t="64469" x="5945188" y="4505325"/>
          <p14:tracePt t="64486" x="5921375" y="4505325"/>
          <p14:tracePt t="64503" x="5883275" y="4505325"/>
          <p14:tracePt t="64519" x="5832475" y="4505325"/>
          <p14:tracePt t="64524" x="5808663" y="4505325"/>
          <p14:tracePt t="64536" x="5770563" y="4505325"/>
          <p14:tracePt t="64539" x="5719763" y="4505325"/>
          <p14:tracePt t="64553" x="5645150" y="4505325"/>
          <p14:tracePt t="64555" x="5583238" y="4505325"/>
          <p14:tracePt t="64570" x="5457825" y="4505325"/>
          <p14:tracePt t="64587" x="5332413" y="4479925"/>
          <p14:tracePt t="64603" x="5245100" y="4467225"/>
          <p14:tracePt t="64619" x="5170488" y="4467225"/>
          <p14:tracePt t="64636" x="5094288" y="4467225"/>
          <p14:tracePt t="64654" x="5019675" y="4467225"/>
          <p14:tracePt t="64670" x="4956175" y="4454525"/>
          <p14:tracePt t="64686" x="4919663" y="4454525"/>
          <p14:tracePt t="64704" x="4906963" y="4454525"/>
          <p14:tracePt t="64707" x="4894263" y="4454525"/>
          <p14:tracePt t="64723" x="4881563" y="4454525"/>
          <p14:tracePt t="64738" x="4856163" y="4454525"/>
          <p14:tracePt t="64740" x="4843463" y="4454525"/>
          <p14:tracePt t="64753" x="4832350" y="4454525"/>
          <p14:tracePt t="64755" x="4806950" y="4454525"/>
          <p14:tracePt t="64771" x="4743450" y="4454525"/>
          <p14:tracePt t="64787" x="4606925" y="4454525"/>
          <p14:tracePt t="64804" x="4443413" y="4454525"/>
          <p14:tracePt t="64820" x="4256088" y="4454525"/>
          <p14:tracePt t="64837" x="4030663" y="4467225"/>
          <p14:tracePt t="64853" x="3830638" y="4467225"/>
          <p14:tracePt t="64870" x="3692525" y="4467225"/>
          <p14:tracePt t="64887" x="3605213" y="4467225"/>
          <p14:tracePt t="64891" x="3579813" y="4467225"/>
          <p14:tracePt t="64905" x="3567113" y="4467225"/>
          <p14:tracePt t="64908" x="3541713" y="4467225"/>
          <p14:tracePt t="64921" x="3517900" y="4479925"/>
          <p14:tracePt t="64923" x="3492500" y="4479925"/>
          <p14:tracePt t="64938" x="3441700" y="4492625"/>
          <p14:tracePt t="64954" x="3405188" y="4505325"/>
          <p14:tracePt t="64971" x="3379788" y="4505325"/>
          <p14:tracePt t="64994" x="3367088" y="4505325"/>
          <p14:tracePt t="65059" x="3354388" y="4505325"/>
          <p14:tracePt t="65067" x="3341688" y="4505325"/>
          <p14:tracePt t="65083" x="3328988" y="4505325"/>
          <p14:tracePt t="65107" x="3317875" y="4505325"/>
          <p14:tracePt t="65539" x="3328988" y="4505325"/>
          <p14:tracePt t="65546" x="3354388" y="4505325"/>
          <p14:tracePt t="65555" x="3379788" y="4505325"/>
          <p14:tracePt t="65572" x="3429000" y="4505325"/>
          <p14:tracePt t="65589" x="3479800" y="4505325"/>
          <p14:tracePt t="65605" x="3517900" y="4505325"/>
          <p14:tracePt t="65622" x="3567113" y="4505325"/>
          <p14:tracePt t="65639" x="3617913" y="4505325"/>
          <p14:tracePt t="65656" x="3679825" y="4505325"/>
          <p14:tracePt t="65658" x="3717925" y="4505325"/>
          <p14:tracePt t="65673" x="3756025" y="4518025"/>
          <p14:tracePt t="65675" x="3779838" y="4518025"/>
          <p14:tracePt t="65690" x="3817938" y="4530725"/>
          <p14:tracePt t="65707" x="3879850" y="4543425"/>
          <p14:tracePt t="65723" x="3892550" y="4543425"/>
          <p14:tracePt t="66546" x="3905250" y="4543425"/>
          <p14:tracePt t="66572" x="3917950" y="4543425"/>
          <p14:tracePt t="66579" x="3930650" y="4543425"/>
          <p14:tracePt t="66603" x="3943350" y="4543425"/>
          <p14:tracePt t="66955" x="3956050" y="4543425"/>
          <p14:tracePt t="66979" x="3968750" y="4543425"/>
          <p14:tracePt t="67051" x="3979863" y="4543425"/>
          <p14:tracePt t="67059" x="3979863" y="4530725"/>
          <p14:tracePt t="67219" x="3992563" y="4518025"/>
          <p14:tracePt t="67235" x="4005263" y="4505325"/>
          <p14:tracePt t="67251" x="4017963" y="4492625"/>
          <p14:tracePt t="67260" x="4017963" y="4479925"/>
          <p14:tracePt t="67269" x="4030663" y="4467225"/>
          <p14:tracePt t="67276" x="4043363" y="4454525"/>
          <p14:tracePt t="67293" x="4068763" y="4443413"/>
          <p14:tracePt t="67310" x="4105275" y="4405313"/>
          <p14:tracePt t="67326" x="4143375" y="4379913"/>
          <p14:tracePt t="67343" x="4156075" y="4354513"/>
          <p14:tracePt t="67346" x="4168775" y="4354513"/>
          <p14:tracePt t="67360" x="4168775" y="4341813"/>
          <p14:tracePt t="67363" x="4168775" y="4330700"/>
          <p14:tracePt t="67377" x="4181475" y="4330700"/>
          <p14:tracePt t="67379" x="4192588" y="4318000"/>
          <p14:tracePt t="67395" x="4205288" y="4292600"/>
          <p14:tracePt t="67411" x="4205288" y="4279900"/>
          <p14:tracePt t="67427" x="4217988" y="4241800"/>
          <p14:tracePt t="67444" x="4230688" y="4217988"/>
          <p14:tracePt t="67461" x="4243388" y="4167188"/>
          <p14:tracePt t="67477" x="4268788" y="4129088"/>
          <p14:tracePt t="67494" x="4294188" y="4092575"/>
          <p14:tracePt t="67510" x="4305300" y="4054475"/>
          <p14:tracePt t="67528" x="4305300" y="4029075"/>
          <p14:tracePt t="67531" x="4305300" y="4017963"/>
          <p14:tracePt t="67544" x="4318000" y="4005263"/>
          <p14:tracePt t="67561" x="4318000" y="3992563"/>
          <p14:tracePt t="67578" x="4318000" y="3979863"/>
          <p14:tracePt t="67850" x="4330700" y="3979863"/>
          <p14:tracePt t="67859" x="4343400" y="3979863"/>
          <p14:tracePt t="67867" x="4356100" y="3979863"/>
          <p14:tracePt t="67877" x="4381500" y="3979863"/>
          <p14:tracePt t="67895" x="4494213" y="3979863"/>
          <p14:tracePt t="67900" x="4543425" y="3992563"/>
          <p14:tracePt t="67911" x="4606925" y="4017963"/>
          <p14:tracePt t="67914" x="4643438" y="4029075"/>
          <p14:tracePt t="67929" x="4694238" y="4041775"/>
          <p14:tracePt t="67931" x="4768850" y="4067175"/>
          <p14:tracePt t="67945" x="4843463" y="4092575"/>
          <p14:tracePt t="67947" x="4932363" y="4105275"/>
          <p14:tracePt t="67962" x="5068888" y="4129088"/>
          <p14:tracePt t="67979" x="5207000" y="4154488"/>
          <p14:tracePt t="67995" x="5370513" y="4205288"/>
          <p14:tracePt t="68012" x="5507038" y="4241800"/>
          <p14:tracePt t="68028" x="5657850" y="4279900"/>
          <p14:tracePt t="68045" x="5770563" y="4318000"/>
          <p14:tracePt t="68062" x="5832475" y="4330700"/>
          <p14:tracePt t="68080" x="5870575" y="4341813"/>
          <p14:tracePt t="68096" x="5883275" y="4341813"/>
          <p14:tracePt t="68186" x="5857875" y="4341813"/>
          <p14:tracePt t="68195" x="5821363" y="4341813"/>
          <p14:tracePt t="68202" x="5783263" y="4341813"/>
          <p14:tracePt t="68213" x="5745163" y="4341813"/>
          <p14:tracePt t="68229" x="5683250" y="4341813"/>
          <p14:tracePt t="68246" x="5645150" y="4341813"/>
          <p14:tracePt t="68262" x="5607050" y="4341813"/>
          <p14:tracePt t="68282" x="5595938" y="4341813"/>
          <p14:tracePt t="68379" x="5645150" y="4341813"/>
          <p14:tracePt t="68387" x="5732463" y="4354513"/>
          <p14:tracePt t="68396" x="5832475" y="4379913"/>
          <p14:tracePt t="68412" x="6034088" y="4430713"/>
          <p14:tracePt t="68429" x="6170613" y="4443413"/>
          <p14:tracePt t="68446" x="6259513" y="4443413"/>
          <p14:tracePt t="68464" x="6308725" y="4467225"/>
          <p14:tracePt t="68467" x="6334125" y="4467225"/>
          <p14:tracePt t="68483" x="6346825" y="4467225"/>
          <p14:tracePt t="68754" x="6359525" y="4467225"/>
          <p14:tracePt t="68770" x="6370638" y="4467225"/>
          <p14:tracePt t="68780" x="6383338" y="4467225"/>
          <p14:tracePt t="68789" x="6408738" y="4467225"/>
          <p14:tracePt t="68797" x="6434138" y="4467225"/>
          <p14:tracePt t="68814" x="6508750" y="4467225"/>
          <p14:tracePt t="68830" x="6634163" y="4467225"/>
          <p14:tracePt t="68848" x="6746875" y="4467225"/>
          <p14:tracePt t="68851" x="6797675" y="4467225"/>
          <p14:tracePt t="68865" x="6859588" y="4467225"/>
          <p14:tracePt t="68867" x="6897688" y="4467225"/>
          <p14:tracePt t="68881" x="6934200" y="4467225"/>
          <p14:tracePt t="68884" x="6972300" y="4467225"/>
          <p14:tracePt t="68899" x="6985000" y="4467225"/>
          <p14:tracePt t="68914" x="6985000" y="4479925"/>
          <p14:tracePt t="69635" x="6972300" y="4479925"/>
          <p14:tracePt t="69643" x="6959600" y="4479925"/>
          <p14:tracePt t="69650" x="6934200" y="4479925"/>
          <p14:tracePt t="69667" x="6859588" y="4479925"/>
          <p14:tracePt t="69683" x="6784975" y="4479925"/>
          <p14:tracePt t="69700" x="6721475" y="4479925"/>
          <p14:tracePt t="69716" x="6708775" y="4479925"/>
          <p14:tracePt t="69733" x="6696075" y="4479925"/>
          <p14:tracePt t="69749" x="6684963" y="4479925"/>
          <p14:tracePt t="69787" x="6721475" y="4467225"/>
          <p14:tracePt t="69794" x="6772275" y="4430713"/>
          <p14:tracePt t="69802" x="6808788" y="4405313"/>
          <p14:tracePt t="69817" x="6846888" y="4379913"/>
          <p14:tracePt t="69819" x="6897688" y="4354513"/>
          <p14:tracePt t="69834" x="6946900" y="4305300"/>
          <p14:tracePt t="69850" x="6972300" y="4292600"/>
          <p14:tracePt t="69867" x="6997700" y="4279900"/>
          <p14:tracePt t="70018" x="6985000" y="4279900"/>
          <p14:tracePt t="70035" x="6972300" y="4279900"/>
          <p14:tracePt t="70291" x="6972300" y="4292600"/>
          <p14:tracePt t="70306" x="6972300" y="4305300"/>
          <p14:tracePt t="70323" x="6959600" y="4318000"/>
          <p14:tracePt t="70339" x="6959600" y="4330700"/>
          <p14:tracePt t="70346" x="6959600" y="4341813"/>
          <p14:tracePt t="70355" x="6946900" y="4341813"/>
          <p14:tracePt t="70368" x="6946900" y="4354513"/>
          <p14:tracePt t="70371" x="6934200" y="4354513"/>
          <p14:tracePt t="70385" x="6921500" y="4379913"/>
          <p14:tracePt t="70402" x="6897688" y="4405313"/>
          <p14:tracePt t="70419" x="6884988" y="4418013"/>
          <p14:tracePt t="70435" x="6859588" y="4430713"/>
          <p14:tracePt t="70451" x="6797675" y="4443413"/>
          <p14:tracePt t="70468" x="6734175" y="4467225"/>
          <p14:tracePt t="70485" x="6659563" y="4492625"/>
          <p14:tracePt t="70501" x="6584950" y="4518025"/>
          <p14:tracePt t="70518" x="6483350" y="4554538"/>
          <p14:tracePt t="70536" x="6334125" y="4605338"/>
          <p14:tracePt t="70538" x="6259513" y="4630738"/>
          <p14:tracePt t="70552" x="6208713" y="4656138"/>
          <p14:tracePt t="70554" x="6146800" y="4679950"/>
          <p14:tracePt t="70569" x="6083300" y="4705350"/>
          <p14:tracePt t="70571" x="6008688" y="4718050"/>
          <p14:tracePt t="70586" x="5883275" y="4768850"/>
          <p14:tracePt t="70604" x="5745163" y="4805363"/>
          <p14:tracePt t="70619" x="5619750" y="4843463"/>
          <p14:tracePt t="70635" x="5507038" y="4868863"/>
          <p14:tracePt t="70652" x="5432425" y="4905375"/>
          <p14:tracePt t="70668" x="5345113" y="4918075"/>
          <p14:tracePt t="70685" x="5245100" y="4943475"/>
          <p14:tracePt t="70702" x="5170488" y="4968875"/>
          <p14:tracePt t="70719" x="5081588" y="5005388"/>
          <p14:tracePt t="70723" x="5045075" y="5018088"/>
          <p14:tracePt t="70736" x="5006975" y="5018088"/>
          <p14:tracePt t="70739" x="4968875" y="5030788"/>
          <p14:tracePt t="70753" x="4932363" y="5043488"/>
          <p14:tracePt t="70755" x="4881563" y="5068888"/>
          <p14:tracePt t="70769" x="4819650" y="5081588"/>
          <p14:tracePt t="70771" x="4768850" y="5092700"/>
          <p14:tracePt t="70787" x="4668838" y="5118100"/>
          <p14:tracePt t="70803" x="4568825" y="5118100"/>
          <p14:tracePt t="70819" x="4443413" y="5143500"/>
          <p14:tracePt t="70836" x="4356100" y="5143500"/>
          <p14:tracePt t="70853" x="4256088" y="5143500"/>
          <p14:tracePt t="70869" x="4181475" y="5143500"/>
          <p14:tracePt t="70886" x="4105275" y="5143500"/>
          <p14:tracePt t="70903" x="4056063" y="5143500"/>
          <p14:tracePt t="70920" x="3979863" y="5143500"/>
          <p14:tracePt t="70924" x="3956050" y="5143500"/>
          <p14:tracePt t="70938" x="3917950" y="5156200"/>
          <p14:tracePt t="70954" x="3892550" y="5156200"/>
          <p14:tracePt t="70970" x="3879850" y="5156200"/>
          <p14:tracePt t="70987" x="3867150" y="5156200"/>
          <p14:tracePt t="71011" x="3856038" y="5168900"/>
          <p14:tracePt t="71020" x="3843338" y="5168900"/>
          <p14:tracePt t="71083" x="3830638" y="5168900"/>
          <p14:tracePt t="71091" x="3805238" y="5168900"/>
          <p14:tracePt t="71104" x="3792538" y="5168900"/>
          <p14:tracePt t="71107" x="3779838" y="5168900"/>
          <p14:tracePt t="71120" x="3756025" y="5168900"/>
          <p14:tracePt t="71123" x="3730625" y="5168900"/>
          <p14:tracePt t="71137" x="3705225" y="5168900"/>
          <p14:tracePt t="71139" x="3679825" y="5168900"/>
          <p14:tracePt t="71154" x="3630613" y="5168900"/>
          <p14:tracePt t="71171" x="3554413" y="5181600"/>
          <p14:tracePt t="71187" x="3505200" y="5194300"/>
          <p14:tracePt t="71204" x="3479800" y="5205413"/>
          <p14:tracePt t="71220" x="3441700" y="5243513"/>
          <p14:tracePt t="71236" x="3429000" y="5294313"/>
          <p14:tracePt t="71254" x="3417888" y="5343525"/>
          <p14:tracePt t="71270" x="3417888" y="5394325"/>
          <p14:tracePt t="71287" x="3417888" y="5430838"/>
          <p14:tracePt t="71304" x="3417888" y="5443538"/>
          <p14:tracePt t="71308" x="3417888" y="5456238"/>
          <p14:tracePt t="71835" x="3405188" y="5456238"/>
          <p14:tracePt t="71851" x="3392488" y="5456238"/>
          <p14:tracePt t="71860" x="3379788" y="5456238"/>
          <p14:tracePt t="71875" x="3367088" y="5456238"/>
          <p14:tracePt t="71890" x="3367088" y="5443538"/>
          <p14:tracePt t="71892" x="3354388" y="5443538"/>
          <p14:tracePt t="71914" x="3341688" y="5443538"/>
          <p14:tracePt t="72298" x="3328988" y="5443538"/>
          <p14:tracePt t="72315" x="3317875" y="5443538"/>
          <p14:tracePt t="72330" x="3305175" y="5443538"/>
          <p14:tracePt t="72340" x="3292475" y="5443538"/>
          <p14:tracePt t="72348" x="3279775" y="5443538"/>
          <p14:tracePt t="72356" x="3267075" y="5443538"/>
          <p14:tracePt t="72373" x="3228975" y="5443538"/>
          <p14:tracePt t="72389" x="3167063" y="5443538"/>
          <p14:tracePt t="72407" x="3103563" y="5443538"/>
          <p14:tracePt t="72423" x="3079750" y="5443538"/>
          <p14:tracePt t="72426" x="3054350" y="5443538"/>
          <p14:tracePt t="72440" x="3028950" y="5443538"/>
          <p14:tracePt t="72442" x="3016250" y="5443538"/>
          <p14:tracePt t="72458" x="2979738" y="5443538"/>
          <p14:tracePt t="72475" x="2941638" y="5443538"/>
          <p14:tracePt t="72491" x="2903538" y="5443538"/>
          <p14:tracePt t="72507" x="2854325" y="5443538"/>
          <p14:tracePt t="72524" x="2816225" y="5430838"/>
          <p14:tracePt t="72541" x="2767013" y="5418138"/>
          <p14:tracePt t="72556" x="2728913" y="5394325"/>
          <p14:tracePt t="72574" x="2667000" y="5381625"/>
          <p14:tracePt t="72590" x="2641600" y="5368925"/>
          <p14:tracePt t="72607" x="2628900" y="5356225"/>
          <p14:tracePt t="72611" x="2616200" y="5356225"/>
          <p14:tracePt t="72627" x="2603500" y="5356225"/>
          <p14:tracePt t="72642" x="2590800" y="5356225"/>
          <p14:tracePt t="72667" x="2578100" y="5356225"/>
          <p14:tracePt t="72674" x="2565400" y="5356225"/>
          <p14:tracePt t="72787" x="2578100" y="5356225"/>
          <p14:tracePt t="72794" x="2603500" y="5356225"/>
          <p14:tracePt t="72807" x="2628900" y="5356225"/>
          <p14:tracePt t="72810" x="2678113" y="5356225"/>
          <p14:tracePt t="72825" x="2728913" y="5356225"/>
          <p14:tracePt t="72828" x="2790825" y="5368925"/>
          <p14:tracePt t="72842" x="2928938" y="5394325"/>
          <p14:tracePt t="72858" x="3028950" y="5407025"/>
          <p14:tracePt t="72874" x="3116263" y="5418138"/>
          <p14:tracePt t="72891" x="3141663" y="5418138"/>
          <p14:tracePt t="72907" x="3154363" y="5430838"/>
          <p14:tracePt t="73059" x="3167063" y="5430838"/>
          <p14:tracePt t="73090" x="3179763" y="5430838"/>
          <p14:tracePt t="73258" x="3192463" y="5418138"/>
          <p14:tracePt t="73275" x="3205163" y="5418138"/>
          <p14:tracePt t="73292" x="3216275" y="5418138"/>
          <p14:tracePt t="73300" x="3228975" y="5418138"/>
          <p14:tracePt t="73315" x="3241675" y="5418138"/>
          <p14:tracePt t="73331" x="3267075" y="5418138"/>
          <p14:tracePt t="73342" x="3267075" y="5407025"/>
          <p14:tracePt t="73359" x="3279775" y="5407025"/>
          <p14:tracePt t="73363" x="3292475" y="5407025"/>
          <p14:tracePt t="73376" x="3292475" y="5394325"/>
          <p14:tracePt t="73379" x="3305175" y="5381625"/>
          <p14:tracePt t="73393" x="3317875" y="5381625"/>
          <p14:tracePt t="73395" x="3328988" y="5381625"/>
          <p14:tracePt t="73410" x="3341688" y="5368925"/>
          <p14:tracePt t="73426" x="3354388" y="5368925"/>
          <p14:tracePt t="73795" x="3367088" y="5368925"/>
          <p14:tracePt t="74283" x="3379788" y="5368925"/>
          <p14:tracePt t="74292" x="3429000" y="5368925"/>
          <p14:tracePt t="74299" x="3505200" y="5381625"/>
          <p14:tracePt t="74311" x="3592513" y="5394325"/>
          <p14:tracePt t="74314" x="3679825" y="5418138"/>
          <p14:tracePt t="74329" x="3756025" y="5443538"/>
          <p14:tracePt t="74331" x="3830638" y="5468938"/>
          <p14:tracePt t="74346" x="3956050" y="5518150"/>
          <p14:tracePt t="74362" x="4030663" y="5568950"/>
          <p14:tracePt t="74379" x="4043363" y="5581650"/>
          <p14:tracePt t="74516" x="4056063" y="5581650"/>
          <p14:tracePt t="74524" x="4068763" y="5581650"/>
          <p14:tracePt t="74530" x="4068763" y="5594350"/>
          <p14:tracePt t="74546" x="4081463" y="5594350"/>
          <p14:tracePt t="74562" x="4092575" y="5594350"/>
          <p14:tracePt t="74579" x="4105275" y="5594350"/>
          <p14:tracePt t="74596" x="4117975" y="5594350"/>
          <p14:tracePt t="74613" x="4143375" y="5594350"/>
          <p14:tracePt t="74629" x="4181475" y="5594350"/>
          <p14:tracePt t="74646" x="4243388" y="5594350"/>
          <p14:tracePt t="74663" x="4318000" y="5594350"/>
          <p14:tracePt t="74680" x="4394200" y="5594350"/>
          <p14:tracePt t="74682" x="4430713" y="5594350"/>
          <p14:tracePt t="74696" x="4468813" y="5594350"/>
          <p14:tracePt t="74698" x="4494213" y="5594350"/>
          <p14:tracePt t="74713" x="4506913" y="5594350"/>
          <p14:tracePt t="74715" x="4518025" y="5594350"/>
          <p14:tracePt t="75043" x="4518025" y="5581650"/>
          <p14:tracePt t="75051" x="4518025" y="5568950"/>
          <p14:tracePt t="75064" x="4518025" y="5556250"/>
          <p14:tracePt t="75081" x="4518025" y="5543550"/>
          <p14:tracePt t="75098" x="4530725" y="5543550"/>
          <p14:tracePt t="75114" x="4530725" y="5530850"/>
          <p14:tracePt t="75130" x="4530725" y="5518150"/>
          <p14:tracePt t="75147" x="4543425" y="5507038"/>
          <p14:tracePt t="75164" x="4556125" y="5507038"/>
          <p14:tracePt t="75411" x="4556125" y="5518150"/>
          <p14:tracePt t="75418" x="4556125" y="5530850"/>
          <p14:tracePt t="75443" x="4568825" y="5543550"/>
          <p14:tracePt t="75459" x="4568825" y="5556250"/>
          <p14:tracePt t="75484" x="4568825" y="5568950"/>
          <p14:tracePt t="75490" x="4581525" y="5581650"/>
          <p14:tracePt t="75523" x="4594225" y="5594350"/>
          <p14:tracePt t="75531" x="4606925" y="5594350"/>
          <p14:tracePt t="75563" x="4619625" y="5607050"/>
          <p14:tracePt t="76826" x="4606925" y="5607050"/>
          <p14:tracePt t="76836" x="4594225" y="5607050"/>
          <p14:tracePt t="76853" x="4581525" y="5607050"/>
          <p14:tracePt t="76869" x="4556125" y="5607050"/>
          <p14:tracePt t="76878" x="4543425" y="5607050"/>
          <p14:tracePt t="76886" x="4530725" y="5607050"/>
          <p14:tracePt t="76903" x="4518025" y="5607050"/>
          <p14:tracePt t="76907" x="4506913" y="5607050"/>
          <p14:tracePt t="76931" x="4494213" y="5607050"/>
          <p14:tracePt t="76963" x="4481513" y="5607050"/>
          <p14:tracePt t="76971" x="4468813" y="5607050"/>
          <p14:tracePt t="76987" x="4456113" y="5607050"/>
          <p14:tracePt t="77010" x="4443413" y="5607050"/>
          <p14:tracePt t="77036" x="4430713" y="5607050"/>
          <p14:tracePt t="77044" x="4418013" y="5607050"/>
          <p14:tracePt t="77059" x="4406900" y="5607050"/>
          <p14:tracePt t="77075" x="4394200" y="5607050"/>
          <p14:tracePt t="77091" x="4368800" y="5607050"/>
          <p14:tracePt t="77107" x="4356100" y="5607050"/>
          <p14:tracePt t="77120" x="4343400" y="5607050"/>
          <p14:tracePt t="77123" x="4330700" y="5607050"/>
          <p14:tracePt t="77147" x="4318000" y="5607050"/>
          <p14:tracePt t="77171" x="4305300" y="5607050"/>
          <p14:tracePt t="77194" x="4294188" y="5607050"/>
          <p14:tracePt t="77203" x="4281488" y="5607050"/>
          <p14:tracePt t="77220" x="4268788" y="5607050"/>
          <p14:tracePt t="77229" x="4256088" y="5607050"/>
          <p14:tracePt t="77237" x="4243388" y="5607050"/>
          <p14:tracePt t="77254" x="4205288" y="5581650"/>
          <p14:tracePt t="77270" x="4181475" y="5581650"/>
          <p14:tracePt t="77288" x="4168775" y="5581650"/>
          <p14:tracePt t="77307" x="4156075" y="5581650"/>
          <p14:tracePt t="77706" x="4143375" y="5581650"/>
          <p14:tracePt t="77714" x="4130675" y="5581650"/>
          <p14:tracePt t="77722" x="4117975" y="5581650"/>
          <p14:tracePt t="77739" x="4105275" y="5581650"/>
          <p14:tracePt t="77756" x="4068763" y="5568950"/>
          <p14:tracePt t="77772" x="4056063" y="5568950"/>
          <p14:tracePt t="77789" x="4043363" y="5568950"/>
          <p14:tracePt t="77805" x="4030663" y="5568950"/>
          <p14:tracePt t="77822" x="4017963" y="5568950"/>
          <p14:tracePt t="77838" x="4017963" y="5556250"/>
          <p14:tracePt t="78235" x="3992563" y="5556250"/>
          <p14:tracePt t="78243" x="3979863" y="5556250"/>
          <p14:tracePt t="78257" x="3968750" y="5556250"/>
          <p14:tracePt t="78259" x="3956050" y="5543550"/>
          <p14:tracePt t="78274" x="3930650" y="5543550"/>
          <p14:tracePt t="78276" x="3917950" y="5543550"/>
          <p14:tracePt t="78291" x="3905250" y="5543550"/>
          <p14:tracePt t="78293" x="3879850" y="5530850"/>
          <p14:tracePt t="78307" x="3867150" y="5518150"/>
          <p14:tracePt t="78309" x="3856038" y="5518150"/>
          <p14:tracePt t="78324" x="3830638" y="5518150"/>
          <p14:tracePt t="78340" x="3817938" y="5518150"/>
          <p14:tracePt t="78357" x="3792538" y="5518150"/>
          <p14:tracePt t="78372" x="3779838" y="5507038"/>
          <p14:tracePt t="78388" x="3756025" y="5507038"/>
          <p14:tracePt t="78406" x="3743325" y="5507038"/>
          <p14:tracePt t="78422" x="3730625" y="5507038"/>
          <p14:tracePt t="78439" x="3717925" y="5507038"/>
          <p14:tracePt t="78456" x="3705225" y="5507038"/>
          <p14:tracePt t="78459" x="3692525" y="5507038"/>
          <p14:tracePt t="79082" x="3679825" y="5507038"/>
          <p14:tracePt t="79098" x="3654425" y="5507038"/>
          <p14:tracePt t="79123" x="3643313" y="5507038"/>
          <p14:tracePt t="79179" x="3667125" y="5507038"/>
          <p14:tracePt t="79187" x="3756025" y="5507038"/>
          <p14:tracePt t="79194" x="3905250" y="5530850"/>
          <p14:tracePt t="79208" x="4117975" y="5568950"/>
          <p14:tracePt t="79210" x="4381500" y="5594350"/>
          <p14:tracePt t="79226" x="4606925" y="5630863"/>
          <p14:tracePt t="79228" x="4819650" y="5643563"/>
          <p14:tracePt t="79242" x="5119688" y="5643563"/>
          <p14:tracePt t="79258" x="5232400" y="5643563"/>
          <p14:tracePt t="79275" x="5257800" y="5643563"/>
          <p14:tracePt t="79314" x="5245100" y="5643563"/>
          <p14:tracePt t="79323" x="5207000" y="5643563"/>
          <p14:tracePt t="79331" x="5157788" y="5643563"/>
          <p14:tracePt t="79341" x="5106988" y="5643563"/>
          <p14:tracePt t="79357" x="4968875" y="5656263"/>
          <p14:tracePt t="79375" x="4794250" y="5668963"/>
          <p14:tracePt t="79392" x="4630738" y="5668963"/>
          <p14:tracePt t="79395" x="4543425" y="5668963"/>
          <p14:tracePt t="79408" x="4468813" y="5668963"/>
          <p14:tracePt t="79410" x="4418013" y="5668963"/>
          <p14:tracePt t="79426" x="4368800" y="5668963"/>
          <p14:tracePt t="79442" x="4343400" y="5668963"/>
          <p14:tracePt t="79522" x="4356100" y="5668963"/>
          <p14:tracePt t="79530" x="4394200" y="5656263"/>
          <p14:tracePt t="79542" x="4430713" y="5643563"/>
          <p14:tracePt t="79558" x="4530725" y="5643563"/>
          <p14:tracePt t="79576" x="4619625" y="5643563"/>
          <p14:tracePt t="79579" x="4656138" y="5643563"/>
          <p14:tracePt t="79592" x="4681538" y="5643563"/>
          <p14:tracePt t="79634" x="4668838" y="5643563"/>
          <p14:tracePt t="79642" x="4619625" y="5630863"/>
          <p14:tracePt t="79650" x="4556125" y="5630863"/>
          <p14:tracePt t="79659" x="4481513" y="5619750"/>
          <p14:tracePt t="79676" x="4294188" y="5594350"/>
          <p14:tracePt t="79692" x="4092575" y="5581650"/>
          <p14:tracePt t="79709" x="3930650" y="5543550"/>
          <p14:tracePt t="79726" x="3856038" y="5530850"/>
          <p14:tracePt t="79743" x="3830638" y="5530850"/>
          <p14:tracePt t="79794" x="3830638" y="5518150"/>
          <p14:tracePt t="79810" x="3843338" y="5518150"/>
          <p14:tracePt t="79818" x="3892550" y="5518150"/>
          <p14:tracePt t="79826" x="3956050" y="5507038"/>
          <p14:tracePt t="79842" x="4056063" y="5494338"/>
          <p14:tracePt t="79859" x="4092575" y="5494338"/>
          <p14:tracePt t="79876" x="4105275" y="5494338"/>
          <p14:tracePt t="80011" x="4092575" y="5494338"/>
          <p14:tracePt t="80026" x="4081463" y="5494338"/>
          <p14:tracePt t="80075" x="4068763" y="5494338"/>
          <p14:tracePt t="80099" x="4056063" y="5494338"/>
          <p14:tracePt t="80106" x="4043363" y="5494338"/>
          <p14:tracePt t="80242" x="4043363" y="5481638"/>
          <p14:tracePt t="80267" x="4043363" y="5468938"/>
          <p14:tracePt t="80291" x="4030663" y="5468938"/>
          <p14:tracePt t="80307" x="4030663" y="5456238"/>
          <p14:tracePt t="80331" x="4030663" y="5443538"/>
          <p14:tracePt t="80338" x="4030663" y="5430838"/>
          <p14:tracePt t="80698" x="4017963" y="5430838"/>
          <p14:tracePt t="80730" x="4005263" y="5430838"/>
          <p14:tracePt t="80794" x="3992563" y="5430838"/>
          <p14:tracePt t="91146" x="4005263" y="5430838"/>
          <p14:tracePt t="91155" x="4068763" y="5430838"/>
          <p14:tracePt t="91163" x="4192588" y="5430838"/>
          <p14:tracePt t="91172" x="4356100" y="5456238"/>
          <p14:tracePt t="91189" x="4768850" y="5456238"/>
          <p14:tracePt t="91206" x="5157788" y="5456238"/>
          <p14:tracePt t="91222" x="5470525" y="5456238"/>
          <p14:tracePt t="91239" x="5719763" y="5456238"/>
          <p14:tracePt t="91242" x="5808663" y="5456238"/>
          <p14:tracePt t="91256" x="5857875" y="5443538"/>
          <p14:tracePt t="91259" x="5883275" y="5443538"/>
          <p14:tracePt t="91273" x="5908675" y="5443538"/>
          <p14:tracePt t="91290" x="5921375" y="5430838"/>
          <p14:tracePt t="91306" x="5932488" y="5430838"/>
          <p14:tracePt t="91323" x="5957888" y="5430838"/>
          <p14:tracePt t="91339" x="5995988" y="5430838"/>
          <p14:tracePt t="91356" x="6034088" y="5430838"/>
          <p14:tracePt t="91372" x="6108700" y="5430838"/>
          <p14:tracePt t="91390" x="6196013" y="5430838"/>
          <p14:tracePt t="91406" x="6308725" y="5430838"/>
          <p14:tracePt t="91423" x="6459538" y="5430838"/>
          <p14:tracePt t="91428" x="6534150" y="5430838"/>
          <p14:tracePt t="91440" x="6621463" y="5430838"/>
          <p14:tracePt t="91444" x="6708775" y="5430838"/>
          <p14:tracePt t="91457" x="6759575" y="5430838"/>
          <p14:tracePt t="91459" x="6808788" y="5430838"/>
          <p14:tracePt t="91474" x="6897688" y="5430838"/>
          <p14:tracePt t="91491" x="6946900" y="5430838"/>
          <p14:tracePt t="91507" x="6972300" y="5430838"/>
          <p14:tracePt t="91523" x="6985000" y="5430838"/>
          <p14:tracePt t="91618" x="6997700" y="5430838"/>
          <p14:tracePt t="91635" x="7021513" y="5430838"/>
          <p14:tracePt t="91643" x="7059613" y="5430838"/>
          <p14:tracePt t="91658" x="7185025" y="5430838"/>
          <p14:tracePt t="91674" x="7335838" y="5430838"/>
          <p14:tracePt t="91691" x="7523163" y="5443538"/>
          <p14:tracePt t="91707" x="7661275" y="5443538"/>
          <p14:tracePt t="91724" x="7735888" y="5443538"/>
          <p14:tracePt t="91740" x="7785100" y="5443538"/>
          <p14:tracePt t="91758" x="7797800" y="5443538"/>
          <p14:tracePt t="91940" x="7797800" y="5456238"/>
          <p14:tracePt t="91947" x="7785100" y="5456238"/>
          <p14:tracePt t="91959" x="7761288" y="5468938"/>
          <p14:tracePt t="91962" x="7735888" y="5481638"/>
          <p14:tracePt t="91976" x="7710488" y="5481638"/>
          <p14:tracePt t="91978" x="7697788" y="5494338"/>
          <p14:tracePt t="91992" x="7673975" y="5507038"/>
          <p14:tracePt t="91994" x="7635875" y="5518150"/>
          <p14:tracePt t="92009" x="7623175" y="5518150"/>
          <p14:tracePt t="92011" x="7597775" y="5530850"/>
          <p14:tracePt t="92026" x="7523163" y="5556250"/>
          <p14:tracePt t="92043" x="7459663" y="5556250"/>
          <p14:tracePt t="92059" x="7423150" y="5568950"/>
          <p14:tracePt t="92074" x="7372350" y="5581650"/>
          <p14:tracePt t="92091" x="7348538" y="5581650"/>
          <p14:tracePt t="92107" x="7335838" y="5581650"/>
          <p14:tracePt t="92124" x="7310438" y="5581650"/>
          <p14:tracePt t="92141" x="7297738" y="5581650"/>
          <p14:tracePt t="92158" x="7285038" y="5581650"/>
          <p14:tracePt t="92175" x="7272338" y="5581650"/>
          <p14:tracePt t="92195" x="7259638" y="5581650"/>
          <p14:tracePt t="92338" x="7246938" y="5581650"/>
          <p14:tracePt t="92346" x="7235825" y="5568950"/>
          <p14:tracePt t="92363" x="7223125" y="5568950"/>
          <p14:tracePt t="92376" x="7210425" y="5556250"/>
          <p14:tracePt t="92393" x="7197725" y="5556250"/>
          <p14:tracePt t="92409" x="7185025" y="5543550"/>
          <p14:tracePt t="92434" x="7172325" y="5530850"/>
          <p14:tracePt t="92442" x="7159625" y="5530850"/>
          <p14:tracePt t="92459" x="7159625" y="5518150"/>
          <p14:tracePt t="92476" x="7146925" y="5507038"/>
          <p14:tracePt t="92492" x="7134225" y="5494338"/>
          <p14:tracePt t="92509" x="7123113" y="5494338"/>
          <p14:tracePt t="92526" x="7110413" y="5494338"/>
          <p14:tracePt t="92770" x="7110413" y="5481638"/>
          <p14:tracePt t="92786" x="7097713" y="5481638"/>
          <p14:tracePt t="92810" x="7085013" y="5481638"/>
          <p14:tracePt t="92850" x="7072313" y="5481638"/>
          <p14:tracePt t="92866" x="7059613" y="5481638"/>
          <p14:tracePt t="92882" x="7046913" y="5481638"/>
          <p14:tracePt t="92891" x="7034213" y="5481638"/>
          <p14:tracePt t="92906" x="7021513" y="5481638"/>
          <p14:tracePt t="92915" x="7010400" y="5481638"/>
          <p14:tracePt t="92927" x="6985000" y="5481638"/>
          <p14:tracePt t="92930" x="6972300" y="5468938"/>
          <p14:tracePt t="92944" x="6959600" y="5456238"/>
          <p14:tracePt t="92946" x="6934200" y="5456238"/>
          <p14:tracePt t="92961" x="6921500" y="5443538"/>
          <p14:tracePt t="92963" x="6910388" y="5443538"/>
          <p14:tracePt t="92977" x="6846888" y="5418138"/>
          <p14:tracePt t="92994" x="6797675" y="5394325"/>
          <p14:tracePt t="93010" x="6759575" y="5368925"/>
          <p14:tracePt t="93028" x="6734175" y="5356225"/>
          <p14:tracePt t="93044" x="6721475" y="5356225"/>
          <p14:tracePt t="93082" x="6708775" y="5356225"/>
          <p14:tracePt t="93162" x="6696075" y="5356225"/>
          <p14:tracePt t="93195" x="6684963" y="5356225"/>
          <p14:tracePt t="93210" x="6672263" y="5356225"/>
          <p14:tracePt t="93227" x="6659563" y="5356225"/>
          <p14:tracePt t="93235" x="6646863" y="5356225"/>
          <p14:tracePt t="93244" x="6634163" y="5356225"/>
          <p14:tracePt t="93261" x="6596063" y="5356225"/>
          <p14:tracePt t="93277" x="6559550" y="5356225"/>
          <p14:tracePt t="93294" x="6546850" y="5356225"/>
          <p14:tracePt t="93311" x="6521450" y="5356225"/>
          <p14:tracePt t="93328" x="6508750" y="5368925"/>
          <p14:tracePt t="93346" x="6496050" y="5368925"/>
          <p14:tracePt t="93362" x="6483350" y="5381625"/>
          <p14:tracePt t="93380" x="6459538" y="5394325"/>
          <p14:tracePt t="93396" x="6446838" y="5407025"/>
          <p14:tracePt t="93412" x="6421438" y="5430838"/>
          <p14:tracePt t="93428" x="6408738" y="5456238"/>
          <p14:tracePt t="93445" x="6396038" y="5481638"/>
          <p14:tracePt t="93462" x="6396038" y="5494338"/>
          <p14:tracePt t="93478" x="6396038" y="5518150"/>
          <p14:tracePt t="93495" x="6383338" y="5518150"/>
          <p14:tracePt t="93498" x="6383338" y="5530850"/>
          <p14:tracePt t="93570" x="6383338" y="5543550"/>
          <p14:tracePt t="93610" x="6396038" y="5543550"/>
          <p14:tracePt t="93618" x="6408738" y="5543550"/>
          <p14:tracePt t="93628" x="6434138" y="5543550"/>
          <p14:tracePt t="93645" x="6508750" y="5543550"/>
          <p14:tracePt t="93662" x="6634163" y="5507038"/>
          <p14:tracePt t="93679" x="6784975" y="5456238"/>
          <p14:tracePt t="93682" x="6834188" y="5430838"/>
          <p14:tracePt t="93696" x="6897688" y="5407025"/>
          <p14:tracePt t="93698" x="6946900" y="5394325"/>
          <p14:tracePt t="93712" x="6985000" y="5381625"/>
          <p14:tracePt t="93715" x="6997700" y="5368925"/>
          <p14:tracePt t="93826" x="6985000" y="5368925"/>
          <p14:tracePt t="93835" x="6959600" y="5368925"/>
          <p14:tracePt t="93846" x="6934200" y="5368925"/>
          <p14:tracePt t="93863" x="6859588" y="5368925"/>
          <p14:tracePt t="93867" x="6821488" y="5368925"/>
          <p14:tracePt t="93879" x="6797675" y="5368925"/>
          <p14:tracePt t="93883" x="6772275" y="5381625"/>
          <p14:tracePt t="93897" x="6759575" y="5394325"/>
          <p14:tracePt t="93899" x="6746875" y="5394325"/>
          <p14:tracePt t="93916" x="6734175" y="5394325"/>
          <p14:tracePt t="93939" x="6721475" y="5407025"/>
          <p14:tracePt t="95226" x="6734175" y="5407025"/>
          <p14:tracePt t="95234" x="6784975" y="5407025"/>
          <p14:tracePt t="95250" x="6921500" y="5407025"/>
          <p14:tracePt t="95267" x="7046913" y="5418138"/>
          <p14:tracePt t="95283" x="7146925" y="5418138"/>
          <p14:tracePt t="95300" x="7197725" y="5418138"/>
          <p14:tracePt t="95316" x="7223125" y="5418138"/>
          <p14:tracePt t="95333" x="7235825" y="5418138"/>
          <p14:tracePt t="95350" x="7246938" y="5418138"/>
          <p14:tracePt t="95367" x="7259638" y="5418138"/>
          <p14:tracePt t="95370" x="7272338" y="5418138"/>
          <p14:tracePt t="95384" x="7297738" y="5418138"/>
          <p14:tracePt t="95387" x="7335838" y="5418138"/>
          <p14:tracePt t="95400" x="7359650" y="5418138"/>
          <p14:tracePt t="95402" x="7385050" y="5418138"/>
          <p14:tracePt t="95417" x="7459663" y="5418138"/>
          <p14:tracePt t="95434" x="7523163" y="5418138"/>
          <p14:tracePt t="95451" x="7597775" y="5418138"/>
          <p14:tracePt t="95467" x="7673975" y="5418138"/>
          <p14:tracePt t="95484" x="7761288" y="5418138"/>
          <p14:tracePt t="95500" x="7848600" y="5418138"/>
          <p14:tracePt t="95516" x="7948613" y="5418138"/>
          <p14:tracePt t="95534" x="8023225" y="5418138"/>
          <p14:tracePt t="95550" x="8074025" y="5418138"/>
          <p14:tracePt t="95555" x="8099425" y="5418138"/>
          <p14:tracePt t="95567" x="8110538" y="5418138"/>
          <p14:tracePt t="95570" x="8123238" y="5418138"/>
          <p14:tracePt t="95584" x="8135938" y="5418138"/>
          <p14:tracePt t="95602" x="8148638" y="5418138"/>
          <p14:tracePt t="95618" x="8161338" y="5418138"/>
          <p14:tracePt t="95634" x="8174038" y="5418138"/>
          <p14:tracePt t="95650" x="8186738" y="5418138"/>
          <p14:tracePt t="96130" x="8161338" y="5418138"/>
          <p14:tracePt t="96138" x="8135938" y="5418138"/>
          <p14:tracePt t="96152" x="8123238" y="5418138"/>
          <p14:tracePt t="96155" x="8086725" y="5418138"/>
          <p14:tracePt t="96169" x="8048625" y="5430838"/>
          <p14:tracePt t="96171" x="8023225" y="5430838"/>
          <p14:tracePt t="96186" x="7999413" y="5443538"/>
          <p14:tracePt t="96202" x="7974013" y="5443538"/>
          <p14:tracePt t="96219" x="7948613" y="5456238"/>
          <p14:tracePt t="96236" x="7935913" y="5456238"/>
          <p14:tracePt t="96252" x="7897813" y="5468938"/>
          <p14:tracePt t="96268" x="7848600" y="5494338"/>
          <p14:tracePt t="96286" x="7761288" y="5507038"/>
          <p14:tracePt t="96302" x="7661275" y="5530850"/>
          <p14:tracePt t="96319" x="7497763" y="5568950"/>
          <p14:tracePt t="96322" x="7397750" y="5581650"/>
          <p14:tracePt t="96336" x="7297738" y="5607050"/>
          <p14:tracePt t="96338" x="7185025" y="5619750"/>
          <p14:tracePt t="96353" x="7072313" y="5630863"/>
          <p14:tracePt t="96355" x="6921500" y="5656263"/>
          <p14:tracePt t="96369" x="6508750" y="5719763"/>
          <p14:tracePt t="96386" x="5995988" y="5781675"/>
          <p14:tracePt t="96403" x="5495925" y="5819775"/>
          <p14:tracePt t="96419" x="5094288" y="5843588"/>
          <p14:tracePt t="96435" x="4794250" y="5907088"/>
          <p14:tracePt t="96452" x="4568825" y="5956300"/>
          <p14:tracePt t="96469" x="4430713" y="5969000"/>
          <p14:tracePt t="96486" x="4305300" y="5994400"/>
          <p14:tracePt t="96503" x="4192588" y="6019800"/>
          <p14:tracePt t="96507" x="4156075" y="6032500"/>
          <p14:tracePt t="96520" x="4117975" y="6045200"/>
          <p14:tracePt t="96522" x="4081463" y="6056313"/>
          <p14:tracePt t="96537" x="4030663" y="6069013"/>
          <p14:tracePt t="96539" x="3992563" y="6069013"/>
          <p14:tracePt t="96554" x="3968750" y="6069013"/>
          <p14:tracePt t="96556" x="3930650" y="6081713"/>
          <p14:tracePt t="96571" x="3856038" y="6094413"/>
          <p14:tracePt t="96587" x="3817938" y="6094413"/>
          <p14:tracePt t="96603" x="3767138" y="6094413"/>
          <p14:tracePt t="96620" x="3705225" y="6094413"/>
          <p14:tracePt t="96636" x="3643313" y="6094413"/>
          <p14:tracePt t="96653" x="3605213" y="6094413"/>
          <p14:tracePt t="96670" x="3541713" y="6107113"/>
          <p14:tracePt t="96687" x="3505200" y="6107113"/>
          <p14:tracePt t="96690" x="3479800" y="6107113"/>
          <p14:tracePt t="96704" x="3454400" y="6107113"/>
          <p14:tracePt t="96707" x="3441700" y="6107113"/>
          <p14:tracePt t="96722" x="3417888" y="6107113"/>
          <p14:tracePt t="96737" x="3405188" y="6107113"/>
          <p14:tracePt t="96756" x="3392488" y="6107113"/>
          <p14:tracePt t="96772" x="3354388" y="6107113"/>
          <p14:tracePt t="96789" x="3328988" y="6107113"/>
          <p14:tracePt t="96791" x="3305175" y="6094413"/>
          <p14:tracePt t="96805" x="3267075" y="6081713"/>
          <p14:tracePt t="96821" x="3241675" y="6069013"/>
          <p14:tracePt t="96838" x="3228975" y="6056313"/>
          <p14:tracePt t="96855" x="3216275" y="6045200"/>
          <p14:tracePt t="96859" x="3216275" y="6032500"/>
          <p14:tracePt t="96872" x="3205163" y="6032500"/>
          <p14:tracePt t="96889" x="3205163" y="6019800"/>
          <p14:tracePt t="96907" x="3205163" y="6007100"/>
          <p14:tracePt t="96922" x="3205163" y="5981700"/>
          <p14:tracePt t="96940" x="3205163" y="5969000"/>
          <p14:tracePt t="96956" x="3205163" y="5945188"/>
          <p14:tracePt t="96972" x="3216275" y="5945188"/>
          <p14:tracePt t="96990" x="3267075" y="5919788"/>
          <p14:tracePt t="97005" x="3305175" y="5907088"/>
          <p14:tracePt t="97021" x="3367088" y="5907088"/>
          <p14:tracePt t="97039" x="3429000" y="5894388"/>
          <p14:tracePt t="97042" x="3454400" y="5894388"/>
          <p14:tracePt t="97055" x="3479800" y="5894388"/>
          <p14:tracePt t="97058" x="3505200" y="5894388"/>
          <p14:tracePt t="97071" x="3530600" y="5894388"/>
          <p14:tracePt t="97074" x="3554413" y="5894388"/>
          <p14:tracePt t="97087" x="3567113" y="5894388"/>
          <p14:tracePt t="97090" x="3579813" y="5894388"/>
          <p14:tracePt t="97394" x="3579813" y="5881688"/>
          <p14:tracePt t="97403" x="3592513" y="5868988"/>
          <p14:tracePt t="97419" x="3605213" y="5856288"/>
          <p14:tracePt t="97434" x="3630613" y="5856288"/>
          <p14:tracePt t="97451" x="3643313" y="5856288"/>
          <p14:tracePt t="97458" x="3654425" y="5856288"/>
          <p14:tracePt t="97472" x="3667125" y="5856288"/>
          <p14:tracePt t="97475" x="3679825" y="5856288"/>
          <p14:tracePt t="97490" x="3705225" y="5856288"/>
          <p14:tracePt t="97507" x="3730625" y="5856288"/>
          <p14:tracePt t="97522" x="3743325" y="5856288"/>
          <p14:tracePt t="98993" x="3730625" y="5856288"/>
          <p14:tracePt t="99001" x="3717925" y="5856288"/>
          <p14:tracePt t="99026" x="3705225" y="5856288"/>
          <p14:tracePt t="99050" x="3692525" y="5856288"/>
          <p14:tracePt t="99146" x="3679825" y="5856288"/>
          <p14:tracePt t="99250" x="3705225" y="5856288"/>
          <p14:tracePt t="99260" x="3730625" y="5856288"/>
          <p14:tracePt t="99268" x="3756025" y="5856288"/>
          <p14:tracePt t="99276" x="3767138" y="5856288"/>
          <p14:tracePt t="99293" x="3792538" y="5856288"/>
          <p14:tracePt t="99530" x="3779838" y="5856288"/>
          <p14:tracePt t="99548" x="3767138" y="5856288"/>
          <p14:tracePt t="100194" x="3767138" y="5843588"/>
          <p14:tracePt t="100202" x="3767138" y="5832475"/>
          <p14:tracePt t="100212" x="3767138" y="5819775"/>
          <p14:tracePt t="100229" x="3767138" y="5807075"/>
          <p14:tracePt t="100259" x="3767138" y="5794375"/>
          <p14:tracePt t="100267" x="3767138" y="5781675"/>
          <p14:tracePt t="100282" x="3767138" y="5768975"/>
          <p14:tracePt t="100314" x="3767138" y="5756275"/>
          <p14:tracePt t="100322" x="3756025" y="5756275"/>
          <p14:tracePt t="100330" x="3756025" y="5743575"/>
          <p14:tracePt t="100354" x="3756025" y="5732463"/>
          <p14:tracePt t="100386" x="3756025" y="5719763"/>
          <p14:tracePt t="100866" x="3756025" y="5707063"/>
          <p14:tracePt t="100890" x="3756025" y="5694363"/>
          <p14:tracePt t="100898" x="3756025" y="5681663"/>
          <p14:tracePt t="100914" x="3767138" y="5668963"/>
          <p14:tracePt t="100923" x="3779838" y="5643563"/>
          <p14:tracePt t="100931" x="3805238" y="5630863"/>
          <p14:tracePt t="100948" x="3892550" y="5607050"/>
          <p14:tracePt t="100964" x="3968750" y="5581650"/>
          <p14:tracePt t="100981" x="3992563" y="5568950"/>
          <p14:tracePt t="100998" x="4017963" y="5568950"/>
          <p14:tracePt t="101015" x="4030663" y="5568950"/>
          <p14:tracePt t="101346" x="4043363" y="5568950"/>
          <p14:tracePt t="101362" x="4068763" y="5568950"/>
          <p14:tracePt t="101371" x="4081463" y="5568950"/>
          <p14:tracePt t="101382" x="4092575" y="5581650"/>
          <p14:tracePt t="101399" x="4156075" y="5594350"/>
          <p14:tracePt t="101402" x="4168775" y="5594350"/>
          <p14:tracePt t="101416" x="4181475" y="5607050"/>
          <p14:tracePt t="101418" x="4192588" y="5619750"/>
          <p14:tracePt t="101434" x="4205288" y="5619750"/>
          <p14:tracePt t="101730" x="4217988" y="5619750"/>
          <p14:tracePt t="101756" x="4230688" y="5630863"/>
          <p14:tracePt t="101770" x="4243388" y="5630863"/>
          <p14:tracePt t="101779" x="4256088" y="5630863"/>
          <p14:tracePt t="101795" x="4268788" y="5630863"/>
          <p14:tracePt t="101810" x="4281488" y="5630863"/>
          <p14:tracePt t="102218" x="4305300" y="5630863"/>
          <p14:tracePt t="102226" x="4356100" y="5630863"/>
          <p14:tracePt t="102235" x="4430713" y="5630863"/>
          <p14:tracePt t="102251" x="4518025" y="5619750"/>
          <p14:tracePt t="102268" x="4568825" y="5607050"/>
          <p14:tracePt t="102284" x="4594225" y="5607050"/>
          <p14:tracePt t="102301" x="4606925" y="5607050"/>
          <p14:tracePt t="102317" x="4619625" y="5594350"/>
          <p14:tracePt t="102335" x="4643438" y="5594350"/>
          <p14:tracePt t="102338" x="4668838" y="5581650"/>
          <p14:tracePt t="102351" x="4694238" y="5568950"/>
          <p14:tracePt t="102354" x="4706938" y="5568950"/>
          <p14:tracePt t="102368" x="4706938" y="5556250"/>
          <p14:tracePt t="102370" x="4719638" y="5556250"/>
          <p14:tracePt t="102386" x="4743450" y="5556250"/>
          <p14:tracePt t="102402" x="4756150" y="5543550"/>
          <p14:tracePt t="102435" x="4768850" y="5543550"/>
          <p14:tracePt t="102466" x="4781550" y="5543550"/>
          <p14:tracePt t="102474" x="4794250" y="5543550"/>
          <p14:tracePt t="102491" x="4806950" y="5543550"/>
          <p14:tracePt t="102502" x="4832350" y="5543550"/>
          <p14:tracePt t="102518" x="4856163" y="5543550"/>
          <p14:tracePt t="102535" x="4894263" y="5543550"/>
          <p14:tracePt t="102538" x="4906963" y="5543550"/>
          <p14:tracePt t="102553" x="4932363" y="5543550"/>
          <p14:tracePt t="102555" x="4956175" y="5543550"/>
          <p14:tracePt t="102569" x="5019675" y="5543550"/>
          <p14:tracePt t="102586" x="5081588" y="5568950"/>
          <p14:tracePt t="102602" x="5145088" y="5581650"/>
          <p14:tracePt t="102618" x="5245100" y="5581650"/>
          <p14:tracePt t="102635" x="5319713" y="5607050"/>
          <p14:tracePt t="102652" x="5407025" y="5607050"/>
          <p14:tracePt t="102668" x="5495925" y="5619750"/>
          <p14:tracePt t="102686" x="5570538" y="5619750"/>
          <p14:tracePt t="102702" x="5607050" y="5619750"/>
          <p14:tracePt t="102719" x="5632450" y="5619750"/>
          <p14:tracePt t="102723" x="5645150" y="5630863"/>
          <p14:tracePt t="102736" x="5645150" y="5643563"/>
          <p14:tracePt t="102739" x="5657850" y="5643563"/>
          <p14:tracePt t="102762" x="5670550" y="5643563"/>
          <p14:tracePt t="102769" x="5683250" y="5643563"/>
          <p14:tracePt t="102786" x="5695950" y="5643563"/>
          <p14:tracePt t="102802" x="5732463" y="5643563"/>
          <p14:tracePt t="102819" x="5757863" y="5643563"/>
          <p14:tracePt t="102836" x="5783263" y="5643563"/>
          <p14:tracePt t="102852" x="5821363" y="5643563"/>
          <p14:tracePt t="102870" x="5870575" y="5643563"/>
          <p14:tracePt t="102886" x="5921375" y="5643563"/>
          <p14:tracePt t="102903" x="5970588" y="5630863"/>
          <p14:tracePt t="102907" x="5995988" y="5619750"/>
          <p14:tracePt t="102920" x="6021388" y="5619750"/>
          <p14:tracePt t="102923" x="6057900" y="5619750"/>
          <p14:tracePt t="102937" x="6108700" y="5594350"/>
          <p14:tracePt t="102954" x="6157913" y="5581650"/>
          <p14:tracePt t="102970" x="6234113" y="5556250"/>
          <p14:tracePt t="102986" x="6296025" y="5556250"/>
          <p14:tracePt t="103003" x="6370638" y="5543550"/>
          <p14:tracePt t="103020" x="6408738" y="5518150"/>
          <p14:tracePt t="103036" x="6446838" y="5518150"/>
          <p14:tracePt t="103053" x="6472238" y="5518150"/>
          <p14:tracePt t="103071" x="6483350" y="5518150"/>
          <p14:tracePt t="103146" x="6496050" y="5518150"/>
          <p14:tracePt t="103162" x="6508750" y="5518150"/>
          <p14:tracePt t="103170" x="6521450" y="5518150"/>
          <p14:tracePt t="103178" x="6534150" y="5530850"/>
          <p14:tracePt t="103187" x="6559550" y="5530850"/>
          <p14:tracePt t="103204" x="6608763" y="5543550"/>
          <p14:tracePt t="103220" x="6684963" y="5581650"/>
          <p14:tracePt t="103236" x="6797675" y="5581650"/>
          <p14:tracePt t="103253" x="6934200" y="5607050"/>
          <p14:tracePt t="103270" x="7123113" y="5630863"/>
          <p14:tracePt t="103287" x="7272338" y="5630863"/>
          <p14:tracePt t="103290" x="7348538" y="5630863"/>
          <p14:tracePt t="103305" x="7397750" y="5630863"/>
          <p14:tracePt t="103307" x="7435850" y="5630863"/>
          <p14:tracePt t="103322" x="7472363" y="5630863"/>
          <p14:tracePt t="103338" x="7510463" y="5630863"/>
          <p14:tracePt t="103410" x="7523163" y="5630863"/>
          <p14:tracePt t="103418" x="7535863" y="5630863"/>
          <p14:tracePt t="103443" x="7548563" y="5630863"/>
          <p14:tracePt t="103466" x="7561263" y="5630863"/>
          <p14:tracePt t="103482" x="7572375" y="5630863"/>
          <p14:tracePt t="103626" x="7585075" y="5630863"/>
          <p14:tracePt t="103643" x="7585075" y="5643563"/>
          <p14:tracePt t="103650" x="7597775" y="5656263"/>
          <p14:tracePt t="103658" x="7597775" y="5668963"/>
          <p14:tracePt t="103671" x="7597775" y="5681663"/>
          <p14:tracePt t="103675" x="7597775" y="5694363"/>
          <p14:tracePt t="103688" x="7597775" y="5707063"/>
          <p14:tracePt t="103705" x="7597775" y="5732463"/>
          <p14:tracePt t="103722" x="7597775" y="5743575"/>
          <p14:tracePt t="103746" x="7597775" y="5756275"/>
          <p14:tracePt t="103842" x="7610475" y="5756275"/>
          <p14:tracePt t="103850" x="7623175" y="5756275"/>
          <p14:tracePt t="103866" x="7635875" y="5756275"/>
          <p14:tracePt t="104386" x="7648575" y="5756275"/>
          <p14:tracePt t="104402" x="7648575" y="5743575"/>
          <p14:tracePt t="104428" x="7648575" y="5732463"/>
          <p14:tracePt t="104434" x="7661275" y="5719763"/>
          <p14:tracePt t="104450" x="7661275" y="5707063"/>
          <p14:tracePt t="104457" x="7673975" y="5707063"/>
          <p14:tracePt t="104474" x="7673975" y="5694363"/>
          <p14:tracePt t="104490" x="7673975" y="5668963"/>
          <p14:tracePt t="104507" x="7685088" y="5668963"/>
          <p14:tracePt t="104525" x="7685088" y="5656263"/>
          <p14:tracePt t="104540" x="7685088" y="5643563"/>
          <p14:tracePt t="104658" x="7697788" y="5643563"/>
          <p14:tracePt t="104667" x="7697788" y="5630863"/>
          <p14:tracePt t="104674" x="7697788" y="5619750"/>
          <p14:tracePt t="104714" x="7697788" y="5607050"/>
          <p14:tracePt t="104938" x="7697788" y="5619750"/>
          <p14:tracePt t="104947" x="7697788" y="5630863"/>
          <p14:tracePt t="104958" x="7685088" y="5656263"/>
          <p14:tracePt t="104975" x="7661275" y="5668963"/>
          <p14:tracePt t="104978" x="7661275" y="5681663"/>
          <p14:tracePt t="104992" x="7635875" y="5681663"/>
          <p14:tracePt t="104994" x="7623175" y="5707063"/>
          <p14:tracePt t="105010" x="7610475" y="5707063"/>
          <p14:tracePt t="105026" x="7597775" y="5707063"/>
          <p14:tracePt t="105042" x="7597775" y="5719763"/>
          <p14:tracePt t="105059" x="7585075" y="5719763"/>
          <p14:tracePt t="105210" x="7585075" y="5732463"/>
          <p14:tracePt t="105218" x="7585075" y="5743575"/>
          <p14:tracePt t="105258" x="7597775" y="5743575"/>
          <p14:tracePt t="105298" x="7597775" y="5732463"/>
          <p14:tracePt t="105315" x="7597775" y="5719763"/>
          <p14:tracePt t="105354" x="7597775" y="5707063"/>
          <p14:tracePt t="105778" x="7585075" y="5707063"/>
          <p14:tracePt t="105794" x="7572375" y="5707063"/>
          <p14:tracePt t="105810" x="7561263" y="5707063"/>
          <p14:tracePt t="105827" x="7548563" y="5707063"/>
          <p14:tracePt t="105844" x="7535863" y="5707063"/>
          <p14:tracePt t="105866" x="7523163" y="5707063"/>
          <p14:tracePt t="105882" x="7510463" y="5707063"/>
          <p14:tracePt t="105891" x="7497763" y="5707063"/>
          <p14:tracePt t="105915" x="7485063" y="5707063"/>
          <p14:tracePt t="105930" x="7472363" y="5707063"/>
          <p14:tracePt t="105947" x="7459663" y="5707063"/>
          <p14:tracePt t="105954" x="7448550" y="5707063"/>
          <p14:tracePt t="105994" x="7435850" y="5707063"/>
          <p14:tracePt t="106194" x="7435850" y="5719763"/>
          <p14:tracePt t="106212" x="7435850" y="5732463"/>
          <p14:tracePt t="106220" x="7435850" y="5743575"/>
          <p14:tracePt t="106242" x="7435850" y="5756275"/>
          <p14:tracePt t="106466" x="7472363" y="5756275"/>
          <p14:tracePt t="106474" x="7523163" y="5732463"/>
          <p14:tracePt t="106483" x="7572375" y="5719763"/>
          <p14:tracePt t="106496" x="7635875" y="5707063"/>
          <p14:tracePt t="106498" x="7723188" y="5694363"/>
          <p14:tracePt t="106513" x="7785100" y="5668963"/>
          <p14:tracePt t="106515" x="7861300" y="5630863"/>
          <p14:tracePt t="106530" x="8061325" y="5556250"/>
          <p14:tracePt t="106546" x="8248650" y="5456238"/>
          <p14:tracePt t="106562" x="8448675" y="5381625"/>
          <p14:tracePt t="106579" x="8574088" y="5330825"/>
          <p14:tracePt t="106595" x="8686800" y="5294313"/>
          <p14:tracePt t="106612" x="8763000" y="5256213"/>
          <p14:tracePt t="106629" x="8812213" y="5230813"/>
          <p14:tracePt t="106646" x="8874125" y="5218113"/>
          <p14:tracePt t="106663" x="8899525" y="5205413"/>
          <p14:tracePt t="106954" x="8886825" y="5205413"/>
          <p14:tracePt t="106965" x="8874125" y="5205413"/>
          <p14:tracePt t="107066" x="8886825" y="5205413"/>
          <p14:tracePt t="107074" x="8924925" y="5205413"/>
          <p14:tracePt t="107082" x="8975725" y="5205413"/>
          <p14:tracePt t="107098" x="9063038" y="5194300"/>
          <p14:tracePt t="107114" x="9175750" y="5168900"/>
          <p14:tracePt t="107130" x="9224963" y="5130800"/>
          <p14:tracePt t="107148" x="9288463" y="5081588"/>
          <p14:tracePt t="107164" x="9363075" y="5030788"/>
          <p14:tracePt t="107180" x="9513888" y="4992688"/>
          <p14:tracePt t="107197" x="9701213" y="4956175"/>
          <p14:tracePt t="107214" x="9939338" y="4918075"/>
          <p14:tracePt t="107218" x="10088563" y="4918075"/>
          <p14:tracePt t="107231" x="10239375" y="4905375"/>
          <p14:tracePt t="107234" x="10390188" y="4892675"/>
          <p14:tracePt t="107247" x="10552113" y="4892675"/>
          <p14:tracePt t="107250" x="10702925" y="4892675"/>
          <p14:tracePt t="107264" x="10839450" y="4892675"/>
          <p14:tracePt t="107266" x="10964863" y="4892675"/>
          <p14:tracePt t="107282" x="11190288" y="4843463"/>
          <p14:tracePt t="107298" x="11366500" y="4792663"/>
          <p14:tracePt t="107314" x="11479213" y="4730750"/>
          <p14:tracePt t="107332" x="11528425" y="4705350"/>
          <p14:tracePt t="107347" x="11566525" y="4692650"/>
          <p14:tracePt t="107364" x="11579225" y="4679950"/>
          <p14:tracePt t="107381" x="11579225" y="4667250"/>
          <p14:tracePt t="107397" x="11603038" y="4667250"/>
          <p14:tracePt t="107490" x="11591925" y="4667250"/>
          <p14:tracePt t="107498" x="11541125" y="4705350"/>
          <p14:tracePt t="107506" x="11466513" y="4805363"/>
          <p14:tracePt t="107515" x="11366500" y="4892675"/>
          <p14:tracePt t="107531" x="11215688" y="5043488"/>
          <p14:tracePt t="107548" x="11128375" y="5118100"/>
          <p14:tracePt t="107565" x="11090275" y="5168900"/>
          <p14:tracePt t="107810" x="11077575" y="5168900"/>
          <p14:tracePt t="107826" x="11064875" y="5168900"/>
          <p14:tracePt t="107834" x="11052175" y="5156200"/>
          <p14:tracePt t="107850" x="11041063" y="5130800"/>
          <p14:tracePt t="107866" x="11041063" y="5092700"/>
          <p14:tracePt t="107900" x="11041063" y="5081588"/>
          <p14:tracePt t="107946" x="11052175" y="5068888"/>
          <p14:tracePt t="107971" x="11064875" y="5068888"/>
          <p14:tracePt t="108058" x="11077575" y="5068888"/>
          <p14:tracePt t="108066" x="11090275" y="5068888"/>
          <p14:tracePt t="108090" x="11102975" y="5068888"/>
          <p14:tracePt t="108099" x="11128375" y="5068888"/>
          <p14:tracePt t="108107" x="11141075" y="5056188"/>
          <p14:tracePt t="108116" x="11164888" y="5056188"/>
          <p14:tracePt t="108133" x="11215688" y="5056188"/>
          <p14:tracePt t="108149" x="11266488" y="5030788"/>
          <p14:tracePt t="108166" x="11328400" y="5018088"/>
          <p14:tracePt t="108170" x="11353800" y="5005388"/>
          <p14:tracePt t="108184" x="11390313" y="4992688"/>
          <p14:tracePt t="108186" x="11415713" y="4981575"/>
          <p14:tracePt t="108200" x="11428413" y="4981575"/>
          <p14:tracePt t="108202" x="11441113" y="4981575"/>
          <p14:tracePt t="108218" x="11479213" y="4956175"/>
          <p14:tracePt t="108234" x="11490325" y="4956175"/>
          <p14:tracePt t="108249" x="11503025" y="4956175"/>
          <p14:tracePt t="108267" x="11515725" y="4956175"/>
          <p14:tracePt t="108284" x="11553825" y="4943475"/>
          <p14:tracePt t="108300" x="11753850" y="4879975"/>
          <p14:tracePt t="108316" x="12004675" y="4818063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12176" y="978026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Key Terms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01396"/>
            <a:ext cx="812693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Dependent Variable: </a:t>
            </a:r>
            <a:r>
              <a:rPr lang="en-US" sz="2800" dirty="0">
                <a:latin typeface="Alexandria"/>
              </a:rPr>
              <a:t>The outcome variable being predicted.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Independent Variables: </a:t>
            </a:r>
            <a:r>
              <a:rPr lang="en-US" sz="2800" dirty="0">
                <a:latin typeface="Alexandria"/>
              </a:rPr>
              <a:t>Predictors that influence the dependent variable.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t="6553" b="11794"/>
          <a:stretch/>
        </p:blipFill>
        <p:spPr>
          <a:xfrm>
            <a:off x="9119017" y="2101396"/>
            <a:ext cx="2243527" cy="35394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2585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594"/>
    </mc:Choice>
    <mc:Fallback xmlns="">
      <p:transition advTm="57594"/>
    </mc:Fallback>
  </mc:AlternateContent>
  <p:extLst>
    <p:ext uri="{3A86A75C-4F4B-4683-9AE1-C65F6400EC91}">
      <p14:laserTraceLst xmlns:p14="http://schemas.microsoft.com/office/powerpoint/2010/main">
        <p14:tracePtLst>
          <p14:tracePt t="1158" x="12066588" y="3603625"/>
          <p14:tracePt t="1165" x="12017375" y="3616325"/>
          <p14:tracePt t="1182" x="11904663" y="3629025"/>
          <p14:tracePt t="1199" x="11804650" y="3641725"/>
          <p14:tracePt t="1216" x="11715750" y="3679825"/>
          <p14:tracePt t="1220" x="11679238" y="3692525"/>
          <p14:tracePt t="1232" x="11641138" y="3692525"/>
          <p14:tracePt t="1249" x="11566525" y="3703638"/>
          <p14:tracePt t="1252" x="11515725" y="3716338"/>
          <p14:tracePt t="1266" x="11466513" y="3716338"/>
          <p14:tracePt t="1268" x="11403013" y="3729038"/>
          <p14:tracePt t="1282" x="11290300" y="3741738"/>
          <p14:tracePt t="1299" x="11177588" y="3754438"/>
          <p14:tracePt t="1315" x="11052175" y="3767138"/>
          <p14:tracePt t="1332" x="10964863" y="3767138"/>
          <p14:tracePt t="1348" x="10890250" y="3767138"/>
          <p14:tracePt t="1365" x="10839450" y="3767138"/>
          <p14:tracePt t="1382" x="10802938" y="3767138"/>
          <p14:tracePt t="1399" x="10739438" y="3767138"/>
          <p14:tracePt t="1416" x="10690225" y="3767138"/>
          <p14:tracePt t="1419" x="10664825" y="3767138"/>
          <p14:tracePt t="1433" x="10639425" y="3767138"/>
          <p14:tracePt t="1436" x="10614025" y="3767138"/>
          <p14:tracePt t="1449" x="10577513" y="3767138"/>
          <p14:tracePt t="1452" x="10539413" y="3767138"/>
          <p14:tracePt t="1467" x="10414000" y="3779838"/>
          <p14:tracePt t="1483" x="10252075" y="3803650"/>
          <p14:tracePt t="1500" x="10052050" y="3816350"/>
          <p14:tracePt t="1516" x="9852025" y="3829050"/>
          <p14:tracePt t="1533" x="9650413" y="3829050"/>
          <p14:tracePt t="1549" x="9450388" y="3829050"/>
          <p14:tracePt t="1566" x="9301163" y="3829050"/>
          <p14:tracePt t="1583" x="9212263" y="3829050"/>
          <p14:tracePt t="1600" x="9150350" y="3829050"/>
          <p14:tracePt t="1604" x="9112250" y="3829050"/>
          <p14:tracePt t="1616" x="9088438" y="3829050"/>
          <p14:tracePt t="1619" x="9075738" y="3829050"/>
          <p14:tracePt t="1634" x="9050338" y="3829050"/>
          <p14:tracePt t="1636" x="9024938" y="3829050"/>
          <p14:tracePt t="1651" x="8986838" y="3829050"/>
          <p14:tracePt t="1666" x="8963025" y="3829050"/>
          <p14:tracePt t="1683" x="8950325" y="3829050"/>
          <p14:tracePt t="1699" x="8912225" y="3829050"/>
          <p14:tracePt t="1717" x="8863013" y="3829050"/>
          <p14:tracePt t="1733" x="8824913" y="3829050"/>
          <p14:tracePt t="1749" x="8774113" y="3829050"/>
          <p14:tracePt t="1766" x="8724900" y="3829050"/>
          <p14:tracePt t="1783" x="8650288" y="3841750"/>
          <p14:tracePt t="1800" x="8548688" y="3854450"/>
          <p14:tracePt t="1803" x="8499475" y="3854450"/>
          <p14:tracePt t="1816" x="8424863" y="3867150"/>
          <p14:tracePt t="1819" x="8361363" y="3879850"/>
          <p14:tracePt t="1834" x="8299450" y="3879850"/>
          <p14:tracePt t="1836" x="8274050" y="3879850"/>
          <p14:tracePt t="1849" x="8235950" y="3879850"/>
          <p14:tracePt t="1852" x="8186738" y="3879850"/>
          <p14:tracePt t="1868" x="8086725" y="3892550"/>
          <p14:tracePt t="1884" x="8023225" y="3892550"/>
          <p14:tracePt t="1901" x="7961313" y="3905250"/>
          <p14:tracePt t="1917" x="7886700" y="3916363"/>
          <p14:tracePt t="1933" x="7835900" y="3916363"/>
          <p14:tracePt t="1950" x="7748588" y="3929063"/>
          <p14:tracePt t="1967" x="7685088" y="3929063"/>
          <p14:tracePt t="1984" x="7635875" y="3941763"/>
          <p14:tracePt t="1988" x="7623175" y="3954463"/>
          <p14:tracePt t="2002" x="7597775" y="3954463"/>
          <p14:tracePt t="2006" x="7585075" y="3954463"/>
          <p14:tracePt t="2019" x="7572375" y="3954463"/>
          <p14:tracePt t="2022" x="7561263" y="3954463"/>
          <p14:tracePt t="2036" x="7548563" y="3967163"/>
          <p14:tracePt t="2053" x="7535863" y="3967163"/>
          <p14:tracePt t="2076" x="7523163" y="3967163"/>
          <p14:tracePt t="2101" x="7510463" y="3967163"/>
          <p14:tracePt t="2117" x="7497763" y="3979863"/>
          <p14:tracePt t="2126" x="7485063" y="3979863"/>
          <p14:tracePt t="2135" x="7472363" y="3979863"/>
          <p14:tracePt t="2156" x="7459663" y="3979863"/>
          <p14:tracePt t="10475" x="7435850" y="3979863"/>
          <p14:tracePt t="10483" x="7397750" y="3979863"/>
          <p14:tracePt t="10492" x="7385050" y="3979863"/>
          <p14:tracePt t="10507" x="7335838" y="3954463"/>
          <p14:tracePt t="10523" x="7310438" y="3954463"/>
          <p14:tracePt t="10540" x="7297738" y="3954463"/>
          <p14:tracePt t="10603" x="7285038" y="3941763"/>
          <p14:tracePt t="10611" x="7259638" y="3929063"/>
          <p14:tracePt t="10624" x="7210425" y="3929063"/>
          <p14:tracePt t="10627" x="7134225" y="3916363"/>
          <p14:tracePt t="10640" x="7059613" y="3879850"/>
          <p14:tracePt t="10657" x="6921500" y="3816350"/>
          <p14:tracePt t="10659" x="6808788" y="3779838"/>
          <p14:tracePt t="10674" x="6696075" y="3741738"/>
          <p14:tracePt t="10676" x="6584950" y="3703638"/>
          <p14:tracePt t="10691" x="6370638" y="3654425"/>
          <p14:tracePt t="10707" x="6196013" y="3616325"/>
          <p14:tracePt t="10723" x="6045200" y="3579813"/>
          <p14:tracePt t="10740" x="5921375" y="3567113"/>
          <p14:tracePt t="10756" x="5745163" y="3516313"/>
          <p14:tracePt t="10773" x="5557838" y="3479800"/>
          <p14:tracePt t="10790" x="5383213" y="3454400"/>
          <p14:tracePt t="10807" x="5194300" y="3416300"/>
          <p14:tracePt t="10823" x="5006975" y="3354388"/>
          <p14:tracePt t="10840" x="4919663" y="3341688"/>
          <p14:tracePt t="10843" x="4881563" y="3328988"/>
          <p14:tracePt t="10857" x="4868863" y="3328988"/>
          <p14:tracePt t="10860" x="4856163" y="3316288"/>
          <p14:tracePt t="10875" x="4843463" y="3316288"/>
          <p14:tracePt t="12379" x="4868863" y="3316288"/>
          <p14:tracePt t="12387" x="4894263" y="3316288"/>
          <p14:tracePt t="12395" x="4919663" y="3316288"/>
          <p14:tracePt t="12411" x="4994275" y="3316288"/>
          <p14:tracePt t="12428" x="5032375" y="3316288"/>
          <p14:tracePt t="12444" x="5045075" y="3316288"/>
          <p14:tracePt t="12595" x="5057775" y="3316288"/>
          <p14:tracePt t="12603" x="5081588" y="3316288"/>
          <p14:tracePt t="12612" x="5170488" y="3316288"/>
          <p14:tracePt t="12629" x="5519738" y="3290888"/>
          <p14:tracePt t="12645" x="5870575" y="3290888"/>
          <p14:tracePt t="12662" x="6070600" y="3290888"/>
          <p14:tracePt t="12678" x="6146800" y="3290888"/>
          <p14:tracePt t="12695" x="6157913" y="3290888"/>
          <p14:tracePt t="12779" x="6146800" y="3290888"/>
          <p14:tracePt t="12787" x="6121400" y="3290888"/>
          <p14:tracePt t="12796" x="6096000" y="3290888"/>
          <p14:tracePt t="12812" x="6057900" y="3290888"/>
          <p14:tracePt t="12829" x="6034088" y="3290888"/>
          <p14:tracePt t="12845" x="6008688" y="3290888"/>
          <p14:tracePt t="12862" x="5995988" y="3290888"/>
          <p14:tracePt t="12879" x="5983288" y="3290888"/>
          <p14:tracePt t="13011" x="6021388" y="3290888"/>
          <p14:tracePt t="13019" x="6070600" y="3267075"/>
          <p14:tracePt t="13029" x="6134100" y="3254375"/>
          <p14:tracePt t="13046" x="6246813" y="3203575"/>
          <p14:tracePt t="13063" x="6334125" y="3178175"/>
          <p14:tracePt t="13079" x="6396038" y="3165475"/>
          <p14:tracePt t="13097" x="6396038" y="3154363"/>
          <p14:tracePt t="13931" x="6383338" y="3154363"/>
          <p14:tracePt t="14164" x="6408738" y="3154363"/>
          <p14:tracePt t="14171" x="6459538" y="3154363"/>
          <p14:tracePt t="14182" x="6521450" y="3154363"/>
          <p14:tracePt t="14199" x="6659563" y="3165475"/>
          <p14:tracePt t="14216" x="6784975" y="3165475"/>
          <p14:tracePt t="14219" x="6808788" y="3165475"/>
          <p14:tracePt t="14233" x="6821488" y="3165475"/>
          <p14:tracePt t="14236" x="6834188" y="3165475"/>
          <p14:tracePt t="14249" x="6846888" y="3165475"/>
          <p14:tracePt t="14395" x="6859588" y="3165475"/>
          <p14:tracePt t="14411" x="6872288" y="3165475"/>
          <p14:tracePt t="14420" x="6884988" y="3165475"/>
          <p14:tracePt t="14433" x="6910388" y="3165475"/>
          <p14:tracePt t="14436" x="6946900" y="3165475"/>
          <p14:tracePt t="14451" x="7010400" y="3141663"/>
          <p14:tracePt t="14468" x="7085013" y="3128963"/>
          <p14:tracePt t="14484" x="7134225" y="3103563"/>
          <p14:tracePt t="14500" x="7185025" y="3103563"/>
          <p14:tracePt t="14516" x="7197725" y="3090863"/>
          <p14:tracePt t="14540" x="7210425" y="3090863"/>
          <p14:tracePt t="14779" x="7210425" y="3078163"/>
          <p14:tracePt t="15347" x="7210425" y="3090863"/>
          <p14:tracePt t="15355" x="7210425" y="3128963"/>
          <p14:tracePt t="15369" x="7210425" y="3165475"/>
          <p14:tracePt t="15371" x="7210425" y="3203575"/>
          <p14:tracePt t="15386" x="7210425" y="3241675"/>
          <p14:tracePt t="15388" x="7210425" y="3278188"/>
          <p14:tracePt t="15403" x="7210425" y="3378200"/>
          <p14:tracePt t="15419" x="7210425" y="3490913"/>
          <p14:tracePt t="15436" x="7210425" y="3554413"/>
          <p14:tracePt t="15453" x="7210425" y="3579813"/>
          <p14:tracePt t="15469" x="7210425" y="3590925"/>
          <p14:tracePt t="18699" x="7235825" y="3590925"/>
          <p14:tracePt t="18707" x="7272338" y="3590925"/>
          <p14:tracePt t="18716" x="7323138" y="3590925"/>
          <p14:tracePt t="18728" x="7372350" y="3590925"/>
          <p14:tracePt t="18731" x="7397750" y="3590925"/>
          <p14:tracePt t="18744" x="7410450" y="3590925"/>
          <p14:tracePt t="18747" x="7435850" y="3579813"/>
          <p14:tracePt t="18761" x="7448550" y="3579813"/>
          <p14:tracePt t="18764" x="7459663" y="3579813"/>
          <p14:tracePt t="18779" x="7497763" y="3567113"/>
          <p14:tracePt t="18931" x="7510463" y="3567113"/>
          <p14:tracePt t="18939" x="7523163" y="3567113"/>
          <p14:tracePt t="19203" x="7510463" y="3567113"/>
          <p14:tracePt t="19212" x="7497763" y="3567113"/>
          <p14:tracePt t="19219" x="7472363" y="3567113"/>
          <p14:tracePt t="19229" x="7459663" y="3567113"/>
          <p14:tracePt t="19245" x="7385050" y="3554413"/>
          <p14:tracePt t="19262" x="7272338" y="3554413"/>
          <p14:tracePt t="19279" x="7134225" y="3529013"/>
          <p14:tracePt t="19296" x="7046913" y="3516313"/>
          <p14:tracePt t="19299" x="7010400" y="3503613"/>
          <p14:tracePt t="19312" x="6972300" y="3503613"/>
          <p14:tracePt t="19315" x="6959600" y="3503613"/>
          <p14:tracePt t="19329" x="6946900" y="3503613"/>
          <p14:tracePt t="20083" x="6959600" y="3490913"/>
          <p14:tracePt t="20091" x="6972300" y="3490913"/>
          <p14:tracePt t="20099" x="6997700" y="3479800"/>
          <p14:tracePt t="20116" x="7021513" y="3467100"/>
          <p14:tracePt t="21747" x="7010400" y="3467100"/>
          <p14:tracePt t="21755" x="6946900" y="3467100"/>
          <p14:tracePt t="21769" x="6808788" y="3516313"/>
          <p14:tracePt t="21771" x="6596063" y="3554413"/>
          <p14:tracePt t="21787" x="6157913" y="3654425"/>
          <p14:tracePt t="21803" x="5845175" y="3703638"/>
          <p14:tracePt t="21819" x="5607050" y="3729038"/>
          <p14:tracePt t="21836" x="5483225" y="3741738"/>
          <p14:tracePt t="21853" x="5407025" y="3767138"/>
          <p14:tracePt t="21870" x="5357813" y="3767138"/>
          <p14:tracePt t="21885" x="5281613" y="3779838"/>
          <p14:tracePt t="21902" x="5194300" y="3803650"/>
          <p14:tracePt t="21919" x="5119688" y="3829050"/>
          <p14:tracePt t="21936" x="5032375" y="3879850"/>
          <p14:tracePt t="21939" x="5006975" y="3879850"/>
          <p14:tracePt t="21953" x="4981575" y="3905250"/>
          <p14:tracePt t="21955" x="4956175" y="3929063"/>
          <p14:tracePt t="21970" x="4932363" y="3954463"/>
          <p14:tracePt t="21972" x="4919663" y="3967163"/>
          <p14:tracePt t="21987" x="4894263" y="4029075"/>
          <p14:tracePt t="22004" x="4894263" y="4041775"/>
          <p14:tracePt t="22021" x="4919663" y="4067175"/>
          <p14:tracePt t="22038" x="4932363" y="4129088"/>
          <p14:tracePt t="22054" x="4956175" y="4179888"/>
          <p14:tracePt t="22061" x="4968875" y="4192588"/>
          <p14:tracePt t="22237" x="4981575" y="4192588"/>
          <p14:tracePt t="22245" x="4994275" y="4192588"/>
          <p14:tracePt t="22254" x="5006975" y="4192588"/>
          <p14:tracePt t="22271" x="5045075" y="4179888"/>
          <p14:tracePt t="22287" x="5057775" y="4117975"/>
          <p14:tracePt t="22291" x="5057775" y="4092575"/>
          <p14:tracePt t="22304" x="5057775" y="4079875"/>
          <p14:tracePt t="22307" x="5057775" y="4067175"/>
          <p14:tracePt t="22355" x="5057775" y="4079875"/>
          <p14:tracePt t="22363" x="5057775" y="4092575"/>
          <p14:tracePt t="22370" x="5045075" y="4105275"/>
          <p14:tracePt t="22387" x="5006975" y="4129088"/>
          <p14:tracePt t="22404" x="4981575" y="4154488"/>
          <p14:tracePt t="22420" x="4945063" y="4167188"/>
          <p14:tracePt t="22437" x="4894263" y="4179888"/>
          <p14:tracePt t="22454" x="4832350" y="4192588"/>
          <p14:tracePt t="22471" x="4794250" y="4230688"/>
          <p14:tracePt t="22487" x="4768850" y="4230688"/>
          <p14:tracePt t="22492" x="4756150" y="4241800"/>
          <p14:tracePt t="22515" x="4732338" y="4241800"/>
          <p14:tracePt t="22523" x="4719638" y="4267200"/>
          <p14:tracePt t="22538" x="4656138" y="4318000"/>
          <p14:tracePt t="22555" x="4556125" y="4392613"/>
          <p14:tracePt t="22571" x="4468813" y="4454525"/>
          <p14:tracePt t="22588" x="4406900" y="4518025"/>
          <p14:tracePt t="22604" x="4343400" y="4554538"/>
          <p14:tracePt t="22621" x="4318000" y="4592638"/>
          <p14:tracePt t="22637" x="4318000" y="4605338"/>
          <p14:tracePt t="22655" x="4305300" y="4605338"/>
          <p14:tracePt t="22671" x="4305300" y="4630738"/>
          <p14:tracePt t="22755" x="4318000" y="4630738"/>
          <p14:tracePt t="22763" x="4368800" y="4630738"/>
          <p14:tracePt t="22772" x="4418013" y="4630738"/>
          <p14:tracePt t="22788" x="4530725" y="4630738"/>
          <p14:tracePt t="22805" x="4594225" y="4630738"/>
          <p14:tracePt t="22821" x="4606925" y="4630738"/>
          <p14:tracePt t="22883" x="4606925" y="4643438"/>
          <p14:tracePt t="22908" x="4606925" y="4656138"/>
          <p14:tracePt t="22939" x="4606925" y="4667250"/>
          <p14:tracePt t="22963" x="4594225" y="4667250"/>
          <p14:tracePt t="23051" x="4619625" y="4667250"/>
          <p14:tracePt t="23059" x="4656138" y="4667250"/>
          <p14:tracePt t="23072" x="4694238" y="4667250"/>
          <p14:tracePt t="23075" x="4732338" y="4667250"/>
          <p14:tracePt t="23089" x="4768850" y="4667250"/>
          <p14:tracePt t="23091" x="4806950" y="4667250"/>
          <p14:tracePt t="23106" x="4832350" y="4667250"/>
          <p14:tracePt t="23403" x="4843463" y="4667250"/>
          <p14:tracePt t="23411" x="4856163" y="4667250"/>
          <p14:tracePt t="23423" x="4868863" y="4667250"/>
          <p14:tracePt t="23441" x="4881563" y="4667250"/>
          <p14:tracePt t="23580" x="4894263" y="4667250"/>
          <p14:tracePt t="23588" x="4906963" y="4667250"/>
          <p14:tracePt t="23596" x="4919663" y="4667250"/>
          <p14:tracePt t="23607" x="4945063" y="4667250"/>
          <p14:tracePt t="23625" x="4968875" y="4667250"/>
          <p14:tracePt t="23629" x="5006975" y="4667250"/>
          <p14:tracePt t="23641" x="5032375" y="4667250"/>
          <p14:tracePt t="23644" x="5057775" y="4679950"/>
          <p14:tracePt t="23657" x="5081588" y="4692650"/>
          <p14:tracePt t="23660" x="5119688" y="4692650"/>
          <p14:tracePt t="23674" x="5170488" y="4705350"/>
          <p14:tracePt t="23692" x="5219700" y="4705350"/>
          <p14:tracePt t="23707" x="5245100" y="4705350"/>
          <p14:tracePt t="23724" x="5294313" y="4718050"/>
          <p14:tracePt t="23740" x="5332413" y="4730750"/>
          <p14:tracePt t="23757" x="5357813" y="4730750"/>
          <p14:tracePt t="23774" x="5383213" y="4730750"/>
          <p14:tracePt t="23791" x="5419725" y="4743450"/>
          <p14:tracePt t="23808" x="5445125" y="4743450"/>
          <p14:tracePt t="23812" x="5457825" y="4743450"/>
          <p14:tracePt t="23825" x="5470525" y="4743450"/>
          <p14:tracePt t="23828" x="5495925" y="4743450"/>
          <p14:tracePt t="23841" x="5519738" y="4743450"/>
          <p14:tracePt t="23843" x="5557838" y="4756150"/>
          <p14:tracePt t="23858" x="5619750" y="4768850"/>
          <p14:tracePt t="23875" x="5657850" y="4779963"/>
          <p14:tracePt t="23878" x="5695950" y="4779963"/>
          <p14:tracePt t="23891" x="5757863" y="4792663"/>
          <p14:tracePt t="23908" x="5808663" y="4792663"/>
          <p14:tracePt t="23924" x="5845175" y="4805363"/>
          <p14:tracePt t="23941" x="5895975" y="4818063"/>
          <p14:tracePt t="23957" x="5945188" y="4830763"/>
          <p14:tracePt t="23974" x="5983288" y="4830763"/>
          <p14:tracePt t="23991" x="6021388" y="4830763"/>
          <p14:tracePt t="24008" x="6045200" y="4830763"/>
          <p14:tracePt t="24411" x="6070600" y="4830763"/>
          <p14:tracePt t="24419" x="6096000" y="4830763"/>
          <p14:tracePt t="24427" x="6146800" y="4830763"/>
          <p14:tracePt t="24443" x="6234113" y="4818063"/>
          <p14:tracePt t="24459" x="6308725" y="4805363"/>
          <p14:tracePt t="24476" x="6370638" y="4805363"/>
          <p14:tracePt t="24493" x="6408738" y="4805363"/>
          <p14:tracePt t="24509" x="6434138" y="4805363"/>
          <p14:tracePt t="24526" x="6459538" y="4805363"/>
          <p14:tracePt t="24543" x="6483350" y="4805363"/>
          <p14:tracePt t="24560" x="6508750" y="4805363"/>
          <p14:tracePt t="24564" x="6521450" y="4805363"/>
          <p14:tracePt t="24587" x="6534150" y="4805363"/>
          <p14:tracePt t="24603" x="6546850" y="4805363"/>
          <p14:tracePt t="24611" x="6559550" y="4805363"/>
          <p14:tracePt t="24635" x="6572250" y="4805363"/>
          <p14:tracePt t="25379" x="6559550" y="4805363"/>
          <p14:tracePt t="25388" x="6546850" y="4805363"/>
          <p14:tracePt t="25395" x="6534150" y="4805363"/>
          <p14:tracePt t="25412" x="6508750" y="4805363"/>
          <p14:tracePt t="25429" x="6483350" y="4818063"/>
          <p14:tracePt t="25445" x="6459538" y="4830763"/>
          <p14:tracePt t="25461" x="6434138" y="4843463"/>
          <p14:tracePt t="25478" x="6421438" y="4879975"/>
          <p14:tracePt t="25496" x="6396038" y="4918075"/>
          <p14:tracePt t="25499" x="6396038" y="4930775"/>
          <p14:tracePt t="25512" x="6396038" y="4943475"/>
          <p14:tracePt t="25515" x="6396038" y="4968875"/>
          <p14:tracePt t="25529" x="6383338" y="4981575"/>
          <p14:tracePt t="25531" x="6370638" y="4992688"/>
          <p14:tracePt t="25546" x="6370638" y="5043488"/>
          <p14:tracePt t="25562" x="6370638" y="5056188"/>
          <p14:tracePt t="25579" x="6370638" y="5068888"/>
          <p14:tracePt t="25595" x="6370638" y="5081588"/>
          <p14:tracePt t="25612" x="6370638" y="5092700"/>
          <p14:tracePt t="25629" x="6370638" y="5118100"/>
          <p14:tracePt t="25645" x="6370638" y="5156200"/>
          <p14:tracePt t="25662" x="6383338" y="5194300"/>
          <p14:tracePt t="25679" x="6383338" y="5230813"/>
          <p14:tracePt t="25696" x="6396038" y="5281613"/>
          <p14:tracePt t="25699" x="6408738" y="5318125"/>
          <p14:tracePt t="25713" x="6408738" y="5330825"/>
          <p14:tracePt t="25716" x="6408738" y="5356225"/>
          <p14:tracePt t="25729" x="6421438" y="5394325"/>
          <p14:tracePt t="25732" x="6434138" y="5443538"/>
          <p14:tracePt t="25746" x="6434138" y="5507038"/>
          <p14:tracePt t="25748" x="6434138" y="5530850"/>
          <p14:tracePt t="25763" x="6434138" y="5556250"/>
          <p14:tracePt t="25779" x="6446838" y="5556250"/>
          <p14:tracePt t="25796" x="6446838" y="5568950"/>
          <p14:tracePt t="25859" x="6446838" y="5581650"/>
          <p14:tracePt t="25876" x="6446838" y="5594350"/>
          <p14:tracePt t="25884" x="6446838" y="5607050"/>
          <p14:tracePt t="26027" x="6446838" y="5619750"/>
          <p14:tracePt t="26043" x="6446838" y="5630863"/>
          <p14:tracePt t="26747" x="6459538" y="5630863"/>
          <p14:tracePt t="26755" x="6472238" y="5594350"/>
          <p14:tracePt t="26764" x="6472238" y="5568950"/>
          <p14:tracePt t="26781" x="6483350" y="5530850"/>
          <p14:tracePt t="26798" x="6483350" y="5468938"/>
          <p14:tracePt t="26815" x="6483350" y="5381625"/>
          <p14:tracePt t="26820" x="6483350" y="5330825"/>
          <p14:tracePt t="26833" x="6483350" y="5305425"/>
          <p14:tracePt t="26836" x="6483350" y="5294313"/>
          <p14:tracePt t="26849" x="6483350" y="5281613"/>
          <p14:tracePt t="26851" x="6483350" y="5256213"/>
          <p14:tracePt t="26866" x="6483350" y="5243513"/>
          <p14:tracePt t="26868" x="6483350" y="5230813"/>
          <p14:tracePt t="26884" x="6483350" y="5194300"/>
          <p14:tracePt t="26899" x="6483350" y="5168900"/>
          <p14:tracePt t="26916" x="6483350" y="5130800"/>
          <p14:tracePt t="26932" x="6483350" y="5118100"/>
          <p14:tracePt t="26948" x="6483350" y="5105400"/>
          <p14:tracePt t="27739" x="6483350" y="5092700"/>
          <p14:tracePt t="27747" x="6483350" y="5068888"/>
          <p14:tracePt t="27756" x="6483350" y="5056188"/>
          <p14:tracePt t="27769" x="6483350" y="5043488"/>
          <p14:tracePt t="27772" x="6483350" y="5018088"/>
          <p14:tracePt t="27785" x="6483350" y="5005388"/>
          <p14:tracePt t="27788" x="6472238" y="4992688"/>
          <p14:tracePt t="27803" x="6472238" y="4981575"/>
          <p14:tracePt t="27819" x="6446838" y="4981575"/>
          <p14:tracePt t="27835" x="6446838" y="4968875"/>
          <p14:tracePt t="27851" x="6446838" y="4943475"/>
          <p14:tracePt t="27868" x="6434138" y="4918075"/>
          <p14:tracePt t="27885" x="6421438" y="4868863"/>
          <p14:tracePt t="27901" x="6421438" y="4818063"/>
          <p14:tracePt t="27918" x="6421438" y="4792663"/>
          <p14:tracePt t="27935" x="6421438" y="4768850"/>
          <p14:tracePt t="27952" x="6421438" y="4730750"/>
          <p14:tracePt t="27956" x="6421438" y="4718050"/>
          <p14:tracePt t="27969" x="6421438" y="4705350"/>
          <p14:tracePt t="27972" x="6408738" y="4705350"/>
          <p14:tracePt t="27985" x="6408738" y="4692650"/>
          <p14:tracePt t="28203" x="6408738" y="4730750"/>
          <p14:tracePt t="28212" x="6408738" y="4768850"/>
          <p14:tracePt t="28220" x="6408738" y="4818063"/>
          <p14:tracePt t="28236" x="6408738" y="4943475"/>
          <p14:tracePt t="28251" x="6446838" y="5105400"/>
          <p14:tracePt t="28267" x="6521450" y="5205413"/>
          <p14:tracePt t="28284" x="6584950" y="5305425"/>
          <p14:tracePt t="28301" x="6634163" y="5381625"/>
          <p14:tracePt t="28318" x="6708775" y="5430838"/>
          <p14:tracePt t="28334" x="6784975" y="5468938"/>
          <p14:tracePt t="28351" x="6884988" y="5494338"/>
          <p14:tracePt t="28367" x="6959600" y="5530850"/>
          <p14:tracePt t="28385" x="7072313" y="5543550"/>
          <p14:tracePt t="28386" x="7123113" y="5556250"/>
          <p14:tracePt t="28402" x="7223125" y="5568950"/>
          <p14:tracePt t="28418" x="7323138" y="5581650"/>
          <p14:tracePt t="28436" x="7359650" y="5581650"/>
          <p14:tracePt t="28454" x="7385050" y="5581650"/>
          <p14:tracePt t="28683" x="7397750" y="5581650"/>
          <p14:tracePt t="28691" x="7397750" y="5594350"/>
          <p14:tracePt t="28704" x="7410450" y="5594350"/>
          <p14:tracePt t="28707" x="7423150" y="5594350"/>
          <p14:tracePt t="28721" x="7435850" y="5594350"/>
          <p14:tracePt t="28737" x="7435850" y="5607050"/>
          <p14:tracePt t="28835" x="7448550" y="5607050"/>
          <p14:tracePt t="28860" x="7448550" y="5619750"/>
          <p14:tracePt t="28867" x="7448550" y="5630863"/>
          <p14:tracePt t="29045" x="7448550" y="5619750"/>
          <p14:tracePt t="29060" x="7435850" y="5607050"/>
          <p14:tracePt t="29076" x="7435850" y="5594350"/>
          <p14:tracePt t="29099" x="7423150" y="5581650"/>
          <p14:tracePt t="29107" x="7410450" y="5581650"/>
          <p14:tracePt t="29122" x="7410450" y="5556250"/>
          <p14:tracePt t="29139" x="7410450" y="5507038"/>
          <p14:tracePt t="29156" x="7397750" y="5468938"/>
          <p14:tracePt t="29172" x="7385050" y="5394325"/>
          <p14:tracePt t="29189" x="7385050" y="5330825"/>
          <p14:tracePt t="29206" x="7372350" y="5230813"/>
          <p14:tracePt t="29222" x="7359650" y="5130800"/>
          <p14:tracePt t="29237" x="7359650" y="5056188"/>
          <p14:tracePt t="29254" x="7359650" y="4992688"/>
          <p14:tracePt t="29270" x="7359650" y="4918075"/>
          <p14:tracePt t="29287" x="7372350" y="4856163"/>
          <p14:tracePt t="29306" x="7385050" y="4779963"/>
          <p14:tracePt t="29308" x="7397750" y="4768850"/>
          <p14:tracePt t="29323" x="7397750" y="4730750"/>
          <p14:tracePt t="29339" x="7397750" y="4679950"/>
          <p14:tracePt t="29355" x="7423150" y="4643438"/>
          <p14:tracePt t="29372" x="7423150" y="4618038"/>
          <p14:tracePt t="29388" x="7423150" y="4592638"/>
          <p14:tracePt t="29405" x="7435850" y="4579938"/>
          <p14:tracePt t="29422" x="7435850" y="4554538"/>
          <p14:tracePt t="29439" x="7435850" y="4543425"/>
          <p14:tracePt t="29456" x="7435850" y="4530725"/>
          <p14:tracePt t="29475" x="7435850" y="4518025"/>
          <p14:tracePt t="29508" x="7448550" y="4518025"/>
          <p14:tracePt t="29571" x="7459663" y="4518025"/>
          <p14:tracePt t="29579" x="7472363" y="4518025"/>
          <p14:tracePt t="29589" x="7485063" y="4518025"/>
          <p14:tracePt t="29606" x="7510463" y="4518025"/>
          <p14:tracePt t="29622" x="7548563" y="4518025"/>
          <p14:tracePt t="29640" x="7585075" y="4518025"/>
          <p14:tracePt t="29643" x="7597775" y="4518025"/>
          <p14:tracePt t="29659" x="7610475" y="4518025"/>
          <p14:tracePt t="29673" x="7623175" y="4518025"/>
          <p14:tracePt t="29676" x="7635875" y="4518025"/>
          <p14:tracePt t="29690" x="7673975" y="4518025"/>
          <p14:tracePt t="29708" x="7710488" y="4518025"/>
          <p14:tracePt t="29723" x="7723188" y="4518025"/>
          <p14:tracePt t="29740" x="7761288" y="4518025"/>
          <p14:tracePt t="29756" x="7773988" y="4518025"/>
          <p14:tracePt t="29779" x="7785100" y="4518025"/>
          <p14:tracePt t="29795" x="7797800" y="4518025"/>
          <p14:tracePt t="29995" x="7761288" y="4518025"/>
          <p14:tracePt t="30003" x="7723188" y="4518025"/>
          <p14:tracePt t="30011" x="7697788" y="4518025"/>
          <p14:tracePt t="30024" x="7685088" y="4518025"/>
          <p14:tracePt t="30027" x="7661275" y="4518025"/>
          <p14:tracePt t="30041" x="7635875" y="4505325"/>
          <p14:tracePt t="30043" x="7623175" y="4492625"/>
          <p14:tracePt t="30057" x="7610475" y="4492625"/>
          <p14:tracePt t="30059" x="7597775" y="4492625"/>
          <p14:tracePt t="30075" x="7572375" y="4492625"/>
          <p14:tracePt t="30091" x="7548563" y="4479925"/>
          <p14:tracePt t="30108" x="7535863" y="4479925"/>
          <p14:tracePt t="30124" x="7510463" y="4479925"/>
          <p14:tracePt t="30251" x="7523163" y="4479925"/>
          <p14:tracePt t="30267" x="7535863" y="4479925"/>
          <p14:tracePt t="30283" x="7548563" y="4518025"/>
          <p14:tracePt t="30291" x="7561263" y="4530725"/>
          <p14:tracePt t="30308" x="7572375" y="4579938"/>
          <p14:tracePt t="30325" x="7597775" y="4656138"/>
          <p14:tracePt t="30341" x="7610475" y="4730750"/>
          <p14:tracePt t="30358" x="7635875" y="4792663"/>
          <p14:tracePt t="30375" x="7635875" y="4856163"/>
          <p14:tracePt t="30392" x="7661275" y="4868863"/>
          <p14:tracePt t="30396" x="7661275" y="4879975"/>
          <p14:tracePt t="30408" x="7661275" y="4892675"/>
          <p14:tracePt t="30475" x="7673975" y="4892675"/>
          <p14:tracePt t="30483" x="7685088" y="4892675"/>
          <p14:tracePt t="30492" x="7697788" y="4892675"/>
          <p14:tracePt t="30508" x="7761288" y="4892675"/>
          <p14:tracePt t="30525" x="7823200" y="4892675"/>
          <p14:tracePt t="30541" x="7874000" y="4892675"/>
          <p14:tracePt t="30558" x="7910513" y="4892675"/>
          <p14:tracePt t="30576" x="7923213" y="4892675"/>
          <p14:tracePt t="30579" x="7935913" y="4892675"/>
          <p14:tracePt t="30596" x="7948613" y="4892675"/>
          <p14:tracePt t="30609" x="7961313" y="4892675"/>
          <p14:tracePt t="30739" x="7935913" y="4892675"/>
          <p14:tracePt t="30747" x="7874000" y="4879975"/>
          <p14:tracePt t="30759" x="7810500" y="4879975"/>
          <p14:tracePt t="30776" x="7648575" y="4879975"/>
          <p14:tracePt t="30779" x="7585075" y="4879975"/>
          <p14:tracePt t="30793" x="7535863" y="4879975"/>
          <p14:tracePt t="30796" x="7485063" y="4879975"/>
          <p14:tracePt t="30809" x="7435850" y="4879975"/>
          <p14:tracePt t="30811" x="7397750" y="4879975"/>
          <p14:tracePt t="30826" x="7372350" y="4879975"/>
          <p14:tracePt t="30843" x="7359650" y="4879975"/>
          <p14:tracePt t="30931" x="7385050" y="4879975"/>
          <p14:tracePt t="30939" x="7459663" y="4879975"/>
          <p14:tracePt t="30948" x="7610475" y="4879975"/>
          <p14:tracePt t="30959" x="7773988" y="4868863"/>
          <p14:tracePt t="30977" x="8135938" y="4856163"/>
          <p14:tracePt t="30980" x="8312150" y="4856163"/>
          <p14:tracePt t="30993" x="8448675" y="4856163"/>
          <p14:tracePt t="30995" x="8574088" y="4856163"/>
          <p14:tracePt t="31009" x="8661400" y="4856163"/>
          <p14:tracePt t="31011" x="8699500" y="4843463"/>
          <p14:tracePt t="31027" x="8724900" y="4843463"/>
          <p14:tracePt t="31083" x="8712200" y="4843463"/>
          <p14:tracePt t="31093" x="8674100" y="4843463"/>
          <p14:tracePt t="31100" x="8624888" y="4843463"/>
          <p14:tracePt t="31109" x="8561388" y="4843463"/>
          <p14:tracePt t="31126" x="8361363" y="4843463"/>
          <p14:tracePt t="31143" x="8186738" y="4843463"/>
          <p14:tracePt t="31160" x="8099425" y="4843463"/>
          <p14:tracePt t="31163" x="8074025" y="4843463"/>
          <p14:tracePt t="31177" x="8061325" y="4843463"/>
          <p14:tracePt t="31179" x="8048625" y="4843463"/>
          <p14:tracePt t="31194" x="8035925" y="4843463"/>
          <p14:tracePt t="31251" x="8048625" y="4843463"/>
          <p14:tracePt t="31260" x="8061325" y="4843463"/>
          <p14:tracePt t="31268" x="8086725" y="4856163"/>
          <p14:tracePt t="31276" x="8110538" y="4856163"/>
          <p14:tracePt t="31293" x="8174038" y="4879975"/>
          <p14:tracePt t="31310" x="8312150" y="4905375"/>
          <p14:tracePt t="31328" x="8486775" y="4905375"/>
          <p14:tracePt t="31332" x="8548688" y="4905375"/>
          <p14:tracePt t="31344" x="8599488" y="4905375"/>
          <p14:tracePt t="31347" x="8624888" y="4905375"/>
          <p14:tracePt t="31361" x="8650288" y="4905375"/>
          <p14:tracePt t="31377" x="8650288" y="4918075"/>
          <p14:tracePt t="31395" x="8650288" y="4930775"/>
          <p14:tracePt t="31411" x="8650288" y="4956175"/>
          <p14:tracePt t="31428" x="8612188" y="4992688"/>
          <p14:tracePt t="31444" x="8424863" y="5030788"/>
          <p14:tracePt t="31460" x="8086725" y="5056188"/>
          <p14:tracePt t="31477" x="7623175" y="5056188"/>
          <p14:tracePt t="31494" x="7134225" y="5056188"/>
          <p14:tracePt t="31511" x="6721475" y="5056188"/>
          <p14:tracePt t="31515" x="6546850" y="5056188"/>
          <p14:tracePt t="31528" x="6396038" y="5056188"/>
          <p14:tracePt t="31531" x="6259513" y="5056188"/>
          <p14:tracePt t="31544" x="6121400" y="5056188"/>
          <p14:tracePt t="31547" x="5995988" y="5056188"/>
          <p14:tracePt t="31561" x="5870575" y="5056188"/>
          <p14:tracePt t="31564" x="5770563" y="5056188"/>
          <p14:tracePt t="31578" x="5570538" y="5081588"/>
          <p14:tracePt t="31595" x="5370513" y="5092700"/>
          <p14:tracePt t="31611" x="5170488" y="5118100"/>
          <p14:tracePt t="31628" x="5019675" y="5143500"/>
          <p14:tracePt t="31645" x="4945063" y="5143500"/>
          <p14:tracePt t="31660" x="4868863" y="5168900"/>
          <p14:tracePt t="31678" x="4819650" y="5194300"/>
          <p14:tracePt t="31695" x="4743450" y="5218113"/>
          <p14:tracePt t="31711" x="4681538" y="5243513"/>
          <p14:tracePt t="31715" x="4643438" y="5256213"/>
          <p14:tracePt t="31728" x="4619625" y="5268913"/>
          <p14:tracePt t="31731" x="4594225" y="5294313"/>
          <p14:tracePt t="31746" x="4530725" y="5318125"/>
          <p14:tracePt t="31748" x="4481513" y="5356225"/>
          <p14:tracePt t="31763" x="4394200" y="5394325"/>
          <p14:tracePt t="31779" x="4305300" y="5443538"/>
          <p14:tracePt t="31796" x="4256088" y="5481638"/>
          <p14:tracePt t="31812" x="4181475" y="5518150"/>
          <p14:tracePt t="31829" x="4130675" y="5543550"/>
          <p14:tracePt t="31845" x="4081463" y="5568950"/>
          <p14:tracePt t="31861" x="4030663" y="5568950"/>
          <p14:tracePt t="31878" x="3979863" y="5581650"/>
          <p14:tracePt t="31896" x="3905250" y="5594350"/>
          <p14:tracePt t="31898" x="3867150" y="5607050"/>
          <p14:tracePt t="31912" x="3817938" y="5607050"/>
          <p14:tracePt t="31916" x="3756025" y="5607050"/>
          <p14:tracePt t="31929" x="3705225" y="5619750"/>
          <p14:tracePt t="31932" x="3630613" y="5619750"/>
          <p14:tracePt t="31946" x="3541713" y="5619750"/>
          <p14:tracePt t="31963" x="3479800" y="5630863"/>
          <p14:tracePt t="31979" x="3454400" y="5630863"/>
          <p14:tracePt t="31996" x="3392488" y="5630863"/>
          <p14:tracePt t="32012" x="3354388" y="5630863"/>
          <p14:tracePt t="32030" x="3279775" y="5607050"/>
          <p14:tracePt t="32047" x="3179763" y="5581650"/>
          <p14:tracePt t="32064" x="3067050" y="5568950"/>
          <p14:tracePt t="32068" x="3016250" y="5556250"/>
          <p14:tracePt t="32081" x="2979738" y="5543550"/>
          <p14:tracePt t="32084" x="2941638" y="5530850"/>
          <p14:tracePt t="32097" x="2903538" y="5518150"/>
          <p14:tracePt t="32100" x="2867025" y="5518150"/>
          <p14:tracePt t="32115" x="2790825" y="5494338"/>
          <p14:tracePt t="32131" x="2754313" y="5481638"/>
          <p14:tracePt t="32148" x="2703513" y="5456238"/>
          <p14:tracePt t="32164" x="2678113" y="5456238"/>
          <p14:tracePt t="32181" x="2641600" y="5443538"/>
          <p14:tracePt t="32199" x="2616200" y="5430838"/>
          <p14:tracePt t="32214" x="2590800" y="5430838"/>
          <p14:tracePt t="32231" x="2578100" y="5430838"/>
          <p14:tracePt t="32247" x="2554288" y="5430838"/>
          <p14:tracePt t="32265" x="2516188" y="5430838"/>
          <p14:tracePt t="32268" x="2503488" y="5430838"/>
          <p14:tracePt t="32280" x="2490788" y="5430838"/>
          <p14:tracePt t="32284" x="2465388" y="5430838"/>
          <p14:tracePt t="32297" x="2452688" y="5430838"/>
          <p14:tracePt t="32299" x="2441575" y="5430838"/>
          <p14:tracePt t="32314" x="2428875" y="5430838"/>
          <p14:tracePt t="32331" x="2403475" y="5430838"/>
          <p14:tracePt t="32347" x="2378075" y="5430838"/>
          <p14:tracePt t="32363" x="2352675" y="5443538"/>
          <p14:tracePt t="32380" x="2328863" y="5443538"/>
          <p14:tracePt t="32397" x="2316163" y="5443538"/>
          <p14:tracePt t="32413" x="2290763" y="5456238"/>
          <p14:tracePt t="32430" x="2278063" y="5456238"/>
          <p14:tracePt t="32447" x="2265363" y="5481638"/>
          <p14:tracePt t="32463" x="2228850" y="5481638"/>
          <p14:tracePt t="32480" x="2203450" y="5494338"/>
          <p14:tracePt t="32483" x="2190750" y="5494338"/>
          <p14:tracePt t="32497" x="2178050" y="5507038"/>
          <p14:tracePt t="32500" x="2178050" y="5518150"/>
          <p14:tracePt t="32514" x="2152650" y="5518150"/>
          <p14:tracePt t="32531" x="2139950" y="5530850"/>
          <p14:tracePt t="32547" x="2127250" y="5556250"/>
          <p14:tracePt t="32564" x="2116138" y="5568950"/>
          <p14:tracePt t="32580" x="2103438" y="5581650"/>
          <p14:tracePt t="32627" x="2103438" y="5594350"/>
          <p14:tracePt t="32659" x="2116138" y="5594350"/>
          <p14:tracePt t="32667" x="2127250" y="5607050"/>
          <p14:tracePt t="32681" x="2139950" y="5607050"/>
          <p14:tracePt t="32683" x="2165350" y="5619750"/>
          <p14:tracePt t="32698" x="2178050" y="5630863"/>
          <p14:tracePt t="32716" x="2203450" y="5630863"/>
          <p14:tracePt t="32731" x="2203450" y="5643563"/>
          <p14:tracePt t="32748" x="2216150" y="5643563"/>
          <p14:tracePt t="32923" x="2239963" y="5643563"/>
          <p14:tracePt t="32931" x="2265363" y="5656263"/>
          <p14:tracePt t="32939" x="2303463" y="5668963"/>
          <p14:tracePt t="32948" x="2352675" y="5694363"/>
          <p14:tracePt t="32965" x="2541588" y="5719763"/>
          <p14:tracePt t="32980" x="2778125" y="5756275"/>
          <p14:tracePt t="32997" x="2992438" y="5756275"/>
          <p14:tracePt t="33015" x="3141663" y="5756275"/>
          <p14:tracePt t="33032" x="3228975" y="5756275"/>
          <p14:tracePt t="33035" x="3241675" y="5756275"/>
          <p14:tracePt t="33048" x="3254375" y="5756275"/>
          <p14:tracePt t="33123" x="3241675" y="5756275"/>
          <p14:tracePt t="33131" x="3205163" y="5756275"/>
          <p14:tracePt t="33139" x="3154363" y="5756275"/>
          <p14:tracePt t="33149" x="3103563" y="5756275"/>
          <p14:tracePt t="33165" x="2967038" y="5768975"/>
          <p14:tracePt t="33182" x="2879725" y="5781675"/>
          <p14:tracePt t="33198" x="2841625" y="5781675"/>
          <p14:tracePt t="33215" x="2816225" y="5781675"/>
          <p14:tracePt t="33315" x="2841625" y="5781675"/>
          <p14:tracePt t="33323" x="2916238" y="5794375"/>
          <p14:tracePt t="33332" x="2979738" y="5794375"/>
          <p14:tracePt t="33349" x="3079750" y="5794375"/>
          <p14:tracePt t="33366" x="3205163" y="5794375"/>
          <p14:tracePt t="33382" x="3292475" y="5794375"/>
          <p14:tracePt t="33399" x="3317875" y="5794375"/>
          <p14:tracePt t="33404" x="3341688" y="5794375"/>
          <p14:tracePt t="33515" x="3305175" y="5794375"/>
          <p14:tracePt t="33523" x="3267075" y="5794375"/>
          <p14:tracePt t="33533" x="3241675" y="5794375"/>
          <p14:tracePt t="33549" x="3216275" y="5794375"/>
          <p14:tracePt t="33566" x="3205163" y="5794375"/>
          <p14:tracePt t="33660" x="3254375" y="5794375"/>
          <p14:tracePt t="33667" x="3341688" y="5794375"/>
          <p14:tracePt t="33683" x="3554413" y="5794375"/>
          <p14:tracePt t="33700" x="3830638" y="5794375"/>
          <p14:tracePt t="33716" x="4043363" y="5794375"/>
          <p14:tracePt t="33733" x="4230688" y="5819775"/>
          <p14:tracePt t="33750" x="4305300" y="5819775"/>
          <p14:tracePt t="33767" x="4330700" y="5819775"/>
          <p14:tracePt t="33852" x="4294188" y="5819775"/>
          <p14:tracePt t="33859" x="4256088" y="5832475"/>
          <p14:tracePt t="33868" x="4205288" y="5843588"/>
          <p14:tracePt t="33884" x="4081463" y="5843588"/>
          <p14:tracePt t="33901" x="4017963" y="5856288"/>
          <p14:tracePt t="33917" x="3992563" y="5856288"/>
          <p14:tracePt t="33971" x="4017963" y="5868988"/>
          <p14:tracePt t="33979" x="4092575" y="5881688"/>
          <p14:tracePt t="33988" x="4156075" y="5881688"/>
          <p14:tracePt t="34001" x="4230688" y="5881688"/>
          <p14:tracePt t="34004" x="4294188" y="5881688"/>
          <p14:tracePt t="34018" x="4356100" y="5881688"/>
          <p14:tracePt t="34021" x="4418013" y="5881688"/>
          <p14:tracePt t="34035" x="4494213" y="5881688"/>
          <p14:tracePt t="34052" x="4518025" y="5881688"/>
          <p14:tracePt t="34146" x="4506913" y="5881688"/>
          <p14:tracePt t="34154" x="4468813" y="5881688"/>
          <p14:tracePt t="34168" x="4430713" y="5881688"/>
          <p14:tracePt t="34171" x="4394200" y="5881688"/>
          <p14:tracePt t="34185" x="4356100" y="5881688"/>
          <p14:tracePt t="34188" x="4330700" y="5881688"/>
          <p14:tracePt t="34202" x="4294188" y="5881688"/>
          <p14:tracePt t="34283" x="4305300" y="5881688"/>
          <p14:tracePt t="34291" x="4356100" y="5881688"/>
          <p14:tracePt t="34301" x="4443413" y="5868988"/>
          <p14:tracePt t="34318" x="4619625" y="5843588"/>
          <p14:tracePt t="34335" x="4819650" y="5819775"/>
          <p14:tracePt t="34339" x="4894263" y="5807075"/>
          <p14:tracePt t="34352" x="4945063" y="5807075"/>
          <p14:tracePt t="34356" x="4981575" y="5807075"/>
          <p14:tracePt t="34369" x="4994275" y="5807075"/>
          <p14:tracePt t="34371" x="5006975" y="5807075"/>
          <p14:tracePt t="34419" x="4981575" y="5807075"/>
          <p14:tracePt t="34427" x="4956175" y="5807075"/>
          <p14:tracePt t="34435" x="4919663" y="5807075"/>
          <p14:tracePt t="34452" x="4806950" y="5819775"/>
          <p14:tracePt t="34469" x="4694238" y="5832475"/>
          <p14:tracePt t="34485" x="4630738" y="5832475"/>
          <p14:tracePt t="34502" x="4594225" y="5843588"/>
          <p14:tracePt t="34519" x="4581525" y="5843588"/>
          <p14:tracePt t="34627" x="4606925" y="5843588"/>
          <p14:tracePt t="34635" x="4643438" y="5843588"/>
          <p14:tracePt t="34643" x="4681538" y="5843588"/>
          <p14:tracePt t="34653" x="4706938" y="5843588"/>
          <p14:tracePt t="34669" x="4732338" y="5843588"/>
          <p14:tracePt t="34686" x="4743450" y="5843588"/>
          <p14:tracePt t="35147" x="4732338" y="5843588"/>
          <p14:tracePt t="35155" x="4719638" y="5856288"/>
          <p14:tracePt t="35163" x="4694238" y="5868988"/>
          <p14:tracePt t="35170" x="4668838" y="5868988"/>
          <p14:tracePt t="35188" x="4630738" y="5881688"/>
          <p14:tracePt t="35204" x="4606925" y="5881688"/>
          <p14:tracePt t="35222" x="4594225" y="5881688"/>
          <p14:tracePt t="35237" x="4581525" y="5881688"/>
          <p14:tracePt t="35483" x="4581525" y="5894388"/>
          <p14:tracePt t="35490" x="4568825" y="5894388"/>
          <p14:tracePt t="35505" x="4556125" y="5894388"/>
          <p14:tracePt t="35508" x="4556125" y="5907088"/>
          <p14:tracePt t="35523" x="4543425" y="5907088"/>
          <p14:tracePt t="35538" x="4530725" y="5919788"/>
          <p14:tracePt t="35555" x="4530725" y="5932488"/>
          <p14:tracePt t="35675" x="4556125" y="5932488"/>
          <p14:tracePt t="35683" x="4643438" y="5932488"/>
          <p14:tracePt t="35691" x="4743450" y="5932488"/>
          <p14:tracePt t="35706" x="4856163" y="5932488"/>
          <p14:tracePt t="35708" x="4994275" y="5932488"/>
          <p14:tracePt t="35723" x="5281613" y="5919788"/>
          <p14:tracePt t="35739" x="5607050" y="5919788"/>
          <p14:tracePt t="35755" x="5921375" y="5919788"/>
          <p14:tracePt t="35772" x="6221413" y="5919788"/>
          <p14:tracePt t="35788" x="6483350" y="5919788"/>
          <p14:tracePt t="35805" x="6759575" y="5919788"/>
          <p14:tracePt t="35822" x="7059613" y="5907088"/>
          <p14:tracePt t="35839" x="7385050" y="5907088"/>
          <p14:tracePt t="35856" x="7685088" y="5881688"/>
          <p14:tracePt t="35860" x="7810500" y="5856288"/>
          <p14:tracePt t="35873" x="7948613" y="5832475"/>
          <p14:tracePt t="35876" x="8086725" y="5807075"/>
          <p14:tracePt t="35889" x="8223250" y="5756275"/>
          <p14:tracePt t="35891" x="8348663" y="5719763"/>
          <p14:tracePt t="35908" x="8548688" y="5668963"/>
          <p14:tracePt t="35923" x="8763000" y="5607050"/>
          <p14:tracePt t="35939" x="8975725" y="5543550"/>
          <p14:tracePt t="35956" x="9124950" y="5494338"/>
          <p14:tracePt t="35973" x="9263063" y="5430838"/>
          <p14:tracePt t="35989" x="9375775" y="5368925"/>
          <p14:tracePt t="36006" x="9437688" y="5330825"/>
          <p14:tracePt t="36023" x="9488488" y="5281613"/>
          <p14:tracePt t="36039" x="9550400" y="5243513"/>
          <p14:tracePt t="36043" x="9575800" y="5205413"/>
          <p14:tracePt t="36056" x="9588500" y="5181600"/>
          <p14:tracePt t="36059" x="9626600" y="5168900"/>
          <p14:tracePt t="36073" x="9650413" y="5143500"/>
          <p14:tracePt t="36076" x="9663113" y="5130800"/>
          <p14:tracePt t="36090" x="9688513" y="5105400"/>
          <p14:tracePt t="36092" x="9701213" y="5081588"/>
          <p14:tracePt t="36107" x="9763125" y="5030788"/>
          <p14:tracePt t="36123" x="9801225" y="4992688"/>
          <p14:tracePt t="36140" x="9863138" y="4905375"/>
          <p14:tracePt t="36156" x="9939338" y="4843463"/>
          <p14:tracePt t="36172" x="10026650" y="4768850"/>
          <p14:tracePt t="36190" x="10113963" y="4656138"/>
          <p14:tracePt t="36207" x="10239375" y="4567238"/>
          <p14:tracePt t="36225" x="10339388" y="4467225"/>
          <p14:tracePt t="36228" x="10401300" y="4405313"/>
          <p14:tracePt t="36240" x="10452100" y="4341813"/>
          <p14:tracePt t="36244" x="10490200" y="4305300"/>
          <p14:tracePt t="36257" x="10514013" y="4267200"/>
          <p14:tracePt t="36259" x="10552113" y="4217988"/>
          <p14:tracePt t="36275" x="10614025" y="4129088"/>
          <p14:tracePt t="36291" x="10664825" y="4041775"/>
          <p14:tracePt t="36307" x="10726738" y="3941763"/>
          <p14:tracePt t="36324" x="10802938" y="3816350"/>
          <p14:tracePt t="36341" x="10890250" y="3692525"/>
          <p14:tracePt t="36356" x="10977563" y="3554413"/>
          <p14:tracePt t="36373" x="11052175" y="3429000"/>
          <p14:tracePt t="36390" x="11102975" y="3341688"/>
          <p14:tracePt t="36407" x="11115675" y="3267075"/>
          <p14:tracePt t="36411" x="11128375" y="3241675"/>
          <p14:tracePt t="36424" x="11128375" y="3216275"/>
          <p14:tracePt t="36428" x="11128375" y="3203575"/>
          <p14:tracePt t="36443" x="11128375" y="3190875"/>
          <p14:tracePt t="36457" x="11128375" y="3178175"/>
          <p14:tracePt t="36474" x="11128375" y="3141663"/>
          <p14:tracePt t="36491" x="11128375" y="3078163"/>
          <p14:tracePt t="36508" x="11128375" y="3028950"/>
          <p14:tracePt t="36524" x="11128375" y="2990850"/>
          <p14:tracePt t="36540" x="11115675" y="2928938"/>
          <p14:tracePt t="36557" x="11077575" y="2865438"/>
          <p14:tracePt t="36574" x="11015663" y="2803525"/>
          <p14:tracePt t="36592" x="10964863" y="2740025"/>
          <p14:tracePt t="36596" x="10939463" y="2703513"/>
          <p14:tracePt t="36608" x="10915650" y="2678113"/>
          <p14:tracePt t="36611" x="10890250" y="2652713"/>
          <p14:tracePt t="36625" x="10864850" y="2627313"/>
          <p14:tracePt t="36628" x="10852150" y="2616200"/>
          <p14:tracePt t="36641" x="10815638" y="2603500"/>
          <p14:tracePt t="36644" x="10790238" y="2590800"/>
          <p14:tracePt t="36658" x="10752138" y="2578100"/>
          <p14:tracePt t="36675" x="10726738" y="2565400"/>
          <p14:tracePt t="36691" x="10690225" y="2527300"/>
          <p14:tracePt t="36708" x="10664825" y="2503488"/>
          <p14:tracePt t="36725" x="10652125" y="2490788"/>
          <p14:tracePt t="36741" x="10652125" y="2452688"/>
          <p14:tracePt t="36758" x="10639425" y="2414588"/>
          <p14:tracePt t="36776" x="10626725" y="2390775"/>
          <p14:tracePt t="36779" x="10626725" y="2365375"/>
          <p14:tracePt t="36792" x="10626725" y="2327275"/>
          <p14:tracePt t="36808" x="10626725" y="2314575"/>
          <p14:tracePt t="36811" x="10626725" y="2303463"/>
          <p14:tracePt t="36827" x="10626725" y="2290763"/>
          <p14:tracePt t="36843" x="10614025" y="2252663"/>
          <p14:tracePt t="36858" x="10602913" y="2239963"/>
          <p14:tracePt t="36875" x="10577513" y="2214563"/>
          <p14:tracePt t="36892" x="10539413" y="2178050"/>
          <p14:tracePt t="36908" x="10502900" y="2139950"/>
          <p14:tracePt t="36925" x="10464800" y="2101850"/>
          <p14:tracePt t="36941" x="10426700" y="2065338"/>
          <p14:tracePt t="36958" x="10377488" y="2027238"/>
          <p14:tracePt t="36975" x="10313988" y="2001838"/>
          <p14:tracePt t="36979" x="10301288" y="1989138"/>
          <p14:tracePt t="36992" x="10288588" y="1978025"/>
          <p14:tracePt t="36995" x="10264775" y="1965325"/>
          <p14:tracePt t="37009" x="10252075" y="1952625"/>
          <p14:tracePt t="37012" x="10239375" y="1952625"/>
          <p14:tracePt t="37026" x="10213975" y="1939925"/>
          <p14:tracePt t="37044" x="10164763" y="1927225"/>
          <p14:tracePt t="37060" x="10101263" y="1927225"/>
          <p14:tracePt t="37077" x="10026650" y="1927225"/>
          <p14:tracePt t="37094" x="9926638" y="1927225"/>
          <p14:tracePt t="37109" x="9826625" y="1927225"/>
          <p14:tracePt t="37127" x="9739313" y="1952625"/>
          <p14:tracePt t="37144" x="9675813" y="1965325"/>
          <p14:tracePt t="37160" x="9613900" y="2001838"/>
          <p14:tracePt t="37163" x="9575800" y="2001838"/>
          <p14:tracePt t="37177" x="9537700" y="2027238"/>
          <p14:tracePt t="37181" x="9513888" y="2039938"/>
          <p14:tracePt t="37194" x="9475788" y="2065338"/>
          <p14:tracePt t="37197" x="9450388" y="2078038"/>
          <p14:tracePt t="37210" x="9401175" y="2114550"/>
          <p14:tracePt t="37227" x="9350375" y="2152650"/>
          <p14:tracePt t="37244" x="9324975" y="2190750"/>
          <p14:tracePt t="37261" x="9288463" y="2227263"/>
          <p14:tracePt t="37277" x="9250363" y="2265363"/>
          <p14:tracePt t="37294" x="9224963" y="2303463"/>
          <p14:tracePt t="37311" x="9188450" y="2352675"/>
          <p14:tracePt t="37328" x="9124950" y="2414588"/>
          <p14:tracePt t="37332" x="9099550" y="2427288"/>
          <p14:tracePt t="37345" x="9075738" y="2452688"/>
          <p14:tracePt t="37349" x="9063038" y="2490788"/>
          <p14:tracePt t="37361" x="9037638" y="2503488"/>
          <p14:tracePt t="37365" x="9024938" y="2527300"/>
          <p14:tracePt t="37377" x="9012238" y="2565400"/>
          <p14:tracePt t="37381" x="8999538" y="2590800"/>
          <p14:tracePt t="37395" x="8975725" y="2640013"/>
          <p14:tracePt t="37411" x="8963025" y="2703513"/>
          <p14:tracePt t="37428" x="8963025" y="2765425"/>
          <p14:tracePt t="37445" x="8937625" y="2828925"/>
          <p14:tracePt t="37462" x="8937625" y="2903538"/>
          <p14:tracePt t="37478" x="8937625" y="2952750"/>
          <p14:tracePt t="37494" x="8937625" y="3003550"/>
          <p14:tracePt t="37511" x="8963025" y="3054350"/>
          <p14:tracePt t="37527" x="9024938" y="3103563"/>
          <p14:tracePt t="37531" x="9075738" y="3141663"/>
          <p14:tracePt t="37545" x="9099550" y="3154363"/>
          <p14:tracePt t="37548" x="9124950" y="3178175"/>
          <p14:tracePt t="37561" x="9137650" y="3178175"/>
          <p14:tracePt t="37564" x="9150350" y="3190875"/>
          <p14:tracePt t="37578" x="9188450" y="3203575"/>
          <p14:tracePt t="37595" x="9212263" y="3203575"/>
          <p14:tracePt t="37611" x="9224963" y="3216275"/>
          <p14:tracePt t="37629" x="9275763" y="3216275"/>
          <p14:tracePt t="37645" x="9312275" y="3228975"/>
          <p14:tracePt t="37662" x="9363075" y="3228975"/>
          <p14:tracePt t="37678" x="9413875" y="3228975"/>
          <p14:tracePt t="37694" x="9450388" y="3228975"/>
          <p14:tracePt t="37711" x="9513888" y="3228975"/>
          <p14:tracePt t="37728" x="9575800" y="3228975"/>
          <p14:tracePt t="37733" x="9613900" y="3228975"/>
          <p14:tracePt t="37745" x="9650413" y="3216275"/>
          <p14:tracePt t="37748" x="9701213" y="3203575"/>
          <p14:tracePt t="37760" x="9763125" y="3190875"/>
          <p14:tracePt t="37777" x="9852025" y="3178175"/>
          <p14:tracePt t="37779" x="9913938" y="3154363"/>
          <p14:tracePt t="37794" x="9952038" y="3128963"/>
          <p14:tracePt t="37796" x="9988550" y="3103563"/>
          <p14:tracePt t="37810" x="10113963" y="3028950"/>
          <p14:tracePt t="37827" x="10213975" y="2941638"/>
          <p14:tracePt t="37844" x="10326688" y="2828925"/>
          <p14:tracePt t="37860" x="10414000" y="2703513"/>
          <p14:tracePt t="37877" x="10477500" y="2552700"/>
          <p14:tracePt t="37894" x="10514013" y="2427288"/>
          <p14:tracePt t="37911" x="10514013" y="2352675"/>
          <p14:tracePt t="37915" x="10514013" y="2314575"/>
          <p14:tracePt t="37927" x="10514013" y="2290763"/>
          <p14:tracePt t="37929" x="10514013" y="2278063"/>
          <p14:tracePt t="37944" x="10514013" y="2265363"/>
          <p14:tracePt t="37946" x="10514013" y="2239963"/>
          <p14:tracePt t="37961" x="10514013" y="2227263"/>
          <p14:tracePt t="37963" x="10502900" y="2214563"/>
          <p14:tracePt t="37978" x="10464800" y="2201863"/>
          <p14:tracePt t="37994" x="10439400" y="2190750"/>
          <p14:tracePt t="38011" x="10390188" y="2178050"/>
          <p14:tracePt t="38028" x="10339388" y="2165350"/>
          <p14:tracePt t="38044" x="10213975" y="2139950"/>
          <p14:tracePt t="38061" x="10088563" y="2127250"/>
          <p14:tracePt t="38078" x="9988550" y="2127250"/>
          <p14:tracePt t="38094" x="9939338" y="2127250"/>
          <p14:tracePt t="38111" x="9888538" y="2127250"/>
          <p14:tracePt t="38128" x="9813925" y="2127250"/>
          <p14:tracePt t="38130" x="9788525" y="2127250"/>
          <p14:tracePt t="38144" x="9750425" y="2127250"/>
          <p14:tracePt t="38147" x="9726613" y="2127250"/>
          <p14:tracePt t="38161" x="9701213" y="2127250"/>
          <p14:tracePt t="38163" x="9675813" y="2127250"/>
          <p14:tracePt t="38178" x="9601200" y="2165350"/>
          <p14:tracePt t="38195" x="9550400" y="2201863"/>
          <p14:tracePt t="38212" x="9463088" y="2265363"/>
          <p14:tracePt t="38229" x="9401175" y="2339975"/>
          <p14:tracePt t="38244" x="9324975" y="2427288"/>
          <p14:tracePt t="38261" x="9275763" y="2503488"/>
          <p14:tracePt t="38278" x="9212263" y="2603500"/>
          <p14:tracePt t="38295" x="9150350" y="2716213"/>
          <p14:tracePt t="38311" x="9124950" y="2790825"/>
          <p14:tracePt t="38314" x="9112250" y="2828925"/>
          <p14:tracePt t="38329" x="9099550" y="2865438"/>
          <p14:tracePt t="38331" x="9099550" y="2890838"/>
          <p14:tracePt t="38346" x="9099550" y="2903538"/>
          <p14:tracePt t="38348" x="9099550" y="2928938"/>
          <p14:tracePt t="38362" x="9088438" y="2965450"/>
          <p14:tracePt t="38379" x="9088438" y="2978150"/>
          <p14:tracePt t="38396" x="9088438" y="2990850"/>
          <p14:tracePt t="38515" x="9088438" y="3003550"/>
          <p14:tracePt t="38547" x="9099550" y="3003550"/>
          <p14:tracePt t="38565" x="9112250" y="3003550"/>
          <p14:tracePt t="38572" x="9124950" y="3003550"/>
          <p14:tracePt t="38588" x="9137650" y="3003550"/>
          <p14:tracePt t="38600" x="9163050" y="3003550"/>
          <p14:tracePt t="38614" x="9199563" y="3016250"/>
          <p14:tracePt t="38630" x="9263063" y="3028950"/>
          <p14:tracePt t="38647" x="9324975" y="3028950"/>
          <p14:tracePt t="38664" x="9363075" y="3028950"/>
          <p14:tracePt t="38667" x="9375775" y="3028950"/>
          <p14:tracePt t="38680" x="9401175" y="3028950"/>
          <p14:tracePt t="38682" x="9413875" y="3028950"/>
          <p14:tracePt t="38697" x="9424988" y="3028950"/>
          <p14:tracePt t="38699" x="9450388" y="3028950"/>
          <p14:tracePt t="39123" x="9463088" y="3028950"/>
          <p14:tracePt t="39130" x="9513888" y="3028950"/>
          <p14:tracePt t="39139" x="9601200" y="3028950"/>
          <p14:tracePt t="39148" x="9701213" y="3028950"/>
          <p14:tracePt t="39164" x="9926638" y="2990850"/>
          <p14:tracePt t="39181" x="10201275" y="2952750"/>
          <p14:tracePt t="39197" x="10452100" y="2916238"/>
          <p14:tracePt t="39214" x="10652125" y="2865438"/>
          <p14:tracePt t="39232" x="10815638" y="2816225"/>
          <p14:tracePt t="39236" x="10890250" y="2790825"/>
          <p14:tracePt t="39248" x="10939463" y="2778125"/>
          <p14:tracePt t="39251" x="10977563" y="2765425"/>
          <p14:tracePt t="39265" x="11015663" y="2752725"/>
          <p14:tracePt t="39268" x="11041063" y="2740025"/>
          <p14:tracePt t="39282" x="11077575" y="2740025"/>
          <p14:tracePt t="39300" x="11102975" y="2740025"/>
          <p14:tracePt t="39315" x="11115675" y="2728913"/>
          <p14:tracePt t="39435" x="11115675" y="2752725"/>
          <p14:tracePt t="39443" x="11102975" y="2778125"/>
          <p14:tracePt t="39452" x="11090275" y="2790825"/>
          <p14:tracePt t="39466" x="11052175" y="2828925"/>
          <p14:tracePt t="39468" x="11028363" y="2865438"/>
          <p14:tracePt t="39483" x="10952163" y="2928938"/>
          <p14:tracePt t="39499" x="10890250" y="3016250"/>
          <p14:tracePt t="39515" x="10828338" y="3078163"/>
          <p14:tracePt t="39532" x="10752138" y="3165475"/>
          <p14:tracePt t="39549" x="10690225" y="3216275"/>
          <p14:tracePt t="39565" x="10652125" y="3290888"/>
          <p14:tracePt t="39582" x="10639425" y="3316288"/>
          <p14:tracePt t="39599" x="10626725" y="3316288"/>
          <p14:tracePt t="39616" x="10626725" y="3328988"/>
          <p14:tracePt t="39675" x="10639425" y="3328988"/>
          <p14:tracePt t="39683" x="10677525" y="3328988"/>
          <p14:tracePt t="39691" x="10715625" y="3341688"/>
          <p14:tracePt t="39700" x="10752138" y="3354388"/>
          <p14:tracePt t="39716" x="10864850" y="3354388"/>
          <p14:tracePt t="39733" x="11002963" y="3354388"/>
          <p14:tracePt t="39749" x="11090275" y="3354388"/>
          <p14:tracePt t="39766" x="11164888" y="3328988"/>
          <p14:tracePt t="39782" x="11190288" y="3328988"/>
          <p14:tracePt t="39799" x="11202988" y="3328988"/>
          <p14:tracePt t="39883" x="11190288" y="3328988"/>
          <p14:tracePt t="39891" x="11141075" y="3328988"/>
          <p14:tracePt t="39899" x="11052175" y="3328988"/>
          <p14:tracePt t="39917" x="10877550" y="3328988"/>
          <p14:tracePt t="39932" x="10690225" y="3341688"/>
          <p14:tracePt t="39949" x="10539413" y="3341688"/>
          <p14:tracePt t="39966" x="10464800" y="3341688"/>
          <p14:tracePt t="39984" x="10452100" y="3354388"/>
          <p14:tracePt t="40043" x="10514013" y="3354388"/>
          <p14:tracePt t="40051" x="10626725" y="3354388"/>
          <p14:tracePt t="40067" x="10864850" y="3303588"/>
          <p14:tracePt t="40084" x="11102975" y="3254375"/>
          <p14:tracePt t="40100" x="11228388" y="3241675"/>
          <p14:tracePt t="40116" x="11266488" y="3241675"/>
          <p14:tracePt t="40227" x="11253788" y="3241675"/>
          <p14:tracePt t="40235" x="11215688" y="3241675"/>
          <p14:tracePt t="40243" x="11190288" y="3241675"/>
          <p14:tracePt t="40251" x="11153775" y="3241675"/>
          <p14:tracePt t="40267" x="11090275" y="3241675"/>
          <p14:tracePt t="40284" x="11064875" y="3254375"/>
          <p14:tracePt t="40301" x="11052175" y="3254375"/>
          <p14:tracePt t="40587" x="11052175" y="3267075"/>
          <p14:tracePt t="40596" x="11002963" y="3290888"/>
          <p14:tracePt t="40602" x="10928350" y="3316288"/>
          <p14:tracePt t="40618" x="10752138" y="3403600"/>
          <p14:tracePt t="40635" x="10590213" y="3479800"/>
          <p14:tracePt t="40652" x="10452100" y="3541713"/>
          <p14:tracePt t="40667" x="10339388" y="3629025"/>
          <p14:tracePt t="40685" x="10252075" y="3703638"/>
          <p14:tracePt t="40701" x="10188575" y="3767138"/>
          <p14:tracePt t="40718" x="10126663" y="3854450"/>
          <p14:tracePt t="40735" x="10075863" y="3941763"/>
          <p14:tracePt t="40752" x="10026650" y="4005263"/>
          <p14:tracePt t="40755" x="10013950" y="4029075"/>
          <p14:tracePt t="40768" x="10001250" y="4067175"/>
          <p14:tracePt t="40771" x="9988550" y="4079875"/>
          <p14:tracePt t="40785" x="9975850" y="4105275"/>
          <p14:tracePt t="40787" x="9963150" y="4129088"/>
          <p14:tracePt t="40802" x="9952038" y="4141788"/>
          <p14:tracePt t="40819" x="9939338" y="4167188"/>
          <p14:tracePt t="40836" x="9913938" y="4192588"/>
          <p14:tracePt t="40852" x="9901238" y="4217988"/>
          <p14:tracePt t="40869" x="9888538" y="4241800"/>
          <p14:tracePt t="40885" x="9875838" y="4267200"/>
          <p14:tracePt t="40902" x="9863138" y="4267200"/>
          <p14:tracePt t="41003" x="9839325" y="4267200"/>
          <p14:tracePt t="41011" x="9826625" y="4267200"/>
          <p14:tracePt t="41019" x="9813925" y="4267200"/>
          <p14:tracePt t="41036" x="9801225" y="4267200"/>
          <p14:tracePt t="41053" x="9763125" y="4267200"/>
          <p14:tracePt t="41069" x="9739313" y="4267200"/>
          <p14:tracePt t="41086" x="9701213" y="4267200"/>
          <p14:tracePt t="41103" x="9663113" y="4279900"/>
          <p14:tracePt t="41119" x="9626600" y="4330700"/>
          <p14:tracePt t="41136" x="9588500" y="4379913"/>
          <p14:tracePt t="41138" x="9550400" y="4405313"/>
          <p14:tracePt t="41153" x="9525000" y="4430713"/>
          <p14:tracePt t="41155" x="9501188" y="4479925"/>
          <p14:tracePt t="41169" x="9475788" y="4505325"/>
          <p14:tracePt t="41171" x="9450388" y="4530725"/>
          <p14:tracePt t="41186" x="9424988" y="4567238"/>
          <p14:tracePt t="41188" x="9424988" y="4579938"/>
          <p14:tracePt t="41203" x="9388475" y="4618038"/>
          <p14:tracePt t="41219" x="9363075" y="4643438"/>
          <p14:tracePt t="41236" x="9350375" y="4705350"/>
          <p14:tracePt t="41253" x="9337675" y="4730750"/>
          <p14:tracePt t="41269" x="9337675" y="4792663"/>
          <p14:tracePt t="41286" x="9337675" y="4805363"/>
          <p14:tracePt t="41303" x="9337675" y="4856163"/>
          <p14:tracePt t="41307" x="9337675" y="4879975"/>
          <p14:tracePt t="41320" x="9337675" y="4905375"/>
          <p14:tracePt t="41323" x="9350375" y="4943475"/>
          <p14:tracePt t="41337" x="9375775" y="4968875"/>
          <p14:tracePt t="41339" x="9388475" y="4981575"/>
          <p14:tracePt t="41355" x="9475788" y="5018088"/>
          <p14:tracePt t="41371" x="9575800" y="5068888"/>
          <p14:tracePt t="41387" x="9650413" y="5092700"/>
          <p14:tracePt t="41403" x="9701213" y="5118100"/>
          <p14:tracePt t="41421" x="9788525" y="5143500"/>
          <p14:tracePt t="41437" x="9875838" y="5168900"/>
          <p14:tracePt t="41453" x="10001250" y="5181600"/>
          <p14:tracePt t="41470" x="10113963" y="5181600"/>
          <p14:tracePt t="41487" x="10213975" y="5181600"/>
          <p14:tracePt t="41504" x="10277475" y="5181600"/>
          <p14:tracePt t="41507" x="10288588" y="5181600"/>
          <p14:tracePt t="41521" x="10313988" y="5181600"/>
          <p14:tracePt t="41524" x="10339388" y="5181600"/>
          <p14:tracePt t="41537" x="10364788" y="5168900"/>
          <p14:tracePt t="41539" x="10390188" y="5168900"/>
          <p14:tracePt t="41556" x="10439400" y="5130800"/>
          <p14:tracePt t="41571" x="10502900" y="5092700"/>
          <p14:tracePt t="41587" x="10577513" y="5030788"/>
          <p14:tracePt t="41605" x="10639425" y="4956175"/>
          <p14:tracePt t="41620" x="10677525" y="4868863"/>
          <p14:tracePt t="41637" x="10690225" y="4805363"/>
          <p14:tracePt t="41654" x="10702925" y="4756150"/>
          <p14:tracePt t="41671" x="10702925" y="4692650"/>
          <p14:tracePt t="41675" x="10702925" y="4667250"/>
          <p14:tracePt t="41687" x="10702925" y="4643438"/>
          <p14:tracePt t="41691" x="10702925" y="4630738"/>
          <p14:tracePt t="41705" x="10702925" y="4605338"/>
          <p14:tracePt t="41708" x="10677525" y="4592638"/>
          <p14:tracePt t="41722" x="10664825" y="4579938"/>
          <p14:tracePt t="41724" x="10652125" y="4554538"/>
          <p14:tracePt t="41738" x="10602913" y="4518025"/>
          <p14:tracePt t="41755" x="10564813" y="4492625"/>
          <p14:tracePt t="41771" x="10526713" y="4467225"/>
          <p14:tracePt t="41788" x="10464800" y="4443413"/>
          <p14:tracePt t="41805" x="10414000" y="4418013"/>
          <p14:tracePt t="41821" x="10352088" y="4405313"/>
          <p14:tracePt t="41837" x="10288588" y="4379913"/>
          <p14:tracePt t="41854" x="10239375" y="4379913"/>
          <p14:tracePt t="41871" x="10213975" y="4367213"/>
          <p14:tracePt t="41875" x="10201275" y="4367213"/>
          <p14:tracePt t="41888" x="10188575" y="4367213"/>
          <p14:tracePt t="41891" x="10177463" y="4367213"/>
          <p14:tracePt t="41905" x="10164763" y="4367213"/>
          <p14:tracePt t="41923" x="10126663" y="4367213"/>
          <p14:tracePt t="41939" x="10088563" y="4367213"/>
          <p14:tracePt t="41956" x="10052050" y="4379913"/>
          <p14:tracePt t="41972" x="10001250" y="4405313"/>
          <p14:tracePt t="41989" x="9952038" y="4418013"/>
          <p14:tracePt t="42005" x="9901238" y="4443413"/>
          <p14:tracePt t="42022" x="9839325" y="4467225"/>
          <p14:tracePt t="42040" x="9788525" y="4505325"/>
          <p14:tracePt t="42043" x="9750425" y="4543425"/>
          <p14:tracePt t="42057" x="9713913" y="4567238"/>
          <p14:tracePt t="42059" x="9688513" y="4605338"/>
          <p14:tracePt t="42075" x="9613900" y="4692650"/>
          <p14:tracePt t="42091" x="9550400" y="4779963"/>
          <p14:tracePt t="42106" x="9525000" y="4818063"/>
          <p14:tracePt t="42124" x="9488488" y="4892675"/>
          <p14:tracePt t="42126" x="9475788" y="4943475"/>
          <p14:tracePt t="42140" x="9463088" y="4992688"/>
          <p14:tracePt t="42157" x="9463088" y="5030788"/>
          <p14:tracePt t="42159" x="9463088" y="5056188"/>
          <p14:tracePt t="42172" x="9463088" y="5092700"/>
          <p14:tracePt t="42188" x="9463088" y="5105400"/>
          <p14:tracePt t="42205" x="9463088" y="5130800"/>
          <p14:tracePt t="42222" x="9463088" y="5143500"/>
          <p14:tracePt t="42239" x="9463088" y="5156200"/>
          <p14:tracePt t="42255" x="9463088" y="5168900"/>
          <p14:tracePt t="42272" x="9488488" y="5194300"/>
          <p14:tracePt t="42288" x="9501188" y="5194300"/>
          <p14:tracePt t="42290" x="9513888" y="5194300"/>
          <p14:tracePt t="42305" x="9537700" y="5205413"/>
          <p14:tracePt t="42307" x="9550400" y="5218113"/>
          <p14:tracePt t="42322" x="9588500" y="5218113"/>
          <p14:tracePt t="42338" x="9663113" y="5230813"/>
          <p14:tracePt t="42354" x="9763125" y="5230813"/>
          <p14:tracePt t="42371" x="9863138" y="5230813"/>
          <p14:tracePt t="42388" x="9963150" y="5218113"/>
          <p14:tracePt t="42404" x="10013950" y="5181600"/>
          <p14:tracePt t="42421" x="10075863" y="5143500"/>
          <p14:tracePt t="42437" x="10101263" y="5105400"/>
          <p14:tracePt t="42454" x="10101263" y="5092700"/>
          <p14:tracePt t="42470" x="10101263" y="5081588"/>
          <p14:tracePt t="42487" x="10101263" y="5068888"/>
          <p14:tracePt t="42504" x="10101263" y="5056188"/>
          <p14:tracePt t="42521" x="10101263" y="5043488"/>
          <p14:tracePt t="42537" x="10101263" y="5030788"/>
          <p14:tracePt t="42763" x="10101263" y="5018088"/>
          <p14:tracePt t="42835" x="10088563" y="5005388"/>
          <p14:tracePt t="42891" x="10075863" y="5005388"/>
          <p14:tracePt t="42931" x="10064750" y="5005388"/>
          <p14:tracePt t="42979" x="10052050" y="5005388"/>
          <p14:tracePt t="43027" x="10039350" y="5005388"/>
          <p14:tracePt t="43227" x="10039350" y="4992688"/>
          <p14:tracePt t="43235" x="10039350" y="4981575"/>
          <p14:tracePt t="43251" x="10026650" y="4981575"/>
          <p14:tracePt t="43259" x="10013950" y="4981575"/>
          <p14:tracePt t="43275" x="9988550" y="4981575"/>
          <p14:tracePt t="43291" x="9963150" y="4981575"/>
          <p14:tracePt t="43310" x="9952038" y="4981575"/>
          <p14:tracePt t="43325" x="9926638" y="4981575"/>
          <p14:tracePt t="43347" x="9913938" y="4981575"/>
          <p14:tracePt t="43364" x="9901238" y="4981575"/>
          <p14:tracePt t="43376" x="9888538" y="4981575"/>
          <p14:tracePt t="43395" x="9875838" y="4981575"/>
          <p14:tracePt t="43443" x="9863138" y="4981575"/>
          <p14:tracePt t="43523" x="9863138" y="4968875"/>
          <p14:tracePt t="43531" x="9901238" y="4930775"/>
          <p14:tracePt t="43542" x="9963150" y="4868863"/>
          <p14:tracePt t="43559" x="10039350" y="4768850"/>
          <p14:tracePt t="43576" x="10088563" y="4692650"/>
          <p14:tracePt t="43579" x="10101263" y="4679950"/>
          <p14:tracePt t="43593" x="10113963" y="4656138"/>
          <p14:tracePt t="43683" x="10113963" y="4643438"/>
          <p14:tracePt t="43692" x="10113963" y="4630738"/>
          <p14:tracePt t="43715" x="10088563" y="4630738"/>
          <p14:tracePt t="43731" x="10075863" y="4630738"/>
          <p14:tracePt t="43739" x="10064750" y="4630738"/>
          <p14:tracePt t="43748" x="10052050" y="4630738"/>
          <p14:tracePt t="43760" x="10026650" y="4630738"/>
          <p14:tracePt t="43763" x="10013950" y="4630738"/>
          <p14:tracePt t="43776" x="10001250" y="4630738"/>
          <p14:tracePt t="43779" x="9988550" y="4630738"/>
          <p14:tracePt t="43793" x="9963150" y="4630738"/>
          <p14:tracePt t="43796" x="9952038" y="4630738"/>
          <p14:tracePt t="43811" x="9913938" y="4630738"/>
          <p14:tracePt t="43827" x="9901238" y="4630738"/>
          <p14:tracePt t="43851" x="9888538" y="4630738"/>
          <p14:tracePt t="43860" x="9875838" y="4630738"/>
          <p14:tracePt t="43907" x="9863138" y="4630738"/>
          <p14:tracePt t="43915" x="9839325" y="4630738"/>
          <p14:tracePt t="43926" x="9801225" y="4630738"/>
          <p14:tracePt t="43944" x="9663113" y="4630738"/>
          <p14:tracePt t="43947" x="9601200" y="4643438"/>
          <p14:tracePt t="43960" x="9525000" y="4656138"/>
          <p14:tracePt t="43963" x="9463088" y="4667250"/>
          <p14:tracePt t="43977" x="9388475" y="4679950"/>
          <p14:tracePt t="43979" x="9350375" y="4692650"/>
          <p14:tracePt t="43994" x="9312275" y="4705350"/>
          <p14:tracePt t="43996" x="9275763" y="4705350"/>
          <p14:tracePt t="44010" x="9212263" y="4705350"/>
          <p14:tracePt t="44027" x="9175750" y="4730750"/>
          <p14:tracePt t="44043" x="9124950" y="4756150"/>
          <p14:tracePt t="44060" x="9099550" y="4768850"/>
          <p14:tracePt t="44077" x="9075738" y="4805363"/>
          <p14:tracePt t="44094" x="9037638" y="4856163"/>
          <p14:tracePt t="44110" x="9024938" y="4905375"/>
          <p14:tracePt t="44128" x="9012238" y="4956175"/>
          <p14:tracePt t="44131" x="8999538" y="4992688"/>
          <p14:tracePt t="44144" x="8999538" y="5030788"/>
          <p14:tracePt t="44147" x="8999538" y="5068888"/>
          <p14:tracePt t="44161" x="8999538" y="5105400"/>
          <p14:tracePt t="44163" x="8999538" y="5143500"/>
          <p14:tracePt t="44177" x="8999538" y="5205413"/>
          <p14:tracePt t="44180" x="8999538" y="5256213"/>
          <p14:tracePt t="44195" x="9037638" y="5330825"/>
          <p14:tracePt t="44211" x="9063038" y="5418138"/>
          <p14:tracePt t="44228" x="9088438" y="5456238"/>
          <p14:tracePt t="44245" x="9124950" y="5494338"/>
          <p14:tracePt t="44261" x="9199563" y="5530850"/>
          <p14:tracePt t="44277" x="9301163" y="5543550"/>
          <p14:tracePt t="44295" x="9437688" y="5568950"/>
          <p14:tracePt t="44311" x="9637713" y="5568950"/>
          <p14:tracePt t="44328" x="9875838" y="5568950"/>
          <p14:tracePt t="44345" x="10113963" y="5568950"/>
          <p14:tracePt t="44347" x="10226675" y="5530850"/>
          <p14:tracePt t="44362" x="10439400" y="5430838"/>
          <p14:tracePt t="44379" x="10602913" y="5343525"/>
          <p14:tracePt t="44395" x="10702925" y="5256213"/>
          <p14:tracePt t="44411" x="10752138" y="5168900"/>
          <p14:tracePt t="44428" x="10777538" y="5118100"/>
          <p14:tracePt t="44444" x="10802938" y="5043488"/>
          <p14:tracePt t="44461" x="10802938" y="4956175"/>
          <p14:tracePt t="44478" x="10802938" y="4843463"/>
          <p14:tracePt t="44495" x="10802938" y="4768850"/>
          <p14:tracePt t="44498" x="10815638" y="4730750"/>
          <p14:tracePt t="44512" x="10815638" y="4692650"/>
          <p14:tracePt t="44516" x="10815638" y="4656138"/>
          <p14:tracePt t="44528" x="10815638" y="4618038"/>
          <p14:tracePt t="44531" x="10815638" y="4567238"/>
          <p14:tracePt t="44545" x="10815638" y="4530725"/>
          <p14:tracePt t="44547" x="10815638" y="4479925"/>
          <p14:tracePt t="44563" x="10777538" y="4379913"/>
          <p14:tracePt t="44579" x="10726738" y="4292600"/>
          <p14:tracePt t="44595" x="10664825" y="4241800"/>
          <p14:tracePt t="44612" x="10577513" y="4154488"/>
          <p14:tracePt t="44628" x="10464800" y="4092575"/>
          <p14:tracePt t="44645" x="10313988" y="4029075"/>
          <p14:tracePt t="44662" x="10201275" y="3992563"/>
          <p14:tracePt t="44678" x="10126663" y="3979863"/>
          <p14:tracePt t="44696" x="10052050" y="3967163"/>
          <p14:tracePt t="44698" x="10013950" y="3967163"/>
          <p14:tracePt t="44712" x="9975850" y="3967163"/>
          <p14:tracePt t="44714" x="9952038" y="3967163"/>
          <p14:tracePt t="44729" x="9939338" y="3967163"/>
          <p14:tracePt t="44731" x="9901238" y="3967163"/>
          <p14:tracePt t="44747" x="9863138" y="3967163"/>
          <p14:tracePt t="44763" x="9826625" y="3967163"/>
          <p14:tracePt t="44778" x="9763125" y="3967163"/>
          <p14:tracePt t="44794" x="9713913" y="3979863"/>
          <p14:tracePt t="44811" x="9650413" y="4005263"/>
          <p14:tracePt t="44827" x="9575800" y="4029075"/>
          <p14:tracePt t="44844" x="9525000" y="4079875"/>
          <p14:tracePt t="44860" x="9450388" y="4117975"/>
          <p14:tracePt t="44877" x="9413875" y="4179888"/>
          <p14:tracePt t="44893" x="9375775" y="4230688"/>
          <p14:tracePt t="44910" x="9337675" y="4292600"/>
          <p14:tracePt t="44927" x="9301163" y="4354513"/>
          <p14:tracePt t="44944" x="9263063" y="4430713"/>
          <p14:tracePt t="44946" x="9224963" y="4492625"/>
          <p14:tracePt t="44961" x="9150350" y="4630738"/>
          <p14:tracePt t="44977" x="9088438" y="4718050"/>
          <p14:tracePt t="44997" x="9037638" y="4792663"/>
          <p14:tracePt t="45012" x="8999538" y="4868863"/>
          <p14:tracePt t="45029" x="8963025" y="4918075"/>
          <p14:tracePt t="45046" x="8937625" y="4956175"/>
          <p14:tracePt t="45063" x="8937625" y="4992688"/>
          <p14:tracePt t="45080" x="8937625" y="5018088"/>
          <p14:tracePt t="45096" x="8912225" y="5056188"/>
          <p14:tracePt t="45099" x="8912225" y="5081588"/>
          <p14:tracePt t="45114" x="8912225" y="5143500"/>
          <p14:tracePt t="45130" x="8912225" y="5205413"/>
          <p14:tracePt t="45147" x="8912225" y="5243513"/>
          <p14:tracePt t="45149" x="8912225" y="5268913"/>
          <p14:tracePt t="45163" x="8912225" y="5330825"/>
          <p14:tracePt t="45180" x="8924925" y="5381625"/>
          <p14:tracePt t="45196" x="8950325" y="5443538"/>
          <p14:tracePt t="45212" x="9037638" y="5481638"/>
          <p14:tracePt t="45230" x="9137650" y="5494338"/>
          <p14:tracePt t="45248" x="9324975" y="5494338"/>
          <p14:tracePt t="45251" x="9424988" y="5494338"/>
          <p14:tracePt t="45264" x="9525000" y="5494338"/>
          <p14:tracePt t="45267" x="9626600" y="5494338"/>
          <p14:tracePt t="45281" x="9726613" y="5494338"/>
          <p14:tracePt t="45284" x="9839325" y="5494338"/>
          <p14:tracePt t="45297" x="9939338" y="5481638"/>
          <p14:tracePt t="45299" x="10026650" y="5468938"/>
          <p14:tracePt t="45315" x="10188575" y="5418138"/>
          <p14:tracePt t="45331" x="10313988" y="5368925"/>
          <p14:tracePt t="45347" x="10390188" y="5330825"/>
          <p14:tracePt t="45364" x="10439400" y="5294313"/>
          <p14:tracePt t="45380" x="10452100" y="5243513"/>
          <p14:tracePt t="45397" x="10452100" y="5205413"/>
          <p14:tracePt t="45414" x="10452100" y="5168900"/>
          <p14:tracePt t="45430" x="10390188" y="5130800"/>
          <p14:tracePt t="45447" x="10313988" y="5105400"/>
          <p14:tracePt t="45465" x="10213975" y="5081588"/>
          <p14:tracePt t="45468" x="10152063" y="5068888"/>
          <p14:tracePt t="45481" x="10075863" y="5056188"/>
          <p14:tracePt t="45483" x="10013950" y="5056188"/>
          <p14:tracePt t="45498" x="9952038" y="5056188"/>
          <p14:tracePt t="45500" x="9901238" y="5043488"/>
          <p14:tracePt t="45515" x="9801225" y="5043488"/>
          <p14:tracePt t="45531" x="9713913" y="5043488"/>
          <p14:tracePt t="45548" x="9663113" y="5043488"/>
          <p14:tracePt t="45564" x="9626600" y="5043488"/>
          <p14:tracePt t="45581" x="9601200" y="5068888"/>
          <p14:tracePt t="45598" x="9563100" y="5118100"/>
          <p14:tracePt t="45615" x="9563100" y="5156200"/>
          <p14:tracePt t="45631" x="9563100" y="5205413"/>
          <p14:tracePt t="45648" x="9563100" y="5230813"/>
          <p14:tracePt t="45651" x="9563100" y="5243513"/>
          <p14:tracePt t="45665" x="9563100" y="5281613"/>
          <p14:tracePt t="45668" x="9563100" y="5305425"/>
          <p14:tracePt t="45682" x="9601200" y="5343525"/>
          <p14:tracePt t="45698" x="9650413" y="5381625"/>
          <p14:tracePt t="45715" x="9701213" y="5394325"/>
          <p14:tracePt t="45731" x="9750425" y="5418138"/>
          <p14:tracePt t="45749" x="9801225" y="5418138"/>
          <p14:tracePt t="45765" x="9839325" y="5430838"/>
          <p14:tracePt t="45781" x="9888538" y="5430838"/>
          <p14:tracePt t="45798" x="9939338" y="5430838"/>
          <p14:tracePt t="45816" x="9988550" y="5430838"/>
          <p14:tracePt t="45819" x="10013950" y="5430838"/>
          <p14:tracePt t="45832" x="10026650" y="5430838"/>
          <p14:tracePt t="45835" x="10039350" y="5430838"/>
          <p14:tracePt t="45848" x="10075863" y="5418138"/>
          <p14:tracePt t="45851" x="10101263" y="5407025"/>
          <p14:tracePt t="45865" x="10126663" y="5394325"/>
          <p14:tracePt t="45868" x="10164763" y="5381625"/>
          <p14:tracePt t="45882" x="10226675" y="5356225"/>
          <p14:tracePt t="45884" x="10264775" y="5330825"/>
          <p14:tracePt t="45899" x="10364788" y="5281613"/>
          <p14:tracePt t="45915" x="10477500" y="5205413"/>
          <p14:tracePt t="45932" x="10577513" y="5168900"/>
          <p14:tracePt t="45949" x="10652125" y="5130800"/>
          <p14:tracePt t="45964" x="10690225" y="5130800"/>
          <p14:tracePt t="45982" x="10702925" y="5130800"/>
          <p14:tracePt t="46000" x="10715625" y="5130800"/>
          <p14:tracePt t="46123" x="10664825" y="5168900"/>
          <p14:tracePt t="46132" x="10626725" y="5205413"/>
          <p14:tracePt t="46142" x="10564813" y="5243513"/>
          <p14:tracePt t="46149" x="10526713" y="5268913"/>
          <p14:tracePt t="46166" x="10490200" y="5305425"/>
          <p14:tracePt t="46183" x="10464800" y="5343525"/>
          <p14:tracePt t="46199" x="10452100" y="5356225"/>
          <p14:tracePt t="46216" x="10452100" y="5368925"/>
          <p14:tracePt t="46233" x="10452100" y="5381625"/>
          <p14:tracePt t="46250" x="10490200" y="5394325"/>
          <p14:tracePt t="46267" x="10590213" y="5407025"/>
          <p14:tracePt t="46283" x="10777538" y="5418138"/>
          <p14:tracePt t="46299" x="11028363" y="5418138"/>
          <p14:tracePt t="46316" x="11253788" y="5418138"/>
          <p14:tracePt t="46334" x="11403013" y="5418138"/>
          <p14:tracePt t="46350" x="11453813" y="5418138"/>
          <p14:tracePt t="46366" x="11466513" y="5418138"/>
          <p14:tracePt t="46427" x="11453813" y="5418138"/>
          <p14:tracePt t="46435" x="11415713" y="5418138"/>
          <p14:tracePt t="46451" x="11241088" y="5430838"/>
          <p14:tracePt t="46467" x="10964863" y="5443538"/>
          <p14:tracePt t="46483" x="10677525" y="5456238"/>
          <p14:tracePt t="46500" x="10439400" y="5456238"/>
          <p14:tracePt t="46517" x="10277475" y="5456238"/>
          <p14:tracePt t="46533" x="10239375" y="5456238"/>
          <p14:tracePt t="46550" x="10226675" y="5456238"/>
          <p14:tracePt t="46619" x="10239375" y="5456238"/>
          <p14:tracePt t="46627" x="10277475" y="5456238"/>
          <p14:tracePt t="46634" x="10326688" y="5456238"/>
          <p14:tracePt t="46651" x="10502900" y="5456238"/>
          <p14:tracePt t="46668" x="10702925" y="5456238"/>
          <p14:tracePt t="46684" x="10864850" y="5456238"/>
          <p14:tracePt t="46700" x="10964863" y="5456238"/>
          <p14:tracePt t="46717" x="11015663" y="5456238"/>
          <p14:tracePt t="46779" x="10977563" y="5468938"/>
          <p14:tracePt t="46787" x="10915650" y="5481638"/>
          <p14:tracePt t="46801" x="10828338" y="5494338"/>
          <p14:tracePt t="46803" x="10726738" y="5507038"/>
          <p14:tracePt t="46818" x="10452100" y="5507038"/>
          <p14:tracePt t="46835" x="10152063" y="5518150"/>
          <p14:tracePt t="46851" x="9901238" y="5518150"/>
          <p14:tracePt t="46868" x="9775825" y="5518150"/>
          <p14:tracePt t="46885" x="9750425" y="5518150"/>
          <p14:tracePt t="46901" x="9739313" y="5518150"/>
          <p14:tracePt t="46923" x="9801225" y="5518150"/>
          <p14:tracePt t="46935" x="9901238" y="5518150"/>
          <p14:tracePt t="46939" x="10039350" y="5518150"/>
          <p14:tracePt t="46952" x="10188575" y="5518150"/>
          <p14:tracePt t="46955" x="10352088" y="5518150"/>
          <p14:tracePt t="46968" x="10514013" y="5518150"/>
          <p14:tracePt t="46971" x="10652125" y="5518150"/>
          <p14:tracePt t="46985" x="10790238" y="5518150"/>
          <p14:tracePt t="46987" x="10890250" y="5518150"/>
          <p14:tracePt t="47003" x="10990263" y="5518150"/>
          <p14:tracePt t="47019" x="11002963" y="5518150"/>
          <p14:tracePt t="47132" x="11002963" y="5507038"/>
          <p14:tracePt t="47147" x="11002963" y="5494338"/>
          <p14:tracePt t="47155" x="10990263" y="5481638"/>
          <p14:tracePt t="47171" x="10990263" y="5468938"/>
          <p14:tracePt t="47187" x="10977563" y="5468938"/>
          <p14:tracePt t="47203" x="10977563" y="5456238"/>
          <p14:tracePt t="47220" x="10977563" y="5430838"/>
          <p14:tracePt t="47237" x="10977563" y="5356225"/>
          <p14:tracePt t="47254" x="10977563" y="5281613"/>
          <p14:tracePt t="47258" x="10977563" y="5156200"/>
          <p14:tracePt t="47260" x="10977563" y="5043488"/>
          <p14:tracePt t="47270" x="10977563" y="4943475"/>
          <p14:tracePt t="47286" x="10990263" y="4743450"/>
          <p14:tracePt t="47303" x="11015663" y="4567238"/>
          <p14:tracePt t="47319" x="11041063" y="4443413"/>
          <p14:tracePt t="47323" x="11041063" y="4405313"/>
          <p14:tracePt t="47336" x="11041063" y="4392613"/>
          <p14:tracePt t="47339" x="11052175" y="4367213"/>
          <p14:tracePt t="47353" x="11052175" y="4354513"/>
          <p14:tracePt t="47355" x="11052175" y="4341813"/>
          <p14:tracePt t="47369" x="11052175" y="4330700"/>
          <p14:tracePt t="47386" x="11052175" y="4318000"/>
          <p14:tracePt t="47427" x="11052175" y="4305300"/>
          <p14:tracePt t="47443" x="11052175" y="4292600"/>
          <p14:tracePt t="47453" x="11052175" y="4279900"/>
          <p14:tracePt t="47461" x="11052175" y="4267200"/>
          <p14:tracePt t="47469" x="11052175" y="4230688"/>
          <p14:tracePt t="47486" x="11041063" y="4167188"/>
          <p14:tracePt t="47502" x="11002963" y="4067175"/>
          <p14:tracePt t="47519" x="10977563" y="3992563"/>
          <p14:tracePt t="47523" x="10977563" y="3954463"/>
          <p14:tracePt t="47536" x="10977563" y="3929063"/>
          <p14:tracePt t="47539" x="10964863" y="3905250"/>
          <p14:tracePt t="47553" x="10952163" y="3879850"/>
          <p14:tracePt t="47556" x="10952163" y="3854450"/>
          <p14:tracePt t="47570" x="10952163" y="3803650"/>
          <p14:tracePt t="47587" x="10952163" y="3767138"/>
          <p14:tracePt t="47603" x="10939463" y="3741738"/>
          <p14:tracePt t="47619" x="10939463" y="3703638"/>
          <p14:tracePt t="47637" x="10939463" y="3692525"/>
          <p14:tracePt t="47653" x="10939463" y="3667125"/>
          <p14:tracePt t="47670" x="10939463" y="3654425"/>
          <p14:tracePt t="47686" x="10939463" y="3641725"/>
          <p14:tracePt t="47795" x="10928350" y="3641725"/>
          <p14:tracePt t="47803" x="10915650" y="3641725"/>
          <p14:tracePt t="47811" x="10890250" y="3679825"/>
          <p14:tracePt t="47820" x="10864850" y="3741738"/>
          <p14:tracePt t="47837" x="10815638" y="3829050"/>
          <p14:tracePt t="47853" x="10764838" y="3892550"/>
          <p14:tracePt t="47870" x="10764838" y="3916363"/>
          <p14:tracePt t="47887" x="10764838" y="3929063"/>
          <p14:tracePt t="47979" x="10764838" y="3892550"/>
          <p14:tracePt t="47987" x="10764838" y="3829050"/>
          <p14:tracePt t="47995" x="10777538" y="3741738"/>
          <p14:tracePt t="48004" x="10815638" y="3641725"/>
          <p14:tracePt t="48021" x="10852150" y="3516313"/>
          <p14:tracePt t="48037" x="10877550" y="3429000"/>
          <p14:tracePt t="48055" x="10890250" y="3378200"/>
          <p14:tracePt t="48070" x="10890250" y="3367088"/>
          <p14:tracePt t="48187" x="10877550" y="3367088"/>
          <p14:tracePt t="48195" x="10852150" y="3367088"/>
          <p14:tracePt t="48205" x="10828338" y="3367088"/>
          <p14:tracePt t="48221" x="10752138" y="3403600"/>
          <p14:tracePt t="48237" x="10626725" y="3479800"/>
          <p14:tracePt t="48254" x="10464800" y="3554413"/>
          <p14:tracePt t="48271" x="10288588" y="3654425"/>
          <p14:tracePt t="48275" x="10188575" y="3692525"/>
          <p14:tracePt t="48288" x="10088563" y="3741738"/>
          <p14:tracePt t="48291" x="9988550" y="3779838"/>
          <p14:tracePt t="48305" x="9875838" y="3816350"/>
          <p14:tracePt t="48307" x="9775825" y="3854450"/>
          <p14:tracePt t="48323" x="9613900" y="3929063"/>
          <p14:tracePt t="48339" x="9513888" y="3967163"/>
          <p14:tracePt t="48355" x="9450388" y="4005263"/>
          <p14:tracePt t="48371" x="9424988" y="4005263"/>
          <p14:tracePt t="48683" x="9424988" y="4017963"/>
          <p14:tracePt t="48691" x="9424988" y="4029075"/>
          <p14:tracePt t="48706" x="9401175" y="4041775"/>
          <p14:tracePt t="48723" x="9401175" y="4054475"/>
          <p14:tracePt t="48739" x="9401175" y="4079875"/>
          <p14:tracePt t="48756" x="9401175" y="4092575"/>
          <p14:tracePt t="48787" x="9413875" y="4092575"/>
          <p14:tracePt t="48796" x="9463088" y="4092575"/>
          <p14:tracePt t="48806" x="9563100" y="4092575"/>
          <p14:tracePt t="48822" x="9913938" y="4092575"/>
          <p14:tracePt t="48839" x="10564813" y="4092575"/>
          <p14:tracePt t="48843" x="10902950" y="4092575"/>
          <p14:tracePt t="48856" x="11177588" y="4079875"/>
          <p14:tracePt t="48859" x="11428413" y="4079875"/>
          <p14:tracePt t="48873" x="11628438" y="4079875"/>
          <p14:tracePt t="48875" x="11779250" y="4079875"/>
          <p14:tracePt t="48891" x="11979275" y="4079875"/>
          <p14:tracePt t="48907" x="12053888" y="4079875"/>
          <p14:tracePt t="48923" x="12066588" y="4079875"/>
          <p14:tracePt t="49011" x="12066588" y="4067175"/>
          <p14:tracePt t="49019" x="12091988" y="4067175"/>
          <p14:tracePt t="49027" x="12104688" y="4067175"/>
          <p14:tracePt t="49040" x="12130088" y="4041775"/>
          <p14:tracePt t="49044" x="12153900" y="4029075"/>
          <p14:tracePt t="53156" x="11853863" y="3579813"/>
          <p14:tracePt t="53167" x="11666538" y="3541713"/>
          <p14:tracePt t="53170" x="11466513" y="3490913"/>
          <p14:tracePt t="53184" x="11241088" y="3467100"/>
          <p14:tracePt t="53187" x="11002963" y="3416300"/>
          <p14:tracePt t="53201" x="10739438" y="3341688"/>
          <p14:tracePt t="53204" x="10464800" y="3267075"/>
          <p14:tracePt t="53218" x="10039350" y="3165475"/>
          <p14:tracePt t="53235" x="9763125" y="3090863"/>
          <p14:tracePt t="53251" x="9601200" y="3028950"/>
          <p14:tracePt t="53268" x="9488488" y="2978150"/>
          <p14:tracePt t="53285" x="9337675" y="2903538"/>
          <p14:tracePt t="53301" x="9099550" y="2816225"/>
          <p14:tracePt t="53317" x="8786813" y="2716213"/>
          <p14:tracePt t="53335" x="8424863" y="2616200"/>
          <p14:tracePt t="53351" x="7948613" y="2478088"/>
          <p14:tracePt t="53355" x="7661275" y="2378075"/>
          <p14:tracePt t="53368" x="7385050" y="2265363"/>
          <p14:tracePt t="53371" x="7085013" y="2139950"/>
          <p14:tracePt t="53386" x="6834188" y="2001838"/>
          <p14:tracePt t="53388" x="6596063" y="1865313"/>
          <p14:tracePt t="53402" x="6183313" y="1589088"/>
          <p14:tracePt t="53419" x="5908675" y="1376363"/>
          <p14:tracePt t="53435" x="5695950" y="1176338"/>
          <p14:tracePt t="53452" x="5557838" y="1050925"/>
          <p14:tracePt t="53468" x="5483225" y="1038225"/>
          <p14:tracePt t="53485" x="5445125" y="1001713"/>
          <p14:tracePt t="53501" x="5445125" y="989013"/>
          <p14:tracePt t="53635" x="5419725" y="989013"/>
          <p14:tracePt t="53643" x="5407025" y="989013"/>
          <p14:tracePt t="53652" x="5370513" y="989013"/>
          <p14:tracePt t="53668" x="5270500" y="989013"/>
          <p14:tracePt t="53685" x="5057775" y="1076325"/>
          <p14:tracePt t="53702" x="4832350" y="1150938"/>
          <p14:tracePt t="53718" x="4606925" y="1176338"/>
          <p14:tracePt t="53735" x="4406900" y="1176338"/>
          <p14:tracePt t="53738" x="4294188" y="1189038"/>
          <p14:tracePt t="53753" x="4168775" y="1201738"/>
          <p14:tracePt t="53755" x="4068763" y="1201738"/>
          <p14:tracePt t="53769" x="3992563" y="1201738"/>
          <p14:tracePt t="53771" x="3905250" y="1214438"/>
          <p14:tracePt t="53786" x="3692525" y="1238250"/>
          <p14:tracePt t="53803" x="3517900" y="1250950"/>
          <p14:tracePt t="53819" x="3305175" y="1263650"/>
          <p14:tracePt t="53836" x="3116263" y="1276350"/>
          <p14:tracePt t="53852" x="2890838" y="1276350"/>
          <p14:tracePt t="53869" x="2741613" y="1276350"/>
          <p14:tracePt t="53887" x="2654300" y="1276350"/>
          <p14:tracePt t="53902" x="2565400" y="1276350"/>
          <p14:tracePt t="53919" x="2490788" y="1250950"/>
          <p14:tracePt t="53923" x="2465388" y="1250950"/>
          <p14:tracePt t="53936" x="2441575" y="1227138"/>
          <p14:tracePt t="53939" x="2403475" y="1214438"/>
          <p14:tracePt t="53954" x="2339975" y="1189038"/>
          <p14:tracePt t="53971" x="2252663" y="1125538"/>
          <p14:tracePt t="53987" x="2139950" y="1063625"/>
          <p14:tracePt t="54003" x="2065338" y="1014413"/>
          <p14:tracePt t="54021" x="1990725" y="976313"/>
          <p14:tracePt t="54036" x="1927225" y="963613"/>
          <p14:tracePt t="54052" x="1878013" y="925513"/>
          <p14:tracePt t="54070" x="1827213" y="901700"/>
          <p14:tracePt t="54087" x="1765300" y="889000"/>
          <p14:tracePt t="54103" x="1727200" y="863600"/>
          <p14:tracePt t="54107" x="1714500" y="863600"/>
          <p14:tracePt t="54131" x="1701800" y="863600"/>
          <p14:tracePt t="54138" x="1689100" y="863600"/>
          <p14:tracePt t="54219" x="1714500" y="863600"/>
          <p14:tracePt t="54227" x="1790700" y="889000"/>
          <p14:tracePt t="54236" x="1965325" y="950913"/>
          <p14:tracePt t="54253" x="2554288" y="1138238"/>
          <p14:tracePt t="54271" x="2903538" y="1289050"/>
          <p14:tracePt t="54275" x="2941638" y="1327150"/>
          <p14:tracePt t="54287" x="2941638" y="1363663"/>
          <p14:tracePt t="54291" x="2941638" y="1389063"/>
          <p14:tracePt t="54304" x="2928938" y="1389063"/>
          <p14:tracePt t="54307" x="2928938" y="1401763"/>
          <p14:tracePt t="54411" x="2928938" y="1389063"/>
          <p14:tracePt t="54420" x="2941638" y="1339850"/>
          <p14:tracePt t="54429" x="2979738" y="1289050"/>
          <p14:tracePt t="54437" x="3003550" y="1276350"/>
          <p14:tracePt t="54453" x="3016250" y="1263650"/>
          <p14:tracePt t="54492" x="3016250" y="1250950"/>
          <p14:tracePt t="54499" x="3016250" y="1238250"/>
          <p14:tracePt t="54515" x="3003550" y="1238250"/>
          <p14:tracePt t="54531" x="2992438" y="1238250"/>
          <p14:tracePt t="54538" x="2967038" y="1238250"/>
          <p14:tracePt t="54555" x="2903538" y="1238250"/>
          <p14:tracePt t="54571" x="2828925" y="1238250"/>
          <p14:tracePt t="54589" x="2767013" y="1238250"/>
          <p14:tracePt t="54604" x="2703513" y="1238250"/>
          <p14:tracePt t="54620" x="2628900" y="1238250"/>
          <p14:tracePt t="54639" x="2578100" y="1238250"/>
          <p14:tracePt t="54655" x="2503488" y="1250950"/>
          <p14:tracePt t="54672" x="2441575" y="1250950"/>
          <p14:tracePt t="54676" x="2403475" y="1250950"/>
          <p14:tracePt t="54688" x="2378075" y="1250950"/>
          <p14:tracePt t="54691" x="2352675" y="1250950"/>
          <p14:tracePt t="54705" x="2316163" y="1250950"/>
          <p14:tracePt t="54708" x="2290763" y="1250950"/>
          <p14:tracePt t="54722" x="2252663" y="1250950"/>
          <p14:tracePt t="54739" x="2216150" y="1250950"/>
          <p14:tracePt t="54756" x="2165350" y="1250950"/>
          <p14:tracePt t="54771" x="2103438" y="1250950"/>
          <p14:tracePt t="54788" x="2039938" y="1250950"/>
          <p14:tracePt t="54805" x="1990725" y="1250950"/>
          <p14:tracePt t="54821" x="1939925" y="1250950"/>
          <p14:tracePt t="54838" x="1903413" y="1227138"/>
          <p14:tracePt t="54855" x="1865313" y="1214438"/>
          <p14:tracePt t="54858" x="1852613" y="1201738"/>
          <p14:tracePt t="54872" x="1827213" y="1189038"/>
          <p14:tracePt t="54890" x="1778000" y="1163638"/>
          <p14:tracePt t="54906" x="1765300" y="1150938"/>
          <p14:tracePt t="54908" x="1752600" y="1150938"/>
          <p14:tracePt t="54923" x="1727200" y="1125538"/>
          <p14:tracePt t="54939" x="1714500" y="1125538"/>
          <p14:tracePt t="54995" x="1714500" y="1114425"/>
          <p14:tracePt t="55027" x="1714500" y="1101725"/>
          <p14:tracePt t="55035" x="1701800" y="1089025"/>
          <p14:tracePt t="55043" x="1689100" y="1076325"/>
          <p14:tracePt t="55058" x="1689100" y="1063625"/>
          <p14:tracePt t="55073" x="1689100" y="1050925"/>
          <p14:tracePt t="55077" x="1689100" y="1038225"/>
          <p14:tracePt t="55090" x="1689100" y="1001713"/>
          <p14:tracePt t="55106" x="1689100" y="976313"/>
          <p14:tracePt t="55123" x="1689100" y="938213"/>
          <p14:tracePt t="55139" x="1689100" y="889000"/>
          <p14:tracePt t="55156" x="1689100" y="838200"/>
          <p14:tracePt t="55172" x="1689100" y="788988"/>
          <p14:tracePt t="55189" x="1689100" y="712788"/>
          <p14:tracePt t="55206" x="1689100" y="638175"/>
          <p14:tracePt t="55222" x="1689100" y="563563"/>
          <p14:tracePt t="55239" x="1689100" y="487363"/>
          <p14:tracePt t="55243" x="1689100" y="463550"/>
          <p14:tracePt t="55257" x="1689100" y="438150"/>
          <p14:tracePt t="55259" x="1689100" y="400050"/>
          <p14:tracePt t="55274" x="1689100" y="387350"/>
          <p14:tracePt t="55290" x="1677988" y="363538"/>
          <p14:tracePt t="55315" x="1677988" y="350838"/>
          <p14:tracePt t="55331" x="1677988" y="338138"/>
          <p14:tracePt t="55340" x="1677988" y="312738"/>
          <p14:tracePt t="55356" x="1665288" y="300038"/>
          <p14:tracePt t="55373" x="1652588" y="250825"/>
          <p14:tracePt t="55390" x="1627188" y="212725"/>
          <p14:tracePt t="55406" x="1589088" y="150813"/>
          <p14:tracePt t="55423" x="1565275" y="74613"/>
          <p14:tracePt t="55428" x="1539875" y="2540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12176" y="975974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Key Terms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209117"/>
            <a:ext cx="812693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Intercept: </a:t>
            </a:r>
            <a:r>
              <a:rPr lang="en-US" sz="2800" dirty="0">
                <a:latin typeface="Alexandria"/>
              </a:rPr>
              <a:t>The predicted value when all predictors are zero.</a:t>
            </a:r>
            <a:endParaRPr lang="en-US" sz="2800" b="1" dirty="0">
              <a:solidFill>
                <a:srgbClr val="F58221"/>
              </a:solidFill>
              <a:latin typeface="Alexandria"/>
            </a:endParaRP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Coefficients: </a:t>
            </a:r>
            <a:r>
              <a:rPr lang="en-US" sz="2800" dirty="0">
                <a:latin typeface="Alexandria"/>
              </a:rPr>
              <a:t>Represent the change in the dependent variable for a one-unit change in a predictor, holding others constant.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9241" y="2209117"/>
            <a:ext cx="2293303" cy="33239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067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6733"/>
    </mc:Choice>
    <mc:Fallback xmlns="">
      <p:transition advTm="326733"/>
    </mc:Fallback>
  </mc:AlternateContent>
  <p:extLst>
    <p:ext uri="{3A86A75C-4F4B-4683-9AE1-C65F6400EC91}">
      <p14:laserTraceLst xmlns:p14="http://schemas.microsoft.com/office/powerpoint/2010/main">
        <p14:tracePtLst>
          <p14:tracePt t="184" x="1501775" y="1376363"/>
          <p14:tracePt t="193" x="1527175" y="1376363"/>
          <p14:tracePt t="201" x="1627188" y="1376363"/>
          <p14:tracePt t="217" x="2065338" y="1389063"/>
          <p14:tracePt t="234" x="2690813" y="1427163"/>
          <p14:tracePt t="251" x="3405188" y="1501775"/>
          <p14:tracePt t="267" x="4068763" y="1552575"/>
          <p14:tracePt t="284" x="4530725" y="1563688"/>
          <p14:tracePt t="301" x="4843463" y="1563688"/>
          <p14:tracePt t="317" x="5032375" y="1576388"/>
          <p14:tracePt t="334" x="5157788" y="1589088"/>
          <p14:tracePt t="336" x="5207000" y="1601788"/>
          <p14:tracePt t="351" x="5245100" y="1601788"/>
          <p14:tracePt t="368" x="5257800" y="1601788"/>
          <p14:tracePt t="825" x="5270500" y="1601788"/>
          <p14:tracePt t="833" x="5332413" y="1589088"/>
          <p14:tracePt t="842" x="5457825" y="1552575"/>
          <p14:tracePt t="854" x="5645150" y="1501775"/>
          <p14:tracePt t="857" x="5983288" y="1427163"/>
          <p14:tracePt t="871" x="6383338" y="1339850"/>
          <p14:tracePt t="873" x="6821488" y="1250950"/>
          <p14:tracePt t="888" x="7497763" y="1150938"/>
          <p14:tracePt t="905" x="7935913" y="1063625"/>
          <p14:tracePt t="922" x="8235950" y="1001713"/>
          <p14:tracePt t="937" x="8524875" y="950913"/>
          <p14:tracePt t="956" x="8750300" y="925513"/>
          <p14:tracePt t="971" x="8963025" y="901700"/>
          <p14:tracePt t="988" x="9137650" y="889000"/>
          <p14:tracePt t="1004" x="9237663" y="889000"/>
          <p14:tracePt t="1022" x="9288463" y="889000"/>
          <p14:tracePt t="1129" x="9312275" y="889000"/>
          <p14:tracePt t="1138" x="9350375" y="876300"/>
          <p14:tracePt t="1145" x="9413875" y="863600"/>
          <p14:tracePt t="1156" x="9488488" y="863600"/>
          <p14:tracePt t="1172" x="9675813" y="863600"/>
          <p14:tracePt t="1188" x="9888538" y="863600"/>
          <p14:tracePt t="1205" x="10152063" y="863600"/>
          <p14:tracePt t="1222" x="10313988" y="901700"/>
          <p14:tracePt t="1226" x="10377488" y="901700"/>
          <p14:tracePt t="1249" x="10377488" y="912813"/>
          <p14:tracePt t="1256" x="10352088" y="938213"/>
          <p14:tracePt t="1273" x="10326688" y="976313"/>
          <p14:tracePt t="1801" x="10326688" y="989013"/>
          <p14:tracePt t="1809" x="10339388" y="989013"/>
          <p14:tracePt t="1824" x="10364788" y="1001713"/>
          <p14:tracePt t="1841" x="10377488" y="1014413"/>
          <p14:tracePt t="1857" x="10401300" y="1014413"/>
          <p14:tracePt t="1874" x="10426700" y="1038225"/>
          <p14:tracePt t="1890" x="10452100" y="1076325"/>
          <p14:tracePt t="1907" x="10477500" y="1101725"/>
          <p14:tracePt t="1923" x="10490200" y="1125538"/>
          <p14:tracePt t="1940" x="10490200" y="1138238"/>
          <p14:tracePt t="1957" x="10502900" y="1163638"/>
          <p14:tracePt t="1974" x="10514013" y="1176338"/>
          <p14:tracePt t="2001" x="10526713" y="1176338"/>
          <p14:tracePt t="2008" x="10526713" y="1189038"/>
          <p14:tracePt t="2023" x="10539413" y="1189038"/>
          <p14:tracePt t="2025" x="10552113" y="1189038"/>
          <p14:tracePt t="2041" x="10564813" y="1201738"/>
          <p14:tracePt t="2065" x="10577513" y="1201738"/>
          <p14:tracePt t="2129" x="10577513" y="1214438"/>
          <p14:tracePt t="2146" x="10602913" y="1227138"/>
          <p14:tracePt t="2153" x="10614025" y="1238250"/>
          <p14:tracePt t="2161" x="10626725" y="1238250"/>
          <p14:tracePt t="2175" x="10664825" y="1263650"/>
          <p14:tracePt t="2178" x="10690225" y="1276350"/>
          <p14:tracePt t="2192" x="10715625" y="1301750"/>
          <p14:tracePt t="2195" x="10739438" y="1314450"/>
          <p14:tracePt t="2208" x="10764838" y="1327150"/>
          <p14:tracePt t="2225" x="10790238" y="1327150"/>
          <p14:tracePt t="2241" x="10852150" y="1350963"/>
          <p14:tracePt t="2258" x="10915650" y="1363663"/>
          <p14:tracePt t="2275" x="10964863" y="1401763"/>
          <p14:tracePt t="2291" x="11028363" y="1476375"/>
          <p14:tracePt t="2308" x="11090275" y="1552575"/>
          <p14:tracePt t="2324" x="11153775" y="1601788"/>
          <p14:tracePt t="2341" x="11190288" y="1639888"/>
          <p14:tracePt t="2358" x="11228388" y="1676400"/>
          <p14:tracePt t="2362" x="11241088" y="1689100"/>
          <p14:tracePt t="3737" x="11228388" y="1689100"/>
          <p14:tracePt t="3745" x="11215688" y="1689100"/>
          <p14:tracePt t="3753" x="11202988" y="1689100"/>
          <p14:tracePt t="3769" x="11177588" y="1689100"/>
          <p14:tracePt t="3778" x="11164888" y="1689100"/>
          <p14:tracePt t="3795" x="11128375" y="1689100"/>
          <p14:tracePt t="3811" x="11115675" y="1689100"/>
          <p14:tracePt t="3828" x="11090275" y="1689100"/>
          <p14:tracePt t="3845" x="11064875" y="1689100"/>
          <p14:tracePt t="3848" x="11052175" y="1689100"/>
          <p14:tracePt t="3862" x="11028363" y="1689100"/>
          <p14:tracePt t="3865" x="10990263" y="1689100"/>
          <p14:tracePt t="3879" x="10964863" y="1689100"/>
          <p14:tracePt t="3881" x="10952163" y="1689100"/>
          <p14:tracePt t="3897" x="10915650" y="1689100"/>
          <p14:tracePt t="3913" x="10890250" y="1689100"/>
          <p14:tracePt t="3931" x="10877550" y="1689100"/>
          <p14:tracePt t="4033" x="10864850" y="1689100"/>
          <p14:tracePt t="4065" x="10852150" y="1689100"/>
          <p14:tracePt t="4137" x="10839450" y="1689100"/>
          <p14:tracePt t="4793" x="10828338" y="1689100"/>
          <p14:tracePt t="4801" x="10815638" y="1689100"/>
          <p14:tracePt t="4816" x="10802938" y="1689100"/>
          <p14:tracePt t="4819" x="10777538" y="1676400"/>
          <p14:tracePt t="4833" x="10739438" y="1663700"/>
          <p14:tracePt t="4835" x="10726738" y="1652588"/>
          <p14:tracePt t="4850" x="10677525" y="1639888"/>
          <p14:tracePt t="4866" x="10639425" y="1627188"/>
          <p14:tracePt t="4883" x="10626725" y="1614488"/>
          <p14:tracePt t="5601" x="10652125" y="1589088"/>
          <p14:tracePt t="5609" x="10677525" y="1576388"/>
          <p14:tracePt t="5618" x="10715625" y="1552575"/>
          <p14:tracePt t="5635" x="10790238" y="1514475"/>
          <p14:tracePt t="5652" x="10828338" y="1501775"/>
          <p14:tracePt t="5668" x="10852150" y="1476375"/>
          <p14:tracePt t="5684" x="10877550" y="1476375"/>
          <p14:tracePt t="5702" x="10877550" y="1463675"/>
          <p14:tracePt t="5705" x="10890250" y="1450975"/>
          <p14:tracePt t="5718" x="10890250" y="1439863"/>
          <p14:tracePt t="7609" x="10877550" y="1450975"/>
          <p14:tracePt t="7617" x="10864850" y="1476375"/>
          <p14:tracePt t="7633" x="10852150" y="1489075"/>
          <p14:tracePt t="7649" x="10839450" y="1489075"/>
          <p14:tracePt t="7656" x="10839450" y="1501775"/>
          <p14:tracePt t="7689" x="10839450" y="1514475"/>
          <p14:tracePt t="7698" x="10839450" y="1527175"/>
          <p14:tracePt t="7897" x="10828338" y="1527175"/>
          <p14:tracePt t="7914" x="10815638" y="1539875"/>
          <p14:tracePt t="7922" x="10802938" y="1563688"/>
          <p14:tracePt t="7931" x="10802938" y="1576388"/>
          <p14:tracePt t="7939" x="10790238" y="1614488"/>
          <p14:tracePt t="7956" x="10777538" y="1689100"/>
          <p14:tracePt t="7973" x="10764838" y="1739900"/>
          <p14:tracePt t="7990" x="10752138" y="1789113"/>
          <p14:tracePt t="7993" x="10752138" y="1827213"/>
          <p14:tracePt t="8007" x="10752138" y="1839913"/>
          <p14:tracePt t="8023" x="10752138" y="1852613"/>
          <p14:tracePt t="8025" x="10752138" y="1865313"/>
          <p14:tracePt t="8041" x="10752138" y="1876425"/>
          <p14:tracePt t="8057" x="10752138" y="1889125"/>
          <p14:tracePt t="8081" x="10764838" y="1901825"/>
          <p14:tracePt t="8091" x="10777538" y="1914525"/>
          <p14:tracePt t="8107" x="10790238" y="1914525"/>
          <p14:tracePt t="8123" x="10828338" y="1927225"/>
          <p14:tracePt t="8141" x="10864850" y="1952625"/>
          <p14:tracePt t="8157" x="10890250" y="1965325"/>
          <p14:tracePt t="8173" x="10928350" y="1989138"/>
          <p14:tracePt t="8177" x="10939463" y="1989138"/>
          <p14:tracePt t="8191" x="10939463" y="2001838"/>
          <p14:tracePt t="8195" x="10952163" y="2001838"/>
          <p14:tracePt t="8266" x="10964863" y="2001838"/>
          <p14:tracePt t="8281" x="10964863" y="2014538"/>
          <p14:tracePt t="8290" x="10977563" y="2014538"/>
          <p14:tracePt t="8306" x="10990263" y="2014538"/>
          <p14:tracePt t="8321" x="11002963" y="2027238"/>
          <p14:tracePt t="8330" x="11015663" y="2027238"/>
          <p14:tracePt t="8889" x="11015663" y="2039938"/>
          <p14:tracePt t="8897" x="11015663" y="2052638"/>
          <p14:tracePt t="8908" x="11015663" y="2065338"/>
          <p14:tracePt t="8925" x="11015663" y="2101850"/>
          <p14:tracePt t="8929" x="11015663" y="2114550"/>
          <p14:tracePt t="8947" x="11015663" y="2127250"/>
          <p14:tracePt t="8959" x="11015663" y="2139950"/>
          <p14:tracePt t="8977" x="11015663" y="2152650"/>
          <p14:tracePt t="8993" x="11015663" y="2178050"/>
          <p14:tracePt t="9010" x="11015663" y="2190750"/>
          <p14:tracePt t="9026" x="11015663" y="2201863"/>
          <p14:tracePt t="9042" x="11015663" y="2227263"/>
          <p14:tracePt t="9066" x="11015663" y="2239963"/>
          <p14:tracePt t="9089" x="11015663" y="2252663"/>
          <p14:tracePt t="9115" x="11002963" y="2265363"/>
          <p14:tracePt t="9130" x="10977563" y="2278063"/>
          <p14:tracePt t="9137" x="10964863" y="2278063"/>
          <p14:tracePt t="9145" x="10952163" y="2278063"/>
          <p14:tracePt t="9160" x="10928350" y="2290763"/>
          <p14:tracePt t="9163" x="10890250" y="2303463"/>
          <p14:tracePt t="9176" x="10777538" y="2327275"/>
          <p14:tracePt t="9194" x="10590213" y="2352675"/>
          <p14:tracePt t="9209" x="10390188" y="2378075"/>
          <p14:tracePt t="9226" x="10188575" y="2403475"/>
          <p14:tracePt t="9243" x="10001250" y="2439988"/>
          <p14:tracePt t="9260" x="9852025" y="2452688"/>
          <p14:tracePt t="9277" x="9663113" y="2503488"/>
          <p14:tracePt t="9293" x="9413875" y="2565400"/>
          <p14:tracePt t="9296" x="9263063" y="2603500"/>
          <p14:tracePt t="9312" x="9088438" y="2640013"/>
          <p14:tracePt t="9328" x="8763000" y="2703513"/>
          <p14:tracePt t="9330" x="8612188" y="2716213"/>
          <p14:tracePt t="9346" x="8312150" y="2740025"/>
          <p14:tracePt t="9361" x="8235950" y="2740025"/>
          <p14:tracePt t="9364" x="8199438" y="2752725"/>
          <p14:tracePt t="9379" x="8186738" y="2752725"/>
          <p14:tracePt t="9593" x="8174038" y="2752725"/>
          <p14:tracePt t="9617" x="8161338" y="2740025"/>
          <p14:tracePt t="9633" x="8148638" y="2740025"/>
          <p14:tracePt t="9641" x="8135938" y="2740025"/>
          <p14:tracePt t="9649" x="8123238" y="2740025"/>
          <p14:tracePt t="9660" x="8110538" y="2740025"/>
          <p14:tracePt t="9677" x="8099425" y="2740025"/>
          <p14:tracePt t="9697" x="8086725" y="2740025"/>
          <p14:tracePt t="9712" x="8074025" y="2740025"/>
          <p14:tracePt t="9714" x="8061325" y="2740025"/>
          <p14:tracePt t="9729" x="8023225" y="2740025"/>
          <p14:tracePt t="9745" x="7986713" y="2740025"/>
          <p14:tracePt t="9762" x="7935913" y="2728913"/>
          <p14:tracePt t="9778" x="7874000" y="2728913"/>
          <p14:tracePt t="9795" x="7823200" y="2728913"/>
          <p14:tracePt t="9811" x="7748588" y="2728913"/>
          <p14:tracePt t="9827" x="7635875" y="2728913"/>
          <p14:tracePt t="9844" x="7510463" y="2728913"/>
          <p14:tracePt t="9861" x="7348538" y="2728913"/>
          <p14:tracePt t="9865" x="7246938" y="2728913"/>
          <p14:tracePt t="9878" x="7159625" y="2728913"/>
          <p14:tracePt t="9881" x="7110413" y="2728913"/>
          <p14:tracePt t="9896" x="7072313" y="2728913"/>
          <p14:tracePt t="9898" x="7034213" y="2728913"/>
          <p14:tracePt t="9912" x="6959600" y="2728913"/>
          <p14:tracePt t="9928" x="6746875" y="2728913"/>
          <p14:tracePt t="9945" x="6496050" y="2728913"/>
          <p14:tracePt t="9962" x="6259513" y="2728913"/>
          <p14:tracePt t="9978" x="5995988" y="2728913"/>
          <p14:tracePt t="9995" x="5719763" y="2728913"/>
          <p14:tracePt t="10011" x="5432425" y="2728913"/>
          <p14:tracePt t="10028" x="5132388" y="2728913"/>
          <p14:tracePt t="10045" x="4819650" y="2728913"/>
          <p14:tracePt t="10062" x="4494213" y="2740025"/>
          <p14:tracePt t="10064" x="4318000" y="2740025"/>
          <p14:tracePt t="10078" x="4192588" y="2740025"/>
          <p14:tracePt t="10081" x="4092575" y="2740025"/>
          <p14:tracePt t="10095" x="4005263" y="2740025"/>
          <p14:tracePt t="10097" x="3930650" y="2752725"/>
          <p14:tracePt t="10112" x="3867150" y="2765425"/>
          <p14:tracePt t="10114" x="3792538" y="2765425"/>
          <p14:tracePt t="10129" x="3654425" y="2778125"/>
          <p14:tracePt t="10145" x="3517900" y="2790825"/>
          <p14:tracePt t="10162" x="3379788" y="2790825"/>
          <p14:tracePt t="10179" x="3279775" y="2790825"/>
          <p14:tracePt t="10194" x="3192463" y="2803525"/>
          <p14:tracePt t="10212" x="3116263" y="2816225"/>
          <p14:tracePt t="10229" x="3067050" y="2816225"/>
          <p14:tracePt t="10245" x="3016250" y="2816225"/>
          <p14:tracePt t="10263" x="2979738" y="2816225"/>
          <p14:tracePt t="10266" x="2967038" y="2828925"/>
          <p14:tracePt t="10279" x="2941638" y="2828925"/>
          <p14:tracePt t="10281" x="2916238" y="2828925"/>
          <p14:tracePt t="10297" x="2879725" y="2828925"/>
          <p14:tracePt t="10313" x="2854325" y="2840038"/>
          <p14:tracePt t="10329" x="2841625" y="2840038"/>
          <p14:tracePt t="10353" x="2828925" y="2840038"/>
          <p14:tracePt t="10425" x="2828925" y="2852738"/>
          <p14:tracePt t="10450" x="2854325" y="2865438"/>
          <p14:tracePt t="10457" x="2879725" y="2878138"/>
          <p14:tracePt t="10464" x="2890838" y="2878138"/>
          <p14:tracePt t="10480" x="2928938" y="2878138"/>
          <p14:tracePt t="10497" x="2954338" y="2890838"/>
          <p14:tracePt t="10514" x="2967038" y="2890838"/>
          <p14:tracePt t="10537" x="2967038" y="2903538"/>
          <p14:tracePt t="10562" x="2979738" y="2903538"/>
          <p14:tracePt t="11689" x="3003550" y="2903538"/>
          <p14:tracePt t="11699" x="3028950" y="2916238"/>
          <p14:tracePt t="11707" x="3067050" y="2928938"/>
          <p14:tracePt t="11715" x="3092450" y="2928938"/>
          <p14:tracePt t="11732" x="3103563" y="2928938"/>
          <p14:tracePt t="11754" x="3116263" y="2928938"/>
          <p14:tracePt t="11777" x="3128963" y="2928938"/>
          <p14:tracePt t="13201" x="3116263" y="2928938"/>
          <p14:tracePt t="13210" x="3103563" y="2928938"/>
          <p14:tracePt t="13219" x="3079750" y="2928938"/>
          <p14:tracePt t="13236" x="3016250" y="2952750"/>
          <p14:tracePt t="13253" x="2979738" y="2965450"/>
          <p14:tracePt t="13256" x="2967038" y="2965450"/>
          <p14:tracePt t="13270" x="2967038" y="2978150"/>
          <p14:tracePt t="13287" x="2954338" y="2978150"/>
          <p14:tracePt t="13745" x="2928938" y="2978150"/>
          <p14:tracePt t="13754" x="2890838" y="2978150"/>
          <p14:tracePt t="13761" x="2854325" y="2978150"/>
          <p14:tracePt t="13770" x="2816225" y="2978150"/>
          <p14:tracePt t="13787" x="2754313" y="2978150"/>
          <p14:tracePt t="13804" x="2690813" y="2978150"/>
          <p14:tracePt t="13821" x="2667000" y="2978150"/>
          <p14:tracePt t="13825" x="2654300" y="2978150"/>
          <p14:tracePt t="13841" x="2641600" y="2978150"/>
          <p14:tracePt t="13855" x="2628900" y="2978150"/>
          <p14:tracePt t="13872" x="2628900" y="2990850"/>
          <p14:tracePt t="13889" x="2616200" y="2990850"/>
          <p14:tracePt t="14097" x="2603500" y="2990850"/>
          <p14:tracePt t="14105" x="2590800" y="2990850"/>
          <p14:tracePt t="14113" x="2578100" y="2990850"/>
          <p14:tracePt t="14123" x="2554288" y="2990850"/>
          <p14:tracePt t="14138" x="2528888" y="3003550"/>
          <p14:tracePt t="14155" x="2516188" y="3003550"/>
          <p14:tracePt t="14172" x="2503488" y="3003550"/>
          <p14:tracePt t="14290" x="2554288" y="3003550"/>
          <p14:tracePt t="14297" x="2628900" y="3016250"/>
          <p14:tracePt t="14307" x="2690813" y="3028950"/>
          <p14:tracePt t="14324" x="2816225" y="3028950"/>
          <p14:tracePt t="14341" x="2879725" y="3028950"/>
          <p14:tracePt t="14357" x="2890838" y="3028950"/>
          <p14:tracePt t="14545" x="2867025" y="3028950"/>
          <p14:tracePt t="14553" x="2854325" y="3028950"/>
          <p14:tracePt t="14561" x="2841625" y="3028950"/>
          <p14:tracePt t="14575" x="2828925" y="3028950"/>
          <p14:tracePt t="14697" x="2867025" y="3028950"/>
          <p14:tracePt t="14705" x="2903538" y="3028950"/>
          <p14:tracePt t="14713" x="2928938" y="3028950"/>
          <p14:tracePt t="14723" x="2967038" y="3028950"/>
          <p14:tracePt t="14741" x="2979738" y="3028950"/>
          <p14:tracePt t="15433" x="2992438" y="3028950"/>
          <p14:tracePt t="15442" x="3003550" y="3028950"/>
          <p14:tracePt t="15450" x="3003550" y="3041650"/>
          <p14:tracePt t="16449" x="3016250" y="3041650"/>
          <p14:tracePt t="16457" x="3067050" y="3041650"/>
          <p14:tracePt t="16465" x="3179763" y="3041650"/>
          <p14:tracePt t="16478" x="3328988" y="3041650"/>
          <p14:tracePt t="16481" x="3479800" y="3041650"/>
          <p14:tracePt t="16496" x="3630613" y="3041650"/>
          <p14:tracePt t="16498" x="3767138" y="3041650"/>
          <p14:tracePt t="16512" x="3979863" y="3041650"/>
          <p14:tracePt t="16528" x="4143375" y="3065463"/>
          <p14:tracePt t="16545" x="4305300" y="3090863"/>
          <p14:tracePt t="16562" x="4594225" y="3128963"/>
          <p14:tracePt t="16578" x="5006975" y="3190875"/>
          <p14:tracePt t="16595" x="5445125" y="3241675"/>
          <p14:tracePt t="16612" x="5845175" y="3267075"/>
          <p14:tracePt t="16629" x="6134100" y="3267075"/>
          <p14:tracePt t="16645" x="6334125" y="3278188"/>
          <p14:tracePt t="16649" x="6408738" y="3303588"/>
          <p14:tracePt t="16663" x="6459538" y="3328988"/>
          <p14:tracePt t="16666" x="6521450" y="3354388"/>
          <p14:tracePt t="16679" x="6584950" y="3378200"/>
          <p14:tracePt t="16681" x="6646863" y="3403600"/>
          <p14:tracePt t="16697" x="6821488" y="3479800"/>
          <p14:tracePt t="16713" x="7046913" y="3579813"/>
          <p14:tracePt t="16730" x="7348538" y="3754438"/>
          <p14:tracePt t="16746" x="7673975" y="3979863"/>
          <p14:tracePt t="16763" x="7974013" y="4254500"/>
          <p14:tracePt t="16779" x="8223250" y="4454525"/>
          <p14:tracePt t="16795" x="8448675" y="4605338"/>
          <p14:tracePt t="16812" x="8624888" y="4718050"/>
          <p14:tracePt t="16829" x="8774113" y="4818063"/>
          <p14:tracePt t="16832" x="8850313" y="4856163"/>
          <p14:tracePt t="16846" x="8924925" y="4879975"/>
          <p14:tracePt t="16848" x="8999538" y="4905375"/>
          <p14:tracePt t="16863" x="9063038" y="4930775"/>
          <p14:tracePt t="16865" x="9124950" y="4943475"/>
          <p14:tracePt t="16880" x="9199563" y="4943475"/>
          <p14:tracePt t="16897" x="9263063" y="4956175"/>
          <p14:tracePt t="16913" x="9301163" y="4956175"/>
          <p14:tracePt t="16930" x="9350375" y="4956175"/>
          <p14:tracePt t="16946" x="9437688" y="4981575"/>
          <p14:tracePt t="16963" x="9626600" y="4981575"/>
          <p14:tracePt t="16980" x="9788525" y="4981575"/>
          <p14:tracePt t="16996" x="9926638" y="4981575"/>
          <p14:tracePt t="17013" x="10026650" y="4968875"/>
          <p14:tracePt t="17017" x="10052050" y="4968875"/>
          <p14:tracePt t="17033" x="10064750" y="4968875"/>
          <p14:tracePt t="17048" x="10075863" y="4968875"/>
          <p14:tracePt t="17129" x="10075863" y="4943475"/>
          <p14:tracePt t="17137" x="10075863" y="4918075"/>
          <p14:tracePt t="17147" x="10075863" y="4879975"/>
          <p14:tracePt t="17163" x="10075863" y="4792663"/>
          <p14:tracePt t="17180" x="10075863" y="4705350"/>
          <p14:tracePt t="17196" x="10075863" y="4592638"/>
          <p14:tracePt t="17214" x="10075863" y="4467225"/>
          <p14:tracePt t="17216" x="10101263" y="4392613"/>
          <p14:tracePt t="17231" x="10126663" y="4318000"/>
          <p14:tracePt t="17234" x="10152063" y="4254500"/>
          <p14:tracePt t="17247" x="10188575" y="4179888"/>
          <p14:tracePt t="17249" x="10239375" y="4117975"/>
          <p14:tracePt t="17264" x="10326688" y="4005263"/>
          <p14:tracePt t="17281" x="10439400" y="3841750"/>
          <p14:tracePt t="17298" x="10539413" y="3692525"/>
          <p14:tracePt t="17314" x="10626725" y="3579813"/>
          <p14:tracePt t="17330" x="10715625" y="3490913"/>
          <p14:tracePt t="17346" x="10764838" y="3429000"/>
          <p14:tracePt t="17364" x="10828338" y="3390900"/>
          <p14:tracePt t="17381" x="10864850" y="3354388"/>
          <p14:tracePt t="17397" x="10915650" y="3316288"/>
          <p14:tracePt t="17401" x="10939463" y="3303588"/>
          <p14:tracePt t="17414" x="10977563" y="3278188"/>
          <p14:tracePt t="17417" x="10990263" y="3267075"/>
          <p14:tracePt t="17431" x="11002963" y="3241675"/>
          <p14:tracePt t="17433" x="11041063" y="3241675"/>
          <p14:tracePt t="17449" x="11077575" y="3203575"/>
          <p14:tracePt t="17465" x="11090275" y="3190875"/>
          <p14:tracePt t="17482" x="11115675" y="3165475"/>
          <p14:tracePt t="17498" x="11115675" y="3154363"/>
          <p14:tracePt t="17833" x="11115675" y="3128963"/>
          <p14:tracePt t="17841" x="11115675" y="3103563"/>
          <p14:tracePt t="17849" x="11102975" y="3078163"/>
          <p14:tracePt t="17865" x="11077575" y="3028950"/>
          <p14:tracePt t="17882" x="11052175" y="2990850"/>
          <p14:tracePt t="17899" x="11052175" y="2978150"/>
          <p14:tracePt t="17916" x="11041063" y="2965450"/>
          <p14:tracePt t="18073" x="11015663" y="2965450"/>
          <p14:tracePt t="18082" x="10990263" y="2965450"/>
          <p14:tracePt t="18089" x="10964863" y="2978150"/>
          <p14:tracePt t="18098" x="10939463" y="3016250"/>
          <p14:tracePt t="18115" x="10852150" y="3078163"/>
          <p14:tracePt t="18132" x="10764838" y="3154363"/>
          <p14:tracePt t="18150" x="10702925" y="3216275"/>
          <p14:tracePt t="18153" x="10677525" y="3228975"/>
          <p14:tracePt t="18165" x="10652125" y="3241675"/>
          <p14:tracePt t="18169" x="10639425" y="3254375"/>
          <p14:tracePt t="18183" x="10626725" y="3267075"/>
          <p14:tracePt t="18186" x="10626725" y="3278188"/>
          <p14:tracePt t="18201" x="10614025" y="3278188"/>
          <p14:tracePt t="18217" x="10602913" y="3290888"/>
          <p14:tracePt t="18234" x="10590213" y="3303588"/>
          <p14:tracePt t="18250" x="10577513" y="3316288"/>
          <p14:tracePt t="18266" x="10552113" y="3328988"/>
          <p14:tracePt t="18283" x="10514013" y="3354388"/>
          <p14:tracePt t="18300" x="10477500" y="3378200"/>
          <p14:tracePt t="18316" x="10452100" y="3390900"/>
          <p14:tracePt t="18333" x="10426700" y="3403600"/>
          <p14:tracePt t="18350" x="10401300" y="3416300"/>
          <p14:tracePt t="18354" x="10390188" y="3429000"/>
          <p14:tracePt t="18367" x="10377488" y="3441700"/>
          <p14:tracePt t="18369" x="10364788" y="3441700"/>
          <p14:tracePt t="18384" x="10301288" y="3467100"/>
          <p14:tracePt t="18401" x="10252075" y="3490913"/>
          <p14:tracePt t="18418" x="10201275" y="3529013"/>
          <p14:tracePt t="18434" x="10113963" y="3567113"/>
          <p14:tracePt t="18450" x="10013950" y="3629025"/>
          <p14:tracePt t="18467" x="9913938" y="3679825"/>
          <p14:tracePt t="18484" x="9852025" y="3716338"/>
          <p14:tracePt t="18500" x="9775825" y="3779838"/>
          <p14:tracePt t="18517" x="9688513" y="3816350"/>
          <p14:tracePt t="18521" x="9650413" y="3854450"/>
          <p14:tracePt t="18533" x="9613900" y="3879850"/>
          <p14:tracePt t="18537" x="9588500" y="3905250"/>
          <p14:tracePt t="18551" x="9550400" y="3916363"/>
          <p14:tracePt t="18553" x="9513888" y="3941763"/>
          <p14:tracePt t="18568" x="9450388" y="4005263"/>
          <p14:tracePt t="18584" x="9388475" y="4054475"/>
          <p14:tracePt t="18601" x="9350375" y="4092575"/>
          <p14:tracePt t="18617" x="9324975" y="4129088"/>
          <p14:tracePt t="18634" x="9301163" y="4141788"/>
          <p14:tracePt t="18651" x="9275763" y="4179888"/>
          <p14:tracePt t="18667" x="9250363" y="4217988"/>
          <p14:tracePt t="18684" x="9224963" y="4230688"/>
          <p14:tracePt t="18701" x="9199563" y="4267200"/>
          <p14:tracePt t="18718" x="9175750" y="4318000"/>
          <p14:tracePt t="18737" x="9150350" y="4392613"/>
          <p14:tracePt t="18752" x="9150350" y="4405313"/>
          <p14:tracePt t="18755" x="9137650" y="4430713"/>
          <p14:tracePt t="18769" x="9137650" y="4454525"/>
          <p14:tracePt t="18784" x="9137650" y="4467225"/>
          <p14:tracePt t="18809" x="9137650" y="4479925"/>
          <p14:tracePt t="18889" x="9150350" y="4479925"/>
          <p14:tracePt t="18897" x="9199563" y="4454525"/>
          <p14:tracePt t="18906" x="9275763" y="4405313"/>
          <p14:tracePt t="18919" x="9375775" y="4354513"/>
          <p14:tracePt t="18921" x="9488488" y="4305300"/>
          <p14:tracePt t="18935" x="9575800" y="4241800"/>
          <p14:tracePt t="18938" x="9675813" y="4192588"/>
          <p14:tracePt t="18952" x="9839325" y="4079875"/>
          <p14:tracePt t="18969" x="9975850" y="3967163"/>
          <p14:tracePt t="18986" x="10088563" y="3892550"/>
          <p14:tracePt t="19002" x="10201275" y="3803650"/>
          <p14:tracePt t="19018" x="10313988" y="3679825"/>
          <p14:tracePt t="19035" x="10439400" y="3554413"/>
          <p14:tracePt t="19052" x="10577513" y="3429000"/>
          <p14:tracePt t="19068" x="10702925" y="3328988"/>
          <p14:tracePt t="19085" x="10790238" y="3254375"/>
          <p14:tracePt t="19102" x="10864850" y="3190875"/>
          <p14:tracePt t="19105" x="10877550" y="3178175"/>
          <p14:tracePt t="19119" x="10902950" y="3154363"/>
          <p14:tracePt t="19121" x="10915650" y="3141663"/>
          <p14:tracePt t="19136" x="10928350" y="3103563"/>
          <p14:tracePt t="19152" x="10952163" y="3078163"/>
          <p14:tracePt t="19169" x="10964863" y="3065463"/>
          <p14:tracePt t="19185" x="10964863" y="3054350"/>
          <p14:tracePt t="19209" x="10964863" y="3041650"/>
          <p14:tracePt t="19425" x="10952163" y="3065463"/>
          <p14:tracePt t="19433" x="10928350" y="3090863"/>
          <p14:tracePt t="19443" x="10877550" y="3141663"/>
          <p14:tracePt t="19454" x="10839450" y="3178175"/>
          <p14:tracePt t="19458" x="10790238" y="3203575"/>
          <p14:tracePt t="19471" x="10752138" y="3254375"/>
          <p14:tracePt t="19474" x="10702925" y="3290888"/>
          <p14:tracePt t="19488" x="10664825" y="3303588"/>
          <p14:tracePt t="19490" x="10626725" y="3341688"/>
          <p14:tracePt t="19505" x="10564813" y="3390900"/>
          <p14:tracePt t="19521" x="10502900" y="3441700"/>
          <p14:tracePt t="19537" x="10452100" y="3490913"/>
          <p14:tracePt t="19554" x="10390188" y="3554413"/>
          <p14:tracePt t="19571" x="10313988" y="3616325"/>
          <p14:tracePt t="19587" x="10252075" y="3679825"/>
          <p14:tracePt t="19603" x="10188575" y="3729038"/>
          <p14:tracePt t="19619" x="10139363" y="3792538"/>
          <p14:tracePt t="19637" x="10075863" y="3854450"/>
          <p14:tracePt t="19653" x="10013950" y="3929063"/>
          <p14:tracePt t="19671" x="9939338" y="4005263"/>
          <p14:tracePt t="19674" x="9913938" y="4029075"/>
          <p14:tracePt t="19687" x="9875838" y="4079875"/>
          <p14:tracePt t="19689" x="9839325" y="4129088"/>
          <p14:tracePt t="19704" x="9775825" y="4217988"/>
          <p14:tracePt t="19721" x="9701213" y="4279900"/>
          <p14:tracePt t="19737" x="9637713" y="4354513"/>
          <p14:tracePt t="19754" x="9588500" y="4418013"/>
          <p14:tracePt t="19771" x="9537700" y="4467225"/>
          <p14:tracePt t="19786" x="9501188" y="4492625"/>
          <p14:tracePt t="19803" x="9463088" y="4543425"/>
          <p14:tracePt t="19821" x="9437688" y="4567238"/>
          <p14:tracePt t="19837" x="9424988" y="4579938"/>
          <p14:tracePt t="19855" x="9401175" y="4605338"/>
          <p14:tracePt t="19857" x="9388475" y="4618038"/>
          <p14:tracePt t="19871" x="9375775" y="4618038"/>
          <p14:tracePt t="19873" x="9363075" y="4630738"/>
          <p14:tracePt t="19888" x="9350375" y="4643438"/>
          <p14:tracePt t="19890" x="9337675" y="4656138"/>
          <p14:tracePt t="19905" x="9324975" y="4667250"/>
          <p14:tracePt t="19922" x="9301163" y="4692650"/>
          <p14:tracePt t="19937" x="9275763" y="4705350"/>
          <p14:tracePt t="19954" x="9263063" y="4730750"/>
          <p14:tracePt t="19971" x="9237663" y="4756150"/>
          <p14:tracePt t="19987" x="9237663" y="4768850"/>
          <p14:tracePt t="20003" x="9224963" y="4779963"/>
          <p14:tracePt t="20019" x="9224963" y="4792663"/>
          <p14:tracePt t="20036" x="9212263" y="4792663"/>
          <p14:tracePt t="20232" x="9224963" y="4768850"/>
          <p14:tracePt t="20240" x="9275763" y="4730750"/>
          <p14:tracePt t="20255" x="9324975" y="4679950"/>
          <p14:tracePt t="20257" x="9363075" y="4643438"/>
          <p14:tracePt t="20270" x="9424988" y="4592638"/>
          <p14:tracePt t="20272" x="9488488" y="4543425"/>
          <p14:tracePt t="20287" x="9550400" y="4492625"/>
          <p14:tracePt t="20288" x="9613900" y="4443413"/>
          <p14:tracePt t="20303" x="9688513" y="4392613"/>
          <p14:tracePt t="20320" x="9763125" y="4354513"/>
          <p14:tracePt t="20336" x="9813925" y="4292600"/>
          <p14:tracePt t="20353" x="9875838" y="4254500"/>
          <p14:tracePt t="20369" x="9926638" y="4192588"/>
          <p14:tracePt t="20386" x="9975850" y="4129088"/>
          <p14:tracePt t="20403" x="10026650" y="4041775"/>
          <p14:tracePt t="20421" x="10088563" y="3967163"/>
          <p14:tracePt t="20424" x="10126663" y="3905250"/>
          <p14:tracePt t="20439" x="10164763" y="3829050"/>
          <p14:tracePt t="20441" x="10201275" y="3767138"/>
          <p14:tracePt t="20456" x="10264775" y="3679825"/>
          <p14:tracePt t="20472" x="10301288" y="3641725"/>
          <p14:tracePt t="20474" x="10326688" y="3590925"/>
          <p14:tracePt t="20489" x="10390188" y="3503613"/>
          <p14:tracePt t="20506" x="10477500" y="3416300"/>
          <p14:tracePt t="20522" x="10564813" y="3328988"/>
          <p14:tracePt t="20539" x="10664825" y="3267075"/>
          <p14:tracePt t="20555" x="10764838" y="3203575"/>
          <p14:tracePt t="20572" x="10828338" y="3165475"/>
          <p14:tracePt t="20589" x="10890250" y="3128963"/>
          <p14:tracePt t="20607" x="10928350" y="3116263"/>
          <p14:tracePt t="20610" x="10939463" y="3103563"/>
          <p14:tracePt t="20623" x="10952163" y="3090863"/>
          <p14:tracePt t="20625" x="10964863" y="3090863"/>
          <p14:tracePt t="20640" x="10977563" y="3078163"/>
          <p14:tracePt t="20656" x="11002963" y="3065463"/>
          <p14:tracePt t="20674" x="11015663" y="3041650"/>
          <p14:tracePt t="20689" x="11041063" y="3028950"/>
          <p14:tracePt t="20706" x="11052175" y="3016250"/>
          <p14:tracePt t="20722" x="11064875" y="3003550"/>
          <p14:tracePt t="20739" x="11064875" y="2990850"/>
          <p14:tracePt t="20937" x="11064875" y="3028950"/>
          <p14:tracePt t="20946" x="11028363" y="3054350"/>
          <p14:tracePt t="20957" x="11015663" y="3078163"/>
          <p14:tracePt t="20973" x="10952163" y="3141663"/>
          <p14:tracePt t="20991" x="10915650" y="3178175"/>
          <p14:tracePt t="20995" x="10890250" y="3203575"/>
          <p14:tracePt t="21007" x="10864850" y="3216275"/>
          <p14:tracePt t="21009" x="10852150" y="3241675"/>
          <p14:tracePt t="21024" x="10828338" y="3278188"/>
          <p14:tracePt t="21040" x="10790238" y="3328988"/>
          <p14:tracePt t="21057" x="10752138" y="3378200"/>
          <p14:tracePt t="21074" x="10702925" y="3441700"/>
          <p14:tracePt t="21091" x="10652125" y="3503613"/>
          <p14:tracePt t="21107" x="10602913" y="3554413"/>
          <p14:tracePt t="21123" x="10564813" y="3603625"/>
          <p14:tracePt t="21141" x="10502900" y="3654425"/>
          <p14:tracePt t="21157" x="10452100" y="3729038"/>
          <p14:tracePt t="21161" x="10426700" y="3754438"/>
          <p14:tracePt t="21175" x="10401300" y="3767138"/>
          <p14:tracePt t="21178" x="10377488" y="3792538"/>
          <p14:tracePt t="21191" x="10352088" y="3803650"/>
          <p14:tracePt t="21194" x="10339388" y="3829050"/>
          <p14:tracePt t="21208" x="10277475" y="3892550"/>
          <p14:tracePt t="21225" x="10226675" y="3941763"/>
          <p14:tracePt t="21241" x="10177463" y="3992563"/>
          <p14:tracePt t="21257" x="10126663" y="4029075"/>
          <p14:tracePt t="21274" x="10088563" y="4067175"/>
          <p14:tracePt t="21292" x="10052050" y="4129088"/>
          <p14:tracePt t="21307" x="10013950" y="4141788"/>
          <p14:tracePt t="21324" x="9988550" y="4179888"/>
          <p14:tracePt t="21341" x="9952038" y="4179888"/>
          <p14:tracePt t="21359" x="9926638" y="4205288"/>
          <p14:tracePt t="21375" x="9901238" y="4217988"/>
          <p14:tracePt t="21377" x="9888538" y="4217988"/>
          <p14:tracePt t="21392" x="9875838" y="4230688"/>
          <p14:tracePt t="21408" x="9839325" y="4241800"/>
          <p14:tracePt t="21424" x="9813925" y="4267200"/>
          <p14:tracePt t="21441" x="9775825" y="4279900"/>
          <p14:tracePt t="21458" x="9739313" y="4305300"/>
          <p14:tracePt t="21474" x="9701213" y="4318000"/>
          <p14:tracePt t="21491" x="9675813" y="4341813"/>
          <p14:tracePt t="21508" x="9663113" y="4354513"/>
          <p14:tracePt t="21525" x="9626600" y="4367213"/>
          <p14:tracePt t="21543" x="9588500" y="4392613"/>
          <p14:tracePt t="21546" x="9575800" y="4405313"/>
          <p14:tracePt t="21558" x="9550400" y="4418013"/>
          <p14:tracePt t="21561" x="9537700" y="4418013"/>
          <p14:tracePt t="21575" x="9525000" y="4430713"/>
          <p14:tracePt t="21578" x="9501188" y="4443413"/>
          <p14:tracePt t="21592" x="9463088" y="4467225"/>
          <p14:tracePt t="21609" x="9437688" y="4479925"/>
          <p14:tracePt t="21625" x="9413875" y="4505325"/>
          <p14:tracePt t="21642" x="9401175" y="4518025"/>
          <p14:tracePt t="21658" x="9375775" y="4530725"/>
          <p14:tracePt t="21675" x="9363075" y="4543425"/>
          <p14:tracePt t="21692" x="9350375" y="4554538"/>
          <p14:tracePt t="21714" x="9350375" y="4567238"/>
          <p14:tracePt t="21725" x="9337675" y="4567238"/>
          <p14:tracePt t="21753" x="9324975" y="4567238"/>
          <p14:tracePt t="21769" x="9324975" y="4579938"/>
          <p14:tracePt t="21921" x="9363075" y="4579938"/>
          <p14:tracePt t="21928" x="9401175" y="4579938"/>
          <p14:tracePt t="21942" x="9463088" y="4567238"/>
          <p14:tracePt t="21945" x="9525000" y="4543425"/>
          <p14:tracePt t="21960" x="9726613" y="4479925"/>
          <p14:tracePt t="21976" x="9926638" y="4367213"/>
          <p14:tracePt t="21993" x="10075863" y="4241800"/>
          <p14:tracePt t="22010" x="10188575" y="4154488"/>
          <p14:tracePt t="22026" x="10277475" y="4041775"/>
          <p14:tracePt t="22042" x="10326688" y="3941763"/>
          <p14:tracePt t="22059" x="10377488" y="3867150"/>
          <p14:tracePt t="22076" x="10414000" y="3754438"/>
          <p14:tracePt t="22093" x="10452100" y="3667125"/>
          <p14:tracePt t="22098" x="10477500" y="3629025"/>
          <p14:tracePt t="22110" x="10502900" y="3579813"/>
          <p14:tracePt t="22114" x="10514013" y="3541713"/>
          <p14:tracePt t="22128" x="10539413" y="3503613"/>
          <p14:tracePt t="22130" x="10564813" y="3467100"/>
          <p14:tracePt t="22145" x="10614025" y="3403600"/>
          <p14:tracePt t="22161" x="10664825" y="3316288"/>
          <p14:tracePt t="22178" x="10702925" y="3241675"/>
          <p14:tracePt t="22194" x="10739438" y="3154363"/>
          <p14:tracePt t="22210" x="10790238" y="3078163"/>
          <p14:tracePt t="22227" x="10828338" y="3028950"/>
          <p14:tracePt t="22243" x="10852150" y="2978150"/>
          <p14:tracePt t="22260" x="10877550" y="2941638"/>
          <p14:tracePt t="22277" x="10890250" y="2928938"/>
          <p14:tracePt t="22293" x="10902950" y="2916238"/>
          <p14:tracePt t="22297" x="10915650" y="2916238"/>
          <p14:tracePt t="22313" x="10915650" y="2903538"/>
          <p14:tracePt t="22327" x="10928350" y="2903538"/>
          <p14:tracePt t="22665" x="10928350" y="2916238"/>
          <p14:tracePt t="22697" x="10915650" y="2928938"/>
          <p14:tracePt t="22705" x="10902950" y="2928938"/>
          <p14:tracePt t="22721" x="10902950" y="2941638"/>
          <p14:tracePt t="22729" x="10902950" y="2952750"/>
          <p14:tracePt t="22746" x="10890250" y="2952750"/>
          <p14:tracePt t="22762" x="10890250" y="2965450"/>
          <p14:tracePt t="22849" x="10877550" y="2965450"/>
          <p14:tracePt t="22858" x="10877550" y="2990850"/>
          <p14:tracePt t="22866" x="10852150" y="2990850"/>
          <p14:tracePt t="22878" x="10839450" y="3003550"/>
          <p14:tracePt t="22881" x="10815638" y="3016250"/>
          <p14:tracePt t="22896" x="10802938" y="3028950"/>
          <p14:tracePt t="22912" x="10777538" y="3054350"/>
          <p14:tracePt t="22929" x="10764838" y="3065463"/>
          <p14:tracePt t="22954" x="10752138" y="3078163"/>
          <p14:tracePt t="22961" x="10752138" y="3090863"/>
          <p14:tracePt t="22978" x="10739438" y="3103563"/>
          <p14:tracePt t="22996" x="10726738" y="3103563"/>
          <p14:tracePt t="23013" x="10715625" y="3116263"/>
          <p14:tracePt t="23029" x="10702925" y="3141663"/>
          <p14:tracePt t="23045" x="10677525" y="3154363"/>
          <p14:tracePt t="23062" x="10664825" y="3165475"/>
          <p14:tracePt t="23065" x="10664825" y="3178175"/>
          <p14:tracePt t="23080" x="10652125" y="3190875"/>
          <p14:tracePt t="23082" x="10639425" y="3190875"/>
          <p14:tracePt t="23096" x="10626725" y="3203575"/>
          <p14:tracePt t="23113" x="10602913" y="3228975"/>
          <p14:tracePt t="23129" x="10590213" y="3241675"/>
          <p14:tracePt t="23147" x="10564813" y="3254375"/>
          <p14:tracePt t="23162" x="10552113" y="3290888"/>
          <p14:tracePt t="23178" x="10514013" y="3316288"/>
          <p14:tracePt t="23196" x="10464800" y="3390900"/>
          <p14:tracePt t="23212" x="10401300" y="3479800"/>
          <p14:tracePt t="23229" x="10352088" y="3541713"/>
          <p14:tracePt t="23233" x="10301288" y="3579813"/>
          <p14:tracePt t="23246" x="10264775" y="3629025"/>
          <p14:tracePt t="23249" x="10252075" y="3654425"/>
          <p14:tracePt t="23264" x="10213975" y="3692525"/>
          <p14:tracePt t="23280" x="10177463" y="3729038"/>
          <p14:tracePt t="23297" x="10164763" y="3741738"/>
          <p14:tracePt t="23313" x="10139363" y="3767138"/>
          <p14:tracePt t="23330" x="10126663" y="3767138"/>
          <p14:tracePt t="23346" x="10126663" y="3779838"/>
          <p14:tracePt t="23362" x="10113963" y="3779838"/>
          <p14:tracePt t="23380" x="10113963" y="3792538"/>
          <p14:tracePt t="23396" x="10101263" y="3803650"/>
          <p14:tracePt t="23413" x="10088563" y="3816350"/>
          <p14:tracePt t="23431" x="10075863" y="3829050"/>
          <p14:tracePt t="23434" x="10064750" y="3841750"/>
          <p14:tracePt t="23447" x="10052050" y="3854450"/>
          <p14:tracePt t="23449" x="10039350" y="3867150"/>
          <p14:tracePt t="23464" x="10026650" y="3879850"/>
          <p14:tracePt t="23466" x="10013950" y="3905250"/>
          <p14:tracePt t="23480" x="9975850" y="3941763"/>
          <p14:tracePt t="23497" x="9939338" y="4005263"/>
          <p14:tracePt t="23514" x="9901238" y="4054475"/>
          <p14:tracePt t="23530" x="9852025" y="4092575"/>
          <p14:tracePt t="23546" x="9801225" y="4154488"/>
          <p14:tracePt t="23563" x="9775825" y="4217988"/>
          <p14:tracePt t="23581" x="9750425" y="4305300"/>
          <p14:tracePt t="23597" x="9726613" y="4392613"/>
          <p14:tracePt t="23613" x="9713913" y="4479925"/>
          <p14:tracePt t="23616" x="9701213" y="4518025"/>
          <p14:tracePt t="23631" x="9701213" y="4554538"/>
          <p14:tracePt t="23634" x="9701213" y="4592638"/>
          <p14:tracePt t="23647" x="9701213" y="4605338"/>
          <p14:tracePt t="23649" x="9688513" y="4618038"/>
          <p14:tracePt t="23664" x="9675813" y="4656138"/>
          <p14:tracePt t="23681" x="9675813" y="4667250"/>
          <p14:tracePt t="23697" x="9663113" y="4679950"/>
          <p14:tracePt t="23721" x="9663113" y="4692650"/>
          <p14:tracePt t="23731" x="9650413" y="4692650"/>
          <p14:tracePt t="23747" x="9637713" y="4705350"/>
          <p14:tracePt t="23764" x="9626600" y="4718050"/>
          <p14:tracePt t="23780" x="9601200" y="4730750"/>
          <p14:tracePt t="23797" x="9563100" y="4756150"/>
          <p14:tracePt t="23801" x="9537700" y="4756150"/>
          <p14:tracePt t="23814" x="9525000" y="4768850"/>
          <p14:tracePt t="23831" x="9513888" y="4779963"/>
          <p14:tracePt t="23833" x="9501188" y="4779963"/>
          <p14:tracePt t="23849" x="9475788" y="4779963"/>
          <p14:tracePt t="23865" x="9463088" y="4792663"/>
          <p14:tracePt t="23881" x="9450388" y="4792663"/>
          <p14:tracePt t="23898" x="9424988" y="4818063"/>
          <p14:tracePt t="23914" x="9388475" y="4818063"/>
          <p14:tracePt t="23931" x="9363075" y="4818063"/>
          <p14:tracePt t="23948" x="9350375" y="4830763"/>
          <p14:tracePt t="23964" x="9324975" y="4830763"/>
          <p14:tracePt t="23981" x="9312275" y="4830763"/>
          <p14:tracePt t="23998" x="9288463" y="4830763"/>
          <p14:tracePt t="24015" x="9288463" y="4843463"/>
          <p14:tracePt t="24032" x="9275763" y="4843463"/>
          <p14:tracePt t="24129" x="9275763" y="4830763"/>
          <p14:tracePt t="24138" x="9275763" y="4805363"/>
          <p14:tracePt t="24148" x="9275763" y="4756150"/>
          <p14:tracePt t="24165" x="9263063" y="4618038"/>
          <p14:tracePt t="24182" x="9263063" y="4443413"/>
          <p14:tracePt t="24184" x="9263063" y="4379913"/>
          <p14:tracePt t="24200" x="9263063" y="4254500"/>
          <p14:tracePt t="24216" x="9263063" y="4167188"/>
          <p14:tracePt t="24233" x="9301163" y="4041775"/>
          <p14:tracePt t="24249" x="9350375" y="3892550"/>
          <p14:tracePt t="24266" x="9401175" y="3767138"/>
          <p14:tracePt t="24283" x="9413875" y="3716338"/>
          <p14:tracePt t="24300" x="9424988" y="3516313"/>
          <p14:tracePt t="24316" x="9450388" y="3390900"/>
          <p14:tracePt t="24333" x="9450388" y="3303588"/>
          <p14:tracePt t="24337" x="9450388" y="3267075"/>
          <p14:tracePt t="24350" x="9450388" y="3228975"/>
          <p14:tracePt t="24353" x="9450388" y="3190875"/>
          <p14:tracePt t="24367" x="9450388" y="3154363"/>
          <p14:tracePt t="24370" x="9450388" y="3128963"/>
          <p14:tracePt t="24384" x="9450388" y="3090863"/>
          <p14:tracePt t="24386" x="9450388" y="3054350"/>
          <p14:tracePt t="24401" x="9437688" y="3016250"/>
          <p14:tracePt t="24403" x="9424988" y="2978150"/>
          <p14:tracePt t="24417" x="9413875" y="2941638"/>
          <p14:tracePt t="24420" x="9401175" y="2903538"/>
          <p14:tracePt t="24436" x="9350375" y="2816225"/>
          <p14:tracePt t="24451" x="9324975" y="2752725"/>
          <p14:tracePt t="24467" x="9312275" y="2728913"/>
          <p14:tracePt t="24471" x="9301163" y="2716213"/>
          <p14:tracePt t="24484" x="9288463" y="2690813"/>
          <p14:tracePt t="24500" x="9275763" y="2678113"/>
          <p14:tracePt t="24517" x="9275763" y="2665413"/>
          <p14:tracePt t="24521" x="9275763" y="2652713"/>
          <p14:tracePt t="24534" x="9263063" y="2640013"/>
          <p14:tracePt t="24537" x="9263063" y="2616200"/>
          <p14:tracePt t="24553" x="9263063" y="2603500"/>
          <p14:tracePt t="24777" x="9263063" y="2616200"/>
          <p14:tracePt t="24785" x="9263063" y="2640013"/>
          <p14:tracePt t="24801" x="9263063" y="2703513"/>
          <p14:tracePt t="24818" x="9237663" y="2778125"/>
          <p14:tracePt t="24834" x="9224963" y="2890838"/>
          <p14:tracePt t="24850" x="9212263" y="3003550"/>
          <p14:tracePt t="24866" x="9199563" y="3116263"/>
          <p14:tracePt t="24883" x="9175750" y="3290888"/>
          <p14:tracePt t="24900" x="9150350" y="3454400"/>
          <p14:tracePt t="24916" x="9137650" y="3616325"/>
          <p14:tracePt t="24934" x="9124950" y="3854450"/>
          <p14:tracePt t="24936" x="9124950" y="3954463"/>
          <p14:tracePt t="24951" x="9124950" y="4054475"/>
          <p14:tracePt t="24953" x="9124950" y="4154488"/>
          <p14:tracePt t="24968" x="9124950" y="4341813"/>
          <p14:tracePt t="24984" x="9124950" y="4505325"/>
          <p14:tracePt t="25001" x="9124950" y="4643438"/>
          <p14:tracePt t="25017" x="9124950" y="4768850"/>
          <p14:tracePt t="25034" x="9124950" y="4879975"/>
          <p14:tracePt t="25051" x="9124950" y="4968875"/>
          <p14:tracePt t="25067" x="9124950" y="5056188"/>
          <p14:tracePt t="25084" x="9124950" y="5143500"/>
          <p14:tracePt t="25101" x="9124950" y="5218113"/>
          <p14:tracePt t="25105" x="9124950" y="5256213"/>
          <p14:tracePt t="25118" x="9124950" y="5281613"/>
          <p14:tracePt t="25120" x="9124950" y="5318125"/>
          <p14:tracePt t="25135" x="9124950" y="5343525"/>
          <p14:tracePt t="25138" x="9124950" y="5356225"/>
          <p14:tracePt t="25152" x="9124950" y="5368925"/>
          <p14:tracePt t="25154" x="9124950" y="5394325"/>
          <p14:tracePt t="25168" x="9124950" y="5407025"/>
          <p14:tracePt t="25185" x="9124950" y="5430838"/>
          <p14:tracePt t="25201" x="9124950" y="5456238"/>
          <p14:tracePt t="25217" x="9124950" y="5481638"/>
          <p14:tracePt t="25234" x="9137650" y="5507038"/>
          <p14:tracePt t="25251" x="9150350" y="5518150"/>
          <p14:tracePt t="25369" x="9150350" y="5507038"/>
          <p14:tracePt t="25377" x="9150350" y="5481638"/>
          <p14:tracePt t="25385" x="9150350" y="5443538"/>
          <p14:tracePt t="25402" x="9150350" y="5368925"/>
          <p14:tracePt t="25418" x="9150350" y="5294313"/>
          <p14:tracePt t="25435" x="9150350" y="5218113"/>
          <p14:tracePt t="25452" x="9150350" y="5143500"/>
          <p14:tracePt t="25468" x="9150350" y="5068888"/>
          <p14:tracePt t="25485" x="9150350" y="4992688"/>
          <p14:tracePt t="25488" x="9150350" y="4956175"/>
          <p14:tracePt t="25502" x="9150350" y="4918075"/>
          <p14:tracePt t="25505" x="9150350" y="4879975"/>
          <p14:tracePt t="25519" x="9150350" y="4843463"/>
          <p14:tracePt t="25521" x="9150350" y="4792663"/>
          <p14:tracePt t="25536" x="9150350" y="4679950"/>
          <p14:tracePt t="25552" x="9150350" y="4592638"/>
          <p14:tracePt t="25569" x="9150350" y="4479925"/>
          <p14:tracePt t="25585" x="9150350" y="4330700"/>
          <p14:tracePt t="25602" x="9150350" y="4141788"/>
          <p14:tracePt t="25619" x="9150350" y="3979863"/>
          <p14:tracePt t="25636" x="9150350" y="3841750"/>
          <p14:tracePt t="25652" x="9150350" y="3679825"/>
          <p14:tracePt t="25669" x="9175750" y="3490913"/>
          <p14:tracePt t="25672" x="9175750" y="3403600"/>
          <p14:tracePt t="25686" x="9199563" y="3328988"/>
          <p14:tracePt t="25688" x="9212263" y="3254375"/>
          <p14:tracePt t="25702" x="9224963" y="3190875"/>
          <p14:tracePt t="25705" x="9250363" y="3116263"/>
          <p14:tracePt t="25720" x="9275763" y="3041650"/>
          <p14:tracePt t="25736" x="9288463" y="2978150"/>
          <p14:tracePt t="25753" x="9301163" y="2941638"/>
          <p14:tracePt t="25912" x="9301163" y="2990850"/>
          <p14:tracePt t="25921" x="9301163" y="3090863"/>
          <p14:tracePt t="25929" x="9301163" y="3228975"/>
          <p14:tracePt t="25937" x="9301163" y="3390900"/>
          <p14:tracePt t="25954" x="9301163" y="3754438"/>
          <p14:tracePt t="25970" x="9301163" y="4079875"/>
          <p14:tracePt t="25986" x="9301163" y="4379913"/>
          <p14:tracePt t="26003" x="9301163" y="4579938"/>
          <p14:tracePt t="26020" x="9301163" y="4718050"/>
          <p14:tracePt t="26036" x="9301163" y="4856163"/>
          <p14:tracePt t="26053" x="9301163" y="4981575"/>
          <p14:tracePt t="26070" x="9301163" y="5068888"/>
          <p14:tracePt t="26074" x="9301163" y="5105400"/>
          <p14:tracePt t="26087" x="9301163" y="5143500"/>
          <p14:tracePt t="26089" x="9301163" y="5168900"/>
          <p14:tracePt t="26104" x="9301163" y="5230813"/>
          <p14:tracePt t="26121" x="9301163" y="5268913"/>
          <p14:tracePt t="26137" x="9301163" y="5281613"/>
          <p14:tracePt t="26154" x="9301163" y="5294313"/>
          <p14:tracePt t="26369" x="9301163" y="5281613"/>
          <p14:tracePt t="26377" x="9301163" y="5268913"/>
          <p14:tracePt t="26394" x="9301163" y="5256213"/>
          <p14:tracePt t="26404" x="9288463" y="5243513"/>
          <p14:tracePt t="26421" x="9275763" y="5218113"/>
          <p14:tracePt t="26424" x="9263063" y="5205413"/>
          <p14:tracePt t="26521" x="9263063" y="5194300"/>
          <p14:tracePt t="26538" x="9263063" y="5181600"/>
          <p14:tracePt t="26554" x="9263063" y="5168900"/>
          <p14:tracePt t="26561" x="9263063" y="5156200"/>
          <p14:tracePt t="26571" x="9263063" y="5130800"/>
          <p14:tracePt t="26588" x="9275763" y="5118100"/>
          <p14:tracePt t="26604" x="9324975" y="5081588"/>
          <p14:tracePt t="26622" x="9363075" y="5068888"/>
          <p14:tracePt t="26625" x="9375775" y="5056188"/>
          <p14:tracePt t="26638" x="9401175" y="5030788"/>
          <p14:tracePt t="26641" x="9413875" y="5030788"/>
          <p14:tracePt t="26655" x="9437688" y="5018088"/>
          <p14:tracePt t="26657" x="9450388" y="4992688"/>
          <p14:tracePt t="26672" x="9488488" y="4981575"/>
          <p14:tracePt t="26689" x="9513888" y="4968875"/>
          <p14:tracePt t="26705" x="9525000" y="4968875"/>
          <p14:tracePt t="26865" x="9525000" y="4981575"/>
          <p14:tracePt t="26872" x="9525000" y="5005388"/>
          <p14:tracePt t="26889" x="9525000" y="5043488"/>
          <p14:tracePt t="26906" x="9525000" y="5081588"/>
          <p14:tracePt t="26923" x="9525000" y="5143500"/>
          <p14:tracePt t="26939" x="9513888" y="5168900"/>
          <p14:tracePt t="26955" x="9488488" y="5230813"/>
          <p14:tracePt t="26972" x="9463088" y="5256213"/>
          <p14:tracePt t="26989" x="9450388" y="5268913"/>
          <p14:tracePt t="27006" x="9437688" y="5281613"/>
          <p14:tracePt t="27008" x="9424988" y="5294313"/>
          <p14:tracePt t="27033" x="9424988" y="5305425"/>
          <p14:tracePt t="27049" x="9413875" y="5305425"/>
          <p14:tracePt t="27056" x="9413875" y="5318125"/>
          <p14:tracePt t="27080" x="9401175" y="5318125"/>
          <p14:tracePt t="27095" x="9388475" y="5330825"/>
          <p14:tracePt t="27104" x="9375775" y="5343525"/>
          <p14:tracePt t="27122" x="9363075" y="5343525"/>
          <p14:tracePt t="27137" x="9350375" y="5343525"/>
          <p14:tracePt t="27154" x="9337675" y="5343525"/>
          <p14:tracePt t="27170" x="9324975" y="5343525"/>
          <p14:tracePt t="27187" x="9312275" y="5343525"/>
          <p14:tracePt t="27204" x="9301163" y="5343525"/>
          <p14:tracePt t="27221" x="9288463" y="5305425"/>
          <p14:tracePt t="27223" x="9288463" y="5268913"/>
          <p14:tracePt t="27241" x="9275763" y="5230813"/>
          <p14:tracePt t="27258" x="9263063" y="5181600"/>
          <p14:tracePt t="27273" x="9263063" y="5156200"/>
          <p14:tracePt t="27290" x="9263063" y="5143500"/>
          <p14:tracePt t="27306" x="9263063" y="5130800"/>
          <p14:tracePt t="27324" x="9263063" y="5118100"/>
          <p14:tracePt t="27353" x="9263063" y="5105400"/>
          <p14:tracePt t="27585" x="9263063" y="5092700"/>
          <p14:tracePt t="27625" x="9263063" y="5081588"/>
          <p14:tracePt t="27650" x="9275763" y="5068888"/>
          <p14:tracePt t="27673" x="9288463" y="5068888"/>
          <p14:tracePt t="27681" x="9288463" y="5056188"/>
          <p14:tracePt t="27691" x="9288463" y="5043488"/>
          <p14:tracePt t="27707" x="9301163" y="5043488"/>
          <p14:tracePt t="27724" x="9312275" y="5030788"/>
          <p14:tracePt t="27741" x="9324975" y="5005388"/>
          <p14:tracePt t="27745" x="9337675" y="4992688"/>
          <p14:tracePt t="27759" x="9350375" y="4981575"/>
          <p14:tracePt t="27761" x="9363075" y="4956175"/>
          <p14:tracePt t="27775" x="9375775" y="4930775"/>
          <p14:tracePt t="27777" x="9375775" y="4892675"/>
          <p14:tracePt t="27792" x="9388475" y="4792663"/>
          <p14:tracePt t="27809" x="9388475" y="4718050"/>
          <p14:tracePt t="27825" x="9388475" y="4643438"/>
          <p14:tracePt t="27841" x="9388475" y="4579938"/>
          <p14:tracePt t="27858" x="9388475" y="4530725"/>
          <p14:tracePt t="27874" x="9388475" y="4443413"/>
          <p14:tracePt t="27891" x="9388475" y="4318000"/>
          <p14:tracePt t="27908" x="9388475" y="4217988"/>
          <p14:tracePt t="27915" x="9388475" y="4167188"/>
          <p14:tracePt t="27924" x="9388475" y="4105275"/>
          <p14:tracePt t="27942" x="9375775" y="3954463"/>
          <p14:tracePt t="27959" x="9375775" y="3829050"/>
          <p14:tracePt t="27961" x="9363075" y="3754438"/>
          <p14:tracePt t="27975" x="9350375" y="3679825"/>
          <p14:tracePt t="27977" x="9350375" y="3629025"/>
          <p14:tracePt t="27992" x="9350375" y="3529013"/>
          <p14:tracePt t="28009" x="9350375" y="3403600"/>
          <p14:tracePt t="28025" x="9350375" y="3290888"/>
          <p14:tracePt t="28042" x="9350375" y="3165475"/>
          <p14:tracePt t="28058" x="9350375" y="3041650"/>
          <p14:tracePt t="28075" x="9350375" y="2916238"/>
          <p14:tracePt t="28092" x="9350375" y="2840038"/>
          <p14:tracePt t="28109" x="9363075" y="2790825"/>
          <p14:tracePt t="28125" x="9363075" y="2765425"/>
          <p14:tracePt t="28129" x="9363075" y="2752725"/>
          <p14:tracePt t="28141" x="9363075" y="2740025"/>
          <p14:tracePt t="28159" x="9363075" y="2728913"/>
          <p14:tracePt t="28297" x="9363075" y="2740025"/>
          <p14:tracePt t="28305" x="9350375" y="2778125"/>
          <p14:tracePt t="28314" x="9350375" y="2840038"/>
          <p14:tracePt t="28327" x="9337675" y="2916238"/>
          <p14:tracePt t="28330" x="9324975" y="3003550"/>
          <p14:tracePt t="28343" x="9312275" y="3090863"/>
          <p14:tracePt t="28346" x="9312275" y="3165475"/>
          <p14:tracePt t="28360" x="9312275" y="3303588"/>
          <p14:tracePt t="28377" x="9312275" y="3378200"/>
          <p14:tracePt t="28393" x="9312275" y="3441700"/>
          <p14:tracePt t="28410" x="9312275" y="3503613"/>
          <p14:tracePt t="28426" x="9312275" y="3554413"/>
          <p14:tracePt t="28442" x="9312275" y="3629025"/>
          <p14:tracePt t="28460" x="9312275" y="3692525"/>
          <p14:tracePt t="28476" x="9312275" y="3754438"/>
          <p14:tracePt t="28493" x="9312275" y="3792538"/>
          <p14:tracePt t="28510" x="9312275" y="3816350"/>
          <p14:tracePt t="28515" x="9312275" y="3841750"/>
          <p14:tracePt t="28527" x="9312275" y="3854450"/>
          <p14:tracePt t="28530" x="9312275" y="3867150"/>
          <p14:tracePt t="28543" x="9312275" y="3892550"/>
          <p14:tracePt t="28545" x="9312275" y="3905250"/>
          <p14:tracePt t="28561" x="9312275" y="3916363"/>
          <p14:tracePt t="28578" x="9312275" y="3954463"/>
          <p14:tracePt t="28593" x="9312275" y="3967163"/>
          <p14:tracePt t="28617" x="9312275" y="3979863"/>
          <p14:tracePt t="28633" x="9312275" y="3992563"/>
          <p14:tracePt t="28649" x="9312275" y="4005263"/>
          <p14:tracePt t="28660" x="9312275" y="4017963"/>
          <p14:tracePt t="28677" x="9312275" y="4029075"/>
          <p14:tracePt t="28693" x="9312275" y="4041775"/>
          <p14:tracePt t="28711" x="9312275" y="4054475"/>
          <p14:tracePt t="28714" x="9312275" y="4067175"/>
          <p14:tracePt t="28728" x="9312275" y="4079875"/>
          <p14:tracePt t="28745" x="9312275" y="4105275"/>
          <p14:tracePt t="28760" x="9312275" y="4141788"/>
          <p14:tracePt t="28777" x="9301163" y="4167188"/>
          <p14:tracePt t="28794" x="9301163" y="4179888"/>
          <p14:tracePt t="28811" x="9301163" y="4217988"/>
          <p14:tracePt t="28828" x="9301163" y="4241800"/>
          <p14:tracePt t="28844" x="9275763" y="4279900"/>
          <p14:tracePt t="28860" x="9275763" y="4330700"/>
          <p14:tracePt t="28877" x="9263063" y="4379913"/>
          <p14:tracePt t="28881" x="9250363" y="4405313"/>
          <p14:tracePt t="28895" x="9250363" y="4430713"/>
          <p14:tracePt t="28897" x="9250363" y="4443413"/>
          <p14:tracePt t="28912" x="9237663" y="4467225"/>
          <p14:tracePt t="28914" x="9224963" y="4492625"/>
          <p14:tracePt t="28928" x="9212263" y="4530725"/>
          <p14:tracePt t="28946" x="9212263" y="4567238"/>
          <p14:tracePt t="28961" x="9188450" y="4618038"/>
          <p14:tracePt t="28978" x="9188450" y="4656138"/>
          <p14:tracePt t="28995" x="9188450" y="4679950"/>
          <p14:tracePt t="29011" x="9175750" y="4730750"/>
          <p14:tracePt t="29027" x="9175750" y="4768850"/>
          <p14:tracePt t="29044" x="9163050" y="4779963"/>
          <p14:tracePt t="29062" x="9137650" y="4792663"/>
          <p14:tracePt t="29065" x="9124950" y="4805363"/>
          <p14:tracePt t="29077" x="9124950" y="4818063"/>
          <p14:tracePt t="29081" x="9112250" y="4818063"/>
          <p14:tracePt t="29095" x="9099550" y="4818063"/>
          <p14:tracePt t="29111" x="9088438" y="4830763"/>
          <p14:tracePt t="29257" x="9088438" y="4843463"/>
          <p14:tracePt t="29273" x="9099550" y="4843463"/>
          <p14:tracePt t="29281" x="9112250" y="4856163"/>
          <p14:tracePt t="29297" x="9150350" y="4868863"/>
          <p14:tracePt t="29314" x="9163050" y="4892675"/>
          <p14:tracePt t="29330" x="9188450" y="4905375"/>
          <p14:tracePt t="29347" x="9212263" y="4930775"/>
          <p14:tracePt t="29363" x="9237663" y="4968875"/>
          <p14:tracePt t="29380" x="9263063" y="4992688"/>
          <p14:tracePt t="29397" x="9288463" y="5018088"/>
          <p14:tracePt t="29414" x="9301163" y="5030788"/>
          <p14:tracePt t="29417" x="9301163" y="5043488"/>
          <p14:tracePt t="29449" x="9301163" y="5056188"/>
          <p14:tracePt t="29456" x="9312275" y="5068888"/>
          <p14:tracePt t="29481" x="9312275" y="5081588"/>
          <p14:tracePt t="29505" x="9312275" y="5092700"/>
          <p14:tracePt t="29520" x="9312275" y="5105400"/>
          <p14:tracePt t="29537" x="9312275" y="5118100"/>
          <p14:tracePt t="29547" x="9312275" y="5130800"/>
          <p14:tracePt t="29554" x="9312275" y="5156200"/>
          <p14:tracePt t="29563" x="9312275" y="5168900"/>
          <p14:tracePt t="29580" x="9312275" y="5205413"/>
          <p14:tracePt t="29596" x="9288463" y="5268913"/>
          <p14:tracePt t="29613" x="9288463" y="5305425"/>
          <p14:tracePt t="29630" x="9275763" y="5330825"/>
          <p14:tracePt t="29646" x="9275763" y="5356225"/>
          <p14:tracePt t="29649" x="9263063" y="5356225"/>
          <p14:tracePt t="29663" x="9263063" y="5368925"/>
          <p14:tracePt t="29665" x="9263063" y="5381625"/>
          <p14:tracePt t="29713" x="9263063" y="5394325"/>
          <p14:tracePt t="29849" x="9275763" y="5381625"/>
          <p14:tracePt t="29857" x="9288463" y="5356225"/>
          <p14:tracePt t="29865" x="9301163" y="5343525"/>
          <p14:tracePt t="29881" x="9337675" y="5318125"/>
          <p14:tracePt t="29897" x="9363075" y="5294313"/>
          <p14:tracePt t="29914" x="9375775" y="5268913"/>
          <p14:tracePt t="29937" x="9375775" y="5256213"/>
          <p14:tracePt t="29954" x="9375775" y="5243513"/>
          <p14:tracePt t="29964" x="9375775" y="5230813"/>
          <p14:tracePt t="29981" x="9375775" y="5218113"/>
          <p14:tracePt t="29997" x="9375775" y="5194300"/>
          <p14:tracePt t="30013" x="9375775" y="5143500"/>
          <p14:tracePt t="30016" x="9375775" y="5130800"/>
          <p14:tracePt t="30031" x="9375775" y="5118100"/>
          <p14:tracePt t="30033" x="9375775" y="5081588"/>
          <p14:tracePt t="30048" x="9375775" y="5068888"/>
          <p14:tracePt t="30064" x="9375775" y="5056188"/>
          <p14:tracePt t="30081" x="9375775" y="5030788"/>
          <p14:tracePt t="30097" x="9375775" y="5018088"/>
          <p14:tracePt t="30217" x="9375775" y="5005388"/>
          <p14:tracePt t="30225" x="9375775" y="4981575"/>
          <p14:tracePt t="30241" x="9375775" y="4968875"/>
          <p14:tracePt t="30248" x="9375775" y="4956175"/>
          <p14:tracePt t="30264" x="9375775" y="4918075"/>
          <p14:tracePt t="30281" x="9413875" y="4879975"/>
          <p14:tracePt t="30298" x="9475788" y="4868863"/>
          <p14:tracePt t="30314" x="9513888" y="4856163"/>
          <p14:tracePt t="30330" x="9550400" y="4856163"/>
          <p14:tracePt t="30465" x="9550400" y="4868863"/>
          <p14:tracePt t="30472" x="9525000" y="4879975"/>
          <p14:tracePt t="30482" x="9513888" y="4905375"/>
          <p14:tracePt t="30498" x="9475788" y="4943475"/>
          <p14:tracePt t="30514" x="9463088" y="4956175"/>
          <p14:tracePt t="30532" x="9437688" y="4981575"/>
          <p14:tracePt t="30548" x="9424988" y="4992688"/>
          <p14:tracePt t="30565" x="9413875" y="4992688"/>
          <p14:tracePt t="30568" x="9413875" y="5005388"/>
          <p14:tracePt t="30582" x="9401175" y="5005388"/>
          <p14:tracePt t="30599" x="9401175" y="5018088"/>
          <p14:tracePt t="30616" x="9375775" y="5018088"/>
          <p14:tracePt t="30713" x="9388475" y="5018088"/>
          <p14:tracePt t="30721" x="9413875" y="5018088"/>
          <p14:tracePt t="30732" x="9450388" y="5005388"/>
          <p14:tracePt t="30749" x="9501188" y="4992688"/>
          <p14:tracePt t="30765" x="9525000" y="4992688"/>
          <p14:tracePt t="30783" x="9537700" y="4992688"/>
          <p14:tracePt t="30799" x="9550400" y="4992688"/>
          <p14:tracePt t="30816" x="9563100" y="4992688"/>
          <p14:tracePt t="30913" x="9563100" y="5005388"/>
          <p14:tracePt t="30920" x="9563100" y="5018088"/>
          <p14:tracePt t="30933" x="9563100" y="5030788"/>
          <p14:tracePt t="30950" x="9563100" y="5043488"/>
          <p14:tracePt t="30967" x="9550400" y="5081588"/>
          <p14:tracePt t="30969" x="9537700" y="5092700"/>
          <p14:tracePt t="30983" x="9525000" y="5092700"/>
          <p14:tracePt t="30986" x="9525000" y="5118100"/>
          <p14:tracePt t="31001" x="9513888" y="5168900"/>
          <p14:tracePt t="31017" x="9501188" y="5230813"/>
          <p14:tracePt t="31034" x="9501188" y="5305425"/>
          <p14:tracePt t="31050" x="9501188" y="5381625"/>
          <p14:tracePt t="31066" x="9501188" y="5443538"/>
          <p14:tracePt t="31083" x="9501188" y="5507038"/>
          <p14:tracePt t="31099" x="9501188" y="5556250"/>
          <p14:tracePt t="31116" x="9501188" y="5581650"/>
          <p14:tracePt t="31133" x="9501188" y="5594350"/>
          <p14:tracePt t="31241" x="9501188" y="5568950"/>
          <p14:tracePt t="31250" x="9501188" y="5518150"/>
          <p14:tracePt t="31258" x="9488488" y="5468938"/>
          <p14:tracePt t="31266" x="9463088" y="5430838"/>
          <p14:tracePt t="31284" x="9424988" y="5343525"/>
          <p14:tracePt t="31300" x="9375775" y="5268913"/>
          <p14:tracePt t="31317" x="9350375" y="5194300"/>
          <p14:tracePt t="31334" x="9337675" y="5143500"/>
          <p14:tracePt t="31337" x="9324975" y="5118100"/>
          <p14:tracePt t="31351" x="9312275" y="5118100"/>
          <p14:tracePt t="31354" x="9312275" y="5105400"/>
          <p14:tracePt t="31392" x="9312275" y="5092700"/>
          <p14:tracePt t="31400" x="9312275" y="5081588"/>
          <p14:tracePt t="31416" x="9312275" y="5068888"/>
          <p14:tracePt t="31433" x="9312275" y="5056188"/>
          <p14:tracePt t="31456" x="9324975" y="5056188"/>
          <p14:tracePt t="31464" x="9337675" y="5056188"/>
          <p14:tracePt t="31529" x="9337675" y="5068888"/>
          <p14:tracePt t="31536" x="9324975" y="5081588"/>
          <p14:tracePt t="31552" x="9275763" y="5143500"/>
          <p14:tracePt t="31569" x="9224963" y="5156200"/>
          <p14:tracePt t="31585" x="9199563" y="5168900"/>
          <p14:tracePt t="31601" x="9188450" y="5181600"/>
          <p14:tracePt t="31673" x="9188450" y="5194300"/>
          <p14:tracePt t="31689" x="9188450" y="5205413"/>
          <p14:tracePt t="31696" x="9212263" y="5218113"/>
          <p14:tracePt t="31705" x="9224963" y="5218113"/>
          <p14:tracePt t="31722" x="9250363" y="5218113"/>
          <p14:tracePt t="31735" x="9250363" y="5230813"/>
          <p14:tracePt t="31825" x="9250363" y="5243513"/>
          <p14:tracePt t="31921" x="9250363" y="5256213"/>
          <p14:tracePt t="31929" x="9250363" y="5268913"/>
          <p14:tracePt t="31936" x="9250363" y="5281613"/>
          <p14:tracePt t="31953" x="9250363" y="5305425"/>
          <p14:tracePt t="31969" x="9263063" y="5343525"/>
          <p14:tracePt t="31985" x="9275763" y="5368925"/>
          <p14:tracePt t="32002" x="9288463" y="5381625"/>
          <p14:tracePt t="32073" x="9288463" y="5394325"/>
          <p14:tracePt t="32129" x="9275763" y="5407025"/>
          <p14:tracePt t="32136" x="9263063" y="5407025"/>
          <p14:tracePt t="32153" x="9250363" y="5407025"/>
          <p14:tracePt t="32170" x="9237663" y="5418138"/>
          <p14:tracePt t="32186" x="9212263" y="5418138"/>
          <p14:tracePt t="32203" x="9212263" y="5430838"/>
          <p14:tracePt t="32220" x="9212263" y="5443538"/>
          <p14:tracePt t="32449" x="9199563" y="5443538"/>
          <p14:tracePt t="32553" x="9224963" y="5443538"/>
          <p14:tracePt t="32561" x="9237663" y="5443538"/>
          <p14:tracePt t="32571" x="9263063" y="5443538"/>
          <p14:tracePt t="32588" x="9275763" y="5443538"/>
          <p14:tracePt t="32697" x="9263063" y="5443538"/>
          <p14:tracePt t="32704" x="9237663" y="5443538"/>
          <p14:tracePt t="32712" x="9212263" y="5443538"/>
          <p14:tracePt t="32721" x="9188450" y="5443538"/>
          <p14:tracePt t="32738" x="9163050" y="5443538"/>
          <p14:tracePt t="32881" x="9175750" y="5443538"/>
          <p14:tracePt t="32897" x="9175750" y="5430838"/>
          <p14:tracePt t="33241" x="9175750" y="5418138"/>
          <p14:tracePt t="33249" x="9175750" y="5381625"/>
          <p14:tracePt t="33256" x="9175750" y="5343525"/>
          <p14:tracePt t="33273" x="9175750" y="5281613"/>
          <p14:tracePt t="33289" x="9175750" y="5205413"/>
          <p14:tracePt t="33306" x="9175750" y="5156200"/>
          <p14:tracePt t="33322" x="9175750" y="5105400"/>
          <p14:tracePt t="33339" x="9175750" y="5056188"/>
          <p14:tracePt t="33355" x="9175750" y="4992688"/>
          <p14:tracePt t="33372" x="9175750" y="4968875"/>
          <p14:tracePt t="33390" x="9188450" y="4930775"/>
          <p14:tracePt t="33394" x="9188450" y="4918075"/>
          <p14:tracePt t="33407" x="9188450" y="4905375"/>
          <p14:tracePt t="33409" x="9188450" y="4879975"/>
          <p14:tracePt t="33424" x="9188450" y="4868863"/>
          <p14:tracePt t="33553" x="9188450" y="4856163"/>
          <p14:tracePt t="33561" x="9188450" y="4843463"/>
          <p14:tracePt t="33573" x="9199563" y="4843463"/>
          <p14:tracePt t="33576" x="9212263" y="4830763"/>
          <p14:tracePt t="33769" x="9224963" y="4830763"/>
          <p14:tracePt t="33777" x="9263063" y="4830763"/>
          <p14:tracePt t="33790" x="9288463" y="4830763"/>
          <p14:tracePt t="33795" x="9312275" y="4830763"/>
          <p14:tracePt t="33807" x="9337675" y="4843463"/>
          <p14:tracePt t="33809" x="9350375" y="4856163"/>
          <p14:tracePt t="33905" x="9324975" y="4856163"/>
          <p14:tracePt t="33915" x="9301163" y="4856163"/>
          <p14:tracePt t="33923" x="9275763" y="4856163"/>
          <p14:tracePt t="33941" x="9212263" y="4868863"/>
          <p14:tracePt t="33957" x="9188450" y="4868863"/>
          <p14:tracePt t="34049" x="9199563" y="4879975"/>
          <p14:tracePt t="34057" x="9224963" y="4892675"/>
          <p14:tracePt t="34065" x="9263063" y="4892675"/>
          <p14:tracePt t="34074" x="9301163" y="4892675"/>
          <p14:tracePt t="34091" x="9337675" y="4892675"/>
          <p14:tracePt t="34107" x="9350375" y="4905375"/>
          <p14:tracePt t="34201" x="9337675" y="4905375"/>
          <p14:tracePt t="34209" x="9312275" y="4905375"/>
          <p14:tracePt t="34225" x="9263063" y="4905375"/>
          <p14:tracePt t="34241" x="9237663" y="4905375"/>
          <p14:tracePt t="34353" x="9250363" y="4905375"/>
          <p14:tracePt t="34361" x="9263063" y="4905375"/>
          <p14:tracePt t="34377" x="9263063" y="4918075"/>
          <p14:tracePt t="34993" x="9275763" y="4918075"/>
          <p14:tracePt t="35009" x="9288463" y="4918075"/>
          <p14:tracePt t="35033" x="9301163" y="4918075"/>
          <p14:tracePt t="35057" x="9301163" y="4930775"/>
          <p14:tracePt t="35113" x="9301163" y="4943475"/>
          <p14:tracePt t="35129" x="9301163" y="4956175"/>
          <p14:tracePt t="35153" x="9301163" y="4968875"/>
          <p14:tracePt t="35265" x="9312275" y="4981575"/>
          <p14:tracePt t="35272" x="9337675" y="4992688"/>
          <p14:tracePt t="35289" x="9363075" y="4992688"/>
          <p14:tracePt t="35297" x="9363075" y="5005388"/>
          <p14:tracePt t="35311" x="9375775" y="5005388"/>
          <p14:tracePt t="35409" x="9375775" y="5018088"/>
          <p14:tracePt t="35417" x="9375775" y="5030788"/>
          <p14:tracePt t="35433" x="9375775" y="5043488"/>
          <p14:tracePt t="35444" x="9375775" y="5056188"/>
          <p14:tracePt t="35461" x="9375775" y="5092700"/>
          <p14:tracePt t="35464" x="9375775" y="5105400"/>
          <p14:tracePt t="35478" x="9375775" y="5130800"/>
          <p14:tracePt t="35483" x="9375775" y="5156200"/>
          <p14:tracePt t="35495" x="9375775" y="5181600"/>
          <p14:tracePt t="35498" x="9375775" y="5205413"/>
          <p14:tracePt t="35512" x="9388475" y="5268913"/>
          <p14:tracePt t="35529" x="9413875" y="5294313"/>
          <p14:tracePt t="35546" x="9463088" y="5343525"/>
          <p14:tracePt t="35562" x="9501188" y="5381625"/>
          <p14:tracePt t="35578" x="9525000" y="5394325"/>
          <p14:tracePt t="35595" x="9537700" y="5407025"/>
          <p14:tracePt t="35753" x="9525000" y="5407025"/>
          <p14:tracePt t="35761" x="9513888" y="5418138"/>
          <p14:tracePt t="35769" x="9488488" y="5430838"/>
          <p14:tracePt t="35778" x="9475788" y="5430838"/>
          <p14:tracePt t="35796" x="9450388" y="5430838"/>
          <p14:tracePt t="35812" x="9437688" y="5430838"/>
          <p14:tracePt t="35829" x="9437688" y="5443538"/>
          <p14:tracePt t="36193" x="9437688" y="5430838"/>
          <p14:tracePt t="36200" x="9437688" y="5418138"/>
          <p14:tracePt t="36213" x="9424988" y="5407025"/>
          <p14:tracePt t="36230" x="9424988" y="5356225"/>
          <p14:tracePt t="36233" x="9424988" y="5330825"/>
          <p14:tracePt t="36247" x="9413875" y="5305425"/>
          <p14:tracePt t="36251" x="9401175" y="5294313"/>
          <p14:tracePt t="36264" x="9401175" y="5268913"/>
          <p14:tracePt t="36281" x="9401175" y="5230813"/>
          <p14:tracePt t="36298" x="9401175" y="5194300"/>
          <p14:tracePt t="36314" x="9401175" y="5168900"/>
          <p14:tracePt t="36331" x="9401175" y="5156200"/>
          <p14:tracePt t="36346" x="9401175" y="5143500"/>
          <p14:tracePt t="36363" x="9401175" y="5130800"/>
          <p14:tracePt t="36401" x="9401175" y="5118100"/>
          <p14:tracePt t="36418" x="9413875" y="5118100"/>
          <p14:tracePt t="36433" x="9424988" y="5105400"/>
          <p14:tracePt t="36440" x="9437688" y="5105400"/>
          <p14:tracePt t="36633" x="9437688" y="5118100"/>
          <p14:tracePt t="36641" x="9437688" y="5156200"/>
          <p14:tracePt t="36648" x="9437688" y="5181600"/>
          <p14:tracePt t="36666" x="9413875" y="5243513"/>
          <p14:tracePt t="36681" x="9388475" y="5256213"/>
          <p14:tracePt t="36698" x="9375775" y="5268913"/>
          <p14:tracePt t="36714" x="9375775" y="5281613"/>
          <p14:tracePt t="36825" x="9375775" y="5268913"/>
          <p14:tracePt t="36832" x="9375775" y="5256213"/>
          <p14:tracePt t="36849" x="9375775" y="5243513"/>
          <p14:tracePt t="36865" x="9375775" y="5205413"/>
          <p14:tracePt t="36882" x="9413875" y="5181600"/>
          <p14:tracePt t="36898" x="9463088" y="5168900"/>
          <p14:tracePt t="36915" x="9525000" y="5143500"/>
          <p14:tracePt t="36931" x="9537700" y="5143500"/>
          <p14:tracePt t="37056" x="9513888" y="5143500"/>
          <p14:tracePt t="37065" x="9488488" y="5156200"/>
          <p14:tracePt t="37073" x="9463088" y="5181600"/>
          <p14:tracePt t="37082" x="9437688" y="5181600"/>
          <p14:tracePt t="37098" x="9413875" y="5194300"/>
          <p14:tracePt t="37115" x="9388475" y="5205413"/>
          <p14:tracePt t="37132" x="9375775" y="5218113"/>
          <p14:tracePt t="37233" x="9375775" y="5205413"/>
          <p14:tracePt t="37241" x="9375775" y="5194300"/>
          <p14:tracePt t="37249" x="9363075" y="5168900"/>
          <p14:tracePt t="37266" x="9363075" y="5156200"/>
          <p14:tracePt t="37282" x="9337675" y="5130800"/>
          <p14:tracePt t="37320" x="9337675" y="5118100"/>
          <p14:tracePt t="37337" x="9337675" y="5105400"/>
          <p14:tracePt t="37377" x="9337675" y="5092700"/>
          <p14:tracePt t="37409" x="9337675" y="5081588"/>
          <p14:tracePt t="37440" x="9337675" y="5068888"/>
          <p14:tracePt t="37465" x="9337675" y="5056188"/>
          <p14:tracePt t="37481" x="9337675" y="5043488"/>
          <p14:tracePt t="37497" x="9337675" y="5030788"/>
          <p14:tracePt t="37505" x="9337675" y="5018088"/>
          <p14:tracePt t="37522" x="9337675" y="5005388"/>
          <p14:tracePt t="37545" x="9350375" y="4992688"/>
          <p14:tracePt t="37553" x="9363075" y="4992688"/>
          <p14:tracePt t="37568" x="9375775" y="4992688"/>
          <p14:tracePt t="37584" x="9401175" y="4992688"/>
          <p14:tracePt t="37665" x="9401175" y="5005388"/>
          <p14:tracePt t="37673" x="9401175" y="5018088"/>
          <p14:tracePt t="37684" x="9401175" y="5030788"/>
          <p14:tracePt t="37701" x="9401175" y="5068888"/>
          <p14:tracePt t="37717" x="9375775" y="5105400"/>
          <p14:tracePt t="37720" x="9375775" y="5118100"/>
          <p14:tracePt t="37734" x="9350375" y="5130800"/>
          <p14:tracePt t="37737" x="9337675" y="5143500"/>
          <p14:tracePt t="37751" x="9312275" y="5156200"/>
          <p14:tracePt t="37753" x="9312275" y="5168900"/>
          <p14:tracePt t="37768" x="9301163" y="5181600"/>
          <p14:tracePt t="37784" x="9301163" y="5194300"/>
          <p14:tracePt t="38225" x="9288463" y="5194300"/>
          <p14:tracePt t="38233" x="9275763" y="5194300"/>
          <p14:tracePt t="38241" x="9275763" y="5181600"/>
          <p14:tracePt t="38251" x="9263063" y="5181600"/>
          <p14:tracePt t="38268" x="9237663" y="5156200"/>
          <p14:tracePt t="38285" x="9224963" y="5143500"/>
          <p14:tracePt t="38301" x="9199563" y="5118100"/>
          <p14:tracePt t="38304" x="9163050" y="5105400"/>
          <p14:tracePt t="38319" x="9124950" y="5081588"/>
          <p14:tracePt t="38321" x="9088438" y="5081588"/>
          <p14:tracePt t="38336" x="9012238" y="5030788"/>
          <p14:tracePt t="38353" x="8912225" y="5005388"/>
          <p14:tracePt t="38369" x="8786813" y="4956175"/>
          <p14:tracePt t="38385" x="8624888" y="4879975"/>
          <p14:tracePt t="38403" x="8435975" y="4818063"/>
          <p14:tracePt t="38419" x="8248650" y="4705350"/>
          <p14:tracePt t="38435" x="7999413" y="4579938"/>
          <p14:tracePt t="38452" x="7797800" y="4467225"/>
          <p14:tracePt t="38469" x="7648575" y="4392613"/>
          <p14:tracePt t="38473" x="7572375" y="4341813"/>
          <p14:tracePt t="38486" x="7485063" y="4305300"/>
          <p14:tracePt t="38488" x="7397750" y="4267200"/>
          <p14:tracePt t="38503" x="7323138" y="4230688"/>
          <p14:tracePt t="38505" x="7272338" y="4192588"/>
          <p14:tracePt t="38520" x="7146925" y="4129088"/>
          <p14:tracePt t="38537" x="7034213" y="4067175"/>
          <p14:tracePt t="38553" x="6910388" y="4005263"/>
          <p14:tracePt t="38570" x="6721475" y="3929063"/>
          <p14:tracePt t="38586" x="6534150" y="3841750"/>
          <p14:tracePt t="38603" x="6308725" y="3767138"/>
          <p14:tracePt t="38619" x="6057900" y="3679825"/>
          <p14:tracePt t="38636" x="5808663" y="3603625"/>
          <p14:tracePt t="38653" x="5607050" y="3554413"/>
          <p14:tracePt t="38670" x="5470525" y="3503613"/>
          <p14:tracePt t="38686" x="5370513" y="3467100"/>
          <p14:tracePt t="38688" x="5319713" y="3454400"/>
          <p14:tracePt t="38704" x="5245100" y="3441700"/>
          <p14:tracePt t="38720" x="5145088" y="3403600"/>
          <p14:tracePt t="38737" x="5068888" y="3378200"/>
          <p14:tracePt t="38753" x="4981575" y="3341688"/>
          <p14:tracePt t="38770" x="4894263" y="3316288"/>
          <p14:tracePt t="38786" x="4794250" y="3290888"/>
          <p14:tracePt t="38803" x="4706938" y="3267075"/>
          <p14:tracePt t="38820" x="4581525" y="3241675"/>
          <p14:tracePt t="38837" x="4468813" y="3216275"/>
          <p14:tracePt t="38841" x="4430713" y="3203575"/>
          <p14:tracePt t="38854" x="4406900" y="3203575"/>
          <p14:tracePt t="38857" x="4381500" y="3203575"/>
          <p14:tracePt t="38871" x="4368800" y="3203575"/>
          <p14:tracePt t="38888" x="4343400" y="3203575"/>
          <p14:tracePt t="38961" x="4368800" y="3203575"/>
          <p14:tracePt t="38971" x="4418013" y="3241675"/>
          <p14:tracePt t="38980" x="4506913" y="3278188"/>
          <p14:tracePt t="38986" x="4606925" y="3316288"/>
          <p14:tracePt t="39003" x="4781550" y="3390900"/>
          <p14:tracePt t="39021" x="4919663" y="3479800"/>
          <p14:tracePt t="39037" x="5006975" y="3541713"/>
          <p14:tracePt t="39042" x="5032375" y="3567113"/>
          <p14:tracePt t="39054" x="5045075" y="3567113"/>
          <p14:tracePt t="39057" x="5068888" y="3579813"/>
          <p14:tracePt t="39071" x="5068888" y="3590925"/>
          <p14:tracePt t="39129" x="5057775" y="3590925"/>
          <p14:tracePt t="39137" x="5032375" y="3590925"/>
          <p14:tracePt t="39145" x="4994275" y="3590925"/>
          <p14:tracePt t="39155" x="4956175" y="3590925"/>
          <p14:tracePt t="39171" x="4881563" y="3579813"/>
          <p14:tracePt t="39187" x="4806950" y="3567113"/>
          <p14:tracePt t="39204" x="4743450" y="3529013"/>
          <p14:tracePt t="39221" x="4706938" y="3516313"/>
          <p14:tracePt t="39225" x="4681538" y="3503613"/>
          <p14:tracePt t="39238" x="4668838" y="3479800"/>
          <p14:tracePt t="39241" x="4643438" y="3454400"/>
          <p14:tracePt t="39254" x="4619625" y="3429000"/>
          <p14:tracePt t="39257" x="4606925" y="3403600"/>
          <p14:tracePt t="39272" x="4581525" y="3378200"/>
          <p14:tracePt t="39289" x="4543425" y="3354388"/>
          <p14:tracePt t="39305" x="4518025" y="3341688"/>
          <p14:tracePt t="39522" x="4506913" y="3328988"/>
          <p14:tracePt t="39539" x="4494213" y="3328988"/>
          <p14:tracePt t="39548" x="4481513" y="3328988"/>
          <p14:tracePt t="39556" x="4468813" y="3316288"/>
          <p14:tracePt t="39574" x="4443413" y="3316288"/>
          <p14:tracePt t="39577" x="4430713" y="3303588"/>
          <p14:tracePt t="39590" x="4418013" y="3303588"/>
          <p14:tracePt t="39607" x="4394200" y="3303588"/>
          <p14:tracePt t="39624" x="4368800" y="3303588"/>
          <p14:tracePt t="39626" x="4356100" y="3303588"/>
          <p14:tracePt t="39641" x="4330700" y="3303588"/>
          <p14:tracePt t="39657" x="4268788" y="3303588"/>
          <p14:tracePt t="39674" x="4217988" y="3303588"/>
          <p14:tracePt t="39691" x="4192588" y="3303588"/>
          <p14:tracePt t="39707" x="4105275" y="3303588"/>
          <p14:tracePt t="39724" x="4068763" y="3303588"/>
          <p14:tracePt t="39740" x="4056063" y="3303588"/>
          <p14:tracePt t="39757" x="4043363" y="3303588"/>
          <p14:tracePt t="40322" x="4081463" y="3303588"/>
          <p14:tracePt t="40328" x="4143375" y="3303588"/>
          <p14:tracePt t="40342" x="4230688" y="3303588"/>
          <p14:tracePt t="40345" x="4343400" y="3303588"/>
          <p14:tracePt t="40360" x="4506913" y="3303588"/>
          <p14:tracePt t="40362" x="4694238" y="3316288"/>
          <p14:tracePt t="40376" x="4894263" y="3316288"/>
          <p14:tracePt t="40378" x="5081588" y="3328988"/>
          <p14:tracePt t="40392" x="5394325" y="3354388"/>
          <p14:tracePt t="40409" x="5645150" y="3378200"/>
          <p14:tracePt t="40425" x="5783263" y="3403600"/>
          <p14:tracePt t="40442" x="5857875" y="3416300"/>
          <p14:tracePt t="40445" x="5908675" y="3429000"/>
          <p14:tracePt t="40459" x="5995988" y="3441700"/>
          <p14:tracePt t="40476" x="6034088" y="3454400"/>
          <p14:tracePt t="40492" x="6057900" y="3454400"/>
          <p14:tracePt t="40509" x="6070600" y="3454400"/>
          <p14:tracePt t="40593" x="6083300" y="3454400"/>
          <p14:tracePt t="40601" x="6121400" y="3454400"/>
          <p14:tracePt t="40610" x="6146800" y="3454400"/>
          <p14:tracePt t="40626" x="6183313" y="3454400"/>
          <p14:tracePt t="40643" x="6246813" y="3441700"/>
          <p14:tracePt t="40660" x="6296025" y="3416300"/>
          <p14:tracePt t="40676" x="6346825" y="3390900"/>
          <p14:tracePt t="40692" x="6370638" y="3390900"/>
          <p14:tracePt t="40710" x="6408738" y="3390900"/>
          <p14:tracePt t="40714" x="6421438" y="3390900"/>
          <p14:tracePt t="40727" x="6434138" y="3378200"/>
          <p14:tracePt t="41552" x="6446838" y="3378200"/>
          <p14:tracePt t="41560" x="6483350" y="3378200"/>
          <p14:tracePt t="41568" x="6534150" y="3378200"/>
          <p14:tracePt t="41578" x="6584950" y="3378200"/>
          <p14:tracePt t="41594" x="6672263" y="3367088"/>
          <p14:tracePt t="41610" x="6772275" y="3354388"/>
          <p14:tracePt t="41627" x="6872288" y="3341688"/>
          <p14:tracePt t="41643" x="6946900" y="3341688"/>
          <p14:tracePt t="41661" x="6985000" y="3316288"/>
          <p14:tracePt t="41665" x="6997700" y="3316288"/>
          <p14:tracePt t="41678" x="7034213" y="3316288"/>
          <p14:tracePt t="41681" x="7059613" y="3316288"/>
          <p14:tracePt t="41695" x="7072313" y="3303588"/>
          <p14:tracePt t="41697" x="7085013" y="3303588"/>
          <p14:tracePt t="41711" x="7097713" y="3303588"/>
          <p14:tracePt t="41714" x="7110413" y="3303588"/>
          <p14:tracePt t="41729" x="7123113" y="3303588"/>
          <p14:tracePt t="41745" x="7146925" y="3290888"/>
          <p14:tracePt t="41761" x="7172325" y="3290888"/>
          <p14:tracePt t="41778" x="7210425" y="3278188"/>
          <p14:tracePt t="41795" x="7259638" y="3267075"/>
          <p14:tracePt t="41811" x="7297738" y="3267075"/>
          <p14:tracePt t="41827" x="7310438" y="3267075"/>
          <p14:tracePt t="41937" x="7272338" y="3267075"/>
          <p14:tracePt t="41944" x="7197725" y="3267075"/>
          <p14:tracePt t="41953" x="7097713" y="3267075"/>
          <p14:tracePt t="41962" x="6985000" y="3267075"/>
          <p14:tracePt t="41978" x="6646863" y="3316288"/>
          <p14:tracePt t="41994" x="6196013" y="3328988"/>
          <p14:tracePt t="42012" x="5719763" y="3328988"/>
          <p14:tracePt t="42028" x="5170488" y="3328988"/>
          <p14:tracePt t="42045" x="4619625" y="3328988"/>
          <p14:tracePt t="42049" x="4343400" y="3328988"/>
          <p14:tracePt t="42062" x="4068763" y="3328988"/>
          <p14:tracePt t="42065" x="3830638" y="3328988"/>
          <p14:tracePt t="42079" x="3654425" y="3328988"/>
          <p14:tracePt t="42081" x="3479800" y="3328988"/>
          <p14:tracePt t="42096" x="3254375" y="3328988"/>
          <p14:tracePt t="42112" x="3067050" y="3316288"/>
          <p14:tracePt t="42129" x="2941638" y="3290888"/>
          <p14:tracePt t="42145" x="2879725" y="3278188"/>
          <p14:tracePt t="42162" x="2828925" y="3254375"/>
          <p14:tracePt t="42179" x="2790825" y="3254375"/>
          <p14:tracePt t="42195" x="2778125" y="3254375"/>
          <p14:tracePt t="42212" x="2754313" y="3254375"/>
          <p14:tracePt t="42229" x="2741613" y="3254375"/>
          <p14:tracePt t="42234" x="2728913" y="3254375"/>
          <p14:tracePt t="42246" x="2716213" y="3254375"/>
          <p14:tracePt t="42249" x="2703513" y="3254375"/>
          <p14:tracePt t="42263" x="2678113" y="3254375"/>
          <p14:tracePt t="42280" x="2654300" y="3254375"/>
          <p14:tracePt t="42297" x="2641600" y="3254375"/>
          <p14:tracePt t="42312" x="2628900" y="3254375"/>
          <p14:tracePt t="42409" x="2641600" y="3254375"/>
          <p14:tracePt t="42416" x="2654300" y="3267075"/>
          <p14:tracePt t="42429" x="2678113" y="3267075"/>
          <p14:tracePt t="42433" x="2690813" y="3267075"/>
          <p14:tracePt t="42447" x="2703513" y="3278188"/>
          <p14:tracePt t="42464" x="2754313" y="3303588"/>
          <p14:tracePt t="42481" x="2828925" y="3341688"/>
          <p14:tracePt t="42497" x="2916238" y="3378200"/>
          <p14:tracePt t="42513" x="3016250" y="3403600"/>
          <p14:tracePt t="42530" x="3128963" y="3416300"/>
          <p14:tracePt t="42547" x="3179763" y="3441700"/>
          <p14:tracePt t="42563" x="3241675" y="3441700"/>
          <p14:tracePt t="42580" x="3254375" y="3441700"/>
          <p14:tracePt t="42596" x="3267075" y="3441700"/>
          <p14:tracePt t="42824" x="3279775" y="3441700"/>
          <p14:tracePt t="42849" x="3292475" y="3441700"/>
          <p14:tracePt t="42864" x="3305175" y="3441700"/>
          <p14:tracePt t="42896" x="3317875" y="3441700"/>
          <p14:tracePt t="42905" x="3328988" y="3441700"/>
          <p14:tracePt t="43145" x="3341688" y="3441700"/>
          <p14:tracePt t="43152" x="3367088" y="3441700"/>
          <p14:tracePt t="43164" x="3405188" y="3441700"/>
          <p14:tracePt t="43181" x="3479800" y="3441700"/>
          <p14:tracePt t="43184" x="3505200" y="3441700"/>
          <p14:tracePt t="43199" x="3541713" y="3441700"/>
          <p14:tracePt t="43202" x="3567113" y="3441700"/>
          <p14:tracePt t="43216" x="3617913" y="3441700"/>
          <p14:tracePt t="43233" x="3667125" y="3441700"/>
          <p14:tracePt t="43249" x="3730625" y="3441700"/>
          <p14:tracePt t="43265" x="3792538" y="3441700"/>
          <p14:tracePt t="43282" x="3856038" y="3441700"/>
          <p14:tracePt t="43298" x="3956050" y="3441700"/>
          <p14:tracePt t="43315" x="4056063" y="3441700"/>
          <p14:tracePt t="43331" x="4205288" y="3441700"/>
          <p14:tracePt t="43350" x="4343400" y="3441700"/>
          <p14:tracePt t="43353" x="4394200" y="3441700"/>
          <p14:tracePt t="43365" x="4468813" y="3441700"/>
          <p14:tracePt t="43368" x="4530725" y="3454400"/>
          <p14:tracePt t="43382" x="4594225" y="3454400"/>
          <p14:tracePt t="43384" x="4630738" y="3454400"/>
          <p14:tracePt t="43399" x="4656138" y="3454400"/>
          <p14:tracePt t="43402" x="4668838" y="3454400"/>
          <p14:tracePt t="43416" x="4694238" y="3454400"/>
          <p14:tracePt t="44752" x="4706938" y="3454400"/>
          <p14:tracePt t="44761" x="4719638" y="3454400"/>
          <p14:tracePt t="44769" x="4756150" y="3454400"/>
          <p14:tracePt t="44785" x="4819650" y="3454400"/>
          <p14:tracePt t="44802" x="4856163" y="3454400"/>
          <p14:tracePt t="44819" x="4868863" y="3454400"/>
          <p14:tracePt t="44836" x="4881563" y="3454400"/>
          <p14:tracePt t="44852" x="4894263" y="3454400"/>
          <p14:tracePt t="44873" x="4906963" y="3454400"/>
          <p14:tracePt t="44885" x="4906963" y="3467100"/>
          <p14:tracePt t="44888" x="4932363" y="3479800"/>
          <p14:tracePt t="44903" x="4945063" y="3479800"/>
          <p14:tracePt t="44905" x="4956175" y="3479800"/>
          <p14:tracePt t="44920" x="5019675" y="3479800"/>
          <p14:tracePt t="44937" x="5119688" y="3490913"/>
          <p14:tracePt t="44953" x="5207000" y="3490913"/>
          <p14:tracePt t="44970" x="5332413" y="3490913"/>
          <p14:tracePt t="44986" x="5519738" y="3490913"/>
          <p14:tracePt t="45003" x="5770563" y="3490913"/>
          <p14:tracePt t="45020" x="6021388" y="3490913"/>
          <p14:tracePt t="45036" x="6283325" y="3490913"/>
          <p14:tracePt t="45053" x="6546850" y="3516313"/>
          <p14:tracePt t="45070" x="6772275" y="3529013"/>
          <p14:tracePt t="45073" x="6897688" y="3541713"/>
          <p14:tracePt t="45087" x="7010400" y="3541713"/>
          <p14:tracePt t="45089" x="7123113" y="3541713"/>
          <p14:tracePt t="45104" x="7335838" y="3579813"/>
          <p14:tracePt t="45120" x="7523163" y="3603625"/>
          <p14:tracePt t="45137" x="7673975" y="3603625"/>
          <p14:tracePt t="45153" x="7810500" y="3616325"/>
          <p14:tracePt t="45170" x="7910513" y="3616325"/>
          <p14:tracePt t="45186" x="7974013" y="3616325"/>
          <p14:tracePt t="45203" x="8048625" y="3616325"/>
          <p14:tracePt t="45220" x="8099425" y="3616325"/>
          <p14:tracePt t="45237" x="8135938" y="3616325"/>
          <p14:tracePt t="45254" x="8161338" y="3616325"/>
          <p14:tracePt t="45257" x="8174038" y="3616325"/>
          <p14:tracePt t="45271" x="8186738" y="3616325"/>
          <p14:tracePt t="45274" x="8199438" y="3616325"/>
          <p14:tracePt t="45287" x="8212138" y="3616325"/>
          <p14:tracePt t="45304" x="8235950" y="3616325"/>
          <p14:tracePt t="45321" x="8261350" y="3641725"/>
          <p14:tracePt t="45337" x="8286750" y="3641725"/>
          <p14:tracePt t="45370" x="8274050" y="3641725"/>
          <p14:tracePt t="45377" x="8261350" y="3641725"/>
          <p14:tracePt t="45961" x="8274050" y="3641725"/>
          <p14:tracePt t="45969" x="8299450" y="3641725"/>
          <p14:tracePt t="45977" x="8299450" y="3654425"/>
          <p14:tracePt t="45988" x="8312150" y="3654425"/>
          <p14:tracePt t="46005" x="8335963" y="3667125"/>
          <p14:tracePt t="46177" x="8348663" y="3667125"/>
          <p14:tracePt t="46193" x="8361363" y="3667125"/>
          <p14:tracePt t="46209" x="8386763" y="3667125"/>
          <p14:tracePt t="46225" x="8399463" y="3654425"/>
          <p14:tracePt t="46232" x="8399463" y="3641725"/>
          <p14:tracePt t="46240" x="8412163" y="3641725"/>
          <p14:tracePt t="46256" x="8424863" y="3616325"/>
          <p14:tracePt t="46280" x="8424863" y="3603625"/>
          <p14:tracePt t="46296" x="8424863" y="3590925"/>
          <p14:tracePt t="46321" x="8424863" y="3579813"/>
          <p14:tracePt t="46449" x="8424863" y="3567113"/>
          <p14:tracePt t="46465" x="8424863" y="3554413"/>
          <p14:tracePt t="46473" x="8424863" y="3541713"/>
          <p14:tracePt t="46481" x="8399463" y="3529013"/>
          <p14:tracePt t="46490" x="8361363" y="3503613"/>
          <p14:tracePt t="46507" x="8324850" y="3490913"/>
          <p14:tracePt t="46523" x="8261350" y="3467100"/>
          <p14:tracePt t="46540" x="8186738" y="3454400"/>
          <p14:tracePt t="46557" x="8110538" y="3441700"/>
          <p14:tracePt t="46560" x="8074025" y="3429000"/>
          <p14:tracePt t="46574" x="8048625" y="3416300"/>
          <p14:tracePt t="46577" x="8023225" y="3416300"/>
          <p14:tracePt t="46591" x="7999413" y="3416300"/>
          <p14:tracePt t="46594" x="7974013" y="3416300"/>
          <p14:tracePt t="46608" x="7935913" y="3416300"/>
          <p14:tracePt t="46624" x="7886700" y="3416300"/>
          <p14:tracePt t="46640" x="7810500" y="3403600"/>
          <p14:tracePt t="46657" x="7748588" y="3403600"/>
          <p14:tracePt t="46674" x="7685088" y="3378200"/>
          <p14:tracePt t="46690" x="7635875" y="3378200"/>
          <p14:tracePt t="46707" x="7572375" y="3367088"/>
          <p14:tracePt t="46724" x="7497763" y="3354388"/>
          <p14:tracePt t="46741" x="7410450" y="3341688"/>
          <p14:tracePt t="46757" x="7335838" y="3328988"/>
          <p14:tracePt t="46761" x="7297738" y="3328988"/>
          <p14:tracePt t="46775" x="7246938" y="3328988"/>
          <p14:tracePt t="46777" x="7197725" y="3328988"/>
          <p14:tracePt t="46791" x="7159625" y="3328988"/>
          <p14:tracePt t="46793" x="7134225" y="3328988"/>
          <p14:tracePt t="46809" x="7072313" y="3328988"/>
          <p14:tracePt t="46824" x="6997700" y="3328988"/>
          <p14:tracePt t="46841" x="6921500" y="3316288"/>
          <p14:tracePt t="46857" x="6846888" y="3303588"/>
          <p14:tracePt t="46874" x="6772275" y="3303588"/>
          <p14:tracePt t="46891" x="6746875" y="3303588"/>
          <p14:tracePt t="46907" x="6721475" y="3303588"/>
          <p14:tracePt t="47057" x="6734175" y="3303588"/>
          <p14:tracePt t="47064" x="6797675" y="3303588"/>
          <p14:tracePt t="47074" x="6859588" y="3303588"/>
          <p14:tracePt t="47091" x="7034213" y="3303588"/>
          <p14:tracePt t="47108" x="7185025" y="3303588"/>
          <p14:tracePt t="47125" x="7335838" y="3303588"/>
          <p14:tracePt t="47128" x="7385050" y="3303588"/>
          <p14:tracePt t="47142" x="7423150" y="3303588"/>
          <p14:tracePt t="47144" x="7459663" y="3303588"/>
          <p14:tracePt t="47159" x="7497763" y="3303588"/>
          <p14:tracePt t="47161" x="7523163" y="3303588"/>
          <p14:tracePt t="47175" x="7561263" y="3303588"/>
          <p14:tracePt t="47177" x="7585075" y="3303588"/>
          <p14:tracePt t="47192" x="7635875" y="3303588"/>
          <p14:tracePt t="47209" x="7673975" y="3303588"/>
          <p14:tracePt t="47225" x="7748588" y="3303588"/>
          <p14:tracePt t="47243" x="7810500" y="3303588"/>
          <p14:tracePt t="47258" x="7910513" y="3303588"/>
          <p14:tracePt t="47275" x="7999413" y="3303588"/>
          <p14:tracePt t="47292" x="8074025" y="3303588"/>
          <p14:tracePt t="47310" x="8135938" y="3303588"/>
          <p14:tracePt t="47314" x="8161338" y="3303588"/>
          <p14:tracePt t="47325" x="8186738" y="3303588"/>
          <p14:tracePt t="47329" x="8212138" y="3316288"/>
          <p14:tracePt t="47342" x="8223250" y="3316288"/>
          <p14:tracePt t="47359" x="8235950" y="3316288"/>
          <p14:tracePt t="47576" x="8235950" y="3328988"/>
          <p14:tracePt t="48400" x="8235950" y="3354388"/>
          <p14:tracePt t="48409" x="8248650" y="3390900"/>
          <p14:tracePt t="48417" x="8261350" y="3416300"/>
          <p14:tracePt t="48428" x="8274050" y="3454400"/>
          <p14:tracePt t="48446" x="8299450" y="3503613"/>
          <p14:tracePt t="48449" x="8324850" y="3541713"/>
          <p14:tracePt t="48462" x="8324850" y="3567113"/>
          <p14:tracePt t="48465" x="8335963" y="3590925"/>
          <p14:tracePt t="48479" x="8361363" y="3616325"/>
          <p14:tracePt t="48481" x="8361363" y="3641725"/>
          <p14:tracePt t="48496" x="8386763" y="3703638"/>
          <p14:tracePt t="48513" x="8399463" y="3754438"/>
          <p14:tracePt t="48529" x="8424863" y="3816350"/>
          <p14:tracePt t="48545" x="8424863" y="3841750"/>
          <p14:tracePt t="48562" x="8424863" y="3854450"/>
          <p14:tracePt t="48579" x="8435975" y="3867150"/>
          <p14:tracePt t="48595" x="8448675" y="3892550"/>
          <p14:tracePt t="48612" x="8448675" y="3905250"/>
          <p14:tracePt t="48629" x="8448675" y="3929063"/>
          <p14:tracePt t="48646" x="8448675" y="3941763"/>
          <p14:tracePt t="48664" x="8448675" y="3954463"/>
          <p14:tracePt t="48688" x="8448675" y="3967163"/>
          <p14:tracePt t="49185" x="8461375" y="3967163"/>
          <p14:tracePt t="49225" x="8474075" y="3967163"/>
          <p14:tracePt t="49232" x="8486775" y="3967163"/>
          <p14:tracePt t="49248" x="8499475" y="3967163"/>
          <p14:tracePt t="49264" x="8524875" y="3967163"/>
          <p14:tracePt t="49281" x="8537575" y="3979863"/>
          <p14:tracePt t="49299" x="8548688" y="3979863"/>
          <p14:tracePt t="49316" x="8561388" y="3992563"/>
          <p14:tracePt t="49361" x="8574088" y="3992563"/>
          <p14:tracePt t="49369" x="8586788" y="3992563"/>
          <p14:tracePt t="49383" x="8599488" y="3992563"/>
          <p14:tracePt t="49400" x="8612188" y="3992563"/>
          <p14:tracePt t="49416" x="8624888" y="3992563"/>
          <p14:tracePt t="49418" x="8637588" y="3992563"/>
          <p14:tracePt t="49435" x="8650288" y="3992563"/>
          <p14:tracePt t="49450" x="8661400" y="3992563"/>
          <p14:tracePt t="49593" x="8674100" y="3992563"/>
          <p14:tracePt t="49600" x="8686800" y="3979863"/>
          <p14:tracePt t="49615" x="8699500" y="3954463"/>
          <p14:tracePt t="49632" x="8712200" y="3941763"/>
          <p14:tracePt t="49649" x="8712200" y="3905250"/>
          <p14:tracePt t="49665" x="8712200" y="3867150"/>
          <p14:tracePt t="49682" x="8712200" y="3841750"/>
          <p14:tracePt t="49698" x="8712200" y="3803650"/>
          <p14:tracePt t="49715" x="8712200" y="3779838"/>
          <p14:tracePt t="49732" x="8712200" y="3741738"/>
          <p14:tracePt t="49748" x="8712200" y="3716338"/>
          <p14:tracePt t="49766" x="8699500" y="3679825"/>
          <p14:tracePt t="49769" x="8699500" y="3654425"/>
          <p14:tracePt t="49785" x="8699500" y="3641725"/>
          <p14:tracePt t="49801" x="8699500" y="3629025"/>
          <p14:tracePt t="49937" x="8724900" y="3629025"/>
          <p14:tracePt t="49945" x="8737600" y="3641725"/>
          <p14:tracePt t="49954" x="8763000" y="3654425"/>
          <p14:tracePt t="49965" x="8763000" y="3667125"/>
          <p14:tracePt t="49969" x="8774113" y="3679825"/>
          <p14:tracePt t="49984" x="8774113" y="3692525"/>
          <p14:tracePt t="50105" x="8786813" y="3692525"/>
          <p14:tracePt t="50113" x="8799513" y="3692525"/>
          <p14:tracePt t="50121" x="8812213" y="3692525"/>
          <p14:tracePt t="50133" x="8824913" y="3703638"/>
          <p14:tracePt t="50136" x="8837613" y="3703638"/>
          <p14:tracePt t="50160" x="8850313" y="3703638"/>
          <p14:tracePt t="51312" x="8863013" y="3703638"/>
          <p14:tracePt t="51321" x="8874125" y="3703638"/>
          <p14:tracePt t="51328" x="8912225" y="3692525"/>
          <p14:tracePt t="51336" x="8986838" y="3654425"/>
          <p14:tracePt t="51353" x="9175750" y="3567113"/>
          <p14:tracePt t="51370" x="9350375" y="3479800"/>
          <p14:tracePt t="51386" x="9501188" y="3416300"/>
          <p14:tracePt t="51403" x="9626600" y="3367088"/>
          <p14:tracePt t="51419" x="9713913" y="3328988"/>
          <p14:tracePt t="51436" x="9775825" y="3290888"/>
          <p14:tracePt t="51453" x="9813925" y="3267075"/>
          <p14:tracePt t="51456" x="9839325" y="3254375"/>
          <p14:tracePt t="51471" x="9863138" y="3241675"/>
          <p14:tracePt t="51474" x="9875838" y="3241675"/>
          <p14:tracePt t="51487" x="9888538" y="3228975"/>
          <p14:tracePt t="51489" x="9901238" y="3228975"/>
          <p14:tracePt t="51504" x="9926638" y="3228975"/>
          <p14:tracePt t="51520" x="9952038" y="3216275"/>
          <p14:tracePt t="51537" x="9988550" y="3203575"/>
          <p14:tracePt t="51554" x="10026650" y="3190875"/>
          <p14:tracePt t="51570" x="10075863" y="3190875"/>
          <p14:tracePt t="51586" x="10126663" y="3178175"/>
          <p14:tracePt t="51604" x="10188575" y="3154363"/>
          <p14:tracePt t="51620" x="10264775" y="3154363"/>
          <p14:tracePt t="51637" x="10339388" y="3141663"/>
          <p14:tracePt t="51653" x="10414000" y="3103563"/>
          <p14:tracePt t="51657" x="10452100" y="3103563"/>
          <p14:tracePt t="51671" x="10477500" y="3090863"/>
          <p14:tracePt t="51674" x="10514013" y="3065463"/>
          <p14:tracePt t="51688" x="10614025" y="3028950"/>
          <p14:tracePt t="51704" x="10702925" y="2978150"/>
          <p14:tracePt t="51721" x="10790238" y="2916238"/>
          <p14:tracePt t="51737" x="10839450" y="2878138"/>
          <p14:tracePt t="51754" x="10890250" y="2840038"/>
          <p14:tracePt t="51771" x="10928350" y="2816225"/>
          <p14:tracePt t="51787" x="10952163" y="2790825"/>
          <p14:tracePt t="51803" x="10964863" y="2790825"/>
          <p14:tracePt t="52608" x="10952163" y="2803525"/>
          <p14:tracePt t="52617" x="10928350" y="2852738"/>
          <p14:tracePt t="52625" x="10877550" y="2903538"/>
          <p14:tracePt t="52640" x="10752138" y="3054350"/>
          <p14:tracePt t="52656" x="10602913" y="3267075"/>
          <p14:tracePt t="52673" x="10452100" y="3479800"/>
          <p14:tracePt t="52689" x="10301288" y="3692525"/>
          <p14:tracePt t="52706" x="10188575" y="3892550"/>
          <p14:tracePt t="52723" x="10101263" y="4041775"/>
          <p14:tracePt t="52739" x="10052050" y="4192588"/>
          <p14:tracePt t="52756" x="10001250" y="4330700"/>
          <p14:tracePt t="52773" x="9952038" y="4479925"/>
          <p14:tracePt t="52776" x="9926638" y="4543425"/>
          <p14:tracePt t="52791" x="9913938" y="4605338"/>
          <p14:tracePt t="52793" x="9901238" y="4656138"/>
          <p14:tracePt t="52807" x="9888538" y="4718050"/>
          <p14:tracePt t="52809" x="9863138" y="4756150"/>
          <p14:tracePt t="52824" x="9826625" y="4818063"/>
          <p14:tracePt t="52840" x="9801225" y="4879975"/>
          <p14:tracePt t="52857" x="9763125" y="4918075"/>
          <p14:tracePt t="52874" x="9750425" y="4930775"/>
          <p14:tracePt t="52890" x="9726613" y="4956175"/>
          <p14:tracePt t="52906" x="9688513" y="4968875"/>
          <p14:tracePt t="52923" x="9663113" y="4981575"/>
          <p14:tracePt t="52930" x="9650413" y="4981575"/>
          <p14:tracePt t="52940" x="9637713" y="4981575"/>
          <p14:tracePt t="52957" x="9613900" y="5005388"/>
          <p14:tracePt t="53121" x="9601200" y="5005388"/>
          <p14:tracePt t="53153" x="9588500" y="5005388"/>
          <p14:tracePt t="53160" x="9575800" y="5005388"/>
          <p14:tracePt t="53176" x="9563100" y="5005388"/>
          <p14:tracePt t="53201" x="9550400" y="5005388"/>
          <p14:tracePt t="53216" x="9550400" y="4992688"/>
          <p14:tracePt t="53224" x="9537700" y="4981575"/>
          <p14:tracePt t="53241" x="9525000" y="4981575"/>
          <p14:tracePt t="53257" x="9513888" y="4981575"/>
          <p14:tracePt t="53274" x="9501188" y="4981575"/>
          <p14:tracePt t="53291" x="9488488" y="4981575"/>
          <p14:tracePt t="53313" x="9475788" y="4981575"/>
          <p14:tracePt t="53449" x="9463088" y="4968875"/>
          <p14:tracePt t="53457" x="9463088" y="4943475"/>
          <p14:tracePt t="53466" x="9463088" y="4930775"/>
          <p14:tracePt t="53474" x="9463088" y="4918075"/>
          <p14:tracePt t="53491" x="9463088" y="4879975"/>
          <p14:tracePt t="53510" x="9463088" y="4830763"/>
          <p14:tracePt t="53513" x="9463088" y="4818063"/>
          <p14:tracePt t="53525" x="9450388" y="4779963"/>
          <p14:tracePt t="53528" x="9437688" y="4756150"/>
          <p14:tracePt t="53542" x="9437688" y="4743450"/>
          <p14:tracePt t="53544" x="9424988" y="4718050"/>
          <p14:tracePt t="53558" x="9424988" y="4679950"/>
          <p14:tracePt t="53561" x="9413875" y="4667250"/>
          <p14:tracePt t="53576" x="9401175" y="4618038"/>
          <p14:tracePt t="53592" x="9375775" y="4579938"/>
          <p14:tracePt t="53609" x="9337675" y="4543425"/>
          <p14:tracePt t="53625" x="9301163" y="4505325"/>
          <p14:tracePt t="53641" x="9275763" y="4467225"/>
          <p14:tracePt t="53658" x="9212263" y="4454525"/>
          <p14:tracePt t="53675" x="9175750" y="4443413"/>
          <p14:tracePt t="53692" x="9150350" y="4418013"/>
          <p14:tracePt t="53708" x="9112250" y="4405313"/>
          <p14:tracePt t="53725" x="9075738" y="4392613"/>
          <p14:tracePt t="53742" x="9063038" y="4392613"/>
          <p14:tracePt t="53761" x="9037638" y="4392613"/>
          <p14:tracePt t="53776" x="9024938" y="4392613"/>
          <p14:tracePt t="53793" x="8975725" y="4392613"/>
          <p14:tracePt t="53809" x="8937625" y="4392613"/>
          <p14:tracePt t="53827" x="8886825" y="4392613"/>
          <p14:tracePt t="53842" x="8850313" y="4418013"/>
          <p14:tracePt t="53859" x="8812213" y="4443413"/>
          <p14:tracePt t="53876" x="8774113" y="4454525"/>
          <p14:tracePt t="53894" x="8763000" y="4492625"/>
          <p14:tracePt t="53897" x="8750300" y="4518025"/>
          <p14:tracePt t="53910" x="8737600" y="4530725"/>
          <p14:tracePt t="53913" x="8737600" y="4543425"/>
          <p14:tracePt t="53926" x="8724900" y="4543425"/>
          <p14:tracePt t="53929" x="8724900" y="4554538"/>
          <p14:tracePt t="53943" x="8724900" y="4579938"/>
          <p14:tracePt t="53945" x="8724900" y="4592638"/>
          <p14:tracePt t="53960" x="8712200" y="4630738"/>
          <p14:tracePt t="53976" x="8699500" y="4679950"/>
          <p14:tracePt t="53993" x="8699500" y="4718050"/>
          <p14:tracePt t="54010" x="8699500" y="4756150"/>
          <p14:tracePt t="54026" x="8699500" y="4779963"/>
          <p14:tracePt t="54043" x="8699500" y="4805363"/>
          <p14:tracePt t="54060" x="8699500" y="4843463"/>
          <p14:tracePt t="54077" x="8699500" y="4868863"/>
          <p14:tracePt t="54093" x="8699500" y="4905375"/>
          <p14:tracePt t="54096" x="8699500" y="4918075"/>
          <p14:tracePt t="54111" x="8699500" y="4930775"/>
          <p14:tracePt t="54113" x="8699500" y="4968875"/>
          <p14:tracePt t="54126" x="8712200" y="4992688"/>
          <p14:tracePt t="54128" x="8712200" y="5018088"/>
          <p14:tracePt t="54144" x="8712200" y="5068888"/>
          <p14:tracePt t="54161" x="8737600" y="5143500"/>
          <p14:tracePt t="54177" x="8774113" y="5194300"/>
          <p14:tracePt t="54194" x="8812213" y="5256213"/>
          <p14:tracePt t="54210" x="8850313" y="5281613"/>
          <p14:tracePt t="54226" x="8886825" y="5305425"/>
          <p14:tracePt t="54243" x="8912225" y="5318125"/>
          <p14:tracePt t="54261" x="8950325" y="5330825"/>
          <p14:tracePt t="54265" x="8963025" y="5330825"/>
          <p14:tracePt t="54277" x="8986838" y="5343525"/>
          <p14:tracePt t="54281" x="8999538" y="5356225"/>
          <p14:tracePt t="54295" x="9012238" y="5368925"/>
          <p14:tracePt t="54298" x="9050338" y="5368925"/>
          <p14:tracePt t="54312" x="9088438" y="5368925"/>
          <p14:tracePt t="54315" x="9112250" y="5381625"/>
          <p14:tracePt t="54329" x="9199563" y="5407025"/>
          <p14:tracePt t="54345" x="9275763" y="5407025"/>
          <p14:tracePt t="54363" x="9388475" y="5418138"/>
          <p14:tracePt t="54378" x="9424988" y="5418138"/>
          <p14:tracePt t="54381" x="9463088" y="5418138"/>
          <p14:tracePt t="54396" x="9537700" y="5418138"/>
          <p14:tracePt t="54412" x="9588500" y="5394325"/>
          <p14:tracePt t="54428" x="9637713" y="5356225"/>
          <p14:tracePt t="54446" x="9663113" y="5294313"/>
          <p14:tracePt t="54448" x="9663113" y="5268913"/>
          <p14:tracePt t="54462" x="9675813" y="5230813"/>
          <p14:tracePt t="54466" x="9688513" y="5181600"/>
          <p14:tracePt t="54479" x="9701213" y="5118100"/>
          <p14:tracePt t="54481" x="9713913" y="5068888"/>
          <p14:tracePt t="54495" x="9726613" y="4992688"/>
          <p14:tracePt t="54498" x="9726613" y="4943475"/>
          <p14:tracePt t="54512" x="9726613" y="4892675"/>
          <p14:tracePt t="54515" x="9726613" y="4843463"/>
          <p14:tracePt t="54529" x="9726613" y="4768850"/>
          <p14:tracePt t="54545" x="9726613" y="4705350"/>
          <p14:tracePt t="54562" x="9713913" y="4630738"/>
          <p14:tracePt t="54579" x="9675813" y="4579938"/>
          <p14:tracePt t="54595" x="9637713" y="4543425"/>
          <p14:tracePt t="54611" x="9626600" y="4530725"/>
          <p14:tracePt t="54628" x="9613900" y="4505325"/>
          <p14:tracePt t="54644" x="9601200" y="4505325"/>
          <p14:tracePt t="54673" x="9588500" y="4505325"/>
          <p14:tracePt t="54697" x="9575800" y="4505325"/>
          <p14:tracePt t="54704" x="9563100" y="4505325"/>
          <p14:tracePt t="54712" x="9550400" y="4505325"/>
          <p14:tracePt t="54729" x="9513888" y="4505325"/>
          <p14:tracePt t="54745" x="9463088" y="4505325"/>
          <p14:tracePt t="54763" x="9375775" y="4530725"/>
          <p14:tracePt t="54778" x="9324975" y="4543425"/>
          <p14:tracePt t="54795" x="9263063" y="4579938"/>
          <p14:tracePt t="54812" x="9212263" y="4618038"/>
          <p14:tracePt t="54828" x="9163050" y="4667250"/>
          <p14:tracePt t="54845" x="9112250" y="4730750"/>
          <p14:tracePt t="54848" x="9112250" y="4768850"/>
          <p14:tracePt t="54862" x="9088438" y="4805363"/>
          <p14:tracePt t="54865" x="9075738" y="4830763"/>
          <p14:tracePt t="54878" x="9075738" y="4856163"/>
          <p14:tracePt t="54880" x="9075738" y="4879975"/>
          <p14:tracePt t="54896" x="9063038" y="4918075"/>
          <p14:tracePt t="54912" x="9063038" y="4968875"/>
          <p14:tracePt t="54929" x="9063038" y="4992688"/>
          <p14:tracePt t="54947" x="9063038" y="5005388"/>
          <p14:tracePt t="54962" x="9063038" y="5030788"/>
          <p14:tracePt t="54979" x="9063038" y="5068888"/>
          <p14:tracePt t="54995" x="9063038" y="5105400"/>
          <p14:tracePt t="55012" x="9075738" y="5168900"/>
          <p14:tracePt t="55029" x="9112250" y="5243513"/>
          <p14:tracePt t="55032" x="9137650" y="5281613"/>
          <p14:tracePt t="55046" x="9150350" y="5318125"/>
          <p14:tracePt t="55048" x="9188450" y="5356225"/>
          <p14:tracePt t="55063" x="9199563" y="5381625"/>
          <p14:tracePt t="55065" x="9212263" y="5407025"/>
          <p14:tracePt t="55080" x="9237663" y="5443538"/>
          <p14:tracePt t="55096" x="9250363" y="5481638"/>
          <p14:tracePt t="55113" x="9275763" y="5507038"/>
          <p14:tracePt t="55129" x="9288463" y="5530850"/>
          <p14:tracePt t="55152" x="9301163" y="5530850"/>
          <p14:tracePt t="55162" x="9301163" y="5543550"/>
          <p14:tracePt t="55185" x="9312275" y="5543550"/>
          <p14:tracePt t="55196" x="9324975" y="5543550"/>
          <p14:tracePt t="55213" x="9350375" y="5543550"/>
          <p14:tracePt t="55217" x="9388475" y="5543550"/>
          <p14:tracePt t="55230" x="9424988" y="5543550"/>
          <p14:tracePt t="55233" x="9475788" y="5543550"/>
          <p14:tracePt t="55247" x="9537700" y="5543550"/>
          <p14:tracePt t="55249" x="9613900" y="5543550"/>
          <p14:tracePt t="55264" x="9750425" y="5507038"/>
          <p14:tracePt t="55280" x="9852025" y="5443538"/>
          <p14:tracePt t="55297" x="9926638" y="5356225"/>
          <p14:tracePt t="55313" x="9975850" y="5194300"/>
          <p14:tracePt t="55330" x="9988550" y="5068888"/>
          <p14:tracePt t="55346" x="9988550" y="4968875"/>
          <p14:tracePt t="55363" x="9988550" y="4892675"/>
          <p14:tracePt t="55380" x="9988550" y="4818063"/>
          <p14:tracePt t="55396" x="9952038" y="4756150"/>
          <p14:tracePt t="55413" x="9913938" y="4718050"/>
          <p14:tracePt t="55416" x="9888538" y="4692650"/>
          <p14:tracePt t="55430" x="9863138" y="4692650"/>
          <p14:tracePt t="55432" x="9852025" y="4679950"/>
          <p14:tracePt t="55448" x="9788525" y="4656138"/>
          <p14:tracePt t="55464" x="9726613" y="4656138"/>
          <p14:tracePt t="55481" x="9675813" y="4656138"/>
          <p14:tracePt t="55497" x="9626600" y="4656138"/>
          <p14:tracePt t="55514" x="9563100" y="4656138"/>
          <p14:tracePt t="55531" x="9501188" y="4692650"/>
          <p14:tracePt t="55546" x="9424988" y="4730750"/>
          <p14:tracePt t="55563" x="9375775" y="4779963"/>
          <p14:tracePt t="55580" x="9324975" y="4843463"/>
          <p14:tracePt t="55597" x="9288463" y="4918075"/>
          <p14:tracePt t="55601" x="9263063" y="4968875"/>
          <p14:tracePt t="55614" x="9237663" y="5018088"/>
          <p14:tracePt t="55616" x="9224963" y="5068888"/>
          <p14:tracePt t="55632" x="9212263" y="5130800"/>
          <p14:tracePt t="55634" x="9212263" y="5181600"/>
          <p14:tracePt t="55648" x="9212263" y="5281613"/>
          <p14:tracePt t="55664" x="9212263" y="5407025"/>
          <p14:tracePt t="55681" x="9212263" y="5481638"/>
          <p14:tracePt t="55698" x="9212263" y="5556250"/>
          <p14:tracePt t="55714" x="9263063" y="5643563"/>
          <p14:tracePt t="55730" x="9324975" y="5707063"/>
          <p14:tracePt t="55747" x="9424988" y="5756275"/>
          <p14:tracePt t="55764" x="9550400" y="5794375"/>
          <p14:tracePt t="55781" x="9688513" y="5819775"/>
          <p14:tracePt t="55784" x="9763125" y="5819775"/>
          <p14:tracePt t="55798" x="9839325" y="5832475"/>
          <p14:tracePt t="55801" x="9901238" y="5832475"/>
          <p14:tracePt t="55814" x="9952038" y="5832475"/>
          <p14:tracePt t="55816" x="10001250" y="5832475"/>
          <p14:tracePt t="55832" x="10101263" y="5819775"/>
          <p14:tracePt t="55848" x="10164763" y="5768975"/>
          <p14:tracePt t="55864" x="10188575" y="5694363"/>
          <p14:tracePt t="55881" x="10213975" y="5619750"/>
          <p14:tracePt t="55897" x="10213975" y="5507038"/>
          <p14:tracePt t="55914" x="10213975" y="5430838"/>
          <p14:tracePt t="55931" x="10213975" y="5356225"/>
          <p14:tracePt t="55948" x="10213975" y="5281613"/>
          <p14:tracePt t="55965" x="10188575" y="5218113"/>
          <p14:tracePt t="55967" x="10177463" y="5181600"/>
          <p14:tracePt t="55981" x="10152063" y="5156200"/>
          <p14:tracePt t="55984" x="10152063" y="5130800"/>
          <p14:tracePt t="55999" x="10113963" y="5105400"/>
          <p14:tracePt t="56001" x="10101263" y="5081588"/>
          <p14:tracePt t="56016" x="10075863" y="5043488"/>
          <p14:tracePt t="56032" x="10039350" y="5018088"/>
          <p14:tracePt t="56048" x="10026650" y="5005388"/>
          <p14:tracePt t="56065" x="10013950" y="4992688"/>
          <p14:tracePt t="56088" x="10001250" y="4992688"/>
          <p14:tracePt t="56272" x="10026650" y="4992688"/>
          <p14:tracePt t="56283" x="10064750" y="4992688"/>
          <p14:tracePt t="56289" x="10113963" y="4992688"/>
          <p14:tracePt t="56298" x="10164763" y="5018088"/>
          <p14:tracePt t="56315" x="10239375" y="5043488"/>
          <p14:tracePt t="56897" x="10226675" y="5043488"/>
          <p14:tracePt t="56904" x="10188575" y="5056188"/>
          <p14:tracePt t="56917" x="10139363" y="5068888"/>
          <p14:tracePt t="56920" x="10075863" y="5068888"/>
          <p14:tracePt t="56934" x="10039350" y="5068888"/>
          <p14:tracePt t="56937" x="10001250" y="5068888"/>
          <p14:tracePt t="56951" x="9939338" y="5081588"/>
          <p14:tracePt t="56968" x="9875838" y="5081588"/>
          <p14:tracePt t="56984" x="9826625" y="5081588"/>
          <p14:tracePt t="57001" x="9750425" y="5068888"/>
          <p14:tracePt t="57017" x="9688513" y="5043488"/>
          <p14:tracePt t="57034" x="9637713" y="5005388"/>
          <p14:tracePt t="57050" x="9550400" y="4968875"/>
          <p14:tracePt t="57067" x="9501188" y="4930775"/>
          <p14:tracePt t="57084" x="9475788" y="4892675"/>
          <p14:tracePt t="57101" x="9450388" y="4879975"/>
          <p14:tracePt t="57118" x="9450388" y="4868863"/>
          <p14:tracePt t="57122" x="9437688" y="4868863"/>
          <p14:tracePt t="57137" x="9437688" y="4856163"/>
          <p14:tracePt t="57152" x="9437688" y="4843463"/>
          <p14:tracePt t="57169" x="9424988" y="4830763"/>
          <p14:tracePt t="57185" x="9413875" y="4830763"/>
          <p14:tracePt t="57202" x="9401175" y="4818063"/>
          <p14:tracePt t="57218" x="9388475" y="4805363"/>
          <p14:tracePt t="57234" x="9375775" y="4805363"/>
          <p14:tracePt t="57251" x="9363075" y="4805363"/>
          <p14:tracePt t="57268" x="9350375" y="4792663"/>
          <p14:tracePt t="57289" x="9337675" y="4792663"/>
          <p14:tracePt t="57329" x="9324975" y="4792663"/>
          <p14:tracePt t="57336" x="9312275" y="4792663"/>
          <p14:tracePt t="57385" x="9301163" y="4792663"/>
          <p14:tracePt t="57402" x="9288463" y="4792663"/>
          <p14:tracePt t="57416" x="9275763" y="4805363"/>
          <p14:tracePt t="57424" x="9275763" y="4818063"/>
          <p14:tracePt t="57435" x="9263063" y="4843463"/>
          <p14:tracePt t="57452" x="9250363" y="4918075"/>
          <p14:tracePt t="57469" x="9250363" y="4968875"/>
          <p14:tracePt t="57472" x="9250363" y="5005388"/>
          <p14:tracePt t="57485" x="9250363" y="5043488"/>
          <p14:tracePt t="57489" x="9250363" y="5068888"/>
          <p14:tracePt t="57502" x="9250363" y="5092700"/>
          <p14:tracePt t="57505" x="9237663" y="5118100"/>
          <p14:tracePt t="57520" x="9237663" y="5168900"/>
          <p14:tracePt t="57536" x="9237663" y="5243513"/>
          <p14:tracePt t="57552" x="9237663" y="5281613"/>
          <p14:tracePt t="57569" x="9250363" y="5330825"/>
          <p14:tracePt t="57586" x="9263063" y="5356225"/>
          <p14:tracePt t="57602" x="9275763" y="5368925"/>
          <p14:tracePt t="57625" x="9288463" y="5381625"/>
          <p14:tracePt t="57664" x="9301163" y="5381625"/>
          <p14:tracePt t="57672" x="9312275" y="5381625"/>
          <p14:tracePt t="57686" x="9324975" y="5381625"/>
          <p14:tracePt t="57688" x="9350375" y="5381625"/>
          <p14:tracePt t="57704" x="9375775" y="5381625"/>
          <p14:tracePt t="57720" x="9401175" y="5381625"/>
          <p14:tracePt t="57737" x="9424988" y="5381625"/>
          <p14:tracePt t="57753" x="9463088" y="5356225"/>
          <p14:tracePt t="57770" x="9475788" y="5318125"/>
          <p14:tracePt t="57786" x="9488488" y="5305425"/>
          <p14:tracePt t="57802" x="9501188" y="5294313"/>
          <p14:tracePt t="57819" x="9501188" y="5281613"/>
          <p14:tracePt t="58432" x="9501188" y="5256213"/>
          <p14:tracePt t="58440" x="9501188" y="5218113"/>
          <p14:tracePt t="58455" x="9501188" y="5168900"/>
          <p14:tracePt t="58457" x="9501188" y="5118100"/>
          <p14:tracePt t="58472" x="9501188" y="5043488"/>
          <p14:tracePt t="58489" x="9501188" y="4968875"/>
          <p14:tracePt t="58504" x="9488488" y="4918075"/>
          <p14:tracePt t="58522" x="9475788" y="4868863"/>
          <p14:tracePt t="58538" x="9450388" y="4830763"/>
          <p14:tracePt t="58554" x="9424988" y="4805363"/>
          <p14:tracePt t="58571" x="9413875" y="4792663"/>
          <p14:tracePt t="58588" x="9401175" y="4779963"/>
          <p14:tracePt t="58605" x="9388475" y="4768850"/>
          <p14:tracePt t="58608" x="9388475" y="4756150"/>
          <p14:tracePt t="58622" x="9375775" y="4756150"/>
          <p14:tracePt t="58625" x="9363075" y="4756150"/>
          <p14:tracePt t="58641" x="9337675" y="4743450"/>
          <p14:tracePt t="58656" x="9312275" y="4730750"/>
          <p14:tracePt t="58673" x="9288463" y="4730750"/>
          <p14:tracePt t="58688" x="9263063" y="4718050"/>
          <p14:tracePt t="58705" x="9224963" y="4718050"/>
          <p14:tracePt t="58723" x="9199563" y="4718050"/>
          <p14:tracePt t="58738" x="9150350" y="4718050"/>
          <p14:tracePt t="58755" x="9112250" y="4718050"/>
          <p14:tracePt t="58772" x="9075738" y="4718050"/>
          <p14:tracePt t="58789" x="9050338" y="4718050"/>
          <p14:tracePt t="58792" x="9024938" y="4718050"/>
          <p14:tracePt t="58809" x="9012238" y="4718050"/>
          <p14:tracePt t="58825" x="8999538" y="4718050"/>
          <p14:tracePt t="58840" x="8986838" y="4718050"/>
          <p14:tracePt t="58856" x="8975725" y="4718050"/>
          <p14:tracePt t="58873" x="8963025" y="4730750"/>
          <p14:tracePt t="58889" x="8950325" y="4768850"/>
          <p14:tracePt t="58907" x="8937625" y="4805363"/>
          <p14:tracePt t="58922" x="8937625" y="4843463"/>
          <p14:tracePt t="58939" x="8924925" y="4905375"/>
          <p14:tracePt t="58955" x="8912225" y="4956175"/>
          <p14:tracePt t="58972" x="8912225" y="4992688"/>
          <p14:tracePt t="58990" x="8912225" y="5018088"/>
          <p14:tracePt t="58993" x="8912225" y="5030788"/>
          <p14:tracePt t="59006" x="8912225" y="5043488"/>
          <p14:tracePt t="59009" x="8912225" y="5056188"/>
          <p14:tracePt t="59024" x="8912225" y="5068888"/>
          <p14:tracePt t="59040" x="8912225" y="5130800"/>
          <p14:tracePt t="59056" x="8924925" y="5156200"/>
          <p14:tracePt t="59073" x="8950325" y="5218113"/>
          <p14:tracePt t="59090" x="8950325" y="5243513"/>
          <p14:tracePt t="59106" x="8975725" y="5281613"/>
          <p14:tracePt t="59123" x="8975725" y="5318125"/>
          <p14:tracePt t="59140" x="8986838" y="5343525"/>
          <p14:tracePt t="59156" x="8986838" y="5368925"/>
          <p14:tracePt t="59173" x="8999538" y="5394325"/>
          <p14:tracePt t="59176" x="8999538" y="5407025"/>
          <p14:tracePt t="59190" x="8999538" y="5418138"/>
          <p14:tracePt t="59207" x="9012238" y="5430838"/>
          <p14:tracePt t="59224" x="9012238" y="5443538"/>
          <p14:tracePt t="59241" x="9024938" y="5456238"/>
          <p14:tracePt t="59257" x="9037638" y="5468938"/>
          <p14:tracePt t="59275" x="9037638" y="5481638"/>
          <p14:tracePt t="59291" x="9050338" y="5481638"/>
          <p14:tracePt t="59308" x="9063038" y="5494338"/>
          <p14:tracePt t="59324" x="9075738" y="5494338"/>
          <p14:tracePt t="59340" x="9088438" y="5494338"/>
          <p14:tracePt t="59356" x="9099550" y="5507038"/>
          <p14:tracePt t="59373" x="9112250" y="5507038"/>
          <p14:tracePt t="59390" x="9124950" y="5507038"/>
          <p14:tracePt t="59393" x="9137650" y="5507038"/>
          <p14:tracePt t="59407" x="9150350" y="5507038"/>
          <p14:tracePt t="59409" x="9163050" y="5507038"/>
          <p14:tracePt t="59423" x="9188450" y="5507038"/>
          <p14:tracePt t="59425" x="9199563" y="5507038"/>
          <p14:tracePt t="59440" x="9263063" y="5494338"/>
          <p14:tracePt t="59457" x="9301163" y="5456238"/>
          <p14:tracePt t="59473" x="9350375" y="5418138"/>
          <p14:tracePt t="59490" x="9363075" y="5394325"/>
          <p14:tracePt t="59507" x="9388475" y="5368925"/>
          <p14:tracePt t="59524" x="9388475" y="5343525"/>
          <p14:tracePt t="59540" x="9401175" y="5305425"/>
          <p14:tracePt t="59557" x="9413875" y="5268913"/>
          <p14:tracePt t="59574" x="9413875" y="5243513"/>
          <p14:tracePt t="59576" x="9413875" y="5205413"/>
          <p14:tracePt t="59591" x="9424988" y="5181600"/>
          <p14:tracePt t="59592" x="9424988" y="5156200"/>
          <p14:tracePt t="59606" x="9424988" y="5130800"/>
          <p14:tracePt t="59607" x="9424988" y="5105400"/>
          <p14:tracePt t="59623" x="9424988" y="5043488"/>
          <p14:tracePt t="59641" x="9424988" y="4992688"/>
          <p14:tracePt t="59658" x="9424988" y="4930775"/>
          <p14:tracePt t="59674" x="9424988" y="4879975"/>
          <p14:tracePt t="59691" x="9424988" y="4830763"/>
          <p14:tracePt t="59707" x="9424988" y="4792663"/>
          <p14:tracePt t="59724" x="9424988" y="4779963"/>
          <p14:tracePt t="59913" x="9424988" y="4768850"/>
          <p14:tracePt t="59929" x="9413875" y="4768850"/>
          <p14:tracePt t="60273" x="9413875" y="4743450"/>
          <p14:tracePt t="60280" x="9401175" y="4743450"/>
          <p14:tracePt t="60293" x="9401175" y="4730750"/>
          <p14:tracePt t="60296" x="9388475" y="4718050"/>
          <p14:tracePt t="60313" x="9388475" y="4705350"/>
          <p14:tracePt t="60327" x="9388475" y="4692650"/>
          <p14:tracePt t="60330" x="9388475" y="4679950"/>
          <p14:tracePt t="60343" x="9375775" y="4679950"/>
          <p14:tracePt t="60345" x="9363075" y="4656138"/>
          <p14:tracePt t="60360" x="9363075" y="4630738"/>
          <p14:tracePt t="60377" x="9350375" y="4592638"/>
          <p14:tracePt t="60393" x="9337675" y="4554538"/>
          <p14:tracePt t="60410" x="9312275" y="4530725"/>
          <p14:tracePt t="60426" x="9301163" y="4518025"/>
          <p14:tracePt t="60443" x="9288463" y="4492625"/>
          <p14:tracePt t="60460" x="9275763" y="4479925"/>
          <p14:tracePt t="60476" x="9263063" y="4479925"/>
          <p14:tracePt t="60493" x="9250363" y="4479925"/>
          <p14:tracePt t="60510" x="9224963" y="4467225"/>
          <p14:tracePt t="60526" x="9212263" y="4467225"/>
          <p14:tracePt t="60544" x="9199563" y="4467225"/>
          <p14:tracePt t="60616" x="9188450" y="4467225"/>
          <p14:tracePt t="60640" x="9175750" y="4467225"/>
          <p14:tracePt t="60656" x="9163050" y="4467225"/>
          <p14:tracePt t="60665" x="9150350" y="4467225"/>
          <p14:tracePt t="60677" x="9137650" y="4467225"/>
          <p14:tracePt t="60681" x="9112250" y="4467225"/>
          <p14:tracePt t="60694" x="9112250" y="4479925"/>
          <p14:tracePt t="60697" x="9099550" y="4492625"/>
          <p14:tracePt t="60711" x="9088438" y="4505325"/>
          <p14:tracePt t="60713" x="9063038" y="4530725"/>
          <p14:tracePt t="60728" x="9050338" y="4579938"/>
          <p14:tracePt t="60744" x="9037638" y="4618038"/>
          <p14:tracePt t="60761" x="9024938" y="4643438"/>
          <p14:tracePt t="60777" x="9012238" y="4667250"/>
          <p14:tracePt t="60794" x="9012238" y="4692650"/>
          <p14:tracePt t="60810" x="8999538" y="4705350"/>
          <p14:tracePt t="60827" x="8986838" y="4730750"/>
          <p14:tracePt t="60844" x="8975725" y="4743450"/>
          <p14:tracePt t="60861" x="8975725" y="4768850"/>
          <p14:tracePt t="60878" x="8963025" y="4779963"/>
          <p14:tracePt t="60880" x="8963025" y="4792663"/>
          <p14:tracePt t="60896" x="8963025" y="4805363"/>
          <p14:tracePt t="60911" x="8963025" y="4830763"/>
          <p14:tracePt t="60913" x="8963025" y="4856163"/>
          <p14:tracePt t="60928" x="8963025" y="4892675"/>
          <p14:tracePt t="60945" x="8950325" y="4956175"/>
          <p14:tracePt t="60962" x="8950325" y="5018088"/>
          <p14:tracePt t="60978" x="8924925" y="5068888"/>
          <p14:tracePt t="60994" x="8924925" y="5130800"/>
          <p14:tracePt t="61011" x="8924925" y="5181600"/>
          <p14:tracePt t="61029" x="8912225" y="5218113"/>
          <p14:tracePt t="61032" x="8912225" y="5243513"/>
          <p14:tracePt t="61045" x="8912225" y="5268913"/>
          <p14:tracePt t="61048" x="8912225" y="5294313"/>
          <p14:tracePt t="61061" x="8912225" y="5305425"/>
          <p14:tracePt t="61064" x="8912225" y="5318125"/>
          <p14:tracePt t="61078" x="8912225" y="5343525"/>
          <p14:tracePt t="61081" x="8912225" y="5356225"/>
          <p14:tracePt t="61096" x="8912225" y="5381625"/>
          <p14:tracePt t="61112" x="8912225" y="5407025"/>
          <p14:tracePt t="61129" x="8912225" y="5430838"/>
          <p14:tracePt t="61145" x="8912225" y="5456238"/>
          <p14:tracePt t="61161" x="8912225" y="5468938"/>
          <p14:tracePt t="61178" x="8924925" y="5468938"/>
          <p14:tracePt t="61195" x="8924925" y="5481638"/>
          <p14:tracePt t="61212" x="8924925" y="5494338"/>
          <p14:tracePt t="61240" x="8937625" y="5494338"/>
          <p14:tracePt t="61257" x="8937625" y="5507038"/>
          <p14:tracePt t="61264" x="8950325" y="5507038"/>
          <p14:tracePt t="61279" x="8963025" y="5507038"/>
          <p14:tracePt t="61281" x="8986838" y="5507038"/>
          <p14:tracePt t="61295" x="9024938" y="5507038"/>
          <p14:tracePt t="61297" x="9063038" y="5507038"/>
          <p14:tracePt t="61312" x="9137650" y="5507038"/>
          <p14:tracePt t="61329" x="9224963" y="5494338"/>
          <p14:tracePt t="61345" x="9275763" y="5456238"/>
          <p14:tracePt t="61362" x="9324975" y="5407025"/>
          <p14:tracePt t="61378" x="9337675" y="5330825"/>
          <p14:tracePt t="61395" x="9337675" y="5256213"/>
          <p14:tracePt t="61412" x="9350375" y="5181600"/>
          <p14:tracePt t="61429" x="9375775" y="5092700"/>
          <p14:tracePt t="61432" x="9375775" y="5043488"/>
          <p14:tracePt t="61445" x="9375775" y="5005388"/>
          <p14:tracePt t="61449" x="9375775" y="4968875"/>
          <p14:tracePt t="61462" x="9375775" y="4930775"/>
          <p14:tracePt t="61465" x="9375775" y="4892675"/>
          <p14:tracePt t="61480" x="9375775" y="4830763"/>
          <p14:tracePt t="61496" x="9375775" y="4779963"/>
          <p14:tracePt t="61513" x="9375775" y="4743450"/>
          <p14:tracePt t="61530" x="9375775" y="4718050"/>
          <p14:tracePt t="61546" x="9375775" y="4705350"/>
          <p14:tracePt t="61562" x="9375775" y="4692650"/>
          <p14:tracePt t="61579" x="9363075" y="4667250"/>
          <p14:tracePt t="61596" x="9350375" y="4667250"/>
          <p14:tracePt t="61613" x="9337675" y="4656138"/>
          <p14:tracePt t="61616" x="9324975" y="4656138"/>
          <p14:tracePt t="61630" x="9301163" y="4656138"/>
          <p14:tracePt t="61646" x="9288463" y="4656138"/>
          <p14:tracePt t="61649" x="9275763" y="4656138"/>
          <p14:tracePt t="61663" x="9237663" y="4656138"/>
          <p14:tracePt t="61681" x="9199563" y="4656138"/>
          <p14:tracePt t="61696" x="9124950" y="4656138"/>
          <p14:tracePt t="61713" x="9037638" y="4730750"/>
          <p14:tracePt t="61730" x="8986838" y="4805363"/>
          <p14:tracePt t="61746" x="8924925" y="4956175"/>
          <p14:tracePt t="61763" x="8886825" y="5130800"/>
          <p14:tracePt t="61780" x="8874125" y="5268913"/>
          <p14:tracePt t="61797" x="8874125" y="5381625"/>
          <p14:tracePt t="61802" x="8874125" y="5418138"/>
          <p14:tracePt t="61813" x="8874125" y="5443538"/>
          <p14:tracePt t="61816" x="8874125" y="5468938"/>
          <p14:tracePt t="61831" x="8874125" y="5481638"/>
          <p14:tracePt t="61833" x="8874125" y="5494338"/>
          <p14:tracePt t="61848" x="8899525" y="5518150"/>
          <p14:tracePt t="61864" x="8924925" y="5530850"/>
          <p14:tracePt t="61881" x="8937625" y="5556250"/>
          <p14:tracePt t="61897" x="8963025" y="5568950"/>
          <p14:tracePt t="61914" x="8975725" y="5594350"/>
          <p14:tracePt t="61931" x="8999538" y="5607050"/>
          <p14:tracePt t="61946" x="9024938" y="5619750"/>
          <p14:tracePt t="61964" x="9075738" y="5630863"/>
          <p14:tracePt t="61981" x="9137650" y="5630863"/>
          <p14:tracePt t="61984" x="9163050" y="5630863"/>
          <p14:tracePt t="61997" x="9188450" y="5643563"/>
          <p14:tracePt t="62001" x="9199563" y="5643563"/>
          <p14:tracePt t="62013" x="9224963" y="5643563"/>
          <p14:tracePt t="62016" x="9237663" y="5643563"/>
          <p14:tracePt t="62031" x="9250363" y="5643563"/>
          <p14:tracePt t="62033" x="9275763" y="5643563"/>
          <p14:tracePt t="62047" x="9324975" y="5643563"/>
          <p14:tracePt t="62065" x="9363075" y="5619750"/>
          <p14:tracePt t="62080" x="9401175" y="5581650"/>
          <p14:tracePt t="62098" x="9437688" y="5518150"/>
          <p14:tracePt t="62114" x="9450388" y="5494338"/>
          <p14:tracePt t="62130" x="9463088" y="5456238"/>
          <p14:tracePt t="62147" x="9463088" y="5430838"/>
          <p14:tracePt t="62163" x="9475788" y="5407025"/>
          <p14:tracePt t="62181" x="9475788" y="5381625"/>
          <p14:tracePt t="62198" x="9475788" y="5368925"/>
          <p14:tracePt t="62202" x="9475788" y="5343525"/>
          <p14:tracePt t="62216" x="9475788" y="5305425"/>
          <p14:tracePt t="62232" x="9475788" y="5268913"/>
          <p14:tracePt t="62248" x="9475788" y="5243513"/>
          <p14:tracePt t="62265" x="9475788" y="5218113"/>
          <p14:tracePt t="62281" x="9475788" y="5168900"/>
          <p14:tracePt t="62298" x="9475788" y="5130800"/>
          <p14:tracePt t="62314" x="9463088" y="5081588"/>
          <p14:tracePt t="62331" x="9437688" y="5043488"/>
          <p14:tracePt t="62348" x="9424988" y="5005388"/>
          <p14:tracePt t="62365" x="9413875" y="4956175"/>
          <p14:tracePt t="62368" x="9413875" y="4943475"/>
          <p14:tracePt t="62382" x="9401175" y="4918075"/>
          <p14:tracePt t="62385" x="9401175" y="4905375"/>
          <p14:tracePt t="62399" x="9401175" y="4879975"/>
          <p14:tracePt t="62415" x="9388475" y="4868863"/>
          <p14:tracePt t="62432" x="9388475" y="4843463"/>
          <p14:tracePt t="62449" x="9375775" y="4805363"/>
          <p14:tracePt t="62466" x="9363075" y="4779963"/>
          <p14:tracePt t="62482" x="9337675" y="4756150"/>
          <p14:tracePt t="62504" x="9324975" y="4756150"/>
          <p14:tracePt t="62521" x="9312275" y="4756150"/>
          <p14:tracePt t="62532" x="9301163" y="4743450"/>
          <p14:tracePt t="62549" x="9288463" y="4743450"/>
          <p14:tracePt t="62552" x="9275763" y="4743450"/>
          <p14:tracePt t="62576" x="9263063" y="4743450"/>
          <p14:tracePt t="62592" x="9250363" y="4743450"/>
          <p14:tracePt t="62602" x="9237663" y="4743450"/>
          <p14:tracePt t="62616" x="9212263" y="4743450"/>
          <p14:tracePt t="62632" x="9163050" y="4756150"/>
          <p14:tracePt t="62650" x="9124950" y="4792663"/>
          <p14:tracePt t="62665" x="9075738" y="4805363"/>
          <p14:tracePt t="62682" x="9024938" y="4843463"/>
          <p14:tracePt t="62698" x="8999538" y="4868863"/>
          <p14:tracePt t="62716" x="8963025" y="4918075"/>
          <p14:tracePt t="62732" x="8950325" y="4956175"/>
          <p14:tracePt t="62750" x="8937625" y="5005388"/>
          <p14:tracePt t="62753" x="8937625" y="5030788"/>
          <p14:tracePt t="62766" x="8937625" y="5056188"/>
          <p14:tracePt t="62769" x="8924925" y="5081588"/>
          <p14:tracePt t="62784" x="8912225" y="5143500"/>
          <p14:tracePt t="62800" x="8912225" y="5205413"/>
          <p14:tracePt t="62816" x="8912225" y="5256213"/>
          <p14:tracePt t="62833" x="8899525" y="5318125"/>
          <p14:tracePt t="62849" x="8899525" y="5381625"/>
          <p14:tracePt t="62866" x="8899525" y="5456238"/>
          <p14:tracePt t="62882" x="8899525" y="5518150"/>
          <p14:tracePt t="62900" x="8899525" y="5581650"/>
          <p14:tracePt t="62916" x="8937625" y="5656263"/>
          <p14:tracePt t="62933" x="8975725" y="5732463"/>
          <p14:tracePt t="62936" x="8986838" y="5743575"/>
          <p14:tracePt t="62950" x="9012238" y="5768975"/>
          <p14:tracePt t="62953" x="9024938" y="5781675"/>
          <p14:tracePt t="62967" x="9037638" y="5794375"/>
          <p14:tracePt t="62984" x="9050338" y="5807075"/>
          <p14:tracePt t="62999" x="9063038" y="5807075"/>
          <p14:tracePt t="63016" x="9075738" y="5807075"/>
          <p14:tracePt t="63034" x="9088438" y="5807075"/>
          <p14:tracePt t="63050" x="9112250" y="5807075"/>
          <p14:tracePt t="63066" x="9150350" y="5807075"/>
          <p14:tracePt t="63083" x="9212263" y="5807075"/>
          <p14:tracePt t="63100" x="9288463" y="5807075"/>
          <p14:tracePt t="63117" x="9337675" y="5768975"/>
          <p14:tracePt t="63134" x="9413875" y="5694363"/>
          <p14:tracePt t="63137" x="9437688" y="5643563"/>
          <p14:tracePt t="63151" x="9450388" y="5568950"/>
          <p14:tracePt t="63154" x="9463088" y="5507038"/>
          <p14:tracePt t="63168" x="9488488" y="5356225"/>
          <p14:tracePt t="63184" x="9501188" y="5218113"/>
          <p14:tracePt t="63200" x="9501188" y="5118100"/>
          <p14:tracePt t="63217" x="9501188" y="5018088"/>
          <p14:tracePt t="63234" x="9501188" y="4930775"/>
          <p14:tracePt t="63250" x="9501188" y="4856163"/>
          <p14:tracePt t="63267" x="9501188" y="4792663"/>
          <p14:tracePt t="63285" x="9501188" y="4756150"/>
          <p14:tracePt t="63288" x="9488488" y="4743450"/>
          <p14:tracePt t="63301" x="9488488" y="4705350"/>
          <p14:tracePt t="63317" x="9463088" y="4667250"/>
          <p14:tracePt t="63320" x="9463088" y="4656138"/>
          <p14:tracePt t="63336" x="9450388" y="4643438"/>
          <p14:tracePt t="63351" x="9437688" y="4643438"/>
          <p14:tracePt t="63354" x="9437688" y="4630738"/>
          <p14:tracePt t="63367" x="9424988" y="4630738"/>
          <p14:tracePt t="63385" x="9413875" y="4618038"/>
          <p14:tracePt t="63420" x="9401175" y="4618038"/>
          <p14:tracePt t="63428" x="9388475" y="4618038"/>
          <p14:tracePt t="63441" x="9375775" y="4618038"/>
          <p14:tracePt t="63450" x="9363075" y="4618038"/>
          <p14:tracePt t="63467" x="9337675" y="4618038"/>
          <p14:tracePt t="63484" x="9301163" y="4618038"/>
          <p14:tracePt t="63501" x="9250363" y="4618038"/>
          <p14:tracePt t="63504" x="9224963" y="4630738"/>
          <p14:tracePt t="63518" x="9212263" y="4643438"/>
          <p14:tracePt t="63521" x="9188450" y="4667250"/>
          <p14:tracePt t="63534" x="9175750" y="4679950"/>
          <p14:tracePt t="63537" x="9150350" y="4718050"/>
          <p14:tracePt t="63552" x="9099550" y="4768850"/>
          <p14:tracePt t="63568" x="9075738" y="4843463"/>
          <p14:tracePt t="63584" x="9063038" y="4956175"/>
          <p14:tracePt t="63601" x="9063038" y="5030788"/>
          <p14:tracePt t="63618" x="9050338" y="5130800"/>
          <p14:tracePt t="63634" x="9050338" y="5218113"/>
          <p14:tracePt t="63651" x="9050338" y="5294313"/>
          <p14:tracePt t="63668" x="9050338" y="5330825"/>
          <p14:tracePt t="63685" x="9050338" y="5368925"/>
          <p14:tracePt t="63688" x="9050338" y="5407025"/>
          <p14:tracePt t="63702" x="9050338" y="5418138"/>
          <p14:tracePt t="63705" x="9050338" y="5430838"/>
          <p14:tracePt t="63718" x="9050338" y="5443538"/>
          <p14:tracePt t="63720" x="9050338" y="5456238"/>
          <p14:tracePt t="63736" x="9050338" y="5481638"/>
          <p14:tracePt t="63752" x="9050338" y="5494338"/>
          <p14:tracePt t="63768" x="9050338" y="5518150"/>
          <p14:tracePt t="63785" x="9063038" y="5543550"/>
          <p14:tracePt t="63802" x="9088438" y="5556250"/>
          <p14:tracePt t="63818" x="9137650" y="5568950"/>
          <p14:tracePt t="63835" x="9175750" y="5581650"/>
          <p14:tracePt t="63852" x="9199563" y="5594350"/>
          <p14:tracePt t="63869" x="9224963" y="5594350"/>
          <p14:tracePt t="63872" x="9237663" y="5594350"/>
          <p14:tracePt t="63885" x="9250363" y="5594350"/>
          <p14:tracePt t="63903" x="9275763" y="5594350"/>
          <p14:tracePt t="63905" x="9301163" y="5594350"/>
          <p14:tracePt t="63920" x="9324975" y="5594350"/>
          <p14:tracePt t="63922" x="9350375" y="5568950"/>
          <p14:tracePt t="63936" x="9401175" y="5518150"/>
          <p14:tracePt t="63953" x="9413875" y="5407025"/>
          <p14:tracePt t="63969" x="9450388" y="5294313"/>
          <p14:tracePt t="63986" x="9475788" y="5256213"/>
          <p14:tracePt t="64002" x="9475788" y="5194300"/>
          <p14:tracePt t="64019" x="9475788" y="5168900"/>
          <p14:tracePt t="64036" x="9475788" y="5143500"/>
          <p14:tracePt t="64052" x="9475788" y="5118100"/>
          <p14:tracePt t="64070" x="9475788" y="5092700"/>
          <p14:tracePt t="64073" x="9475788" y="5081588"/>
          <p14:tracePt t="64088" x="9475788" y="5056188"/>
          <p14:tracePt t="64104" x="9475788" y="5043488"/>
          <p14:tracePt t="64107" x="9475788" y="5030788"/>
          <p14:tracePt t="64121" x="9463088" y="5018088"/>
          <p14:tracePt t="64136" x="9463088" y="5005388"/>
          <p14:tracePt t="64153" x="9450388" y="4968875"/>
          <p14:tracePt t="64170" x="9450388" y="4956175"/>
          <p14:tracePt t="64186" x="9437688" y="4943475"/>
          <p14:tracePt t="64202" x="9437688" y="4930775"/>
          <p14:tracePt t="64220" x="9424988" y="4905375"/>
          <p14:tracePt t="64241" x="9413875" y="4905375"/>
          <p14:tracePt t="64254" x="9413875" y="4892675"/>
          <p14:tracePt t="64280" x="9413875" y="4879975"/>
          <p14:tracePt t="64288" x="9401175" y="4879975"/>
          <p14:tracePt t="64303" x="9401175" y="4868863"/>
          <p14:tracePt t="64306" x="9401175" y="4856163"/>
          <p14:tracePt t="64337" x="9388475" y="4856163"/>
          <p14:tracePt t="64345" x="9375775" y="4843463"/>
          <p14:tracePt t="64456" x="9375775" y="4830763"/>
          <p14:tracePt t="64496" x="9363075" y="4830763"/>
          <p14:tracePt t="64545" x="9350375" y="4830763"/>
          <p14:tracePt t="64640" x="9337675" y="4830763"/>
          <p14:tracePt t="64657" x="9324975" y="4830763"/>
          <p14:tracePt t="64680" x="9312275" y="4830763"/>
          <p14:tracePt t="64704" x="9301163" y="4830763"/>
          <p14:tracePt t="64720" x="9288463" y="4830763"/>
          <p14:tracePt t="64729" x="9275763" y="4830763"/>
          <p14:tracePt t="64753" x="9263063" y="4830763"/>
          <p14:tracePt t="64769" x="9250363" y="4830763"/>
          <p14:tracePt t="64785" x="9224963" y="4830763"/>
          <p14:tracePt t="64801" x="9212263" y="4830763"/>
          <p14:tracePt t="64809" x="9199563" y="4830763"/>
          <p14:tracePt t="64821" x="9188450" y="4830763"/>
          <p14:tracePt t="64824" x="9163050" y="4830763"/>
          <p14:tracePt t="64840" x="9150350" y="4830763"/>
          <p14:tracePt t="64854" x="9137650" y="4830763"/>
          <p14:tracePt t="64857" x="9124950" y="4843463"/>
          <p14:tracePt t="64872" x="9099550" y="4879975"/>
          <p14:tracePt t="64888" x="9099550" y="4905375"/>
          <p14:tracePt t="64905" x="9099550" y="4930775"/>
          <p14:tracePt t="64921" x="9075738" y="4943475"/>
          <p14:tracePt t="64938" x="9075738" y="4968875"/>
          <p14:tracePt t="64954" x="9075738" y="4992688"/>
          <p14:tracePt t="64971" x="9075738" y="5005388"/>
          <p14:tracePt t="64988" x="9075738" y="5018088"/>
          <p14:tracePt t="65009" x="9075738" y="5030788"/>
          <p14:tracePt t="65032" x="9075738" y="5043488"/>
          <p14:tracePt t="65040" x="9075738" y="5056188"/>
          <p14:tracePt t="65056" x="9075738" y="5068888"/>
          <p14:tracePt t="65072" x="9075738" y="5081588"/>
          <p14:tracePt t="65088" x="9075738" y="5105400"/>
          <p14:tracePt t="65106" x="9075738" y="5143500"/>
          <p14:tracePt t="65122" x="9075738" y="5168900"/>
          <p14:tracePt t="65138" x="9075738" y="5194300"/>
          <p14:tracePt t="65155" x="9075738" y="5230813"/>
          <p14:tracePt t="65172" x="9075738" y="5256213"/>
          <p14:tracePt t="65189" x="9075738" y="5305425"/>
          <p14:tracePt t="65193" x="9088438" y="5318125"/>
          <p14:tracePt t="65206" x="9088438" y="5330825"/>
          <p14:tracePt t="65209" x="9088438" y="5343525"/>
          <p14:tracePt t="65222" x="9088438" y="5356225"/>
          <p14:tracePt t="65224" x="9088438" y="5368925"/>
          <p14:tracePt t="65240" x="9088438" y="5394325"/>
          <p14:tracePt t="65256" x="9099550" y="5407025"/>
          <p14:tracePt t="65304" x="9099550" y="5418138"/>
          <p14:tracePt t="65328" x="9112250" y="5418138"/>
          <p14:tracePt t="65361" x="9112250" y="5430838"/>
          <p14:tracePt t="65369" x="9112250" y="5443538"/>
          <p14:tracePt t="65923" x="9124950" y="5443538"/>
          <p14:tracePt t="65929" x="9137650" y="5443538"/>
          <p14:tracePt t="65941" x="9150350" y="5443538"/>
          <p14:tracePt t="65943" x="9163050" y="5443538"/>
          <p14:tracePt t="65958" x="9188450" y="5443538"/>
          <p14:tracePt t="65961" x="9212263" y="5443538"/>
          <p14:tracePt t="65975" x="9250363" y="5443538"/>
          <p14:tracePt t="65978" x="9275763" y="5418138"/>
          <p14:tracePt t="65991" x="9337675" y="5407025"/>
          <p14:tracePt t="66008" x="9401175" y="5381625"/>
          <p14:tracePt t="66024" x="9450388" y="5330825"/>
          <p14:tracePt t="66041" x="9501188" y="5268913"/>
          <p14:tracePt t="66057" x="9537700" y="5218113"/>
          <p14:tracePt t="66074" x="9550400" y="5156200"/>
          <p14:tracePt t="66091" x="9550400" y="5105400"/>
          <p14:tracePt t="66109" x="9550400" y="5081588"/>
          <p14:tracePt t="66112" x="9550400" y="5056188"/>
          <p14:tracePt t="66124" x="9550400" y="5043488"/>
          <p14:tracePt t="66141" x="9550400" y="5005388"/>
          <p14:tracePt t="66144" x="9550400" y="4968875"/>
          <p14:tracePt t="66158" x="9550400" y="4943475"/>
          <p14:tracePt t="66161" x="9537700" y="4918075"/>
          <p14:tracePt t="66176" x="9513888" y="4868863"/>
          <p14:tracePt t="66192" x="9501188" y="4805363"/>
          <p14:tracePt t="66208" x="9488488" y="4779963"/>
          <p14:tracePt t="66225" x="9475788" y="4743450"/>
          <p14:tracePt t="66242" x="9463088" y="4718050"/>
          <p14:tracePt t="66257" x="9437688" y="4692650"/>
          <p14:tracePt t="66274" x="9424988" y="4667250"/>
          <p14:tracePt t="66291" x="9413875" y="4656138"/>
          <p14:tracePt t="66308" x="9388475" y="4643438"/>
          <p14:tracePt t="66313" x="9375775" y="4643438"/>
          <p14:tracePt t="66325" x="9363075" y="4643438"/>
          <p14:tracePt t="66327" x="9337675" y="4630738"/>
          <p14:tracePt t="66342" x="9324975" y="4618038"/>
          <p14:tracePt t="66345" x="9301163" y="4618038"/>
          <p14:tracePt t="66359" x="9275763" y="4618038"/>
          <p14:tracePt t="66361" x="9250363" y="4618038"/>
          <p14:tracePt t="66376" x="9224963" y="4618038"/>
          <p14:tracePt t="66392" x="9212263" y="4618038"/>
          <p14:tracePt t="66409" x="9199563" y="4618038"/>
          <p14:tracePt t="66432" x="9188450" y="4618038"/>
          <p14:tracePt t="66442" x="9175750" y="4630738"/>
          <p14:tracePt t="66458" x="9137650" y="4679950"/>
          <p14:tracePt t="66475" x="9099550" y="4756150"/>
          <p14:tracePt t="66492" x="9099550" y="4830763"/>
          <p14:tracePt t="66496" x="9088438" y="4879975"/>
          <p14:tracePt t="66509" x="9075738" y="4943475"/>
          <p14:tracePt t="66512" x="9075738" y="4981575"/>
          <p14:tracePt t="66525" x="9075738" y="5018088"/>
          <p14:tracePt t="66528" x="9075738" y="5043488"/>
          <p14:tracePt t="66542" x="9075738" y="5056188"/>
          <p14:tracePt t="66544" x="9075738" y="5068888"/>
          <p14:tracePt t="66558" x="9075738" y="5105400"/>
          <p14:tracePt t="66561" x="9075738" y="5130800"/>
          <p14:tracePt t="66576" x="9075738" y="5156200"/>
          <p14:tracePt t="66592" x="9075738" y="5168900"/>
          <p14:tracePt t="66609" x="9075738" y="5194300"/>
          <p14:tracePt t="66626" x="9075738" y="5230813"/>
          <p14:tracePt t="66642" x="9075738" y="5243513"/>
          <p14:tracePt t="66659" x="9099550" y="5294313"/>
          <p14:tracePt t="66676" x="9112250" y="5343525"/>
          <p14:tracePt t="66692" x="9124950" y="5368925"/>
          <p14:tracePt t="66710" x="9137650" y="5381625"/>
          <p14:tracePt t="66714" x="9150350" y="5407025"/>
          <p14:tracePt t="66727" x="9150350" y="5418138"/>
          <p14:tracePt t="66729" x="9163050" y="5430838"/>
          <p14:tracePt t="66744" x="9175750" y="5456238"/>
          <p14:tracePt t="66760" x="9188450" y="5468938"/>
          <p14:tracePt t="66776" x="9212263" y="5468938"/>
          <p14:tracePt t="66793" x="9224963" y="5494338"/>
          <p14:tracePt t="66810" x="9263063" y="5494338"/>
          <p14:tracePt t="66826" x="9275763" y="5507038"/>
          <p14:tracePt t="66843" x="9324975" y="5507038"/>
          <p14:tracePt t="66860" x="9388475" y="5507038"/>
          <p14:tracePt t="66877" x="9463088" y="5456238"/>
          <p14:tracePt t="66880" x="9488488" y="5430838"/>
          <p14:tracePt t="66893" x="9525000" y="5407025"/>
          <p14:tracePt t="66896" x="9537700" y="5394325"/>
          <p14:tracePt t="66910" x="9550400" y="5368925"/>
          <p14:tracePt t="66913" x="9563100" y="5356225"/>
          <p14:tracePt t="66926" x="9575800" y="5343525"/>
          <p14:tracePt t="66928" x="9575800" y="5318125"/>
          <p14:tracePt t="66944" x="9575800" y="5294313"/>
          <p14:tracePt t="66960" x="9575800" y="5256213"/>
          <p14:tracePt t="66977" x="9575800" y="5230813"/>
          <p14:tracePt t="66993" x="9575800" y="5218113"/>
          <p14:tracePt t="67010" x="9575800" y="5181600"/>
          <p14:tracePt t="67026" x="9575800" y="5130800"/>
          <p14:tracePt t="67043" x="9575800" y="5092700"/>
          <p14:tracePt t="67060" x="9575800" y="5068888"/>
          <p14:tracePt t="67077" x="9575800" y="5043488"/>
          <p14:tracePt t="67080" x="9575800" y="5030788"/>
          <p14:tracePt t="67094" x="9563100" y="5030788"/>
          <p14:tracePt t="67097" x="9550400" y="5018088"/>
          <p14:tracePt t="67111" x="9550400" y="5005388"/>
          <p14:tracePt t="67129" x="9537700" y="4992688"/>
          <p14:tracePt t="67144" x="9513888" y="4968875"/>
          <p14:tracePt t="67161" x="9501188" y="4943475"/>
          <p14:tracePt t="67178" x="9488488" y="4930775"/>
          <p14:tracePt t="67194" x="9475788" y="4918075"/>
          <p14:tracePt t="67211" x="9463088" y="4905375"/>
          <p14:tracePt t="67227" x="9450388" y="4879975"/>
          <p14:tracePt t="67249" x="9437688" y="4868863"/>
          <p14:tracePt t="67261" x="9424988" y="4868863"/>
          <p14:tracePt t="67328" x="9424988" y="4856163"/>
          <p14:tracePt t="67336" x="9413875" y="4856163"/>
          <p14:tracePt t="67360" x="9401175" y="4856163"/>
          <p14:tracePt t="67392" x="9388475" y="4856163"/>
          <p14:tracePt t="67417" x="9375775" y="4856163"/>
          <p14:tracePt t="67424" x="9363075" y="4856163"/>
          <p14:tracePt t="67441" x="9350375" y="4856163"/>
          <p14:tracePt t="67449" x="9337675" y="4856163"/>
          <p14:tracePt t="67461" x="9324975" y="4856163"/>
          <p14:tracePt t="67464" x="9312275" y="4856163"/>
          <p14:tracePt t="67480" x="9301163" y="4856163"/>
          <p14:tracePt t="67496" x="9288463" y="4856163"/>
          <p14:tracePt t="67560" x="9275763" y="4856163"/>
          <p14:tracePt t="67568" x="9263063" y="4856163"/>
          <p14:tracePt t="67578" x="9250363" y="4856163"/>
          <p14:tracePt t="67595" x="9237663" y="4856163"/>
          <p14:tracePt t="67611" x="9224963" y="4856163"/>
          <p14:tracePt t="67629" x="9212263" y="4856163"/>
          <p14:tracePt t="67633" x="9212263" y="4868863"/>
          <p14:tracePt t="67656" x="9199563" y="4868863"/>
          <p14:tracePt t="67681" x="9199563" y="4879975"/>
          <p14:tracePt t="67688" x="9199563" y="4892675"/>
          <p14:tracePt t="67712" x="9188450" y="4905375"/>
          <p14:tracePt t="67736" x="9188450" y="4918075"/>
          <p14:tracePt t="67761" x="9188450" y="4930775"/>
          <p14:tracePt t="67768" x="9188450" y="4943475"/>
          <p14:tracePt t="67785" x="9188450" y="4956175"/>
          <p14:tracePt t="67809" x="9188450" y="4968875"/>
          <p14:tracePt t="67824" x="9188450" y="4981575"/>
          <p14:tracePt t="67832" x="9188450" y="4992688"/>
          <p14:tracePt t="67846" x="9188450" y="5005388"/>
          <p14:tracePt t="67862" x="9188450" y="5018088"/>
          <p14:tracePt t="67864" x="9188450" y="5030788"/>
          <p14:tracePt t="67880" x="9188450" y="5081588"/>
          <p14:tracePt t="67896" x="9188450" y="5118100"/>
          <p14:tracePt t="67913" x="9188450" y="5168900"/>
          <p14:tracePt t="67930" x="9212263" y="5230813"/>
          <p14:tracePt t="67946" x="9224963" y="5268913"/>
          <p14:tracePt t="67962" x="9237663" y="5318125"/>
          <p14:tracePt t="67979" x="9250363" y="5356225"/>
          <p14:tracePt t="67996" x="9263063" y="5381625"/>
          <p14:tracePt t="68000" x="9275763" y="5407025"/>
          <p14:tracePt t="68017" x="9275763" y="5418138"/>
          <p14:tracePt t="68032" x="9288463" y="5430838"/>
          <p14:tracePt t="68048" x="9288463" y="5443538"/>
          <p14:tracePt t="68064" x="9301163" y="5456238"/>
          <p14:tracePt t="68088" x="9301163" y="5468938"/>
          <p14:tracePt t="68552" x="9288463" y="5468938"/>
          <p14:tracePt t="68560" x="9250363" y="5468938"/>
          <p14:tracePt t="68570" x="9212263" y="5468938"/>
          <p14:tracePt t="68581" x="9163050" y="5468938"/>
          <p14:tracePt t="68597" x="9063038" y="5468938"/>
          <p14:tracePt t="68600" x="8986838" y="5468938"/>
          <p14:tracePt t="68615" x="8924925" y="5430838"/>
          <p14:tracePt t="68617" x="8850313" y="5394325"/>
          <p14:tracePt t="68632" x="8686800" y="5305425"/>
          <p14:tracePt t="68648" x="8512175" y="5156200"/>
          <p14:tracePt t="68665" x="8335963" y="5018088"/>
          <p14:tracePt t="68682" x="8148638" y="4843463"/>
          <p14:tracePt t="68698" x="7974013" y="4679950"/>
          <p14:tracePt t="68714" x="7823200" y="4567238"/>
          <p14:tracePt t="68731" x="7685088" y="4467225"/>
          <p14:tracePt t="68748" x="7572375" y="4379913"/>
          <p14:tracePt t="68764" x="7510463" y="4292600"/>
          <p14:tracePt t="68781" x="7459663" y="4230688"/>
          <p14:tracePt t="68784" x="7435850" y="4192588"/>
          <p14:tracePt t="68798" x="7423150" y="4167188"/>
          <p14:tracePt t="68801" x="7397750" y="4129088"/>
          <p14:tracePt t="68816" x="7385050" y="4092575"/>
          <p14:tracePt t="68819" x="7359650" y="4054475"/>
          <p14:tracePt t="68832" x="7348538" y="4005263"/>
          <p14:tracePt t="68836" x="7335838" y="3941763"/>
          <p14:tracePt t="68849" x="7297738" y="3892550"/>
          <p14:tracePt t="68865" x="7259638" y="3803650"/>
          <p14:tracePt t="68882" x="7223125" y="3729038"/>
          <p14:tracePt t="68897" x="7172325" y="3641725"/>
          <p14:tracePt t="68915" x="7123113" y="3579813"/>
          <p14:tracePt t="68932" x="7085013" y="3541713"/>
          <p14:tracePt t="68949" x="7046913" y="3503613"/>
          <p14:tracePt t="68952" x="7034213" y="3490913"/>
          <p14:tracePt t="68965" x="7010400" y="3467100"/>
          <p14:tracePt t="68969" x="6997700" y="3454400"/>
          <p14:tracePt t="68982" x="6972300" y="3454400"/>
          <p14:tracePt t="68984" x="6972300" y="3441700"/>
          <p14:tracePt t="69000" x="6959600" y="3441700"/>
          <p14:tracePt t="69016" x="6946900" y="3429000"/>
          <p14:tracePt t="69040" x="6934200" y="3429000"/>
          <p14:tracePt t="69049" x="6921500" y="3416300"/>
          <p14:tracePt t="69081" x="6910388" y="3416300"/>
          <p14:tracePt t="69105" x="6897688" y="3416300"/>
          <p14:tracePt t="69129" x="6884988" y="3416300"/>
          <p14:tracePt t="69160" x="6872288" y="3416300"/>
          <p14:tracePt t="69312" x="6872288" y="3403600"/>
          <p14:tracePt t="69320" x="6897688" y="3403600"/>
          <p14:tracePt t="69334" x="6946900" y="3403600"/>
          <p14:tracePt t="69337" x="7021513" y="3403600"/>
          <p14:tracePt t="69351" x="7097713" y="3403600"/>
          <p14:tracePt t="69354" x="7185025" y="3403600"/>
          <p14:tracePt t="69368" x="7359650" y="3403600"/>
          <p14:tracePt t="69384" x="7435850" y="3403600"/>
          <p14:tracePt t="69388" x="7510463" y="3403600"/>
          <p14:tracePt t="69391" x="7572375" y="3403600"/>
          <p14:tracePt t="69402" x="7648575" y="3403600"/>
          <p14:tracePt t="69418" x="7735888" y="3403600"/>
          <p14:tracePt t="69436" x="7823200" y="3403600"/>
          <p14:tracePt t="69451" x="7897813" y="3403600"/>
          <p14:tracePt t="69467" x="7961313" y="3403600"/>
          <p14:tracePt t="69485" x="8035925" y="3403600"/>
          <p14:tracePt t="69488" x="8061325" y="3403600"/>
          <p14:tracePt t="69501" x="8086725" y="3403600"/>
          <p14:tracePt t="69504" x="8110538" y="3403600"/>
          <p14:tracePt t="69518" x="8135938" y="3403600"/>
          <p14:tracePt t="69521" x="8161338" y="3390900"/>
          <p14:tracePt t="69535" x="8186738" y="3378200"/>
          <p14:tracePt t="69552" x="8199438" y="3378200"/>
          <p14:tracePt t="69556" x="8212138" y="3378200"/>
          <p14:tracePt t="69792" x="8199438" y="3378200"/>
          <p14:tracePt t="69801" x="8174038" y="3378200"/>
          <p14:tracePt t="69808" x="8148638" y="3378200"/>
          <p14:tracePt t="69824" x="8135938" y="3378200"/>
          <p14:tracePt t="69920" x="8161338" y="3378200"/>
          <p14:tracePt t="69928" x="8223250" y="3378200"/>
          <p14:tracePt t="69937" x="8312150" y="3378200"/>
          <p14:tracePt t="69952" x="8486775" y="3378200"/>
          <p14:tracePt t="69968" x="8624888" y="3378200"/>
          <p14:tracePt t="69985" x="8661400" y="3378200"/>
          <p14:tracePt t="70001" x="8674100" y="3378200"/>
          <p14:tracePt t="70064" x="8661400" y="3378200"/>
          <p14:tracePt t="70073" x="8612188" y="3378200"/>
          <p14:tracePt t="70085" x="8512175" y="3378200"/>
          <p14:tracePt t="70088" x="8386763" y="3378200"/>
          <p14:tracePt t="70102" x="8261350" y="3390900"/>
          <p14:tracePt t="70104" x="8086725" y="3403600"/>
          <p14:tracePt t="70119" x="7923213" y="3429000"/>
          <p14:tracePt t="70122" x="7773988" y="3429000"/>
          <p14:tracePt t="70136" x="7459663" y="3429000"/>
          <p14:tracePt t="70152" x="7259638" y="3429000"/>
          <p14:tracePt t="70168" x="7185025" y="3429000"/>
          <p14:tracePt t="70185" x="7159625" y="3429000"/>
          <p14:tracePt t="70296" x="7172325" y="3429000"/>
          <p14:tracePt t="70304" x="7223125" y="3429000"/>
          <p14:tracePt t="70320" x="7348538" y="3429000"/>
          <p14:tracePt t="70336" x="7410450" y="3429000"/>
          <p14:tracePt t="70353" x="7435850" y="3429000"/>
          <p14:tracePt t="70432" x="7397750" y="3429000"/>
          <p14:tracePt t="70440" x="7335838" y="3429000"/>
          <p14:tracePt t="70453" x="7259638" y="3429000"/>
          <p14:tracePt t="70457" x="7172325" y="3441700"/>
          <p14:tracePt t="70470" x="7085013" y="3454400"/>
          <p14:tracePt t="70473" x="7010400" y="3454400"/>
          <p14:tracePt t="70486" x="6959600" y="3467100"/>
          <p14:tracePt t="70488" x="6910388" y="3467100"/>
          <p14:tracePt t="70503" x="6821488" y="3467100"/>
          <p14:tracePt t="70520" x="6772275" y="3490913"/>
          <p14:tracePt t="70536" x="6759575" y="3490913"/>
          <p14:tracePt t="71184" x="6772275" y="3490913"/>
          <p14:tracePt t="71192" x="6797675" y="3490913"/>
          <p14:tracePt t="71204" x="6821488" y="3490913"/>
          <p14:tracePt t="71221" x="6897688" y="3490913"/>
          <p14:tracePt t="71224" x="6946900" y="3490913"/>
          <p14:tracePt t="71237" x="6985000" y="3490913"/>
          <p14:tracePt t="71240" x="7034213" y="3490913"/>
          <p14:tracePt t="71253" x="7085013" y="3490913"/>
          <p14:tracePt t="71255" x="7110413" y="3490913"/>
          <p14:tracePt t="71270" x="7134225" y="3490913"/>
          <p14:tracePt t="71271" x="7159625" y="3490913"/>
          <p14:tracePt t="71287" x="7172325" y="3490913"/>
          <p14:tracePt t="71303" x="7172325" y="3503613"/>
          <p14:tracePt t="71632" x="7185025" y="3503613"/>
          <p14:tracePt t="71640" x="7197725" y="3503613"/>
          <p14:tracePt t="71648" x="7235825" y="3503613"/>
          <p14:tracePt t="71656" x="7297738" y="3503613"/>
          <p14:tracePt t="71672" x="7448550" y="3503613"/>
          <p14:tracePt t="71690" x="7648575" y="3503613"/>
          <p14:tracePt t="71706" x="7861300" y="3503613"/>
          <p14:tracePt t="71722" x="8061325" y="3503613"/>
          <p14:tracePt t="71739" x="8235950" y="3503613"/>
          <p14:tracePt t="71756" x="8324850" y="3503613"/>
          <p14:tracePt t="71773" x="8386763" y="3516313"/>
          <p14:tracePt t="71775" x="8412163" y="3516313"/>
          <p14:tracePt t="71790" x="8435975" y="3516313"/>
          <p14:tracePt t="71806" x="8448675" y="3516313"/>
          <p14:tracePt t="71809" x="8461375" y="3516313"/>
          <p14:tracePt t="71823" x="8474075" y="3516313"/>
          <p14:tracePt t="71840" x="8486775" y="3516313"/>
          <p14:tracePt t="71856" x="8499475" y="3516313"/>
          <p14:tracePt t="71873" x="8512175" y="3516313"/>
          <p14:tracePt t="71889" x="8524875" y="3516313"/>
          <p14:tracePt t="71945" x="8537575" y="3516313"/>
          <p14:tracePt t="71953" x="8548688" y="3516313"/>
          <p14:tracePt t="71961" x="8574088" y="3516313"/>
          <p14:tracePt t="71973" x="8599488" y="3516313"/>
          <p14:tracePt t="71976" x="8637588" y="3516313"/>
          <p14:tracePt t="71991" x="8686800" y="3516313"/>
          <p14:tracePt t="71993" x="8763000" y="3516313"/>
          <p14:tracePt t="72006" x="8824913" y="3516313"/>
          <p14:tracePt t="72008" x="8912225" y="3516313"/>
          <p14:tracePt t="72024" x="9112250" y="3516313"/>
          <p14:tracePt t="72040" x="9324975" y="3516313"/>
          <p14:tracePt t="72056" x="9575800" y="3516313"/>
          <p14:tracePt t="72073" x="9775825" y="3516313"/>
          <p14:tracePt t="72091" x="9975850" y="3516313"/>
          <p14:tracePt t="72106" x="10113963" y="3516313"/>
          <p14:tracePt t="72123" x="10188575" y="3516313"/>
          <p14:tracePt t="72141" x="10239375" y="3503613"/>
          <p14:tracePt t="72145" x="10277475" y="3490913"/>
          <p14:tracePt t="72157" x="10288588" y="3490913"/>
          <p14:tracePt t="72160" x="10301288" y="3467100"/>
          <p14:tracePt t="72174" x="10301288" y="3454400"/>
          <p14:tracePt t="72177" x="10313988" y="3441700"/>
          <p14:tracePt t="72191" x="10313988" y="3416300"/>
          <p14:tracePt t="72194" x="10326688" y="3403600"/>
          <p14:tracePt t="72208" x="10326688" y="3367088"/>
          <p14:tracePt t="72224" x="10326688" y="3354388"/>
          <p14:tracePt t="72240" x="10326688" y="3328988"/>
          <p14:tracePt t="72257" x="10326688" y="3316288"/>
          <p14:tracePt t="72274" x="10326688" y="3267075"/>
          <p14:tracePt t="72290" x="10326688" y="3228975"/>
          <p14:tracePt t="72307" x="10326688" y="3190875"/>
          <p14:tracePt t="72324" x="10352088" y="3165475"/>
          <p14:tracePt t="72341" x="10352088" y="3128963"/>
          <p14:tracePt t="72344" x="10352088" y="3116263"/>
          <p14:tracePt t="72357" x="10352088" y="3103563"/>
          <p14:tracePt t="72374" x="10352088" y="3090863"/>
          <p14:tracePt t="72416" x="10352088" y="3078163"/>
          <p14:tracePt t="72424" x="10352088" y="3065463"/>
          <p14:tracePt t="72432" x="10377488" y="3041650"/>
          <p14:tracePt t="72441" x="10390188" y="3003550"/>
          <p14:tracePt t="72458" x="10414000" y="2941638"/>
          <p14:tracePt t="72474" x="10452100" y="2903538"/>
          <p14:tracePt t="72491" x="10490200" y="2878138"/>
          <p14:tracePt t="72508" x="10514013" y="2852738"/>
          <p14:tracePt t="72524" x="10552113" y="2828925"/>
          <p14:tracePt t="72541" x="10590213" y="2816225"/>
          <p14:tracePt t="72544" x="10602913" y="2790825"/>
          <p14:tracePt t="72558" x="10626725" y="2778125"/>
          <p14:tracePt t="72561" x="10626725" y="2765425"/>
          <p14:tracePt t="72574" x="10639425" y="2740025"/>
          <p14:tracePt t="72577" x="10652125" y="2728913"/>
          <p14:tracePt t="72592" x="10677525" y="2703513"/>
          <p14:tracePt t="72610" x="10690225" y="2690813"/>
          <p14:tracePt t="72625" x="10702925" y="2678113"/>
          <p14:tracePt t="72642" x="10702925" y="2665413"/>
          <p14:tracePt t="72658" x="10702925" y="2652713"/>
          <p14:tracePt t="72681" x="10702925" y="2640013"/>
          <p14:tracePt t="74546" x="10677525" y="2652713"/>
          <p14:tracePt t="74553" x="10639425" y="2678113"/>
          <p14:tracePt t="74564" x="10590213" y="2703513"/>
          <p14:tracePt t="74581" x="10502900" y="2778125"/>
          <p14:tracePt t="74598" x="10464800" y="2816225"/>
          <p14:tracePt t="74601" x="10452100" y="2840038"/>
          <p14:tracePt t="74624" x="10452100" y="2852738"/>
          <p14:tracePt t="74656" x="10452100" y="2865438"/>
          <p14:tracePt t="74665" x="10452100" y="2878138"/>
          <p14:tracePt t="74673" x="10464800" y="2878138"/>
          <p14:tracePt t="74681" x="10477500" y="2878138"/>
          <p14:tracePt t="74698" x="10514013" y="2878138"/>
          <p14:tracePt t="74715" x="10539413" y="2890838"/>
          <p14:tracePt t="74732" x="10577513" y="2890838"/>
          <p14:tracePt t="74748" x="10602913" y="2890838"/>
          <p14:tracePt t="74765" x="10614025" y="2890838"/>
          <p14:tracePt t="74785" x="10626725" y="2890838"/>
          <p14:tracePt t="74952" x="10614025" y="2890838"/>
          <p14:tracePt t="74960" x="10602913" y="2890838"/>
          <p14:tracePt t="74976" x="10590213" y="2890838"/>
          <p14:tracePt t="74984" x="10577513" y="2890838"/>
          <p14:tracePt t="75000" x="10564813" y="2890838"/>
          <p14:tracePt t="75024" x="10564813" y="2903538"/>
          <p14:tracePt t="75040" x="10564813" y="2916238"/>
          <p14:tracePt t="75049" x="10564813" y="2928938"/>
          <p14:tracePt t="75066" x="10564813" y="2941638"/>
          <p14:tracePt t="75083" x="10564813" y="2952750"/>
          <p14:tracePt t="75099" x="10564813" y="2978150"/>
          <p14:tracePt t="75115" x="10577513" y="2990850"/>
          <p14:tracePt t="75133" x="10590213" y="3003550"/>
          <p14:tracePt t="75149" x="10590213" y="3028950"/>
          <p14:tracePt t="75152" x="10590213" y="3054350"/>
          <p14:tracePt t="75167" x="10590213" y="3078163"/>
          <p14:tracePt t="75169" x="10590213" y="3103563"/>
          <p14:tracePt t="75183" x="10590213" y="3141663"/>
          <p14:tracePt t="75186" x="10590213" y="3178175"/>
          <p14:tracePt t="75200" x="10539413" y="3241675"/>
          <p14:tracePt t="75216" x="10477500" y="3328988"/>
          <p14:tracePt t="75234" x="10414000" y="3390900"/>
          <p14:tracePt t="75250" x="10352088" y="3467100"/>
          <p14:tracePt t="75266" x="10288588" y="3529013"/>
          <p14:tracePt t="75283" x="10239375" y="3603625"/>
          <p14:tracePt t="75300" x="10188575" y="3654425"/>
          <p14:tracePt t="75316" x="10126663" y="3716338"/>
          <p14:tracePt t="75333" x="10064750" y="3767138"/>
          <p14:tracePt t="75337" x="10039350" y="3792538"/>
          <p14:tracePt t="75350" x="10001250" y="3829050"/>
          <p14:tracePt t="75353" x="9952038" y="3854450"/>
          <p14:tracePt t="75367" x="9913938" y="3892550"/>
          <p14:tracePt t="75369" x="9863138" y="3929063"/>
          <p14:tracePt t="75384" x="9775825" y="3992563"/>
          <p14:tracePt t="75401" x="9713913" y="4067175"/>
          <p14:tracePt t="75417" x="9675813" y="4117975"/>
          <p14:tracePt t="75433" x="9663113" y="4141788"/>
          <p14:tracePt t="75436" x="9650413" y="4179888"/>
          <p14:tracePt t="75450" x="9613900" y="4241800"/>
          <p14:tracePt t="75467" x="9601200" y="4305300"/>
          <p14:tracePt t="75483" x="9563100" y="4367213"/>
          <p14:tracePt t="75500" x="9513888" y="4443413"/>
          <p14:tracePt t="75517" x="9475788" y="4530725"/>
          <p14:tracePt t="75520" x="9450388" y="4567238"/>
          <p14:tracePt t="75534" x="9424988" y="4618038"/>
          <p14:tracePt t="75538" x="9388475" y="4643438"/>
          <p14:tracePt t="75551" x="9375775" y="4667250"/>
          <p14:tracePt t="75554" x="9350375" y="4692650"/>
          <p14:tracePt t="75567" x="9337675" y="4730750"/>
          <p14:tracePt t="75570" x="9324975" y="4743450"/>
          <p14:tracePt t="75584" x="9324975" y="4768850"/>
          <p14:tracePt t="75601" x="9312275" y="4768850"/>
          <p14:tracePt t="75603" x="9312275" y="4779963"/>
          <p14:tracePt t="75618" x="9301163" y="4792663"/>
          <p14:tracePt t="75634" x="9288463" y="4818063"/>
          <p14:tracePt t="75650" x="9288463" y="4843463"/>
          <p14:tracePt t="75668" x="9275763" y="4856163"/>
          <p14:tracePt t="75684" x="9275763" y="4879975"/>
          <p14:tracePt t="75701" x="9275763" y="4892675"/>
          <p14:tracePt t="75728" x="9275763" y="4905375"/>
          <p14:tracePt t="75984" x="9263063" y="4905375"/>
          <p14:tracePt t="75992" x="9250363" y="4892675"/>
          <p14:tracePt t="76000" x="9250363" y="4879975"/>
          <p14:tracePt t="76017" x="9237663" y="4843463"/>
          <p14:tracePt t="76034" x="9224963" y="4830763"/>
          <p14:tracePt t="76050" x="9212263" y="4818063"/>
          <p14:tracePt t="76073" x="9212263" y="4805363"/>
          <p14:tracePt t="76084" x="9199563" y="4805363"/>
          <p14:tracePt t="76152" x="9188450" y="4805363"/>
          <p14:tracePt t="76160" x="9175750" y="4818063"/>
          <p14:tracePt t="76167" x="9175750" y="4830763"/>
          <p14:tracePt t="76184" x="9175750" y="4868863"/>
          <p14:tracePt t="76201" x="9163050" y="4905375"/>
          <p14:tracePt t="76217" x="9163050" y="4956175"/>
          <p14:tracePt t="76234" x="9163050" y="4981575"/>
          <p14:tracePt t="76251" x="9163050" y="4992688"/>
          <p14:tracePt t="76268" x="9163050" y="5005388"/>
          <p14:tracePt t="76344" x="9188450" y="5005388"/>
          <p14:tracePt t="76352" x="9224963" y="5005388"/>
          <p14:tracePt t="76360" x="9263063" y="5005388"/>
          <p14:tracePt t="76368" x="9288463" y="4992688"/>
          <p14:tracePt t="76385" x="9337675" y="4956175"/>
          <p14:tracePt t="76401" x="9363075" y="4930775"/>
          <p14:tracePt t="76419" x="9375775" y="4905375"/>
          <p14:tracePt t="76434" x="9375775" y="4892675"/>
          <p14:tracePt t="76451" x="9375775" y="4879975"/>
          <p14:tracePt t="76468" x="9375775" y="4868863"/>
          <p14:tracePt t="76616" x="9337675" y="4892675"/>
          <p14:tracePt t="76624" x="9288463" y="4930775"/>
          <p14:tracePt t="76635" x="9250363" y="4968875"/>
          <p14:tracePt t="76652" x="9188450" y="5043488"/>
          <p14:tracePt t="76670" x="9137650" y="5118100"/>
          <p14:tracePt t="76673" x="9112250" y="5143500"/>
          <p14:tracePt t="76686" x="9112250" y="5181600"/>
          <p14:tracePt t="76688" x="9099550" y="5205413"/>
          <p14:tracePt t="76703" x="9088438" y="5243513"/>
          <p14:tracePt t="76705" x="9088438" y="5268913"/>
          <p14:tracePt t="76719" x="9088438" y="5294313"/>
          <p14:tracePt t="76736" x="9088438" y="5305425"/>
          <p14:tracePt t="76752" x="9088438" y="5318125"/>
          <p14:tracePt t="76832" x="9099550" y="5318125"/>
          <p14:tracePt t="76840" x="9124950" y="5318125"/>
          <p14:tracePt t="76852" x="9163050" y="5318125"/>
          <p14:tracePt t="76870" x="9250363" y="5281613"/>
          <p14:tracePt t="76873" x="9275763" y="5256213"/>
          <p14:tracePt t="76886" x="9301163" y="5230813"/>
          <p14:tracePt t="76888" x="9337675" y="5205413"/>
          <p14:tracePt t="76902" x="9337675" y="5181600"/>
          <p14:tracePt t="76904" x="9350375" y="5156200"/>
          <p14:tracePt t="76920" x="9363075" y="5118100"/>
          <p14:tracePt t="76936" x="9363075" y="5105400"/>
          <p14:tracePt t="76953" x="9363075" y="5081588"/>
          <p14:tracePt t="76970" x="9350375" y="5056188"/>
          <p14:tracePt t="76986" x="9324975" y="5043488"/>
          <p14:tracePt t="77003" x="9312275" y="5030788"/>
          <p14:tracePt t="77025" x="9301163" y="5030788"/>
          <p14:tracePt t="77200" x="9301163" y="5018088"/>
          <p14:tracePt t="77208" x="9301163" y="5005388"/>
          <p14:tracePt t="77220" x="9312275" y="4992688"/>
          <p14:tracePt t="77237" x="9350375" y="4956175"/>
          <p14:tracePt t="77240" x="9401175" y="4930775"/>
          <p14:tracePt t="77254" x="9437688" y="4879975"/>
          <p14:tracePt t="77256" x="9488488" y="4843463"/>
          <p14:tracePt t="77271" x="9525000" y="4792663"/>
          <p14:tracePt t="77273" x="9575800" y="4743450"/>
          <p14:tracePt t="77287" x="9650413" y="4643438"/>
          <p14:tracePt t="77304" x="9688513" y="4579938"/>
          <p14:tracePt t="77321" x="9726613" y="4543425"/>
          <p14:tracePt t="77337" x="9763125" y="4518025"/>
          <p14:tracePt t="77354" x="9775825" y="4492625"/>
          <p14:tracePt t="77370" x="9801225" y="4467225"/>
          <p14:tracePt t="77387" x="9826625" y="4454525"/>
          <p14:tracePt t="77404" x="9839325" y="4443413"/>
          <p14:tracePt t="77422" x="9875838" y="4430713"/>
          <p14:tracePt t="77425" x="9888538" y="4430713"/>
          <p14:tracePt t="77437" x="9901238" y="4430713"/>
          <p14:tracePt t="77440" x="9901238" y="4418013"/>
          <p14:tracePt t="77664" x="9888538" y="4418013"/>
          <p14:tracePt t="77672" x="9863138" y="4418013"/>
          <p14:tracePt t="77680" x="9839325" y="4430713"/>
          <p14:tracePt t="77689" x="9801225" y="4454525"/>
          <p14:tracePt t="77705" x="9701213" y="4530725"/>
          <p14:tracePt t="77722" x="9588500" y="4592638"/>
          <p14:tracePt t="77738" x="9475788" y="4656138"/>
          <p14:tracePt t="77754" x="9424988" y="4705350"/>
          <p14:tracePt t="77771" x="9350375" y="4756150"/>
          <p14:tracePt t="77788" x="9312275" y="4768850"/>
          <p14:tracePt t="77793" x="9301163" y="4779963"/>
          <p14:tracePt t="77806" x="9288463" y="4779963"/>
          <p14:tracePt t="78104" x="9275763" y="4779963"/>
          <p14:tracePt t="78121" x="9250363" y="4779963"/>
          <p14:tracePt t="78137" x="9237663" y="4779963"/>
          <p14:tracePt t="78145" x="9224963" y="4779963"/>
          <p14:tracePt t="78156" x="9212263" y="4779963"/>
          <p14:tracePt t="78173" x="9175750" y="4779963"/>
          <p14:tracePt t="78190" x="9163050" y="4779963"/>
          <p14:tracePt t="78194" x="9150350" y="4779963"/>
          <p14:tracePt t="78206" x="9137650" y="4779963"/>
          <p14:tracePt t="78209" x="9124950" y="4779963"/>
          <p14:tracePt t="78223" x="9088438" y="4818063"/>
          <p14:tracePt t="78240" x="9037638" y="4892675"/>
          <p14:tracePt t="78256" x="9024938" y="4956175"/>
          <p14:tracePt t="78273" x="8986838" y="5030788"/>
          <p14:tracePt t="78290" x="8986838" y="5130800"/>
          <p14:tracePt t="78306" x="8963025" y="5205413"/>
          <p14:tracePt t="78322" x="8950325" y="5281613"/>
          <p14:tracePt t="78339" x="8950325" y="5330825"/>
          <p14:tracePt t="78356" x="8950325" y="5381625"/>
          <p14:tracePt t="78373" x="8937625" y="5430838"/>
          <p14:tracePt t="78376" x="8937625" y="5443538"/>
          <p14:tracePt t="78390" x="8937625" y="5456238"/>
          <p14:tracePt t="78393" x="8937625" y="5481638"/>
          <p14:tracePt t="78407" x="8937625" y="5494338"/>
          <p14:tracePt t="78424" x="8937625" y="5518150"/>
          <p14:tracePt t="78440" x="8937625" y="5530850"/>
          <p14:tracePt t="78457" x="8937625" y="5543550"/>
          <p14:tracePt t="78473" x="8937625" y="5556250"/>
          <p14:tracePt t="78490" x="8950325" y="5568950"/>
          <p14:tracePt t="78506" x="8975725" y="5568950"/>
          <p14:tracePt t="78523" x="8999538" y="5581650"/>
          <p14:tracePt t="78541" x="9024938" y="5594350"/>
          <p14:tracePt t="78544" x="9050338" y="5594350"/>
          <p14:tracePt t="78561" x="9063038" y="5594350"/>
          <p14:tracePt t="78574" x="9075738" y="5594350"/>
          <p14:tracePt t="78576" x="9088438" y="5594350"/>
          <p14:tracePt t="78600" x="9099550" y="5594350"/>
          <p14:tracePt t="78616" x="9112250" y="5594350"/>
          <p14:tracePt t="78624" x="9124950" y="5594350"/>
          <p14:tracePt t="78641" x="9163050" y="5594350"/>
          <p14:tracePt t="78657" x="9199563" y="5568950"/>
          <p14:tracePt t="78673" x="9263063" y="5507038"/>
          <p14:tracePt t="78690" x="9312275" y="5418138"/>
          <p14:tracePt t="78707" x="9363075" y="5294313"/>
          <p14:tracePt t="78724" x="9388475" y="5181600"/>
          <p14:tracePt t="78741" x="9401175" y="5092700"/>
          <p14:tracePt t="78744" x="9401175" y="5043488"/>
          <p14:tracePt t="78758" x="9401175" y="4992688"/>
          <p14:tracePt t="78761" x="9413875" y="4943475"/>
          <p14:tracePt t="78774" x="9413875" y="4905375"/>
          <p14:tracePt t="78776" x="9413875" y="4868863"/>
          <p14:tracePt t="78791" x="9413875" y="4843463"/>
          <p14:tracePt t="78794" x="9413875" y="4830763"/>
          <p14:tracePt t="78808" x="9413875" y="4805363"/>
          <p14:tracePt t="78832" x="9413875" y="4792663"/>
          <p14:tracePt t="78842" x="9413875" y="4779963"/>
          <p14:tracePt t="78914" x="9413875" y="4768850"/>
          <p14:tracePt t="78929" x="9388475" y="4768850"/>
          <p14:tracePt t="78936" x="9375775" y="4768850"/>
          <p14:tracePt t="78952" x="9350375" y="4768850"/>
          <p14:tracePt t="78960" x="9324975" y="4768850"/>
          <p14:tracePt t="78976" x="9288463" y="4768850"/>
          <p14:tracePt t="78992" x="9224963" y="4779963"/>
          <p14:tracePt t="79009" x="9188450" y="4830763"/>
          <p14:tracePt t="79025" x="9124950" y="4905375"/>
          <p14:tracePt t="79042" x="9099550" y="5018088"/>
          <p14:tracePt t="79058" x="9075738" y="5118100"/>
          <p14:tracePt t="79075" x="9063038" y="5205413"/>
          <p14:tracePt t="79092" x="9050338" y="5281613"/>
          <p14:tracePt t="79108" x="9050338" y="5318125"/>
          <p14:tracePt t="79126" x="9050338" y="5343525"/>
          <p14:tracePt t="79142" x="9050338" y="5356225"/>
          <p14:tracePt t="79168" x="9063038" y="5356225"/>
          <p14:tracePt t="79175" x="9063038" y="5368925"/>
          <p14:tracePt t="79192" x="9075738" y="5381625"/>
          <p14:tracePt t="79209" x="9099550" y="5394325"/>
          <p14:tracePt t="79225" x="9137650" y="5418138"/>
          <p14:tracePt t="79242" x="9163050" y="5430838"/>
          <p14:tracePt t="79259" x="9199563" y="5443538"/>
          <p14:tracePt t="79275" x="9250363" y="5443538"/>
          <p14:tracePt t="79292" x="9312275" y="5456238"/>
          <p14:tracePt t="79310" x="9337675" y="5456238"/>
          <p14:tracePt t="79314" x="9363075" y="5456238"/>
          <p14:tracePt t="79326" x="9375775" y="5456238"/>
          <p14:tracePt t="79329" x="9388475" y="5456238"/>
          <p14:tracePt t="79344" x="9424988" y="5443538"/>
          <p14:tracePt t="79361" x="9450388" y="5407025"/>
          <p14:tracePt t="79377" x="9463088" y="5368925"/>
          <p14:tracePt t="79395" x="9463088" y="5318125"/>
          <p14:tracePt t="79411" x="9475788" y="5305425"/>
          <p14:tracePt t="79427" x="9488488" y="5256213"/>
          <p14:tracePt t="79444" x="9488488" y="5243513"/>
          <p14:tracePt t="79461" x="9488488" y="5218113"/>
          <p14:tracePt t="79478" x="9488488" y="5205413"/>
          <p14:tracePt t="79494" x="9488488" y="5194300"/>
          <p14:tracePt t="79520" x="9488488" y="5181600"/>
          <p14:tracePt t="79545" x="9488488" y="5168900"/>
          <p14:tracePt t="79552" x="9488488" y="5156200"/>
          <p14:tracePt t="79584" x="9475788" y="5156200"/>
          <p14:tracePt t="79594" x="9463088" y="5143500"/>
          <p14:tracePt t="79611" x="9450388" y="5143500"/>
          <p14:tracePt t="79619" x="9424988" y="5143500"/>
          <p14:tracePt t="79626" x="9413875" y="5143500"/>
          <p14:tracePt t="79643" x="9388475" y="5143500"/>
          <p14:tracePt t="79659" x="9375775" y="5143500"/>
          <p14:tracePt t="79677" x="9337675" y="5143500"/>
          <p14:tracePt t="79680" x="9324975" y="5143500"/>
          <p14:tracePt t="79693" x="9301163" y="5143500"/>
          <p14:tracePt t="79696" x="9275763" y="5143500"/>
          <p14:tracePt t="79710" x="9250363" y="5143500"/>
          <p14:tracePt t="79712" x="9237663" y="5143500"/>
          <p14:tracePt t="79728" x="9175750" y="5168900"/>
          <p14:tracePt t="79744" x="9150350" y="5194300"/>
          <p14:tracePt t="79760" x="9112250" y="5256213"/>
          <p14:tracePt t="79777" x="9099550" y="5305425"/>
          <p14:tracePt t="79794" x="9088438" y="5368925"/>
          <p14:tracePt t="79810" x="9075738" y="5418138"/>
          <p14:tracePt t="79827" x="9075738" y="5443538"/>
          <p14:tracePt t="79843" x="9075738" y="5481638"/>
          <p14:tracePt t="79860" x="9088438" y="5518150"/>
          <p14:tracePt t="79878" x="9112250" y="5530850"/>
          <p14:tracePt t="79881" x="9124950" y="5543550"/>
          <p14:tracePt t="79894" x="9137650" y="5543550"/>
          <p14:tracePt t="79896" x="9163050" y="5556250"/>
          <p14:tracePt t="79911" x="9175750" y="5556250"/>
          <p14:tracePt t="79913" x="9188450" y="5556250"/>
          <p14:tracePt t="79927" x="9212263" y="5556250"/>
          <p14:tracePt t="79930" x="9237663" y="5556250"/>
          <p14:tracePt t="79944" x="9288463" y="5556250"/>
          <p14:tracePt t="79961" x="9350375" y="5556250"/>
          <p14:tracePt t="79977" x="9401175" y="5468938"/>
          <p14:tracePt t="79994" x="9437688" y="5318125"/>
          <p14:tracePt t="80011" x="9475788" y="5130800"/>
          <p14:tracePt t="80027" x="9475788" y="4930775"/>
          <p14:tracePt t="80044" x="9475788" y="4743450"/>
          <p14:tracePt t="80061" x="9463088" y="4579938"/>
          <p14:tracePt t="80064" x="9450388" y="4518025"/>
          <p14:tracePt t="80078" x="9437688" y="4467225"/>
          <p14:tracePt t="80081" x="9413875" y="4430713"/>
          <p14:tracePt t="80095" x="9375775" y="4379913"/>
          <p14:tracePt t="80112" x="9324975" y="4341813"/>
          <p14:tracePt t="80129" x="9301163" y="4330700"/>
          <p14:tracePt t="80145" x="9275763" y="4318000"/>
          <p14:tracePt t="80161" x="9263063" y="4318000"/>
          <p14:tracePt t="80178" x="9250363" y="4318000"/>
          <p14:tracePt t="80194" x="9212263" y="4318000"/>
          <p14:tracePt t="80211" x="9163050" y="4318000"/>
          <p14:tracePt t="80227" x="9099550" y="4367213"/>
          <p14:tracePt t="80245" x="9037638" y="4479925"/>
          <p14:tracePt t="80248" x="9012238" y="4554538"/>
          <p14:tracePt t="80262" x="8999538" y="4643438"/>
          <p14:tracePt t="80266" x="8986838" y="4718050"/>
          <p14:tracePt t="80279" x="8975725" y="4830763"/>
          <p14:tracePt t="80281" x="8963025" y="4930775"/>
          <p14:tracePt t="80295" x="8963025" y="5092700"/>
          <p14:tracePt t="80312" x="8963025" y="5281613"/>
          <p14:tracePt t="80329" x="8999538" y="5456238"/>
          <p14:tracePt t="80345" x="9037638" y="5607050"/>
          <p14:tracePt t="80362" x="9063038" y="5694363"/>
          <p14:tracePt t="80378" x="9099550" y="5781675"/>
          <p14:tracePt t="80395" x="9137650" y="5819775"/>
          <p14:tracePt t="80412" x="9175750" y="5881688"/>
          <p14:tracePt t="80429" x="9212263" y="5894388"/>
          <p14:tracePt t="80432" x="9237663" y="5919788"/>
          <p14:tracePt t="80445" x="9263063" y="5919788"/>
          <p14:tracePt t="80448" x="9288463" y="5919788"/>
          <p14:tracePt t="80462" x="9312275" y="5932488"/>
          <p14:tracePt t="80464" x="9337675" y="5945188"/>
          <p14:tracePt t="80479" x="9388475" y="5945188"/>
          <p14:tracePt t="80496" x="9463088" y="5956300"/>
          <p14:tracePt t="80513" x="9550400" y="5956300"/>
          <p14:tracePt t="80529" x="9637713" y="5907088"/>
          <p14:tracePt t="80546" x="9701213" y="5819775"/>
          <p14:tracePt t="80562" x="9726613" y="5668963"/>
          <p14:tracePt t="80579" x="9739313" y="5430838"/>
          <p14:tracePt t="80596" x="9739313" y="5168900"/>
          <p14:tracePt t="80612" x="9688513" y="4930775"/>
          <p14:tracePt t="80629" x="9613900" y="4705350"/>
          <p14:tracePt t="80645" x="9537700" y="4554538"/>
          <p14:tracePt t="80649" x="9513888" y="4505325"/>
          <p14:tracePt t="80663" x="9450388" y="4443413"/>
          <p14:tracePt t="80680" x="9413875" y="4405313"/>
          <p14:tracePt t="80696" x="9375775" y="4379913"/>
          <p14:tracePt t="80713" x="9350375" y="4379913"/>
          <p14:tracePt t="80729" x="9324975" y="4379913"/>
          <p14:tracePt t="80746" x="9275763" y="4379913"/>
          <p14:tracePt t="80763" x="9224963" y="4379913"/>
          <p14:tracePt t="80780" x="9175750" y="4379913"/>
          <p14:tracePt t="80796" x="9124950" y="4379913"/>
          <p14:tracePt t="80813" x="9063038" y="4418013"/>
          <p14:tracePt t="80831" x="9024938" y="4454525"/>
          <p14:tracePt t="80833" x="9012238" y="4492625"/>
          <p14:tracePt t="80847" x="8986838" y="4530725"/>
          <p14:tracePt t="80849" x="8975725" y="4579938"/>
          <p14:tracePt t="80864" x="8950325" y="4705350"/>
          <p14:tracePt t="80880" x="8950325" y="4843463"/>
          <p14:tracePt t="80897" x="8950325" y="4981575"/>
          <p14:tracePt t="80914" x="8950325" y="5118100"/>
          <p14:tracePt t="80930" x="8950325" y="5218113"/>
          <p14:tracePt t="80946" x="8975725" y="5305425"/>
          <p14:tracePt t="80963" x="8986838" y="5381625"/>
          <p14:tracePt t="80980" x="9024938" y="5443538"/>
          <p14:tracePt t="80997" x="9063038" y="5494338"/>
          <p14:tracePt t="81000" x="9075738" y="5507038"/>
          <p14:tracePt t="81013" x="9099550" y="5530850"/>
          <p14:tracePt t="81015" x="9112250" y="5568950"/>
          <p14:tracePt t="81030" x="9124950" y="5568950"/>
          <p14:tracePt t="81032" x="9150350" y="5581650"/>
          <p14:tracePt t="81048" x="9188450" y="5607050"/>
          <p14:tracePt t="81064" x="9250363" y="5619750"/>
          <p14:tracePt t="81081" x="9312275" y="5619750"/>
          <p14:tracePt t="81097" x="9375775" y="5619750"/>
          <p14:tracePt t="81114" x="9463088" y="5619750"/>
          <p14:tracePt t="81130" x="9525000" y="5607050"/>
          <p14:tracePt t="81147" x="9588500" y="5530850"/>
          <p14:tracePt t="81163" x="9637713" y="5456238"/>
          <p14:tracePt t="81181" x="9675813" y="5330825"/>
          <p14:tracePt t="81183" x="9688513" y="5256213"/>
          <p14:tracePt t="81196" x="9688513" y="5194300"/>
          <p14:tracePt t="81200" x="9688513" y="5118100"/>
          <p14:tracePt t="81214" x="9688513" y="5068888"/>
          <p14:tracePt t="81216" x="9688513" y="5018088"/>
          <p14:tracePt t="81230" x="9688513" y="4968875"/>
          <p14:tracePt t="81233" x="9688513" y="4930775"/>
          <p14:tracePt t="81248" x="9663113" y="4868863"/>
          <p14:tracePt t="81265" x="9637713" y="4830763"/>
          <p14:tracePt t="81281" x="9626600" y="4818063"/>
          <p14:tracePt t="81298" x="9601200" y="4805363"/>
          <p14:tracePt t="81313" x="9588500" y="4805363"/>
          <p14:tracePt t="81330" x="9563100" y="4792663"/>
          <p14:tracePt t="81347" x="9513888" y="4792663"/>
          <p14:tracePt t="81364" x="9475788" y="4792663"/>
          <p14:tracePt t="81381" x="9424988" y="4792663"/>
          <p14:tracePt t="81384" x="9401175" y="4792663"/>
          <p14:tracePt t="81398" x="9388475" y="4792663"/>
          <p14:tracePt t="81401" x="9375775" y="4792663"/>
          <p14:tracePt t="81414" x="9350375" y="4792663"/>
          <p14:tracePt t="81417" x="9337675" y="4792663"/>
          <p14:tracePt t="81432" x="9288463" y="4805363"/>
          <p14:tracePt t="81449" x="9237663" y="4856163"/>
          <p14:tracePt t="81464" x="9212263" y="4918075"/>
          <p14:tracePt t="81482" x="9188450" y="4968875"/>
          <p14:tracePt t="81498" x="9175750" y="5018088"/>
          <p14:tracePt t="81515" x="9175750" y="5081588"/>
          <p14:tracePt t="81531" x="9175750" y="5105400"/>
          <p14:tracePt t="81548" x="9175750" y="5118100"/>
          <p14:tracePt t="81565" x="9175750" y="5143500"/>
          <p14:tracePt t="81584" x="9188450" y="5156200"/>
          <p14:tracePt t="81598" x="9199563" y="5156200"/>
          <p14:tracePt t="81601" x="9212263" y="5156200"/>
          <p14:tracePt t="81616" x="9250363" y="5168900"/>
          <p14:tracePt t="81633" x="9288463" y="5168900"/>
          <p14:tracePt t="81649" x="9337675" y="5168900"/>
          <p14:tracePt t="81665" x="9401175" y="5168900"/>
          <p14:tracePt t="81682" x="9450388" y="5168900"/>
          <p14:tracePt t="81698" x="9475788" y="5092700"/>
          <p14:tracePt t="81715" x="9501188" y="4992688"/>
          <p14:tracePt t="81732" x="9501188" y="4892675"/>
          <p14:tracePt t="81749" x="9501188" y="4818063"/>
          <p14:tracePt t="81752" x="9501188" y="4779963"/>
          <p14:tracePt t="81765" x="9501188" y="4756150"/>
          <p14:tracePt t="81768" x="9488488" y="4730750"/>
          <p14:tracePt t="81782" x="9475788" y="4692650"/>
          <p14:tracePt t="81784" x="9463088" y="4667250"/>
          <p14:tracePt t="81800" x="9450388" y="4656138"/>
          <p14:tracePt t="81816" x="9437688" y="4643438"/>
          <p14:tracePt t="81832" x="9413875" y="4630738"/>
          <p14:tracePt t="81856" x="9401175" y="4630738"/>
          <p14:tracePt t="81912" x="9388475" y="4630738"/>
          <p14:tracePt t="81922" x="9375775" y="4656138"/>
          <p14:tracePt t="81932" x="9375775" y="4692650"/>
          <p14:tracePt t="81936" x="9363075" y="4730750"/>
          <p14:tracePt t="81950" x="9350375" y="4756150"/>
          <p14:tracePt t="81953" x="9350375" y="4792663"/>
          <p14:tracePt t="81966" x="9337675" y="4843463"/>
          <p14:tracePt t="81968" x="9324975" y="4879975"/>
          <p14:tracePt t="81984" x="9324975" y="4992688"/>
          <p14:tracePt t="82000" x="9324975" y="5081588"/>
          <p14:tracePt t="82018" x="9324975" y="5168900"/>
          <p14:tracePt t="82034" x="9324975" y="5218113"/>
          <p14:tracePt t="82049" x="9324975" y="5281613"/>
          <p14:tracePt t="82066" x="9337675" y="5330825"/>
          <p14:tracePt t="82083" x="9350375" y="5343525"/>
          <p14:tracePt t="82100" x="9363075" y="5368925"/>
          <p14:tracePt t="82116" x="9375775" y="5368925"/>
          <p14:tracePt t="82133" x="9401175" y="5381625"/>
          <p14:tracePt t="82135" x="9424988" y="5394325"/>
          <p14:tracePt t="82150" x="9450388" y="5394325"/>
          <p14:tracePt t="82153" x="9488488" y="5394325"/>
          <p14:tracePt t="82167" x="9525000" y="5394325"/>
          <p14:tracePt t="82169" x="9550400" y="5394325"/>
          <p14:tracePt t="82184" x="9626600" y="5343525"/>
          <p14:tracePt t="82201" x="9675813" y="5256213"/>
          <p14:tracePt t="82216" x="9713913" y="5130800"/>
          <p14:tracePt t="82233" x="9713913" y="4981575"/>
          <p14:tracePt t="82250" x="9713913" y="4843463"/>
          <p14:tracePt t="82266" x="9713913" y="4730750"/>
          <p14:tracePt t="82283" x="9650413" y="4656138"/>
          <p14:tracePt t="82300" x="9601200" y="4579938"/>
          <p14:tracePt t="82317" x="9550400" y="4554538"/>
          <p14:tracePt t="82320" x="9525000" y="4543425"/>
          <p14:tracePt t="82333" x="9501188" y="4530725"/>
          <p14:tracePt t="82336" x="9463088" y="4530725"/>
          <p14:tracePt t="82351" x="9437688" y="4530725"/>
          <p14:tracePt t="82353" x="9413875" y="4530725"/>
          <p14:tracePt t="82368" x="9375775" y="4530725"/>
          <p14:tracePt t="82384" x="9337675" y="4530725"/>
          <p14:tracePt t="82400" x="9288463" y="4530725"/>
          <p14:tracePt t="82417" x="9224963" y="4530725"/>
          <p14:tracePt t="82434" x="9150350" y="4554538"/>
          <p14:tracePt t="82450" x="9088438" y="4592638"/>
          <p14:tracePt t="82467" x="9024938" y="4656138"/>
          <p14:tracePt t="82484" x="8975725" y="4743450"/>
          <p14:tracePt t="82501" x="8937625" y="4830763"/>
          <p14:tracePt t="82504" x="8937625" y="4879975"/>
          <p14:tracePt t="82517" x="8912225" y="4930775"/>
          <p14:tracePt t="82520" x="8899525" y="4981575"/>
          <p14:tracePt t="82534" x="8886825" y="5018088"/>
          <p14:tracePt t="82536" x="8874125" y="5056188"/>
          <p14:tracePt t="82552" x="8874125" y="5130800"/>
          <p14:tracePt t="82568" x="8874125" y="5181600"/>
          <p14:tracePt t="82584" x="8874125" y="5243513"/>
          <p14:tracePt t="82601" x="8886825" y="5281613"/>
          <p14:tracePt t="82618" x="8924925" y="5318125"/>
          <p14:tracePt t="82634" x="8950325" y="5343525"/>
          <p14:tracePt t="82651" x="8975725" y="5356225"/>
          <p14:tracePt t="82667" x="9012238" y="5381625"/>
          <p14:tracePt t="82684" x="9050338" y="5394325"/>
          <p14:tracePt t="82701" x="9112250" y="5407025"/>
          <p14:tracePt t="82704" x="9137650" y="5407025"/>
          <p14:tracePt t="82718" x="9175750" y="5407025"/>
          <p14:tracePt t="82720" x="9212263" y="5407025"/>
          <p14:tracePt t="82736" x="9275763" y="5418138"/>
          <p14:tracePt t="82745" x="9301163" y="5418138"/>
          <p14:tracePt t="82759" x="9363075" y="5407025"/>
          <p14:tracePt t="82767" x="9388475" y="5356225"/>
          <p14:tracePt t="82783" x="9437688" y="5256213"/>
          <p14:tracePt t="82799" x="9463088" y="5118100"/>
          <p14:tracePt t="82816" x="9463088" y="4981575"/>
          <p14:tracePt t="82833" x="9463088" y="4843463"/>
          <p14:tracePt t="82850" x="9463088" y="4756150"/>
          <p14:tracePt t="82866" x="9413875" y="4667250"/>
          <p14:tracePt t="82885" x="9350375" y="4630738"/>
          <p14:tracePt t="82888" x="9324975" y="4605338"/>
          <p14:tracePt t="82902" x="9301163" y="4592638"/>
          <p14:tracePt t="82904" x="9275763" y="4592638"/>
          <p14:tracePt t="82919" x="9237663" y="4579938"/>
          <p14:tracePt t="82921" x="9199563" y="4579938"/>
          <p14:tracePt t="82935" x="9163050" y="4567238"/>
          <p14:tracePt t="82952" x="9112250" y="4567238"/>
          <p14:tracePt t="82968" x="9088438" y="4567238"/>
          <p14:tracePt t="82985" x="9063038" y="4567238"/>
          <p14:tracePt t="83002" x="9050338" y="4567238"/>
          <p14:tracePt t="83018" x="9012238" y="4567238"/>
          <p14:tracePt t="83035" x="8986838" y="4567238"/>
          <p14:tracePt t="83052" x="8937625" y="4630738"/>
          <p14:tracePt t="83069" x="8886825" y="4705350"/>
          <p14:tracePt t="83072" x="8863013" y="4768850"/>
          <p14:tracePt t="83085" x="8850313" y="4818063"/>
          <p14:tracePt t="83089" x="8837613" y="4856163"/>
          <p14:tracePt t="83102" x="8812213" y="4918075"/>
          <p14:tracePt t="83105" x="8799513" y="4956175"/>
          <p14:tracePt t="83119" x="8786813" y="5030788"/>
          <p14:tracePt t="83136" x="8786813" y="5092700"/>
          <p14:tracePt t="83153" x="8786813" y="5156200"/>
          <p14:tracePt t="83170" x="8786813" y="5205413"/>
          <p14:tracePt t="83185" x="8824913" y="5256213"/>
          <p14:tracePt t="83202" x="8874125" y="5294313"/>
          <p14:tracePt t="83219" x="8937625" y="5305425"/>
          <p14:tracePt t="83235" x="8986838" y="5330825"/>
          <p14:tracePt t="83252" x="9037638" y="5343525"/>
          <p14:tracePt t="83270" x="9099550" y="5356225"/>
          <p14:tracePt t="83273" x="9124950" y="5356225"/>
          <p14:tracePt t="83285" x="9150350" y="5368925"/>
          <p14:tracePt t="83288" x="9163050" y="5368925"/>
          <p14:tracePt t="83302" x="9188450" y="5368925"/>
          <p14:tracePt t="83304" x="9224963" y="5368925"/>
          <p14:tracePt t="83321" x="9288463" y="5368925"/>
          <p14:tracePt t="83336" x="9363075" y="5368925"/>
          <p14:tracePt t="83353" x="9450388" y="5305425"/>
          <p14:tracePt t="83370" x="9537700" y="5230813"/>
          <p14:tracePt t="83386" x="9588500" y="5143500"/>
          <p14:tracePt t="83403" x="9601200" y="5092700"/>
          <p14:tracePt t="83420" x="9601200" y="5018088"/>
          <p14:tracePt t="83436" x="9601200" y="4956175"/>
          <p14:tracePt t="83439" x="9601200" y="4930775"/>
          <p14:tracePt t="83453" x="9575800" y="4892675"/>
          <p14:tracePt t="83457" x="9550400" y="4879975"/>
          <p14:tracePt t="83470" x="9501188" y="4856163"/>
          <p14:tracePt t="83473" x="9463088" y="4843463"/>
          <p14:tracePt t="83487" x="9375775" y="4830763"/>
          <p14:tracePt t="83504" x="9275763" y="4805363"/>
          <p14:tracePt t="83520" x="9188450" y="4805363"/>
          <p14:tracePt t="83536" x="9112250" y="4805363"/>
          <p14:tracePt t="83553" x="9063038" y="4805363"/>
          <p14:tracePt t="83570" x="9024938" y="4805363"/>
          <p14:tracePt t="83586" x="8986838" y="4805363"/>
          <p14:tracePt t="83603" x="8937625" y="4805363"/>
          <p14:tracePt t="83620" x="8886825" y="4843463"/>
          <p14:tracePt t="83636" x="8837613" y="4879975"/>
          <p14:tracePt t="83640" x="8799513" y="4892675"/>
          <p14:tracePt t="83653" x="8774113" y="4918075"/>
          <p14:tracePt t="83656" x="8750300" y="4943475"/>
          <p14:tracePt t="83670" x="8712200" y="4992688"/>
          <p14:tracePt t="83672" x="8699500" y="5030788"/>
          <p14:tracePt t="83688" x="8674100" y="5118100"/>
          <p14:tracePt t="83704" x="8661400" y="5230813"/>
          <p14:tracePt t="83721" x="8650288" y="5330825"/>
          <p14:tracePt t="83737" x="8661400" y="5407025"/>
          <p14:tracePt t="83753" x="8763000" y="5481638"/>
          <p14:tracePt t="83770" x="8874125" y="5518150"/>
          <p14:tracePt t="83787" x="9037638" y="5543550"/>
          <p14:tracePt t="83803" x="9212263" y="5556250"/>
          <p14:tracePt t="83821" x="9401175" y="5556250"/>
          <p14:tracePt t="83824" x="9488488" y="5530850"/>
          <p14:tracePt t="83837" x="9575800" y="5507038"/>
          <p14:tracePt t="83841" x="9663113" y="5468938"/>
          <p14:tracePt t="83854" x="9726613" y="5430838"/>
          <p14:tracePt t="83856" x="9775825" y="5394325"/>
          <p14:tracePt t="83872" x="9839325" y="5343525"/>
          <p14:tracePt t="83889" x="9852025" y="5305425"/>
          <p14:tracePt t="83904" x="9852025" y="5268913"/>
          <p14:tracePt t="83921" x="9852025" y="5230813"/>
          <p14:tracePt t="83938" x="9852025" y="5194300"/>
          <p14:tracePt t="83954" x="9826625" y="5143500"/>
          <p14:tracePt t="83971" x="9775825" y="5105400"/>
          <p14:tracePt t="83987" x="9688513" y="5068888"/>
          <p14:tracePt t="84004" x="9613900" y="5030788"/>
          <p14:tracePt t="84021" x="9563100" y="5030788"/>
          <p14:tracePt t="84024" x="9550400" y="5030788"/>
          <p14:tracePt t="84038" x="9537700" y="5030788"/>
          <p14:tracePt t="84088" x="9525000" y="5030788"/>
          <p14:tracePt t="84104" x="9501188" y="5030788"/>
          <p14:tracePt t="84112" x="9501188" y="5056188"/>
          <p14:tracePt t="84121" x="9488488" y="5068888"/>
          <p14:tracePt t="84137" x="9475788" y="5130800"/>
          <p14:tracePt t="84154" x="9463088" y="5168900"/>
          <p14:tracePt t="84172" x="9463088" y="5194300"/>
          <p14:tracePt t="84188" x="9463088" y="5205413"/>
          <p14:tracePt t="84576" x="9450388" y="5218113"/>
          <p14:tracePt t="84584" x="9437688" y="5230813"/>
          <p14:tracePt t="84594" x="9424988" y="5243513"/>
          <p14:tracePt t="84608" x="9388475" y="5281613"/>
          <p14:tracePt t="84623" x="9350375" y="5318125"/>
          <p14:tracePt t="84640" x="9312275" y="5343525"/>
          <p14:tracePt t="84657" x="9275763" y="5368925"/>
          <p14:tracePt t="84673" x="9263063" y="5368925"/>
          <p14:tracePt t="84690" x="9263063" y="5381625"/>
          <p14:tracePt t="84706" x="9237663" y="5381625"/>
          <p14:tracePt t="84760" x="9224963" y="5381625"/>
          <p14:tracePt t="84778" x="9212263" y="5381625"/>
          <p14:tracePt t="84784" x="9188450" y="5381625"/>
          <p14:tracePt t="84793" x="9175750" y="5381625"/>
          <p14:tracePt t="84808" x="9124950" y="5381625"/>
          <p14:tracePt t="84824" x="9063038" y="5381625"/>
          <p14:tracePt t="84841" x="8975725" y="5381625"/>
          <p14:tracePt t="84857" x="8850313" y="5368925"/>
          <p14:tracePt t="84874" x="8686800" y="5330825"/>
          <p14:tracePt t="84890" x="8548688" y="5305425"/>
          <p14:tracePt t="84906" x="8399463" y="5268913"/>
          <p14:tracePt t="84923" x="8261350" y="5230813"/>
          <p14:tracePt t="84929" x="8212138" y="5218113"/>
          <p14:tracePt t="84940" x="8161338" y="5194300"/>
          <p14:tracePt t="84957" x="8086725" y="5168900"/>
          <p14:tracePt t="84960" x="8048625" y="5168900"/>
          <p14:tracePt t="84974" x="8023225" y="5156200"/>
          <p14:tracePt t="84977" x="7999413" y="5143500"/>
          <p14:tracePt t="84991" x="7986713" y="5143500"/>
          <p14:tracePt t="84993" x="7986713" y="5130800"/>
          <p14:tracePt t="85008" x="7974013" y="5118100"/>
          <p14:tracePt t="85025" x="7961313" y="5118100"/>
          <p14:tracePt t="85040" x="7961313" y="5105400"/>
          <p14:tracePt t="85057" x="7948613" y="5105400"/>
          <p14:tracePt t="85073" x="7897813" y="5092700"/>
          <p14:tracePt t="85091" x="7835900" y="5081588"/>
          <p14:tracePt t="85107" x="7735888" y="5068888"/>
          <p14:tracePt t="85124" x="7572375" y="5056188"/>
          <p14:tracePt t="85141" x="7323138" y="5056188"/>
          <p14:tracePt t="85143" x="7172325" y="5043488"/>
          <p14:tracePt t="85159" x="7010400" y="5030788"/>
          <p14:tracePt t="85162" x="6846888" y="5030788"/>
          <p14:tracePt t="85174" x="6659563" y="5030788"/>
          <p14:tracePt t="85176" x="6459538" y="5030788"/>
          <p14:tracePt t="85191" x="6070600" y="5030788"/>
          <p14:tracePt t="85209" x="5719763" y="5030788"/>
          <p14:tracePt t="85225" x="5507038" y="5030788"/>
          <p14:tracePt t="85241" x="5383213" y="5018088"/>
          <p14:tracePt t="85257" x="5332413" y="5018088"/>
          <p14:tracePt t="85274" x="5319713" y="5018088"/>
          <p14:tracePt t="85344" x="5307013" y="5018088"/>
          <p14:tracePt t="85352" x="5294313" y="5018088"/>
          <p14:tracePt t="85360" x="5270500" y="5018088"/>
          <p14:tracePt t="85376" x="5219700" y="4992688"/>
          <p14:tracePt t="85392" x="5194300" y="4992688"/>
          <p14:tracePt t="85408" x="5170488" y="4992688"/>
          <p14:tracePt t="85425" x="5132388" y="4981575"/>
          <p14:tracePt t="85442" x="5106988" y="4956175"/>
          <p14:tracePt t="85458" x="5106988" y="4918075"/>
          <p14:tracePt t="85475" x="5094288" y="4918075"/>
          <p14:tracePt t="85776" x="5081588" y="4918075"/>
          <p14:tracePt t="85792" x="5068888" y="4918075"/>
          <p14:tracePt t="85800" x="5057775" y="4918075"/>
          <p14:tracePt t="85809" x="5045075" y="4918075"/>
          <p14:tracePt t="85826" x="4994275" y="4918075"/>
          <p14:tracePt t="85842" x="4968875" y="4918075"/>
          <p14:tracePt t="85861" x="4932363" y="4918075"/>
          <p14:tracePt t="85865" x="4919663" y="4918075"/>
          <p14:tracePt t="85876" x="4894263" y="4918075"/>
          <p14:tracePt t="85892" x="4843463" y="4918075"/>
          <p14:tracePt t="85896" x="4819650" y="4918075"/>
          <p14:tracePt t="85910" x="4794250" y="4918075"/>
          <p14:tracePt t="85914" x="4768850" y="4918075"/>
          <p14:tracePt t="85926" x="4756150" y="4918075"/>
          <p14:tracePt t="85929" x="4732338" y="4918075"/>
          <p14:tracePt t="85944" x="4668838" y="4918075"/>
          <p14:tracePt t="85960" x="4606925" y="4918075"/>
          <p14:tracePt t="85977" x="4543425" y="4918075"/>
          <p14:tracePt t="85994" x="4468813" y="4918075"/>
          <p14:tracePt t="86010" x="4381500" y="4905375"/>
          <p14:tracePt t="86026" x="4268788" y="4879975"/>
          <p14:tracePt t="86043" x="4117975" y="4843463"/>
          <p14:tracePt t="86060" x="3979863" y="4779963"/>
          <p14:tracePt t="86077" x="3856038" y="4743450"/>
          <p14:tracePt t="86080" x="3792538" y="4718050"/>
          <p14:tracePt t="86093" x="3743325" y="4692650"/>
          <p14:tracePt t="86096" x="3705225" y="4667250"/>
          <p14:tracePt t="86111" x="3667125" y="4656138"/>
          <p14:tracePt t="86113" x="3643313" y="4643438"/>
          <p14:tracePt t="86128" x="3605213" y="4630738"/>
          <p14:tracePt t="86144" x="3579813" y="4618038"/>
          <p14:tracePt t="86160" x="3567113" y="4618038"/>
          <p14:tracePt t="86177" x="3541713" y="4618038"/>
          <p14:tracePt t="86194" x="3530600" y="4592638"/>
          <p14:tracePt t="86210" x="3479800" y="4592638"/>
          <p14:tracePt t="86226" x="3429000" y="4592638"/>
          <p14:tracePt t="86243" x="3367088" y="4592638"/>
          <p14:tracePt t="86260" x="3328988" y="4579938"/>
          <p14:tracePt t="86265" x="3317875" y="4567238"/>
          <p14:tracePt t="86277" x="3292475" y="4567238"/>
          <p14:tracePt t="86293" x="3279775" y="4567238"/>
          <p14:tracePt t="86320" x="3267075" y="4554538"/>
          <p14:tracePt t="86328" x="3241675" y="4543425"/>
          <p14:tracePt t="86344" x="3179763" y="4505325"/>
          <p14:tracePt t="86361" x="3141663" y="4479925"/>
          <p14:tracePt t="86378" x="3128963" y="4479925"/>
          <p14:tracePt t="86394" x="3116263" y="4479925"/>
          <p14:tracePt t="86576" x="3116263" y="4467225"/>
          <p14:tracePt t="86584" x="3116263" y="4454525"/>
          <p14:tracePt t="86616" x="3116263" y="4443413"/>
          <p14:tracePt t="86640" x="3116263" y="4430713"/>
          <p14:tracePt t="86736" x="3128963" y="4430713"/>
          <p14:tracePt t="86745" x="3154363" y="4418013"/>
          <p14:tracePt t="86753" x="3192463" y="4418013"/>
          <p14:tracePt t="86762" x="3228975" y="4418013"/>
          <p14:tracePt t="86778" x="3305175" y="4392613"/>
          <p14:tracePt t="86794" x="3367088" y="4392613"/>
          <p14:tracePt t="86812" x="3417888" y="4392613"/>
          <p14:tracePt t="86828" x="3454400" y="4392613"/>
          <p14:tracePt t="86845" x="3479800" y="4392613"/>
          <p14:tracePt t="86862" x="3492500" y="4392613"/>
          <p14:tracePt t="91704" x="3505200" y="4392613"/>
          <p14:tracePt t="91712" x="3517900" y="4392613"/>
          <p14:tracePt t="91725" x="3541713" y="4379913"/>
          <p14:tracePt t="91727" x="3579813" y="4379913"/>
          <p14:tracePt t="91742" x="3605213" y="4379913"/>
          <p14:tracePt t="91800" x="3617913" y="4379913"/>
          <p14:tracePt t="91824" x="3643313" y="4367213"/>
          <p14:tracePt t="91833" x="3667125" y="4354513"/>
          <p14:tracePt t="91842" x="3717925" y="4354513"/>
          <p14:tracePt t="91857" x="3905250" y="4318000"/>
          <p14:tracePt t="91875" x="4130675" y="4267200"/>
          <p14:tracePt t="91892" x="4418013" y="4179888"/>
          <p14:tracePt t="91909" x="4956175" y="4117975"/>
          <p14:tracePt t="91912" x="5332413" y="4092575"/>
          <p14:tracePt t="91925" x="5607050" y="4092575"/>
          <p14:tracePt t="91928" x="5757863" y="4092575"/>
          <p14:tracePt t="91942" x="5845175" y="4092575"/>
          <p14:tracePt t="91945" x="5857875" y="4092575"/>
          <p14:tracePt t="93264" x="5857875" y="4105275"/>
          <p14:tracePt t="93272" x="5857875" y="4117975"/>
          <p14:tracePt t="93281" x="5857875" y="4154488"/>
          <p14:tracePt t="93297" x="5845175" y="4230688"/>
          <p14:tracePt t="93312" x="5832475" y="4279900"/>
          <p14:tracePt t="93329" x="5808663" y="4341813"/>
          <p14:tracePt t="93346" x="5808663" y="4354513"/>
          <p14:tracePt t="93362" x="5808663" y="4379913"/>
          <p14:tracePt t="93377" x="5808663" y="4392613"/>
          <p14:tracePt t="93394" x="5808663" y="4405313"/>
          <p14:tracePt t="93411" x="5795963" y="4405313"/>
          <p14:tracePt t="93428" x="5795963" y="4430713"/>
          <p14:tracePt t="93444" x="5795963" y="4443413"/>
          <p14:tracePt t="93460" x="5795963" y="4454525"/>
          <p14:tracePt t="93477" x="5795963" y="4467225"/>
          <p14:tracePt t="93478" x="5795963" y="4479925"/>
          <p14:tracePt t="93494" x="5795963" y="4492625"/>
          <p14:tracePt t="93511" x="5808663" y="4518025"/>
          <p14:tracePt t="93528" x="5845175" y="4554538"/>
          <p14:tracePt t="93546" x="5895975" y="4579938"/>
          <p14:tracePt t="93562" x="5970588" y="4618038"/>
          <p14:tracePt t="93580" x="6034088" y="4630738"/>
          <p14:tracePt t="93583" x="6057900" y="4630738"/>
          <p14:tracePt t="93596" x="6070600" y="4630738"/>
          <p14:tracePt t="93613" x="6083300" y="4643438"/>
          <p14:tracePt t="93760" x="6096000" y="4643438"/>
          <p14:tracePt t="93776" x="6108700" y="4643438"/>
          <p14:tracePt t="93792" x="6121400" y="4643438"/>
          <p14:tracePt t="93801" x="6134100" y="4643438"/>
          <p14:tracePt t="93814" x="6146800" y="4643438"/>
          <p14:tracePt t="93816" x="6157913" y="4630738"/>
          <p14:tracePt t="93831" x="6208713" y="4592638"/>
          <p14:tracePt t="93849" x="6259513" y="4554538"/>
          <p14:tracePt t="93864" x="6283325" y="4530725"/>
          <p14:tracePt t="93880" x="6321425" y="4505325"/>
          <p14:tracePt t="93897" x="6359525" y="4467225"/>
          <p14:tracePt t="93914" x="6396038" y="4443413"/>
          <p14:tracePt t="93929" x="6434138" y="4405313"/>
          <p14:tracePt t="93946" x="6483350" y="4367213"/>
          <p14:tracePt t="93964" x="6521450" y="4330700"/>
          <p14:tracePt t="93967" x="6534150" y="4318000"/>
          <p14:tracePt t="93981" x="6546850" y="4305300"/>
          <p14:tracePt t="93983" x="6559550" y="4292600"/>
          <p14:tracePt t="94232" x="6572250" y="4292600"/>
          <p14:tracePt t="94240" x="6584950" y="4292600"/>
          <p14:tracePt t="94248" x="6596063" y="4279900"/>
          <p14:tracePt t="94265" x="6634163" y="4279900"/>
          <p14:tracePt t="94281" x="6659563" y="4279900"/>
          <p14:tracePt t="94297" x="6684963" y="4267200"/>
          <p14:tracePt t="94316" x="6746875" y="4267200"/>
          <p14:tracePt t="94320" x="6784975" y="4254500"/>
          <p14:tracePt t="94333" x="6808788" y="4241800"/>
          <p14:tracePt t="94337" x="6834188" y="4241800"/>
          <p14:tracePt t="94348" x="6872288" y="4230688"/>
          <p14:tracePt t="94364" x="6921500" y="4230688"/>
          <p14:tracePt t="95960" x="6934200" y="4230688"/>
          <p14:tracePt t="95968" x="6972300" y="4230688"/>
          <p14:tracePt t="95985" x="6985000" y="4230688"/>
          <p14:tracePt t="96257" x="6946900" y="4230688"/>
          <p14:tracePt t="96264" x="6897688" y="4230688"/>
          <p14:tracePt t="96272" x="6821488" y="4241800"/>
          <p14:tracePt t="96287" x="6672263" y="4267200"/>
          <p14:tracePt t="96304" x="6434138" y="4318000"/>
          <p14:tracePt t="96320" x="6096000" y="4367213"/>
          <p14:tracePt t="96337" x="5732463" y="4379913"/>
          <p14:tracePt t="96354" x="5445125" y="4392613"/>
          <p14:tracePt t="96370" x="5245100" y="4392613"/>
          <p14:tracePt t="96386" x="5081588" y="4418013"/>
          <p14:tracePt t="96403" x="4919663" y="4454525"/>
          <p14:tracePt t="96421" x="4781550" y="4479925"/>
          <p14:tracePt t="96424" x="4719638" y="4492625"/>
          <p14:tracePt t="96437" x="4656138" y="4505325"/>
          <p14:tracePt t="96440" x="4594225" y="4505325"/>
          <p14:tracePt t="96454" x="4556125" y="4518025"/>
          <p14:tracePt t="96456" x="4518025" y="4530725"/>
          <p14:tracePt t="96471" x="4406900" y="4554538"/>
          <p14:tracePt t="96487" x="4330700" y="4579938"/>
          <p14:tracePt t="96504" x="4256088" y="4605338"/>
          <p14:tracePt t="96521" x="4181475" y="4605338"/>
          <p14:tracePt t="96538" x="4105275" y="4630738"/>
          <p14:tracePt t="96553" x="4043363" y="4643438"/>
          <p14:tracePt t="96571" x="3992563" y="4643438"/>
          <p14:tracePt t="96587" x="3930650" y="4667250"/>
          <p14:tracePt t="96604" x="3879850" y="4667250"/>
          <p14:tracePt t="96621" x="3843338" y="4667250"/>
          <p14:tracePt t="96623" x="3830638" y="4667250"/>
          <p14:tracePt t="96637" x="3805238" y="4667250"/>
          <p14:tracePt t="96640" x="3792538" y="4667250"/>
          <p14:tracePt t="96654" x="3779838" y="4667250"/>
          <p14:tracePt t="96656" x="3767138" y="4679950"/>
          <p14:tracePt t="96671" x="3730625" y="4679950"/>
          <p14:tracePt t="96688" x="3679825" y="4679950"/>
          <p14:tracePt t="96704" x="3617913" y="4705350"/>
          <p14:tracePt t="96720" x="3554413" y="4705350"/>
          <p14:tracePt t="96737" x="3467100" y="4718050"/>
          <p14:tracePt t="96753" x="3379788" y="4718050"/>
          <p14:tracePt t="96771" x="3317875" y="4718050"/>
          <p14:tracePt t="96788" x="3267075" y="4718050"/>
          <p14:tracePt t="96804" x="3228975" y="4718050"/>
          <p14:tracePt t="96808" x="3216275" y="4718050"/>
          <p14:tracePt t="96821" x="3192463" y="4718050"/>
          <p14:tracePt t="96824" x="3167063" y="4730750"/>
          <p14:tracePt t="96838" x="3141663" y="4743450"/>
          <p14:tracePt t="96841" x="3128963" y="4743450"/>
          <p14:tracePt t="96856" x="3092450" y="4743450"/>
          <p14:tracePt t="96872" x="3067050" y="4756150"/>
          <p14:tracePt t="96888" x="3054350" y="4756150"/>
          <p14:tracePt t="96952" x="3067050" y="4756150"/>
          <p14:tracePt t="96960" x="3092450" y="4756150"/>
          <p14:tracePt t="96972" x="3141663" y="4756150"/>
          <p14:tracePt t="96988" x="3267075" y="4730750"/>
          <p14:tracePt t="96992" x="3317875" y="4718050"/>
          <p14:tracePt t="97005" x="3392488" y="4718050"/>
          <p14:tracePt t="97008" x="3429000" y="4718050"/>
          <p14:tracePt t="97022" x="3454400" y="4705350"/>
          <p14:tracePt t="97025" x="3467100" y="4705350"/>
          <p14:tracePt t="97128" x="3429000" y="4718050"/>
          <p14:tracePt t="97136" x="3405188" y="4730750"/>
          <p14:tracePt t="97145" x="3379788" y="4743450"/>
          <p14:tracePt t="97155" x="3354388" y="4743450"/>
          <p14:tracePt t="97173" x="3317875" y="4768850"/>
          <p14:tracePt t="97175" x="3305175" y="4768850"/>
          <p14:tracePt t="97264" x="3341688" y="4768850"/>
          <p14:tracePt t="97272" x="3392488" y="4768850"/>
          <p14:tracePt t="97279" x="3454400" y="4768850"/>
          <p14:tracePt t="97289" x="3541713" y="4768850"/>
          <p14:tracePt t="97306" x="3630613" y="4768850"/>
          <p14:tracePt t="97323" x="3667125" y="4768850"/>
          <p14:tracePt t="97384" x="3654425" y="4768850"/>
          <p14:tracePt t="97391" x="3630613" y="4768850"/>
          <p14:tracePt t="97407" x="3605213" y="4768850"/>
          <p14:tracePt t="97409" x="3579813" y="4768850"/>
          <p14:tracePt t="97424" x="3541713" y="4768850"/>
          <p14:tracePt t="97440" x="3530600" y="4768850"/>
          <p14:tracePt t="97528" x="3554413" y="4768850"/>
          <p14:tracePt t="97536" x="3605213" y="4768850"/>
          <p14:tracePt t="97544" x="3654425" y="4768850"/>
          <p14:tracePt t="97556" x="3705225" y="4768850"/>
          <p14:tracePt t="97560" x="3730625" y="4768850"/>
          <p14:tracePt t="97573" x="3743325" y="4768850"/>
          <p14:tracePt t="97576" x="3756025" y="4768850"/>
          <p14:tracePt t="97624" x="3730625" y="4768850"/>
          <p14:tracePt t="97632" x="3654425" y="4792663"/>
          <p14:tracePt t="97640" x="3592513" y="4818063"/>
          <p14:tracePt t="97657" x="3492500" y="4830763"/>
          <p14:tracePt t="97674" x="3429000" y="4843463"/>
          <p14:tracePt t="97690" x="3405188" y="4843463"/>
          <p14:tracePt t="97824" x="3417888" y="4843463"/>
          <p14:tracePt t="97832" x="3429000" y="4843463"/>
          <p14:tracePt t="97841" x="3441700" y="4843463"/>
          <p14:tracePt t="97857" x="3467100" y="4868863"/>
          <p14:tracePt t="97874" x="3479800" y="4868863"/>
          <p14:tracePt t="98872" x="3492500" y="4868863"/>
          <p14:tracePt t="98879" x="3505200" y="4868863"/>
          <p14:tracePt t="98893" x="3517900" y="4868863"/>
          <p14:tracePt t="98896" x="3541713" y="4868863"/>
          <p14:tracePt t="98911" x="3567113" y="4879975"/>
          <p14:tracePt t="98928" x="3605213" y="4879975"/>
          <p14:tracePt t="98944" x="3630613" y="4879975"/>
          <p14:tracePt t="98961" x="3654425" y="4879975"/>
          <p14:tracePt t="98977" x="3679825" y="4879975"/>
          <p14:tracePt t="98993" x="3692525" y="4879975"/>
          <p14:tracePt t="99010" x="3730625" y="4879975"/>
          <p14:tracePt t="99027" x="3767138" y="4892675"/>
          <p14:tracePt t="99045" x="3817938" y="4905375"/>
          <p14:tracePt t="99048" x="3856038" y="4905375"/>
          <p14:tracePt t="99060" x="3879850" y="4905375"/>
          <p14:tracePt t="99063" x="3917950" y="4905375"/>
          <p14:tracePt t="99077" x="3956050" y="4905375"/>
          <p14:tracePt t="99080" x="3992563" y="4918075"/>
          <p14:tracePt t="99094" x="4030663" y="4918075"/>
          <p14:tracePt t="99097" x="4056063" y="4918075"/>
          <p14:tracePt t="99112" x="4105275" y="4930775"/>
          <p14:tracePt t="99128" x="4143375" y="4930775"/>
          <p14:tracePt t="99144" x="4181475" y="4930775"/>
          <p14:tracePt t="99161" x="4205288" y="4930775"/>
          <p14:tracePt t="99177" x="4243388" y="4943475"/>
          <p14:tracePt t="99194" x="4281488" y="4956175"/>
          <p14:tracePt t="99210" x="4381500" y="4968875"/>
          <p14:tracePt t="99227" x="4518025" y="4992688"/>
          <p14:tracePt t="99244" x="4706938" y="5030788"/>
          <p14:tracePt t="99261" x="4881563" y="5043488"/>
          <p14:tracePt t="99264" x="4956175" y="5043488"/>
          <p14:tracePt t="99278" x="5019675" y="5056188"/>
          <p14:tracePt t="99280" x="5068888" y="5068888"/>
          <p14:tracePt t="99294" x="5119688" y="5068888"/>
          <p14:tracePt t="99297" x="5157788" y="5068888"/>
          <p14:tracePt t="99313" x="5219700" y="5068888"/>
          <p14:tracePt t="99329" x="5281613" y="5068888"/>
          <p14:tracePt t="99346" x="5307013" y="5068888"/>
          <p14:tracePt t="99362" x="5370513" y="5068888"/>
          <p14:tracePt t="99379" x="5445125" y="5056188"/>
          <p14:tracePt t="99395" x="5507038" y="5030788"/>
          <p14:tracePt t="99413" x="5557838" y="5005388"/>
          <p14:tracePt t="99416" x="5595938" y="4992688"/>
          <p14:tracePt t="99430" x="5607050" y="4992688"/>
          <p14:tracePt t="99434" x="5619750" y="4981575"/>
          <p14:tracePt t="99446" x="5645150" y="4968875"/>
          <p14:tracePt t="99448" x="5657850" y="4968875"/>
          <p14:tracePt t="99463" x="5670550" y="4968875"/>
          <p14:tracePt t="99466" x="5695950" y="4956175"/>
          <p14:tracePt t="99481" x="5719763" y="4956175"/>
          <p14:tracePt t="99497" x="5732463" y="4956175"/>
          <p14:tracePt t="99513" x="5757863" y="4956175"/>
          <p14:tracePt t="99515" x="5783263" y="4956175"/>
          <p14:tracePt t="99531" x="5821363" y="4956175"/>
          <p14:tracePt t="99547" x="5857875" y="4956175"/>
          <p14:tracePt t="99564" x="5883275" y="4956175"/>
          <p14:tracePt t="99579" x="5921375" y="4956175"/>
          <p14:tracePt t="99596" x="5945188" y="4956175"/>
          <p14:tracePt t="99613" x="5983288" y="4956175"/>
          <p14:tracePt t="99616" x="5995988" y="4956175"/>
          <p14:tracePt t="99629" x="6008688" y="4956175"/>
          <p14:tracePt t="99632" x="6045200" y="4956175"/>
          <p14:tracePt t="99645" x="6070600" y="4956175"/>
          <p14:tracePt t="99648" x="6083300" y="4956175"/>
          <p14:tracePt t="99663" x="6108700" y="4956175"/>
          <p14:tracePt t="99666" x="6134100" y="4956175"/>
          <p14:tracePt t="99679" x="6196013" y="4956175"/>
          <p14:tracePt t="99696" x="6221413" y="4956175"/>
          <p14:tracePt t="99712" x="6234113" y="4956175"/>
          <p14:tracePt t="99730" x="6246813" y="4956175"/>
          <p14:tracePt t="99745" x="6259513" y="4956175"/>
          <p14:tracePt t="99762" x="6270625" y="4956175"/>
          <p14:tracePt t="99779" x="6283325" y="4956175"/>
          <p14:tracePt t="99796" x="6334125" y="4956175"/>
          <p14:tracePt t="99800" x="6346825" y="4956175"/>
          <p14:tracePt t="99812" x="6359525" y="4956175"/>
          <p14:tracePt t="99815" x="6370638" y="4956175"/>
          <p14:tracePt t="99832" x="6383338" y="4956175"/>
          <p14:tracePt t="99846" x="6396038" y="4956175"/>
          <p14:tracePt t="99849" x="6396038" y="4968875"/>
          <p14:tracePt t="99864" x="6408738" y="4981575"/>
          <p14:tracePt t="99888" x="6421438" y="4981575"/>
          <p14:tracePt t="99921" x="6421438" y="4992688"/>
          <p14:tracePt t="101312" x="6434138" y="4992688"/>
          <p14:tracePt t="101321" x="6446838" y="4992688"/>
          <p14:tracePt t="101344" x="6459538" y="4992688"/>
          <p14:tracePt t="101584" x="6472238" y="4992688"/>
          <p14:tracePt t="101616" x="6483350" y="4992688"/>
          <p14:tracePt t="101624" x="6496050" y="4992688"/>
          <p14:tracePt t="101633" x="6508750" y="4992688"/>
          <p14:tracePt t="101650" x="6521450" y="4992688"/>
          <p14:tracePt t="101667" x="6546850" y="4992688"/>
          <p14:tracePt t="101684" x="6572250" y="4992688"/>
          <p14:tracePt t="101687" x="6584950" y="4992688"/>
          <p14:tracePt t="101701" x="6596063" y="4992688"/>
          <p14:tracePt t="101704" x="6608763" y="4992688"/>
          <p14:tracePt t="101717" x="6621463" y="4992688"/>
          <p14:tracePt t="101720" x="6646863" y="4992688"/>
          <p14:tracePt t="101734" x="6672263" y="5005388"/>
          <p14:tracePt t="101736" x="6696075" y="5005388"/>
          <p14:tracePt t="101752" x="6734175" y="5005388"/>
          <p14:tracePt t="101768" x="6746875" y="5018088"/>
          <p14:tracePt t="101784" x="6772275" y="5018088"/>
          <p14:tracePt t="101801" x="6784975" y="5018088"/>
          <p14:tracePt t="102592" x="6797675" y="5018088"/>
          <p14:tracePt t="102600" x="6808788" y="5018088"/>
          <p14:tracePt t="102609" x="6821488" y="5018088"/>
          <p14:tracePt t="102633" x="6834188" y="5018088"/>
          <p14:tracePt t="102648" x="6846888" y="5018088"/>
          <p14:tracePt t="102657" x="6859588" y="5018088"/>
          <p14:tracePt t="102680" x="6872288" y="5018088"/>
          <p14:tracePt t="102696" x="6884988" y="5018088"/>
          <p14:tracePt t="107376" x="6859588" y="5030788"/>
          <p14:tracePt t="107383" x="6808788" y="5056188"/>
          <p14:tracePt t="107400" x="6634163" y="5118100"/>
          <p14:tracePt t="107416" x="6446838" y="5181600"/>
          <p14:tracePt t="107433" x="6208713" y="5256213"/>
          <p14:tracePt t="107449" x="5957888" y="5305425"/>
          <p14:tracePt t="107466" x="5719763" y="5368925"/>
          <p14:tracePt t="107482" x="5532438" y="5418138"/>
          <p14:tracePt t="107500" x="5357813" y="5443538"/>
          <p14:tracePt t="107516" x="5232400" y="5494338"/>
          <p14:tracePt t="107533" x="5094288" y="5530850"/>
          <p14:tracePt t="107549" x="4981575" y="5581650"/>
          <p14:tracePt t="107552" x="4932363" y="5594350"/>
          <p14:tracePt t="107566" x="4881563" y="5607050"/>
          <p14:tracePt t="107569" x="4819650" y="5607050"/>
          <p14:tracePt t="107583" x="4743450" y="5630863"/>
          <p14:tracePt t="107600" x="4668838" y="5643563"/>
          <p14:tracePt t="107616" x="4619625" y="5643563"/>
          <p14:tracePt t="107633" x="4568825" y="5643563"/>
          <p14:tracePt t="107649" x="4518025" y="5643563"/>
          <p14:tracePt t="107665" x="4481513" y="5643563"/>
          <p14:tracePt t="107683" x="4430713" y="5643563"/>
          <p14:tracePt t="107699" x="4406900" y="5643563"/>
          <p14:tracePt t="107716" x="4394200" y="5643563"/>
          <p14:tracePt t="107744" x="4381500" y="5643563"/>
          <p14:tracePt t="107769" x="4368800" y="5643563"/>
          <p14:tracePt t="107783" x="4356100" y="5643563"/>
          <p14:tracePt t="107800" x="4343400" y="5643563"/>
          <p14:tracePt t="107816" x="4318000" y="5643563"/>
          <p14:tracePt t="107824" x="4294188" y="5643563"/>
          <p14:tracePt t="107833" x="4281488" y="5643563"/>
          <p14:tracePt t="107850" x="4230688" y="5643563"/>
          <p14:tracePt t="107866" x="4168775" y="5643563"/>
          <p14:tracePt t="107883" x="4092575" y="5630863"/>
          <p14:tracePt t="107900" x="4043363" y="5630863"/>
          <p14:tracePt t="107917" x="3979863" y="5630863"/>
          <p14:tracePt t="107920" x="3956050" y="5630863"/>
          <p14:tracePt t="107935" x="3930650" y="5630863"/>
          <p14:tracePt t="107937" x="3892550" y="5630863"/>
          <p14:tracePt t="107951" x="3879850" y="5619750"/>
          <p14:tracePt t="107953" x="3867150" y="5607050"/>
          <p14:tracePt t="107968" x="3830638" y="5607050"/>
          <p14:tracePt t="107984" x="3805238" y="5607050"/>
          <p14:tracePt t="108000" x="3792538" y="5607050"/>
          <p14:tracePt t="108032" x="3779838" y="5607050"/>
          <p14:tracePt t="108040" x="3767138" y="5607050"/>
          <p14:tracePt t="108136" x="3756025" y="5607050"/>
          <p14:tracePt t="108160" x="3743325" y="5607050"/>
          <p14:tracePt t="108312" x="3730625" y="5607050"/>
          <p14:tracePt t="108320" x="3717925" y="5607050"/>
          <p14:tracePt t="108336" x="3705225" y="5607050"/>
          <p14:tracePt t="108368" x="3692525" y="5607050"/>
          <p14:tracePt t="108400" x="3679825" y="5607050"/>
          <p14:tracePt t="108416" x="3667125" y="5607050"/>
          <p14:tracePt t="108433" x="3654425" y="5607050"/>
          <p14:tracePt t="108441" x="3643313" y="5607050"/>
          <p14:tracePt t="108464" x="3630613" y="5607050"/>
          <p14:tracePt t="108473" x="3617913" y="5607050"/>
          <p14:tracePt t="108489" x="3605213" y="5607050"/>
          <p14:tracePt t="108502" x="3592513" y="5607050"/>
          <p14:tracePt t="108504" x="3579813" y="5607050"/>
          <p14:tracePt t="108520" x="3567113" y="5607050"/>
          <p14:tracePt t="108536" x="3554413" y="5607050"/>
          <p14:tracePt t="108552" x="3541713" y="5607050"/>
          <p14:tracePt t="108569" x="3530600" y="5607050"/>
          <p14:tracePt t="108600" x="3517900" y="5607050"/>
          <p14:tracePt t="108840" x="3530600" y="5607050"/>
          <p14:tracePt t="108848" x="3541713" y="5607050"/>
          <p14:tracePt t="109152" x="3554413" y="5607050"/>
          <p14:tracePt t="109168" x="3567113" y="5607050"/>
          <p14:tracePt t="109184" x="3579813" y="5607050"/>
          <p14:tracePt t="109193" x="3592513" y="5607050"/>
          <p14:tracePt t="109225" x="3605213" y="5607050"/>
          <p14:tracePt t="109241" x="3617913" y="5607050"/>
          <p14:tracePt t="109264" x="3630613" y="5607050"/>
          <p14:tracePt t="109272" x="3643313" y="5607050"/>
          <p14:tracePt t="109288" x="3654425" y="5607050"/>
          <p14:tracePt t="109321" x="3667125" y="5607050"/>
          <p14:tracePt t="109400" x="3679825" y="5607050"/>
          <p14:tracePt t="109408" x="3692525" y="5607050"/>
          <p14:tracePt t="109422" x="3705225" y="5607050"/>
          <p14:tracePt t="109439" x="3717925" y="5607050"/>
          <p14:tracePt t="109442" x="3743325" y="5607050"/>
          <p14:tracePt t="109456" x="3779838" y="5607050"/>
          <p14:tracePt t="109473" x="3817938" y="5607050"/>
          <p14:tracePt t="109489" x="3843338" y="5630863"/>
          <p14:tracePt t="109506" x="3856038" y="5630863"/>
          <p14:tracePt t="109522" x="3867150" y="5630863"/>
          <p14:tracePt t="109540" x="3879850" y="5630863"/>
          <p14:tracePt t="109555" x="3892550" y="5630863"/>
          <p14:tracePt t="109573" x="3917950" y="5630863"/>
          <p14:tracePt t="109575" x="3930650" y="5630863"/>
          <p14:tracePt t="109590" x="3956050" y="5630863"/>
          <p14:tracePt t="109606" x="3979863" y="5630863"/>
          <p14:tracePt t="109624" x="4068763" y="5630863"/>
          <p14:tracePt t="109640" x="4117975" y="5643563"/>
          <p14:tracePt t="109657" x="4168775" y="5643563"/>
          <p14:tracePt t="109674" x="4243388" y="5668963"/>
          <p14:tracePt t="109690" x="4305300" y="5668963"/>
          <p14:tracePt t="109706" x="4356100" y="5681663"/>
          <p14:tracePt t="109723" x="4406900" y="5681663"/>
          <p14:tracePt t="109739" x="4481513" y="5707063"/>
          <p14:tracePt t="109756" x="4530725" y="5707063"/>
          <p14:tracePt t="109761" x="4543425" y="5707063"/>
          <p14:tracePt t="109774" x="4568825" y="5707063"/>
          <p14:tracePt t="109776" x="4606925" y="5719763"/>
          <p14:tracePt t="109789" x="4619625" y="5719763"/>
          <p14:tracePt t="109806" x="4643438" y="5719763"/>
          <p14:tracePt t="109809" x="4668838" y="5719763"/>
          <p14:tracePt t="109824" x="4706938" y="5719763"/>
          <p14:tracePt t="109840" x="4743450" y="5732463"/>
          <p14:tracePt t="109856" x="4781550" y="5732463"/>
          <p14:tracePt t="109874" x="4806950" y="5732463"/>
          <p14:tracePt t="109890" x="4832350" y="5732463"/>
          <p14:tracePt t="109907" x="4843463" y="5732463"/>
          <p14:tracePt t="109924" x="4856163" y="5732463"/>
          <p14:tracePt t="109940" x="4894263" y="5732463"/>
          <p14:tracePt t="109957" x="4906963" y="5732463"/>
          <p14:tracePt t="109961" x="4919663" y="5732463"/>
          <p14:tracePt t="109974" x="4932363" y="5732463"/>
          <p14:tracePt t="109991" x="4945063" y="5732463"/>
          <p14:tracePt t="110007" x="4956175" y="5732463"/>
          <p14:tracePt t="110025" x="4968875" y="5732463"/>
          <p14:tracePt t="110041" x="4994275" y="5732463"/>
          <p14:tracePt t="110057" x="5019675" y="5732463"/>
          <p14:tracePt t="110075" x="5032375" y="5732463"/>
          <p14:tracePt t="110078" x="5057775" y="5732463"/>
          <p14:tracePt t="110081" x="5068888" y="5732463"/>
          <p14:tracePt t="110097" x="5081588" y="5732463"/>
          <p14:tracePt t="110107" x="5094288" y="5732463"/>
          <p14:tracePt t="110124" x="5157788" y="5732463"/>
          <p14:tracePt t="110141" x="5181600" y="5732463"/>
          <p14:tracePt t="110145" x="5194300" y="5732463"/>
          <p14:tracePt t="110158" x="5219700" y="5732463"/>
          <p14:tracePt t="110175" x="5270500" y="5732463"/>
          <p14:tracePt t="110178" x="5294313" y="5732463"/>
          <p14:tracePt t="110191" x="5319713" y="5743575"/>
          <p14:tracePt t="110195" x="5345113" y="5756275"/>
          <p14:tracePt t="110209" x="5394325" y="5756275"/>
          <p14:tracePt t="110225" x="5432425" y="5756275"/>
          <p14:tracePt t="110242" x="5470525" y="5768975"/>
          <p14:tracePt t="110258" x="5483225" y="5768975"/>
          <p14:tracePt t="110261" x="5507038" y="5768975"/>
          <p14:tracePt t="110274" x="5519738" y="5768975"/>
          <p14:tracePt t="110290" x="5532438" y="5768975"/>
          <p14:tracePt t="110308" x="5557838" y="5768975"/>
          <p14:tracePt t="110324" x="5570538" y="5768975"/>
          <p14:tracePt t="110327" x="5583238" y="5768975"/>
          <p14:tracePt t="110342" x="5595938" y="5768975"/>
          <p14:tracePt t="110344" x="5607050" y="5768975"/>
          <p14:tracePt t="110358" x="5619750" y="5768975"/>
          <p14:tracePt t="110361" x="5632450" y="5768975"/>
          <p14:tracePt t="110375" x="5645150" y="5768975"/>
          <p14:tracePt t="110392" x="5670550" y="5768975"/>
          <p14:tracePt t="110409" x="5683250" y="5768975"/>
          <p14:tracePt t="110425" x="5708650" y="5768975"/>
          <p14:tracePt t="110441" x="5719763" y="5781675"/>
          <p14:tracePt t="110459" x="5732463" y="5781675"/>
          <p14:tracePt t="110475" x="5745163" y="5781675"/>
          <p14:tracePt t="110492" x="5757863" y="5781675"/>
          <p14:tracePt t="110507" x="5770563" y="5781675"/>
          <p14:tracePt t="110524" x="5783263" y="5781675"/>
          <p14:tracePt t="110542" x="5795963" y="5781675"/>
          <p14:tracePt t="110544" x="5808663" y="5781675"/>
          <p14:tracePt t="110558" x="5821363" y="5781675"/>
          <p14:tracePt t="110575" x="5845175" y="5781675"/>
          <p14:tracePt t="110594" x="5857875" y="5781675"/>
          <p14:tracePt t="110609" x="5895975" y="5781675"/>
          <p14:tracePt t="110626" x="5921375" y="5781675"/>
          <p14:tracePt t="110642" x="5970588" y="5781675"/>
          <p14:tracePt t="110658" x="6008688" y="5781675"/>
          <p14:tracePt t="110675" x="6045200" y="5781675"/>
          <p14:tracePt t="110692" x="6070600" y="5781675"/>
          <p14:tracePt t="110696" x="6083300" y="5781675"/>
          <p14:tracePt t="110709" x="6108700" y="5781675"/>
          <p14:tracePt t="110712" x="6121400" y="5781675"/>
          <p14:tracePt t="110726" x="6134100" y="5781675"/>
          <p14:tracePt t="110730" x="6157913" y="5781675"/>
          <p14:tracePt t="110744" x="6170613" y="5781675"/>
          <p14:tracePt t="110759" x="6183313" y="5781675"/>
          <p14:tracePt t="110762" x="6196013" y="5781675"/>
          <p14:tracePt t="110776" x="6208713" y="5781675"/>
          <p14:tracePt t="110793" x="6234113" y="5781675"/>
          <p14:tracePt t="110809" x="6246813" y="5781675"/>
          <p14:tracePt t="110826" x="6259513" y="5781675"/>
          <p14:tracePt t="110843" x="6270625" y="5781675"/>
          <p14:tracePt t="113424" x="6283325" y="5781675"/>
          <p14:tracePt t="113431" x="6296025" y="5781675"/>
          <p14:tracePt t="114456" x="6308725" y="5781675"/>
          <p14:tracePt t="114472" x="6334125" y="5781675"/>
          <p14:tracePt t="114479" x="6334125" y="5768975"/>
          <p14:tracePt t="114487" x="6346825" y="5768975"/>
          <p14:tracePt t="114502" x="6370638" y="5768975"/>
          <p14:tracePt t="114519" x="6396038" y="5756275"/>
          <p14:tracePt t="114535" x="6408738" y="5756275"/>
          <p14:tracePt t="114553" x="6421438" y="5756275"/>
          <p14:tracePt t="114584" x="6421438" y="5743575"/>
          <p14:tracePt t="114608" x="6434138" y="5732463"/>
          <p14:tracePt t="114618" x="6446838" y="5719763"/>
          <p14:tracePt t="114627" x="6446838" y="5707063"/>
          <p14:tracePt t="114640" x="6446838" y="5694363"/>
          <p14:tracePt t="114651" x="6459538" y="5694363"/>
          <p14:tracePt t="114668" x="6459538" y="5681663"/>
          <p14:tracePt t="114671" x="6472238" y="5668963"/>
          <p14:tracePt t="114685" x="6472238" y="5656263"/>
          <p14:tracePt t="114687" x="6483350" y="5656263"/>
          <p14:tracePt t="114702" x="6496050" y="5643563"/>
          <p14:tracePt t="114704" x="6508750" y="5630863"/>
          <p14:tracePt t="114718" x="6521450" y="5619750"/>
          <p14:tracePt t="114720" x="6546850" y="5594350"/>
          <p14:tracePt t="114735" x="6572250" y="5543550"/>
          <p14:tracePt t="114752" x="6596063" y="5494338"/>
          <p14:tracePt t="114768" x="6621463" y="5443538"/>
          <p14:tracePt t="114785" x="6634163" y="5418138"/>
          <p14:tracePt t="114801" x="6646863" y="5381625"/>
          <p14:tracePt t="114818" x="6646863" y="5368925"/>
          <p14:tracePt t="114835" x="6646863" y="5356225"/>
          <p14:tracePt t="115128" x="6659563" y="5356225"/>
          <p14:tracePt t="115136" x="6684963" y="5356225"/>
          <p14:tracePt t="115144" x="6721475" y="5356225"/>
          <p14:tracePt t="115153" x="6772275" y="5356225"/>
          <p14:tracePt t="115169" x="6846888" y="5356225"/>
          <p14:tracePt t="115185" x="7010400" y="5356225"/>
          <p14:tracePt t="115202" x="7272338" y="5356225"/>
          <p14:tracePt t="115219" x="7572375" y="5356225"/>
          <p14:tracePt t="115236" x="7761288" y="5343525"/>
          <p14:tracePt t="115253" x="7848600" y="5343525"/>
          <p14:tracePt t="115256" x="7874000" y="5343525"/>
          <p14:tracePt t="115270" x="7886700" y="5343525"/>
          <p14:tracePt t="115272" x="7910513" y="5343525"/>
          <p14:tracePt t="115287" x="7935913" y="5343525"/>
          <p14:tracePt t="115303" x="7948613" y="5343525"/>
          <p14:tracePt t="117872" x="7935913" y="5343525"/>
          <p14:tracePt t="117879" x="7923213" y="5343525"/>
          <p14:tracePt t="125928" x="7910513" y="5343525"/>
          <p14:tracePt t="125935" x="7874000" y="5356225"/>
          <p14:tracePt t="125947" x="7810500" y="5356225"/>
          <p14:tracePt t="125964" x="7673975" y="5394325"/>
          <p14:tracePt t="125967" x="7548563" y="5430838"/>
          <p14:tracePt t="125981" x="7397750" y="5481638"/>
          <p14:tracePt t="125984" x="7235825" y="5507038"/>
          <p14:tracePt t="125998" x="7059613" y="5543550"/>
          <p14:tracePt t="126001" x="6846888" y="5594350"/>
          <p14:tracePt t="126015" x="6321425" y="5707063"/>
          <p14:tracePt t="126031" x="5945188" y="5756275"/>
          <p14:tracePt t="126048" x="5719763" y="5794375"/>
          <p14:tracePt t="126064" x="5657850" y="5794375"/>
          <p14:tracePt t="126081" x="5645150" y="5794375"/>
          <p14:tracePt t="126176" x="5632450" y="5794375"/>
          <p14:tracePt t="126184" x="5619750" y="5807075"/>
          <p14:tracePt t="126200" x="5595938" y="5819775"/>
          <p14:tracePt t="126216" x="5557838" y="5819775"/>
          <p14:tracePt t="126232" x="5470525" y="5819775"/>
          <p14:tracePt t="126248" x="5432425" y="5832475"/>
          <p14:tracePt t="126265" x="5419725" y="5832475"/>
          <p14:tracePt t="126281" x="5407025" y="5832475"/>
          <p14:tracePt t="126784" x="5419725" y="5832475"/>
          <p14:tracePt t="126791" x="5507038" y="5832475"/>
          <p14:tracePt t="126800" x="5719763" y="5832475"/>
          <p14:tracePt t="126816" x="6459538" y="5832475"/>
          <p14:tracePt t="126833" x="6910388" y="5832475"/>
          <p14:tracePt t="126849" x="7123113" y="5832475"/>
          <p14:tracePt t="126866" x="7310438" y="5832475"/>
          <p14:tracePt t="126883" x="7472363" y="5832475"/>
          <p14:tracePt t="126899" x="7561263" y="5832475"/>
          <p14:tracePt t="126916" x="7623175" y="5832475"/>
          <p14:tracePt t="126919" x="7648575" y="5832475"/>
          <p14:tracePt t="126935" x="7661275" y="5832475"/>
          <p14:tracePt t="127304" x="7661275" y="5819775"/>
          <p14:tracePt t="127328" x="7661275" y="5807075"/>
          <p14:tracePt t="127344" x="7661275" y="5794375"/>
          <p14:tracePt t="127360" x="7661275" y="5781675"/>
          <p14:tracePt t="127368" x="7661275" y="5768975"/>
          <p14:tracePt t="127385" x="7661275" y="5756275"/>
          <p14:tracePt t="127401" x="7661275" y="5732463"/>
          <p14:tracePt t="127417" x="7661275" y="5707063"/>
          <p14:tracePt t="127434" x="7661275" y="5694363"/>
          <p14:tracePt t="127452" x="7673975" y="5681663"/>
          <p14:tracePt t="127468" x="7673975" y="5668963"/>
          <p14:tracePt t="127472" x="7673975" y="5656263"/>
          <p14:tracePt t="127488" x="7673975" y="5630863"/>
          <p14:tracePt t="127502" x="7673975" y="5619750"/>
          <p14:tracePt t="127504" x="7673975" y="5607050"/>
          <p14:tracePt t="127518" x="7673975" y="5594350"/>
          <p14:tracePt t="127520" x="7673975" y="5581650"/>
          <p14:tracePt t="127535" x="7673975" y="5568950"/>
          <p14:tracePt t="127583" x="7673975" y="5556250"/>
          <p14:tracePt t="129744" x="7661275" y="5556250"/>
          <p14:tracePt t="129751" x="7623175" y="5556250"/>
          <p14:tracePt t="129759" x="7585075" y="5556250"/>
          <p14:tracePt t="129775" x="7535863" y="5568950"/>
          <p14:tracePt t="129791" x="7523163" y="5568950"/>
          <p14:tracePt t="132952" x="7523163" y="5518150"/>
          <p14:tracePt t="132960" x="7523163" y="5318125"/>
          <p14:tracePt t="132967" x="7497763" y="4868863"/>
          <p14:tracePt t="132983" x="7448550" y="3741738"/>
          <p14:tracePt t="133000" x="7385050" y="2941638"/>
          <p14:tracePt t="133016" x="7385050" y="2616200"/>
          <p14:tracePt t="133034" x="7372350" y="2540000"/>
          <p14:tracePt t="133049" x="7372350" y="2527300"/>
          <p14:tracePt t="133823" x="7359650" y="2527300"/>
          <p14:tracePt t="133840" x="7348538" y="2527300"/>
          <p14:tracePt t="133967" x="7348538" y="2552700"/>
          <p14:tracePt t="133975" x="7348538" y="2603500"/>
          <p14:tracePt t="133985" x="7348538" y="2665413"/>
          <p14:tracePt t="134001" x="7348538" y="2865438"/>
          <p14:tracePt t="134018" x="7410450" y="3103563"/>
          <p14:tracePt t="134035" x="7485063" y="3328988"/>
          <p14:tracePt t="134051" x="7561263" y="3579813"/>
          <p14:tracePt t="134069" x="7585075" y="3729038"/>
          <p14:tracePt t="134071" x="7597775" y="3792538"/>
          <p14:tracePt t="134085" x="7597775" y="3829050"/>
          <p14:tracePt t="134087" x="7597775" y="3867150"/>
          <p14:tracePt t="134102" x="7597775" y="3892550"/>
          <p14:tracePt t="134104" x="7597775" y="3916363"/>
          <p14:tracePt t="134119" x="7597775" y="3954463"/>
          <p14:tracePt t="134136" x="7597775" y="3992563"/>
          <p14:tracePt t="134152" x="7597775" y="4017963"/>
          <p14:tracePt t="134170" x="7585075" y="4041775"/>
          <p14:tracePt t="134185" x="7585075" y="4054475"/>
          <p14:tracePt t="134202" x="7572375" y="4079875"/>
          <p14:tracePt t="134219" x="7572375" y="4092575"/>
          <p14:tracePt t="134303" x="7561263" y="4092575"/>
          <p14:tracePt t="134311" x="7548563" y="4092575"/>
          <p14:tracePt t="134321" x="7535863" y="4092575"/>
          <p14:tracePt t="134338" x="7485063" y="4092575"/>
          <p14:tracePt t="134354" x="7448550" y="4105275"/>
          <p14:tracePt t="134356" x="7423150" y="4105275"/>
          <p14:tracePt t="134370" x="7385050" y="4117975"/>
          <p14:tracePt t="134387" x="7372350" y="4117975"/>
          <p14:tracePt t="134616" x="7359650" y="4129088"/>
          <p14:tracePt t="134623" x="7359650" y="4141788"/>
          <p14:tracePt t="134640" x="7359650" y="4154488"/>
          <p14:tracePt t="135232" x="7335838" y="4154488"/>
          <p14:tracePt t="135240" x="7310438" y="4154488"/>
          <p14:tracePt t="135255" x="7210425" y="4205288"/>
          <p14:tracePt t="135272" x="7085013" y="4267200"/>
          <p14:tracePt t="135289" x="6972300" y="4354513"/>
          <p14:tracePt t="135305" x="6884988" y="4454525"/>
          <p14:tracePt t="135321" x="6834188" y="4518025"/>
          <p14:tracePt t="135339" x="6797675" y="4592638"/>
          <p14:tracePt t="135355" x="6759575" y="4656138"/>
          <p14:tracePt t="135372" x="6721475" y="4730750"/>
          <p14:tracePt t="135375" x="6696075" y="4768850"/>
          <p14:tracePt t="135389" x="6684963" y="4805363"/>
          <p14:tracePt t="135391" x="6659563" y="4856163"/>
          <p14:tracePt t="135406" x="6646863" y="4879975"/>
          <p14:tracePt t="135408" x="6646863" y="4892675"/>
          <p14:tracePt t="135422" x="6634163" y="4905375"/>
          <p14:tracePt t="135423" x="6634163" y="4918075"/>
          <p14:tracePt t="135439" x="6634163" y="4930775"/>
          <p14:tracePt t="135544" x="6684963" y="4930775"/>
          <p14:tracePt t="135551" x="6759575" y="4930775"/>
          <p14:tracePt t="135559" x="6821488" y="4930775"/>
          <p14:tracePt t="135573" x="6897688" y="4892675"/>
          <p14:tracePt t="135575" x="6972300" y="4856163"/>
          <p14:tracePt t="135589" x="7021513" y="4843463"/>
          <p14:tracePt t="135591" x="7072313" y="4805363"/>
          <p14:tracePt t="135606" x="7134225" y="4756150"/>
          <p14:tracePt t="135608" x="7185025" y="4718050"/>
          <p14:tracePt t="135623" x="7272338" y="4656138"/>
          <p14:tracePt t="135640" x="7335838" y="4618038"/>
          <p14:tracePt t="135656" x="7385050" y="4579938"/>
          <p14:tracePt t="135674" x="7423150" y="4567238"/>
          <p14:tracePt t="135689" x="7435850" y="4554538"/>
          <p14:tracePt t="136135" x="7435850" y="4567238"/>
          <p14:tracePt t="137311" x="7397750" y="4579938"/>
          <p14:tracePt t="137319" x="7335838" y="4618038"/>
          <p14:tracePt t="137327" x="7259638" y="4656138"/>
          <p14:tracePt t="137344" x="7134225" y="4705350"/>
          <p14:tracePt t="137361" x="7034213" y="4743450"/>
          <p14:tracePt t="137377" x="6985000" y="4768850"/>
          <p14:tracePt t="137393" x="6946900" y="4779963"/>
          <p14:tracePt t="137410" x="6921500" y="4818063"/>
          <p14:tracePt t="137426" x="6910388" y="4843463"/>
          <p14:tracePt t="137443" x="6910388" y="4868863"/>
          <p14:tracePt t="137461" x="6910388" y="4892675"/>
          <p14:tracePt t="137463" x="6910388" y="4905375"/>
          <p14:tracePt t="137480" x="6910388" y="4918075"/>
          <p14:tracePt t="137495" x="6897688" y="4918075"/>
          <p14:tracePt t="137512" x="6884988" y="4930775"/>
          <p14:tracePt t="137528" x="6859588" y="4943475"/>
          <p14:tracePt t="137544" x="6846888" y="4956175"/>
          <p14:tracePt t="137561" x="6834188" y="4956175"/>
          <p14:tracePt t="137577" x="6821488" y="4968875"/>
          <p14:tracePt t="137679" x="6808788" y="4968875"/>
          <p14:tracePt t="137703" x="6797675" y="4968875"/>
          <p14:tracePt t="137863" x="6784975" y="4968875"/>
          <p14:tracePt t="137871" x="6772275" y="4968875"/>
          <p14:tracePt t="137887" x="6759575" y="4981575"/>
          <p14:tracePt t="137895" x="6759575" y="4992688"/>
          <p14:tracePt t="137912" x="6746875" y="5005388"/>
          <p14:tracePt t="137928" x="6721475" y="5005388"/>
          <p14:tracePt t="137945" x="6721475" y="5018088"/>
          <p14:tracePt t="137961" x="6708775" y="5043488"/>
          <p14:tracePt t="137984" x="6696075" y="5056188"/>
          <p14:tracePt t="138008" x="6684963" y="5068888"/>
          <p14:tracePt t="138017" x="6672263" y="5068888"/>
          <p14:tracePt t="138031" x="6659563" y="5081588"/>
          <p14:tracePt t="138047" x="6621463" y="5092700"/>
          <p14:tracePt t="138063" x="6584950" y="5105400"/>
          <p14:tracePt t="138080" x="6534150" y="5118100"/>
          <p14:tracePt t="138096" x="6496050" y="5118100"/>
          <p14:tracePt t="138112" x="6446838" y="5143500"/>
          <p14:tracePt t="138129" x="6396038" y="5143500"/>
          <p14:tracePt t="138145" x="6346825" y="5156200"/>
          <p14:tracePt t="138162" x="6321425" y="5156200"/>
          <p14:tracePt t="138179" x="6296025" y="5156200"/>
          <p14:tracePt t="138196" x="6283325" y="5156200"/>
          <p14:tracePt t="138312" x="6270625" y="5156200"/>
          <p14:tracePt t="138696" x="6246813" y="5156200"/>
          <p14:tracePt t="138703" x="6221413" y="5156200"/>
          <p14:tracePt t="138713" x="6183313" y="5156200"/>
          <p14:tracePt t="138731" x="6070600" y="5156200"/>
          <p14:tracePt t="138747" x="5945188" y="5181600"/>
          <p14:tracePt t="138764" x="5783263" y="5218113"/>
          <p14:tracePt t="138781" x="5645150" y="5243513"/>
          <p14:tracePt t="138783" x="5570538" y="5256213"/>
          <p14:tracePt t="138798" x="5507038" y="5268913"/>
          <p14:tracePt t="138801" x="5445125" y="5281613"/>
          <p14:tracePt t="138815" x="5357813" y="5294313"/>
          <p14:tracePt t="138831" x="5294313" y="5318125"/>
          <p14:tracePt t="138848" x="5245100" y="5330825"/>
          <p14:tracePt t="138864" x="5219700" y="5343525"/>
          <p14:tracePt t="138881" x="5207000" y="5343525"/>
          <p14:tracePt t="139024" x="5207000" y="5356225"/>
          <p14:tracePt t="139031" x="5207000" y="5368925"/>
          <p14:tracePt t="139048" x="5207000" y="5381625"/>
          <p14:tracePt t="139056" x="5207000" y="5407025"/>
          <p14:tracePt t="139064" x="5207000" y="5418138"/>
          <p14:tracePt t="139081" x="5207000" y="5456238"/>
          <p14:tracePt t="139098" x="5207000" y="5518150"/>
          <p14:tracePt t="139115" x="5207000" y="5556250"/>
          <p14:tracePt t="139132" x="5207000" y="5594350"/>
          <p14:tracePt t="139149" x="5219700" y="5607050"/>
          <p14:tracePt t="139152" x="5232400" y="5607050"/>
          <p14:tracePt t="139167" x="5232400" y="5619750"/>
          <p14:tracePt t="139183" x="5270500" y="5630863"/>
          <p14:tracePt t="139200" x="5294313" y="5643563"/>
          <p14:tracePt t="139216" x="5332413" y="5656263"/>
          <p14:tracePt t="139233" x="5370513" y="5668963"/>
          <p14:tracePt t="139249" x="5407025" y="5681663"/>
          <p14:tracePt t="139265" x="5432425" y="5707063"/>
          <p14:tracePt t="139282" x="5470525" y="5707063"/>
          <p14:tracePt t="139299" x="5483225" y="5719763"/>
          <p14:tracePt t="139316" x="5495925" y="5719763"/>
          <p14:tracePt t="139319" x="5507038" y="5719763"/>
          <p14:tracePt t="139336" x="5519738" y="5719763"/>
          <p14:tracePt t="139471" x="5532438" y="5719763"/>
          <p14:tracePt t="139480" x="5545138" y="5719763"/>
          <p14:tracePt t="139496" x="5545138" y="5732463"/>
          <p14:tracePt t="139504" x="5557838" y="5743575"/>
          <p14:tracePt t="139517" x="5570538" y="5743575"/>
          <p14:tracePt t="139520" x="5583238" y="5743575"/>
          <p14:tracePt t="139535" x="5607050" y="5743575"/>
          <p14:tracePt t="139551" x="5619750" y="5756275"/>
          <p14:tracePt t="139554" x="5657850" y="5756275"/>
          <p14:tracePt t="139568" x="5683250" y="5768975"/>
          <p14:tracePt t="139584" x="5745163" y="5794375"/>
          <p14:tracePt t="139601" x="5808663" y="5807075"/>
          <p14:tracePt t="139617" x="5908675" y="5807075"/>
          <p14:tracePt t="139633" x="6021388" y="5807075"/>
          <p14:tracePt t="139649" x="6121400" y="5807075"/>
          <p14:tracePt t="139667" x="6221413" y="5807075"/>
          <p14:tracePt t="139683" x="6296025" y="5807075"/>
          <p14:tracePt t="139700" x="6359525" y="5832475"/>
          <p14:tracePt t="139703" x="6383338" y="5832475"/>
          <p14:tracePt t="139717" x="6396038" y="5832475"/>
          <p14:tracePt t="139720" x="6408738" y="5832475"/>
          <p14:tracePt t="139734" x="6434138" y="5832475"/>
          <p14:tracePt t="139736" x="6446838" y="5832475"/>
          <p14:tracePt t="139750" x="6472238" y="5832475"/>
          <p14:tracePt t="139752" x="6496050" y="5832475"/>
          <p14:tracePt t="139767" x="6534150" y="5832475"/>
          <p14:tracePt t="139784" x="6584950" y="5832475"/>
          <p14:tracePt t="139801" x="6621463" y="5807075"/>
          <p14:tracePt t="139816" x="6646863" y="5794375"/>
          <p14:tracePt t="139833" x="6659563" y="5794375"/>
          <p14:tracePt t="139850" x="6684963" y="5781675"/>
          <p14:tracePt t="139867" x="6696075" y="5781675"/>
          <p14:tracePt t="139883" x="6696075" y="5768975"/>
          <p14:tracePt t="139911" x="6708775" y="5768975"/>
          <p14:tracePt t="139935" x="6721475" y="5768975"/>
          <p14:tracePt t="139943" x="6734175" y="5768975"/>
          <p14:tracePt t="139991" x="6746875" y="5768975"/>
          <p14:tracePt t="140527" x="6746875" y="5756275"/>
          <p14:tracePt t="140544" x="6746875" y="5743575"/>
          <p14:tracePt t="140551" x="6746875" y="5732463"/>
          <p14:tracePt t="143047" x="6759575" y="5732463"/>
          <p14:tracePt t="143056" x="6772275" y="5732463"/>
          <p14:tracePt t="143064" x="6784975" y="5719763"/>
          <p14:tracePt t="143088" x="6797675" y="5719763"/>
          <p14:tracePt t="145160" x="6808788" y="5719763"/>
          <p14:tracePt t="145183" x="6821488" y="5719763"/>
          <p14:tracePt t="145192" x="6834188" y="5719763"/>
          <p14:tracePt t="145199" x="6859588" y="5719763"/>
          <p14:tracePt t="145216" x="6884988" y="5719763"/>
          <p14:tracePt t="145232" x="6910388" y="5719763"/>
          <p14:tracePt t="145249" x="6921500" y="5719763"/>
          <p14:tracePt t="151263" x="6934200" y="5719763"/>
          <p14:tracePt t="151271" x="6946900" y="5719763"/>
          <p14:tracePt t="151287" x="6959600" y="5719763"/>
          <p14:tracePt t="151297" x="6972300" y="5719763"/>
          <p14:tracePt t="151462" x="6972300" y="5694363"/>
          <p14:tracePt t="151478" x="6972300" y="5681663"/>
          <p14:tracePt t="151502" x="6972300" y="5668963"/>
          <p14:tracePt t="151536" x="6972300" y="5656263"/>
          <p14:tracePt t="151544" x="6972300" y="5643563"/>
          <p14:tracePt t="151568" x="6972300" y="5630863"/>
          <p14:tracePt t="151584" x="6972300" y="5619750"/>
          <p14:tracePt t="151600" x="6972300" y="5607050"/>
          <p14:tracePt t="151615" x="6972300" y="5594350"/>
          <p14:tracePt t="151639" x="6972300" y="5581650"/>
          <p14:tracePt t="151671" x="6985000" y="5581650"/>
          <p14:tracePt t="151847" x="6997700" y="5581650"/>
          <p14:tracePt t="151855" x="6997700" y="5568950"/>
          <p14:tracePt t="151865" x="7010400" y="5568950"/>
          <p14:tracePt t="151881" x="7021513" y="5568950"/>
          <p14:tracePt t="151898" x="7021513" y="5556250"/>
          <p14:tracePt t="151915" x="7034213" y="5530850"/>
          <p14:tracePt t="151922" x="7046913" y="5530850"/>
          <p14:tracePt t="151936" x="7059613" y="5530850"/>
          <p14:tracePt t="151949" x="7072313" y="5518150"/>
          <p14:tracePt t="151953" x="7072313" y="5507038"/>
          <p14:tracePt t="151965" x="7072313" y="5494338"/>
          <p14:tracePt t="151967" x="7072313" y="5481638"/>
          <p14:tracePt t="151983" x="7085013" y="5456238"/>
          <p14:tracePt t="151999" x="7097713" y="5430838"/>
          <p14:tracePt t="152015" x="7097713" y="5418138"/>
          <p14:tracePt t="152032" x="7097713" y="5407025"/>
          <p14:tracePt t="152048" x="7097713" y="5394325"/>
          <p14:tracePt t="160087" x="7110413" y="5394325"/>
          <p14:tracePt t="160095" x="7123113" y="5394325"/>
          <p14:tracePt t="160111" x="7134225" y="5394325"/>
          <p14:tracePt t="160120" x="7146925" y="5394325"/>
          <p14:tracePt t="160343" x="7159625" y="5394325"/>
          <p14:tracePt t="160351" x="7172325" y="5394325"/>
          <p14:tracePt t="160359" x="7185025" y="5394325"/>
          <p14:tracePt t="160370" x="7210425" y="5394325"/>
          <p14:tracePt t="160387" x="7272338" y="5394325"/>
          <p14:tracePt t="160404" x="7423150" y="5394325"/>
          <p14:tracePt t="160407" x="7523163" y="5394325"/>
          <p14:tracePt t="160420" x="7623175" y="5394325"/>
          <p14:tracePt t="160423" x="7748588" y="5394325"/>
          <p14:tracePt t="160437" x="7823200" y="5394325"/>
          <p14:tracePt t="160439" x="7897813" y="5394325"/>
          <p14:tracePt t="160454" x="7948613" y="5394325"/>
          <p14:tracePt t="160456" x="7986713" y="5394325"/>
          <p14:tracePt t="160471" x="8061325" y="5394325"/>
          <p14:tracePt t="160487" x="8123238" y="5394325"/>
          <p14:tracePt t="160504" x="8174038" y="5394325"/>
          <p14:tracePt t="160520" x="8199438" y="5394325"/>
          <p14:tracePt t="160537" x="8212138" y="5394325"/>
          <p14:tracePt t="160554" x="8235950" y="5394325"/>
          <p14:tracePt t="160959" x="8235950" y="5407025"/>
          <p14:tracePt t="160967" x="8212138" y="5418138"/>
          <p14:tracePt t="160975" x="8199438" y="5430838"/>
          <p14:tracePt t="160989" x="8186738" y="5443538"/>
          <p14:tracePt t="160992" x="8186738" y="5456238"/>
          <p14:tracePt t="161005" x="8174038" y="5456238"/>
          <p14:tracePt t="161007" x="8174038" y="5468938"/>
          <p14:tracePt t="161039" x="8161338" y="5481638"/>
          <p14:tracePt t="161055" x="8161338" y="5494338"/>
          <p14:tracePt t="161088" x="8148638" y="5507038"/>
          <p14:tracePt t="161119" x="8135938" y="5507038"/>
          <p14:tracePt t="161135" x="8135938" y="5518150"/>
          <p14:tracePt t="161151" x="8123238" y="5518150"/>
          <p14:tracePt t="161176" x="8110538" y="5530850"/>
          <p14:tracePt t="161192" x="8099425" y="5530850"/>
          <p14:tracePt t="161199" x="8086725" y="5543550"/>
          <p14:tracePt t="161207" x="8086725" y="5556250"/>
          <p14:tracePt t="161223" x="8074025" y="5556250"/>
          <p14:tracePt t="161247" x="8061325" y="5568950"/>
          <p14:tracePt t="161375" x="8048625" y="5568950"/>
          <p14:tracePt t="161391" x="8035925" y="5568950"/>
          <p14:tracePt t="161406" x="8023225" y="5581650"/>
          <p14:tracePt t="161575" x="8010525" y="5581650"/>
          <p14:tracePt t="161591" x="7999413" y="5581650"/>
          <p14:tracePt t="161607" x="7986713" y="5581650"/>
          <p14:tracePt t="161615" x="7974013" y="5581650"/>
          <p14:tracePt t="161624" x="7948613" y="5581650"/>
          <p14:tracePt t="161642" x="7897813" y="5581650"/>
          <p14:tracePt t="161657" x="7835900" y="5581650"/>
          <p14:tracePt t="161673" x="7761288" y="5581650"/>
          <p14:tracePt t="161690" x="7661275" y="5581650"/>
          <p14:tracePt t="161708" x="7548563" y="5556250"/>
          <p14:tracePt t="161711" x="7497763" y="5543550"/>
          <p14:tracePt t="161724" x="7423150" y="5530850"/>
          <p14:tracePt t="161727" x="7372350" y="5518150"/>
          <p14:tracePt t="161741" x="7323138" y="5494338"/>
          <p14:tracePt t="161743" x="7297738" y="5468938"/>
          <p14:tracePt t="161757" x="7285038" y="5456238"/>
          <p14:tracePt t="161761" x="7246938" y="5443538"/>
          <p14:tracePt t="161775" x="7210425" y="5394325"/>
          <p14:tracePt t="161792" x="7172325" y="5343525"/>
          <p14:tracePt t="161807" x="7134225" y="5294313"/>
          <p14:tracePt t="161825" x="7110413" y="5256213"/>
          <p14:tracePt t="161841" x="7110413" y="5230813"/>
          <p14:tracePt t="161857" x="7097713" y="5205413"/>
          <p14:tracePt t="161874" x="7072313" y="5194300"/>
          <p14:tracePt t="161891" x="7072313" y="5181600"/>
          <p14:tracePt t="161908" x="7072313" y="5168900"/>
          <p14:tracePt t="162183" x="7059613" y="5168900"/>
          <p14:tracePt t="162191" x="7059613" y="5181600"/>
          <p14:tracePt t="162199" x="7059613" y="5194300"/>
          <p14:tracePt t="162231" x="7059613" y="5205413"/>
          <p14:tracePt t="162255" x="7059613" y="5218113"/>
          <p14:tracePt t="162272" x="7046913" y="5218113"/>
          <p14:tracePt t="170695" x="7010400" y="5218113"/>
          <p14:tracePt t="170703" x="6934200" y="5218113"/>
          <p14:tracePt t="170713" x="6808788" y="5218113"/>
          <p14:tracePt t="170731" x="6496050" y="5218113"/>
          <p14:tracePt t="170747" x="6183313" y="5218113"/>
          <p14:tracePt t="170750" x="6045200" y="5218113"/>
          <p14:tracePt t="170764" x="5921375" y="5218113"/>
          <p14:tracePt t="170767" x="5795963" y="5218113"/>
          <p14:tracePt t="170781" x="5695950" y="5205413"/>
          <p14:tracePt t="170783" x="5607050" y="5194300"/>
          <p14:tracePt t="170798" x="5445125" y="5194300"/>
          <p14:tracePt t="170815" x="5294313" y="5194300"/>
          <p14:tracePt t="170831" x="5132388" y="5168900"/>
          <p14:tracePt t="170848" x="4981575" y="5156200"/>
          <p14:tracePt t="170864" x="4806950" y="5143500"/>
          <p14:tracePt t="170882" x="4594225" y="5143500"/>
          <p14:tracePt t="170898" x="4381500" y="5143500"/>
          <p14:tracePt t="170914" x="4192588" y="5118100"/>
          <p14:tracePt t="170931" x="4068763" y="5105400"/>
          <p14:tracePt t="170948" x="3992563" y="5092700"/>
          <p14:tracePt t="170965" x="3930650" y="5081588"/>
          <p14:tracePt t="170967" x="3905250" y="5081588"/>
          <p14:tracePt t="170981" x="3892550" y="5068888"/>
          <p14:tracePt t="170984" x="3879850" y="5056188"/>
          <p14:tracePt t="171000" x="3843338" y="5043488"/>
          <p14:tracePt t="171015" x="3805238" y="5043488"/>
          <p14:tracePt t="171032" x="3779838" y="5030788"/>
          <p14:tracePt t="171049" x="3730625" y="5030788"/>
          <p14:tracePt t="171066" x="3692525" y="5005388"/>
          <p14:tracePt t="171081" x="3630613" y="4956175"/>
          <p14:tracePt t="171099" x="3554413" y="4892675"/>
          <p14:tracePt t="171115" x="3505200" y="4843463"/>
          <p14:tracePt t="171132" x="3441700" y="4818063"/>
          <p14:tracePt t="171149" x="3405188" y="4792663"/>
          <p14:tracePt t="171152" x="3379788" y="4779963"/>
          <p14:tracePt t="171167" x="3341688" y="4768850"/>
          <p14:tracePt t="171183" x="3328988" y="4768850"/>
          <p14:tracePt t="171199" x="3305175" y="4743450"/>
          <p14:tracePt t="171223" x="3292475" y="4743450"/>
          <p14:tracePt t="171239" x="3279775" y="4743450"/>
          <p14:tracePt t="171255" x="3267075" y="4743450"/>
          <p14:tracePt t="171265" x="3254375" y="4730750"/>
          <p14:tracePt t="171282" x="3228975" y="4692650"/>
          <p14:tracePt t="171299" x="3192463" y="4656138"/>
          <p14:tracePt t="171315" x="3141663" y="4630738"/>
          <p14:tracePt t="171319" x="3141663" y="4618038"/>
          <p14:tracePt t="171332" x="3116263" y="4605338"/>
          <p14:tracePt t="171335" x="3103563" y="4579938"/>
          <p14:tracePt t="171349" x="3079750" y="4567238"/>
          <p14:tracePt t="171351" x="3079750" y="4554538"/>
          <p14:tracePt t="171366" x="3054350" y="4518025"/>
          <p14:tracePt t="171383" x="3041650" y="4492625"/>
          <p14:tracePt t="171399" x="3028950" y="4467225"/>
          <p14:tracePt t="171415" x="3028950" y="4454525"/>
          <p14:tracePt t="171432" x="3016250" y="4443413"/>
          <p14:tracePt t="171449" x="3003550" y="4405313"/>
          <p14:tracePt t="171465" x="2992438" y="4379913"/>
          <p14:tracePt t="171483" x="2992438" y="4354513"/>
          <p14:tracePt t="171500" x="2992438" y="4341813"/>
          <p14:tracePt t="171516" x="2979738" y="4341813"/>
          <p14:tracePt t="171887" x="2954338" y="4341813"/>
          <p14:tracePt t="171911" x="2954338" y="4367213"/>
          <p14:tracePt t="171920" x="2954338" y="4379913"/>
          <p14:tracePt t="171934" x="2954338" y="4405313"/>
          <p14:tracePt t="171936" x="2954338" y="4430713"/>
          <p14:tracePt t="171952" x="2941638" y="4492625"/>
          <p14:tracePt t="171967" x="2928938" y="4554538"/>
          <p14:tracePt t="171984" x="2928938" y="4618038"/>
          <p14:tracePt t="172000" x="2928938" y="4679950"/>
          <p14:tracePt t="172017" x="2928938" y="4743450"/>
          <p14:tracePt t="172034" x="2928938" y="4805363"/>
          <p14:tracePt t="172051" x="2928938" y="4868863"/>
          <p14:tracePt t="172068" x="2954338" y="4943475"/>
          <p14:tracePt t="172071" x="2967038" y="4968875"/>
          <p14:tracePt t="172084" x="2979738" y="4992688"/>
          <p14:tracePt t="172087" x="3003550" y="5030788"/>
          <p14:tracePt t="172101" x="3028950" y="5068888"/>
          <p14:tracePt t="172103" x="3041650" y="5092700"/>
          <p14:tracePt t="172119" x="3079750" y="5143500"/>
          <p14:tracePt t="172136" x="3103563" y="5168900"/>
          <p14:tracePt t="172151" x="3128963" y="5218113"/>
          <p14:tracePt t="172168" x="3154363" y="5268913"/>
          <p14:tracePt t="172184" x="3179763" y="5318125"/>
          <p14:tracePt t="172201" x="3192463" y="5330825"/>
          <p14:tracePt t="172218" x="3205163" y="5343525"/>
          <p14:tracePt t="172235" x="3216275" y="5356225"/>
          <p14:tracePt t="172251" x="3241675" y="5368925"/>
          <p14:tracePt t="172269" x="3305175" y="5381625"/>
          <p14:tracePt t="172272" x="3317875" y="5381625"/>
          <p14:tracePt t="172285" x="3328988" y="5381625"/>
          <p14:tracePt t="172287" x="3354388" y="5381625"/>
          <p14:tracePt t="172302" x="3405188" y="5407025"/>
          <p14:tracePt t="172319" x="3429000" y="5407025"/>
          <p14:tracePt t="172335" x="3492500" y="5407025"/>
          <p14:tracePt t="172352" x="3554413" y="5407025"/>
          <p14:tracePt t="172369" x="3617913" y="5407025"/>
          <p14:tracePt t="172385" x="3705225" y="5407025"/>
          <p14:tracePt t="172401" x="3805238" y="5407025"/>
          <p14:tracePt t="172418" x="3905250" y="5407025"/>
          <p14:tracePt t="172435" x="3956050" y="5407025"/>
          <p14:tracePt t="172452" x="3968750" y="5407025"/>
          <p14:tracePt t="172551" x="3979863" y="5407025"/>
          <p14:tracePt t="172569" x="3992563" y="5407025"/>
          <p14:tracePt t="172577" x="4005263" y="5407025"/>
          <p14:tracePt t="172599" x="4005263" y="5394325"/>
          <p14:tracePt t="172615" x="4005263" y="5381625"/>
          <p14:tracePt t="172623" x="4005263" y="5368925"/>
          <p14:tracePt t="172640" x="4017963" y="5356225"/>
          <p14:tracePt t="172679" x="4017963" y="5343525"/>
          <p14:tracePt t="172695" x="4030663" y="5343525"/>
          <p14:tracePt t="172751" x="4043363" y="5343525"/>
          <p14:tracePt t="172767" x="4056063" y="5343525"/>
          <p14:tracePt t="172792" x="4068763" y="5343525"/>
          <p14:tracePt t="172808" x="4081463" y="5343525"/>
          <p14:tracePt t="172824" x="4092575" y="5343525"/>
          <p14:tracePt t="172831" x="4105275" y="5343525"/>
          <p14:tracePt t="173559" x="4092575" y="5343525"/>
          <p14:tracePt t="173583" x="4081463" y="5343525"/>
          <p14:tracePt t="173599" x="4081463" y="5356225"/>
          <p14:tracePt t="173615" x="4068763" y="5356225"/>
          <p14:tracePt t="173647" x="4056063" y="5356225"/>
          <p14:tracePt t="173671" x="4043363" y="5356225"/>
          <p14:tracePt t="175087" x="4056063" y="5368925"/>
          <p14:tracePt t="175094" x="4092575" y="5394325"/>
          <p14:tracePt t="175109" x="4105275" y="5394325"/>
          <p14:tracePt t="175111" x="4117975" y="5407025"/>
          <p14:tracePt t="175127" x="4130675" y="5407025"/>
          <p14:tracePt t="175143" x="4130675" y="5430838"/>
          <p14:tracePt t="175303" x="4143375" y="5430838"/>
          <p14:tracePt t="175319" x="4168775" y="5430838"/>
          <p14:tracePt t="175327" x="4181475" y="5443538"/>
          <p14:tracePt t="175343" x="4230688" y="5468938"/>
          <p14:tracePt t="175359" x="4281488" y="5494338"/>
          <p14:tracePt t="175376" x="4330700" y="5507038"/>
          <p14:tracePt t="175393" x="4356100" y="5518150"/>
          <p14:tracePt t="175409" x="4368800" y="5518150"/>
          <p14:tracePt t="176255" x="4356100" y="5518150"/>
          <p14:tracePt t="176263" x="4343400" y="5518150"/>
          <p14:tracePt t="176287" x="4330700" y="5518150"/>
          <p14:tracePt t="176303" x="4318000" y="5518150"/>
          <p14:tracePt t="176319" x="4294188" y="5518150"/>
          <p14:tracePt t="176328" x="4281488" y="5518150"/>
          <p14:tracePt t="176343" x="4268788" y="5518150"/>
          <p14:tracePt t="176351" x="4256088" y="5507038"/>
          <p14:tracePt t="176375" x="4243388" y="5507038"/>
          <p14:tracePt t="176392" x="4217988" y="5507038"/>
          <p14:tracePt t="176400" x="4217988" y="5494338"/>
          <p14:tracePt t="176412" x="4205288" y="5494338"/>
          <p14:tracePt t="176415" x="4192588" y="5494338"/>
          <p14:tracePt t="176429" x="4181475" y="5494338"/>
          <p14:tracePt t="176432" x="4168775" y="5494338"/>
          <p14:tracePt t="176446" x="4143375" y="5494338"/>
          <p14:tracePt t="176463" x="4056063" y="5494338"/>
          <p14:tracePt t="176479" x="3867150" y="5494338"/>
          <p14:tracePt t="176496" x="3679825" y="5494338"/>
          <p14:tracePt t="176513" x="3530600" y="5494338"/>
          <p14:tracePt t="176529" x="3417888" y="5494338"/>
          <p14:tracePt t="176546" x="3317875" y="5494338"/>
          <p14:tracePt t="176562" x="3267075" y="5494338"/>
          <p14:tracePt t="176579" x="3254375" y="5494338"/>
          <p14:tracePt t="176596" x="3241675" y="5494338"/>
          <p14:tracePt t="176600" x="3228975" y="5494338"/>
          <p14:tracePt t="176687" x="3216275" y="5494338"/>
          <p14:tracePt t="176696" x="3216275" y="5507038"/>
          <p14:tracePt t="176704" x="3216275" y="5518150"/>
          <p14:tracePt t="176743" x="3205163" y="5518150"/>
          <p14:tracePt t="176751" x="3192463" y="5530850"/>
          <p14:tracePt t="176768" x="3192463" y="5543550"/>
          <p14:tracePt t="176780" x="3179763" y="5543550"/>
          <p14:tracePt t="176783" x="3179763" y="5556250"/>
          <p14:tracePt t="176797" x="3167063" y="5568950"/>
          <p14:tracePt t="176799" x="3154363" y="5568950"/>
          <p14:tracePt t="176814" x="3141663" y="5581650"/>
          <p14:tracePt t="176816" x="3141663" y="5594350"/>
          <p14:tracePt t="176832" x="3128963" y="5607050"/>
          <p14:tracePt t="176855" x="3128963" y="5619750"/>
          <p14:tracePt t="176887" x="3116263" y="5619750"/>
          <p14:tracePt t="176896" x="3103563" y="5630863"/>
          <p14:tracePt t="177023" x="3103563" y="5643563"/>
          <p14:tracePt t="179135" x="3128963" y="5643563"/>
          <p14:tracePt t="179143" x="3154363" y="5643563"/>
          <p14:tracePt t="179152" x="3167063" y="5643563"/>
          <p14:tracePt t="179169" x="3228975" y="5643563"/>
          <p14:tracePt t="179186" x="3292475" y="5643563"/>
          <p14:tracePt t="179202" x="3341688" y="5643563"/>
          <p14:tracePt t="179219" x="3392488" y="5643563"/>
          <p14:tracePt t="179223" x="3429000" y="5656263"/>
          <p14:tracePt t="179236" x="3441700" y="5656263"/>
          <p14:tracePt t="179239" x="3454400" y="5656263"/>
          <p14:tracePt t="179253" x="3467100" y="5656263"/>
          <p14:tracePt t="179255" x="3467100" y="5668963"/>
          <p14:tracePt t="179270" x="3505200" y="5681663"/>
          <p14:tracePt t="179287" x="3541713" y="5707063"/>
          <p14:tracePt t="179303" x="3567113" y="5732463"/>
          <p14:tracePt t="179328" x="3579813" y="5732463"/>
          <p14:tracePt t="179463" x="3605213" y="5732463"/>
          <p14:tracePt t="179471" x="3617913" y="5732463"/>
          <p14:tracePt t="179479" x="3630613" y="5732463"/>
          <p14:tracePt t="179488" x="3654425" y="5732463"/>
          <p14:tracePt t="179505" x="3730625" y="5743575"/>
          <p14:tracePt t="179522" x="3817938" y="5781675"/>
          <p14:tracePt t="179539" x="3856038" y="5781675"/>
          <p14:tracePt t="179555" x="3905250" y="5807075"/>
          <p14:tracePt t="179572" x="3917950" y="5807075"/>
          <p14:tracePt t="179727" x="3930650" y="5807075"/>
          <p14:tracePt t="179736" x="3956050" y="5819775"/>
          <p14:tracePt t="179751" x="3968750" y="5819775"/>
          <p14:tracePt t="179767" x="3979863" y="5819775"/>
          <p14:tracePt t="181943" x="3968750" y="5819775"/>
          <p14:tracePt t="181967" x="3956050" y="5819775"/>
          <p14:tracePt t="181976" x="3943350" y="5819775"/>
          <p14:tracePt t="181999" x="3930650" y="5819775"/>
          <p14:tracePt t="182751" x="3930650" y="5807075"/>
          <p14:tracePt t="182759" x="3917950" y="5807075"/>
          <p14:tracePt t="252407" x="3917950" y="5794375"/>
          <p14:tracePt t="252414" x="3930650" y="5756275"/>
          <p14:tracePt t="252428" x="3979863" y="5668963"/>
          <p14:tracePt t="252431" x="4030663" y="5568950"/>
          <p14:tracePt t="252444" x="4081463" y="5468938"/>
          <p14:tracePt t="252447" x="4117975" y="5418138"/>
          <p14:tracePt t="252461" x="4156075" y="5381625"/>
          <p14:tracePt t="252478" x="4168775" y="5368925"/>
          <p14:tracePt t="252494" x="4181475" y="5356225"/>
          <p14:tracePt t="252511" x="4192588" y="5330825"/>
          <p14:tracePt t="252528" x="4205288" y="5330825"/>
          <p14:tracePt t="252582" x="4205288" y="5318125"/>
          <p14:tracePt t="252607" x="4205288" y="5305425"/>
          <p14:tracePt t="252622" x="4205288" y="5294313"/>
          <p14:tracePt t="252798" x="4205288" y="5281613"/>
          <p14:tracePt t="252806" x="4205288" y="5268913"/>
          <p14:tracePt t="252823" x="4192588" y="5256213"/>
          <p14:tracePt t="252829" x="4168775" y="5243513"/>
          <p14:tracePt t="252846" x="4105275" y="5194300"/>
          <p14:tracePt t="252862" x="4043363" y="5156200"/>
          <p14:tracePt t="252878" x="3992563" y="5118100"/>
          <p14:tracePt t="252895" x="3930650" y="5081588"/>
          <p14:tracePt t="252912" x="3879850" y="5043488"/>
          <p14:tracePt t="252928" x="3805238" y="4992688"/>
          <p14:tracePt t="252946" x="3705225" y="4943475"/>
          <p14:tracePt t="252962" x="3592513" y="4905375"/>
          <p14:tracePt t="252979" x="3517900" y="4856163"/>
          <p14:tracePt t="252981" x="3492500" y="4856163"/>
          <p14:tracePt t="252995" x="3454400" y="4856163"/>
          <p14:tracePt t="252998" x="3417888" y="4843463"/>
          <p14:tracePt t="253012" x="3392488" y="4818063"/>
          <p14:tracePt t="253014" x="3354388" y="4805363"/>
          <p14:tracePt t="253030" x="3279775" y="4756150"/>
          <p14:tracePt t="253046" x="3241675" y="4705350"/>
          <p14:tracePt t="253062" x="3192463" y="4643438"/>
          <p14:tracePt t="253079" x="3141663" y="4592638"/>
          <p14:tracePt t="253096" x="3103563" y="4543425"/>
          <p14:tracePt t="253112" x="3079750" y="4505325"/>
          <p14:tracePt t="253128" x="3067050" y="4492625"/>
          <p14:tracePt t="253146" x="3054350" y="4467225"/>
          <p14:tracePt t="253163" x="3054350" y="4454525"/>
          <p14:tracePt t="253179" x="3054350" y="4443413"/>
          <p14:tracePt t="253182" x="3054350" y="4430713"/>
          <p14:tracePt t="253206" x="3054350" y="4418013"/>
          <p14:tracePt t="253222" x="3054350" y="4392613"/>
          <p14:tracePt t="253230" x="3067050" y="4379913"/>
          <p14:tracePt t="253246" x="3092450" y="4330700"/>
          <p14:tracePt t="253263" x="3116263" y="4254500"/>
          <p14:tracePt t="253279" x="3154363" y="4205288"/>
          <p14:tracePt t="253295" x="3192463" y="4117975"/>
          <p14:tracePt t="253312" x="3205163" y="4054475"/>
          <p14:tracePt t="253329" x="3216275" y="4005263"/>
          <p14:tracePt t="253346" x="3216275" y="3979863"/>
          <p14:tracePt t="253349" x="3216275" y="3967163"/>
          <p14:tracePt t="253590" x="3216275" y="3979863"/>
          <p14:tracePt t="253598" x="3216275" y="4017963"/>
          <p14:tracePt t="253606" x="3216275" y="4054475"/>
          <p14:tracePt t="253614" x="3228975" y="4105275"/>
          <p14:tracePt t="253630" x="3241675" y="4192588"/>
          <p14:tracePt t="253647" x="3241675" y="4217988"/>
          <p14:tracePt t="253663" x="3267075" y="4254500"/>
          <p14:tracePt t="253680" x="3267075" y="4267200"/>
          <p14:tracePt t="253697" x="3267075" y="4279900"/>
          <p14:tracePt t="254238" x="3279775" y="4279900"/>
          <p14:tracePt t="254262" x="3292475" y="4279900"/>
          <p14:tracePt t="254278" x="3305175" y="4279900"/>
          <p14:tracePt t="257038" x="3328988" y="4279900"/>
          <p14:tracePt t="257046" x="3341688" y="4305300"/>
          <p14:tracePt t="257056" x="3367088" y="4305300"/>
          <p14:tracePt t="257073" x="3417888" y="4330700"/>
          <p14:tracePt t="257089" x="3454400" y="4341813"/>
          <p14:tracePt t="257107" x="3479800" y="4367213"/>
          <p14:tracePt t="257110" x="3492500" y="4367213"/>
          <p14:tracePt t="257123" x="3505200" y="4379913"/>
          <p14:tracePt t="257334" x="3517900" y="4379913"/>
          <p14:tracePt t="257942" x="3530600" y="4379913"/>
          <p14:tracePt t="257958" x="3541713" y="4379913"/>
          <p14:tracePt t="257968" x="3554413" y="4379913"/>
          <p14:tracePt t="257982" x="3567113" y="4379913"/>
          <p14:tracePt t="257998" x="3579813" y="4379913"/>
          <p14:tracePt t="258214" x="3592513" y="4379913"/>
          <p14:tracePt t="258238" x="3605213" y="4379913"/>
          <p14:tracePt t="258270" x="3617913" y="4367213"/>
          <p14:tracePt t="258278" x="3617913" y="4354513"/>
          <p14:tracePt t="258390" x="3630613" y="4354513"/>
          <p14:tracePt t="258422" x="3643313" y="4354513"/>
          <p14:tracePt t="258430" x="3654425" y="4354513"/>
          <p14:tracePt t="258447" x="3667125" y="4354513"/>
          <p14:tracePt t="258462" x="3667125" y="4341813"/>
          <p14:tracePt t="258477" x="3679825" y="4341813"/>
          <p14:tracePt t="258494" x="3692525" y="4330700"/>
          <p14:tracePt t="258510" x="3705225" y="4318000"/>
          <p14:tracePt t="258526" x="3717925" y="4305300"/>
          <p14:tracePt t="258694" x="3730625" y="4305300"/>
          <p14:tracePt t="258710" x="3730625" y="4292600"/>
          <p14:tracePt t="260006" x="3743325" y="4292600"/>
          <p14:tracePt t="260014" x="3756025" y="4305300"/>
          <p14:tracePt t="260022" x="3779838" y="4305300"/>
          <p14:tracePt t="260030" x="3792538" y="4318000"/>
          <p14:tracePt t="260047" x="3830638" y="4341813"/>
          <p14:tracePt t="260063" x="3843338" y="4354513"/>
          <p14:tracePt t="260080" x="3843338" y="4367213"/>
          <p14:tracePt t="260097" x="3867150" y="4367213"/>
          <p14:tracePt t="260114" x="3867150" y="4379913"/>
          <p14:tracePt t="260130" x="3879850" y="4379913"/>
          <p14:tracePt t="260478" x="3879850" y="4354513"/>
          <p14:tracePt t="260487" x="3879850" y="4341813"/>
          <p14:tracePt t="260499" x="3879850" y="4330700"/>
          <p14:tracePt t="260501" x="3879850" y="4318000"/>
          <p14:tracePt t="260515" x="3879850" y="4292600"/>
          <p14:tracePt t="260518" x="3867150" y="4292600"/>
          <p14:tracePt t="260532" x="3867150" y="4279900"/>
          <p14:tracePt t="260534" x="3867150" y="4267200"/>
          <p14:tracePt t="260550" x="3867150" y="4254500"/>
          <p14:tracePt t="260878" x="3867150" y="4267200"/>
          <p14:tracePt t="260886" x="3879850" y="4279900"/>
          <p14:tracePt t="260906" x="3892550" y="4279900"/>
          <p14:tracePt t="260916" x="3892550" y="4292600"/>
          <p14:tracePt t="260918" x="3905250" y="4292600"/>
          <p14:tracePt t="260933" x="3917950" y="4305300"/>
          <p14:tracePt t="260950" x="3917950" y="4318000"/>
          <p14:tracePt t="260966" x="3930650" y="4330700"/>
          <p14:tracePt t="260983" x="3930650" y="4341813"/>
          <p14:tracePt t="261000" x="3930650" y="4354513"/>
          <p14:tracePt t="261016" x="3943350" y="4354513"/>
          <p14:tracePt t="261032" x="3943350" y="4367213"/>
          <p14:tracePt t="261050" x="3943350" y="4379913"/>
          <p14:tracePt t="261067" x="3956050" y="4379913"/>
          <p14:tracePt t="261070" x="3956050" y="4392613"/>
          <p14:tracePt t="261094" x="3956050" y="4405313"/>
          <p14:tracePt t="261102" x="3968750" y="4405313"/>
          <p14:tracePt t="261118" x="3979863" y="4405313"/>
          <p14:tracePt t="261133" x="3979863" y="4418013"/>
          <p14:tracePt t="263294" x="3992563" y="4418013"/>
          <p14:tracePt t="263806" x="3992563" y="4405313"/>
          <p14:tracePt t="263814" x="3992563" y="4392613"/>
          <p14:tracePt t="263824" x="3992563" y="4367213"/>
          <p14:tracePt t="263840" x="3992563" y="4318000"/>
          <p14:tracePt t="263857" x="3992563" y="4254500"/>
          <p14:tracePt t="263874" x="3992563" y="4217988"/>
          <p14:tracePt t="263891" x="3992563" y="4205288"/>
          <p14:tracePt t="263894" x="3992563" y="4192588"/>
          <p14:tracePt t="263912" x="3992563" y="4179888"/>
          <p14:tracePt t="263924" x="3992563" y="4167188"/>
          <p14:tracePt t="263927" x="3992563" y="4154488"/>
          <p14:tracePt t="263941" x="4005263" y="4117975"/>
          <p14:tracePt t="263958" x="4017963" y="4041775"/>
          <p14:tracePt t="263974" x="4056063" y="3941763"/>
          <p14:tracePt t="263991" x="4092575" y="3779838"/>
          <p14:tracePt t="264008" x="4143375" y="3603625"/>
          <p14:tracePt t="264024" x="4181475" y="3403600"/>
          <p14:tracePt t="264040" x="4230688" y="3228975"/>
          <p14:tracePt t="264057" x="4281488" y="3065463"/>
          <p14:tracePt t="264074" x="4330700" y="2965450"/>
          <p14:tracePt t="264091" x="4394200" y="2878138"/>
          <p14:tracePt t="264094" x="4418013" y="2852738"/>
          <p14:tracePt t="264108" x="4443413" y="2828925"/>
          <p14:tracePt t="264110" x="4494213" y="2816225"/>
          <p14:tracePt t="264125" x="4556125" y="2752725"/>
          <p14:tracePt t="264143" x="4643438" y="2690813"/>
          <p14:tracePt t="264158" x="4743450" y="2603500"/>
          <p14:tracePt t="264174" x="4794250" y="2552700"/>
          <p14:tracePt t="264192" x="4868863" y="2516188"/>
          <p14:tracePt t="264208" x="4894263" y="2490788"/>
          <p14:tracePt t="264224" x="4932363" y="2439988"/>
          <p14:tracePt t="264241" x="4994275" y="2365375"/>
          <p14:tracePt t="264259" x="5057775" y="2265363"/>
          <p14:tracePt t="264262" x="5094288" y="2239963"/>
          <p14:tracePt t="264275" x="5132388" y="2201863"/>
          <p14:tracePt t="264278" x="5170488" y="2178050"/>
          <p14:tracePt t="264292" x="5194300" y="2152650"/>
          <p14:tracePt t="264294" x="5219700" y="2139950"/>
          <p14:tracePt t="264308" x="5245100" y="2114550"/>
          <p14:tracePt t="264310" x="5270500" y="2114550"/>
          <p14:tracePt t="264326" x="5307013" y="2114550"/>
          <p14:tracePt t="264343" x="5345113" y="2089150"/>
          <p14:tracePt t="264359" x="5370513" y="2089150"/>
          <p14:tracePt t="264377" x="5383213" y="2089150"/>
          <p14:tracePt t="264392" x="5394325" y="2089150"/>
          <p14:tracePt t="264410" x="5407025" y="2089150"/>
          <p14:tracePt t="264426" x="5470525" y="2089150"/>
          <p14:tracePt t="264443" x="5583238" y="2152650"/>
          <p14:tracePt t="264445" x="5607050" y="2178050"/>
          <p14:tracePt t="264460" x="5619750" y="2190750"/>
          <p14:tracePt t="264464" x="5645150" y="2190750"/>
          <p14:tracePt t="264477" x="5645150" y="2201863"/>
          <p14:tracePt t="264576" x="5645150" y="2214563"/>
          <p14:tracePt t="264583" x="5645150" y="2265363"/>
          <p14:tracePt t="264593" x="5645150" y="2339975"/>
          <p14:tracePt t="264609" x="5583238" y="2578100"/>
          <p14:tracePt t="264627" x="5557838" y="2890838"/>
          <p14:tracePt t="264630" x="5557838" y="3065463"/>
          <p14:tracePt t="264643" x="5557838" y="3228975"/>
          <p14:tracePt t="264646" x="5557838" y="3378200"/>
          <p14:tracePt t="264659" x="5557838" y="3503613"/>
          <p14:tracePt t="264662" x="5557838" y="3603625"/>
          <p14:tracePt t="264676" x="5570538" y="3679825"/>
          <p14:tracePt t="264678" x="5583238" y="3754438"/>
          <p14:tracePt t="264693" x="5595938" y="3829050"/>
          <p14:tracePt t="264710" x="5607050" y="3879850"/>
          <p14:tracePt t="264726" x="5619750" y="3892550"/>
          <p14:tracePt t="264742" x="5619750" y="3905250"/>
          <p14:tracePt t="265381" x="5607050" y="3905250"/>
          <p14:tracePt t="265389" x="5595938" y="3905250"/>
          <p14:tracePt t="265398" x="5595938" y="3916363"/>
          <p14:tracePt t="265409" x="5583238" y="3916363"/>
          <p14:tracePt t="265426" x="5570538" y="3929063"/>
          <p14:tracePt t="265442" x="5545138" y="3941763"/>
          <p14:tracePt t="265459" x="5532438" y="3954463"/>
          <p14:tracePt t="265461" x="5519738" y="3967163"/>
          <p14:tracePt t="265476" x="5507038" y="3967163"/>
          <p14:tracePt t="265477" x="5483225" y="3967163"/>
          <p14:tracePt t="265493" x="5457825" y="3979863"/>
          <p14:tracePt t="265509" x="5445125" y="3992563"/>
          <p14:tracePt t="265541" x="5445125" y="4005263"/>
          <p14:tracePt t="265549" x="5432425" y="4005263"/>
          <p14:tracePt t="265582" x="5419725" y="4005263"/>
          <p14:tracePt t="265599" x="5419725" y="4017963"/>
          <p14:tracePt t="265605" x="5407025" y="4017963"/>
          <p14:tracePt t="265630" x="5394325" y="4017963"/>
          <p14:tracePt t="265708" x="5383213" y="4017963"/>
          <p14:tracePt t="265740" x="5370513" y="4017963"/>
          <p14:tracePt t="265749" x="5357813" y="4017963"/>
          <p14:tracePt t="266117" x="5357813" y="4029075"/>
          <p14:tracePt t="266125" x="5345113" y="4041775"/>
          <p14:tracePt t="266150" x="5332413" y="4054475"/>
          <p14:tracePt t="266165" x="5319713" y="4054475"/>
          <p14:tracePt t="266173" x="5319713" y="4067175"/>
          <p14:tracePt t="266189" x="5307013" y="4067175"/>
          <p14:tracePt t="266260" x="5294313" y="4067175"/>
          <p14:tracePt t="266284" x="5281613" y="4079875"/>
          <p14:tracePt t="266300" x="5270500" y="4092575"/>
          <p14:tracePt t="266308" x="5257800" y="4092575"/>
          <p14:tracePt t="266316" x="5257800" y="4105275"/>
          <p14:tracePt t="266328" x="5245100" y="4117975"/>
          <p14:tracePt t="266344" x="5219700" y="4129088"/>
          <p14:tracePt t="266361" x="5207000" y="4141788"/>
          <p14:tracePt t="266380" x="5181600" y="4167188"/>
          <p14:tracePt t="266382" x="5170488" y="4167188"/>
          <p14:tracePt t="266397" x="5157788" y="4179888"/>
          <p14:tracePt t="266414" x="5145088" y="4205288"/>
          <p14:tracePt t="266431" x="5132388" y="4205288"/>
          <p14:tracePt t="266447" x="5106988" y="4217988"/>
          <p14:tracePt t="266464" x="5094288" y="4230688"/>
          <p14:tracePt t="266481" x="5068888" y="4254500"/>
          <p14:tracePt t="266497" x="5045075" y="4254500"/>
          <p14:tracePt t="266512" x="5032375" y="4267200"/>
          <p14:tracePt t="266529" x="5019675" y="4292600"/>
          <p14:tracePt t="266545" x="5006975" y="4305300"/>
          <p14:tracePt t="266562" x="4994275" y="4318000"/>
          <p14:tracePt t="266579" x="4994275" y="4330700"/>
          <p14:tracePt t="266595" x="4981575" y="4341813"/>
          <p14:tracePt t="266612" x="4981575" y="4354513"/>
          <p14:tracePt t="266629" x="4981575" y="4367213"/>
          <p14:tracePt t="266645" x="4968875" y="4379913"/>
          <p14:tracePt t="266662" x="4968875" y="4405313"/>
          <p14:tracePt t="266679" x="4945063" y="4430713"/>
          <p14:tracePt t="266695" x="4932363" y="4454525"/>
          <p14:tracePt t="266712" x="4932363" y="4492625"/>
          <p14:tracePt t="266729" x="4919663" y="4530725"/>
          <p14:tracePt t="266746" x="4919663" y="4543425"/>
          <p14:tracePt t="266762" x="4919663" y="4554538"/>
          <p14:tracePt t="268382" x="4932363" y="4554538"/>
          <p14:tracePt t="268390" x="4956175" y="4554538"/>
          <p14:tracePt t="268402" x="4994275" y="4554538"/>
          <p14:tracePt t="268406" x="5019675" y="4554538"/>
          <p14:tracePt t="268420" x="5032375" y="4554538"/>
          <p14:tracePt t="268423" x="5045075" y="4554538"/>
          <p14:tracePt t="268436" x="5068888" y="4554538"/>
          <p14:tracePt t="268438" x="5094288" y="4554538"/>
          <p14:tracePt t="268453" x="5170488" y="4579938"/>
          <p14:tracePt t="268470" x="5245100" y="4592638"/>
          <p14:tracePt t="268487" x="5319713" y="4605338"/>
          <p14:tracePt t="268502" x="5394325" y="4618038"/>
          <p14:tracePt t="268520" x="5470525" y="4643438"/>
          <p14:tracePt t="268535" x="5545138" y="4656138"/>
          <p14:tracePt t="268552" x="5619750" y="4667250"/>
          <p14:tracePt t="268569" x="5670550" y="4679950"/>
          <p14:tracePt t="268586" x="5695950" y="4679950"/>
          <p14:tracePt t="268603" x="5708650" y="4692650"/>
          <p14:tracePt t="268619" x="5719763" y="4692650"/>
          <p14:tracePt t="268622" x="5732463" y="4692650"/>
          <p14:tracePt t="268646" x="5745163" y="4692650"/>
          <p14:tracePt t="268653" x="5757863" y="4692650"/>
          <p14:tracePt t="268670" x="5770563" y="4692650"/>
          <p14:tracePt t="268686" x="5783263" y="4692650"/>
          <p14:tracePt t="268703" x="5795963" y="4692650"/>
          <p14:tracePt t="269942" x="5795963" y="4656138"/>
          <p14:tracePt t="269950" x="5783263" y="4618038"/>
          <p14:tracePt t="269958" x="5757863" y="4592638"/>
          <p14:tracePt t="269973" x="5732463" y="4543425"/>
          <p14:tracePt t="269990" x="5708650" y="4492625"/>
          <p14:tracePt t="270006" x="5670550" y="4454525"/>
          <p14:tracePt t="270023" x="5645150" y="4430713"/>
          <p14:tracePt t="270039" x="5619750" y="4405313"/>
          <p14:tracePt t="270057" x="5583238" y="4367213"/>
          <p14:tracePt t="270073" x="5532438" y="4318000"/>
          <p14:tracePt t="270090" x="5483225" y="4267200"/>
          <p14:tracePt t="270107" x="5419725" y="4205288"/>
          <p14:tracePt t="270110" x="5383213" y="4179888"/>
          <p14:tracePt t="270124" x="5332413" y="4154488"/>
          <p14:tracePt t="270127" x="5294313" y="4141788"/>
          <p14:tracePt t="270142" x="5257800" y="4117975"/>
          <p14:tracePt t="270145" x="5207000" y="4092575"/>
          <p14:tracePt t="270158" x="5119688" y="4079875"/>
          <p14:tracePt t="270174" x="5019675" y="4041775"/>
          <p14:tracePt t="270191" x="4945063" y="4017963"/>
          <p14:tracePt t="270208" x="4894263" y="4005263"/>
          <p14:tracePt t="270223" x="4868863" y="4005263"/>
          <p14:tracePt t="270241" x="4856163" y="4005263"/>
          <p14:tracePt t="270257" x="4843463" y="4005263"/>
          <p14:tracePt t="270279" x="4832350" y="3992563"/>
          <p14:tracePt t="270295" x="4806950" y="3992563"/>
          <p14:tracePt t="270308" x="4794250" y="3992563"/>
          <p14:tracePt t="270310" x="4781550" y="3992563"/>
          <p14:tracePt t="270324" x="4768850" y="3992563"/>
          <p14:tracePt t="270327" x="4743450" y="3992563"/>
          <p14:tracePt t="270341" x="4719638" y="3992563"/>
          <p14:tracePt t="270358" x="4706938" y="3979863"/>
          <p14:tracePt t="270374" x="4681538" y="3979863"/>
          <p14:tracePt t="270391" x="4668838" y="3979863"/>
          <p14:tracePt t="270407" x="4656138" y="3979863"/>
          <p14:tracePt t="270424" x="4643438" y="3979863"/>
          <p14:tracePt t="270440" x="4630738" y="3979863"/>
          <p14:tracePt t="270463" x="4619625" y="3979863"/>
          <p14:tracePt t="270474" x="4619625" y="3967163"/>
          <p14:tracePt t="270491" x="4606925" y="3967163"/>
          <p14:tracePt t="270493" x="4594225" y="3967163"/>
          <p14:tracePt t="270509" x="4581525" y="3967163"/>
          <p14:tracePt t="270525" x="4568825" y="3941763"/>
          <p14:tracePt t="270542" x="4543425" y="3916363"/>
          <p14:tracePt t="270558" x="4518025" y="3854450"/>
          <p14:tracePt t="270574" x="4481513" y="3803650"/>
          <p14:tracePt t="270591" x="4443413" y="3754438"/>
          <p14:tracePt t="270607" x="4418013" y="3716338"/>
          <p14:tracePt t="270624" x="4394200" y="3679825"/>
          <p14:tracePt t="270641" x="4381500" y="3667125"/>
          <p14:tracePt t="270658" x="4368800" y="3667125"/>
          <p14:tracePt t="270675" x="4356100" y="3654425"/>
          <p14:tracePt t="270942" x="4368800" y="3654425"/>
          <p14:tracePt t="270958" x="4381500" y="3654425"/>
          <p14:tracePt t="270966" x="4394200" y="3654425"/>
          <p14:tracePt t="270975" x="4406900" y="3654425"/>
          <p14:tracePt t="270991" x="4418013" y="3654425"/>
          <p14:tracePt t="271009" x="4418013" y="3667125"/>
          <p14:tracePt t="271254" x="4418013" y="3654425"/>
          <p14:tracePt t="271270" x="4418013" y="3641725"/>
          <p14:tracePt t="271278" x="4418013" y="3629025"/>
          <p14:tracePt t="271293" x="4418013" y="3616325"/>
          <p14:tracePt t="271310" x="4418013" y="3603625"/>
          <p14:tracePt t="271334" x="4418013" y="3579813"/>
          <p14:tracePt t="271352" x="4418013" y="3567113"/>
          <p14:tracePt t="271360" x="4418013" y="3554413"/>
          <p14:tracePt t="271376" x="4406900" y="3529013"/>
          <p14:tracePt t="271393" x="4356100" y="3490913"/>
          <p14:tracePt t="271410" x="4305300" y="3454400"/>
          <p14:tracePt t="271427" x="4256088" y="3429000"/>
          <p14:tracePt t="271430" x="4243388" y="3403600"/>
          <p14:tracePt t="271443" x="4217988" y="3403600"/>
          <p14:tracePt t="271446" x="4205288" y="3403600"/>
          <p14:tracePt t="271460" x="4192588" y="3390900"/>
          <p14:tracePt t="271477" x="4181475" y="3390900"/>
          <p14:tracePt t="271574" x="4168775" y="3390900"/>
          <p14:tracePt t="271582" x="4168775" y="3378200"/>
          <p14:tracePt t="271594" x="4156075" y="3378200"/>
          <p14:tracePt t="271610" x="4143375" y="3354388"/>
          <p14:tracePt t="271628" x="4130675" y="3341688"/>
          <p14:tracePt t="271902" x="4117975" y="3341688"/>
          <p14:tracePt t="271918" x="4105275" y="3341688"/>
          <p14:tracePt t="271926" x="4092575" y="3341688"/>
          <p14:tracePt t="271942" x="4081463" y="3341688"/>
          <p14:tracePt t="271950" x="4068763" y="3341688"/>
          <p14:tracePt t="271961" x="4068763" y="3354388"/>
          <p14:tracePt t="271978" x="4068763" y="3367088"/>
          <p14:tracePt t="272174" x="4043363" y="3367088"/>
          <p14:tracePt t="272182" x="4030663" y="3367088"/>
          <p14:tracePt t="272196" x="4017963" y="3367088"/>
          <p14:tracePt t="272198" x="3979863" y="3354388"/>
          <p14:tracePt t="272212" x="3956050" y="3341688"/>
          <p14:tracePt t="272214" x="3930650" y="3341688"/>
          <p14:tracePt t="272229" x="3879850" y="3341688"/>
          <p14:tracePt t="272247" x="3805238" y="3341688"/>
          <p14:tracePt t="272263" x="3730625" y="3341688"/>
          <p14:tracePt t="272279" x="3643313" y="3367088"/>
          <p14:tracePt t="272295" x="3554413" y="3378200"/>
          <p14:tracePt t="272312" x="3441700" y="3390900"/>
          <p14:tracePt t="272329" x="3305175" y="3354388"/>
          <p14:tracePt t="272346" x="3192463" y="3241675"/>
          <p14:tracePt t="272363" x="3103563" y="3103563"/>
          <p14:tracePt t="272366" x="3054350" y="3041650"/>
          <p14:tracePt t="272380" x="3016250" y="2990850"/>
          <p14:tracePt t="272382" x="3003550" y="2952750"/>
          <p14:tracePt t="272396" x="2992438" y="2928938"/>
          <p14:tracePt t="272398" x="2979738" y="2916238"/>
          <p14:tracePt t="272414" x="2967038" y="2903538"/>
          <p14:tracePt t="272430" x="2954338" y="2903538"/>
          <p14:tracePt t="272654" x="2954338" y="2916238"/>
          <p14:tracePt t="272670" x="2954338" y="2928938"/>
          <p14:tracePt t="272702" x="2954338" y="2941638"/>
          <p14:tracePt t="272718" x="2967038" y="2941638"/>
          <p14:tracePt t="272735" x="2967038" y="2952750"/>
          <p14:tracePt t="272742" x="2979738" y="2952750"/>
          <p14:tracePt t="272790" x="3003550" y="2952750"/>
          <p14:tracePt t="272797" x="3028950" y="2952750"/>
          <p14:tracePt t="272806" x="3079750" y="2952750"/>
          <p14:tracePt t="272814" x="3141663" y="2952750"/>
          <p14:tracePt t="272831" x="3317875" y="2952750"/>
          <p14:tracePt t="272847" x="3530600" y="2952750"/>
          <p14:tracePt t="272863" x="3779838" y="2952750"/>
          <p14:tracePt t="272881" x="4043363" y="2978150"/>
          <p14:tracePt t="272897" x="4294188" y="3003550"/>
          <p14:tracePt t="272914" x="4581525" y="3028950"/>
          <p14:tracePt t="272930" x="4868863" y="3065463"/>
          <p14:tracePt t="272933" x="5019675" y="3078163"/>
          <p14:tracePt t="272948" x="5157788" y="3090863"/>
          <p14:tracePt t="272951" x="5294313" y="3141663"/>
          <p14:tracePt t="272965" x="5432425" y="3178175"/>
          <p14:tracePt t="272967" x="5570538" y="3216275"/>
          <p14:tracePt t="272981" x="5870575" y="3303588"/>
          <p14:tracePt t="272997" x="6146800" y="3378200"/>
          <p14:tracePt t="273014" x="6421438" y="3467100"/>
          <p14:tracePt t="273031" x="6696075" y="3541713"/>
          <p14:tracePt t="273048" x="6934200" y="3641725"/>
          <p14:tracePt t="273064" x="7146925" y="3716338"/>
          <p14:tracePt t="273081" x="7246938" y="3779838"/>
          <p14:tracePt t="273098" x="7285038" y="3792538"/>
          <p14:tracePt t="273101" x="7297738" y="3803650"/>
          <p14:tracePt t="273174" x="7297738" y="3816350"/>
          <p14:tracePt t="273183" x="7310438" y="3829050"/>
          <p14:tracePt t="273198" x="7348538" y="3879850"/>
          <p14:tracePt t="273215" x="7472363" y="3967163"/>
          <p14:tracePt t="273231" x="7685088" y="4079875"/>
          <p14:tracePt t="273248" x="7910513" y="4192588"/>
          <p14:tracePt t="273264" x="8161338" y="4279900"/>
          <p14:tracePt t="273282" x="8399463" y="4341813"/>
          <p14:tracePt t="273298" x="8674100" y="4418013"/>
          <p14:tracePt t="273314" x="8937625" y="4492625"/>
          <p14:tracePt t="273318" x="9075738" y="4530725"/>
          <p14:tracePt t="273331" x="9199563" y="4554538"/>
          <p14:tracePt t="273334" x="9301163" y="4567238"/>
          <p14:tracePt t="273349" x="9488488" y="4605338"/>
          <p14:tracePt t="273366" x="9663113" y="4618038"/>
          <p14:tracePt t="273382" x="9801225" y="4643438"/>
          <p14:tracePt t="273398" x="9963150" y="4667250"/>
          <p14:tracePt t="273416" x="10101263" y="4679950"/>
          <p14:tracePt t="273432" x="10201275" y="4679950"/>
          <p14:tracePt t="273449" x="10239375" y="4705350"/>
          <p14:tracePt t="273465" x="10252075" y="4705350"/>
          <p14:tracePt t="273622" x="10239375" y="4705350"/>
          <p14:tracePt t="273630" x="10226675" y="4705350"/>
          <p14:tracePt t="273638" x="10213975" y="4705350"/>
          <p14:tracePt t="273649" x="10201275" y="4705350"/>
          <p14:tracePt t="273666" x="10188575" y="4705350"/>
          <p14:tracePt t="273684" x="10164763" y="4705350"/>
          <p14:tracePt t="273699" x="10139363" y="4705350"/>
          <p14:tracePt t="273702" x="10113963" y="4705350"/>
          <p14:tracePt t="273717" x="10101263" y="4705350"/>
          <p14:tracePt t="273719" x="10088563" y="4705350"/>
          <p14:tracePt t="273733" x="10026650" y="4705350"/>
          <p14:tracePt t="273750" x="9988550" y="4705350"/>
          <p14:tracePt t="273767" x="9926638" y="4718050"/>
          <p14:tracePt t="273783" x="9863138" y="4756150"/>
          <p14:tracePt t="273799" x="9788525" y="4818063"/>
          <p14:tracePt t="273817" x="9726613" y="4892675"/>
          <p14:tracePt t="273833" x="9675813" y="4943475"/>
          <p14:tracePt t="273850" x="9626600" y="5018088"/>
          <p14:tracePt t="273866" x="9588500" y="5081588"/>
          <p14:tracePt t="273871" x="9575800" y="5118100"/>
          <p14:tracePt t="273883" x="9563100" y="5143500"/>
          <p14:tracePt t="273886" x="9537700" y="5181600"/>
          <p14:tracePt t="273900" x="9525000" y="5218113"/>
          <p14:tracePt t="273902" x="9501188" y="5268913"/>
          <p14:tracePt t="273917" x="9488488" y="5318125"/>
          <p14:tracePt t="273934" x="9475788" y="5381625"/>
          <p14:tracePt t="273951" x="9450388" y="5443538"/>
          <p14:tracePt t="273967" x="9450388" y="5494338"/>
          <p14:tracePt t="273983" x="9450388" y="5518150"/>
          <p14:tracePt t="273999" x="9450388" y="5556250"/>
          <p14:tracePt t="274017" x="9437688" y="5568950"/>
          <p14:tracePt t="274034" x="9437688" y="5581650"/>
          <p14:tracePt t="274134" x="9424988" y="5530850"/>
          <p14:tracePt t="274142" x="9413875" y="5494338"/>
          <p14:tracePt t="274151" x="9401175" y="5456238"/>
          <p14:tracePt t="274167" x="9375775" y="5368925"/>
          <p14:tracePt t="274184" x="9375775" y="5268913"/>
          <p14:tracePt t="274200" x="9363075" y="5181600"/>
          <p14:tracePt t="274217" x="9363075" y="5130800"/>
          <p14:tracePt t="274234" x="9337675" y="5081588"/>
          <p14:tracePt t="274251" x="9337675" y="5068888"/>
          <p14:tracePt t="274267" x="9324975" y="5068888"/>
          <p14:tracePt t="274271" x="9324975" y="5056188"/>
          <p14:tracePt t="274285" x="9324975" y="5043488"/>
          <p14:tracePt t="274318" x="9324975" y="5030788"/>
          <p14:tracePt t="274368" x="9324975" y="5018088"/>
          <p14:tracePt t="274384" x="9324975" y="5005388"/>
          <p14:tracePt t="274392" x="9324975" y="4992688"/>
          <p14:tracePt t="274403" x="9324975" y="4981575"/>
          <p14:tracePt t="274407" x="9324975" y="4968875"/>
          <p14:tracePt t="274419" x="9324975" y="4956175"/>
          <p14:tracePt t="274422" x="9363075" y="4956175"/>
          <p14:tracePt t="274436" x="9375775" y="4943475"/>
          <p14:tracePt t="274439" x="9388475" y="4930775"/>
          <p14:tracePt t="274453" x="9424988" y="4930775"/>
          <p14:tracePt t="274455" x="9450388" y="4918075"/>
          <p14:tracePt t="274470" x="9463088" y="4905375"/>
          <p14:tracePt t="274472" x="9488488" y="4892675"/>
          <p14:tracePt t="274487" x="9501188" y="4892675"/>
          <p14:tracePt t="274489" x="9513888" y="4892675"/>
          <p14:tracePt t="274503" x="9525000" y="4892675"/>
          <p14:tracePt t="274520" x="9537700" y="4892675"/>
          <p14:tracePt t="274614" x="9537700" y="4905375"/>
          <p14:tracePt t="274622" x="9537700" y="4930775"/>
          <p14:tracePt t="274637" x="9537700" y="4956175"/>
          <p14:tracePt t="274639" x="9537700" y="4992688"/>
          <p14:tracePt t="274653" x="9525000" y="5068888"/>
          <p14:tracePt t="274669" x="9513888" y="5143500"/>
          <p14:tracePt t="274686" x="9501188" y="5243513"/>
          <p14:tracePt t="274702" x="9488488" y="5318125"/>
          <p14:tracePt t="274719" x="9475788" y="5381625"/>
          <p14:tracePt t="274735" x="9475788" y="5418138"/>
          <p14:tracePt t="274752" x="9475788" y="5456238"/>
          <p14:tracePt t="274768" x="9475788" y="5468938"/>
          <p14:tracePt t="274785" x="9475788" y="5481638"/>
          <p14:tracePt t="274802" x="9475788" y="5494338"/>
          <p14:tracePt t="274819" x="9475788" y="5507038"/>
          <p14:tracePt t="274822" x="9475788" y="5518150"/>
          <p14:tracePt t="274836" x="9501188" y="5518150"/>
          <p14:tracePt t="274840" x="9513888" y="5518150"/>
          <p14:tracePt t="274854" x="9537700" y="5518150"/>
          <p14:tracePt t="274870" x="9550400" y="5530850"/>
          <p14:tracePt t="274886" x="9575800" y="5530850"/>
          <p14:tracePt t="274903" x="9588500" y="5507038"/>
          <p14:tracePt t="274919" x="9601200" y="5430838"/>
          <p14:tracePt t="274936" x="9601200" y="5356225"/>
          <p14:tracePt t="274953" x="9601200" y="5256213"/>
          <p14:tracePt t="274969" x="9537700" y="5143500"/>
          <p14:tracePt t="274985" x="9450388" y="5056188"/>
          <p14:tracePt t="275003" x="9324975" y="4968875"/>
          <p14:tracePt t="275005" x="9301163" y="4943475"/>
          <p14:tracePt t="275020" x="9288463" y="4930775"/>
          <p14:tracePt t="275022" x="9263063" y="4918075"/>
          <p14:tracePt t="275150" x="9275763" y="4918075"/>
          <p14:tracePt t="275157" x="9301163" y="4918075"/>
          <p14:tracePt t="275169" x="9324975" y="4918075"/>
          <p14:tracePt t="275187" x="9375775" y="4918075"/>
          <p14:tracePt t="275190" x="9388475" y="4918075"/>
          <p14:tracePt t="275203" x="9413875" y="4918075"/>
          <p14:tracePt t="275206" x="9424988" y="4918075"/>
          <p14:tracePt t="275219" x="9437688" y="4918075"/>
          <p14:tracePt t="275222" x="9450388" y="4918075"/>
          <p14:tracePt t="275238" x="9463088" y="4918075"/>
          <p14:tracePt t="275254" x="9475788" y="4918075"/>
          <p14:tracePt t="275271" x="9475788" y="4930775"/>
          <p14:tracePt t="275294" x="9475788" y="4943475"/>
          <p14:tracePt t="275303" x="9475788" y="4968875"/>
          <p14:tracePt t="275320" x="9475788" y="4992688"/>
          <p14:tracePt t="275337" x="9475788" y="5043488"/>
          <p14:tracePt t="275354" x="9475788" y="5105400"/>
          <p14:tracePt t="275370" x="9475788" y="5156200"/>
          <p14:tracePt t="275373" x="9475788" y="5181600"/>
          <p14:tracePt t="275387" x="9475788" y="5205413"/>
          <p14:tracePt t="275390" x="9475788" y="5230813"/>
          <p14:tracePt t="275405" x="9475788" y="5268913"/>
          <p14:tracePt t="275408" x="9475788" y="5281613"/>
          <p14:tracePt t="275421" x="9475788" y="5305425"/>
          <p14:tracePt t="275438" x="9475788" y="5318125"/>
          <p14:tracePt t="275455" x="9463088" y="5330825"/>
          <p14:tracePt t="275471" x="9463088" y="5343525"/>
          <p14:tracePt t="275510" x="9463088" y="5356225"/>
          <p14:tracePt t="275542" x="9463088" y="5368925"/>
          <p14:tracePt t="275574" x="9475788" y="5368925"/>
          <p14:tracePt t="275590" x="9488488" y="5368925"/>
          <p14:tracePt t="275606" x="9501188" y="5368925"/>
          <p14:tracePt t="275614" x="9501188" y="5343525"/>
          <p14:tracePt t="275622" x="9501188" y="5330825"/>
          <p14:tracePt t="275638" x="9501188" y="5305425"/>
          <p14:tracePt t="275654" x="9501188" y="5268913"/>
          <p14:tracePt t="275671" x="9501188" y="5230813"/>
          <p14:tracePt t="275688" x="9488488" y="5218113"/>
          <p14:tracePt t="275704" x="9463088" y="5194300"/>
          <p14:tracePt t="275721" x="9450388" y="5181600"/>
          <p14:tracePt t="275738" x="9437688" y="5181600"/>
          <p14:tracePt t="275846" x="9437688" y="5168900"/>
          <p14:tracePt t="275854" x="9437688" y="5156200"/>
          <p14:tracePt t="275862" x="9450388" y="5143500"/>
          <p14:tracePt t="275878" x="9463088" y="5130800"/>
          <p14:tracePt t="275888" x="9475788" y="5118100"/>
          <p14:tracePt t="275906" x="9513888" y="5081588"/>
          <p14:tracePt t="275922" x="9537700" y="5056188"/>
          <p14:tracePt t="275939" x="9550400" y="5043488"/>
          <p14:tracePt t="275956" x="9563100" y="5043488"/>
          <p14:tracePt t="275998" x="9575800" y="5043488"/>
          <p14:tracePt t="276005" x="9575800" y="5030788"/>
          <p14:tracePt t="276046" x="9575800" y="5018088"/>
          <p14:tracePt t="276062" x="9575800" y="5005388"/>
          <p14:tracePt t="276078" x="9575800" y="4992688"/>
          <p14:tracePt t="276094" x="9575800" y="4981575"/>
          <p14:tracePt t="276103" x="9537700" y="4968875"/>
          <p14:tracePt t="276111" x="9501188" y="4968875"/>
          <p14:tracePt t="276122" x="9475788" y="4956175"/>
          <p14:tracePt t="276125" x="9463088" y="4956175"/>
          <p14:tracePt t="276139" x="9450388" y="4956175"/>
          <p14:tracePt t="276142" x="9424988" y="4956175"/>
          <p14:tracePt t="276175" x="9413875" y="4956175"/>
          <p14:tracePt t="276326" x="9413875" y="4943475"/>
          <p14:tracePt t="276358" x="9413875" y="4930775"/>
          <p14:tracePt t="276374" x="9437688" y="4918075"/>
          <p14:tracePt t="276382" x="9450388" y="4905375"/>
          <p14:tracePt t="276390" x="9475788" y="4905375"/>
          <p14:tracePt t="276407" x="9501188" y="4892675"/>
          <p14:tracePt t="276424" x="9537700" y="4892675"/>
          <p14:tracePt t="276440" x="9550400" y="4879975"/>
          <p14:tracePt t="276456" x="9563100" y="4879975"/>
          <p14:tracePt t="276473" x="9575800" y="4879975"/>
          <p14:tracePt t="276490" x="9588500" y="4879975"/>
          <p14:tracePt t="276507" x="9601200" y="4879975"/>
          <p14:tracePt t="276534" x="9613900" y="4879975"/>
          <p14:tracePt t="276612" x="9613900" y="4892675"/>
          <p14:tracePt t="276621" x="9613900" y="4905375"/>
          <p14:tracePt t="276629" x="9613900" y="4918075"/>
          <p14:tracePt t="276644" x="9613900" y="4943475"/>
          <p14:tracePt t="276655" x="9613900" y="4956175"/>
          <p14:tracePt t="276672" x="9613900" y="4981575"/>
          <p14:tracePt t="276688" x="9613900" y="5005388"/>
          <p14:tracePt t="276705" x="9613900" y="5018088"/>
          <p14:tracePt t="276722" x="9613900" y="5043488"/>
          <p14:tracePt t="276725" x="9601200" y="5056188"/>
          <p14:tracePt t="276739" x="9601200" y="5068888"/>
          <p14:tracePt t="276740" x="9601200" y="5081588"/>
          <p14:tracePt t="276756" x="9601200" y="5105400"/>
          <p14:tracePt t="276757" x="9588500" y="5118100"/>
          <p14:tracePt t="276773" x="9575800" y="5143500"/>
          <p14:tracePt t="276789" x="9575800" y="5168900"/>
          <p14:tracePt t="276806" x="9563100" y="5194300"/>
          <p14:tracePt t="276822" x="9563100" y="5230813"/>
          <p14:tracePt t="276839" x="9563100" y="5256213"/>
          <p14:tracePt t="276856" x="9563100" y="5294313"/>
          <p14:tracePt t="276873" x="9563100" y="5330825"/>
          <p14:tracePt t="276889" x="9563100" y="5343525"/>
          <p14:tracePt t="276906" x="9563100" y="5356225"/>
          <p14:tracePt t="276933" x="9563100" y="5368925"/>
          <p14:tracePt t="276941" x="9563100" y="5381625"/>
          <p14:tracePt t="276965" x="9575800" y="5381625"/>
          <p14:tracePt t="276989" x="9575800" y="5394325"/>
          <p14:tracePt t="277012" x="9575800" y="5407025"/>
          <p14:tracePt t="277036" x="9575800" y="5418138"/>
          <p14:tracePt t="277045" x="9575800" y="5430838"/>
          <p14:tracePt t="277061" x="9563100" y="5430838"/>
          <p14:tracePt t="277073" x="9537700" y="5430838"/>
          <p14:tracePt t="277090" x="9450388" y="5443538"/>
          <p14:tracePt t="277107" x="9350375" y="5456238"/>
          <p14:tracePt t="277108" x="9275763" y="5456238"/>
          <p14:tracePt t="277123" x="9224963" y="5456238"/>
          <p14:tracePt t="277125" x="9188450" y="5456238"/>
          <p14:tracePt t="277140" x="9163050" y="5456238"/>
          <p14:tracePt t="277141" x="9150350" y="5456238"/>
          <p14:tracePt t="277157" x="9124950" y="5456238"/>
          <p14:tracePt t="277173" x="9112250" y="5456238"/>
          <p14:tracePt t="277262" x="9112250" y="5443538"/>
          <p14:tracePt t="277270" x="9112250" y="5430838"/>
          <p14:tracePt t="277277" x="9112250" y="5407025"/>
          <p14:tracePt t="277293" x="9112250" y="5394325"/>
          <p14:tracePt t="277295" x="9124950" y="5381625"/>
          <p14:tracePt t="277309" x="9137650" y="5356225"/>
          <p14:tracePt t="277311" x="9150350" y="5343525"/>
          <p14:tracePt t="277325" x="9199563" y="5294313"/>
          <p14:tracePt t="277342" x="9237663" y="5243513"/>
          <p14:tracePt t="277358" x="9275763" y="5205413"/>
          <p14:tracePt t="277376" x="9312275" y="5156200"/>
          <p14:tracePt t="277392" x="9350375" y="5105400"/>
          <p14:tracePt t="277409" x="9363075" y="5068888"/>
          <p14:tracePt t="277426" x="9375775" y="5043488"/>
          <p14:tracePt t="277442" x="9375775" y="5030788"/>
          <p14:tracePt t="277445" x="9375775" y="5018088"/>
          <p14:tracePt t="277479" x="9375775" y="5005388"/>
          <p14:tracePt t="277510" x="9375775" y="4992688"/>
          <p14:tracePt t="277518" x="9375775" y="4981575"/>
          <p14:tracePt t="277526" x="9363075" y="4981575"/>
          <p14:tracePt t="277542" x="9324975" y="4981575"/>
          <p14:tracePt t="277559" x="9312275" y="4981575"/>
          <p14:tracePt t="277575" x="9288463" y="4968875"/>
          <p14:tracePt t="277592" x="9250363" y="4968875"/>
          <p14:tracePt t="277611" x="9212263" y="4968875"/>
          <p14:tracePt t="277614" x="9199563" y="4968875"/>
          <p14:tracePt t="277630" x="9188450" y="4968875"/>
          <p14:tracePt t="277643" x="9175750" y="4992688"/>
          <p14:tracePt t="277646" x="9163050" y="5030788"/>
          <p14:tracePt t="277660" x="9150350" y="5068888"/>
          <p14:tracePt t="277662" x="9137650" y="5118100"/>
          <p14:tracePt t="277676" x="9137650" y="5194300"/>
          <p14:tracePt t="277678" x="9137650" y="5256213"/>
          <p14:tracePt t="277693" x="9137650" y="5343525"/>
          <p14:tracePt t="277710" x="9137650" y="5407025"/>
          <p14:tracePt t="277726" x="9137650" y="5443538"/>
          <p14:tracePt t="277743" x="9137650" y="5468938"/>
          <p14:tracePt t="277759" x="9137650" y="5507038"/>
          <p14:tracePt t="277776" x="9150350" y="5543550"/>
          <p14:tracePt t="277794" x="9188450" y="5568950"/>
          <p14:tracePt t="277798" x="9212263" y="5581650"/>
          <p14:tracePt t="277810" x="9250363" y="5581650"/>
          <p14:tracePt t="277827" x="9312275" y="5581650"/>
          <p14:tracePt t="277831" x="9350375" y="5581650"/>
          <p14:tracePt t="277844" x="9375775" y="5581650"/>
          <p14:tracePt t="277848" x="9413875" y="5581650"/>
          <p14:tracePt t="277861" x="9475788" y="5556250"/>
          <p14:tracePt t="277878" x="9537700" y="5481638"/>
          <p14:tracePt t="277894" x="9550400" y="5356225"/>
          <p14:tracePt t="277911" x="9563100" y="5218113"/>
          <p14:tracePt t="277927" x="9563100" y="5043488"/>
          <p14:tracePt t="277935" x="9563100" y="4956175"/>
          <p14:tracePt t="277944" x="9537700" y="4868863"/>
          <p14:tracePt t="277961" x="9475788" y="4756150"/>
          <p14:tracePt t="277977" x="9401175" y="4679950"/>
          <p14:tracePt t="277994" x="9324975" y="4630738"/>
          <p14:tracePt t="278011" x="9263063" y="4592638"/>
          <p14:tracePt t="278027" x="9199563" y="4579938"/>
          <p14:tracePt t="278030" x="9175750" y="4579938"/>
          <p14:tracePt t="278044" x="9163050" y="4579938"/>
          <p14:tracePt t="278047" x="9137650" y="4579938"/>
          <p14:tracePt t="278061" x="9112250" y="4579938"/>
          <p14:tracePt t="278078" x="9075738" y="4579938"/>
          <p14:tracePt t="278094" x="9050338" y="4579938"/>
          <p14:tracePt t="278111" x="8986838" y="4618038"/>
          <p14:tracePt t="278127" x="8924925" y="4679950"/>
          <p14:tracePt t="278144" x="8886825" y="4792663"/>
          <p14:tracePt t="278161" x="8837613" y="4892675"/>
          <p14:tracePt t="278178" x="8824913" y="5005388"/>
          <p14:tracePt t="278194" x="8812213" y="5143500"/>
          <p14:tracePt t="278198" x="8812213" y="5194300"/>
          <p14:tracePt t="278212" x="8812213" y="5243513"/>
          <p14:tracePt t="278215" x="8812213" y="5318125"/>
          <p14:tracePt t="278228" x="8812213" y="5368925"/>
          <p14:tracePt t="278230" x="8824913" y="5407025"/>
          <p14:tracePt t="278246" x="8863013" y="5481638"/>
          <p14:tracePt t="278262" x="8937625" y="5518150"/>
          <p14:tracePt t="278278" x="9024938" y="5530850"/>
          <p14:tracePt t="278295" x="9124950" y="5543550"/>
          <p14:tracePt t="278312" x="9250363" y="5543550"/>
          <p14:tracePt t="278328" x="9363075" y="5494338"/>
          <p14:tracePt t="278344" x="9437688" y="5407025"/>
          <p14:tracePt t="278361" x="9488488" y="5294313"/>
          <p14:tracePt t="278379" x="9501188" y="5168900"/>
          <p14:tracePt t="278381" x="9501188" y="5105400"/>
          <p14:tracePt t="278395" x="9501188" y="5018088"/>
          <p14:tracePt t="278398" x="9501188" y="4930775"/>
          <p14:tracePt t="278412" x="9501188" y="4868863"/>
          <p14:tracePt t="278414" x="9463088" y="4805363"/>
          <p14:tracePt t="278429" x="9413875" y="4718050"/>
          <p14:tracePt t="278446" x="9350375" y="4667250"/>
          <p14:tracePt t="278462" x="9312275" y="4643438"/>
          <p14:tracePt t="278478" x="9301163" y="4630738"/>
          <p14:tracePt t="278495" x="9288463" y="4630738"/>
          <p14:tracePt t="278512" x="9263063" y="4630738"/>
          <p14:tracePt t="278528" x="9250363" y="4630738"/>
          <p14:tracePt t="278545" x="9224963" y="4630738"/>
          <p14:tracePt t="278562" x="9175750" y="4643438"/>
          <p14:tracePt t="278566" x="9150350" y="4667250"/>
          <p14:tracePt t="278579" x="9112250" y="4718050"/>
          <p14:tracePt t="278583" x="9099550" y="4756150"/>
          <p14:tracePt t="278596" x="9075738" y="4830763"/>
          <p14:tracePt t="278598" x="9050338" y="4918075"/>
          <p14:tracePt t="278613" x="9012238" y="5056188"/>
          <p14:tracePt t="278630" x="8986838" y="5205413"/>
          <p14:tracePt t="278646" x="8986838" y="5330825"/>
          <p14:tracePt t="278662" x="8986838" y="5468938"/>
          <p14:tracePt t="278679" x="8986838" y="5568950"/>
          <p14:tracePt t="278695" x="9037638" y="5619750"/>
          <p14:tracePt t="278712" x="9112250" y="5668963"/>
          <p14:tracePt t="278730" x="9224963" y="5694363"/>
          <p14:tracePt t="278734" x="9263063" y="5707063"/>
          <p14:tracePt t="278746" x="9301163" y="5707063"/>
          <p14:tracePt t="278750" x="9337675" y="5707063"/>
          <p14:tracePt t="278762" x="9375775" y="5707063"/>
          <p14:tracePt t="278765" x="9413875" y="5707063"/>
          <p14:tracePt t="278780" x="9437688" y="5707063"/>
          <p14:tracePt t="278782" x="9463088" y="5707063"/>
          <p14:tracePt t="278797" x="9488488" y="5681663"/>
          <p14:tracePt t="278799" x="9525000" y="5656263"/>
          <p14:tracePt t="278813" x="9575800" y="5556250"/>
          <p14:tracePt t="278829" x="9588500" y="5507038"/>
          <p14:tracePt t="278832" x="9601200" y="5443538"/>
          <p14:tracePt t="278846" x="9626600" y="5305425"/>
          <p14:tracePt t="278863" x="9637713" y="5168900"/>
          <p14:tracePt t="278880" x="9637713" y="5030788"/>
          <p14:tracePt t="278895" x="9550400" y="4930775"/>
          <p14:tracePt t="278913" x="9475788" y="4856163"/>
          <p14:tracePt t="278930" x="9413875" y="4818063"/>
          <p14:tracePt t="278934" x="9388475" y="4805363"/>
          <p14:tracePt t="278946" x="9350375" y="4792663"/>
          <p14:tracePt t="278949" x="9312275" y="4792663"/>
          <p14:tracePt t="278964" x="9288463" y="4779963"/>
          <p14:tracePt t="278966" x="9263063" y="4768850"/>
          <p14:tracePt t="278980" x="9224963" y="4768850"/>
          <p14:tracePt t="278982" x="9188450" y="4768850"/>
          <p14:tracePt t="278997" x="9099550" y="4768850"/>
          <p14:tracePt t="279014" x="9037638" y="4768850"/>
          <p14:tracePt t="279030" x="8999538" y="4768850"/>
          <p14:tracePt t="279048" x="8975725" y="4768850"/>
          <p14:tracePt t="279070" x="8963025" y="4779963"/>
          <p14:tracePt t="279087" x="8963025" y="4792663"/>
          <p14:tracePt t="279097" x="8963025" y="4805363"/>
          <p14:tracePt t="279113" x="8963025" y="4830763"/>
          <p14:tracePt t="279129" x="8963025" y="4856163"/>
          <p14:tracePt t="279145" x="8963025" y="4892675"/>
          <p14:tracePt t="279162" x="8999538" y="4918075"/>
          <p14:tracePt t="279179" x="9050338" y="4943475"/>
          <p14:tracePt t="279181" x="9088438" y="4956175"/>
          <p14:tracePt t="279195" x="9124950" y="4956175"/>
          <p14:tracePt t="279197" x="9163050" y="4956175"/>
          <p14:tracePt t="279212" x="9188450" y="4968875"/>
          <p14:tracePt t="279229" x="9212263" y="4968875"/>
          <p14:tracePt t="279309" x="9212263" y="4930775"/>
          <p14:tracePt t="279317" x="9212263" y="4892675"/>
          <p14:tracePt t="279330" x="9212263" y="4856163"/>
          <p14:tracePt t="279348" x="9112250" y="4756150"/>
          <p14:tracePt t="279351" x="9063038" y="4743450"/>
          <p14:tracePt t="279364" x="8999538" y="4718050"/>
          <p14:tracePt t="279366" x="8937625" y="4692650"/>
          <p14:tracePt t="279381" x="8850313" y="4679950"/>
          <p14:tracePt t="279382" x="8774113" y="4656138"/>
          <p14:tracePt t="279397" x="8624888" y="4605338"/>
          <p14:tracePt t="279413" x="8486775" y="4567238"/>
          <p14:tracePt t="279430" x="8374063" y="4554538"/>
          <p14:tracePt t="279447" x="8274050" y="4554538"/>
          <p14:tracePt t="279463" x="8186738" y="4543425"/>
          <p14:tracePt t="279480" x="8110538" y="4530725"/>
          <p14:tracePt t="279497" x="7999413" y="4505325"/>
          <p14:tracePt t="279513" x="7861300" y="4505325"/>
          <p14:tracePt t="279530" x="7697788" y="4479925"/>
          <p14:tracePt t="279547" x="7497763" y="4479925"/>
          <p14:tracePt t="279550" x="7410450" y="4479925"/>
          <p14:tracePt t="279564" x="7335838" y="4479925"/>
          <p14:tracePt t="279565" x="7272338" y="4479925"/>
          <p14:tracePt t="279581" x="7134225" y="4479925"/>
          <p14:tracePt t="279597" x="6997700" y="4479925"/>
          <p14:tracePt t="279613" x="6910388" y="4479925"/>
          <p14:tracePt t="279630" x="6834188" y="4479925"/>
          <p14:tracePt t="279647" x="6759575" y="4479925"/>
          <p14:tracePt t="279663" x="6684963" y="4479925"/>
          <p14:tracePt t="279680" x="6621463" y="4479925"/>
          <p14:tracePt t="279696" x="6559550" y="4492625"/>
          <p14:tracePt t="279713" x="6496050" y="4492625"/>
          <p14:tracePt t="279730" x="6421438" y="4505325"/>
          <p14:tracePt t="279747" x="6359525" y="4505325"/>
          <p14:tracePt t="279748" x="6321425" y="4518025"/>
          <p14:tracePt t="279763" x="6296025" y="4530725"/>
          <p14:tracePt t="279780" x="6234113" y="4530725"/>
          <p14:tracePt t="279797" x="6208713" y="4543425"/>
          <p14:tracePt t="279813" x="6183313" y="4543425"/>
          <p14:tracePt t="279830" x="6157913" y="4543425"/>
          <p14:tracePt t="279846" x="6146800" y="4543425"/>
          <p14:tracePt t="279863" x="6134100" y="4543425"/>
          <p14:tracePt t="279958" x="6157913" y="4543425"/>
          <p14:tracePt t="279966" x="6196013" y="4518025"/>
          <p14:tracePt t="279973" x="6270625" y="4467225"/>
          <p14:tracePt t="279982" x="6383338" y="4418013"/>
          <p14:tracePt t="280000" x="6659563" y="4292600"/>
          <p14:tracePt t="280015" x="7010400" y="4105275"/>
          <p14:tracePt t="280032" x="7397750" y="3892550"/>
          <p14:tracePt t="280049" x="7723188" y="3754438"/>
          <p14:tracePt t="280066" x="8010525" y="3641725"/>
          <p14:tracePt t="280070" x="8148638" y="3579813"/>
          <p14:tracePt t="280082" x="8274050" y="3529013"/>
          <p14:tracePt t="280085" x="8399463" y="3490913"/>
          <p14:tracePt t="280100" x="8499475" y="3454400"/>
          <p14:tracePt t="280102" x="8612188" y="3403600"/>
          <p14:tracePt t="280117" x="8763000" y="3390900"/>
          <p14:tracePt t="280133" x="8912225" y="3341688"/>
          <p14:tracePt t="280150" x="9012238" y="3316288"/>
          <p14:tracePt t="280166" x="9112250" y="3290888"/>
          <p14:tracePt t="280184" x="9199563" y="3278188"/>
          <p14:tracePt t="280199" x="9250363" y="3254375"/>
          <p14:tracePt t="280216" x="9312275" y="3241675"/>
          <p14:tracePt t="280233" x="9350375" y="3228975"/>
          <p14:tracePt t="280249" x="9363075" y="3228975"/>
          <p14:tracePt t="280267" x="9388475" y="3216275"/>
          <p14:tracePt t="280270" x="9401175" y="3216275"/>
          <p14:tracePt t="280286" x="9413875" y="3216275"/>
          <p14:tracePt t="280502" x="9424988" y="3216275"/>
          <p14:tracePt t="280510" x="9437688" y="3216275"/>
          <p14:tracePt t="280518" x="9450388" y="3203575"/>
          <p14:tracePt t="280535" x="9488488" y="3203575"/>
          <p14:tracePt t="280551" x="9537700" y="3203575"/>
          <p14:tracePt t="280567" x="9588500" y="3203575"/>
          <p14:tracePt t="280584" x="9637713" y="3190875"/>
          <p14:tracePt t="280599" x="9675813" y="3178175"/>
          <p14:tracePt t="280617" x="9713913" y="3178175"/>
          <p14:tracePt t="280633" x="9763125" y="3178175"/>
          <p14:tracePt t="280651" x="9801225" y="3178175"/>
          <p14:tracePt t="280668" x="9813925" y="3178175"/>
          <p14:tracePt t="280686" x="9839325" y="3178175"/>
          <p14:tracePt t="280701" x="9852025" y="3178175"/>
          <p14:tracePt t="280718" x="9888538" y="3178175"/>
          <p14:tracePt t="280734" x="9913938" y="3178175"/>
          <p14:tracePt t="280752" x="9939338" y="3178175"/>
          <p14:tracePt t="280768" x="9952038" y="3178175"/>
          <p14:tracePt t="281590" x="9913938" y="3178175"/>
          <p14:tracePt t="281598" x="9875838" y="3178175"/>
          <p14:tracePt t="281606" x="9826625" y="3178175"/>
          <p14:tracePt t="281621" x="9726613" y="3178175"/>
          <p14:tracePt t="281637" x="9663113" y="3178175"/>
          <p14:tracePt t="281641" x="9588500" y="3190875"/>
          <p14:tracePt t="281654" x="9424988" y="3216275"/>
          <p14:tracePt t="281670" x="9288463" y="3254375"/>
          <p14:tracePt t="281687" x="9175750" y="3267075"/>
          <p14:tracePt t="281705" x="9099550" y="3316288"/>
          <p14:tracePt t="281720" x="9037638" y="3328988"/>
          <p14:tracePt t="281737" x="8986838" y="3354388"/>
          <p14:tracePt t="281754" x="8950325" y="3354388"/>
          <p14:tracePt t="281758" x="8924925" y="3367088"/>
          <p14:tracePt t="281770" x="8899525" y="3378200"/>
          <p14:tracePt t="281773" x="8874125" y="3378200"/>
          <p14:tracePt t="281788" x="8863013" y="3378200"/>
          <p14:tracePt t="281791" x="8824913" y="3390900"/>
          <p14:tracePt t="281804" x="8786813" y="3390900"/>
          <p14:tracePt t="281806" x="8763000" y="3390900"/>
          <p14:tracePt t="281821" x="8674100" y="3416300"/>
          <p14:tracePt t="281838" x="8561388" y="3441700"/>
          <p14:tracePt t="281854" x="8448675" y="3454400"/>
          <p14:tracePt t="281871" x="8386763" y="3479800"/>
          <p14:tracePt t="281887" x="8348663" y="3490913"/>
          <p14:tracePt t="281904" x="8312150" y="3516313"/>
          <p14:tracePt t="281920" x="8261350" y="3516313"/>
          <p14:tracePt t="281938" x="8248650" y="3529013"/>
          <p14:tracePt t="281954" x="8223250" y="3529013"/>
          <p14:tracePt t="281971" x="8161338" y="3541713"/>
          <p14:tracePt t="281974" x="8135938" y="3554413"/>
          <p14:tracePt t="281988" x="8099425" y="3579813"/>
          <p14:tracePt t="281991" x="8061325" y="3590925"/>
          <p14:tracePt t="282005" x="7935913" y="3667125"/>
          <p14:tracePt t="282021" x="7897813" y="3703638"/>
          <p14:tracePt t="282038" x="7835900" y="3779838"/>
          <p14:tracePt t="282054" x="7785100" y="3829050"/>
          <p14:tracePt t="282072" x="7723188" y="3905250"/>
          <p14:tracePt t="282088" x="7673975" y="3954463"/>
          <p14:tracePt t="282104" x="7635875" y="4029075"/>
          <p14:tracePt t="282121" x="7610475" y="4079875"/>
          <p14:tracePt t="282139" x="7585075" y="4129088"/>
          <p14:tracePt t="282143" x="7572375" y="4154488"/>
          <p14:tracePt t="282155" x="7561263" y="4192588"/>
          <p14:tracePt t="282158" x="7548563" y="4241800"/>
          <p14:tracePt t="282172" x="7535863" y="4279900"/>
          <p14:tracePt t="282174" x="7535863" y="4318000"/>
          <p14:tracePt t="282189" x="7535863" y="4392613"/>
          <p14:tracePt t="282205" x="7535863" y="4443413"/>
          <p14:tracePt t="282222" x="7535863" y="4479925"/>
          <p14:tracePt t="282238" x="7535863" y="4530725"/>
          <p14:tracePt t="282254" x="7561263" y="4567238"/>
          <p14:tracePt t="282271" x="7572375" y="4579938"/>
          <p14:tracePt t="282294" x="7572375" y="4592638"/>
          <p14:tracePt t="282327" x="7585075" y="4592638"/>
          <p14:tracePt t="282335" x="7597775" y="4592638"/>
          <p14:tracePt t="282359" x="7610475" y="4605338"/>
          <p14:tracePt t="282365" x="7623175" y="4605338"/>
          <p14:tracePt t="282382" x="7635875" y="4605338"/>
          <p14:tracePt t="282389" x="7648575" y="4605338"/>
          <p14:tracePt t="282406" x="7685088" y="4605338"/>
          <p14:tracePt t="282422" x="7710488" y="4605338"/>
          <p14:tracePt t="282439" x="7761288" y="4618038"/>
          <p14:tracePt t="282456" x="7797800" y="4618038"/>
          <p14:tracePt t="282471" x="7835900" y="4618038"/>
          <p14:tracePt t="282489" x="7861300" y="4618038"/>
          <p14:tracePt t="282505" x="7886700" y="4618038"/>
          <p14:tracePt t="282526" x="7897813" y="4618038"/>
          <p14:tracePt t="282758" x="7886700" y="4618038"/>
          <p14:tracePt t="282773" x="7874000" y="4618038"/>
          <p14:tracePt t="282781" x="7848600" y="4618038"/>
          <p14:tracePt t="282798" x="7835900" y="4618038"/>
          <p14:tracePt t="282807" x="7810500" y="4618038"/>
          <p14:tracePt t="282823" x="7785100" y="4618038"/>
          <p14:tracePt t="282840" x="7735888" y="4705350"/>
          <p14:tracePt t="282856" x="7710488" y="4792663"/>
          <p14:tracePt t="282873" x="7710488" y="4879975"/>
          <p14:tracePt t="282890" x="7710488" y="4943475"/>
          <p14:tracePt t="282893" x="7710488" y="4956175"/>
          <p14:tracePt t="282910" x="7710488" y="4968875"/>
          <p14:tracePt t="282923" x="7710488" y="4981575"/>
          <p14:tracePt t="282940" x="7710488" y="4992688"/>
          <p14:tracePt t="282944" x="7723188" y="4992688"/>
          <p14:tracePt t="282958" x="7748588" y="5018088"/>
          <p14:tracePt t="282974" x="7823200" y="5056188"/>
          <p14:tracePt t="282991" x="7910513" y="5068888"/>
          <p14:tracePt t="283008" x="8023225" y="5092700"/>
          <p14:tracePt t="283023" x="8110538" y="5105400"/>
          <p14:tracePt t="283040" x="8235950" y="5130800"/>
          <p14:tracePt t="283057" x="8399463" y="5130800"/>
          <p14:tracePt t="283074" x="8537575" y="5130800"/>
          <p14:tracePt t="283090" x="8624888" y="5130800"/>
          <p14:tracePt t="283094" x="8650288" y="5143500"/>
          <p14:tracePt t="283158" x="8612188" y="5143500"/>
          <p14:tracePt t="283166" x="8548688" y="5130800"/>
          <p14:tracePt t="283174" x="8461375" y="5118100"/>
          <p14:tracePt t="283191" x="8324850" y="5092700"/>
          <p14:tracePt t="283207" x="8248650" y="5092700"/>
          <p14:tracePt t="283326" x="8261350" y="5092700"/>
          <p14:tracePt t="283334" x="8299450" y="5092700"/>
          <p14:tracePt t="283341" x="8335963" y="5092700"/>
          <p14:tracePt t="283358" x="8448675" y="5118100"/>
          <p14:tracePt t="283375" x="8574088" y="5130800"/>
          <p14:tracePt t="283391" x="8637588" y="5143500"/>
          <p14:tracePt t="283407" x="8661400" y="5143500"/>
          <p14:tracePt t="283424" x="8661400" y="5156200"/>
          <p14:tracePt t="283478" x="8650288" y="5156200"/>
          <p14:tracePt t="283486" x="8612188" y="5156200"/>
          <p14:tracePt t="283494" x="8574088" y="5156200"/>
          <p14:tracePt t="283509" x="8537575" y="5156200"/>
          <p14:tracePt t="283527" x="8499475" y="5156200"/>
          <p14:tracePt t="283542" x="8486775" y="5156200"/>
          <p14:tracePt t="283662" x="8512175" y="5156200"/>
          <p14:tracePt t="283670" x="8524875" y="5168900"/>
          <p14:tracePt t="283677" x="8537575" y="5168900"/>
          <p14:tracePt t="283692" x="8561388" y="5168900"/>
          <p14:tracePt t="283709" x="8574088" y="5168900"/>
          <p14:tracePt t="283862" x="8586788" y="5168900"/>
          <p14:tracePt t="283870" x="8599488" y="5168900"/>
          <p14:tracePt t="283886" x="8612188" y="5181600"/>
          <p14:tracePt t="283894" x="8624888" y="5181600"/>
          <p14:tracePt t="283911" x="8650288" y="5181600"/>
          <p14:tracePt t="283926" x="8686800" y="5205413"/>
          <p14:tracePt t="283943" x="8737600" y="5205413"/>
          <p14:tracePt t="283960" x="8763000" y="5205413"/>
          <p14:tracePt t="283975" x="8799513" y="5218113"/>
          <p14:tracePt t="283993" x="8837613" y="5218113"/>
          <p14:tracePt t="284010" x="8874125" y="5218113"/>
          <p14:tracePt t="284025" x="8924925" y="5243513"/>
          <p14:tracePt t="284043" x="8975725" y="5243513"/>
          <p14:tracePt t="284046" x="8986838" y="5256213"/>
          <p14:tracePt t="284060" x="9012238" y="5256213"/>
          <p14:tracePt t="284062" x="9024938" y="5256213"/>
          <p14:tracePt t="284077" x="9037638" y="5268913"/>
          <p14:tracePt t="284094" x="9050338" y="5268913"/>
          <p14:tracePt t="284214" x="9063038" y="5268913"/>
          <p14:tracePt t="284246" x="9075738" y="5268913"/>
          <p14:tracePt t="284270" x="9088438" y="5268913"/>
          <p14:tracePt t="284278" x="9099550" y="5268913"/>
          <p14:tracePt t="284286" x="9099550" y="5281613"/>
          <p14:tracePt t="284294" x="9112250" y="5281613"/>
          <p14:tracePt t="284318" x="9124950" y="5281613"/>
          <p14:tracePt t="284327" x="9137650" y="5281613"/>
          <p14:tracePt t="284345" x="9150350" y="5281613"/>
          <p14:tracePt t="284362" x="9188450" y="5281613"/>
          <p14:tracePt t="284378" x="9199563" y="5281613"/>
          <p14:tracePt t="284395" x="9224963" y="5281613"/>
          <p14:tracePt t="284398" x="9250363" y="5294313"/>
          <p14:tracePt t="284412" x="9288463" y="5305425"/>
          <p14:tracePt t="284414" x="9301163" y="5305425"/>
          <p14:tracePt t="284430" x="9324975" y="5305425"/>
          <p14:tracePt t="284433" x="9350375" y="5305425"/>
          <p14:tracePt t="284446" x="9375775" y="5305425"/>
          <p14:tracePt t="284448" x="9401175" y="5305425"/>
          <p14:tracePt t="284463" x="9437688" y="5305425"/>
          <p14:tracePt t="284479" x="9450388" y="5305425"/>
          <p14:tracePt t="284496" x="9463088" y="5305425"/>
          <p14:tracePt t="284498" x="9475788" y="5305425"/>
          <p14:tracePt t="284512" x="9501188" y="5305425"/>
          <p14:tracePt t="284529" x="9513888" y="5294313"/>
          <p14:tracePt t="284545" x="9525000" y="5281613"/>
          <p14:tracePt t="284562" x="9537700" y="5243513"/>
          <p14:tracePt t="284580" x="9563100" y="5218113"/>
          <p14:tracePt t="284582" x="9575800" y="5205413"/>
          <p14:tracePt t="284596" x="9588500" y="5194300"/>
          <p14:tracePt t="284614" x="9588500" y="5181600"/>
          <p14:tracePt t="284695" x="9588500" y="5168900"/>
          <p14:tracePt t="284701" x="9588500" y="5156200"/>
          <p14:tracePt t="284713" x="9588500" y="5143500"/>
          <p14:tracePt t="284729" x="9588500" y="5092700"/>
          <p14:tracePt t="284746" x="9588500" y="5056188"/>
          <p14:tracePt t="284749" x="9588500" y="5030788"/>
          <p14:tracePt t="284762" x="9588500" y="4992688"/>
          <p14:tracePt t="284780" x="9588500" y="4930775"/>
          <p14:tracePt t="284783" x="9588500" y="4905375"/>
          <p14:tracePt t="284796" x="9575800" y="4879975"/>
          <p14:tracePt t="284799" x="9563100" y="4856163"/>
          <p14:tracePt t="284814" x="9525000" y="4779963"/>
          <p14:tracePt t="284830" x="9513888" y="4756150"/>
          <p14:tracePt t="284833" x="9488488" y="4730750"/>
          <p14:tracePt t="284847" x="9450388" y="4667250"/>
          <p14:tracePt t="284863" x="9424988" y="4643438"/>
          <p14:tracePt t="284880" x="9413875" y="4618038"/>
          <p14:tracePt t="284897" x="9413875" y="4605338"/>
          <p14:tracePt t="284913" x="9401175" y="4605338"/>
          <p14:tracePt t="284930" x="9388475" y="4592638"/>
          <p14:tracePt t="284948" x="9388475" y="4579938"/>
          <p14:tracePt t="285006" x="9375775" y="4579938"/>
          <p14:tracePt t="285022" x="9363075" y="4579938"/>
          <p14:tracePt t="285032" x="9350375" y="4579938"/>
          <p14:tracePt t="285048" x="9301163" y="4618038"/>
          <p14:tracePt t="285064" x="9212263" y="4667250"/>
          <p14:tracePt t="285081" x="9163050" y="4756150"/>
          <p14:tracePt t="285097" x="9124950" y="4818063"/>
          <p14:tracePt t="285114" x="9088438" y="4892675"/>
          <p14:tracePt t="285117" x="9075738" y="4930775"/>
          <p14:tracePt t="285130" x="9075738" y="4956175"/>
          <p14:tracePt t="285133" x="9075738" y="4981575"/>
          <p14:tracePt t="285147" x="9063038" y="5005388"/>
          <p14:tracePt t="285150" x="9063038" y="5030788"/>
          <p14:tracePt t="285164" x="9063038" y="5068888"/>
          <p14:tracePt t="285167" x="9063038" y="5081588"/>
          <p14:tracePt t="285184" x="9063038" y="5130800"/>
          <p14:tracePt t="285198" x="9063038" y="5168900"/>
          <p14:tracePt t="285214" x="9063038" y="5194300"/>
          <p14:tracePt t="285231" x="9063038" y="5256213"/>
          <p14:tracePt t="285248" x="9063038" y="5268913"/>
          <p14:tracePt t="285264" x="9075738" y="5305425"/>
          <p14:tracePt t="285281" x="9099550" y="5356225"/>
          <p14:tracePt t="285297" x="9137650" y="5381625"/>
          <p14:tracePt t="285314" x="9175750" y="5418138"/>
          <p14:tracePt t="285318" x="9188450" y="5430838"/>
          <p14:tracePt t="285331" x="9212263" y="5443538"/>
          <p14:tracePt t="285335" x="9224963" y="5443538"/>
          <p14:tracePt t="285348" x="9250363" y="5456238"/>
          <p14:tracePt t="285352" x="9263063" y="5468938"/>
          <p14:tracePt t="285366" x="9275763" y="5468938"/>
          <p14:tracePt t="285381" x="9312275" y="5481638"/>
          <p14:tracePt t="285398" x="9337675" y="5481638"/>
          <p14:tracePt t="285414" x="9363075" y="5481638"/>
          <p14:tracePt t="285432" x="9388475" y="5481638"/>
          <p14:tracePt t="285448" x="9413875" y="5481638"/>
          <p14:tracePt t="285465" x="9450388" y="5443538"/>
          <p14:tracePt t="285481" x="9501188" y="5356225"/>
          <p14:tracePt t="285498" x="9537700" y="5256213"/>
          <p14:tracePt t="285514" x="9575800" y="5143500"/>
          <p14:tracePt t="285518" x="9575800" y="5081588"/>
          <p14:tracePt t="285532" x="9575800" y="5030788"/>
          <p14:tracePt t="285534" x="9575800" y="4992688"/>
          <p14:tracePt t="285548" x="9575800" y="4943475"/>
          <p14:tracePt t="285551" x="9575800" y="4892675"/>
          <p14:tracePt t="285565" x="9575800" y="4856163"/>
          <p14:tracePt t="285568" x="9575800" y="4830763"/>
          <p14:tracePt t="285582" x="9575800" y="4768850"/>
          <p14:tracePt t="285599" x="9550400" y="4743450"/>
          <p14:tracePt t="285615" x="9537700" y="4718050"/>
          <p14:tracePt t="285632" x="9525000" y="4718050"/>
          <p14:tracePt t="285649" x="9513888" y="4718050"/>
          <p14:tracePt t="285665" x="9488488" y="4718050"/>
          <p14:tracePt t="285681" x="9463088" y="4718050"/>
          <p14:tracePt t="285699" x="9413875" y="4718050"/>
          <p14:tracePt t="285702" x="9388475" y="4718050"/>
          <p14:tracePt t="285715" x="9375775" y="4718050"/>
          <p14:tracePt t="285719" x="9350375" y="4718050"/>
          <p14:tracePt t="285732" x="9337675" y="4718050"/>
          <p14:tracePt t="285749" x="9324975" y="4718050"/>
          <p14:tracePt t="285766" x="9301163" y="4730750"/>
          <p14:tracePt t="285782" x="9275763" y="4768850"/>
          <p14:tracePt t="285799" x="9275763" y="4779963"/>
          <p14:tracePt t="285816" x="9237663" y="4868863"/>
          <p14:tracePt t="285832" x="9237663" y="4930775"/>
          <p14:tracePt t="285849" x="9237663" y="4992688"/>
          <p14:tracePt t="285865" x="9237663" y="5043488"/>
          <p14:tracePt t="285882" x="9237663" y="5081588"/>
          <p14:tracePt t="285886" x="9237663" y="5105400"/>
          <p14:tracePt t="285899" x="9237663" y="5118100"/>
          <p14:tracePt t="285902" x="9237663" y="5130800"/>
          <p14:tracePt t="285915" x="9250363" y="5143500"/>
          <p14:tracePt t="285933" x="9263063" y="5156200"/>
          <p14:tracePt t="285936" x="9263063" y="5168900"/>
          <p14:tracePt t="285950" x="9301163" y="5181600"/>
          <p14:tracePt t="285966" x="9337675" y="5181600"/>
          <p14:tracePt t="285983" x="9363075" y="5194300"/>
          <p14:tracePt t="285998" x="9401175" y="5194300"/>
          <p14:tracePt t="286015" x="9413875" y="5194300"/>
          <p14:tracePt t="286032" x="9450388" y="5218113"/>
          <p14:tracePt t="286048" x="9475788" y="5218113"/>
          <p14:tracePt t="286065" x="9513888" y="5218113"/>
          <p14:tracePt t="286082" x="9537700" y="5218113"/>
          <p14:tracePt t="286098" x="9550400" y="5218113"/>
          <p14:tracePt t="286101" x="9575800" y="5218113"/>
          <p14:tracePt t="286115" x="9588500" y="5205413"/>
          <p14:tracePt t="286118" x="9601200" y="5181600"/>
          <p14:tracePt t="286132" x="9601200" y="5168900"/>
          <p14:tracePt t="286134" x="9613900" y="5143500"/>
          <p14:tracePt t="286150" x="9637713" y="5092700"/>
          <p14:tracePt t="286166" x="9637713" y="5056188"/>
          <p14:tracePt t="286182" x="9637713" y="5005388"/>
          <p14:tracePt t="286198" x="9637713" y="4956175"/>
          <p14:tracePt t="286216" x="9575800" y="4892675"/>
          <p14:tracePt t="286231" x="9501188" y="4830763"/>
          <p14:tracePt t="286249" x="9424988" y="4779963"/>
          <p14:tracePt t="286265" x="9350375" y="4756150"/>
          <p14:tracePt t="286283" x="9324975" y="4743450"/>
          <p14:tracePt t="286287" x="9301163" y="4743450"/>
          <p14:tracePt t="286303" x="9288463" y="4743450"/>
          <p14:tracePt t="286374" x="9275763" y="4743450"/>
          <p14:tracePt t="286382" x="9263063" y="4743450"/>
          <p14:tracePt t="286400" x="9250363" y="4743450"/>
          <p14:tracePt t="286407" x="9237663" y="4743450"/>
          <p14:tracePt t="286422" x="9212263" y="4743450"/>
          <p14:tracePt t="286432" x="9199563" y="4743450"/>
          <p14:tracePt t="286449" x="9188450" y="4768850"/>
          <p14:tracePt t="286466" x="9175750" y="4805363"/>
          <p14:tracePt t="286483" x="9175750" y="4856163"/>
          <p14:tracePt t="286485" x="9175750" y="4879975"/>
          <p14:tracePt t="286499" x="9163050" y="4918075"/>
          <p14:tracePt t="286502" x="9150350" y="4956175"/>
          <p14:tracePt t="286517" x="9150350" y="5018088"/>
          <p14:tracePt t="286533" x="9150350" y="5092700"/>
          <p14:tracePt t="286550" x="9163050" y="5143500"/>
          <p14:tracePt t="286566" x="9175750" y="5194300"/>
          <p14:tracePt t="286583" x="9199563" y="5218113"/>
          <p14:tracePt t="286599" x="9199563" y="5230813"/>
          <p14:tracePt t="286617" x="9212263" y="5243513"/>
          <p14:tracePt t="286633" x="9224963" y="5243513"/>
          <p14:tracePt t="286650" x="9224963" y="5256213"/>
          <p14:tracePt t="286667" x="9237663" y="5256213"/>
          <p14:tracePt t="286670" x="9250363" y="5256213"/>
          <p14:tracePt t="286684" x="9275763" y="5256213"/>
          <p14:tracePt t="286701" x="9312275" y="5256213"/>
          <p14:tracePt t="286719" x="9375775" y="5256213"/>
          <p14:tracePt t="286734" x="9413875" y="5218113"/>
          <p14:tracePt t="286750" x="9463088" y="5156200"/>
          <p14:tracePt t="286767" x="9513888" y="5043488"/>
          <p14:tracePt t="286783" x="9537700" y="4918075"/>
          <p14:tracePt t="286800" x="9550400" y="4792663"/>
          <p14:tracePt t="286817" x="9537700" y="4679950"/>
          <p14:tracePt t="286833" x="9475788" y="4592638"/>
          <p14:tracePt t="286850" x="9388475" y="4543425"/>
          <p14:tracePt t="286853" x="9363075" y="4530725"/>
          <p14:tracePt t="286868" x="9337675" y="4518025"/>
          <p14:tracePt t="286870" x="9324975" y="4518025"/>
          <p14:tracePt t="286917" x="9301163" y="4518025"/>
          <p14:tracePt t="286926" x="9288463" y="4518025"/>
          <p14:tracePt t="286934" x="9275763" y="4518025"/>
          <p14:tracePt t="286951" x="9237663" y="4554538"/>
          <p14:tracePt t="286968" x="9212263" y="4667250"/>
          <p14:tracePt t="286983" x="9175750" y="4792663"/>
          <p14:tracePt t="287000" x="9175750" y="4905375"/>
          <p14:tracePt t="287017" x="9175750" y="5030788"/>
          <p14:tracePt t="287034" x="9175750" y="5118100"/>
          <p14:tracePt t="287037" x="9175750" y="5156200"/>
          <p14:tracePt t="287051" x="9175750" y="5194300"/>
          <p14:tracePt t="287054" x="9199563" y="5218113"/>
          <p14:tracePt t="287067" x="9212263" y="5243513"/>
          <p14:tracePt t="287070" x="9224963" y="5256213"/>
          <p14:tracePt t="287085" x="9288463" y="5294313"/>
          <p14:tracePt t="287101" x="9324975" y="5318125"/>
          <p14:tracePt t="287118" x="9350375" y="5318125"/>
          <p14:tracePt t="287134" x="9401175" y="5318125"/>
          <p14:tracePt t="287151" x="9424988" y="5318125"/>
          <p14:tracePt t="287167" x="9450388" y="5305425"/>
          <p14:tracePt t="287184" x="9475788" y="5243513"/>
          <p14:tracePt t="287201" x="9501188" y="5168900"/>
          <p14:tracePt t="287218" x="9501188" y="5081588"/>
          <p14:tracePt t="287221" x="9501188" y="5030788"/>
          <p14:tracePt t="287235" x="9501188" y="4992688"/>
          <p14:tracePt t="287238" x="9475788" y="4943475"/>
          <p14:tracePt t="287252" x="9437688" y="4918075"/>
          <p14:tracePt t="287254" x="9413875" y="4892675"/>
          <p14:tracePt t="287268" x="9388475" y="4879975"/>
          <p14:tracePt t="287272" x="9375775" y="4868863"/>
          <p14:tracePt t="287285" x="9363075" y="4868863"/>
          <p14:tracePt t="287358" x="9350375" y="4868863"/>
          <p14:tracePt t="287366" x="9337675" y="4868863"/>
          <p14:tracePt t="287374" x="9324975" y="4879975"/>
          <p14:tracePt t="287385" x="9312275" y="4918075"/>
          <p14:tracePt t="287402" x="9312275" y="4992688"/>
          <p14:tracePt t="287418" x="9301163" y="5056188"/>
          <p14:tracePt t="287421" x="9301163" y="5081588"/>
          <p14:tracePt t="287436" x="9301163" y="5105400"/>
          <p14:tracePt t="287438" x="9301163" y="5130800"/>
          <p14:tracePt t="287452" x="9301163" y="5156200"/>
          <p14:tracePt t="287455" x="9301163" y="5181600"/>
          <p14:tracePt t="287470" x="9312275" y="5205413"/>
          <p14:tracePt t="287486" x="9350375" y="5230813"/>
          <p14:tracePt t="287502" x="9401175" y="5230813"/>
          <p14:tracePt t="287519" x="9424988" y="5230813"/>
          <p14:tracePt t="287535" x="9463088" y="5243513"/>
          <p14:tracePt t="287552" x="9488488" y="5243513"/>
          <p14:tracePt t="287568" x="9525000" y="5218113"/>
          <p14:tracePt t="287585" x="9537700" y="5168900"/>
          <p14:tracePt t="287602" x="9537700" y="5105400"/>
          <p14:tracePt t="287605" x="9537700" y="5068888"/>
          <p14:tracePt t="287619" x="9537700" y="5018088"/>
          <p14:tracePt t="287622" x="9525000" y="4981575"/>
          <p14:tracePt t="287636" x="9475788" y="4943475"/>
          <p14:tracePt t="287638" x="9413875" y="4892675"/>
          <p14:tracePt t="287654" x="9337675" y="4856163"/>
          <p14:tracePt t="287670" x="9312275" y="4856163"/>
          <p14:tracePt t="287702" x="9301163" y="4856163"/>
          <p14:tracePt t="287709" x="9275763" y="4868863"/>
          <p14:tracePt t="287719" x="9250363" y="4892675"/>
          <p14:tracePt t="287735" x="9224963" y="4968875"/>
          <p14:tracePt t="287752" x="9212263" y="5030788"/>
          <p14:tracePt t="287769" x="9212263" y="5043488"/>
          <p14:tracePt t="287786" x="9212263" y="5056188"/>
          <p14:tracePt t="287803" x="9212263" y="5068888"/>
          <p14:tracePt t="287820" x="9237663" y="5068888"/>
          <p14:tracePt t="287822" x="9263063" y="5068888"/>
          <p14:tracePt t="287837" x="9337675" y="5068888"/>
          <p14:tracePt t="287853" x="9388475" y="5056188"/>
          <p14:tracePt t="287870" x="9463088" y="5018088"/>
          <p14:tracePt t="287886" x="9475788" y="4992688"/>
          <p14:tracePt t="287904" x="9488488" y="4968875"/>
          <p14:tracePt t="287920" x="9488488" y="4943475"/>
          <p14:tracePt t="287936" x="9488488" y="4930775"/>
          <p14:tracePt t="288086" x="9475788" y="4930775"/>
          <p14:tracePt t="288094" x="9463088" y="4930775"/>
          <p14:tracePt t="288118" x="9450388" y="4930775"/>
          <p14:tracePt t="288342" x="9437688" y="4930775"/>
          <p14:tracePt t="288358" x="9424988" y="4943475"/>
          <p14:tracePt t="288382" x="9413875" y="4943475"/>
          <p14:tracePt t="288390" x="9413875" y="4956175"/>
          <p14:tracePt t="288406" x="9413875" y="4968875"/>
          <p14:tracePt t="288766" x="9401175" y="4968875"/>
          <p14:tracePt t="288774" x="9388475" y="4968875"/>
          <p14:tracePt t="288789" x="9375775" y="4981575"/>
          <p14:tracePt t="288822" x="9363075" y="4992688"/>
          <p14:tracePt t="288871" x="9363075" y="5005388"/>
          <p14:tracePt t="289055" x="9337675" y="4992688"/>
          <p14:tracePt t="289061" x="9288463" y="4956175"/>
          <p14:tracePt t="289072" x="9224963" y="4856163"/>
          <p14:tracePt t="289089" x="9063038" y="4643438"/>
          <p14:tracePt t="289106" x="8824913" y="4392613"/>
          <p14:tracePt t="289123" x="8574088" y="4141788"/>
          <p14:tracePt t="289126" x="8474075" y="4041775"/>
          <p14:tracePt t="289140" x="8399463" y="3967163"/>
          <p14:tracePt t="289142" x="8335963" y="3892550"/>
          <p14:tracePt t="289157" x="8274050" y="3829050"/>
          <p14:tracePt t="289159" x="8212138" y="3767138"/>
          <p14:tracePt t="289173" x="8099425" y="3654425"/>
          <p14:tracePt t="289190" x="7999413" y="3541713"/>
          <p14:tracePt t="289207" x="7886700" y="3403600"/>
          <p14:tracePt t="289223" x="7773988" y="3254375"/>
          <p14:tracePt t="289240" x="7661275" y="3078163"/>
          <p14:tracePt t="289256" x="7535863" y="2916238"/>
          <p14:tracePt t="289273" x="7423150" y="2790825"/>
          <p14:tracePt t="289291" x="7310438" y="2678113"/>
          <p14:tracePt t="289294" x="7246938" y="2627313"/>
          <p14:tracePt t="289308" x="7185025" y="2603500"/>
          <p14:tracePt t="289310" x="7123113" y="2565400"/>
          <p14:tracePt t="289324" x="7085013" y="2540000"/>
          <p14:tracePt t="289327" x="7059613" y="2527300"/>
          <p14:tracePt t="289340" x="7046913" y="2516188"/>
          <p14:tracePt t="289343" x="7021513" y="2503488"/>
          <p14:tracePt t="289358" x="6997700" y="2503488"/>
          <p14:tracePt t="289375" x="6985000" y="2490788"/>
          <p14:tracePt t="289429" x="6972300" y="2490788"/>
          <p14:tracePt t="289439" x="6959600" y="2490788"/>
          <p14:tracePt t="289447" x="6934200" y="2490788"/>
          <p14:tracePt t="289458" x="6910388" y="2503488"/>
          <p14:tracePt t="289462" x="6884988" y="2527300"/>
          <p14:tracePt t="289475" x="6859588" y="2540000"/>
          <p14:tracePt t="289478" x="6821488" y="2578100"/>
          <p14:tracePt t="289492" x="6797675" y="2603500"/>
          <p14:tracePt t="289495" x="6772275" y="2627313"/>
          <p14:tracePt t="289510" x="6708775" y="2678113"/>
          <p14:tracePt t="289526" x="6596063" y="2740025"/>
          <p14:tracePt t="289542" x="6472238" y="2816225"/>
          <p14:tracePt t="289560" x="6321425" y="2878138"/>
          <p14:tracePt t="289576" x="6196013" y="2941638"/>
          <p14:tracePt t="289592" x="6083300" y="2978150"/>
          <p14:tracePt t="289609" x="6008688" y="2990850"/>
          <p14:tracePt t="289625" x="5983288" y="3003550"/>
          <p14:tracePt t="289641" x="5970588" y="3016250"/>
          <p14:tracePt t="289658" x="5945188" y="3028950"/>
          <p14:tracePt t="289686" x="5932488" y="3028950"/>
          <p14:tracePt t="289693" x="5932488" y="3041650"/>
          <p14:tracePt t="289782" x="5921375" y="3041650"/>
          <p14:tracePt t="289806" x="5908675" y="3054350"/>
          <p14:tracePt t="289814" x="5895975" y="3054350"/>
          <p14:tracePt t="289839" x="5883275" y="3065463"/>
          <p14:tracePt t="289871" x="5870575" y="3065463"/>
          <p14:tracePt t="289877" x="5870575" y="3078163"/>
          <p14:tracePt t="290166" x="5870575" y="3090863"/>
          <p14:tracePt t="290198" x="5870575" y="3103563"/>
          <p14:tracePt t="290222" x="5870575" y="3116263"/>
          <p14:tracePt t="290230" x="5870575" y="3128963"/>
          <p14:tracePt t="290263" x="5870575" y="3141663"/>
          <p14:tracePt t="290294" x="5870575" y="3154363"/>
          <p14:tracePt t="290318" x="5870575" y="3165475"/>
          <p14:tracePt t="290326" x="5883275" y="3165475"/>
          <p14:tracePt t="290333" x="5883275" y="3178175"/>
          <p14:tracePt t="290343" x="5883275" y="3190875"/>
          <p14:tracePt t="290366" x="5883275" y="3203575"/>
          <p14:tracePt t="290382" x="5883275" y="3216275"/>
          <p14:tracePt t="290393" x="5883275" y="3228975"/>
          <p14:tracePt t="290410" x="5883275" y="3278188"/>
          <p14:tracePt t="290414" x="5857875" y="3316288"/>
          <p14:tracePt t="290427" x="5832475" y="3341688"/>
          <p14:tracePt t="290430" x="5795963" y="3378200"/>
          <p14:tracePt t="290442" x="5732463" y="3403600"/>
          <p14:tracePt t="290460" x="5619750" y="3479800"/>
          <p14:tracePt t="290461" x="5557838" y="3516313"/>
          <p14:tracePt t="290477" x="5407025" y="3579813"/>
          <p14:tracePt t="290495" x="5281613" y="3616325"/>
          <p14:tracePt t="290510" x="5157788" y="3667125"/>
          <p14:tracePt t="290527" x="5006975" y="3703638"/>
          <p14:tracePt t="290543" x="4868863" y="3741738"/>
          <p14:tracePt t="290560" x="4732338" y="3767138"/>
          <p14:tracePt t="290577" x="4556125" y="3803650"/>
          <p14:tracePt t="290594" x="4418013" y="3829050"/>
          <p14:tracePt t="290598" x="4343400" y="3829050"/>
          <p14:tracePt t="290610" x="4294188" y="3841750"/>
          <p14:tracePt t="290614" x="4256088" y="3841750"/>
          <p14:tracePt t="290628" x="4205288" y="3841750"/>
          <p14:tracePt t="290630" x="4156075" y="3841750"/>
          <p14:tracePt t="290644" x="4117975" y="3841750"/>
          <p14:tracePt t="290646" x="4081463" y="3841750"/>
          <p14:tracePt t="290661" x="4056063" y="3841750"/>
          <p14:tracePt t="290678" x="4017963" y="3841750"/>
          <p14:tracePt t="290694" x="3992563" y="3841750"/>
          <p14:tracePt t="290717" x="3979863" y="3841750"/>
          <p14:tracePt t="290752" x="3968750" y="3841750"/>
          <p14:tracePt t="290765" x="3956050" y="3841750"/>
          <p14:tracePt t="290773" x="3943350" y="3841750"/>
          <p14:tracePt t="290780" x="3930650" y="3841750"/>
          <p14:tracePt t="290792" x="3917950" y="3841750"/>
          <p14:tracePt t="290810" x="3892550" y="3841750"/>
          <p14:tracePt t="290826" x="3867150" y="3841750"/>
          <p14:tracePt t="290842" x="3830638" y="3841750"/>
          <p14:tracePt t="290844" x="3805238" y="3841750"/>
          <p14:tracePt t="290859" x="3792538" y="3841750"/>
          <p14:tracePt t="290861" x="3756025" y="3841750"/>
          <p14:tracePt t="290877" x="3717925" y="3841750"/>
          <p14:tracePt t="290893" x="3667125" y="3841750"/>
          <p14:tracePt t="290909" x="3630613" y="3841750"/>
          <p14:tracePt t="290929" x="3617913" y="3841750"/>
          <p14:tracePt t="290944" x="3605213" y="3854450"/>
          <p14:tracePt t="291046" x="3630613" y="3854450"/>
          <p14:tracePt t="291054" x="3667125" y="3854450"/>
          <p14:tracePt t="291061" x="3692525" y="3854450"/>
          <p14:tracePt t="291078" x="3779838" y="3854450"/>
          <p14:tracePt t="291095" x="3856038" y="3854450"/>
          <p14:tracePt t="291111" x="3905250" y="3854450"/>
          <p14:tracePt t="291128" x="3979863" y="3854450"/>
          <p14:tracePt t="291145" x="4030663" y="3854450"/>
          <p14:tracePt t="291161" x="4068763" y="3854450"/>
          <p14:tracePt t="291178" x="4081463" y="3854450"/>
          <p14:tracePt t="291181" x="4092575" y="3854450"/>
          <p14:tracePt t="291195" x="4105275" y="3854450"/>
          <p14:tracePt t="291390" x="4105275" y="3867150"/>
          <p14:tracePt t="291406" x="4105275" y="3879850"/>
          <p14:tracePt t="291422" x="4105275" y="3892550"/>
          <p14:tracePt t="291429" x="4092575" y="3905250"/>
          <p14:tracePt t="291446" x="4043363" y="3929063"/>
          <p14:tracePt t="291462" x="3968750" y="3941763"/>
          <p14:tracePt t="291479" x="3856038" y="3967163"/>
          <p14:tracePt t="291496" x="3767138" y="4005263"/>
          <p14:tracePt t="291512" x="3643313" y="4017963"/>
          <p14:tracePt t="291529" x="3530600" y="4041775"/>
          <p14:tracePt t="291546" x="3429000" y="4054475"/>
          <p14:tracePt t="291550" x="3392488" y="4067175"/>
          <p14:tracePt t="291563" x="3367088" y="4067175"/>
          <p14:tracePt t="291580" x="3328988" y="4079875"/>
          <p14:tracePt t="291582" x="3305175" y="4079875"/>
          <p14:tracePt t="291606" x="3292475" y="4079875"/>
          <p14:tracePt t="291886" x="3292475" y="4092575"/>
          <p14:tracePt t="291894" x="3279775" y="4092575"/>
          <p14:tracePt t="291902" x="3267075" y="4105275"/>
          <p14:tracePt t="291913" x="3254375" y="4105275"/>
          <p14:tracePt t="291931" x="3228975" y="4129088"/>
          <p14:tracePt t="291934" x="3216275" y="4129088"/>
          <p14:tracePt t="291947" x="3192463" y="4141788"/>
          <p14:tracePt t="291949" x="3154363" y="4141788"/>
          <p14:tracePt t="291964" x="3116263" y="4141788"/>
          <p14:tracePt t="291966" x="3067050" y="4141788"/>
          <p14:tracePt t="291981" x="2928938" y="4141788"/>
          <p14:tracePt t="291998" x="2778125" y="4154488"/>
          <p14:tracePt t="292014" x="2667000" y="4167188"/>
          <p14:tracePt t="292031" x="2616200" y="4167188"/>
          <p14:tracePt t="292047" x="2590800" y="4167188"/>
          <p14:tracePt t="292063" x="2565400" y="4179888"/>
          <p14:tracePt t="292080" x="2541588" y="4179888"/>
          <p14:tracePt t="292097" x="2528888" y="4179888"/>
          <p14:tracePt t="292114" x="2528888" y="4192588"/>
          <p14:tracePt t="292302" x="2516188" y="4205288"/>
          <p14:tracePt t="292310" x="2503488" y="4205288"/>
          <p14:tracePt t="292662" x="2516188" y="4205288"/>
          <p14:tracePt t="292670" x="2554288" y="4217988"/>
          <p14:tracePt t="292683" x="2590800" y="4230688"/>
          <p14:tracePt t="292686" x="2628900" y="4230688"/>
          <p14:tracePt t="292699" x="2667000" y="4230688"/>
          <p14:tracePt t="292702" x="2716213" y="4241800"/>
          <p14:tracePt t="292716" x="2767013" y="4254500"/>
          <p14:tracePt t="292718" x="2803525" y="4254500"/>
          <p14:tracePt t="292733" x="2867025" y="4254500"/>
          <p14:tracePt t="292750" x="2903538" y="4254500"/>
          <p14:tracePt t="292766" x="2916238" y="4254500"/>
          <p14:tracePt t="292782" x="2928938" y="4254500"/>
          <p14:tracePt t="292800" x="2954338" y="4254500"/>
          <p14:tracePt t="292815" x="2967038" y="4254500"/>
          <p14:tracePt t="292832" x="2979738" y="4254500"/>
          <p14:tracePt t="292849" x="2992438" y="4254500"/>
          <p14:tracePt t="292866" x="3016250" y="4254500"/>
          <p14:tracePt t="292871" x="3041650" y="4254500"/>
          <p14:tracePt t="292883" x="3054350" y="4254500"/>
          <p14:tracePt t="292885" x="3067050" y="4254500"/>
          <p14:tracePt t="292900" x="3079750" y="4254500"/>
          <p14:tracePt t="292903" x="3103563" y="4254500"/>
          <p14:tracePt t="292917" x="3128963" y="4254500"/>
          <p14:tracePt t="292935" x="3167063" y="4254500"/>
          <p14:tracePt t="292950" x="3179763" y="4254500"/>
          <p14:tracePt t="292967" x="3205163" y="4254500"/>
          <p14:tracePt t="292983" x="3216275" y="4254500"/>
          <p14:tracePt t="293678" x="3228975" y="4254500"/>
          <p14:tracePt t="293685" x="3241675" y="4254500"/>
          <p14:tracePt t="293694" x="3254375" y="4254500"/>
          <p14:tracePt t="293710" x="3267075" y="4254500"/>
          <p14:tracePt t="293719" x="3279775" y="4254500"/>
          <p14:tracePt t="293735" x="3292475" y="4254500"/>
          <p14:tracePt t="293751" x="3305175" y="4254500"/>
          <p14:tracePt t="293769" x="3317875" y="4254500"/>
          <p14:tracePt t="293785" x="3328988" y="4254500"/>
          <p14:tracePt t="293886" x="3341688" y="4254500"/>
          <p14:tracePt t="293901" x="3354388" y="4254500"/>
          <p14:tracePt t="293909" x="3367088" y="4267200"/>
          <p14:tracePt t="293918" x="3379788" y="4267200"/>
          <p14:tracePt t="293935" x="3417888" y="4267200"/>
          <p14:tracePt t="293952" x="3429000" y="4279900"/>
          <p14:tracePt t="293969" x="3441700" y="4279900"/>
          <p14:tracePt t="293985" x="3479800" y="4292600"/>
          <p14:tracePt t="294002" x="3492500" y="4305300"/>
          <p14:tracePt t="294019" x="3505200" y="4305300"/>
          <p14:tracePt t="294022" x="3517900" y="4305300"/>
          <p14:tracePt t="294036" x="3530600" y="4305300"/>
          <p14:tracePt t="294038" x="3530600" y="4318000"/>
          <p14:tracePt t="294062" x="3541713" y="4318000"/>
          <p14:tracePt t="294101" x="3554413" y="4318000"/>
          <p14:tracePt t="294125" x="3567113" y="4318000"/>
          <p14:tracePt t="294150" x="3579813" y="4318000"/>
          <p14:tracePt t="294175" x="3592513" y="4330700"/>
          <p14:tracePt t="294181" x="3605213" y="4341813"/>
          <p14:tracePt t="294191" x="3617913" y="4341813"/>
          <p14:tracePt t="294204" x="3643313" y="4341813"/>
          <p14:tracePt t="294206" x="3654425" y="4341813"/>
          <p14:tracePt t="294220" x="3667125" y="4341813"/>
          <p14:tracePt t="294223" x="3692525" y="4341813"/>
          <p14:tracePt t="294237" x="3743325" y="4341813"/>
          <p14:tracePt t="294253" x="3805238" y="4341813"/>
          <p14:tracePt t="294270" x="3879850" y="4341813"/>
          <p14:tracePt t="294286" x="3930650" y="4341813"/>
          <p14:tracePt t="294303" x="4005263" y="4341813"/>
          <p14:tracePt t="294320" x="4081463" y="4341813"/>
          <p14:tracePt t="294336" x="4143375" y="4341813"/>
          <p14:tracePt t="294354" x="4243388" y="4354513"/>
          <p14:tracePt t="294371" x="4330700" y="4354513"/>
          <p14:tracePt t="294387" x="4418013" y="4367213"/>
          <p14:tracePt t="294389" x="4456113" y="4379913"/>
          <p14:tracePt t="294404" x="4494213" y="4379913"/>
          <p14:tracePt t="294405" x="4530725" y="4379913"/>
          <p14:tracePt t="294420" x="4568825" y="4379913"/>
          <p14:tracePt t="294421" x="4594225" y="4379913"/>
          <p14:tracePt t="294438" x="4643438" y="4379913"/>
          <p14:tracePt t="294454" x="4668838" y="4379913"/>
          <p14:tracePt t="294470" x="4681538" y="4379913"/>
          <p14:tracePt t="294487" x="4706938" y="4379913"/>
          <p14:tracePt t="294503" x="4719638" y="4405313"/>
          <p14:tracePt t="294533" x="4719638" y="4418013"/>
          <p14:tracePt t="294549" x="4706938" y="4430713"/>
          <p14:tracePt t="294558" x="4694238" y="4443413"/>
          <p14:tracePt t="294678" x="4681538" y="4443413"/>
          <p14:tracePt t="294694" x="4668838" y="4443413"/>
          <p14:tracePt t="294702" x="4656138" y="4443413"/>
          <p14:tracePt t="294734" x="4643438" y="4443413"/>
          <p14:tracePt t="294742" x="4630738" y="4443413"/>
          <p14:tracePt t="294846" x="4643438" y="4443413"/>
          <p14:tracePt t="294854" x="4656138" y="4443413"/>
          <p14:tracePt t="294862" x="4681538" y="4443413"/>
          <p14:tracePt t="294871" x="4694238" y="4443413"/>
          <p14:tracePt t="294888" x="4756150" y="4443413"/>
          <p14:tracePt t="294904" x="4832350" y="4443413"/>
          <p14:tracePt t="294922" x="4919663" y="4443413"/>
          <p14:tracePt t="294925" x="4994275" y="4443413"/>
          <p14:tracePt t="294938" x="5045075" y="4430713"/>
          <p14:tracePt t="294942" x="5094288" y="4418013"/>
          <p14:tracePt t="294955" x="5181600" y="4405313"/>
          <p14:tracePt t="294957" x="5270500" y="4405313"/>
          <p14:tracePt t="294972" x="5345113" y="4392613"/>
          <p14:tracePt t="294974" x="5432425" y="4379913"/>
          <p14:tracePt t="294988" x="5507038" y="4379913"/>
          <p14:tracePt t="294990" x="5595938" y="4379913"/>
          <p14:tracePt t="295006" x="5795963" y="4354513"/>
          <p14:tracePt t="295022" x="5970588" y="4354513"/>
          <p14:tracePt t="295039" x="6196013" y="4354513"/>
          <p14:tracePt t="295054" x="6383338" y="4354513"/>
          <p14:tracePt t="295070" x="6534150" y="4354513"/>
          <p14:tracePt t="295086" x="6646863" y="4354513"/>
          <p14:tracePt t="295103" x="6746875" y="4354513"/>
          <p14:tracePt t="295120" x="6821488" y="4354513"/>
          <p14:tracePt t="295137" x="6884988" y="4354513"/>
          <p14:tracePt t="295154" x="6934200" y="4354513"/>
          <p14:tracePt t="295173" x="7010400" y="4354513"/>
          <p14:tracePt t="295189" x="7034213" y="4354513"/>
          <p14:tracePt t="295206" x="7085013" y="4354513"/>
          <p14:tracePt t="295222" x="7134225" y="4354513"/>
          <p14:tracePt t="295239" x="7185025" y="4354513"/>
          <p14:tracePt t="295255" x="7223125" y="4367213"/>
          <p14:tracePt t="295272" x="7259638" y="4379913"/>
          <p14:tracePt t="295289" x="7285038" y="4379913"/>
          <p14:tracePt t="295311" x="7297738" y="4379913"/>
          <p14:tracePt t="295462" x="7297738" y="4392613"/>
          <p14:tracePt t="295470" x="7259638" y="4392613"/>
          <p14:tracePt t="295478" x="7223125" y="4392613"/>
          <p14:tracePt t="295489" x="7172325" y="4392613"/>
          <p14:tracePt t="295506" x="7046913" y="4392613"/>
          <p14:tracePt t="295510" x="6985000" y="4392613"/>
          <p14:tracePt t="295524" x="6934200" y="4392613"/>
          <p14:tracePt t="295526" x="6884988" y="4392613"/>
          <p14:tracePt t="295540" x="6846888" y="4379913"/>
          <p14:tracePt t="295542" x="6821488" y="4367213"/>
          <p14:tracePt t="295557" x="6797675" y="4367213"/>
          <p14:tracePt t="295702" x="6808788" y="4367213"/>
          <p14:tracePt t="295709" x="6859588" y="4367213"/>
          <p14:tracePt t="295724" x="6934200" y="4367213"/>
          <p14:tracePt t="295726" x="6985000" y="4367213"/>
          <p14:tracePt t="295741" x="7123113" y="4367213"/>
          <p14:tracePt t="295758" x="7197725" y="4367213"/>
          <p14:tracePt t="295774" x="7259638" y="4367213"/>
          <p14:tracePt t="295791" x="7285038" y="4367213"/>
          <p14:tracePt t="295807" x="7310438" y="4367213"/>
          <p14:tracePt t="295950" x="7285038" y="4354513"/>
          <p14:tracePt t="295958" x="7246938" y="4354513"/>
          <p14:tracePt t="295966" x="7197725" y="4354513"/>
          <p14:tracePt t="295974" x="7146925" y="4341813"/>
          <p14:tracePt t="295991" x="7072313" y="4330700"/>
          <p14:tracePt t="296007" x="7010400" y="4330700"/>
          <p14:tracePt t="296024" x="6985000" y="4330700"/>
          <p14:tracePt t="296126" x="7021513" y="4330700"/>
          <p14:tracePt t="296133" x="7072313" y="4330700"/>
          <p14:tracePt t="296141" x="7146925" y="4330700"/>
          <p14:tracePt t="296158" x="7246938" y="4330700"/>
          <p14:tracePt t="296175" x="7348538" y="4330700"/>
          <p14:tracePt t="296191" x="7397750" y="4330700"/>
          <p14:tracePt t="296208" x="7435850" y="4330700"/>
          <p14:tracePt t="296224" x="7448550" y="4330700"/>
          <p14:tracePt t="296341" x="7435850" y="4330700"/>
          <p14:tracePt t="296350" x="7410450" y="4330700"/>
          <p14:tracePt t="296359" x="7385050" y="4330700"/>
          <p14:tracePt t="296375" x="7372350" y="4330700"/>
          <p14:tracePt t="296870" x="7397750" y="4330700"/>
          <p14:tracePt t="296877" x="7472363" y="4330700"/>
          <p14:tracePt t="296886" x="7572375" y="4330700"/>
          <p14:tracePt t="296893" x="7723188" y="4341813"/>
          <p14:tracePt t="296911" x="8110538" y="4354513"/>
          <p14:tracePt t="296927" x="8499475" y="4354513"/>
          <p14:tracePt t="296943" x="8837613" y="4354513"/>
          <p14:tracePt t="296960" x="9075738" y="4354513"/>
          <p14:tracePt t="296976" x="9199563" y="4379913"/>
          <p14:tracePt t="296993" x="9237663" y="4392613"/>
          <p14:tracePt t="297010" x="9250363" y="4392613"/>
          <p14:tracePt t="297206" x="9250363" y="4405313"/>
          <p14:tracePt t="297221" x="9250363" y="4418013"/>
          <p14:tracePt t="297230" x="9250363" y="4430713"/>
          <p14:tracePt t="297254" x="9263063" y="4443413"/>
          <p14:tracePt t="297270" x="9263063" y="4454525"/>
          <p14:tracePt t="297278" x="9263063" y="4467225"/>
          <p14:tracePt t="297294" x="9275763" y="4505325"/>
          <p14:tracePt t="297311" x="9301163" y="4530725"/>
          <p14:tracePt t="297328" x="9312275" y="4567238"/>
          <p14:tracePt t="297345" x="9324975" y="4579938"/>
          <p14:tracePt t="297361" x="9337675" y="4592638"/>
          <p14:tracePt t="297422" x="9350375" y="4592638"/>
          <p14:tracePt t="297430" x="9363075" y="4567238"/>
          <p14:tracePt t="297446" x="9401175" y="4430713"/>
          <p14:tracePt t="297463" x="9424988" y="4217988"/>
          <p14:tracePt t="297478" x="9463088" y="3941763"/>
          <p14:tracePt t="297494" x="9501188" y="3692525"/>
          <p14:tracePt t="297511" x="9513888" y="3541713"/>
          <p14:tracePt t="297528" x="9513888" y="3454400"/>
          <p14:tracePt t="297545" x="9525000" y="3378200"/>
          <p14:tracePt t="297561" x="9525000" y="3341688"/>
          <p14:tracePt t="297579" x="9525000" y="3316288"/>
          <p14:tracePt t="297595" x="9525000" y="3303588"/>
          <p14:tracePt t="297598" x="9525000" y="3290888"/>
          <p14:tracePt t="297612" x="9525000" y="3278188"/>
          <p14:tracePt t="297629" x="9513888" y="3241675"/>
          <p14:tracePt t="297646" x="9475788" y="3203575"/>
          <p14:tracePt t="297662" x="9463088" y="3178175"/>
          <p14:tracePt t="297678" x="9450388" y="3178175"/>
          <p14:tracePt t="297717" x="9437688" y="3178175"/>
          <p14:tracePt t="297726" x="9437688" y="3203575"/>
          <p14:tracePt t="297734" x="9424988" y="3278188"/>
          <p14:tracePt t="297745" x="9413875" y="3378200"/>
          <p14:tracePt t="297762" x="9363075" y="3629025"/>
          <p14:tracePt t="297765" x="9363075" y="3754438"/>
          <p14:tracePt t="297778" x="9350375" y="3867150"/>
          <p14:tracePt t="297781" x="9337675" y="3954463"/>
          <p14:tracePt t="297796" x="9337675" y="4041775"/>
          <p14:tracePt t="297798" x="9337675" y="4105275"/>
          <p14:tracePt t="297813" x="9337675" y="4154488"/>
          <p14:tracePt t="297869" x="9337675" y="4129088"/>
          <p14:tracePt t="297879" x="9350375" y="4041775"/>
          <p14:tracePt t="297887" x="9350375" y="3941763"/>
          <p14:tracePt t="297895" x="9350375" y="3841750"/>
          <p14:tracePt t="297912" x="9350375" y="3641725"/>
          <p14:tracePt t="297929" x="9350375" y="3429000"/>
          <p14:tracePt t="297946" x="9324975" y="3241675"/>
          <p14:tracePt t="297949" x="9301163" y="3141663"/>
          <p14:tracePt t="297963" x="9288463" y="3078163"/>
          <p14:tracePt t="297966" x="9275763" y="3028950"/>
          <p14:tracePt t="297979" x="9263063" y="2990850"/>
          <p14:tracePt t="297997" x="9250363" y="2978150"/>
          <p14:tracePt t="298062" x="9250363" y="3028950"/>
          <p14:tracePt t="298069" x="9250363" y="3128963"/>
          <p14:tracePt t="298079" x="9250363" y="3241675"/>
          <p14:tracePt t="298096" x="9250363" y="3467100"/>
          <p14:tracePt t="298113" x="9237663" y="3679825"/>
          <p14:tracePt t="298119" x="9224963" y="3779838"/>
          <p14:tracePt t="298130" x="9224963" y="3867150"/>
          <p14:tracePt t="298132" x="9224963" y="3929063"/>
          <p14:tracePt t="298147" x="9224963" y="3979863"/>
          <p14:tracePt t="298150" x="9224963" y="4017963"/>
          <p14:tracePt t="298163" x="9224963" y="4029075"/>
          <p14:tracePt t="298165" x="9224963" y="4041775"/>
          <p14:tracePt t="298180" x="9224963" y="4054475"/>
          <p14:tracePt t="298237" x="9224963" y="4029075"/>
          <p14:tracePt t="298246" x="9224963" y="3979863"/>
          <p14:tracePt t="298254" x="9224963" y="3916363"/>
          <p14:tracePt t="298263" x="9224963" y="3841750"/>
          <p14:tracePt t="298280" x="9237663" y="3692525"/>
          <p14:tracePt t="298297" x="9263063" y="3554413"/>
          <p14:tracePt t="298314" x="9263063" y="3467100"/>
          <p14:tracePt t="298330" x="9263063" y="3416300"/>
          <p14:tracePt t="298335" x="9263063" y="3403600"/>
          <p14:tracePt t="298348" x="9263063" y="3390900"/>
          <p14:tracePt t="298350" x="9263063" y="3378200"/>
          <p14:tracePt t="298574" x="9263063" y="3390900"/>
          <p14:tracePt t="298581" x="9263063" y="3416300"/>
          <p14:tracePt t="298589" x="9263063" y="3441700"/>
          <p14:tracePt t="298598" x="9263063" y="3479800"/>
          <p14:tracePt t="298614" x="9263063" y="3541713"/>
          <p14:tracePt t="298631" x="9263063" y="3603625"/>
          <p14:tracePt t="298647" x="9263063" y="3629025"/>
          <p14:tracePt t="298665" x="9263063" y="3641725"/>
          <p14:tracePt t="298766" x="9263063" y="3616325"/>
          <p14:tracePt t="298773" x="9263063" y="3579813"/>
          <p14:tracePt t="298781" x="9263063" y="3554413"/>
          <p14:tracePt t="298799" x="9263063" y="3490913"/>
          <p14:tracePt t="298815" x="9237663" y="3441700"/>
          <p14:tracePt t="298831" x="9237663" y="3378200"/>
          <p14:tracePt t="298848" x="9237663" y="3341688"/>
          <p14:tracePt t="298865" x="9237663" y="3303588"/>
          <p14:tracePt t="298958" x="9237663" y="3316288"/>
          <p14:tracePt t="298965" x="9237663" y="3341688"/>
          <p14:tracePt t="298974" x="9237663" y="3378200"/>
          <p14:tracePt t="298982" x="9237663" y="3416300"/>
          <p14:tracePt t="298999" x="9212263" y="3503613"/>
          <p14:tracePt t="299015" x="9199563" y="3603625"/>
          <p14:tracePt t="299031" x="9188450" y="3667125"/>
          <p14:tracePt t="299049" x="9175750" y="3716338"/>
          <p14:tracePt t="299065" x="9163050" y="3754438"/>
          <p14:tracePt t="299087" x="9163050" y="3767138"/>
          <p14:tracePt t="299099" x="9163050" y="3779838"/>
          <p14:tracePt t="299182" x="9150350" y="3767138"/>
          <p14:tracePt t="299199" x="9137650" y="3767138"/>
          <p14:tracePt t="299207" x="9137650" y="3754438"/>
          <p14:tracePt t="299215" x="9124950" y="3754438"/>
          <p14:tracePt t="299373" x="9112250" y="3754438"/>
          <p14:tracePt t="299390" x="9099550" y="3754438"/>
          <p14:tracePt t="299406" x="9088438" y="3754438"/>
          <p14:tracePt t="299414" x="9075738" y="3754438"/>
          <p14:tracePt t="299423" x="9063038" y="3754438"/>
          <p14:tracePt t="299434" x="9024938" y="3754438"/>
          <p14:tracePt t="299438" x="8999538" y="3754438"/>
          <p14:tracePt t="299452" x="8975725" y="3754438"/>
          <p14:tracePt t="299454" x="8937625" y="3754438"/>
          <p14:tracePt t="299468" x="8912225" y="3754438"/>
          <p14:tracePt t="299472" x="8886825" y="3754438"/>
          <p14:tracePt t="299485" x="8799513" y="3754438"/>
          <p14:tracePt t="299502" x="8750300" y="3754438"/>
          <p14:tracePt t="299504" x="8699500" y="3767138"/>
          <p14:tracePt t="299520" x="8612188" y="3792538"/>
          <p14:tracePt t="299535" x="8461375" y="3829050"/>
          <p14:tracePt t="299553" x="8299450" y="3905250"/>
          <p14:tracePt t="299568" x="8110538" y="4017963"/>
          <p14:tracePt t="299585" x="7910513" y="4105275"/>
          <p14:tracePt t="299601" x="7748588" y="4141788"/>
          <p14:tracePt t="299618" x="7648575" y="4167188"/>
          <p14:tracePt t="299621" x="7597775" y="4167188"/>
          <p14:tracePt t="299634" x="7561263" y="4179888"/>
          <p14:tracePt t="299638" x="7510463" y="4179888"/>
          <p14:tracePt t="299651" x="7485063" y="4179888"/>
          <p14:tracePt t="299654" x="7459663" y="4179888"/>
          <p14:tracePt t="299668" x="7435850" y="4179888"/>
          <p14:tracePt t="299671" x="7423150" y="4179888"/>
          <p14:tracePt t="299685" x="7385050" y="4179888"/>
          <p14:tracePt t="299701" x="7335838" y="4179888"/>
          <p14:tracePt t="299718" x="7272338" y="4179888"/>
          <p14:tracePt t="299734" x="7197725" y="4179888"/>
          <p14:tracePt t="299751" x="7110413" y="4179888"/>
          <p14:tracePt t="299767" x="7010400" y="4179888"/>
          <p14:tracePt t="299783" x="6897688" y="4179888"/>
          <p14:tracePt t="299800" x="6759575" y="4167188"/>
          <p14:tracePt t="299817" x="6646863" y="4167188"/>
          <p14:tracePt t="299834" x="6572250" y="4167188"/>
          <p14:tracePt t="299838" x="6534150" y="4167188"/>
          <p14:tracePt t="299851" x="6496050" y="4154488"/>
          <p14:tracePt t="299853" x="6472238" y="4154488"/>
          <p14:tracePt t="299868" x="6446838" y="4154488"/>
          <p14:tracePt t="299870" x="6434138" y="4154488"/>
          <p14:tracePt t="299885" x="6396038" y="4154488"/>
          <p14:tracePt t="299901" x="6359525" y="4154488"/>
          <p14:tracePt t="299917" x="6308725" y="4154488"/>
          <p14:tracePt t="299934" x="6234113" y="4154488"/>
          <p14:tracePt t="299951" x="6121400" y="4154488"/>
          <p14:tracePt t="299968" x="5970588" y="4154488"/>
          <p14:tracePt t="299984" x="5870575" y="4154488"/>
          <p14:tracePt t="300001" x="5770563" y="4154488"/>
          <p14:tracePt t="300018" x="5708650" y="4154488"/>
          <p14:tracePt t="300034" x="5632450" y="4154488"/>
          <p14:tracePt t="300038" x="5619750" y="4154488"/>
          <p14:tracePt t="300051" x="5607050" y="4154488"/>
          <p14:tracePt t="300054" x="5595938" y="4154488"/>
          <p14:tracePt t="300069" x="5570538" y="4154488"/>
          <p14:tracePt t="300085" x="5557838" y="4154488"/>
          <p14:tracePt t="300102" x="5532438" y="4154488"/>
          <p14:tracePt t="300119" x="5519738" y="4179888"/>
          <p14:tracePt t="300135" x="5495925" y="4179888"/>
          <p14:tracePt t="300151" x="5470525" y="4179888"/>
          <p14:tracePt t="300168" x="5457825" y="4192588"/>
          <p14:tracePt t="300186" x="5432425" y="4192588"/>
          <p14:tracePt t="300202" x="5419725" y="4192588"/>
          <p14:tracePt t="300218" x="5407025" y="4205288"/>
          <p14:tracePt t="300235" x="5394325" y="4205288"/>
          <p14:tracePt t="300238" x="5394325" y="4217988"/>
          <p14:tracePt t="300254" x="5383213" y="4217988"/>
          <p14:tracePt t="300269" x="5370513" y="4230688"/>
          <p14:tracePt t="300286" x="5357813" y="4241800"/>
          <p14:tracePt t="300302" x="5345113" y="4254500"/>
          <p14:tracePt t="300319" x="5332413" y="4267200"/>
          <p14:tracePt t="300335" x="5319713" y="4279900"/>
          <p14:tracePt t="300352" x="5281613" y="4318000"/>
          <p14:tracePt t="300369" x="5270500" y="4330700"/>
          <p14:tracePt t="300386" x="5232400" y="4367213"/>
          <p14:tracePt t="300402" x="5194300" y="4405313"/>
          <p14:tracePt t="300419" x="5181600" y="4418013"/>
          <p14:tracePt t="300422" x="5170488" y="4418013"/>
          <p14:tracePt t="300437" x="5157788" y="4430713"/>
          <p14:tracePt t="300453" x="5157788" y="4454525"/>
          <p14:tracePt t="300510" x="5170488" y="4454525"/>
          <p14:tracePt t="300519" x="5207000" y="4454525"/>
          <p14:tracePt t="300526" x="5270500" y="4454525"/>
          <p14:tracePt t="300535" x="5332413" y="4454525"/>
          <p14:tracePt t="300552" x="5507038" y="4454525"/>
          <p14:tracePt t="300570" x="5708650" y="4354513"/>
          <p14:tracePt t="300587" x="5895975" y="4179888"/>
          <p14:tracePt t="300590" x="5970588" y="4105275"/>
          <p14:tracePt t="300602" x="6021388" y="4041775"/>
          <p14:tracePt t="300606" x="6034088" y="4017963"/>
          <p14:tracePt t="300982" x="6021388" y="4041775"/>
          <p14:tracePt t="300990" x="6021388" y="4054475"/>
          <p14:tracePt t="301005" x="6021388" y="4067175"/>
          <p14:tracePt t="301021" x="6008688" y="4079875"/>
          <p14:tracePt t="301038" x="5995988" y="4117975"/>
          <p14:tracePt t="301055" x="5983288" y="4129088"/>
          <p14:tracePt t="301070" x="5957888" y="4154488"/>
          <p14:tracePt t="301087" x="5945188" y="4167188"/>
          <p14:tracePt t="301103" x="5945188" y="4179888"/>
          <p14:tracePt t="301142" x="5945188" y="4192588"/>
          <p14:tracePt t="301149" x="5932488" y="4192588"/>
          <p14:tracePt t="301158" x="5932488" y="4205288"/>
          <p14:tracePt t="301171" x="5932488" y="4217988"/>
          <p14:tracePt t="301174" x="5921375" y="4230688"/>
          <p14:tracePt t="301188" x="5908675" y="4230688"/>
          <p14:tracePt t="301190" x="5908675" y="4241800"/>
          <p14:tracePt t="301205" x="5883275" y="4279900"/>
          <p14:tracePt t="301221" x="5857875" y="4318000"/>
          <p14:tracePt t="301238" x="5832475" y="4341813"/>
          <p14:tracePt t="301255" x="5821363" y="4367213"/>
          <p14:tracePt t="301271" x="5808663" y="4392613"/>
          <p14:tracePt t="301288" x="5783263" y="4405313"/>
          <p14:tracePt t="301304" x="5745163" y="4418013"/>
          <p14:tracePt t="301321" x="5708650" y="4430713"/>
          <p14:tracePt t="301338" x="5670550" y="4443413"/>
          <p14:tracePt t="301341" x="5645150" y="4443413"/>
          <p14:tracePt t="301355" x="5619750" y="4454525"/>
          <p14:tracePt t="301357" x="5607050" y="4454525"/>
          <p14:tracePt t="301373" x="5570538" y="4479925"/>
          <p14:tracePt t="301389" x="5519738" y="4479925"/>
          <p14:tracePt t="301405" x="5483225" y="4479925"/>
          <p14:tracePt t="301422" x="5457825" y="4492625"/>
          <p14:tracePt t="301439" x="5432425" y="4505325"/>
          <p14:tracePt t="301455" x="5419725" y="4505325"/>
          <p14:tracePt t="301471" x="5407025" y="4518025"/>
          <p14:tracePt t="301488" x="5394325" y="4518025"/>
          <p14:tracePt t="301505" x="5383213" y="4518025"/>
          <p14:tracePt t="301522" x="5370513" y="4530725"/>
          <p14:tracePt t="301525" x="5370513" y="4543425"/>
          <p14:tracePt t="301539" x="5357813" y="4554538"/>
          <p14:tracePt t="301541" x="5345113" y="4554538"/>
          <p14:tracePt t="301557" x="5332413" y="4567238"/>
          <p14:tracePt t="301573" x="5332413" y="4579938"/>
          <p14:tracePt t="301589" x="5319713" y="4605338"/>
          <p14:tracePt t="301606" x="5294313" y="4618038"/>
          <p14:tracePt t="301623" x="5281613" y="4630738"/>
          <p14:tracePt t="301639" x="5270500" y="4643438"/>
          <p14:tracePt t="301655" x="5270500" y="4656138"/>
          <p14:tracePt t="301672" x="5270500" y="4667250"/>
          <p14:tracePt t="301689" x="5257800" y="4679950"/>
          <p14:tracePt t="301706" x="5257800" y="4705350"/>
          <p14:tracePt t="301723" x="5257800" y="4718050"/>
          <p14:tracePt t="301739" x="5270500" y="4730750"/>
          <p14:tracePt t="301743" x="5294313" y="4743450"/>
          <p14:tracePt t="301757" x="5345113" y="4756150"/>
          <p14:tracePt t="301773" x="5419725" y="4779963"/>
          <p14:tracePt t="301790" x="5519738" y="4792663"/>
          <p14:tracePt t="301807" x="5619750" y="4805363"/>
          <p14:tracePt t="301823" x="5719763" y="4818063"/>
          <p14:tracePt t="301839" x="5795963" y="4818063"/>
          <p14:tracePt t="301856" x="5883275" y="4818063"/>
          <p14:tracePt t="301873" x="5921375" y="4818063"/>
          <p14:tracePt t="301889" x="5945188" y="4818063"/>
          <p14:tracePt t="302101" x="5957888" y="4818063"/>
          <p14:tracePt t="302108" x="5970588" y="4818063"/>
          <p14:tracePt t="302134" x="5983288" y="4818063"/>
          <p14:tracePt t="302141" x="6021388" y="4830763"/>
          <p14:tracePt t="302158" x="6096000" y="4843463"/>
          <p14:tracePt t="302174" x="6146800" y="4843463"/>
          <p14:tracePt t="302191" x="6221413" y="4843463"/>
          <p14:tracePt t="302207" x="6270625" y="4843463"/>
          <p14:tracePt t="302223" x="6321425" y="4856163"/>
          <p14:tracePt t="302240" x="6346825" y="4856163"/>
          <p14:tracePt t="302257" x="6359525" y="4868863"/>
          <p14:tracePt t="302274" x="6383338" y="4868863"/>
          <p14:tracePt t="302278" x="6396038" y="4868863"/>
          <p14:tracePt t="302290" x="6408738" y="4868863"/>
          <p14:tracePt t="302293" x="6421438" y="4868863"/>
          <p14:tracePt t="302310" x="6434138" y="4879975"/>
          <p14:tracePt t="302325" x="6459538" y="4879975"/>
          <p14:tracePt t="302341" x="6508750" y="4879975"/>
          <p14:tracePt t="302358" x="6559550" y="4879975"/>
          <p14:tracePt t="302374" x="6584950" y="4892675"/>
          <p14:tracePt t="302391" x="6621463" y="4905375"/>
          <p14:tracePt t="302407" x="6659563" y="4905375"/>
          <p14:tracePt t="302549" x="6646863" y="4905375"/>
          <p14:tracePt t="302566" x="6634163" y="4905375"/>
          <p14:tracePt t="302653" x="6621463" y="4905375"/>
          <p14:tracePt t="302726" x="6646863" y="4905375"/>
          <p14:tracePt t="302733" x="6659563" y="4918075"/>
          <p14:tracePt t="302742" x="6696075" y="4930775"/>
          <p14:tracePt t="302759" x="6746875" y="4943475"/>
          <p14:tracePt t="302775" x="6797675" y="4943475"/>
          <p14:tracePt t="302792" x="6846888" y="4956175"/>
          <p14:tracePt t="302895" x="6808788" y="4956175"/>
          <p14:tracePt t="302901" x="6772275" y="4943475"/>
          <p14:tracePt t="302909" x="6721475" y="4918075"/>
          <p14:tracePt t="302926" x="6659563" y="4905375"/>
          <p14:tracePt t="302943" x="6608763" y="4892675"/>
          <p14:tracePt t="302959" x="6584950" y="4892675"/>
          <p14:tracePt t="303053" x="6596063" y="4892675"/>
          <p14:tracePt t="303061" x="6621463" y="4892675"/>
          <p14:tracePt t="303077" x="6696075" y="4892675"/>
          <p14:tracePt t="303094" x="6759575" y="4905375"/>
          <p14:tracePt t="303110" x="6808788" y="4918075"/>
          <p14:tracePt t="303126" x="6821488" y="4918075"/>
          <p14:tracePt t="303213" x="6808788" y="4918075"/>
          <p14:tracePt t="303221" x="6797675" y="4918075"/>
          <p14:tracePt t="303230" x="6784975" y="4918075"/>
          <p14:tracePt t="303246" x="6772275" y="4918075"/>
          <p14:tracePt t="303269" x="6759575" y="4918075"/>
          <p14:tracePt t="303383" x="6772275" y="4918075"/>
          <p14:tracePt t="303389" x="6784975" y="4918075"/>
          <p14:tracePt t="303398" x="6797675" y="4918075"/>
          <p14:tracePt t="303410" x="6808788" y="4918075"/>
          <p14:tracePt t="303428" x="6821488" y="4918075"/>
          <p14:tracePt t="303502" x="6808788" y="4930775"/>
          <p14:tracePt t="303510" x="6784975" y="4930775"/>
          <p14:tracePt t="303518" x="6734175" y="4930775"/>
          <p14:tracePt t="303527" x="6684963" y="4930775"/>
          <p14:tracePt t="303544" x="6572250" y="4956175"/>
          <p14:tracePt t="303560" x="6496050" y="4956175"/>
          <p14:tracePt t="303578" x="6459538" y="4956175"/>
          <p14:tracePt t="303581" x="6446838" y="4956175"/>
          <p14:tracePt t="303594" x="6434138" y="4956175"/>
          <p14:tracePt t="303701" x="6459538" y="4956175"/>
          <p14:tracePt t="303711" x="6508750" y="4956175"/>
          <p14:tracePt t="303718" x="6572250" y="4968875"/>
          <p14:tracePt t="303728" x="6646863" y="4968875"/>
          <p14:tracePt t="303744" x="6759575" y="4968875"/>
          <p14:tracePt t="303761" x="6846888" y="4968875"/>
          <p14:tracePt t="303778" x="6872288" y="4968875"/>
          <p14:tracePt t="303829" x="6859588" y="4968875"/>
          <p14:tracePt t="303838" x="6821488" y="4968875"/>
          <p14:tracePt t="303845" x="6772275" y="4968875"/>
          <p14:tracePt t="303862" x="6608763" y="4968875"/>
          <p14:tracePt t="303878" x="6408738" y="4968875"/>
          <p14:tracePt t="303895" x="6221413" y="4968875"/>
          <p14:tracePt t="303912" x="6170613" y="4968875"/>
          <p14:tracePt t="303919" x="6157913" y="4968875"/>
          <p14:tracePt t="303966" x="6183313" y="4968875"/>
          <p14:tracePt t="303973" x="6246813" y="4968875"/>
          <p14:tracePt t="303982" x="6346825" y="4968875"/>
          <p14:tracePt t="303995" x="6459538" y="4968875"/>
          <p14:tracePt t="304012" x="6884988" y="4943475"/>
          <p14:tracePt t="304029" x="7110413" y="4943475"/>
          <p14:tracePt t="304046" x="7223125" y="4943475"/>
          <p14:tracePt t="304062" x="7272338" y="4943475"/>
          <p14:tracePt t="304117" x="7246938" y="4930775"/>
          <p14:tracePt t="304126" x="7210425" y="4930775"/>
          <p14:tracePt t="304134" x="7159625" y="4930775"/>
          <p14:tracePt t="304145" x="7072313" y="4918075"/>
          <p14:tracePt t="304163" x="6846888" y="4905375"/>
          <p14:tracePt t="304166" x="6721475" y="4892675"/>
          <p14:tracePt t="304179" x="6584950" y="4879975"/>
          <p14:tracePt t="304182" x="6459538" y="4856163"/>
          <p14:tracePt t="304196" x="6346825" y="4843463"/>
          <p14:tracePt t="304198" x="6283325" y="4843463"/>
          <p14:tracePt t="304213" x="6234113" y="4830763"/>
          <p14:tracePt t="304269" x="6259513" y="4830763"/>
          <p14:tracePt t="304279" x="6308725" y="4830763"/>
          <p14:tracePt t="304286" x="6383338" y="4830763"/>
          <p14:tracePt t="304295" x="6483350" y="4830763"/>
          <p14:tracePt t="304312" x="6721475" y="4830763"/>
          <p14:tracePt t="304329" x="6985000" y="4830763"/>
          <p14:tracePt t="304346" x="7172325" y="4830763"/>
          <p14:tracePt t="304350" x="7235825" y="4830763"/>
          <p14:tracePt t="304363" x="7272338" y="4830763"/>
          <p14:tracePt t="304381" x="7297738" y="4830763"/>
          <p14:tracePt t="304447" x="7272338" y="4830763"/>
          <p14:tracePt t="304453" x="7210425" y="4830763"/>
          <p14:tracePt t="304464" x="7110413" y="4818063"/>
          <p14:tracePt t="304481" x="6872288" y="4805363"/>
          <p14:tracePt t="304497" x="6621463" y="4792663"/>
          <p14:tracePt t="304514" x="6408738" y="4779963"/>
          <p14:tracePt t="304518" x="6346825" y="4779963"/>
          <p14:tracePt t="304532" x="6321425" y="4779963"/>
          <p14:tracePt t="304534" x="6308725" y="4779963"/>
          <p14:tracePt t="304548" x="6296025" y="4779963"/>
          <p14:tracePt t="304583" x="6321425" y="4779963"/>
          <p14:tracePt t="304589" x="6359525" y="4779963"/>
          <p14:tracePt t="304598" x="6396038" y="4792663"/>
          <p14:tracePt t="304614" x="6546850" y="4805363"/>
          <p14:tracePt t="304632" x="6759575" y="4830763"/>
          <p14:tracePt t="304648" x="6959600" y="4843463"/>
          <p14:tracePt t="304664" x="7110413" y="4856163"/>
          <p14:tracePt t="304681" x="7159625" y="4856163"/>
          <p14:tracePt t="304741" x="7146925" y="4856163"/>
          <p14:tracePt t="304749" x="7097713" y="4856163"/>
          <p14:tracePt t="304765" x="6946900" y="4856163"/>
          <p14:tracePt t="304781" x="6746875" y="4856163"/>
          <p14:tracePt t="304798" x="6559550" y="4856163"/>
          <p14:tracePt t="304814" x="6434138" y="4843463"/>
          <p14:tracePt t="304831" x="6370638" y="4843463"/>
          <p14:tracePt t="304847" x="6359525" y="4843463"/>
          <p14:tracePt t="304878" x="6383338" y="4843463"/>
          <p14:tracePt t="304886" x="6472238" y="4843463"/>
          <p14:tracePt t="304897" x="6572250" y="4843463"/>
          <p14:tracePt t="304914" x="6834188" y="4843463"/>
          <p14:tracePt t="304919" x="6997700" y="4843463"/>
          <p14:tracePt t="304931" x="7159625" y="4843463"/>
          <p14:tracePt t="304934" x="7310438" y="4843463"/>
          <p14:tracePt t="304948" x="7448550" y="4843463"/>
          <p14:tracePt t="304950" x="7561263" y="4843463"/>
          <p14:tracePt t="304965" x="7710488" y="4843463"/>
          <p14:tracePt t="304982" x="7773988" y="4843463"/>
          <p14:tracePt t="305030" x="7761288" y="4868863"/>
          <p14:tracePt t="305037" x="7710488" y="4879975"/>
          <p14:tracePt t="305048" x="7635875" y="4892675"/>
          <p14:tracePt t="305064" x="7510463" y="4892675"/>
          <p14:tracePt t="305081" x="7297738" y="4905375"/>
          <p14:tracePt t="305098" x="7072313" y="4930775"/>
          <p14:tracePt t="305102" x="6997700" y="4930775"/>
          <p14:tracePt t="305115" x="6934200" y="4930775"/>
          <p14:tracePt t="305118" x="6897688" y="4930775"/>
          <p14:tracePt t="305132" x="6884988" y="4930775"/>
          <p14:tracePt t="305149" x="6872288" y="4930775"/>
          <p14:tracePt t="305174" x="6910388" y="4930775"/>
          <p14:tracePt t="305181" x="6985000" y="4943475"/>
          <p14:tracePt t="305198" x="7197725" y="4956175"/>
          <p14:tracePt t="305216" x="7448550" y="4968875"/>
          <p14:tracePt t="305232" x="7735888" y="4968875"/>
          <p14:tracePt t="305248" x="7986713" y="4968875"/>
          <p14:tracePt t="305265" x="8074025" y="4968875"/>
          <p14:tracePt t="305282" x="8099425" y="4968875"/>
          <p14:tracePt t="305319" x="8061325" y="4968875"/>
          <p14:tracePt t="305325" x="7974013" y="4968875"/>
          <p14:tracePt t="305333" x="7874000" y="4968875"/>
          <p14:tracePt t="305350" x="7610475" y="4956175"/>
          <p14:tracePt t="305366" x="7272338" y="4943475"/>
          <p14:tracePt t="305382" x="6959600" y="4943475"/>
          <p14:tracePt t="305399" x="6734175" y="4943475"/>
          <p14:tracePt t="305416" x="6621463" y="4943475"/>
          <p14:tracePt t="305432" x="6596063" y="4943475"/>
          <p14:tracePt t="305454" x="6608763" y="4943475"/>
          <p14:tracePt t="305465" x="6646863" y="4956175"/>
          <p14:tracePt t="305482" x="6797675" y="5005388"/>
          <p14:tracePt t="305486" x="6910388" y="5018088"/>
          <p14:tracePt t="305499" x="7021513" y="5018088"/>
          <p14:tracePt t="305502" x="7134225" y="5030788"/>
          <p14:tracePt t="305516" x="7272338" y="5043488"/>
          <p14:tracePt t="305519" x="7385050" y="5043488"/>
          <p14:tracePt t="305533" x="7585075" y="5043488"/>
          <p14:tracePt t="305550" x="7723188" y="5043488"/>
          <p14:tracePt t="305566" x="7761288" y="5043488"/>
          <p14:tracePt t="305614" x="7735888" y="5043488"/>
          <p14:tracePt t="305622" x="7685088" y="5056188"/>
          <p14:tracePt t="305632" x="7623175" y="5068888"/>
          <p14:tracePt t="305649" x="7459663" y="5105400"/>
          <p14:tracePt t="305667" x="7323138" y="5118100"/>
          <p14:tracePt t="305671" x="7246938" y="5130800"/>
          <p14:tracePt t="305683" x="7210425" y="5143500"/>
          <p14:tracePt t="305685" x="7185025" y="5143500"/>
          <p14:tracePt t="305773" x="7223125" y="5143500"/>
          <p14:tracePt t="305782" x="7259638" y="5156200"/>
          <p14:tracePt t="305790" x="7310438" y="5156200"/>
          <p14:tracePt t="305800" x="7385050" y="5156200"/>
          <p14:tracePt t="305817" x="7472363" y="5156200"/>
          <p14:tracePt t="305833" x="7510463" y="5156200"/>
          <p14:tracePt t="305850" x="7523163" y="5156200"/>
          <p14:tracePt t="305867" x="7535863" y="5156200"/>
          <p14:tracePt t="306094" x="7548563" y="5156200"/>
          <p14:tracePt t="306101" x="7561263" y="5156200"/>
          <p14:tracePt t="306110" x="7572375" y="5156200"/>
          <p14:tracePt t="306125" x="7585075" y="5156200"/>
          <p14:tracePt t="306141" x="7597775" y="5156200"/>
          <p14:tracePt t="306151" x="7610475" y="5156200"/>
          <p14:tracePt t="306167" x="7623175" y="5156200"/>
          <p14:tracePt t="306183" x="7635875" y="5156200"/>
          <p14:tracePt t="306206" x="7648575" y="5156200"/>
          <p14:tracePt t="306217" x="7661275" y="5156200"/>
          <p14:tracePt t="306235" x="7673975" y="5156200"/>
          <p14:tracePt t="306251" x="7685088" y="5156200"/>
          <p14:tracePt t="306269" x="7697788" y="5156200"/>
          <p14:tracePt t="306271" x="7710488" y="5156200"/>
          <p14:tracePt t="306285" x="7735888" y="5156200"/>
          <p14:tracePt t="306301" x="7761288" y="5156200"/>
          <p14:tracePt t="306318" x="7797800" y="5156200"/>
          <p14:tracePt t="306335" x="7848600" y="5156200"/>
          <p14:tracePt t="306351" x="7897813" y="5156200"/>
          <p14:tracePt t="306367" x="7948613" y="5156200"/>
          <p14:tracePt t="306384" x="8010525" y="5156200"/>
          <p14:tracePt t="306402" x="8086725" y="5156200"/>
          <p14:tracePt t="306406" x="8123238" y="5156200"/>
          <p14:tracePt t="306419" x="8148638" y="5156200"/>
          <p14:tracePt t="306422" x="8186738" y="5156200"/>
          <p14:tracePt t="306435" x="8223250" y="5156200"/>
          <p14:tracePt t="306438" x="8248650" y="5156200"/>
          <p14:tracePt t="306452" x="8274050" y="5156200"/>
          <p14:tracePt t="306454" x="8286750" y="5156200"/>
          <p14:tracePt t="306469" x="8312150" y="5156200"/>
          <p14:tracePt t="306486" x="8324850" y="5156200"/>
          <p14:tracePt t="306501" x="8361363" y="5156200"/>
          <p14:tracePt t="306519" x="8399463" y="5156200"/>
          <p14:tracePt t="306535" x="8448675" y="5156200"/>
          <p14:tracePt t="306551" x="8512175" y="5156200"/>
          <p14:tracePt t="306568" x="8561388" y="5143500"/>
          <p14:tracePt t="306585" x="8612188" y="5118100"/>
          <p14:tracePt t="306601" x="8637588" y="5092700"/>
          <p14:tracePt t="306619" x="8650288" y="5068888"/>
          <p14:tracePt t="306621" x="8650288" y="5056188"/>
          <p14:tracePt t="306637" x="8661400" y="5043488"/>
          <p14:tracePt t="306652" x="8661400" y="5030788"/>
          <p14:tracePt t="306669" x="8674100" y="5018088"/>
          <p14:tracePt t="306686" x="8674100" y="4992688"/>
          <p14:tracePt t="306702" x="8674100" y="4981575"/>
          <p14:tracePt t="306725" x="8674100" y="4968875"/>
          <p14:tracePt t="306742" x="8674100" y="4956175"/>
          <p14:tracePt t="306766" x="8674100" y="4943475"/>
          <p14:tracePt t="306774" x="8674100" y="4930775"/>
          <p14:tracePt t="306966" x="8686800" y="4930775"/>
          <p14:tracePt t="307061" x="8686800" y="4943475"/>
          <p14:tracePt t="307077" x="8674100" y="4956175"/>
          <p14:tracePt t="307086" x="8650288" y="4968875"/>
          <p14:tracePt t="307096" x="8624888" y="4968875"/>
          <p14:tracePt t="307102" x="8612188" y="4981575"/>
          <p14:tracePt t="307120" x="8599488" y="4981575"/>
          <p14:tracePt t="307136" x="8586788" y="4992688"/>
          <p14:tracePt t="307181" x="8586788" y="5005388"/>
          <p14:tracePt t="307189" x="8586788" y="5018088"/>
          <p14:tracePt t="307606" x="8586788" y="5030788"/>
          <p14:tracePt t="307621" x="8586788" y="5043488"/>
          <p14:tracePt t="307629" x="8574088" y="5043488"/>
          <p14:tracePt t="307638" x="8574088" y="5056188"/>
          <p14:tracePt t="307655" x="8574088" y="5068888"/>
          <p14:tracePt t="307672" x="8561388" y="5068888"/>
          <p14:tracePt t="307688" x="8512175" y="5092700"/>
          <p14:tracePt t="307705" x="8448675" y="5092700"/>
          <p14:tracePt t="307721" x="8361363" y="5092700"/>
          <p14:tracePt t="307738" x="8261350" y="5105400"/>
          <p14:tracePt t="307741" x="8186738" y="5105400"/>
          <p14:tracePt t="307756" x="8123238" y="5118100"/>
          <p14:tracePt t="307758" x="8035925" y="5130800"/>
          <p14:tracePt t="307772" x="7948613" y="5130800"/>
          <p14:tracePt t="307774" x="7886700" y="5130800"/>
          <p14:tracePt t="307789" x="7710488" y="5130800"/>
          <p14:tracePt t="307805" x="7523163" y="5156200"/>
          <p14:tracePt t="307822" x="7359650" y="5156200"/>
          <p14:tracePt t="307838" x="7185025" y="5168900"/>
          <p14:tracePt t="307856" x="6997700" y="5181600"/>
          <p14:tracePt t="307871" x="6846888" y="5181600"/>
          <p14:tracePt t="307888" x="6672263" y="5194300"/>
          <p14:tracePt t="307905" x="6508750" y="5205413"/>
          <p14:tracePt t="307921" x="6283325" y="5205413"/>
          <p14:tracePt t="307929" x="6170613" y="5205413"/>
          <p14:tracePt t="307939" x="6070600" y="5218113"/>
          <p14:tracePt t="307941" x="5970588" y="5230813"/>
          <p14:tracePt t="307956" x="5870575" y="5243513"/>
          <p14:tracePt t="307958" x="5757863" y="5256213"/>
          <p14:tracePt t="307973" x="5595938" y="5281613"/>
          <p14:tracePt t="307990" x="5407025" y="5305425"/>
          <p14:tracePt t="308005" x="5181600" y="5305425"/>
          <p14:tracePt t="308022" x="5019675" y="5330825"/>
          <p14:tracePt t="308039" x="4868863" y="5343525"/>
          <p14:tracePt t="308055" x="4781550" y="5356225"/>
          <p14:tracePt t="308072" x="4694238" y="5368925"/>
          <p14:tracePt t="308089" x="4630738" y="5381625"/>
          <p14:tracePt t="308105" x="4556125" y="5394325"/>
          <p14:tracePt t="308122" x="4494213" y="5407025"/>
          <p14:tracePt t="308125" x="4468813" y="5407025"/>
          <p14:tracePt t="308139" x="4443413" y="5407025"/>
          <p14:tracePt t="308141" x="4418013" y="5407025"/>
          <p14:tracePt t="308157" x="4343400" y="5430838"/>
          <p14:tracePt t="308173" x="4281488" y="5430838"/>
          <p14:tracePt t="308190" x="4217988" y="5430838"/>
          <p14:tracePt t="308206" x="4168775" y="5430838"/>
          <p14:tracePt t="308223" x="4143375" y="5430838"/>
          <p14:tracePt t="308254" x="4130675" y="5443538"/>
          <p14:tracePt t="308333" x="4130675" y="5430838"/>
          <p14:tracePt t="308350" x="4130675" y="5418138"/>
          <p14:tracePt t="308405" x="4130675" y="5407025"/>
          <p14:tracePt t="308413" x="4130675" y="5394325"/>
          <p14:tracePt t="308526" x="4117975" y="5394325"/>
          <p14:tracePt t="308549" x="4105275" y="5394325"/>
          <p14:tracePt t="308597" x="4092575" y="5394325"/>
          <p14:tracePt t="308629" x="4081463" y="5394325"/>
          <p14:tracePt t="308638" x="4068763" y="5394325"/>
          <p14:tracePt t="308670" x="4056063" y="5394325"/>
          <p14:tracePt t="308782" x="4068763" y="5407025"/>
          <p14:tracePt t="308790" x="4092575" y="5430838"/>
          <p14:tracePt t="308800" x="4130675" y="5443538"/>
          <p14:tracePt t="308807" x="4181475" y="5443538"/>
          <p14:tracePt t="308824" x="4256088" y="5481638"/>
          <p14:tracePt t="308840" x="4330700" y="5494338"/>
          <p14:tracePt t="308857" x="4456113" y="5494338"/>
          <p14:tracePt t="308874" x="4606925" y="5518150"/>
          <p14:tracePt t="308877" x="4706938" y="5518150"/>
          <p14:tracePt t="308890" x="4806950" y="5518150"/>
          <p14:tracePt t="308894" x="4906963" y="5518150"/>
          <p14:tracePt t="308908" x="5032375" y="5518150"/>
          <p14:tracePt t="308910" x="5157788" y="5518150"/>
          <p14:tracePt t="308918" x="5270500" y="5518150"/>
          <p14:tracePt t="308925" x="5370513" y="5518150"/>
          <p14:tracePt t="308941" x="5557838" y="5518150"/>
          <p14:tracePt t="308958" x="5732463" y="5518150"/>
          <p14:tracePt t="308975" x="5821363" y="5518150"/>
          <p14:tracePt t="308991" x="5857875" y="5518150"/>
          <p14:tracePt t="309008" x="5870575" y="5518150"/>
          <p14:tracePt t="309109" x="5832475" y="5518150"/>
          <p14:tracePt t="309117" x="5783263" y="5518150"/>
          <p14:tracePt t="309125" x="5708650" y="5518150"/>
          <p14:tracePt t="309142" x="5519738" y="5518150"/>
          <p14:tracePt t="309159" x="5294313" y="5518150"/>
          <p14:tracePt t="309176" x="5094288" y="5518150"/>
          <p14:tracePt t="309192" x="4906963" y="5518150"/>
          <p14:tracePt t="309208" x="4819650" y="5518150"/>
          <p14:tracePt t="309225" x="4781550" y="5518150"/>
          <p14:tracePt t="309285" x="4832350" y="5530850"/>
          <p14:tracePt t="309294" x="4906963" y="5556250"/>
          <p14:tracePt t="309309" x="5157788" y="5568950"/>
          <p14:tracePt t="309326" x="5470525" y="5568950"/>
          <p14:tracePt t="309342" x="5795963" y="5568950"/>
          <p14:tracePt t="309360" x="6045200" y="5568950"/>
          <p14:tracePt t="309377" x="6221413" y="5568950"/>
          <p14:tracePt t="309394" x="6346825" y="5568950"/>
          <p14:tracePt t="309398" x="6370638" y="5568950"/>
          <p14:tracePt t="309410" x="6383338" y="5568950"/>
          <p14:tracePt t="309502" x="6334125" y="5568950"/>
          <p14:tracePt t="309510" x="6246813" y="5568950"/>
          <p14:tracePt t="309518" x="6121400" y="5568950"/>
          <p14:tracePt t="309528" x="5945188" y="5568950"/>
          <p14:tracePt t="309545" x="5607050" y="5568950"/>
          <p14:tracePt t="309561" x="5170488" y="5568950"/>
          <p14:tracePt t="309578" x="4856163" y="5568950"/>
          <p14:tracePt t="309594" x="4706938" y="5568950"/>
          <p14:tracePt t="309598" x="4681538" y="5568950"/>
          <p14:tracePt t="309611" x="4668838" y="5568950"/>
          <p14:tracePt t="309646" x="4681538" y="5568950"/>
          <p14:tracePt t="309653" x="4732338" y="5568950"/>
          <p14:tracePt t="309661" x="4794250" y="5568950"/>
          <p14:tracePt t="309677" x="4956175" y="5568950"/>
          <p14:tracePt t="309694" x="5157788" y="5568950"/>
          <p14:tracePt t="309710" x="5394325" y="5568950"/>
          <p14:tracePt t="309727" x="5570538" y="5568950"/>
          <p14:tracePt t="309743" x="5670550" y="5568950"/>
          <p14:tracePt t="309759" x="5708650" y="5568950"/>
          <p14:tracePt t="309776" x="5745163" y="5568950"/>
          <p14:tracePt t="309794" x="5757863" y="5568950"/>
          <p14:tracePt t="309814" x="5770563" y="5568950"/>
          <p14:tracePt t="310230" x="5745163" y="5568950"/>
          <p14:tracePt t="310237" x="5732463" y="5568950"/>
          <p14:tracePt t="310245" x="5719763" y="5568950"/>
          <p14:tracePt t="310262" x="5683250" y="5568950"/>
          <p14:tracePt t="310278" x="5632450" y="5568950"/>
          <p14:tracePt t="310296" x="5583238" y="5568950"/>
          <p14:tracePt t="310312" x="5545138" y="5543550"/>
          <p14:tracePt t="310328" x="5507038" y="5543550"/>
          <p14:tracePt t="310345" x="5457825" y="5530850"/>
          <p14:tracePt t="310362" x="5419725" y="5530850"/>
          <p14:tracePt t="310365" x="5407025" y="5530850"/>
          <p14:tracePt t="310378" x="5394325" y="5530850"/>
          <p14:tracePt t="310381" x="5370513" y="5518150"/>
          <p14:tracePt t="310395" x="5332413" y="5507038"/>
          <p14:tracePt t="310398" x="5307013" y="5507038"/>
          <p14:tracePt t="310412" x="5270500" y="5507038"/>
          <p14:tracePt t="310414" x="5232400" y="5507038"/>
          <p14:tracePt t="310429" x="5157788" y="5507038"/>
          <p14:tracePt t="310446" x="5106988" y="5507038"/>
          <p14:tracePt t="310462" x="5068888" y="5507038"/>
          <p14:tracePt t="310479" x="5045075" y="5507038"/>
          <p14:tracePt t="310495" x="5019675" y="5507038"/>
          <p14:tracePt t="310511" x="5006975" y="5507038"/>
          <p14:tracePt t="310529" x="4968875" y="5507038"/>
          <p14:tracePt t="310547" x="4945063" y="5507038"/>
          <p14:tracePt t="310562" x="4932363" y="5507038"/>
          <p14:tracePt t="310566" x="4906963" y="5507038"/>
          <p14:tracePt t="310579" x="4894263" y="5507038"/>
          <p14:tracePt t="310597" x="4868863" y="5507038"/>
          <p14:tracePt t="310614" x="4832350" y="5507038"/>
          <p14:tracePt t="310630" x="4806950" y="5507038"/>
          <p14:tracePt t="310646" x="4768850" y="5507038"/>
          <p14:tracePt t="310662" x="4743450" y="5507038"/>
          <p14:tracePt t="310679" x="4719638" y="5507038"/>
          <p14:tracePt t="310696" x="4706938" y="5507038"/>
          <p14:tracePt t="310718" x="4694238" y="5507038"/>
          <p14:tracePt t="310821" x="4743450" y="5507038"/>
          <p14:tracePt t="310829" x="4843463" y="5507038"/>
          <p14:tracePt t="310837" x="4968875" y="5507038"/>
          <p14:tracePt t="310846" x="5119688" y="5507038"/>
          <p14:tracePt t="310863" x="5495925" y="5507038"/>
          <p14:tracePt t="310879" x="5883275" y="5507038"/>
          <p14:tracePt t="310896" x="6183313" y="5507038"/>
          <p14:tracePt t="310913" x="6321425" y="5507038"/>
          <p14:tracePt t="310930" x="6359525" y="5507038"/>
          <p14:tracePt t="310990" x="6321425" y="5518150"/>
          <p14:tracePt t="310997" x="6246813" y="5530850"/>
          <p14:tracePt t="311014" x="5995988" y="5530850"/>
          <p14:tracePt t="311031" x="5683250" y="5530850"/>
          <p14:tracePt t="311047" x="5357813" y="5530850"/>
          <p14:tracePt t="311063" x="5106988" y="5530850"/>
          <p14:tracePt t="311080" x="4994275" y="5530850"/>
          <p14:tracePt t="311098" x="4981575" y="5530850"/>
          <p14:tracePt t="311115" x="4968875" y="5530850"/>
          <p14:tracePt t="311182" x="4994275" y="5530850"/>
          <p14:tracePt t="311190" x="5032375" y="5530850"/>
          <p14:tracePt t="311197" x="5068888" y="5530850"/>
          <p14:tracePt t="311214" x="5119688" y="5530850"/>
          <p14:tracePt t="311231" x="5181600" y="5530850"/>
          <p14:tracePt t="311247" x="5207000" y="5530850"/>
          <p14:tracePt t="311264" x="5219700" y="5530850"/>
          <p14:tracePt t="311280" x="5232400" y="5530850"/>
          <p14:tracePt t="311297" x="5245100" y="5530850"/>
          <p14:tracePt t="311314" x="5257800" y="5530850"/>
          <p14:tracePt t="311317" x="5270500" y="5530850"/>
          <p14:tracePt t="311331" x="5294313" y="5530850"/>
          <p14:tracePt t="311334" x="5307013" y="5530850"/>
          <p14:tracePt t="311348" x="5332413" y="5530850"/>
          <p14:tracePt t="311350" x="5357813" y="5543550"/>
          <p14:tracePt t="311365" x="5407025" y="5543550"/>
          <p14:tracePt t="311381" x="5445125" y="5543550"/>
          <p14:tracePt t="311398" x="5495925" y="5543550"/>
          <p14:tracePt t="311415" x="5519738" y="5543550"/>
          <p14:tracePt t="311431" x="5545138" y="5543550"/>
          <p14:tracePt t="311447" x="5557838" y="5543550"/>
          <p14:tracePt t="311464" x="5583238" y="5543550"/>
          <p14:tracePt t="311481" x="5607050" y="5543550"/>
          <p14:tracePt t="311498" x="5619750" y="5568950"/>
          <p14:tracePt t="311501" x="5632450" y="5568950"/>
          <p14:tracePt t="311525" x="5645150" y="5568950"/>
          <p14:tracePt t="311557" x="5657850" y="5581650"/>
          <p14:tracePt t="311677" x="5632450" y="5581650"/>
          <p14:tracePt t="311685" x="5583238" y="5581650"/>
          <p14:tracePt t="311698" x="5519738" y="5581650"/>
          <p14:tracePt t="311701" x="5470525" y="5581650"/>
          <p14:tracePt t="311715" x="5394325" y="5581650"/>
          <p14:tracePt t="311718" x="5319713" y="5581650"/>
          <p14:tracePt t="311732" x="5245100" y="5594350"/>
          <p14:tracePt t="311734" x="5157788" y="5607050"/>
          <p14:tracePt t="311749" x="4968875" y="5607050"/>
          <p14:tracePt t="311766" x="4856163" y="5607050"/>
          <p14:tracePt t="311782" x="4781550" y="5607050"/>
          <p14:tracePt t="311798" x="4732338" y="5607050"/>
          <p14:tracePt t="311885" x="4743450" y="5607050"/>
          <p14:tracePt t="311893" x="4794250" y="5619750"/>
          <p14:tracePt t="311901" x="4856163" y="5619750"/>
          <p14:tracePt t="311917" x="5068888" y="5643563"/>
          <p14:tracePt t="311933" x="5294313" y="5643563"/>
          <p14:tracePt t="311950" x="5545138" y="5643563"/>
          <p14:tracePt t="311966" x="5732463" y="5643563"/>
          <p14:tracePt t="311983" x="5870575" y="5643563"/>
          <p14:tracePt t="311999" x="5957888" y="5643563"/>
          <p14:tracePt t="312015" x="5995988" y="5643563"/>
          <p14:tracePt t="312094" x="5983288" y="5643563"/>
          <p14:tracePt t="312101" x="5921375" y="5643563"/>
          <p14:tracePt t="312117" x="5695950" y="5643563"/>
          <p14:tracePt t="312133" x="5445125" y="5643563"/>
          <p14:tracePt t="312150" x="5219700" y="5643563"/>
          <p14:tracePt t="312167" x="5032375" y="5643563"/>
          <p14:tracePt t="312183" x="4906963" y="5630863"/>
          <p14:tracePt t="312199" x="4856163" y="5630863"/>
          <p14:tracePt t="312217" x="4832350" y="5630863"/>
          <p14:tracePt t="312233" x="4819650" y="5630863"/>
          <p14:tracePt t="312310" x="4832350" y="5630863"/>
          <p14:tracePt t="312318" x="4868863" y="5630863"/>
          <p14:tracePt t="312325" x="4919663" y="5630863"/>
          <p14:tracePt t="312333" x="4981575" y="5630863"/>
          <p14:tracePt t="312350" x="5181600" y="5630863"/>
          <p14:tracePt t="312367" x="5394325" y="5630863"/>
          <p14:tracePt t="312383" x="5545138" y="5630863"/>
          <p14:tracePt t="312400" x="5645150" y="5630863"/>
          <p14:tracePt t="312416" x="5683250" y="5630863"/>
          <p14:tracePt t="312501" x="5645150" y="5630863"/>
          <p14:tracePt t="312509" x="5583238" y="5630863"/>
          <p14:tracePt t="312518" x="5483225" y="5643563"/>
          <p14:tracePt t="312534" x="5281613" y="5656263"/>
          <p14:tracePt t="312551" x="5057775" y="5668963"/>
          <p14:tracePt t="312567" x="4894263" y="5668963"/>
          <p14:tracePt t="312584" x="4794250" y="5668963"/>
          <p14:tracePt t="312600" x="4756150" y="5668963"/>
          <p14:tracePt t="312617" x="4743450" y="5668963"/>
          <p14:tracePt t="312734" x="4768850" y="5681663"/>
          <p14:tracePt t="312741" x="4794250" y="5694363"/>
          <p14:tracePt t="312751" x="4832350" y="5694363"/>
          <p14:tracePt t="312767" x="4906963" y="5707063"/>
          <p14:tracePt t="312784" x="4981575" y="5732463"/>
          <p14:tracePt t="312801" x="5081588" y="5732463"/>
          <p14:tracePt t="312818" x="5157788" y="5732463"/>
          <p14:tracePt t="312821" x="5181600" y="5732463"/>
          <p14:tracePt t="312835" x="5194300" y="5732463"/>
          <p14:tracePt t="312838" x="5207000" y="5732463"/>
          <p14:tracePt t="312852" x="5232400" y="5732463"/>
          <p14:tracePt t="313069" x="5245100" y="5732463"/>
          <p14:tracePt t="313085" x="5270500" y="5732463"/>
          <p14:tracePt t="313093" x="5294313" y="5743575"/>
          <p14:tracePt t="313103" x="5307013" y="5756275"/>
          <p14:tracePt t="313119" x="5357813" y="5768975"/>
          <p14:tracePt t="313135" x="5457825" y="5781675"/>
          <p14:tracePt t="313152" x="5583238" y="5794375"/>
          <p14:tracePt t="313168" x="5745163" y="5807075"/>
          <p14:tracePt t="313186" x="5921375" y="5807075"/>
          <p14:tracePt t="313189" x="5983288" y="5807075"/>
          <p14:tracePt t="313203" x="6045200" y="5807075"/>
          <p14:tracePt t="313219" x="6183313" y="5807075"/>
          <p14:tracePt t="313221" x="6234113" y="5807075"/>
          <p14:tracePt t="313235" x="6270625" y="5807075"/>
          <p14:tracePt t="313238" x="6308725" y="5807075"/>
          <p14:tracePt t="313253" x="6370638" y="5807075"/>
          <p14:tracePt t="313269" x="6383338" y="5807075"/>
          <p14:tracePt t="313421" x="6370638" y="5807075"/>
          <p14:tracePt t="313430" x="6334125" y="5807075"/>
          <p14:tracePt t="313437" x="6259513" y="5807075"/>
          <p14:tracePt t="313453" x="6096000" y="5794375"/>
          <p14:tracePt t="313470" x="5983288" y="5794375"/>
          <p14:tracePt t="313487" x="5895975" y="5794375"/>
          <p14:tracePt t="313503" x="5832475" y="5794375"/>
          <p14:tracePt t="313520" x="5783263" y="5794375"/>
          <p14:tracePt t="313536" x="5732463" y="5794375"/>
          <p14:tracePt t="313553" x="5708650" y="5794375"/>
          <p14:tracePt t="313569" x="5683250" y="5794375"/>
          <p14:tracePt t="313587" x="5670550" y="5794375"/>
          <p14:tracePt t="313590" x="5657850" y="5794375"/>
          <p14:tracePt t="313603" x="5645150" y="5794375"/>
          <p14:tracePt t="313621" x="5632450" y="5794375"/>
          <p14:tracePt t="313653" x="5619750" y="5794375"/>
          <p14:tracePt t="313805" x="5632450" y="5794375"/>
          <p14:tracePt t="313814" x="5645150" y="5794375"/>
          <p14:tracePt t="313821" x="5670550" y="5794375"/>
          <p14:tracePt t="313838" x="5732463" y="5794375"/>
          <p14:tracePt t="313855" x="5783263" y="5794375"/>
          <p14:tracePt t="313871" x="5845175" y="5794375"/>
          <p14:tracePt t="313887" x="5895975" y="5794375"/>
          <p14:tracePt t="313904" x="5908675" y="5794375"/>
          <p14:tracePt t="313921" x="5932488" y="5794375"/>
          <p14:tracePt t="314591" x="5921375" y="5794375"/>
          <p14:tracePt t="314597" x="5883275" y="5794375"/>
          <p14:tracePt t="314607" x="5832475" y="5794375"/>
          <p14:tracePt t="314624" x="5757863" y="5794375"/>
          <p14:tracePt t="314641" x="5708650" y="5794375"/>
          <p14:tracePt t="314657" x="5695950" y="5794375"/>
          <p14:tracePt t="315189" x="5708650" y="5794375"/>
          <p14:tracePt t="315205" x="5719763" y="5794375"/>
          <p14:tracePt t="315214" x="5732463" y="5794375"/>
          <p14:tracePt t="315224" x="5745163" y="5794375"/>
          <p14:tracePt t="315241" x="5757863" y="5794375"/>
          <p14:tracePt t="315258" x="5783263" y="5794375"/>
          <p14:tracePt t="315274" x="5795963" y="5794375"/>
          <p14:tracePt t="315277" x="5808663" y="5794375"/>
          <p14:tracePt t="315291" x="5821363" y="5794375"/>
          <p14:tracePt t="315294" x="5832475" y="5794375"/>
          <p14:tracePt t="315309" x="5845175" y="5794375"/>
          <p14:tracePt t="315325" x="5857875" y="5794375"/>
          <p14:tracePt t="315421" x="5870575" y="5768975"/>
          <p14:tracePt t="315429" x="5883275" y="5756275"/>
          <p14:tracePt t="315442" x="5895975" y="5743575"/>
          <p14:tracePt t="315445" x="5908675" y="5743575"/>
          <p14:tracePt t="315458" x="5932488" y="5719763"/>
          <p14:tracePt t="315461" x="5957888" y="5707063"/>
          <p14:tracePt t="315475" x="5970588" y="5681663"/>
          <p14:tracePt t="315478" x="5995988" y="5681663"/>
          <p14:tracePt t="315491" x="6021388" y="5668963"/>
          <p14:tracePt t="315494" x="6021388" y="5656263"/>
          <p14:tracePt t="315509" x="6034088" y="5643563"/>
          <p14:tracePt t="315525" x="6045200" y="5630863"/>
          <p14:tracePt t="315637" x="6057900" y="5630863"/>
          <p14:tracePt t="315653" x="6070600" y="5630863"/>
          <p14:tracePt t="315662" x="6083300" y="5630863"/>
          <p14:tracePt t="315677" x="6096000" y="5630863"/>
          <p14:tracePt t="316237" x="6108700" y="5630863"/>
          <p14:tracePt t="316262" x="6121400" y="5630863"/>
          <p14:tracePt t="316269" x="6134100" y="5630863"/>
          <p14:tracePt t="316285" x="6146800" y="5630863"/>
          <p14:tracePt t="316310" x="6146800" y="5643563"/>
          <p14:tracePt t="316317" x="6157913" y="5643563"/>
          <p14:tracePt t="316382" x="6170613" y="5643563"/>
          <p14:tracePt t="316399" x="6183313" y="5643563"/>
          <p14:tracePt t="316414" x="6196013" y="5619750"/>
          <p14:tracePt t="316429" x="6196013" y="5607050"/>
          <p14:tracePt t="316437" x="6208713" y="5607050"/>
          <p14:tracePt t="316444" x="6221413" y="5581650"/>
          <p14:tracePt t="316461" x="6283325" y="5481638"/>
          <p14:tracePt t="316477" x="6383338" y="5318125"/>
          <p14:tracePt t="316494" x="6472238" y="5092700"/>
          <p14:tracePt t="316511" x="6559550" y="4868863"/>
          <p14:tracePt t="316527" x="6584950" y="4705350"/>
          <p14:tracePt t="316544" x="6584950" y="4618038"/>
          <p14:tracePt t="316561" x="6608763" y="4592638"/>
          <p14:tracePt t="316677" x="6621463" y="4592638"/>
          <p14:tracePt t="316709" x="6634163" y="4592638"/>
          <p14:tracePt t="316830" x="6634163" y="4579938"/>
          <p14:tracePt t="316837" x="6634163" y="4567238"/>
          <p14:tracePt t="316845" x="6634163" y="4543425"/>
          <p14:tracePt t="316862" x="6634163" y="4492625"/>
          <p14:tracePt t="316879" x="6621463" y="4454525"/>
          <p14:tracePt t="316895" x="6608763" y="4430713"/>
          <p14:tracePt t="316911" x="6596063" y="4418013"/>
          <p14:tracePt t="317101" x="6596063" y="4405313"/>
          <p14:tracePt t="317118" x="6596063" y="4379913"/>
          <p14:tracePt t="317134" x="6596063" y="4367213"/>
          <p14:tracePt t="317141" x="6596063" y="4354513"/>
          <p14:tracePt t="317149" x="6596063" y="4341813"/>
          <p14:tracePt t="317163" x="6596063" y="4330700"/>
          <p14:tracePt t="317179" x="6596063" y="4305300"/>
          <p14:tracePt t="317197" x="6596063" y="4292600"/>
          <p14:tracePt t="317213" x="6596063" y="4279900"/>
          <p14:tracePt t="317269" x="6596063" y="4267200"/>
          <p14:tracePt t="317277" x="6596063" y="4254500"/>
          <p14:tracePt t="317293" x="6584950" y="4254500"/>
          <p14:tracePt t="317302" x="6572250" y="4254500"/>
          <p14:tracePt t="317326" x="6559550" y="4254500"/>
          <p14:tracePt t="317350" x="6546850" y="4254500"/>
          <p14:tracePt t="317367" x="6534150" y="4254500"/>
          <p14:tracePt t="317373" x="6521450" y="4254500"/>
          <p14:tracePt t="317389" x="6508750" y="4254500"/>
          <p14:tracePt t="317398" x="6496050" y="4254500"/>
          <p14:tracePt t="317413" x="6483350" y="4254500"/>
          <p14:tracePt t="317431" x="6483350" y="4305300"/>
          <p14:tracePt t="317447" x="6483350" y="4379913"/>
          <p14:tracePt t="317463" x="6483350" y="4467225"/>
          <p14:tracePt t="317480" x="6483350" y="4530725"/>
          <p14:tracePt t="317497" x="6496050" y="4579938"/>
          <p14:tracePt t="317514" x="6534150" y="4656138"/>
          <p14:tracePt t="317530" x="6572250" y="4705350"/>
          <p14:tracePt t="317533" x="6584950" y="4730750"/>
          <p14:tracePt t="317547" x="6596063" y="4743450"/>
          <p14:tracePt t="317564" x="6608763" y="4768850"/>
          <p14:tracePt t="318471" x="6608763" y="4792663"/>
          <p14:tracePt t="318477" x="6608763" y="4868863"/>
          <p14:tracePt t="318486" x="6584950" y="5056188"/>
          <p14:tracePt t="318501" x="6483350" y="5707063"/>
          <p14:tracePt t="318517" x="6408738" y="6207125"/>
          <p14:tracePt t="318533" x="6370638" y="6332538"/>
          <p14:tracePt t="318685" x="6383338" y="6332538"/>
          <p14:tracePt t="318693" x="6408738" y="6332538"/>
          <p14:tracePt t="318701" x="6446838" y="6307138"/>
          <p14:tracePt t="318718" x="6521450" y="6232525"/>
          <p14:tracePt t="318733" x="6559550" y="6132513"/>
          <p14:tracePt t="318751" x="6596063" y="6045200"/>
          <p14:tracePt t="318767" x="6596063" y="5945188"/>
          <p14:tracePt t="318783" x="6596063" y="5843588"/>
          <p14:tracePt t="318800" x="6596063" y="5732463"/>
          <p14:tracePt t="318817" x="6596063" y="5630863"/>
          <p14:tracePt t="318834" x="6572250" y="5568950"/>
          <p14:tracePt t="318838" x="6572250" y="5543550"/>
          <p14:tracePt t="318850" x="6559550" y="5530850"/>
          <p14:tracePt t="318853" x="6534150" y="5507038"/>
          <p14:tracePt t="318868" x="6496050" y="5494338"/>
          <p14:tracePt t="318870" x="6434138" y="5468938"/>
          <p14:tracePt t="318884" x="6296025" y="5430838"/>
          <p14:tracePt t="318901" x="6134100" y="5407025"/>
          <p14:tracePt t="318918" x="5995988" y="5407025"/>
          <p14:tracePt t="318934" x="5921375" y="5407025"/>
          <p14:tracePt t="318951" x="5883275" y="5407025"/>
          <p14:tracePt t="318967" x="5845175" y="5407025"/>
          <p14:tracePt t="318990" x="5832475" y="5407025"/>
          <p14:tracePt t="319022" x="5821363" y="5407025"/>
          <p14:tracePt t="319038" x="5821363" y="5418138"/>
          <p14:tracePt t="319054" x="5821363" y="5430838"/>
          <p14:tracePt t="319061" x="5821363" y="5443538"/>
          <p14:tracePt t="319069" x="5808663" y="5456238"/>
          <p14:tracePt t="319085" x="5795963" y="5481638"/>
          <p14:tracePt t="319181" x="5770563" y="5481638"/>
          <p14:tracePt t="319189" x="5757863" y="5481638"/>
          <p14:tracePt t="319202" x="5745163" y="5481638"/>
          <p14:tracePt t="319205" x="5719763" y="5481638"/>
          <p14:tracePt t="319218" x="5683250" y="5468938"/>
          <p14:tracePt t="319221" x="5607050" y="5430838"/>
          <p14:tracePt t="319235" x="5495925" y="5381625"/>
          <p14:tracePt t="319239" x="5394325" y="5330825"/>
          <p14:tracePt t="319252" x="5270500" y="5294313"/>
          <p14:tracePt t="319255" x="5119688" y="5243513"/>
          <p14:tracePt t="319270" x="4843463" y="5130800"/>
          <p14:tracePt t="319286" x="4581525" y="5043488"/>
          <p14:tracePt t="319301" x="4394200" y="4981575"/>
          <p14:tracePt t="319319" x="4230688" y="4930775"/>
          <p14:tracePt t="319335" x="4143375" y="4918075"/>
          <p14:tracePt t="319351" x="4092575" y="4892675"/>
          <p14:tracePt t="319370" x="4081463" y="4892675"/>
          <p14:tracePt t="319374" x="4068763" y="4892675"/>
          <p14:tracePt t="319413" x="4105275" y="4892675"/>
          <p14:tracePt t="319423" x="4117975" y="4892675"/>
          <p14:tracePt t="319438" x="4181475" y="4892675"/>
          <p14:tracePt t="319454" x="4256088" y="4892675"/>
          <p14:tracePt t="319471" x="4343400" y="4892675"/>
          <p14:tracePt t="319487" x="4418013" y="4892675"/>
          <p14:tracePt t="319504" x="4732338" y="4892675"/>
          <p14:tracePt t="319520" x="5032375" y="4879975"/>
          <p14:tracePt t="319537" x="5383213" y="4868863"/>
          <p14:tracePt t="319554" x="5795963" y="4856163"/>
          <p14:tracePt t="319557" x="6021388" y="4843463"/>
          <p14:tracePt t="319570" x="6270625" y="4818063"/>
          <p14:tracePt t="319573" x="6508750" y="4805363"/>
          <p14:tracePt t="319587" x="6734175" y="4792663"/>
          <p14:tracePt t="319591" x="6910388" y="4779963"/>
          <p14:tracePt t="319604" x="7097713" y="4756150"/>
          <p14:tracePt t="319607" x="7285038" y="4730750"/>
          <p14:tracePt t="319621" x="7572375" y="4667250"/>
          <p14:tracePt t="319638" x="7723188" y="4618038"/>
          <p14:tracePt t="319641" x="7861300" y="4579938"/>
          <p14:tracePt t="319644" x="7986713" y="4554538"/>
          <p14:tracePt t="319655" x="8099425" y="4518025"/>
          <p14:tracePt t="319671" x="8286750" y="4443413"/>
          <p14:tracePt t="319688" x="8412163" y="4379913"/>
          <p14:tracePt t="319704" x="8537575" y="4330700"/>
          <p14:tracePt t="319721" x="8650288" y="4279900"/>
          <p14:tracePt t="319737" x="8763000" y="4254500"/>
          <p14:tracePt t="319754" x="8886825" y="4217988"/>
          <p14:tracePt t="319757" x="8963025" y="4192588"/>
          <p14:tracePt t="319771" x="9037638" y="4167188"/>
          <p14:tracePt t="319774" x="9124950" y="4141788"/>
          <p14:tracePt t="319788" x="9212263" y="4117975"/>
          <p14:tracePt t="319805" x="9350375" y="4067175"/>
          <p14:tracePt t="319808" x="9424988" y="4041775"/>
          <p14:tracePt t="319823" x="9525000" y="4005263"/>
          <p14:tracePt t="319838" x="9613900" y="3967163"/>
          <p14:tracePt t="319855" x="9650413" y="3929063"/>
          <p14:tracePt t="319872" x="9663113" y="3916363"/>
          <p14:tracePt t="319889" x="9675813" y="3905250"/>
          <p14:tracePt t="319904" x="9675813" y="3892550"/>
          <p14:tracePt t="320341" x="9688513" y="3879850"/>
          <p14:tracePt t="320349" x="9688513" y="3867150"/>
          <p14:tracePt t="320358" x="9713913" y="3829050"/>
          <p14:tracePt t="320373" x="9813925" y="3641725"/>
          <p14:tracePt t="320389" x="9875838" y="3567113"/>
          <p14:tracePt t="320392" x="9939338" y="3490913"/>
          <p14:tracePt t="320407" x="10088563" y="3341688"/>
          <p14:tracePt t="320422" x="10152063" y="3267075"/>
          <p14:tracePt t="320425" x="10201275" y="3203575"/>
          <p14:tracePt t="320441" x="10277475" y="3065463"/>
          <p14:tracePt t="320456" x="10326688" y="2952750"/>
          <p14:tracePt t="320472" x="10339388" y="2816225"/>
          <p14:tracePt t="320489" x="10339388" y="2716213"/>
          <p14:tracePt t="320507" x="10339388" y="2627313"/>
          <p14:tracePt t="320511" x="10339388" y="2603500"/>
          <p14:tracePt t="320522" x="10339388" y="2565400"/>
          <p14:tracePt t="320525" x="10339388" y="2540000"/>
          <p14:tracePt t="320542" x="10339388" y="2527300"/>
          <p14:tracePt t="320557" x="10339388" y="2516188"/>
          <p14:tracePt t="320639" x="10339388" y="2503488"/>
          <p14:tracePt t="320645" x="10339388" y="2490788"/>
          <p14:tracePt t="320662" x="10339388" y="2478088"/>
          <p14:tracePt t="320829" x="10339388" y="2465388"/>
          <p14:tracePt t="320846" x="10326688" y="2439988"/>
          <p14:tracePt t="320855" x="10313988" y="2427288"/>
          <p14:tracePt t="320865" x="10288588" y="2403475"/>
          <p14:tracePt t="320873" x="10264775" y="2378075"/>
          <p14:tracePt t="320877" x="10226675" y="2314575"/>
          <p14:tracePt t="320891" x="10188575" y="2265363"/>
          <p14:tracePt t="320895" x="10152063" y="2190750"/>
          <p14:tracePt t="320907" x="10113963" y="2101850"/>
          <p14:tracePt t="320910" x="10075863" y="2039938"/>
          <p14:tracePt t="320924" x="10064750" y="1989138"/>
          <p14:tracePt t="320926" x="10039350" y="1939925"/>
          <p14:tracePt t="320942" x="10026650" y="1889125"/>
          <p14:tracePt t="320957" x="10013950" y="1865313"/>
          <p14:tracePt t="320974" x="10001250" y="1852613"/>
          <p14:tracePt t="321101" x="9988550" y="1852613"/>
          <p14:tracePt t="321118" x="9975850" y="1852613"/>
          <p14:tracePt t="321125" x="9963150" y="1852613"/>
          <p14:tracePt t="321141" x="9926638" y="1852613"/>
          <p14:tracePt t="321157" x="9901238" y="1852613"/>
          <p14:tracePt t="321174" x="9863138" y="1852613"/>
          <p14:tracePt t="321190" x="9826625" y="1852613"/>
          <p14:tracePt t="321207" x="9775825" y="1852613"/>
          <p14:tracePt t="321223" x="9739313" y="1852613"/>
          <p14:tracePt t="321239" x="9675813" y="1852613"/>
          <p14:tracePt t="321257" x="9613900" y="1852613"/>
          <p14:tracePt t="321273" x="9501188" y="1889125"/>
          <p14:tracePt t="321290" x="9350375" y="1927225"/>
          <p14:tracePt t="321307" x="9224963" y="1978025"/>
          <p14:tracePt t="321309" x="9163050" y="2001838"/>
          <p14:tracePt t="321324" x="9112250" y="2027238"/>
          <p14:tracePt t="321327" x="9063038" y="2065338"/>
          <p14:tracePt t="321341" x="8999538" y="2152650"/>
          <p14:tracePt t="321357" x="8950325" y="2290763"/>
          <p14:tracePt t="321374" x="8924925" y="2516188"/>
          <p14:tracePt t="321391" x="8912225" y="2778125"/>
          <p14:tracePt t="321407" x="8886825" y="3054350"/>
          <p14:tracePt t="321424" x="8886825" y="3341688"/>
          <p14:tracePt t="321440" x="8886825" y="3616325"/>
          <p14:tracePt t="321457" x="8912225" y="3829050"/>
          <p14:tracePt t="321473" x="8937625" y="4005263"/>
          <p14:tracePt t="321491" x="8963025" y="4105275"/>
          <p14:tracePt t="321494" x="8963025" y="4117975"/>
          <p14:tracePt t="321508" x="8975725" y="4129088"/>
          <p14:tracePt t="321512" x="8986838" y="4154488"/>
          <p14:tracePt t="321525" x="8999538" y="4167188"/>
          <p14:tracePt t="321541" x="9012238" y="4192588"/>
          <p14:tracePt t="321605" x="9024938" y="4192588"/>
          <p14:tracePt t="321613" x="9037638" y="4192588"/>
          <p14:tracePt t="321624" x="9063038" y="4179888"/>
          <p14:tracePt t="321641" x="9175750" y="4092575"/>
          <p14:tracePt t="321658" x="9301163" y="3916363"/>
          <p14:tracePt t="321661" x="9363075" y="3829050"/>
          <p14:tracePt t="321674" x="9413875" y="3703638"/>
          <p14:tracePt t="321677" x="9450388" y="3603625"/>
          <p14:tracePt t="321691" x="9475788" y="3503613"/>
          <p14:tracePt t="321694" x="9513888" y="3378200"/>
          <p14:tracePt t="321708" x="9525000" y="3178175"/>
          <p14:tracePt t="321725" x="9525000" y="2978150"/>
          <p14:tracePt t="321741" x="9525000" y="2828925"/>
          <p14:tracePt t="321759" x="9525000" y="2703513"/>
          <p14:tracePt t="321775" x="9525000" y="2603500"/>
          <p14:tracePt t="321791" x="9501188" y="2527300"/>
          <p14:tracePt t="321808" x="9463088" y="2452688"/>
          <p14:tracePt t="321825" x="9450388" y="2427288"/>
          <p14:tracePt t="321842" x="9437688" y="2427288"/>
          <p14:tracePt t="322125" x="9437688" y="2414588"/>
          <p14:tracePt t="322143" x="9437688" y="2403475"/>
          <p14:tracePt t="322151" x="9413875" y="2378075"/>
          <p14:tracePt t="322159" x="9401175" y="2365375"/>
          <p14:tracePt t="322175" x="9363075" y="2339975"/>
          <p14:tracePt t="322193" x="9350375" y="2314575"/>
          <p14:tracePt t="322209" x="9301163" y="2303463"/>
          <p14:tracePt t="322226" x="9263063" y="2303463"/>
          <p14:tracePt t="322228" x="9250363" y="2303463"/>
          <p14:tracePt t="322243" x="9237663" y="2303463"/>
          <p14:tracePt t="322246" x="9199563" y="2303463"/>
          <p14:tracePt t="322260" x="9175750" y="2303463"/>
          <p14:tracePt t="322262" x="9163050" y="2303463"/>
          <p14:tracePt t="322277" x="9124950" y="2303463"/>
          <p14:tracePt t="322293" x="9063038" y="2339975"/>
          <p14:tracePt t="322310" x="8975725" y="2427288"/>
          <p14:tracePt t="322327" x="8899525" y="2565400"/>
          <p14:tracePt t="322343" x="8837613" y="2752725"/>
          <p14:tracePt t="322359" x="8750300" y="2990850"/>
          <p14:tracePt t="322376" x="8699500" y="3267075"/>
          <p14:tracePt t="322394" x="8661400" y="3567113"/>
          <p14:tracePt t="322397" x="8650288" y="3679825"/>
          <p14:tracePt t="322410" x="8637588" y="3803650"/>
          <p14:tracePt t="322413" x="8637588" y="3905250"/>
          <p14:tracePt t="322427" x="8637588" y="3967163"/>
          <p14:tracePt t="322430" x="8637588" y="4017963"/>
          <p14:tracePt t="322443" x="8637588" y="4054475"/>
          <p14:tracePt t="322446" x="8637588" y="4092575"/>
          <p14:tracePt t="322461" x="8637588" y="4129088"/>
          <p14:tracePt t="322485" x="8637588" y="4141788"/>
          <p14:tracePt t="322565" x="8661400" y="4141788"/>
          <p14:tracePt t="322573" x="8674100" y="4141788"/>
          <p14:tracePt t="322582" x="8699500" y="4141788"/>
          <p14:tracePt t="322594" x="8724900" y="4141788"/>
          <p14:tracePt t="322598" x="8750300" y="4141788"/>
          <p14:tracePt t="322610" x="8763000" y="4129088"/>
          <p14:tracePt t="322613" x="8774113" y="4117975"/>
          <p14:tracePt t="322627" x="8799513" y="4117975"/>
          <p14:tracePt t="322630" x="8799513" y="4105275"/>
          <p14:tracePt t="323309" x="8799513" y="4092575"/>
          <p14:tracePt t="323317" x="8799513" y="4067175"/>
          <p14:tracePt t="323329" x="8799513" y="4041775"/>
          <p14:tracePt t="323345" x="8799513" y="3979863"/>
          <p14:tracePt t="323362" x="8837613" y="3892550"/>
          <p14:tracePt t="323365" x="8863013" y="3829050"/>
          <p14:tracePt t="323379" x="8874125" y="3779838"/>
          <p14:tracePt t="323382" x="8899525" y="3716338"/>
          <p14:tracePt t="323397" x="8950325" y="3590925"/>
          <p14:tracePt t="323414" x="9024938" y="3441700"/>
          <p14:tracePt t="323429" x="9075738" y="3290888"/>
          <p14:tracePt t="323446" x="9124950" y="3141663"/>
          <p14:tracePt t="323463" x="9163050" y="3003550"/>
          <p14:tracePt t="323479" x="9199563" y="2916238"/>
          <p14:tracePt t="323496" x="9212263" y="2840038"/>
          <p14:tracePt t="323512" x="9250363" y="2740025"/>
          <p14:tracePt t="323529" x="9301163" y="2590800"/>
          <p14:tracePt t="323547" x="9324975" y="2427288"/>
          <p14:tracePt t="323550" x="9337675" y="2339975"/>
          <p14:tracePt t="323563" x="9337675" y="2252663"/>
          <p14:tracePt t="323565" x="9337675" y="2190750"/>
          <p14:tracePt t="323581" x="9337675" y="2114550"/>
          <p14:tracePt t="323584" x="9337675" y="2065338"/>
          <p14:tracePt t="323597" x="9324975" y="2027238"/>
          <p14:tracePt t="323613" x="9324975" y="1989138"/>
          <p14:tracePt t="323630" x="9312275" y="1978025"/>
          <p14:tracePt t="323646" x="9275763" y="1952625"/>
          <p14:tracePt t="323663" x="9263063" y="1952625"/>
          <p14:tracePt t="323679" x="9224963" y="1952625"/>
          <p14:tracePt t="323696" x="9212263" y="1952625"/>
          <p14:tracePt t="323713" x="9199563" y="1952625"/>
          <p14:tracePt t="323730" x="9188450" y="1952625"/>
          <p14:tracePt t="323733" x="9175750" y="1952625"/>
          <p14:tracePt t="323747" x="9150350" y="1952625"/>
          <p14:tracePt t="323750" x="9124950" y="1965325"/>
          <p14:tracePt t="323764" x="9099550" y="1989138"/>
          <p14:tracePt t="323766" x="9063038" y="2039938"/>
          <p14:tracePt t="323780" x="9012238" y="2139950"/>
          <p14:tracePt t="323798" x="8963025" y="2252663"/>
          <p14:tracePt t="323813" x="8912225" y="2390775"/>
          <p14:tracePt t="323831" x="8899525" y="2516188"/>
          <p14:tracePt t="323847" x="8874125" y="2640013"/>
          <p14:tracePt t="323863" x="8863013" y="2752725"/>
          <p14:tracePt t="323880" x="8863013" y="2840038"/>
          <p14:tracePt t="323897" x="8863013" y="2928938"/>
          <p14:tracePt t="323914" x="8863013" y="3028950"/>
          <p14:tracePt t="323931" x="8863013" y="3128963"/>
          <p14:tracePt t="323933" x="8863013" y="3190875"/>
          <p14:tracePt t="323948" x="8874125" y="3228975"/>
          <p14:tracePt t="323951" x="8886825" y="3267075"/>
          <p14:tracePt t="323965" x="8924925" y="3341688"/>
          <p14:tracePt t="323982" x="8937625" y="3403600"/>
          <p14:tracePt t="323998" x="8975725" y="3454400"/>
          <p14:tracePt t="324014" x="8986838" y="3467100"/>
          <p14:tracePt t="324031" x="8999538" y="3490913"/>
          <p14:tracePt t="324054" x="8999538" y="3503613"/>
          <p14:tracePt t="324109" x="8999538" y="3516313"/>
          <p14:tracePt t="324117" x="8999538" y="3541713"/>
          <p14:tracePt t="324131" x="8999538" y="3554413"/>
          <p14:tracePt t="324134" x="8999538" y="3567113"/>
          <p14:tracePt t="324148" x="8999538" y="3603625"/>
          <p14:tracePt t="324165" x="8999538" y="3641725"/>
          <p14:tracePt t="324182" x="8999538" y="3692525"/>
          <p14:tracePt t="324198" x="8986838" y="3729038"/>
          <p14:tracePt t="324214" x="8986838" y="3803650"/>
          <p14:tracePt t="324231" x="8963025" y="3879850"/>
          <p14:tracePt t="324248" x="8950325" y="3929063"/>
          <p14:tracePt t="324264" x="8950325" y="3979863"/>
          <p14:tracePt t="324281" x="8937625" y="3992563"/>
          <p14:tracePt t="324299" x="8937625" y="4029075"/>
          <p14:tracePt t="324302" x="8924925" y="4054475"/>
          <p14:tracePt t="324315" x="8924925" y="4079875"/>
          <p14:tracePt t="324318" x="8924925" y="4105275"/>
          <p14:tracePt t="324333" x="8912225" y="4141788"/>
          <p14:tracePt t="324335" x="8899525" y="4167188"/>
          <p14:tracePt t="324348" x="8899525" y="4205288"/>
          <p14:tracePt t="324351" x="8886825" y="4230688"/>
          <p14:tracePt t="324366" x="8886825" y="4279900"/>
          <p14:tracePt t="324383" x="8863013" y="4354513"/>
          <p14:tracePt t="324400" x="8837613" y="4430713"/>
          <p14:tracePt t="324416" x="8799513" y="4492625"/>
          <p14:tracePt t="324433" x="8763000" y="4518025"/>
          <p14:tracePt t="324448" x="8724900" y="4543425"/>
          <p14:tracePt t="324466" x="8674100" y="4579938"/>
          <p14:tracePt t="324471" x="8650288" y="4605338"/>
          <p14:tracePt t="324483" x="8637588" y="4618038"/>
          <p14:tracePt t="324486" x="8612188" y="4643438"/>
          <p14:tracePt t="324501" x="8524875" y="4679950"/>
          <p14:tracePt t="324517" x="8461375" y="4718050"/>
          <p14:tracePt t="324534" x="8386763" y="4756150"/>
          <p14:tracePt t="324551" x="8324850" y="4768850"/>
          <p14:tracePt t="324567" x="8261350" y="4779963"/>
          <p14:tracePt t="324584" x="8212138" y="4805363"/>
          <p14:tracePt t="324601" x="8186738" y="4805363"/>
          <p14:tracePt t="324616" x="8174038" y="4805363"/>
          <p14:tracePt t="324633" x="8161338" y="4805363"/>
          <p14:tracePt t="324650" x="8148638" y="4805363"/>
          <p14:tracePt t="324654" x="8135938" y="4805363"/>
          <p14:tracePt t="324670" x="8123238" y="4805363"/>
          <p14:tracePt t="324686" x="8110538" y="4805363"/>
          <p14:tracePt t="324700" x="8099425" y="4805363"/>
          <p14:tracePt t="324717" x="8061325" y="4805363"/>
          <p14:tracePt t="324734" x="8035925" y="4792663"/>
          <p14:tracePt t="324750" x="8010525" y="4779963"/>
          <p14:tracePt t="324766" x="7999413" y="4779963"/>
          <p14:tracePt t="324783" x="7974013" y="4768850"/>
          <p14:tracePt t="324821" x="7961313" y="4768850"/>
          <p14:tracePt t="325029" x="7948613" y="4768850"/>
          <p14:tracePt t="325037" x="7935913" y="4779963"/>
          <p14:tracePt t="325050" x="7935913" y="4792663"/>
          <p14:tracePt t="325053" x="7923213" y="4818063"/>
          <p14:tracePt t="325067" x="7910513" y="4830763"/>
          <p14:tracePt t="325069" x="7910513" y="4843463"/>
          <p14:tracePt t="325083" x="7897813" y="4843463"/>
          <p14:tracePt t="325085" x="7886700" y="4868863"/>
          <p14:tracePt t="325101" x="7861300" y="4868863"/>
          <p14:tracePt t="325117" x="7810500" y="4879975"/>
          <p14:tracePt t="325133" x="7761288" y="4892675"/>
          <p14:tracePt t="325150" x="7710488" y="4892675"/>
          <p14:tracePt t="325166" x="7648575" y="4892675"/>
          <p14:tracePt t="325183" x="7597775" y="4892675"/>
          <p14:tracePt t="325200" x="7572375" y="4892675"/>
          <p14:tracePt t="325217" x="7561263" y="4892675"/>
          <p14:tracePt t="325254" x="7548563" y="4892675"/>
          <p14:tracePt t="325270" x="7535863" y="4892675"/>
          <p14:tracePt t="325277" x="7523163" y="4879975"/>
          <p14:tracePt t="325285" x="7497763" y="4879975"/>
          <p14:tracePt t="325301" x="7459663" y="4830763"/>
          <p14:tracePt t="325317" x="7385050" y="4743450"/>
          <p14:tracePt t="325334" x="7335838" y="4656138"/>
          <p14:tracePt t="325351" x="7310438" y="4579938"/>
          <p14:tracePt t="325367" x="7297738" y="4530725"/>
          <p14:tracePt t="325383" x="7285038" y="4479925"/>
          <p14:tracePt t="325401" x="7285038" y="4443413"/>
          <p14:tracePt t="325418" x="7297738" y="4379913"/>
          <p14:tracePt t="325421" x="7335838" y="4354513"/>
          <p14:tracePt t="325434" x="7372350" y="4318000"/>
          <p14:tracePt t="325437" x="7423150" y="4292600"/>
          <p14:tracePt t="325451" x="7472363" y="4254500"/>
          <p14:tracePt t="325453" x="7535863" y="4217988"/>
          <p14:tracePt t="325468" x="7585075" y="4179888"/>
          <p14:tracePt t="325471" x="7623175" y="4154488"/>
          <p14:tracePt t="325486" x="7685088" y="4092575"/>
          <p14:tracePt t="325501" x="7723188" y="4041775"/>
          <p14:tracePt t="325518" x="7723188" y="3967163"/>
          <p14:tracePt t="325535" x="7723188" y="3854450"/>
          <p14:tracePt t="325551" x="7723188" y="3603625"/>
          <p14:tracePt t="325567" x="7648575" y="3241675"/>
          <p14:tracePt t="325585" x="7423150" y="2728913"/>
          <p14:tracePt t="325601" x="7059613" y="2214563"/>
          <p14:tracePt t="325618" x="6572250" y="1814513"/>
          <p14:tracePt t="325622" x="6259513" y="1589088"/>
          <p14:tracePt t="325635" x="5945188" y="1389063"/>
          <p14:tracePt t="325637" x="5645150" y="1201738"/>
          <p14:tracePt t="325652" x="5319713" y="1014413"/>
          <p14:tracePt t="325654" x="5019675" y="876300"/>
          <p14:tracePt t="325669" x="4443413" y="612775"/>
          <p14:tracePt t="325685" x="4017963" y="450850"/>
          <p14:tracePt t="325702" x="3717925" y="300038"/>
          <p14:tracePt t="325719" x="3454400" y="138113"/>
          <p14:tracePt t="325736" x="3205163" y="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5138"/>
          <a:stretch/>
        </p:blipFill>
        <p:spPr>
          <a:xfrm>
            <a:off x="1556390" y="1668806"/>
            <a:ext cx="8595093" cy="352038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1675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4427"/>
    </mc:Choice>
    <mc:Fallback xmlns="">
      <p:transition spd="slow" advTm="2644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922" x="3879850" y="138113"/>
          <p14:tracePt t="928" x="3843338" y="263525"/>
          <p14:tracePt t="944" x="3779838" y="450850"/>
          <p14:tracePt t="961" x="3756025" y="625475"/>
          <p14:tracePt t="978" x="3756025" y="801688"/>
          <p14:tracePt t="995" x="3756025" y="963613"/>
          <p14:tracePt t="998" x="3756025" y="1063625"/>
          <p14:tracePt t="1012" x="3792538" y="1189038"/>
          <p14:tracePt t="1014" x="3856038" y="1289050"/>
          <p14:tracePt t="1028" x="3917950" y="1414463"/>
          <p14:tracePt t="1031" x="4017963" y="1527175"/>
          <p14:tracePt t="1046" x="4281488" y="1727200"/>
          <p14:tracePt t="1062" x="4630738" y="1901825"/>
          <p14:tracePt t="1079" x="5045075" y="2027238"/>
          <p14:tracePt t="1095" x="5483225" y="2127250"/>
          <p14:tracePt t="1112" x="5832475" y="2178050"/>
          <p14:tracePt t="1129" x="6157913" y="2201863"/>
          <p14:tracePt t="1146" x="6370638" y="2201863"/>
          <p14:tracePt t="1162" x="6572250" y="2214563"/>
          <p14:tracePt t="1179" x="6772275" y="2227263"/>
          <p14:tracePt t="1182" x="6884988" y="2239963"/>
          <p14:tracePt t="1195" x="6959600" y="2239963"/>
          <p14:tracePt t="1198" x="7034213" y="2239963"/>
          <p14:tracePt t="1213" x="7123113" y="2239963"/>
          <p14:tracePt t="1216" x="7197725" y="2239963"/>
          <p14:tracePt t="1229" x="7372350" y="2239963"/>
          <p14:tracePt t="1246" x="7597775" y="2239963"/>
          <p14:tracePt t="1262" x="7897813" y="2239963"/>
          <p14:tracePt t="1279" x="8274050" y="2239963"/>
          <p14:tracePt t="1296" x="8637588" y="2239963"/>
          <p14:tracePt t="1312" x="8999538" y="2239963"/>
          <p14:tracePt t="1329" x="9312275" y="2239963"/>
          <p14:tracePt t="1346" x="9663113" y="2239963"/>
          <p14:tracePt t="1362" x="10075863" y="2252663"/>
          <p14:tracePt t="1380" x="10652125" y="2327275"/>
          <p14:tracePt t="1383" x="10990263" y="2403475"/>
          <p14:tracePt t="1397" x="11253788" y="2465388"/>
          <p14:tracePt t="1399" x="11479213" y="2490788"/>
          <p14:tracePt t="1412" x="11703050" y="2527300"/>
          <p14:tracePt t="1414" x="11891963" y="2552700"/>
          <p14:tracePt t="1430" x="12066588" y="2578100"/>
          <p14:tracePt t="10407" x="10626725" y="50800"/>
          <p14:tracePt t="10420" x="10614025" y="74613"/>
          <p14:tracePt t="10422" x="10614025" y="112713"/>
          <p14:tracePt t="10437" x="10602913" y="150813"/>
          <p14:tracePt t="10439" x="10590213" y="200025"/>
          <p14:tracePt t="10454" x="10577513" y="325438"/>
          <p14:tracePt t="10470" x="10564813" y="425450"/>
          <p14:tracePt t="10486" x="10552113" y="487363"/>
          <p14:tracePt t="10503" x="10552113" y="550863"/>
          <p14:tracePt t="10520" x="10552113" y="600075"/>
          <p14:tracePt t="10536" x="10552113" y="638175"/>
          <p14:tracePt t="10553" x="10552113" y="663575"/>
          <p14:tracePt t="10570" x="10552113" y="700088"/>
          <p14:tracePt t="10587" x="10526713" y="738188"/>
          <p14:tracePt t="10603" x="10526713" y="750888"/>
          <p14:tracePt t="10606" x="10526713" y="763588"/>
          <p14:tracePt t="10620" x="10526713" y="788988"/>
          <p14:tracePt t="10622" x="10526713" y="812800"/>
          <p14:tracePt t="10638" x="10526713" y="825500"/>
          <p14:tracePt t="10654" x="10526713" y="838200"/>
          <p14:tracePt t="10670" x="10526713" y="863600"/>
          <p14:tracePt t="10687" x="10526713" y="876300"/>
          <p14:tracePt t="10704" x="10526713" y="889000"/>
          <p14:tracePt t="10720" x="10514013" y="912813"/>
          <p14:tracePt t="10736" x="10502900" y="963613"/>
          <p14:tracePt t="10754" x="10490200" y="1038225"/>
          <p14:tracePt t="10770" x="10464800" y="1125538"/>
          <p14:tracePt t="10787" x="10439400" y="1227138"/>
          <p14:tracePt t="10789" x="10426700" y="1276350"/>
          <p14:tracePt t="10804" x="10414000" y="1350963"/>
          <p14:tracePt t="10806" x="10401300" y="1401763"/>
          <p14:tracePt t="10820" x="10390188" y="1439863"/>
          <p14:tracePt t="10823" x="10390188" y="1476375"/>
          <p14:tracePt t="10838" x="10364788" y="1563688"/>
          <p14:tracePt t="10854" x="10339388" y="1652588"/>
          <p14:tracePt t="10871" x="10288588" y="1752600"/>
          <p14:tracePt t="10888" x="10239375" y="1839913"/>
          <p14:tracePt t="10904" x="10177463" y="1952625"/>
          <p14:tracePt t="10920" x="10126663" y="2039938"/>
          <p14:tracePt t="10938" x="10052050" y="2152650"/>
          <p14:tracePt t="10955" x="10026650" y="2227263"/>
          <p14:tracePt t="10958" x="10013950" y="2239963"/>
          <p14:tracePt t="10971" x="10013950" y="2252663"/>
          <p14:tracePt t="10988" x="10013950" y="2278063"/>
          <p14:tracePt t="10991" x="10013950" y="2290763"/>
          <p14:tracePt t="11006" x="10013950" y="2303463"/>
          <p14:tracePt t="11022" x="10052050" y="2339975"/>
          <p14:tracePt t="11038" x="10064750" y="2365375"/>
          <p14:tracePt t="11054" x="10064750" y="2378075"/>
          <p14:tracePt t="11175" x="10064750" y="2390775"/>
          <p14:tracePt t="11182" x="10075863" y="2403475"/>
          <p14:tracePt t="11191" x="10088563" y="2427288"/>
          <p14:tracePt t="11206" x="10139363" y="2427288"/>
          <p14:tracePt t="11222" x="10177463" y="2427288"/>
          <p14:tracePt t="11239" x="10201275" y="2427288"/>
          <p14:tracePt t="11255" x="10201275" y="2452688"/>
          <p14:tracePt t="11287" x="10226675" y="2452688"/>
          <p14:tracePt t="11302" x="10239375" y="2452688"/>
          <p14:tracePt t="11430" x="10226675" y="2452688"/>
          <p14:tracePt t="11439" x="10213975" y="2452688"/>
          <p14:tracePt t="11447" x="10201275" y="2452688"/>
          <p14:tracePt t="11463" x="10177463" y="2465388"/>
          <p14:tracePt t="11474" x="10152063" y="2465388"/>
          <p14:tracePt t="11489" x="10101263" y="2490788"/>
          <p14:tracePt t="11507" x="10039350" y="2503488"/>
          <p14:tracePt t="11510" x="9988550" y="2516188"/>
          <p14:tracePt t="11524" x="9939338" y="2540000"/>
          <p14:tracePt t="11527" x="9875838" y="2565400"/>
          <p14:tracePt t="11540" x="9826625" y="2578100"/>
          <p14:tracePt t="11544" x="9750425" y="2578100"/>
          <p14:tracePt t="11557" x="9701213" y="2603500"/>
          <p14:tracePt t="11560" x="9663113" y="2627313"/>
          <p14:tracePt t="11574" x="9550400" y="2678113"/>
          <p14:tracePt t="11591" x="9437688" y="2716213"/>
          <p14:tracePt t="11607" x="9288463" y="2765425"/>
          <p14:tracePt t="11624" x="9075738" y="2816225"/>
          <p14:tracePt t="11641" x="8837613" y="2903538"/>
          <p14:tracePt t="11657" x="8599488" y="2978150"/>
          <p14:tracePt t="11673" x="8348663" y="3054350"/>
          <p14:tracePt t="11691" x="8148638" y="3116263"/>
          <p14:tracePt t="11694" x="8035925" y="3154363"/>
          <p14:tracePt t="11706" x="7935913" y="3190875"/>
          <p14:tracePt t="11723" x="7723188" y="3254375"/>
          <p14:tracePt t="11726" x="7635875" y="3290888"/>
          <p14:tracePt t="11739" x="7548563" y="3316288"/>
          <p14:tracePt t="11743" x="7459663" y="3341688"/>
          <p14:tracePt t="11756" x="7372350" y="3367088"/>
          <p14:tracePt t="11759" x="7272338" y="3390900"/>
          <p14:tracePt t="11773" x="7110413" y="3441700"/>
          <p14:tracePt t="11790" x="6934200" y="3479800"/>
          <p14:tracePt t="11806" x="6746875" y="3490913"/>
          <p14:tracePt t="11823" x="6584950" y="3503613"/>
          <p14:tracePt t="11840" x="6408738" y="3503613"/>
          <p14:tracePt t="11856" x="6208713" y="3503613"/>
          <p14:tracePt t="11873" x="6045200" y="3503613"/>
          <p14:tracePt t="11890" x="5921375" y="3490913"/>
          <p14:tracePt t="11907" x="5832475" y="3490913"/>
          <p14:tracePt t="11911" x="5808663" y="3490913"/>
          <p14:tracePt t="11924" x="5770563" y="3490913"/>
          <p14:tracePt t="11928" x="5745163" y="3490913"/>
          <p14:tracePt t="11941" x="5708650" y="3490913"/>
          <p14:tracePt t="11958" x="5683250" y="3490913"/>
          <p14:tracePt t="11973" x="5657850" y="3490913"/>
          <p14:tracePt t="11990" x="5645150" y="3490913"/>
          <p14:tracePt t="12023" x="5632450" y="3490913"/>
          <p14:tracePt t="12055" x="5619750" y="3490913"/>
          <p14:tracePt t="12087" x="5607050" y="3490913"/>
          <p14:tracePt t="12230" x="5595938" y="3479800"/>
          <p14:tracePt t="12246" x="5583238" y="3479800"/>
          <p14:tracePt t="12255" x="5570538" y="3479800"/>
          <p14:tracePt t="12263" x="5557838" y="3479800"/>
          <p14:tracePt t="12279" x="5545138" y="3479800"/>
          <p14:tracePt t="12291" x="5545138" y="3467100"/>
          <p14:tracePt t="12294" x="5519738" y="3467100"/>
          <p14:tracePt t="12310" x="5507038" y="3467100"/>
          <p14:tracePt t="12324" x="5507038" y="3454400"/>
          <p14:tracePt t="12326" x="5495925" y="3454400"/>
          <p14:tracePt t="12341" x="5483225" y="3454400"/>
          <p14:tracePt t="12343" x="5470525" y="3441700"/>
          <p14:tracePt t="12358" x="5432425" y="3429000"/>
          <p14:tracePt t="12374" x="5394325" y="3429000"/>
          <p14:tracePt t="12391" x="5370513" y="3416300"/>
          <p14:tracePt t="12408" x="5345113" y="3403600"/>
          <p14:tracePt t="12424" x="5332413" y="3390900"/>
          <p14:tracePt t="12447" x="5319713" y="3390900"/>
          <p14:tracePt t="12463" x="5307013" y="3378200"/>
          <p14:tracePt t="12479" x="5294313" y="3378200"/>
          <p14:tracePt t="12491" x="5281613" y="3378200"/>
          <p14:tracePt t="12494" x="5281613" y="3367088"/>
          <p14:tracePt t="12509" x="5270500" y="3367088"/>
          <p14:tracePt t="12526" x="5257800" y="3367088"/>
          <p14:tracePt t="12542" x="5232400" y="3367088"/>
          <p14:tracePt t="12558" x="5219700" y="3367088"/>
          <p14:tracePt t="12575" x="5194300" y="3367088"/>
          <p14:tracePt t="12592" x="5181600" y="3367088"/>
          <p14:tracePt t="12608" x="5170488" y="3367088"/>
          <p14:tracePt t="13286" x="5181600" y="3367088"/>
          <p14:tracePt t="13293" x="5207000" y="3367088"/>
          <p14:tracePt t="13302" x="5245100" y="3367088"/>
          <p14:tracePt t="13310" x="5281613" y="3367088"/>
          <p14:tracePt t="13327" x="5332413" y="3367088"/>
          <p14:tracePt t="13344" x="5394325" y="3367088"/>
          <p14:tracePt t="13360" x="5470525" y="3367088"/>
          <p14:tracePt t="13377" x="5545138" y="3367088"/>
          <p14:tracePt t="13394" x="5619750" y="3367088"/>
          <p14:tracePt t="13410" x="5657850" y="3367088"/>
          <p14:tracePt t="13428" x="5683250" y="3367088"/>
          <p14:tracePt t="13431" x="5695950" y="3367088"/>
          <p14:tracePt t="13446" x="5708650" y="3367088"/>
          <p14:tracePt t="14118" x="5719763" y="3367088"/>
          <p14:tracePt t="14135" x="5732463" y="3367088"/>
          <p14:tracePt t="14143" x="5745163" y="3367088"/>
          <p14:tracePt t="14158" x="5757863" y="3367088"/>
          <p14:tracePt t="14174" x="5770563" y="3367088"/>
          <p14:tracePt t="14206" x="5783263" y="3367088"/>
          <p14:tracePt t="14262" x="5795963" y="3367088"/>
          <p14:tracePt t="14279" x="5808663" y="3367088"/>
          <p14:tracePt t="14295" x="5821363" y="3367088"/>
          <p14:tracePt t="14303" x="5832475" y="3367088"/>
          <p14:tracePt t="14312" x="5845175" y="3367088"/>
          <p14:tracePt t="14330" x="5883275" y="3367088"/>
          <p14:tracePt t="14347" x="5908675" y="3367088"/>
          <p14:tracePt t="14351" x="5945188" y="3367088"/>
          <p14:tracePt t="14363" x="5970588" y="3367088"/>
          <p14:tracePt t="14366" x="5995988" y="3367088"/>
          <p14:tracePt t="14380" x="6034088" y="3367088"/>
          <p14:tracePt t="14383" x="6083300" y="3367088"/>
          <p14:tracePt t="14397" x="6183313" y="3367088"/>
          <p14:tracePt t="14414" x="6283325" y="3341688"/>
          <p14:tracePt t="14430" x="6321425" y="3341688"/>
          <p14:tracePt t="14446" x="6334125" y="3341688"/>
          <p14:tracePt t="14519" x="6283325" y="3341688"/>
          <p14:tracePt t="14527" x="6196013" y="3341688"/>
          <p14:tracePt t="14534" x="6070600" y="3354388"/>
          <p14:tracePt t="14547" x="5932488" y="3367088"/>
          <p14:tracePt t="14550" x="5808663" y="3378200"/>
          <p14:tracePt t="14564" x="5683250" y="3378200"/>
          <p14:tracePt t="14566" x="5607050" y="3378200"/>
          <p14:tracePt t="14580" x="5532438" y="3378200"/>
          <p14:tracePt t="14582" x="5470525" y="3378200"/>
          <p14:tracePt t="14597" x="5419725" y="3378200"/>
          <p14:tracePt t="14600" x="5394325" y="3378200"/>
          <p14:tracePt t="14614" x="5357813" y="3378200"/>
          <p14:tracePt t="14630" x="5345113" y="3378200"/>
          <p14:tracePt t="14791" x="5357813" y="3378200"/>
          <p14:tracePt t="14798" x="5370513" y="3378200"/>
          <p14:tracePt t="14902" x="5383213" y="3378200"/>
          <p14:tracePt t="14919" x="5407025" y="3378200"/>
          <p14:tracePt t="14926" x="5419725" y="3378200"/>
          <p14:tracePt t="14934" x="5432425" y="3378200"/>
          <p14:tracePt t="14949" x="5457825" y="3378200"/>
          <p14:tracePt t="14951" x="5483225" y="3378200"/>
          <p14:tracePt t="14966" x="5495925" y="3378200"/>
          <p14:tracePt t="14981" x="5507038" y="3378200"/>
          <p14:tracePt t="15222" x="5519738" y="3378200"/>
          <p14:tracePt t="15231" x="5532438" y="3367088"/>
          <p14:tracePt t="15238" x="5545138" y="3367088"/>
          <p14:tracePt t="15248" x="5557838" y="3367088"/>
          <p14:tracePt t="15265" x="5583238" y="3341688"/>
          <p14:tracePt t="15282" x="5607050" y="3341688"/>
          <p14:tracePt t="15298" x="5619750" y="3341688"/>
          <p14:tracePt t="15303" x="5645150" y="3328988"/>
          <p14:tracePt t="15319" x="5657850" y="3328988"/>
          <p14:tracePt t="15471" x="5632450" y="3328988"/>
          <p14:tracePt t="15478" x="5619750" y="3328988"/>
          <p14:tracePt t="15487" x="5607050" y="3341688"/>
          <p14:tracePt t="15500" x="5583238" y="3341688"/>
          <p14:tracePt t="15503" x="5570538" y="3341688"/>
          <p14:tracePt t="15516" x="5545138" y="3354388"/>
          <p14:tracePt t="15518" x="5532438" y="3354388"/>
          <p14:tracePt t="15533" x="5519738" y="3367088"/>
          <p14:tracePt t="15758" x="5545138" y="3367088"/>
          <p14:tracePt t="15766" x="5557838" y="3367088"/>
          <p14:tracePt t="15774" x="5570538" y="3367088"/>
          <p14:tracePt t="15784" x="5583238" y="3367088"/>
          <p14:tracePt t="15800" x="5595938" y="3367088"/>
          <p14:tracePt t="16030" x="5607050" y="3354388"/>
          <p14:tracePt t="16038" x="5619750" y="3341688"/>
          <p14:tracePt t="16052" x="5632450" y="3341688"/>
          <p14:tracePt t="16055" x="5657850" y="3328988"/>
          <p14:tracePt t="16068" x="5695950" y="3316288"/>
          <p14:tracePt t="16071" x="5745163" y="3316288"/>
          <p14:tracePt t="16084" x="5795963" y="3303588"/>
          <p14:tracePt t="16086" x="5857875" y="3290888"/>
          <p14:tracePt t="16102" x="6034088" y="3267075"/>
          <p14:tracePt t="16119" x="6208713" y="3241675"/>
          <p14:tracePt t="16134" x="6408738" y="3203575"/>
          <p14:tracePt t="16151" x="6608763" y="3178175"/>
          <p14:tracePt t="16169" x="6808788" y="3154363"/>
          <p14:tracePt t="16184" x="6972300" y="3141663"/>
          <p14:tracePt t="16201" x="7134225" y="3141663"/>
          <p14:tracePt t="16218" x="7235825" y="3141663"/>
          <p14:tracePt t="16234" x="7323138" y="3141663"/>
          <p14:tracePt t="16252" x="7410450" y="3141663"/>
          <p14:tracePt t="16255" x="7448550" y="3141663"/>
          <p14:tracePt t="16268" x="7485063" y="3141663"/>
          <p14:tracePt t="16271" x="7510463" y="3141663"/>
          <p14:tracePt t="16286" x="7561263" y="3141663"/>
          <p14:tracePt t="16302" x="7623175" y="3141663"/>
          <p14:tracePt t="16318" x="7685088" y="3141663"/>
          <p14:tracePt t="16335" x="7735888" y="3165475"/>
          <p14:tracePt t="16352" x="7785100" y="3203575"/>
          <p14:tracePt t="16369" x="7797800" y="3254375"/>
          <p14:tracePt t="16386" x="7797800" y="3328988"/>
          <p14:tracePt t="16402" x="7797800" y="3429000"/>
          <p14:tracePt t="16406" x="7761288" y="3490913"/>
          <p14:tracePt t="16420" x="7685088" y="3554413"/>
          <p14:tracePt t="16424" x="7610475" y="3603625"/>
          <p14:tracePt t="16436" x="7548563" y="3667125"/>
          <p14:tracePt t="16439" x="7485063" y="3729038"/>
          <p14:tracePt t="16454" x="7323138" y="3854450"/>
          <p14:tracePt t="16470" x="7272338" y="3916363"/>
          <p14:tracePt t="16474" x="7210425" y="3979863"/>
          <p14:tracePt t="16477" x="7134225" y="4041775"/>
          <p14:tracePt t="16489" x="7046913" y="4117975"/>
          <p14:tracePt t="16504" x="6910388" y="4241800"/>
          <p14:tracePt t="16520" x="6808788" y="4379913"/>
          <p14:tracePt t="16537" x="6721475" y="4467225"/>
          <p14:tracePt t="16554" x="6646863" y="4530725"/>
          <p14:tracePt t="16570" x="6596063" y="4554538"/>
          <p14:tracePt t="16587" x="6572250" y="4567238"/>
          <p14:tracePt t="16630" x="6572250" y="4554538"/>
          <p14:tracePt t="16639" x="6572250" y="4543425"/>
          <p14:tracePt t="16654" x="6572250" y="4467225"/>
          <p14:tracePt t="16671" x="6572250" y="4367213"/>
          <p14:tracePt t="16687" x="6572250" y="4205288"/>
          <p14:tracePt t="16702" x="6559550" y="4054475"/>
          <p14:tracePt t="16720" x="6546850" y="3905250"/>
          <p14:tracePt t="16736" x="6521450" y="3729038"/>
          <p14:tracePt t="16752" x="6521450" y="3541713"/>
          <p14:tracePt t="16769" x="6508750" y="3441700"/>
          <p14:tracePt t="16786" x="6508750" y="3367088"/>
          <p14:tracePt t="16803" x="6508750" y="3328988"/>
          <p14:tracePt t="16806" x="6508750" y="3316288"/>
          <p14:tracePt t="16820" x="6508750" y="3290888"/>
          <p14:tracePt t="16822" x="6508750" y="3278188"/>
          <p14:tracePt t="16836" x="6508750" y="3267075"/>
          <p14:tracePt t="16862" x="6508750" y="3254375"/>
          <p14:tracePt t="17038" x="6508750" y="3267075"/>
          <p14:tracePt t="17046" x="6508750" y="3303588"/>
          <p14:tracePt t="17054" x="6508750" y="3367088"/>
          <p14:tracePt t="17071" x="6508750" y="3579813"/>
          <p14:tracePt t="17087" x="6496050" y="3829050"/>
          <p14:tracePt t="17103" x="6472238" y="4017963"/>
          <p14:tracePt t="17120" x="6446838" y="4141788"/>
          <p14:tracePt t="17137" x="6421438" y="4241800"/>
          <p14:tracePt t="17153" x="6408738" y="4254500"/>
          <p14:tracePt t="17170" x="6408738" y="4267200"/>
          <p14:tracePt t="17188" x="6408738" y="4279900"/>
          <p14:tracePt t="17238" x="6408738" y="4267200"/>
          <p14:tracePt t="17246" x="6408738" y="4230688"/>
          <p14:tracePt t="17254" x="6408738" y="4179888"/>
          <p14:tracePt t="17271" x="6408738" y="4054475"/>
          <p14:tracePt t="17288" x="6408738" y="3879850"/>
          <p14:tracePt t="17304" x="6408738" y="3692525"/>
          <p14:tracePt t="17320" x="6408738" y="3541713"/>
          <p14:tracePt t="17338" x="6383338" y="3403600"/>
          <p14:tracePt t="17354" x="6370638" y="3267075"/>
          <p14:tracePt t="17359" x="6359525" y="3216275"/>
          <p14:tracePt t="17371" x="6359525" y="3190875"/>
          <p14:tracePt t="17375" x="6359525" y="3154363"/>
          <p14:tracePt t="17387" x="6346825" y="3128963"/>
          <p14:tracePt t="17391" x="6346825" y="3116263"/>
          <p14:tracePt t="17403" x="6346825" y="3103563"/>
          <p14:tracePt t="17437" x="6334125" y="3103563"/>
          <p14:tracePt t="17445" x="6321425" y="3103563"/>
          <p14:tracePt t="17452" x="6308725" y="3103563"/>
          <p14:tracePt t="17469" x="6234113" y="3128963"/>
          <p14:tracePt t="17487" x="6170613" y="3178175"/>
          <p14:tracePt t="17504" x="6083300" y="3267075"/>
          <p14:tracePt t="17521" x="6034088" y="3367088"/>
          <p14:tracePt t="17538" x="5995988" y="3454400"/>
          <p14:tracePt t="17555" x="5945188" y="3554413"/>
          <p14:tracePt t="17558" x="5932488" y="3579813"/>
          <p14:tracePt t="17571" x="5895975" y="3616325"/>
          <p14:tracePt t="17574" x="5883275" y="3629025"/>
          <p14:tracePt t="17588" x="5870575" y="3641725"/>
          <p14:tracePt t="17606" x="5857875" y="3654425"/>
          <p14:tracePt t="17646" x="5857875" y="3641725"/>
          <p14:tracePt t="17654" x="5857875" y="3603625"/>
          <p14:tracePt t="17662" x="5857875" y="3541713"/>
          <p14:tracePt t="17671" x="5857875" y="3454400"/>
          <p14:tracePt t="17688" x="5883275" y="3278188"/>
          <p14:tracePt t="17705" x="5970588" y="3090863"/>
          <p14:tracePt t="17721" x="6045200" y="2941638"/>
          <p14:tracePt t="17738" x="6108700" y="2865438"/>
          <p14:tracePt t="17741" x="6121400" y="2840038"/>
          <p14:tracePt t="17755" x="6134100" y="2828925"/>
          <p14:tracePt t="17758" x="6146800" y="2816225"/>
          <p14:tracePt t="17772" x="6146800" y="2803525"/>
          <p14:tracePt t="17789" x="6146800" y="2790825"/>
          <p14:tracePt t="17806" x="6121400" y="2790825"/>
          <p14:tracePt t="17822" x="6034088" y="2790825"/>
          <p14:tracePt t="17839" x="5808663" y="2865438"/>
          <p14:tracePt t="17856" x="5595938" y="3003550"/>
          <p14:tracePt t="17872" x="5419725" y="3154363"/>
          <p14:tracePt t="17888" x="5281613" y="3278188"/>
          <p14:tracePt t="17906" x="5232400" y="3354388"/>
          <p14:tracePt t="17923" x="5194300" y="3403600"/>
          <p14:tracePt t="17926" x="5181600" y="3416300"/>
          <p14:tracePt t="17939" x="5170488" y="3441700"/>
          <p14:tracePt t="17956" x="5157788" y="3454400"/>
          <p14:tracePt t="18030" x="5194300" y="3454400"/>
          <p14:tracePt t="18039" x="5232400" y="3454400"/>
          <p14:tracePt t="18047" x="5281613" y="3454400"/>
          <p14:tracePt t="18056" x="5345113" y="3441700"/>
          <p14:tracePt t="18072" x="5457825" y="3403600"/>
          <p14:tracePt t="18090" x="5532438" y="3378200"/>
          <p14:tracePt t="18106" x="5595938" y="3378200"/>
          <p14:tracePt t="18124" x="5670550" y="3367088"/>
          <p14:tracePt t="18127" x="5719763" y="3367088"/>
          <p14:tracePt t="18140" x="5757863" y="3367088"/>
          <p14:tracePt t="18143" x="5808663" y="3367088"/>
          <p14:tracePt t="18157" x="5870575" y="3367088"/>
          <p14:tracePt t="18159" x="5921375" y="3367088"/>
          <p14:tracePt t="18173" x="6021388" y="3367088"/>
          <p14:tracePt t="18191" x="6096000" y="3367088"/>
          <p14:tracePt t="18207" x="6157913" y="3367088"/>
          <p14:tracePt t="18223" x="6234113" y="3367088"/>
          <p14:tracePt t="18239" x="6308725" y="3367088"/>
          <p14:tracePt t="18256" x="6434138" y="3378200"/>
          <p14:tracePt t="18273" x="6608763" y="3429000"/>
          <p14:tracePt t="18290" x="6797675" y="3454400"/>
          <p14:tracePt t="18308" x="7010400" y="3479800"/>
          <p14:tracePt t="18311" x="7134225" y="3503613"/>
          <p14:tracePt t="18324" x="7246938" y="3503613"/>
          <p14:tracePt t="18326" x="7348538" y="3516313"/>
          <p14:tracePt t="18340" x="7435850" y="3529013"/>
          <p14:tracePt t="18342" x="7523163" y="3529013"/>
          <p14:tracePt t="18358" x="7661275" y="3529013"/>
          <p14:tracePt t="18374" x="7797800" y="3541713"/>
          <p14:tracePt t="18391" x="7874000" y="3541713"/>
          <p14:tracePt t="18407" x="7935913" y="3541713"/>
          <p14:tracePt t="18424" x="7999413" y="3541713"/>
          <p14:tracePt t="18441" x="8048625" y="3567113"/>
          <p14:tracePt t="18457" x="8110538" y="3579813"/>
          <p14:tracePt t="18474" x="8161338" y="3579813"/>
          <p14:tracePt t="18491" x="8186738" y="3590925"/>
          <p14:tracePt t="18494" x="8186738" y="3603625"/>
          <p14:tracePt t="18508" x="8199438" y="3603625"/>
          <p14:tracePt t="18942" x="8212138" y="3603625"/>
          <p14:tracePt t="18950" x="8223250" y="3603625"/>
          <p14:tracePt t="18958" x="8248650" y="3603625"/>
          <p14:tracePt t="18975" x="8299450" y="3603625"/>
          <p14:tracePt t="18992" x="8386763" y="3603625"/>
          <p14:tracePt t="19008" x="8461375" y="3590925"/>
          <p14:tracePt t="19025" x="8537575" y="3567113"/>
          <p14:tracePt t="19042" x="8624888" y="3554413"/>
          <p14:tracePt t="19060" x="8737600" y="3516313"/>
          <p14:tracePt t="19063" x="8786813" y="3503613"/>
          <p14:tracePt t="19075" x="8850313" y="3490913"/>
          <p14:tracePt t="19078" x="8912225" y="3479800"/>
          <p14:tracePt t="19092" x="8986838" y="3479800"/>
          <p14:tracePt t="19094" x="9063038" y="3467100"/>
          <p14:tracePt t="19110" x="9250363" y="3429000"/>
          <p14:tracePt t="19127" x="9437688" y="3341688"/>
          <p14:tracePt t="19142" x="9588500" y="3303588"/>
          <p14:tracePt t="19159" x="9675813" y="3290888"/>
          <p14:tracePt t="19175" x="9750425" y="3267075"/>
          <p14:tracePt t="19192" x="9801225" y="3267075"/>
          <p14:tracePt t="19209" x="9826625" y="3254375"/>
          <p14:tracePt t="19226" x="9863138" y="3241675"/>
          <p14:tracePt t="19242" x="9875838" y="3241675"/>
          <p14:tracePt t="19259" x="9913938" y="3216275"/>
          <p14:tracePt t="19262" x="9926638" y="3216275"/>
          <p14:tracePt t="19276" x="9952038" y="3203575"/>
          <p14:tracePt t="19279" x="9963150" y="3190875"/>
          <p14:tracePt t="19293" x="10013950" y="3154363"/>
          <p14:tracePt t="19310" x="10075863" y="3128963"/>
          <p14:tracePt t="19326" x="10126663" y="3103563"/>
          <p14:tracePt t="19343" x="10201275" y="3065463"/>
          <p14:tracePt t="19359" x="10252075" y="3028950"/>
          <p14:tracePt t="19377" x="10301288" y="2990850"/>
          <p14:tracePt t="19393" x="10339388" y="2952750"/>
          <p14:tracePt t="19409" x="10364788" y="2903538"/>
          <p14:tracePt t="19426" x="10377488" y="2878138"/>
          <p14:tracePt t="19443" x="10390188" y="2865438"/>
          <p14:tracePt t="19446" x="10401300" y="2840038"/>
          <p14:tracePt t="19459" x="10414000" y="2828925"/>
          <p14:tracePt t="19462" x="10414000" y="2816225"/>
          <p14:tracePt t="19477" x="10426700" y="2790825"/>
          <p14:tracePt t="19494" x="10426700" y="2752725"/>
          <p14:tracePt t="19510" x="10439400" y="2728913"/>
          <p14:tracePt t="19527" x="10439400" y="2665413"/>
          <p14:tracePt t="19543" x="10439400" y="2616200"/>
          <p14:tracePt t="19561" x="10439400" y="2552700"/>
          <p14:tracePt t="19576" x="10426700" y="2490788"/>
          <p14:tracePt t="19594" x="10390188" y="2439988"/>
          <p14:tracePt t="19610" x="10352088" y="2390775"/>
          <p14:tracePt t="19628" x="10301288" y="2352675"/>
          <p14:tracePt t="19631" x="10264775" y="2327275"/>
          <p14:tracePt t="19644" x="10226675" y="2290763"/>
          <p14:tracePt t="19646" x="10188575" y="2278063"/>
          <p14:tracePt t="19662" x="10088563" y="2227263"/>
          <p14:tracePt t="19678" x="10001250" y="2190750"/>
          <p14:tracePt t="19695" x="9939338" y="2165350"/>
          <p14:tracePt t="19710" x="9875838" y="2139950"/>
          <p14:tracePt t="19727" x="9813925" y="2127250"/>
          <p14:tracePt t="19743" x="9750425" y="2127250"/>
          <p14:tracePt t="19760" x="9675813" y="2127250"/>
          <p14:tracePt t="19777" x="9601200" y="2127250"/>
          <p14:tracePt t="19794" x="9501188" y="2127250"/>
          <p14:tracePt t="19811" x="9375775" y="2127250"/>
          <p14:tracePt t="19813" x="9301163" y="2127250"/>
          <p14:tracePt t="19828" x="9199563" y="2127250"/>
          <p14:tracePt t="19831" x="9075738" y="2127250"/>
          <p14:tracePt t="19844" x="8950325" y="2127250"/>
          <p14:tracePt t="19846" x="8799513" y="2127250"/>
          <p14:tracePt t="19861" x="8499475" y="2127250"/>
          <p14:tracePt t="19879" x="8148638" y="2127250"/>
          <p14:tracePt t="19895" x="7748588" y="2152650"/>
          <p14:tracePt t="19911" x="7423150" y="2227263"/>
          <p14:tracePt t="19928" x="7159625" y="2290763"/>
          <p14:tracePt t="19944" x="6946900" y="2378075"/>
          <p14:tracePt t="19961" x="6808788" y="2427288"/>
          <p14:tracePt t="19978" x="6772275" y="2465388"/>
          <p14:tracePt t="19994" x="6708775" y="2478088"/>
          <p14:tracePt t="20011" x="6672263" y="2478088"/>
          <p14:tracePt t="20238" x="6659563" y="2478088"/>
          <p14:tracePt t="20247" x="6646863" y="2478088"/>
          <p14:tracePt t="20262" x="6634163" y="2478088"/>
          <p14:tracePt t="20270" x="6621463" y="2478088"/>
          <p14:tracePt t="20279" x="6608763" y="2478088"/>
          <p14:tracePt t="20296" x="6584950" y="2478088"/>
          <p14:tracePt t="20327" x="6572250" y="2478088"/>
          <p14:tracePt t="20343" x="6572250" y="2490788"/>
          <p14:tracePt t="20351" x="6559550" y="2516188"/>
          <p14:tracePt t="20362" x="6546850" y="2516188"/>
          <p14:tracePt t="20379" x="6521450" y="2527300"/>
          <p14:tracePt t="20382" x="6508750" y="2527300"/>
          <p14:tracePt t="20399" x="6483350" y="2540000"/>
          <p14:tracePt t="20412" x="6472238" y="2540000"/>
          <p14:tracePt t="20414" x="6459538" y="2540000"/>
          <p14:tracePt t="20430" x="6446838" y="2540000"/>
          <p14:tracePt t="20447" x="6421438" y="2540000"/>
          <p14:tracePt t="20462" x="6408738" y="2540000"/>
          <p14:tracePt t="20479" x="6370638" y="2540000"/>
          <p14:tracePt t="20496" x="6346825" y="2540000"/>
          <p14:tracePt t="20512" x="6321425" y="2540000"/>
          <p14:tracePt t="20551" x="6308725" y="2540000"/>
          <p14:tracePt t="20558" x="6296025" y="2540000"/>
          <p14:tracePt t="20575" x="6283325" y="2540000"/>
          <p14:tracePt t="20581" x="6270625" y="2540000"/>
          <p14:tracePt t="20596" x="6246813" y="2540000"/>
          <p14:tracePt t="20598" x="6208713" y="2540000"/>
          <p14:tracePt t="20613" x="6170613" y="2540000"/>
          <p14:tracePt t="20616" x="6121400" y="2540000"/>
          <p14:tracePt t="20630" x="5983288" y="2540000"/>
          <p14:tracePt t="20646" x="5795963" y="2540000"/>
          <p14:tracePt t="20663" x="5557838" y="2540000"/>
          <p14:tracePt t="20680" x="5332413" y="2540000"/>
          <p14:tracePt t="20696" x="5106988" y="2540000"/>
          <p14:tracePt t="20713" x="4932363" y="2540000"/>
          <p14:tracePt t="20730" x="4719638" y="2552700"/>
          <p14:tracePt t="20746" x="4494213" y="2565400"/>
          <p14:tracePt t="20750" x="4381500" y="2578100"/>
          <p14:tracePt t="20763" x="4268788" y="2590800"/>
          <p14:tracePt t="20766" x="4168775" y="2590800"/>
          <p14:tracePt t="20780" x="4081463" y="2590800"/>
          <p14:tracePt t="20782" x="4017963" y="2590800"/>
          <p14:tracePt t="20797" x="3968750" y="2590800"/>
          <p14:tracePt t="20800" x="3892550" y="2590800"/>
          <p14:tracePt t="20814" x="3730625" y="2590800"/>
          <p14:tracePt t="20830" x="3554413" y="2590800"/>
          <p14:tracePt t="20847" x="3429000" y="2590800"/>
          <p14:tracePt t="20863" x="3305175" y="2590800"/>
          <p14:tracePt t="20880" x="3192463" y="2590800"/>
          <p14:tracePt t="20896" x="3116263" y="2590800"/>
          <p14:tracePt t="20913" x="3067050" y="2590800"/>
          <p14:tracePt t="20920" x="3041650" y="2590800"/>
          <p14:tracePt t="20930" x="3016250" y="2590800"/>
          <p14:tracePt t="20947" x="2954338" y="2565400"/>
          <p14:tracePt t="20964" x="2916238" y="2565400"/>
          <p14:tracePt t="20966" x="2903538" y="2565400"/>
          <p14:tracePt t="20990" x="2890838" y="2565400"/>
          <p14:tracePt t="21094" x="2879725" y="2565400"/>
          <p14:tracePt t="21110" x="2854325" y="2565400"/>
          <p14:tracePt t="21126" x="2841625" y="2565400"/>
          <p14:tracePt t="21142" x="2828925" y="2565400"/>
          <p14:tracePt t="21159" x="2816225" y="2565400"/>
          <p14:tracePt t="21165" x="2803525" y="2565400"/>
          <p14:tracePt t="21181" x="2767013" y="2565400"/>
          <p14:tracePt t="21199" x="2754313" y="2565400"/>
          <p14:tracePt t="21214" x="2728913" y="2565400"/>
          <p14:tracePt t="21231" x="2716213" y="2565400"/>
          <p14:tracePt t="21502" x="2741613" y="2565400"/>
          <p14:tracePt t="21510" x="2790825" y="2565400"/>
          <p14:tracePt t="21518" x="2867025" y="2565400"/>
          <p14:tracePt t="21534" x="3103563" y="2540000"/>
          <p14:tracePt t="21551" x="3228975" y="2516188"/>
          <p14:tracePt t="21553" x="3367088" y="2490788"/>
          <p14:tracePt t="21567" x="3505200" y="2452688"/>
          <p14:tracePt t="21569" x="3617913" y="2427288"/>
          <p14:tracePt t="21583" x="3805238" y="2390775"/>
          <p14:tracePt t="21600" x="3879850" y="2378075"/>
          <p14:tracePt t="21616" x="3892550" y="2378075"/>
          <p14:tracePt t="21766" x="3856038" y="2378075"/>
          <p14:tracePt t="21774" x="3817938" y="2378075"/>
          <p14:tracePt t="21782" x="3779838" y="2378075"/>
          <p14:tracePt t="21800" x="3705225" y="2378075"/>
          <p14:tracePt t="21816" x="3605213" y="2378075"/>
          <p14:tracePt t="21832" x="3530600" y="2378075"/>
          <p14:tracePt t="21849" x="3505200" y="2378075"/>
          <p14:tracePt t="21866" x="3492500" y="2378075"/>
          <p14:tracePt t="21883" x="3479800" y="2378075"/>
          <p14:tracePt t="22022" x="3492500" y="2378075"/>
          <p14:tracePt t="22030" x="3505200" y="2378075"/>
          <p14:tracePt t="22039" x="3517900" y="2378075"/>
          <p14:tracePt t="22055" x="3530600" y="2378075"/>
          <p14:tracePt t="22447" x="3541713" y="2378075"/>
          <p14:tracePt t="22454" x="3554413" y="2378075"/>
          <p14:tracePt t="22468" x="3592513" y="2378075"/>
          <p14:tracePt t="22471" x="3643313" y="2378075"/>
          <p14:tracePt t="22485" x="3705225" y="2378075"/>
          <p14:tracePt t="22487" x="3743325" y="2378075"/>
          <p14:tracePt t="22502" x="3805238" y="2378075"/>
          <p14:tracePt t="22518" x="3830638" y="2378075"/>
          <p14:tracePt t="22534" x="3843338" y="2378075"/>
          <p14:tracePt t="22870" x="3843338" y="2365375"/>
          <p14:tracePt t="22878" x="3867150" y="2327275"/>
          <p14:tracePt t="22885" x="3879850" y="2303463"/>
          <p14:tracePt t="22902" x="3943350" y="2227263"/>
          <p14:tracePt t="22918" x="4017963" y="2165350"/>
          <p14:tracePt t="22935" x="4130675" y="2139950"/>
          <p14:tracePt t="22952" x="4205288" y="2114550"/>
          <p14:tracePt t="22969" x="4281488" y="2114550"/>
          <p14:tracePt t="22985" x="4406900" y="2089150"/>
          <p14:tracePt t="23002" x="4581525" y="2065338"/>
          <p14:tracePt t="23019" x="4743450" y="2052638"/>
          <p14:tracePt t="23022" x="4832350" y="2052638"/>
          <p14:tracePt t="23036" x="4919663" y="2052638"/>
          <p14:tracePt t="23039" x="4981575" y="2052638"/>
          <p14:tracePt t="23053" x="5068888" y="2052638"/>
          <p14:tracePt t="23055" x="5132388" y="2052638"/>
          <p14:tracePt t="23070" x="5270500" y="2052638"/>
          <p14:tracePt t="23086" x="5383213" y="2052638"/>
          <p14:tracePt t="23102" x="5483225" y="2052638"/>
          <p14:tracePt t="23119" x="5570538" y="2052638"/>
          <p14:tracePt t="23137" x="5657850" y="2052638"/>
          <p14:tracePt t="23152" x="5719763" y="2052638"/>
          <p14:tracePt t="23169" x="5770563" y="2052638"/>
          <p14:tracePt t="23186" x="5857875" y="2065338"/>
          <p14:tracePt t="23204" x="5983288" y="2089150"/>
          <p14:tracePt t="23207" x="6045200" y="2101850"/>
          <p14:tracePt t="23220" x="6121400" y="2114550"/>
          <p14:tracePt t="23224" x="6170613" y="2139950"/>
          <p14:tracePt t="23237" x="6234113" y="2139950"/>
          <p14:tracePt t="23240" x="6270625" y="2152650"/>
          <p14:tracePt t="23254" x="6334125" y="2178050"/>
          <p14:tracePt t="23270" x="6383338" y="2178050"/>
          <p14:tracePt t="23287" x="6421438" y="2178050"/>
          <p14:tracePt t="23303" x="6446838" y="2201863"/>
          <p14:tracePt t="23327" x="6459538" y="2214563"/>
          <p14:tracePt t="23337" x="6472238" y="2214563"/>
          <p14:tracePt t="23353" x="6496050" y="2252663"/>
          <p14:tracePt t="23370" x="6508750" y="2303463"/>
          <p14:tracePt t="23374" x="6521450" y="2339975"/>
          <p14:tracePt t="23387" x="6534150" y="2365375"/>
          <p14:tracePt t="23390" x="6546850" y="2390775"/>
          <p14:tracePt t="23403" x="6559550" y="2427288"/>
          <p14:tracePt t="23406" x="6559550" y="2465388"/>
          <p14:tracePt t="23420" x="6572250" y="2503488"/>
          <p14:tracePt t="23422" x="6584950" y="2527300"/>
          <p14:tracePt t="23437" x="6584950" y="2590800"/>
          <p14:tracePt t="23454" x="6596063" y="2640013"/>
          <p14:tracePt t="23470" x="6596063" y="2703513"/>
          <p14:tracePt t="23487" x="6596063" y="2765425"/>
          <p14:tracePt t="23504" x="6596063" y="2816225"/>
          <p14:tracePt t="23520" x="6596063" y="2878138"/>
          <p14:tracePt t="23537" x="6596063" y="2903538"/>
          <p14:tracePt t="23553" x="6596063" y="2941638"/>
          <p14:tracePt t="23571" x="6596063" y="2978150"/>
          <p14:tracePt t="23575" x="6596063" y="3003550"/>
          <p14:tracePt t="23588" x="6596063" y="3016250"/>
          <p14:tracePt t="23591" x="6596063" y="3028950"/>
          <p14:tracePt t="23604" x="6596063" y="3054350"/>
          <p14:tracePt t="23607" x="6584950" y="3065463"/>
          <p14:tracePt t="23621" x="6572250" y="3090863"/>
          <p14:tracePt t="23639" x="6559550" y="3128963"/>
          <p14:tracePt t="23654" x="6521450" y="3154363"/>
          <p14:tracePt t="23671" x="6472238" y="3178175"/>
          <p14:tracePt t="23688" x="6446838" y="3190875"/>
          <p14:tracePt t="23704" x="6396038" y="3203575"/>
          <p14:tracePt t="23720" x="6359525" y="3216275"/>
          <p14:tracePt t="23738" x="6308725" y="3228975"/>
          <p14:tracePt t="23755" x="6259513" y="3228975"/>
          <p14:tracePt t="23758" x="6234113" y="3228975"/>
          <p14:tracePt t="23772" x="6196013" y="3241675"/>
          <p14:tracePt t="23775" x="6170613" y="3241675"/>
          <p14:tracePt t="23788" x="6134100" y="3241675"/>
          <p14:tracePt t="23791" x="6096000" y="3254375"/>
          <p14:tracePt t="23805" x="6057900" y="3267075"/>
          <p14:tracePt t="23807" x="6021388" y="3267075"/>
          <p14:tracePt t="23823" x="5957888" y="3267075"/>
          <p14:tracePt t="23838" x="5883275" y="3278188"/>
          <p14:tracePt t="23854" x="5795963" y="3303588"/>
          <p14:tracePt t="23871" x="5719763" y="3303588"/>
          <p14:tracePt t="23887" x="5607050" y="3316288"/>
          <p14:tracePt t="23904" x="5532438" y="3328988"/>
          <p14:tracePt t="23921" x="5432425" y="3341688"/>
          <p14:tracePt t="23938" x="5319713" y="3367088"/>
          <p14:tracePt t="23956" x="5232400" y="3378200"/>
          <p14:tracePt t="23959" x="5181600" y="3378200"/>
          <p14:tracePt t="23972" x="5119688" y="3378200"/>
          <p14:tracePt t="23975" x="5068888" y="3378200"/>
          <p14:tracePt t="23988" x="5032375" y="3390900"/>
          <p14:tracePt t="23991" x="4981575" y="3403600"/>
          <p14:tracePt t="24005" x="4894263" y="3403600"/>
          <p14:tracePt t="24022" x="4819650" y="3403600"/>
          <p14:tracePt t="24038" x="4732338" y="3416300"/>
          <p14:tracePt t="24055" x="4630738" y="3441700"/>
          <p14:tracePt t="24072" x="4530725" y="3454400"/>
          <p14:tracePt t="24088" x="4430713" y="3467100"/>
          <p14:tracePt t="24104" x="4356100" y="3490913"/>
          <p14:tracePt t="24121" x="4294188" y="3490913"/>
          <p14:tracePt t="24138" x="4230688" y="3503613"/>
          <p14:tracePt t="24141" x="4205288" y="3503613"/>
          <p14:tracePt t="24155" x="4168775" y="3503613"/>
          <p14:tracePt t="24159" x="4156075" y="3503613"/>
          <p14:tracePt t="24172" x="4143375" y="3503613"/>
          <p14:tracePt t="24174" x="4117975" y="3503613"/>
          <p14:tracePt t="24189" x="4081463" y="3529013"/>
          <p14:tracePt t="24206" x="4043363" y="3529013"/>
          <p14:tracePt t="24222" x="4017963" y="3529013"/>
          <p14:tracePt t="24239" x="3992563" y="3529013"/>
          <p14:tracePt t="24255" x="3968750" y="3529013"/>
          <p14:tracePt t="24272" x="3943350" y="3529013"/>
          <p14:tracePt t="24289" x="3892550" y="3529013"/>
          <p14:tracePt t="24306" x="3856038" y="3529013"/>
          <p14:tracePt t="24322" x="3805238" y="3490913"/>
          <p14:tracePt t="24339" x="3756025" y="3429000"/>
          <p14:tracePt t="24342" x="3730625" y="3390900"/>
          <p14:tracePt t="24356" x="3705225" y="3328988"/>
          <p14:tracePt t="24358" x="3679825" y="3290888"/>
          <p14:tracePt t="24374" x="3654425" y="3178175"/>
          <p14:tracePt t="24391" x="3654425" y="3065463"/>
          <p14:tracePt t="24406" x="3654425" y="2928938"/>
          <p14:tracePt t="24423" x="3654425" y="2803525"/>
          <p14:tracePt t="24439" x="3654425" y="2740025"/>
          <p14:tracePt t="24456" x="3654425" y="2703513"/>
          <p14:tracePt t="24472" x="3654425" y="2652713"/>
          <p14:tracePt t="24489" x="3654425" y="2627313"/>
          <p14:tracePt t="24508" x="3654425" y="2616200"/>
          <p14:tracePt t="24523" x="3654425" y="2603500"/>
          <p14:tracePt t="24526" x="3667125" y="2578100"/>
          <p14:tracePt t="24540" x="3667125" y="2565400"/>
          <p14:tracePt t="24542" x="3667125" y="2552700"/>
          <p14:tracePt t="24557" x="3679825" y="2527300"/>
          <p14:tracePt t="24559" x="3692525" y="2503488"/>
          <p14:tracePt t="24573" x="3692525" y="2465388"/>
          <p14:tracePt t="24590" x="3705225" y="2452688"/>
          <p14:tracePt t="24592" x="3705225" y="2439988"/>
          <p14:tracePt t="24606" x="3717925" y="2427288"/>
          <p14:tracePt t="24623" x="3730625" y="2403475"/>
          <p14:tracePt t="24641" x="3743325" y="2390775"/>
          <p14:tracePt t="24656" x="3779838" y="2378075"/>
          <p14:tracePt t="24673" x="3805238" y="2378075"/>
          <p14:tracePt t="24690" x="3867150" y="2352675"/>
          <p14:tracePt t="24708" x="3943350" y="2352675"/>
          <p14:tracePt t="24711" x="4005263" y="2339975"/>
          <p14:tracePt t="24724" x="4068763" y="2339975"/>
          <p14:tracePt t="24727" x="4143375" y="2339975"/>
          <p14:tracePt t="24741" x="4217988" y="2339975"/>
          <p14:tracePt t="24743" x="4305300" y="2339975"/>
          <p14:tracePt t="24758" x="4481513" y="2314575"/>
          <p14:tracePt t="24774" x="4619625" y="2314575"/>
          <p14:tracePt t="24791" x="4668838" y="2314575"/>
          <p14:tracePt t="24808" x="4694238" y="2314575"/>
          <p14:tracePt t="24897" x="4668838" y="2314575"/>
          <p14:tracePt t="24902" x="4594225" y="2314575"/>
          <p14:tracePt t="24911" x="4530725" y="2314575"/>
          <p14:tracePt t="24925" x="4443413" y="2327275"/>
          <p14:tracePt t="24927" x="4343400" y="2339975"/>
          <p14:tracePt t="24941" x="4130675" y="2365375"/>
          <p14:tracePt t="24958" x="3979863" y="2390775"/>
          <p14:tracePt t="24974" x="3817938" y="2414588"/>
          <p14:tracePt t="24991" x="3667125" y="2439988"/>
          <p14:tracePt t="25007" x="3541713" y="2478088"/>
          <p14:tracePt t="25023" x="3429000" y="2516188"/>
          <p14:tracePt t="25040" x="3328988" y="2565400"/>
          <p14:tracePt t="25057" x="3228975" y="2603500"/>
          <p14:tracePt t="25075" x="3167063" y="2627313"/>
          <p14:tracePt t="25078" x="3141663" y="2640013"/>
          <p14:tracePt t="25095" x="3141663" y="2652713"/>
          <p14:tracePt t="25166" x="3154363" y="2652713"/>
          <p14:tracePt t="25174" x="3167063" y="2652713"/>
          <p14:tracePt t="25182" x="3192463" y="2652713"/>
          <p14:tracePt t="25191" x="3228975" y="2652713"/>
          <p14:tracePt t="25208" x="3267075" y="2652713"/>
          <p14:tracePt t="25224" x="3292475" y="2652713"/>
          <p14:tracePt t="25294" x="3279775" y="2665413"/>
          <p14:tracePt t="25302" x="3241675" y="2678113"/>
          <p14:tracePt t="25310" x="3205163" y="2678113"/>
          <p14:tracePt t="25326" x="3154363" y="2690813"/>
          <p14:tracePt t="25342" x="3128963" y="2703513"/>
          <p14:tracePt t="25358" x="3103563" y="2703513"/>
          <p14:tracePt t="25430" x="3128963" y="2716213"/>
          <p14:tracePt t="25438" x="3205163" y="2716213"/>
          <p14:tracePt t="25447" x="3267075" y="2716213"/>
          <p14:tracePt t="25458" x="3341688" y="2716213"/>
          <p14:tracePt t="25462" x="3405188" y="2716213"/>
          <p14:tracePt t="25475" x="3492500" y="2716213"/>
          <p14:tracePt t="25478" x="3567113" y="2716213"/>
          <p14:tracePt t="25492" x="3630613" y="2716213"/>
          <p14:tracePt t="25494" x="3679825" y="2716213"/>
          <p14:tracePt t="25509" x="3730625" y="2716213"/>
          <p14:tracePt t="25511" x="3767138" y="2716213"/>
          <p14:tracePt t="25526" x="3830638" y="2716213"/>
          <p14:tracePt t="25542" x="3892550" y="2740025"/>
          <p14:tracePt t="25559" x="3943350" y="2752725"/>
          <p14:tracePt t="25576" x="3992563" y="2752725"/>
          <p14:tracePt t="25592" x="4005263" y="2778125"/>
          <p14:tracePt t="25654" x="4017963" y="2778125"/>
          <p14:tracePt t="25661" x="4017963" y="2790825"/>
          <p14:tracePt t="25678" x="4043363" y="2816225"/>
          <p14:tracePt t="25693" x="4081463" y="2840038"/>
          <p14:tracePt t="25711" x="4143375" y="2878138"/>
          <p14:tracePt t="25726" x="4217988" y="2903538"/>
          <p14:tracePt t="25743" x="4294188" y="2941638"/>
          <p14:tracePt t="25760" x="4368800" y="2978150"/>
          <p14:tracePt t="25775" x="4418013" y="2990850"/>
          <p14:tracePt t="25792" x="4430713" y="3003550"/>
          <p14:tracePt t="25809" x="4443413" y="3003550"/>
          <p14:tracePt t="25854" x="4418013" y="3016250"/>
          <p14:tracePt t="25862" x="4330700" y="3028950"/>
          <p14:tracePt t="25878" x="4030663" y="3054350"/>
          <p14:tracePt t="25895" x="3643313" y="3065463"/>
          <p14:tracePt t="25903" x="3467100" y="3065463"/>
          <p14:tracePt t="25910" x="3317875" y="3065463"/>
          <p14:tracePt t="25927" x="3128963" y="3065463"/>
          <p14:tracePt t="25944" x="3079750" y="3065463"/>
          <p14:tracePt t="25990" x="3092450" y="3065463"/>
          <p14:tracePt t="25998" x="3141663" y="3065463"/>
          <p14:tracePt t="26011" x="3216275" y="3065463"/>
          <p14:tracePt t="26014" x="3341688" y="3065463"/>
          <p14:tracePt t="26027" x="3492500" y="3065463"/>
          <p14:tracePt t="26031" x="3643313" y="3065463"/>
          <p14:tracePt t="26044" x="3805238" y="3065463"/>
          <p14:tracePt t="26046" x="3968750" y="3065463"/>
          <p14:tracePt t="26061" x="4130675" y="3065463"/>
          <p14:tracePt t="26064" x="4294188" y="3065463"/>
          <p14:tracePt t="26077" x="4643438" y="3065463"/>
          <p14:tracePt t="26094" x="4932363" y="3065463"/>
          <p14:tracePt t="26111" x="5094288" y="3065463"/>
          <p14:tracePt t="26128" x="5145088" y="3065463"/>
          <p14:tracePt t="26143" x="5170488" y="3065463"/>
          <p14:tracePt t="26198" x="5157788" y="3065463"/>
          <p14:tracePt t="26206" x="5106988" y="3065463"/>
          <p14:tracePt t="26215" x="5032375" y="3065463"/>
          <p14:tracePt t="26228" x="4932363" y="3065463"/>
          <p14:tracePt t="26231" x="4806950" y="3065463"/>
          <p14:tracePt t="26244" x="4656138" y="3065463"/>
          <p14:tracePt t="26247" x="4506913" y="3065463"/>
          <p14:tracePt t="26261" x="4281488" y="3090863"/>
          <p14:tracePt t="26278" x="4156075" y="3090863"/>
          <p14:tracePt t="26294" x="4105275" y="3090863"/>
          <p14:tracePt t="26342" x="4117975" y="3090863"/>
          <p14:tracePt t="26350" x="4168775" y="3090863"/>
          <p14:tracePt t="26361" x="4256088" y="3090863"/>
          <p14:tracePt t="26378" x="4518025" y="3090863"/>
          <p14:tracePt t="26396" x="4906963" y="3090863"/>
          <p14:tracePt t="26399" x="5119688" y="3090863"/>
          <p14:tracePt t="26412" x="5357813" y="3090863"/>
          <p14:tracePt t="26414" x="5557838" y="3090863"/>
          <p14:tracePt t="26430" x="5895975" y="3090863"/>
          <p14:tracePt t="26447" x="6121400" y="3090863"/>
          <p14:tracePt t="26463" x="6246813" y="3090863"/>
          <p14:tracePt t="26479" x="6270625" y="3116263"/>
          <p14:tracePt t="26838" x="6259513" y="3116263"/>
          <p14:tracePt t="26847" x="6234113" y="3116263"/>
          <p14:tracePt t="26864" x="6196013" y="3116263"/>
          <p14:tracePt t="26881" x="6083300" y="3128963"/>
          <p14:tracePt t="26898" x="5983288" y="3128963"/>
          <p14:tracePt t="26913" x="5857875" y="3141663"/>
          <p14:tracePt t="26921" x="5783263" y="3154363"/>
          <p14:tracePt t="26930" x="5719763" y="3154363"/>
          <p14:tracePt t="26948" x="5583238" y="3154363"/>
          <p14:tracePt t="26952" x="5519738" y="3154363"/>
          <p14:tracePt t="26963" x="5445125" y="3154363"/>
          <p14:tracePt t="26967" x="5394325" y="3154363"/>
          <p14:tracePt t="26982" x="5319713" y="3154363"/>
          <p14:tracePt t="26998" x="5257800" y="3154363"/>
          <p14:tracePt t="27014" x="5194300" y="3154363"/>
          <p14:tracePt t="27031" x="5170488" y="3141663"/>
          <p14:tracePt t="27033" x="5132388" y="3128963"/>
          <p14:tracePt t="27048" x="5057775" y="3128963"/>
          <p14:tracePt t="27064" x="4981575" y="3128963"/>
          <p14:tracePt t="27081" x="4906963" y="3128963"/>
          <p14:tracePt t="27098" x="4832350" y="3128963"/>
          <p14:tracePt t="27114" x="4732338" y="3128963"/>
          <p14:tracePt t="27132" x="4656138" y="3128963"/>
          <p14:tracePt t="27136" x="4619625" y="3128963"/>
          <p14:tracePt t="27148" x="4581525" y="3128963"/>
          <p14:tracePt t="27151" x="4543425" y="3128963"/>
          <p14:tracePt t="27165" x="4518025" y="3128963"/>
          <p14:tracePt t="27167" x="4494213" y="3128963"/>
          <p14:tracePt t="27182" x="4456113" y="3128963"/>
          <p14:tracePt t="27199" x="4406900" y="3128963"/>
          <p14:tracePt t="27215" x="4394200" y="3128963"/>
          <p14:tracePt t="27231" x="4368800" y="3128963"/>
          <p14:tracePt t="27254" x="4356100" y="3128963"/>
          <p14:tracePt t="27287" x="4343400" y="3128963"/>
          <p14:tracePt t="27310" x="4330700" y="3128963"/>
          <p14:tracePt t="27318" x="4318000" y="3128963"/>
          <p14:tracePt t="27335" x="4305300" y="3141663"/>
          <p14:tracePt t="27351" x="4294188" y="3154363"/>
          <p14:tracePt t="27365" x="4294188" y="3165475"/>
          <p14:tracePt t="27367" x="4281488" y="3178175"/>
          <p14:tracePt t="27383" x="4268788" y="3178175"/>
          <p14:tracePt t="27399" x="4256088" y="3190875"/>
          <p14:tracePt t="27415" x="4243388" y="3190875"/>
          <p14:tracePt t="27432" x="4243388" y="3203575"/>
          <p14:tracePt t="27449" x="4230688" y="3203575"/>
          <p14:tracePt t="27465" x="4217988" y="3203575"/>
          <p14:tracePt t="27481" x="4205288" y="3203575"/>
          <p14:tracePt t="27503" x="4192588" y="3203575"/>
          <p14:tracePt t="27534" x="4181475" y="3203575"/>
          <p14:tracePt t="27582" x="4168775" y="3203575"/>
          <p14:tracePt t="27599" x="4156075" y="3203575"/>
          <p14:tracePt t="27623" x="4143375" y="3203575"/>
          <p14:tracePt t="27638" x="4130675" y="3203575"/>
          <p14:tracePt t="27649" x="4117975" y="3203575"/>
          <p14:tracePt t="27663" x="4105275" y="3203575"/>
          <p14:tracePt t="27695" x="4092575" y="3203575"/>
          <p14:tracePt t="27782" x="4081463" y="3203575"/>
          <p14:tracePt t="27799" x="4068763" y="3203575"/>
          <p14:tracePt t="28016" x="4056063" y="3203575"/>
          <p14:tracePt t="28031" x="4043363" y="3203575"/>
          <p14:tracePt t="28054" x="4030663" y="3203575"/>
          <p14:tracePt t="28063" x="4017963" y="3203575"/>
          <p14:tracePt t="28087" x="4005263" y="3203575"/>
          <p14:tracePt t="28103" x="4005263" y="3190875"/>
          <p14:tracePt t="28110" x="3992563" y="3178175"/>
          <p14:tracePt t="28119" x="3992563" y="3154363"/>
          <p14:tracePt t="28132" x="3979863" y="3154363"/>
          <p14:tracePt t="28150" x="3979863" y="3141663"/>
          <p14:tracePt t="28230" x="3968750" y="3141663"/>
          <p14:tracePt t="28670" x="3956050" y="3141663"/>
          <p14:tracePt t="28703" x="3943350" y="3141663"/>
          <p14:tracePt t="28710" x="3930650" y="3141663"/>
          <p14:tracePt t="28742" x="3917950" y="3141663"/>
          <p14:tracePt t="28774" x="3905250" y="3141663"/>
          <p14:tracePt t="28958" x="3905250" y="3128963"/>
          <p14:tracePt t="28967" x="3917950" y="3116263"/>
          <p14:tracePt t="28977" x="3956050" y="3078163"/>
          <p14:tracePt t="28984" x="4017963" y="3054350"/>
          <p14:tracePt t="29001" x="4105275" y="2978150"/>
          <p14:tracePt t="29018" x="4205288" y="2941638"/>
          <p14:tracePt t="29022" x="4217988" y="2916238"/>
          <p14:tracePt t="29035" x="4230688" y="2890838"/>
          <p14:tracePt t="29038" x="4243388" y="2865438"/>
          <p14:tracePt t="29052" x="4243388" y="2840038"/>
          <p14:tracePt t="29055" x="4243388" y="2803525"/>
          <p14:tracePt t="29069" x="4243388" y="2765425"/>
          <p14:tracePt t="29071" x="4243388" y="2728913"/>
          <p14:tracePt t="29085" x="4205288" y="2640013"/>
          <p14:tracePt t="29102" x="4168775" y="2603500"/>
          <p14:tracePt t="29118" x="4168775" y="2590800"/>
          <p14:tracePt t="29230" x="4156075" y="2590800"/>
          <p14:tracePt t="29246" x="4130675" y="2590800"/>
          <p14:tracePt t="29254" x="4105275" y="2590800"/>
          <p14:tracePt t="29269" x="4081463" y="2590800"/>
          <p14:tracePt t="29286" x="4030663" y="2578100"/>
          <p14:tracePt t="29302" x="4005263" y="2578100"/>
          <p14:tracePt t="29319" x="3979863" y="2565400"/>
          <p14:tracePt t="29335" x="3956050" y="2552700"/>
          <p14:tracePt t="29352" x="3930650" y="2540000"/>
          <p14:tracePt t="29369" x="3917950" y="2527300"/>
          <p14:tracePt t="29386" x="3879850" y="2516188"/>
          <p14:tracePt t="29414" x="3867150" y="2516188"/>
          <p14:tracePt t="29422" x="3867150" y="2503488"/>
          <p14:tracePt t="29436" x="3856038" y="2503488"/>
          <p14:tracePt t="29439" x="3843338" y="2503488"/>
          <p14:tracePt t="29462" x="3830638" y="2503488"/>
          <p14:tracePt t="29494" x="3817938" y="2503488"/>
          <p14:tracePt t="29590" x="3805238" y="2503488"/>
          <p14:tracePt t="29598" x="3792538" y="2503488"/>
          <p14:tracePt t="29623" x="3779838" y="2527300"/>
          <p14:tracePt t="29630" x="3767138" y="2540000"/>
          <p14:tracePt t="29639" x="3767138" y="2565400"/>
          <p14:tracePt t="29654" x="3767138" y="2578100"/>
          <p14:tracePt t="29670" x="3756025" y="2590800"/>
          <p14:tracePt t="29687" x="3756025" y="2603500"/>
          <p14:tracePt t="29703" x="3756025" y="2616200"/>
          <p14:tracePt t="29720" x="3756025" y="2627313"/>
          <p14:tracePt t="29743" x="3756025" y="2640013"/>
          <p14:tracePt t="29822" x="3756025" y="2652713"/>
          <p14:tracePt t="29846" x="3743325" y="2665413"/>
          <p14:tracePt t="29853" x="3743325" y="2678113"/>
          <p14:tracePt t="29862" x="3743325" y="2690813"/>
          <p14:tracePt t="29878" x="3743325" y="2703513"/>
          <p14:tracePt t="29887" x="3743325" y="2716213"/>
          <p14:tracePt t="29904" x="3743325" y="2728913"/>
          <p14:tracePt t="29920" x="3743325" y="2765425"/>
          <p14:tracePt t="29937" x="3743325" y="2816225"/>
          <p14:tracePt t="29954" x="3743325" y="2865438"/>
          <p14:tracePt t="29970" x="3743325" y="2903538"/>
          <p14:tracePt t="29988" x="3743325" y="2941638"/>
          <p14:tracePt t="30004" x="3743325" y="2952750"/>
          <p14:tracePt t="30030" x="3743325" y="2965450"/>
          <p14:tracePt t="30078" x="3743325" y="2978150"/>
          <p14:tracePt t="30087" x="3743325" y="2990850"/>
          <p14:tracePt t="30166" x="3756025" y="2990850"/>
          <p14:tracePt t="30174" x="3767138" y="2990850"/>
          <p14:tracePt t="30188" x="3779838" y="2990850"/>
          <p14:tracePt t="30205" x="3805238" y="2990850"/>
          <p14:tracePt t="30222" x="3817938" y="2990850"/>
          <p14:tracePt t="30758" x="3830638" y="2990850"/>
          <p14:tracePt t="30766" x="3856038" y="2990850"/>
          <p14:tracePt t="30776" x="3892550" y="2990850"/>
          <p14:tracePt t="30790" x="3968750" y="2941638"/>
          <p14:tracePt t="30806" x="4056063" y="2928938"/>
          <p14:tracePt t="30823" x="4130675" y="2890838"/>
          <p14:tracePt t="30840" x="4205288" y="2865438"/>
          <p14:tracePt t="30856" x="4281488" y="2828925"/>
          <p14:tracePt t="30872" x="4318000" y="2790825"/>
          <p14:tracePt t="30889" x="4356100" y="2752725"/>
          <p14:tracePt t="30906" x="4381500" y="2690813"/>
          <p14:tracePt t="30923" x="4394200" y="2616200"/>
          <p14:tracePt t="30926" x="4406900" y="2590800"/>
          <p14:tracePt t="30940" x="4418013" y="2552700"/>
          <p14:tracePt t="30942" x="4418013" y="2527300"/>
          <p14:tracePt t="30957" x="4418013" y="2516188"/>
          <p14:tracePt t="30959" x="4418013" y="2490788"/>
          <p14:tracePt t="30973" x="4418013" y="2439988"/>
          <p14:tracePt t="30990" x="4418013" y="2390775"/>
          <p14:tracePt t="31007" x="4418013" y="2339975"/>
          <p14:tracePt t="31023" x="4418013" y="2278063"/>
          <p14:tracePt t="31040" x="4406900" y="2252663"/>
          <p14:tracePt t="31056" x="4394200" y="2214563"/>
          <p14:tracePt t="31073" x="4381500" y="2178050"/>
          <p14:tracePt t="31091" x="4356100" y="2152650"/>
          <p14:tracePt t="31094" x="4330700" y="2127250"/>
          <p14:tracePt t="31107" x="4318000" y="2114550"/>
          <p14:tracePt t="31110" x="4281488" y="2089150"/>
          <p14:tracePt t="31124" x="4256088" y="2078038"/>
          <p14:tracePt t="31126" x="4243388" y="2052638"/>
          <p14:tracePt t="31140" x="4217988" y="2052638"/>
          <p14:tracePt t="31143" x="4205288" y="2039938"/>
          <p14:tracePt t="31157" x="4168775" y="2027238"/>
          <p14:tracePt t="31174" x="4117975" y="2001838"/>
          <p14:tracePt t="31191" x="4081463" y="1989138"/>
          <p14:tracePt t="31207" x="4056063" y="1989138"/>
          <p14:tracePt t="31223" x="4043363" y="1978025"/>
          <p14:tracePt t="31240" x="4030663" y="1978025"/>
          <p14:tracePt t="31257" x="4005263" y="1978025"/>
          <p14:tracePt t="31274" x="3979863" y="1978025"/>
          <p14:tracePt t="31291" x="3943350" y="1978025"/>
          <p14:tracePt t="31295" x="3930650" y="1978025"/>
          <p14:tracePt t="31307" x="3917950" y="1978025"/>
          <p14:tracePt t="31311" x="3905250" y="1978025"/>
          <p14:tracePt t="31324" x="3879850" y="1978025"/>
          <p14:tracePt t="31327" x="3867150" y="1978025"/>
          <p14:tracePt t="31342" x="3830638" y="1978025"/>
          <p14:tracePt t="31358" x="3817938" y="1978025"/>
          <p14:tracePt t="31375" x="3792538" y="1989138"/>
          <p14:tracePt t="31392" x="3767138" y="2001838"/>
          <p14:tracePt t="31408" x="3743325" y="2027238"/>
          <p14:tracePt t="31425" x="3705225" y="2078038"/>
          <p14:tracePt t="31442" x="3667125" y="2114550"/>
          <p14:tracePt t="31459" x="3630613" y="2165350"/>
          <p14:tracePt t="31462" x="3617913" y="2201863"/>
          <p14:tracePt t="31477" x="3605213" y="2227263"/>
          <p14:tracePt t="31480" x="3592513" y="2252663"/>
          <p14:tracePt t="31492" x="3579813" y="2290763"/>
          <p14:tracePt t="31494" x="3567113" y="2327275"/>
          <p14:tracePt t="31510" x="3554413" y="2365375"/>
          <p14:tracePt t="31513" x="3530600" y="2414588"/>
          <p14:tracePt t="31526" x="3517900" y="2503488"/>
          <p14:tracePt t="31543" x="3505200" y="2527300"/>
          <p14:tracePt t="31559" x="3479800" y="2627313"/>
          <p14:tracePt t="31577" x="3467100" y="2703513"/>
          <p14:tracePt t="31593" x="3454400" y="2752725"/>
          <p14:tracePt t="31609" x="3454400" y="2803525"/>
          <p14:tracePt t="31625" x="3454400" y="2865438"/>
          <p14:tracePt t="31642" x="3454400" y="2903538"/>
          <p14:tracePt t="31659" x="3454400" y="2941638"/>
          <p14:tracePt t="31663" x="3454400" y="2952750"/>
          <p14:tracePt t="31676" x="3454400" y="2965450"/>
          <p14:tracePt t="31678" x="3454400" y="2978150"/>
          <p14:tracePt t="31694" x="3454400" y="2990850"/>
          <p14:tracePt t="31710" x="3454400" y="3003550"/>
          <p14:tracePt t="31734" x="3454400" y="3016250"/>
          <p14:tracePt t="31783" x="3467100" y="3016250"/>
          <p14:tracePt t="31806" x="3467100" y="3028950"/>
          <p14:tracePt t="31814" x="3479800" y="3028950"/>
          <p14:tracePt t="31825" x="3492500" y="3028950"/>
          <p14:tracePt t="32278" x="3505200" y="3028950"/>
          <p14:tracePt t="32286" x="3517900" y="3028950"/>
          <p14:tracePt t="32294" x="3541713" y="3028950"/>
          <p14:tracePt t="32310" x="3617913" y="3028950"/>
          <p14:tracePt t="32327" x="3654425" y="3028950"/>
          <p14:tracePt t="32344" x="3692525" y="3028950"/>
          <p14:tracePt t="32360" x="3705225" y="3028950"/>
          <p14:tracePt t="32377" x="3717925" y="3028950"/>
          <p14:tracePt t="32393" x="3730625" y="3028950"/>
          <p14:tracePt t="32410" x="3756025" y="3028950"/>
          <p14:tracePt t="32427" x="3767138" y="3028950"/>
          <p14:tracePt t="32430" x="3779838" y="3028950"/>
          <p14:tracePt t="32446" x="3792538" y="3028950"/>
          <p14:tracePt t="32461" x="3830638" y="3028950"/>
          <p14:tracePt t="32478" x="3892550" y="3016250"/>
          <p14:tracePt t="32494" x="4005263" y="2978150"/>
          <p14:tracePt t="32511" x="4130675" y="2928938"/>
          <p14:tracePt t="32528" x="4243388" y="2903538"/>
          <p14:tracePt t="32544" x="4305300" y="2903538"/>
          <p14:tracePt t="32560" x="4330700" y="2903538"/>
          <p14:tracePt t="32670" x="4305300" y="2903538"/>
          <p14:tracePt t="32678" x="4294188" y="2903538"/>
          <p14:tracePt t="32686" x="4281488" y="2916238"/>
          <p14:tracePt t="32702" x="4268788" y="2916238"/>
          <p14:tracePt t="32711" x="4268788" y="2928938"/>
          <p14:tracePt t="32758" x="4268788" y="2941638"/>
          <p14:tracePt t="32775" x="4268788" y="2952750"/>
          <p14:tracePt t="32783" x="4268788" y="2965450"/>
          <p14:tracePt t="32794" x="4305300" y="2978150"/>
          <p14:tracePt t="32811" x="4368800" y="3003550"/>
          <p14:tracePt t="32814" x="4406900" y="3003550"/>
          <p14:tracePt t="32827" x="4456113" y="3003550"/>
          <p14:tracePt t="32830" x="4506913" y="3016250"/>
          <p14:tracePt t="32846" x="4606925" y="3016250"/>
          <p14:tracePt t="32862" x="4694238" y="3016250"/>
          <p14:tracePt t="32878" x="4719638" y="3016250"/>
          <p14:tracePt t="32895" x="4732338" y="3016250"/>
          <p14:tracePt t="33486" x="4732338" y="3028950"/>
          <p14:tracePt t="33494" x="4732338" y="3041650"/>
          <p14:tracePt t="33503" x="4743450" y="3054350"/>
          <p14:tracePt t="33513" x="4756150" y="3078163"/>
          <p14:tracePt t="33530" x="4781550" y="3103563"/>
          <p14:tracePt t="33547" x="4794250" y="3116263"/>
          <p14:tracePt t="33550" x="4806950" y="3128963"/>
          <p14:tracePt t="33563" x="4819650" y="3128963"/>
          <p14:tracePt t="33580" x="4832350" y="3128963"/>
          <p14:tracePt t="33597" x="4843463" y="3128963"/>
          <p14:tracePt t="33614" x="4856163" y="3128963"/>
          <p14:tracePt t="33630" x="4868863" y="3128963"/>
          <p14:tracePt t="33647" x="4894263" y="3128963"/>
          <p14:tracePt t="33663" x="4906963" y="3128963"/>
          <p14:tracePt t="33680" x="4932363" y="3128963"/>
          <p14:tracePt t="33696" x="4945063" y="3128963"/>
          <p14:tracePt t="33714" x="4956175" y="3116263"/>
          <p14:tracePt t="33730" x="4968875" y="3103563"/>
          <p14:tracePt t="33747" x="4981575" y="3090863"/>
          <p14:tracePt t="33750" x="4994275" y="3090863"/>
          <p14:tracePt t="33764" x="4994275" y="3078163"/>
          <p14:tracePt t="33766" x="4994275" y="3065463"/>
          <p14:tracePt t="33782" x="5006975" y="3028950"/>
          <p14:tracePt t="33798" x="5006975" y="3016250"/>
          <p14:tracePt t="33814" x="5006975" y="3003550"/>
          <p14:tracePt t="33831" x="5006975" y="2990850"/>
          <p14:tracePt t="33848" x="5006975" y="2978150"/>
          <p14:tracePt t="33864" x="5006975" y="2965450"/>
          <p14:tracePt t="33886" x="5006975" y="2952750"/>
          <p14:tracePt t="33897" x="4994275" y="2952750"/>
          <p14:tracePt t="33914" x="4994275" y="2941638"/>
          <p14:tracePt t="33931" x="4968875" y="2941638"/>
          <p14:tracePt t="34054" x="4968875" y="2928938"/>
          <p14:tracePt t="34062" x="4968875" y="2916238"/>
          <p14:tracePt t="34070" x="4994275" y="2890838"/>
          <p14:tracePt t="34081" x="5006975" y="2878138"/>
          <p14:tracePt t="34098" x="5057775" y="2803525"/>
          <p14:tracePt t="34114" x="5119688" y="2703513"/>
          <p14:tracePt t="34118" x="5157788" y="2652713"/>
          <p14:tracePt t="34131" x="5181600" y="2590800"/>
          <p14:tracePt t="34134" x="5207000" y="2540000"/>
          <p14:tracePt t="34148" x="5219700" y="2478088"/>
          <p14:tracePt t="34150" x="5219700" y="2427288"/>
          <p14:tracePt t="34165" x="5219700" y="2352675"/>
          <p14:tracePt t="34182" x="5219700" y="2252663"/>
          <p14:tracePt t="34198" x="5219700" y="2201863"/>
          <p14:tracePt t="34215" x="5157788" y="2152650"/>
          <p14:tracePt t="34232" x="5081588" y="2089150"/>
          <p14:tracePt t="34248" x="4981575" y="2039938"/>
          <p14:tracePt t="34265" x="4894263" y="2001838"/>
          <p14:tracePt t="34281" x="4856163" y="1978025"/>
          <p14:tracePt t="34298" x="4843463" y="1978025"/>
          <p14:tracePt t="34301" x="4832350" y="1978025"/>
          <p14:tracePt t="34326" x="4819650" y="1978025"/>
          <p14:tracePt t="34342" x="4806950" y="1978025"/>
          <p14:tracePt t="34358" x="4794250" y="1978025"/>
          <p14:tracePt t="34366" x="4781550" y="1978025"/>
          <p14:tracePt t="34382" x="4768850" y="1978025"/>
          <p14:tracePt t="34399" x="4732338" y="1978025"/>
          <p14:tracePt t="34416" x="4681538" y="1989138"/>
          <p14:tracePt t="34432" x="4630738" y="2027238"/>
          <p14:tracePt t="34448" x="4568825" y="2101850"/>
          <p14:tracePt t="34465" x="4494213" y="2178050"/>
          <p14:tracePt t="34483" x="4430713" y="2252663"/>
          <p14:tracePt t="34487" x="4418013" y="2290763"/>
          <p14:tracePt t="34499" x="4394200" y="2339975"/>
          <p14:tracePt t="34503" x="4368800" y="2403475"/>
          <p14:tracePt t="34515" x="4343400" y="2452688"/>
          <p14:tracePt t="34532" x="4305300" y="2552700"/>
          <p14:tracePt t="34536" x="4294188" y="2578100"/>
          <p14:tracePt t="34550" x="4281488" y="2640013"/>
          <p14:tracePt t="34566" x="4281488" y="2678113"/>
          <p14:tracePt t="34582" x="4281488" y="2728913"/>
          <p14:tracePt t="34600" x="4281488" y="2752725"/>
          <p14:tracePt t="34616" x="4294188" y="2790825"/>
          <p14:tracePt t="34632" x="4318000" y="2816225"/>
          <p14:tracePt t="34649" x="4381500" y="2840038"/>
          <p14:tracePt t="34666" x="4468813" y="2903538"/>
          <p14:tracePt t="34670" x="4506913" y="2928938"/>
          <p14:tracePt t="34683" x="4556125" y="2965450"/>
          <p14:tracePt t="34686" x="4606925" y="3003550"/>
          <p14:tracePt t="34700" x="4656138" y="3016250"/>
          <p14:tracePt t="34702" x="4694238" y="3041650"/>
          <p14:tracePt t="34716" x="4732338" y="3054350"/>
          <p14:tracePt t="34718" x="4756150" y="3078163"/>
          <p14:tracePt t="34734" x="4806950" y="3090863"/>
          <p14:tracePt t="34750" x="4832350" y="3090863"/>
          <p14:tracePt t="34766" x="4856163" y="3103563"/>
          <p14:tracePt t="34783" x="4868863" y="3103563"/>
          <p14:tracePt t="34799" x="4894263" y="3103563"/>
          <p14:tracePt t="34823" x="4906963" y="3078163"/>
          <p14:tracePt t="34833" x="4919663" y="3041650"/>
          <p14:tracePt t="34850" x="4919663" y="2928938"/>
          <p14:tracePt t="34867" x="4919663" y="2778125"/>
          <p14:tracePt t="34870" x="4881563" y="2665413"/>
          <p14:tracePt t="34883" x="4856163" y="2565400"/>
          <p14:tracePt t="34886" x="4832350" y="2478088"/>
          <p14:tracePt t="34900" x="4806950" y="2390775"/>
          <p14:tracePt t="34902" x="4781550" y="2314575"/>
          <p14:tracePt t="34918" x="4743450" y="2201863"/>
          <p14:tracePt t="34934" x="4706938" y="2152650"/>
          <p14:tracePt t="34950" x="4681538" y="2127250"/>
          <p14:tracePt t="34967" x="4656138" y="2101850"/>
          <p14:tracePt t="34983" x="4643438" y="2078038"/>
          <p14:tracePt t="35015" x="4630738" y="2078038"/>
          <p14:tracePt t="35103" x="4606925" y="2078038"/>
          <p14:tracePt t="35110" x="4594225" y="2078038"/>
          <p14:tracePt t="35118" x="4581525" y="2101850"/>
          <p14:tracePt t="35134" x="4556125" y="2127250"/>
          <p14:tracePt t="35151" x="4543425" y="2178050"/>
          <p14:tracePt t="35168" x="4518025" y="2265363"/>
          <p14:tracePt t="35184" x="4506913" y="2390775"/>
          <p14:tracePt t="35200" x="4506913" y="2452688"/>
          <p14:tracePt t="35217" x="4506913" y="2503488"/>
          <p14:tracePt t="35235" x="4506913" y="2565400"/>
          <p14:tracePt t="35238" x="4506913" y="2590800"/>
          <p14:tracePt t="35251" x="4506913" y="2616200"/>
          <p14:tracePt t="35255" x="4518025" y="2627313"/>
          <p14:tracePt t="35269" x="4518025" y="2652713"/>
          <p14:tracePt t="35271" x="4530725" y="2678113"/>
          <p14:tracePt t="35285" x="4543425" y="2690813"/>
          <p14:tracePt t="35287" x="4543425" y="2703513"/>
          <p14:tracePt t="35302" x="4568825" y="2740025"/>
          <p14:tracePt t="35318" x="4594225" y="2765425"/>
          <p14:tracePt t="35334" x="4606925" y="2778125"/>
          <p14:tracePt t="35358" x="4619625" y="2790825"/>
          <p14:tracePt t="35367" x="4630738" y="2790825"/>
          <p14:tracePt t="35494" x="4630738" y="2765425"/>
          <p14:tracePt t="35501" x="4630738" y="2716213"/>
          <p14:tracePt t="35510" x="4630738" y="2665413"/>
          <p14:tracePt t="35518" x="4630738" y="2627313"/>
          <p14:tracePt t="35535" x="4630738" y="2540000"/>
          <p14:tracePt t="35552" x="4630738" y="2465388"/>
          <p14:tracePt t="35568" x="4630738" y="2403475"/>
          <p14:tracePt t="35585" x="4630738" y="2352675"/>
          <p14:tracePt t="35601" x="4630738" y="2303463"/>
          <p14:tracePt t="35619" x="4630738" y="2278063"/>
          <p14:tracePt t="35622" x="4630738" y="2252663"/>
          <p14:tracePt t="35635" x="4630738" y="2239963"/>
          <p14:tracePt t="35638" x="4656138" y="2227263"/>
          <p14:tracePt t="35654" x="4668838" y="2227263"/>
          <p14:tracePt t="35669" x="4681538" y="2227263"/>
          <p14:tracePt t="35671" x="4694238" y="2214563"/>
          <p14:tracePt t="35686" x="4732338" y="2214563"/>
          <p14:tracePt t="35702" x="4756150" y="2214563"/>
          <p14:tracePt t="35719" x="4806950" y="2214563"/>
          <p14:tracePt t="35736" x="4856163" y="2214563"/>
          <p14:tracePt t="35752" x="4919663" y="2214563"/>
          <p14:tracePt t="35769" x="4956175" y="2252663"/>
          <p14:tracePt t="35786" x="4994275" y="2278063"/>
          <p14:tracePt t="35790" x="5006975" y="2303463"/>
          <p14:tracePt t="35802" x="5006975" y="2314575"/>
          <p14:tracePt t="35806" x="5019675" y="2339975"/>
          <p14:tracePt t="35819" x="5019675" y="2352675"/>
          <p14:tracePt t="35822" x="5019675" y="2365375"/>
          <p14:tracePt t="35836" x="5019675" y="2378075"/>
          <p14:tracePt t="35838" x="5019675" y="2414588"/>
          <p14:tracePt t="35854" x="5019675" y="2465388"/>
          <p14:tracePt t="35870" x="5019675" y="2503488"/>
          <p14:tracePt t="35886" x="5019675" y="2565400"/>
          <p14:tracePt t="35903" x="5019675" y="2603500"/>
          <p14:tracePt t="35919" x="4981575" y="2652713"/>
          <p14:tracePt t="35936" x="4956175" y="2678113"/>
          <p14:tracePt t="35952" x="4932363" y="2703513"/>
          <p14:tracePt t="35970" x="4906963" y="2716213"/>
          <p14:tracePt t="35986" x="4881563" y="2740025"/>
          <p14:tracePt t="36003" x="4856163" y="2752725"/>
          <p14:tracePt t="36006" x="4843463" y="2752725"/>
          <p14:tracePt t="36020" x="4832350" y="2752725"/>
          <p14:tracePt t="36022" x="4819650" y="2752725"/>
          <p14:tracePt t="36046" x="4806950" y="2752725"/>
          <p14:tracePt t="36110" x="4794250" y="2752725"/>
          <p14:tracePt t="36119" x="4781550" y="2752725"/>
          <p14:tracePt t="36127" x="4768850" y="2752725"/>
          <p14:tracePt t="36136" x="4743450" y="2752725"/>
          <p14:tracePt t="36153" x="4694238" y="2690813"/>
          <p14:tracePt t="36170" x="4656138" y="2640013"/>
          <p14:tracePt t="36187" x="4643438" y="2578100"/>
          <p14:tracePt t="36189" x="4643438" y="2540000"/>
          <p14:tracePt t="36203" x="4630738" y="2503488"/>
          <p14:tracePt t="36207" x="4619625" y="2465388"/>
          <p14:tracePt t="36220" x="4619625" y="2427288"/>
          <p14:tracePt t="36222" x="4619625" y="2403475"/>
          <p14:tracePt t="36238" x="4619625" y="2365375"/>
          <p14:tracePt t="36254" x="4619625" y="2303463"/>
          <p14:tracePt t="36270" x="4630738" y="2265363"/>
          <p14:tracePt t="36287" x="4668838" y="2239963"/>
          <p14:tracePt t="36303" x="4706938" y="2227263"/>
          <p14:tracePt t="36320" x="4743450" y="2214563"/>
          <p14:tracePt t="36337" x="4756150" y="2214563"/>
          <p14:tracePt t="36375" x="4768850" y="2214563"/>
          <p14:tracePt t="36383" x="4781550" y="2214563"/>
          <p14:tracePt t="36406" x="4794250" y="2227263"/>
          <p14:tracePt t="36415" x="4794250" y="2252663"/>
          <p14:tracePt t="36424" x="4806950" y="2278063"/>
          <p14:tracePt t="36439" x="4806950" y="2314575"/>
          <p14:tracePt t="36442" x="4806950" y="2352675"/>
          <p14:tracePt t="36456" x="4806950" y="2452688"/>
          <p14:tracePt t="36473" x="4806950" y="2552700"/>
          <p14:tracePt t="36489" x="4794250" y="2665413"/>
          <p14:tracePt t="36505" x="4794250" y="2740025"/>
          <p14:tracePt t="36522" x="4781550" y="2803525"/>
          <p14:tracePt t="36539" x="4768850" y="2852738"/>
          <p14:tracePt t="36543" x="4756150" y="2878138"/>
          <p14:tracePt t="36555" x="4732338" y="2890838"/>
          <p14:tracePt t="36574" x="4668838" y="2916238"/>
          <p14:tracePt t="36591" x="4656138" y="2928938"/>
          <p14:tracePt t="36606" x="4630738" y="2941638"/>
          <p14:tracePt t="36623" x="4619625" y="2941638"/>
          <p14:tracePt t="36718" x="4619625" y="2928938"/>
          <p14:tracePt t="36726" x="4619625" y="2903538"/>
          <p14:tracePt t="36738" x="4619625" y="2878138"/>
          <p14:tracePt t="36755" x="4619625" y="2816225"/>
          <p14:tracePt t="36758" x="4619625" y="2790825"/>
          <p14:tracePt t="36772" x="4619625" y="2765425"/>
          <p14:tracePt t="36774" x="4630738" y="2752725"/>
          <p14:tracePt t="36789" x="4643438" y="2728913"/>
          <p14:tracePt t="36791" x="4668838" y="2716213"/>
          <p14:tracePt t="36805" x="4694238" y="2703513"/>
          <p14:tracePt t="36822" x="4694238" y="2690813"/>
          <p14:tracePt t="36839" x="4706938" y="2678113"/>
          <p14:tracePt t="36855" x="4719638" y="2678113"/>
          <p14:tracePt t="36872" x="4732338" y="2665413"/>
          <p14:tracePt t="36888" x="4743450" y="2665413"/>
          <p14:tracePt t="36982" x="4756150" y="2665413"/>
          <p14:tracePt t="36998" x="4768850" y="2665413"/>
          <p14:tracePt t="37005" x="4806950" y="2678113"/>
          <p14:tracePt t="37014" x="4819650" y="2690813"/>
          <p14:tracePt t="37022" x="4843463" y="2728913"/>
          <p14:tracePt t="37039" x="4919663" y="2752725"/>
          <p14:tracePt t="37055" x="4994275" y="2778125"/>
          <p14:tracePt t="37072" x="5106988" y="2778125"/>
          <p14:tracePt t="37088" x="5245100" y="2803525"/>
          <p14:tracePt t="37107" x="5357813" y="2803525"/>
          <p14:tracePt t="37110" x="5383213" y="2803525"/>
          <p14:tracePt t="37122" x="5394325" y="2803525"/>
          <p14:tracePt t="37238" x="5394325" y="2816225"/>
          <p14:tracePt t="37246" x="5370513" y="2816225"/>
          <p14:tracePt t="37255" x="5332413" y="2816225"/>
          <p14:tracePt t="37273" x="5257800" y="2852738"/>
          <p14:tracePt t="37289" x="5170488" y="2890838"/>
          <p14:tracePt t="37306" x="5094288" y="2928938"/>
          <p14:tracePt t="37310" x="5057775" y="2952750"/>
          <p14:tracePt t="37323" x="4994275" y="2978150"/>
          <p14:tracePt t="37327" x="4945063" y="3003550"/>
          <p14:tracePt t="37340" x="4894263" y="3016250"/>
          <p14:tracePt t="37342" x="4856163" y="3041650"/>
          <p14:tracePt t="37358" x="4768850" y="3078163"/>
          <p14:tracePt t="37374" x="4694238" y="3128963"/>
          <p14:tracePt t="37390" x="4656138" y="3141663"/>
          <p14:tracePt t="37407" x="4643438" y="3154363"/>
          <p14:tracePt t="37526" x="4668838" y="3154363"/>
          <p14:tracePt t="37534" x="4719638" y="3154363"/>
          <p14:tracePt t="37542" x="4768850" y="3154363"/>
          <p14:tracePt t="37558" x="4906963" y="3141663"/>
          <p14:tracePt t="37574" x="5045075" y="3128963"/>
          <p14:tracePt t="37591" x="5170488" y="3116263"/>
          <p14:tracePt t="37607" x="5232400" y="3116263"/>
          <p14:tracePt t="37623" x="5245100" y="3116263"/>
          <p14:tracePt t="37702" x="5219700" y="3116263"/>
          <p14:tracePt t="37710" x="5181600" y="3116263"/>
          <p14:tracePt t="37725" x="5145088" y="3116263"/>
          <p14:tracePt t="37727" x="5094288" y="3116263"/>
          <p14:tracePt t="37742" x="4994275" y="3116263"/>
          <p14:tracePt t="37758" x="4894263" y="3154363"/>
          <p14:tracePt t="37774" x="4794250" y="3178175"/>
          <p14:tracePt t="37791" x="4756150" y="3190875"/>
          <p14:tracePt t="37807" x="4743450" y="3203575"/>
          <p14:tracePt t="37824" x="4743450" y="3216275"/>
          <p14:tracePt t="37878" x="4768850" y="3216275"/>
          <p14:tracePt t="37888" x="4794250" y="3216275"/>
          <p14:tracePt t="37895" x="4819650" y="3216275"/>
          <p14:tracePt t="37908" x="4843463" y="3216275"/>
          <p14:tracePt t="37910" x="4868863" y="3216275"/>
          <p14:tracePt t="37925" x="4932363" y="3216275"/>
          <p14:tracePt t="37942" x="4945063" y="3216275"/>
          <p14:tracePt t="38094" x="4919663" y="3216275"/>
          <p14:tracePt t="38102" x="4906963" y="3216275"/>
          <p14:tracePt t="38230" x="4932363" y="3216275"/>
          <p14:tracePt t="38238" x="4956175" y="3216275"/>
          <p14:tracePt t="38247" x="4981575" y="3216275"/>
          <p14:tracePt t="38259" x="5006975" y="3216275"/>
          <p14:tracePt t="38262" x="5032375" y="3216275"/>
          <p14:tracePt t="38646" x="5032375" y="3203575"/>
          <p14:tracePt t="38654" x="5032375" y="3190875"/>
          <p14:tracePt t="38710" x="5032375" y="3178175"/>
          <p14:tracePt t="38718" x="5032375" y="3165475"/>
          <p14:tracePt t="38727" x="5032375" y="3141663"/>
          <p14:tracePt t="38743" x="5006975" y="3078163"/>
          <p14:tracePt t="38760" x="5006975" y="3003550"/>
          <p14:tracePt t="38776" x="5006975" y="2928938"/>
          <p14:tracePt t="38794" x="4981575" y="2865438"/>
          <p14:tracePt t="38810" x="4981575" y="2828925"/>
          <p14:tracePt t="38813" x="4968875" y="2816225"/>
          <p14:tracePt t="38827" x="4968875" y="2803525"/>
          <p14:tracePt t="38830" x="4968875" y="2790825"/>
          <p14:tracePt t="38844" x="4968875" y="2778125"/>
          <p14:tracePt t="38846" x="4968875" y="2765425"/>
          <p14:tracePt t="38861" x="4968875" y="2752725"/>
          <p14:tracePt t="38878" x="4968875" y="2728913"/>
          <p14:tracePt t="38894" x="4968875" y="2665413"/>
          <p14:tracePt t="38911" x="4968875" y="2627313"/>
          <p14:tracePt t="38927" x="4968875" y="2552700"/>
          <p14:tracePt t="38944" x="4968875" y="2503488"/>
          <p14:tracePt t="38960" x="4968875" y="2478088"/>
          <p14:tracePt t="38977" x="4968875" y="2439988"/>
          <p14:tracePt t="38994" x="4945063" y="2414588"/>
          <p14:tracePt t="39010" x="4945063" y="2390775"/>
          <p14:tracePt t="39013" x="4932363" y="2378075"/>
          <p14:tracePt t="39030" x="4932363" y="2365375"/>
          <p14:tracePt t="39044" x="4919663" y="2365375"/>
          <p14:tracePt t="39047" x="4906963" y="2365375"/>
          <p14:tracePt t="39061" x="4894263" y="2339975"/>
          <p14:tracePt t="39078" x="4881563" y="2327275"/>
          <p14:tracePt t="39094" x="4856163" y="2327275"/>
          <p14:tracePt t="39112" x="4819650" y="2314575"/>
          <p14:tracePt t="39128" x="4794250" y="2314575"/>
          <p14:tracePt t="39144" x="4768850" y="2314575"/>
          <p14:tracePt t="39160" x="4756150" y="2314575"/>
          <p14:tracePt t="39183" x="4743450" y="2314575"/>
          <p14:tracePt t="39198" x="4732338" y="2314575"/>
          <p14:tracePt t="39211" x="4719638" y="2314575"/>
          <p14:tracePt t="39229" x="4656138" y="2327275"/>
          <p14:tracePt t="39231" x="4643438" y="2352675"/>
          <p14:tracePt t="39245" x="4606925" y="2390775"/>
          <p14:tracePt t="39262" x="4581525" y="2439988"/>
          <p14:tracePt t="39278" x="4556125" y="2490788"/>
          <p14:tracePt t="39294" x="4543425" y="2552700"/>
          <p14:tracePt t="39312" x="4530725" y="2603500"/>
          <p14:tracePt t="39327" x="4518025" y="2665413"/>
          <p14:tracePt t="39344" x="4518025" y="2716213"/>
          <p14:tracePt t="39361" x="4518025" y="2765425"/>
          <p14:tracePt t="39378" x="4518025" y="2816225"/>
          <p14:tracePt t="39381" x="4518025" y="2828925"/>
          <p14:tracePt t="39395" x="4518025" y="2840038"/>
          <p14:tracePt t="39398" x="4518025" y="2852738"/>
          <p14:tracePt t="39412" x="4518025" y="2865438"/>
          <p14:tracePt t="39414" x="4518025" y="2878138"/>
          <p14:tracePt t="39429" x="4518025" y="2890838"/>
          <p14:tracePt t="39445" x="4518025" y="2903538"/>
          <p14:tracePt t="39582" x="4530725" y="2903538"/>
          <p14:tracePt t="39590" x="4556125" y="2903538"/>
          <p14:tracePt t="39598" x="4594225" y="2903538"/>
          <p14:tracePt t="39614" x="4681538" y="2878138"/>
          <p14:tracePt t="39630" x="4768850" y="2816225"/>
          <p14:tracePt t="39646" x="4832350" y="2778125"/>
          <p14:tracePt t="39663" x="4843463" y="2752725"/>
          <p14:tracePt t="39679" x="4856163" y="2752725"/>
          <p14:tracePt t="39904" x="4856163" y="2765425"/>
          <p14:tracePt t="39910" x="4856163" y="2778125"/>
          <p14:tracePt t="39918" x="4856163" y="2790825"/>
          <p14:tracePt t="39929" x="4868863" y="2816225"/>
          <p14:tracePt t="39947" x="4868863" y="2828925"/>
          <p14:tracePt t="39966" x="4868863" y="2840038"/>
          <p14:tracePt t="39980" x="4868863" y="2852738"/>
          <p14:tracePt t="40086" x="4881563" y="2852738"/>
          <p14:tracePt t="40126" x="4894263" y="2852738"/>
          <p14:tracePt t="40151" x="4906963" y="2852738"/>
          <p14:tracePt t="40158" x="4919663" y="2852738"/>
          <p14:tracePt t="40174" x="4932363" y="2840038"/>
          <p14:tracePt t="40190" x="4945063" y="2840038"/>
          <p14:tracePt t="40198" x="4945063" y="2828925"/>
          <p14:tracePt t="40230" x="4956175" y="2816225"/>
          <p14:tracePt t="40247" x="4956175" y="2803525"/>
          <p14:tracePt t="40256" x="4968875" y="2803525"/>
          <p14:tracePt t="40263" x="4981575" y="2803525"/>
          <p14:tracePt t="40280" x="5006975" y="2790825"/>
          <p14:tracePt t="40298" x="5081588" y="2778125"/>
          <p14:tracePt t="40302" x="5106988" y="2765425"/>
          <p14:tracePt t="40315" x="5132388" y="2752725"/>
          <p14:tracePt t="40331" x="5194300" y="2740025"/>
          <p14:tracePt t="40334" x="5232400" y="2728913"/>
          <p14:tracePt t="40348" x="5257800" y="2728913"/>
          <p14:tracePt t="40350" x="5270500" y="2728913"/>
          <p14:tracePt t="40365" x="5281613" y="2728913"/>
          <p14:tracePt t="40368" x="5307013" y="2728913"/>
          <p14:tracePt t="40382" x="5332413" y="2716213"/>
          <p14:tracePt t="40398" x="5357813" y="2716213"/>
          <p14:tracePt t="40790" x="5357813" y="2703513"/>
          <p14:tracePt t="40806" x="5370513" y="2703513"/>
          <p14:tracePt t="40815" x="5383213" y="2703513"/>
          <p14:tracePt t="40822" x="5394325" y="2703513"/>
          <p14:tracePt t="40831" x="5407025" y="2703513"/>
          <p14:tracePt t="40848" x="5419725" y="2703513"/>
          <p14:tracePt t="40918" x="5407025" y="2703513"/>
          <p14:tracePt t="40926" x="5407025" y="2716213"/>
          <p14:tracePt t="40958" x="5394325" y="2728913"/>
          <p14:tracePt t="40966" x="5394325" y="2740025"/>
          <p14:tracePt t="40990" x="5394325" y="2752725"/>
          <p14:tracePt t="41006" x="5394325" y="2765425"/>
          <p14:tracePt t="41030" x="5394325" y="2778125"/>
          <p14:tracePt t="41038" x="5394325" y="2790825"/>
          <p14:tracePt t="41048" x="5407025" y="2790825"/>
          <p14:tracePt t="41066" x="5432425" y="2816225"/>
          <p14:tracePt t="41070" x="5457825" y="2816225"/>
          <p14:tracePt t="41082" x="5470525" y="2828925"/>
          <p14:tracePt t="41085" x="5483225" y="2840038"/>
          <p14:tracePt t="41099" x="5507038" y="2840038"/>
          <p14:tracePt t="41102" x="5519738" y="2840038"/>
          <p14:tracePt t="41116" x="5532438" y="2852738"/>
          <p14:tracePt t="41118" x="5545138" y="2852738"/>
          <p14:tracePt t="41270" x="5557838" y="2852738"/>
          <p14:tracePt t="41278" x="5570538" y="2852738"/>
          <p14:tracePt t="41295" x="5583238" y="2852738"/>
          <p14:tracePt t="41301" x="5619750" y="2852738"/>
          <p14:tracePt t="41318" x="5645150" y="2852738"/>
          <p14:tracePt t="41334" x="5683250" y="2852738"/>
          <p14:tracePt t="41350" x="5708650" y="2852738"/>
          <p14:tracePt t="41367" x="5719763" y="2852738"/>
          <p14:tracePt t="41384" x="5732463" y="2852738"/>
          <p14:tracePt t="41401" x="5745163" y="2852738"/>
          <p14:tracePt t="41622" x="5745163" y="2840038"/>
          <p14:tracePt t="41639" x="5757863" y="2828925"/>
          <p14:tracePt t="41646" x="5757863" y="2816225"/>
          <p14:tracePt t="41654" x="5757863" y="2803525"/>
          <p14:tracePt t="41678" x="5757863" y="2790825"/>
          <p14:tracePt t="41694" x="5757863" y="2778125"/>
          <p14:tracePt t="41710" x="5757863" y="2765425"/>
          <p14:tracePt t="41910" x="5757863" y="2752725"/>
          <p14:tracePt t="41918" x="5757863" y="2740025"/>
          <p14:tracePt t="41926" x="5770563" y="2716213"/>
          <p14:tracePt t="41935" x="5783263" y="2678113"/>
          <p14:tracePt t="41951" x="5795963" y="2603500"/>
          <p14:tracePt t="41968" x="5795963" y="2490788"/>
          <p14:tracePt t="41986" x="5795963" y="2427288"/>
          <p14:tracePt t="42002" x="5795963" y="2378075"/>
          <p14:tracePt t="42018" x="5795963" y="2327275"/>
          <p14:tracePt t="42021" x="5795963" y="2303463"/>
          <p14:tracePt t="42036" x="5795963" y="2290763"/>
          <p14:tracePt t="42039" x="5783263" y="2278063"/>
          <p14:tracePt t="42053" x="5770563" y="2265363"/>
          <p14:tracePt t="42069" x="5757863" y="2252663"/>
          <p14:tracePt t="42086" x="5745163" y="2239963"/>
          <p14:tracePt t="42158" x="5732463" y="2239963"/>
          <p14:tracePt t="42174" x="5708650" y="2239963"/>
          <p14:tracePt t="42182" x="5695950" y="2239963"/>
          <p14:tracePt t="42190" x="5670550" y="2239963"/>
          <p14:tracePt t="42202" x="5645150" y="2252663"/>
          <p14:tracePt t="42205" x="5607050" y="2278063"/>
          <p14:tracePt t="42219" x="5583238" y="2290763"/>
          <p14:tracePt t="42223" x="5557838" y="2314575"/>
          <p14:tracePt t="42237" x="5495925" y="2352675"/>
          <p14:tracePt t="42253" x="5457825" y="2390775"/>
          <p14:tracePt t="42270" x="5419725" y="2452688"/>
          <p14:tracePt t="42286" x="5394325" y="2503488"/>
          <p14:tracePt t="42302" x="5383213" y="2565400"/>
          <p14:tracePt t="42320" x="5370513" y="2640013"/>
          <p14:tracePt t="42336" x="5370513" y="2716213"/>
          <p14:tracePt t="42352" x="5370513" y="2778125"/>
          <p14:tracePt t="42369" x="5370513" y="2816225"/>
          <p14:tracePt t="42386" x="5394325" y="2840038"/>
          <p14:tracePt t="42389" x="5394325" y="2852738"/>
          <p14:tracePt t="42403" x="5407025" y="2865438"/>
          <p14:tracePt t="42420" x="5432425" y="2865438"/>
          <p14:tracePt t="42437" x="5457825" y="2878138"/>
          <p14:tracePt t="42454" x="5495925" y="2878138"/>
          <p14:tracePt t="42470" x="5532438" y="2878138"/>
          <p14:tracePt t="42472" x="5557838" y="2878138"/>
          <p14:tracePt t="42486" x="5632450" y="2878138"/>
          <p14:tracePt t="42503" x="5708650" y="2840038"/>
          <p14:tracePt t="42519" x="5795963" y="2790825"/>
          <p14:tracePt t="42536" x="5883275" y="2690813"/>
          <p14:tracePt t="42553" x="5908675" y="2578100"/>
          <p14:tracePt t="42570" x="5908675" y="2439988"/>
          <p14:tracePt t="42587" x="5908675" y="2352675"/>
          <p14:tracePt t="42590" x="5908675" y="2314575"/>
          <p14:tracePt t="42604" x="5908675" y="2290763"/>
          <p14:tracePt t="42608" x="5895975" y="2265363"/>
          <p14:tracePt t="42620" x="5883275" y="2252663"/>
          <p14:tracePt t="42623" x="5857875" y="2239963"/>
          <p14:tracePt t="42638" x="5832475" y="2227263"/>
          <p14:tracePt t="42654" x="5821363" y="2227263"/>
          <p14:tracePt t="42671" x="5783263" y="2227263"/>
          <p14:tracePt t="42687" x="5745163" y="2227263"/>
          <p14:tracePt t="42703" x="5695950" y="2227263"/>
          <p14:tracePt t="42720" x="5645150" y="2227263"/>
          <p14:tracePt t="42738" x="5583238" y="2239963"/>
          <p14:tracePt t="42754" x="5532438" y="2265363"/>
          <p14:tracePt t="42770" x="5495925" y="2290763"/>
          <p14:tracePt t="42773" x="5470525" y="2314575"/>
          <p14:tracePt t="42788" x="5445125" y="2327275"/>
          <p14:tracePt t="42791" x="5419725" y="2339975"/>
          <p14:tracePt t="42804" x="5407025" y="2352675"/>
          <p14:tracePt t="42807" x="5394325" y="2365375"/>
          <p14:tracePt t="42821" x="5370513" y="2403475"/>
          <p14:tracePt t="42838" x="5370513" y="2465388"/>
          <p14:tracePt t="42854" x="5345113" y="2565400"/>
          <p14:tracePt t="42871" x="5345113" y="2652713"/>
          <p14:tracePt t="42888" x="5345113" y="2752725"/>
          <p14:tracePt t="42904" x="5357813" y="2816225"/>
          <p14:tracePt t="42921" x="5370513" y="2840038"/>
          <p14:tracePt t="42938" x="5407025" y="2852738"/>
          <p14:tracePt t="42954" x="5457825" y="2878138"/>
          <p14:tracePt t="42971" x="5507038" y="2878138"/>
          <p14:tracePt t="42974" x="5545138" y="2878138"/>
          <p14:tracePt t="42988" x="5583238" y="2878138"/>
          <p14:tracePt t="42990" x="5619750" y="2878138"/>
          <p14:tracePt t="43005" x="5670550" y="2865438"/>
          <p14:tracePt t="43022" x="5745163" y="2816225"/>
          <p14:tracePt t="43038" x="5808663" y="2752725"/>
          <p14:tracePt t="43054" x="5845175" y="2616200"/>
          <p14:tracePt t="43071" x="5857875" y="2478088"/>
          <p14:tracePt t="43088" x="5857875" y="2352675"/>
          <p14:tracePt t="43105" x="5857875" y="2227263"/>
          <p14:tracePt t="43121" x="5857875" y="2152650"/>
          <p14:tracePt t="43138" x="5832475" y="2101850"/>
          <p14:tracePt t="43155" x="5757863" y="2065338"/>
          <p14:tracePt t="43159" x="5732463" y="2052638"/>
          <p14:tracePt t="43173" x="5719763" y="2052638"/>
          <p14:tracePt t="43175" x="5683250" y="2039938"/>
          <p14:tracePt t="43189" x="5670550" y="2027238"/>
          <p14:tracePt t="43205" x="5632450" y="2027238"/>
          <p14:tracePt t="43222" x="5619750" y="2027238"/>
          <p14:tracePt t="43239" x="5583238" y="2027238"/>
          <p14:tracePt t="43255" x="5557838" y="2027238"/>
          <p14:tracePt t="43271" x="5519738" y="2027238"/>
          <p14:tracePt t="43288" x="5495925" y="2027238"/>
          <p14:tracePt t="43305" x="5483225" y="2027238"/>
          <p14:tracePt t="43321" x="5457825" y="2027238"/>
          <p14:tracePt t="43339" x="5432425" y="2039938"/>
          <p14:tracePt t="43342" x="5419725" y="2065338"/>
          <p14:tracePt t="43356" x="5407025" y="2089150"/>
          <p14:tracePt t="43359" x="5394325" y="2127250"/>
          <p14:tracePt t="43372" x="5383213" y="2190750"/>
          <p14:tracePt t="43374" x="5370513" y="2227263"/>
          <p14:tracePt t="43390" x="5332413" y="2339975"/>
          <p14:tracePt t="43406" x="5307013" y="2414588"/>
          <p14:tracePt t="43423" x="5281613" y="2490788"/>
          <p14:tracePt t="43440" x="5281613" y="2552700"/>
          <p14:tracePt t="43455" x="5281613" y="2627313"/>
          <p14:tracePt t="43472" x="5281613" y="2703513"/>
          <p14:tracePt t="43489" x="5281613" y="2778125"/>
          <p14:tracePt t="43506" x="5281613" y="2816225"/>
          <p14:tracePt t="43509" x="5281613" y="2840038"/>
          <p14:tracePt t="43522" x="5281613" y="2865438"/>
          <p14:tracePt t="43526" x="5281613" y="2890838"/>
          <p14:tracePt t="43540" x="5281613" y="2928938"/>
          <p14:tracePt t="43542" x="5281613" y="2941638"/>
          <p14:tracePt t="43556" x="5281613" y="2952750"/>
          <p14:tracePt t="43558" x="5294313" y="2978150"/>
          <p14:tracePt t="43573" x="5319713" y="2990850"/>
          <p14:tracePt t="43590" x="5345113" y="3028950"/>
          <p14:tracePt t="43607" x="5383213" y="3041650"/>
          <p14:tracePt t="43623" x="5432425" y="3054350"/>
          <p14:tracePt t="43640" x="5483225" y="3065463"/>
          <p14:tracePt t="43655" x="5545138" y="3078163"/>
          <p14:tracePt t="43673" x="5632450" y="3090863"/>
          <p14:tracePt t="43690" x="5708650" y="3090863"/>
          <p14:tracePt t="43706" x="5770563" y="3041650"/>
          <p14:tracePt t="43710" x="5808663" y="2978150"/>
          <p14:tracePt t="43723" x="5845175" y="2890838"/>
          <p14:tracePt t="43726" x="5883275" y="2803525"/>
          <p14:tracePt t="43740" x="5921375" y="2716213"/>
          <p14:tracePt t="43743" x="5945188" y="2616200"/>
          <p14:tracePt t="43758" x="5983288" y="2427288"/>
          <p14:tracePt t="43774" x="6008688" y="2314575"/>
          <p14:tracePt t="43790" x="6008688" y="2239963"/>
          <p14:tracePt t="43807" x="6008688" y="2178050"/>
          <p14:tracePt t="43823" x="5970588" y="2139950"/>
          <p14:tracePt t="43839" x="5945188" y="2127250"/>
          <p14:tracePt t="43857" x="5870575" y="2089150"/>
          <p14:tracePt t="43873" x="5795963" y="2065338"/>
          <p14:tracePt t="43890" x="5745163" y="2065338"/>
          <p14:tracePt t="43907" x="5683250" y="2039938"/>
          <p14:tracePt t="43910" x="5657850" y="2039938"/>
          <p14:tracePt t="43924" x="5632450" y="2039938"/>
          <p14:tracePt t="43926" x="5595938" y="2039938"/>
          <p14:tracePt t="43941" x="5532438" y="2039938"/>
          <p14:tracePt t="43958" x="5495925" y="2039938"/>
          <p14:tracePt t="43974" x="5470525" y="2052638"/>
          <p14:tracePt t="43991" x="5432425" y="2078038"/>
          <p14:tracePt t="44007" x="5407025" y="2114550"/>
          <p14:tracePt t="44023" x="5383213" y="2178050"/>
          <p14:tracePt t="44040" x="5332413" y="2227263"/>
          <p14:tracePt t="44057" x="5307013" y="2327275"/>
          <p14:tracePt t="44074" x="5307013" y="2478088"/>
          <p14:tracePt t="44091" x="5307013" y="2616200"/>
          <p14:tracePt t="44094" x="5307013" y="2690813"/>
          <p14:tracePt t="44108" x="5307013" y="2752725"/>
          <p14:tracePt t="44110" x="5332413" y="2803525"/>
          <p14:tracePt t="44124" x="5357813" y="2865438"/>
          <p14:tracePt t="44127" x="5370513" y="2903538"/>
          <p14:tracePt t="44141" x="5407025" y="2952750"/>
          <p14:tracePt t="44158" x="5432425" y="2990850"/>
          <p14:tracePt t="44175" x="5457825" y="3016250"/>
          <p14:tracePt t="44192" x="5483225" y="3028950"/>
          <p14:tracePt t="44207" x="5507038" y="3041650"/>
          <p14:tracePt t="44223" x="5557838" y="3054350"/>
          <p14:tracePt t="44241" x="5595938" y="3065463"/>
          <p14:tracePt t="44258" x="5632450" y="3065463"/>
          <p14:tracePt t="44274" x="5708650" y="3078163"/>
          <p14:tracePt t="44278" x="5732463" y="3078163"/>
          <p14:tracePt t="44291" x="5770563" y="3078163"/>
          <p14:tracePt t="44295" x="5808663" y="3078163"/>
          <p14:tracePt t="44309" x="5845175" y="3078163"/>
          <p14:tracePt t="44311" x="5883275" y="3065463"/>
          <p14:tracePt t="44326" x="5957888" y="2990850"/>
          <p14:tracePt t="44342" x="6008688" y="2890838"/>
          <p14:tracePt t="44359" x="6045200" y="2740025"/>
          <p14:tracePt t="44374" x="6045200" y="2627313"/>
          <p14:tracePt t="44392" x="6045200" y="2540000"/>
          <p14:tracePt t="44408" x="6021388" y="2465388"/>
          <p14:tracePt t="44424" x="5970588" y="2414588"/>
          <p14:tracePt t="44441" x="5895975" y="2390775"/>
          <p14:tracePt t="44458" x="5821363" y="2378075"/>
          <p14:tracePt t="44461" x="5783263" y="2378075"/>
          <p14:tracePt t="44475" x="5745163" y="2378075"/>
          <p14:tracePt t="44478" x="5695950" y="2378075"/>
          <p14:tracePt t="44491" x="5645150" y="2378075"/>
          <p14:tracePt t="44495" x="5619750" y="2378075"/>
          <p14:tracePt t="44509" x="5557838" y="2378075"/>
          <p14:tracePt t="44526" x="5507038" y="2378075"/>
          <p14:tracePt t="44543" x="5470525" y="2378075"/>
          <p14:tracePt t="44559" x="5445125" y="2378075"/>
          <p14:tracePt t="44575" x="5432425" y="2390775"/>
          <p14:tracePt t="44591" x="5419725" y="2403475"/>
          <p14:tracePt t="44609" x="5419725" y="2414588"/>
          <p14:tracePt t="44625" x="5419725" y="2465388"/>
          <p14:tracePt t="44642" x="5407025" y="2516188"/>
          <p14:tracePt t="44659" x="5407025" y="2603500"/>
          <p14:tracePt t="44662" x="5407025" y="2652713"/>
          <p14:tracePt t="44677" x="5407025" y="2690813"/>
          <p14:tracePt t="44680" x="5407025" y="2728913"/>
          <p14:tracePt t="44693" x="5407025" y="2803525"/>
          <p14:tracePt t="44709" x="5445125" y="2865438"/>
          <p14:tracePt t="44727" x="5483225" y="2903538"/>
          <p14:tracePt t="44743" x="5507038" y="2928938"/>
          <p14:tracePt t="44759" x="5532438" y="2941638"/>
          <p14:tracePt t="44776" x="5583238" y="2941638"/>
          <p14:tracePt t="44792" x="5607050" y="2965450"/>
          <p14:tracePt t="44809" x="5645150" y="2965450"/>
          <p14:tracePt t="44825" x="5670550" y="2965450"/>
          <p14:tracePt t="44842" x="5719763" y="2965450"/>
          <p14:tracePt t="44846" x="5745163" y="2965450"/>
          <p14:tracePt t="44859" x="5770563" y="2941638"/>
          <p14:tracePt t="44862" x="5808663" y="2916238"/>
          <p14:tracePt t="44876" x="5832475" y="2878138"/>
          <p14:tracePt t="44878" x="5870575" y="2816225"/>
          <p14:tracePt t="44893" x="5945188" y="2665413"/>
          <p14:tracePt t="44910" x="5995988" y="2527300"/>
          <p14:tracePt t="44927" x="6008688" y="2390775"/>
          <p14:tracePt t="44943" x="6008688" y="2265363"/>
          <p14:tracePt t="44960" x="6008688" y="2190750"/>
          <p14:tracePt t="44976" x="5995988" y="2152650"/>
          <p14:tracePt t="44993" x="5957888" y="2114550"/>
          <p14:tracePt t="45009" x="5921375" y="2101850"/>
          <p14:tracePt t="45026" x="5883275" y="2089150"/>
          <p14:tracePt t="45030" x="5857875" y="2089150"/>
          <p14:tracePt t="45043" x="5832475" y="2089150"/>
          <p14:tracePt t="45046" x="5821363" y="2089150"/>
          <p14:tracePt t="45060" x="5783263" y="2089150"/>
          <p14:tracePt t="45062" x="5757863" y="2089150"/>
          <p14:tracePt t="45078" x="5719763" y="2089150"/>
          <p14:tracePt t="45094" x="5670550" y="2089150"/>
          <p14:tracePt t="45111" x="5595938" y="2114550"/>
          <p14:tracePt t="45127" x="5545138" y="2152650"/>
          <p14:tracePt t="45143" x="5483225" y="2201863"/>
          <p14:tracePt t="45160" x="5407025" y="2278063"/>
          <p14:tracePt t="45176" x="5357813" y="2390775"/>
          <p14:tracePt t="45193" x="5307013" y="2503488"/>
          <p14:tracePt t="45210" x="5270500" y="2627313"/>
          <p14:tracePt t="45227" x="5270500" y="2740025"/>
          <p14:tracePt t="45231" x="5257800" y="2778125"/>
          <p14:tracePt t="45244" x="5257800" y="2828925"/>
          <p14:tracePt t="45246" x="5257800" y="2865438"/>
          <p14:tracePt t="45262" x="5257800" y="2928938"/>
          <p14:tracePt t="45278" x="5294313" y="3016250"/>
          <p14:tracePt t="45294" x="5307013" y="3054350"/>
          <p14:tracePt t="45311" x="5345113" y="3090863"/>
          <p14:tracePt t="45328" x="5357813" y="3090863"/>
          <p14:tracePt t="45343" x="5383213" y="3103563"/>
          <p14:tracePt t="45360" x="5394325" y="3116263"/>
          <p14:tracePt t="45377" x="5407025" y="3116263"/>
          <p14:tracePt t="45400" x="5419725" y="3116263"/>
          <p14:tracePt t="45411" x="5432425" y="3128963"/>
          <p14:tracePt t="45414" x="5445125" y="3128963"/>
          <p14:tracePt t="45428" x="5470525" y="3128963"/>
          <p14:tracePt t="45433" x="5507038" y="3128963"/>
          <p14:tracePt t="45444" x="5545138" y="3128963"/>
          <p14:tracePt t="45447" x="5583238" y="3128963"/>
          <p14:tracePt t="45459" x="5607050" y="3116263"/>
          <p14:tracePt t="45461" x="5645150" y="3090863"/>
          <p14:tracePt t="45476" x="5683250" y="3065463"/>
          <p14:tracePt t="45477" x="5719763" y="3016250"/>
          <p14:tracePt t="45493" x="5770563" y="2916238"/>
          <p14:tracePt t="45510" x="5808663" y="2778125"/>
          <p14:tracePt t="45526" x="5821363" y="2640013"/>
          <p14:tracePt t="45542" x="5821363" y="2552700"/>
          <p14:tracePt t="45560" x="5821363" y="2490788"/>
          <p14:tracePt t="45576" x="5821363" y="2452688"/>
          <p14:tracePt t="45593" x="5821363" y="2427288"/>
          <p14:tracePt t="45610" x="5821363" y="2414588"/>
          <p14:tracePt t="45626" x="5821363" y="2403475"/>
          <p14:tracePt t="45628" x="5808663" y="2403475"/>
          <p14:tracePt t="45642" x="5795963" y="2403475"/>
          <p14:tracePt t="45734" x="5783263" y="2403475"/>
          <p14:tracePt t="45750" x="5770563" y="2403475"/>
          <p14:tracePt t="45758" x="5757863" y="2403475"/>
          <p14:tracePt t="45766" x="5745163" y="2403475"/>
          <p14:tracePt t="45778" x="5732463" y="2414588"/>
          <p14:tracePt t="45781" x="5719763" y="2452688"/>
          <p14:tracePt t="45795" x="5695950" y="2478088"/>
          <p14:tracePt t="45798" x="5670550" y="2516188"/>
          <p14:tracePt t="45813" x="5632450" y="2616200"/>
          <p14:tracePt t="45828" x="5619750" y="2665413"/>
          <p14:tracePt t="45830" x="5607050" y="2703513"/>
          <p14:tracePt t="45846" x="5595938" y="2803525"/>
          <p14:tracePt t="45862" x="5595938" y="2865438"/>
          <p14:tracePt t="45879" x="5595938" y="2903538"/>
          <p14:tracePt t="45896" x="5595938" y="2941638"/>
          <p14:tracePt t="45912" x="5595938" y="2965450"/>
          <p14:tracePt t="45928" x="5595938" y="2978150"/>
          <p14:tracePt t="45945" x="5595938" y="2990850"/>
          <p14:tracePt t="45961" x="5595938" y="3003550"/>
          <p14:tracePt t="46495" x="5607050" y="2990850"/>
          <p14:tracePt t="46502" x="5645150" y="2965450"/>
          <p14:tracePt t="46514" x="5657850" y="2928938"/>
          <p14:tracePt t="46518" x="5683250" y="2878138"/>
          <p14:tracePt t="46530" x="5708650" y="2828925"/>
          <p14:tracePt t="46547" x="5719763" y="2716213"/>
          <p14:tracePt t="46549" x="5719763" y="2665413"/>
          <p14:tracePt t="46563" x="5719763" y="2627313"/>
          <p14:tracePt t="46565" x="5719763" y="2578100"/>
          <p14:tracePt t="46580" x="5719763" y="2527300"/>
          <p14:tracePt t="46582" x="5719763" y="2490788"/>
          <p14:tracePt t="46597" x="5719763" y="2452688"/>
          <p14:tracePt t="46613" x="5719763" y="2427288"/>
          <p14:tracePt t="46630" x="5719763" y="2414588"/>
          <p14:tracePt t="46725" x="5732463" y="2414588"/>
          <p14:tracePt t="46733" x="5757863" y="2414588"/>
          <p14:tracePt t="46748" x="5808663" y="2414588"/>
          <p14:tracePt t="46751" x="5845175" y="2427288"/>
          <p14:tracePt t="46764" x="5895975" y="2452688"/>
          <p14:tracePt t="46767" x="5945188" y="2478088"/>
          <p14:tracePt t="46781" x="6008688" y="2503488"/>
          <p14:tracePt t="46798" x="6083300" y="2527300"/>
          <p14:tracePt t="46814" x="6170613" y="2590800"/>
          <p14:tracePt t="46831" x="6246813" y="2640013"/>
          <p14:tracePt t="46848" x="6296025" y="2678113"/>
          <p14:tracePt t="46864" x="6370638" y="2728913"/>
          <p14:tracePt t="46881" x="6421438" y="2765425"/>
          <p14:tracePt t="46898" x="6459538" y="2790825"/>
          <p14:tracePt t="46915" x="6472238" y="2803525"/>
          <p14:tracePt t="46918" x="6472238" y="2816225"/>
          <p14:tracePt t="46942" x="6483350" y="2816225"/>
          <p14:tracePt t="46966" x="6483350" y="2803525"/>
          <p14:tracePt t="46974" x="6483350" y="2778125"/>
          <p14:tracePt t="46982" x="6483350" y="2765425"/>
          <p14:tracePt t="46999" x="6483350" y="2728913"/>
          <p14:tracePt t="47015" x="6483350" y="2678113"/>
          <p14:tracePt t="47032" x="6446838" y="2640013"/>
          <p14:tracePt t="47048" x="6408738" y="2627313"/>
          <p14:tracePt t="47065" x="6383338" y="2616200"/>
          <p14:tracePt t="47087" x="6370638" y="2616200"/>
          <p14:tracePt t="47134" x="6359525" y="2616200"/>
          <p14:tracePt t="47174" x="6346825" y="2616200"/>
          <p14:tracePt t="47181" x="6334125" y="2627313"/>
          <p14:tracePt t="47189" x="6334125" y="2640013"/>
          <p14:tracePt t="47199" x="6321425" y="2678113"/>
          <p14:tracePt t="47215" x="6296025" y="2765425"/>
          <p14:tracePt t="47231" x="6283325" y="2852738"/>
          <p14:tracePt t="47248" x="6283325" y="2928938"/>
          <p14:tracePt t="47265" x="6283325" y="3003550"/>
          <p14:tracePt t="47282" x="6283325" y="3028950"/>
          <p14:tracePt t="47285" x="6283325" y="3041650"/>
          <p14:tracePt t="47382" x="6308725" y="3028950"/>
          <p14:tracePt t="47390" x="6321425" y="2965450"/>
          <p14:tracePt t="47400" x="6346825" y="2916238"/>
          <p14:tracePt t="47416" x="6383338" y="2728913"/>
          <p14:tracePt t="47432" x="6408738" y="2516188"/>
          <p14:tracePt t="47449" x="6408738" y="2339975"/>
          <p14:tracePt t="47467" x="6408738" y="2252663"/>
          <p14:tracePt t="47469" x="6408738" y="2214563"/>
          <p14:tracePt t="47483" x="6408738" y="2178050"/>
          <p14:tracePt t="47486" x="6408738" y="2139950"/>
          <p14:tracePt t="47499" x="6396038" y="2127250"/>
          <p14:tracePt t="47502" x="6383338" y="2114550"/>
          <p14:tracePt t="47517" x="6334125" y="2078038"/>
          <p14:tracePt t="47534" x="6259513" y="2052638"/>
          <p14:tracePt t="47550" x="6146800" y="2027238"/>
          <p14:tracePt t="47566" x="6070600" y="2014538"/>
          <p14:tracePt t="47583" x="6008688" y="2001838"/>
          <p14:tracePt t="47600" x="5945188" y="2001838"/>
          <p14:tracePt t="47616" x="5932488" y="2001838"/>
          <p14:tracePt t="47633" x="5908675" y="2027238"/>
          <p14:tracePt t="47650" x="5895975" y="2139950"/>
          <p14:tracePt t="47667" x="5895975" y="2278063"/>
          <p14:tracePt t="47670" x="5895975" y="2352675"/>
          <p14:tracePt t="47683" x="5895975" y="2414588"/>
          <p14:tracePt t="47686" x="5895975" y="2490788"/>
          <p14:tracePt t="47701" x="5895975" y="2552700"/>
          <p14:tracePt t="47704" x="5895975" y="2627313"/>
          <p14:tracePt t="47718" x="5945188" y="2752725"/>
          <p14:tracePt t="47734" x="6008688" y="2840038"/>
          <p14:tracePt t="47750" x="6096000" y="2890838"/>
          <p14:tracePt t="47767" x="6170613" y="2916238"/>
          <p14:tracePt t="47783" x="6246813" y="2928938"/>
          <p14:tracePt t="47800" x="6321425" y="2928938"/>
          <p14:tracePt t="47817" x="6396038" y="2928938"/>
          <p14:tracePt t="47834" x="6459538" y="2928938"/>
          <p14:tracePt t="47850" x="6496050" y="2878138"/>
          <p14:tracePt t="47853" x="6496050" y="2840038"/>
          <p14:tracePt t="47867" x="6508750" y="2790825"/>
          <p14:tracePt t="47870" x="6508750" y="2716213"/>
          <p14:tracePt t="47884" x="6508750" y="2665413"/>
          <p14:tracePt t="47886" x="6508750" y="2616200"/>
          <p14:tracePt t="47901" x="6496050" y="2516188"/>
          <p14:tracePt t="47917" x="6421438" y="2414588"/>
          <p14:tracePt t="47935" x="6334125" y="2352675"/>
          <p14:tracePt t="47951" x="6270625" y="2327275"/>
          <p14:tracePt t="47967" x="6208713" y="2303463"/>
          <p14:tracePt t="47984" x="6146800" y="2303463"/>
          <p14:tracePt t="48000" x="6121400" y="2303463"/>
          <p14:tracePt t="48017" x="6096000" y="2303463"/>
          <p14:tracePt t="48035" x="6083300" y="2303463"/>
          <p14:tracePt t="48051" x="6070600" y="2327275"/>
          <p14:tracePt t="48054" x="6057900" y="2365375"/>
          <p14:tracePt t="48068" x="6057900" y="2414588"/>
          <p14:tracePt t="48070" x="6045200" y="2490788"/>
          <p14:tracePt t="48085" x="6045200" y="2652713"/>
          <p14:tracePt t="48101" x="6045200" y="2752725"/>
          <p14:tracePt t="48118" x="6045200" y="2840038"/>
          <p14:tracePt t="48134" x="6045200" y="2916238"/>
          <p14:tracePt t="48152" x="6070600" y="2952750"/>
          <p14:tracePt t="48168" x="6121400" y="2990850"/>
          <p14:tracePt t="48184" x="6170613" y="3016250"/>
          <p14:tracePt t="48201" x="6221413" y="3016250"/>
          <p14:tracePt t="48218" x="6296025" y="3016250"/>
          <p14:tracePt t="48235" x="6383338" y="3016250"/>
          <p14:tracePt t="48238" x="6421438" y="2965450"/>
          <p14:tracePt t="48252" x="6459538" y="2916238"/>
          <p14:tracePt t="48254" x="6483350" y="2852738"/>
          <p14:tracePt t="48269" x="6508750" y="2765425"/>
          <p14:tracePt t="48271" x="6534150" y="2678113"/>
          <p14:tracePt t="48286" x="6546850" y="2490788"/>
          <p14:tracePt t="48302" x="6546850" y="2339975"/>
          <p14:tracePt t="48318" x="6546850" y="2239963"/>
          <p14:tracePt t="48335" x="6496050" y="2139950"/>
          <p14:tracePt t="48351" x="6459538" y="2052638"/>
          <p14:tracePt t="48368" x="6408738" y="2001838"/>
          <p14:tracePt t="48385" x="6359525" y="1978025"/>
          <p14:tracePt t="48402" x="6308725" y="1965325"/>
          <p14:tracePt t="48405" x="6270625" y="1965325"/>
          <p14:tracePt t="48418" x="6221413" y="1965325"/>
          <p14:tracePt t="48421" x="6157913" y="1965325"/>
          <p14:tracePt t="48435" x="6121400" y="1965325"/>
          <p14:tracePt t="48438" x="6083300" y="1965325"/>
          <p14:tracePt t="48452" x="6057900" y="1965325"/>
          <p14:tracePt t="48454" x="6045200" y="1965325"/>
          <p14:tracePt t="48469" x="6034088" y="1965325"/>
          <p14:tracePt t="48472" x="6008688" y="1965325"/>
          <p14:tracePt t="48486" x="5983288" y="1989138"/>
          <p14:tracePt t="48502" x="5957888" y="2052638"/>
          <p14:tracePt t="48519" x="5921375" y="2114550"/>
          <p14:tracePt t="48535" x="5895975" y="2227263"/>
          <p14:tracePt t="48552" x="5870575" y="2339975"/>
          <p14:tracePt t="48569" x="5857875" y="2439988"/>
          <p14:tracePt t="48587" x="5845175" y="2490788"/>
          <p14:tracePt t="48590" x="5845175" y="2527300"/>
          <p14:tracePt t="48602" x="5845175" y="2552700"/>
          <p14:tracePt t="48605" x="5845175" y="2578100"/>
          <p14:tracePt t="48619" x="5845175" y="2590800"/>
          <p14:tracePt t="48622" x="5845175" y="2603500"/>
          <p14:tracePt t="48636" x="5845175" y="2616200"/>
          <p14:tracePt t="48639" x="5845175" y="2627313"/>
          <p14:tracePt t="48652" x="5845175" y="2640013"/>
          <p14:tracePt t="48670" x="5845175" y="2652713"/>
          <p14:tracePt t="48686" x="5845175" y="2678113"/>
          <p14:tracePt t="48702" x="5857875" y="2690813"/>
          <p14:tracePt t="48719" x="5870575" y="2728913"/>
          <p14:tracePt t="48736" x="5883275" y="2765425"/>
          <p14:tracePt t="48752" x="5908675" y="2803525"/>
          <p14:tracePt t="48769" x="5945188" y="2840038"/>
          <p14:tracePt t="48787" x="5983288" y="2903538"/>
          <p14:tracePt t="48790" x="5995988" y="2941638"/>
          <p14:tracePt t="48803" x="6034088" y="2978150"/>
          <p14:tracePt t="48806" x="6057900" y="3016250"/>
          <p14:tracePt t="48820" x="6083300" y="3041650"/>
          <p14:tracePt t="48822" x="6121400" y="3065463"/>
          <p14:tracePt t="48838" x="6183313" y="3103563"/>
          <p14:tracePt t="48853" x="6246813" y="3128963"/>
          <p14:tracePt t="48870" x="6283325" y="3141663"/>
          <p14:tracePt t="48887" x="6321425" y="3141663"/>
          <p14:tracePt t="48904" x="6383338" y="3141663"/>
          <p14:tracePt t="48910" x="6408738" y="3141663"/>
          <p14:tracePt t="48920" x="6434138" y="3141663"/>
          <p14:tracePt t="48937" x="6483350" y="3141663"/>
          <p14:tracePt t="48953" x="6546850" y="3078163"/>
          <p14:tracePt t="48971" x="6608763" y="2965450"/>
          <p14:tracePt t="48987" x="6646863" y="2778125"/>
          <p14:tracePt t="48990" x="6646863" y="2640013"/>
          <p14:tracePt t="49003" x="6646863" y="2503488"/>
          <p14:tracePt t="49006" x="6646863" y="2390775"/>
          <p14:tracePt t="49021" x="6646863" y="2190750"/>
          <p14:tracePt t="49038" x="6621463" y="2052638"/>
          <p14:tracePt t="49054" x="6584950" y="1952625"/>
          <p14:tracePt t="49071" x="6534150" y="1876425"/>
          <p14:tracePt t="49088" x="6508750" y="1852613"/>
          <p14:tracePt t="49103" x="6472238" y="1839913"/>
          <p14:tracePt t="49120" x="6421438" y="1839913"/>
          <p14:tracePt t="49137" x="6383338" y="1839913"/>
          <p14:tracePt t="49155" x="6346825" y="1852613"/>
          <p14:tracePt t="49158" x="6346825" y="1865313"/>
          <p14:tracePt t="49170" x="6334125" y="1889125"/>
          <p14:tracePt t="49174" x="6308725" y="1901825"/>
          <p14:tracePt t="49188" x="6296025" y="1927225"/>
          <p14:tracePt t="49190" x="6270625" y="1965325"/>
          <p14:tracePt t="49204" x="6270625" y="2014538"/>
          <p14:tracePt t="49207" x="6259513" y="2052638"/>
          <p14:tracePt t="49221" x="6234113" y="2178050"/>
          <p14:tracePt t="49238" x="6221413" y="2314575"/>
          <p14:tracePt t="49254" x="6221413" y="2414588"/>
          <p14:tracePt t="49271" x="6221413" y="2503488"/>
          <p14:tracePt t="49288" x="6221413" y="2578100"/>
          <p14:tracePt t="49304" x="6221413" y="2640013"/>
          <p14:tracePt t="49320" x="6221413" y="2678113"/>
          <p14:tracePt t="49338" x="6246813" y="2716213"/>
          <p14:tracePt t="49343" x="6246813" y="2728913"/>
          <p14:tracePt t="49359" x="6270625" y="2740025"/>
          <p14:tracePt t="49371" x="6270625" y="2752725"/>
          <p14:tracePt t="49374" x="6283325" y="2752725"/>
          <p14:tracePt t="49389" x="6308725" y="2752725"/>
          <p14:tracePt t="49392" x="6334125" y="2765425"/>
          <p14:tracePt t="49405" x="6370638" y="2765425"/>
          <p14:tracePt t="49422" x="6421438" y="2778125"/>
          <p14:tracePt t="49438" x="6483350" y="2778125"/>
          <p14:tracePt t="49455" x="6534150" y="2765425"/>
          <p14:tracePt t="49471" x="6572250" y="2703513"/>
          <p14:tracePt t="49488" x="6596063" y="2640013"/>
          <p14:tracePt t="49504" x="6608763" y="2590800"/>
          <p14:tracePt t="49521" x="6608763" y="2552700"/>
          <p14:tracePt t="49538" x="6608763" y="2527300"/>
          <p14:tracePt t="49555" x="6608763" y="2516188"/>
          <p14:tracePt t="49572" x="6608763" y="2503488"/>
          <p14:tracePt t="50087" x="6608763" y="2490788"/>
          <p14:tracePt t="50094" x="6608763" y="2478088"/>
          <p14:tracePt t="50111" x="6608763" y="2465388"/>
          <p14:tracePt t="50126" x="6596063" y="2465388"/>
          <p14:tracePt t="50142" x="6596063" y="2452688"/>
          <p14:tracePt t="50166" x="6596063" y="2439988"/>
          <p14:tracePt t="50174" x="6584950" y="2439988"/>
          <p14:tracePt t="50198" x="6572250" y="2439988"/>
          <p14:tracePt t="50550" x="6559550" y="2439988"/>
          <p14:tracePt t="50566" x="6546850" y="2439988"/>
          <p14:tracePt t="50574" x="6546850" y="2452688"/>
          <p14:tracePt t="50591" x="6534150" y="2465388"/>
          <p14:tracePt t="50599" x="6521450" y="2478088"/>
          <p14:tracePt t="50607" x="6521450" y="2490788"/>
          <p14:tracePt t="50624" x="6521450" y="2516188"/>
          <p14:tracePt t="50641" x="6508750" y="2540000"/>
          <p14:tracePt t="50658" x="6508750" y="2552700"/>
          <p14:tracePt t="50674" x="6508750" y="2578100"/>
          <p14:tracePt t="50694" x="6508750" y="2590800"/>
          <p14:tracePt t="50774" x="6508750" y="2603500"/>
          <p14:tracePt t="50791" x="6508750" y="2616200"/>
          <p14:tracePt t="50806" x="6521450" y="2616200"/>
          <p14:tracePt t="50822" x="6521450" y="2627313"/>
          <p14:tracePt t="50830" x="6521450" y="2640013"/>
          <p14:tracePt t="52822" x="6508750" y="2640013"/>
          <p14:tracePt t="52829" x="6483350" y="2640013"/>
          <p14:tracePt t="52837" x="6459538" y="2640013"/>
          <p14:tracePt t="52847" x="6421438" y="2627313"/>
          <p14:tracePt t="52863" x="6359525" y="2616200"/>
          <p14:tracePt t="52880" x="6308725" y="2616200"/>
          <p14:tracePt t="52897" x="6221413" y="2616200"/>
          <p14:tracePt t="52904" x="6170613" y="2616200"/>
          <p14:tracePt t="52913" x="6146800" y="2616200"/>
          <p14:tracePt t="52930" x="6083300" y="2616200"/>
          <p14:tracePt t="52933" x="6057900" y="2616200"/>
          <p14:tracePt t="52948" x="6021388" y="2616200"/>
          <p14:tracePt t="52950" x="5995988" y="2616200"/>
          <p14:tracePt t="52964" x="5983288" y="2616200"/>
          <p14:tracePt t="52966" x="5957888" y="2616200"/>
          <p14:tracePt t="52981" x="5921375" y="2616200"/>
          <p14:tracePt t="52983" x="5895975" y="2616200"/>
          <p14:tracePt t="52997" x="5808663" y="2616200"/>
          <p14:tracePt t="53014" x="5732463" y="2616200"/>
          <p14:tracePt t="53031" x="5607050" y="2616200"/>
          <p14:tracePt t="53048" x="5457825" y="2616200"/>
          <p14:tracePt t="53063" x="5232400" y="2627313"/>
          <p14:tracePt t="53080" x="4968875" y="2627313"/>
          <p14:tracePt t="53098" x="4668838" y="2627313"/>
          <p14:tracePt t="53114" x="4406900" y="2627313"/>
          <p14:tracePt t="53119" x="4256088" y="2640013"/>
          <p14:tracePt t="53131" x="4117975" y="2652713"/>
          <p14:tracePt t="53133" x="4017963" y="2652713"/>
          <p14:tracePt t="53148" x="3917950" y="2652713"/>
          <p14:tracePt t="53151" x="3843338" y="2652713"/>
          <p14:tracePt t="53165" x="3705225" y="2652713"/>
          <p14:tracePt t="53181" x="3592513" y="2652713"/>
          <p14:tracePt t="53198" x="3454400" y="2652713"/>
          <p14:tracePt t="53214" x="3317875" y="2627313"/>
          <p14:tracePt t="53231" x="3179763" y="2590800"/>
          <p14:tracePt t="53247" x="3079750" y="2565400"/>
          <p14:tracePt t="53264" x="3003550" y="2552700"/>
          <p14:tracePt t="53281" x="2954338" y="2540000"/>
          <p14:tracePt t="53298" x="2890838" y="2527300"/>
          <p14:tracePt t="53314" x="2828925" y="2503488"/>
          <p14:tracePt t="53332" x="2816225" y="2503488"/>
          <p14:tracePt t="53334" x="2816225" y="2490788"/>
          <p14:tracePt t="53349" x="2816225" y="2478088"/>
          <p14:tracePt t="53352" x="2816225" y="2452688"/>
          <p14:tracePt t="53365" x="2954338" y="2403475"/>
          <p14:tracePt t="53381" x="3205163" y="2314575"/>
          <p14:tracePt t="53398" x="3441700" y="2252663"/>
          <p14:tracePt t="53415" x="3617913" y="2214563"/>
          <p14:tracePt t="53430" x="3679825" y="2190750"/>
          <p14:tracePt t="53447" x="3692525" y="2190750"/>
          <p14:tracePt t="53476" x="3679825" y="2190750"/>
          <p14:tracePt t="53485" x="3643313" y="2214563"/>
          <p14:tracePt t="53497" x="3592513" y="2227263"/>
          <p14:tracePt t="53514" x="3441700" y="2278063"/>
          <p14:tracePt t="53517" x="3367088" y="2314575"/>
          <p14:tracePt t="53530" x="3292475" y="2339975"/>
          <p14:tracePt t="53534" x="3241675" y="2352675"/>
          <p14:tracePt t="53548" x="3205163" y="2378075"/>
          <p14:tracePt t="53549" x="3167063" y="2378075"/>
          <p14:tracePt t="53564" x="3141663" y="2390775"/>
          <p14:tracePt t="53582" x="3128963" y="2403475"/>
          <p14:tracePt t="53654" x="3154363" y="2403475"/>
          <p14:tracePt t="53662" x="3179763" y="2403475"/>
          <p14:tracePt t="53670" x="3205163" y="2403475"/>
          <p14:tracePt t="53682" x="3241675" y="2403475"/>
          <p14:tracePt t="53699" x="3279775" y="2403475"/>
          <p14:tracePt t="53702" x="3292475" y="2403475"/>
          <p14:tracePt t="53734" x="3279775" y="2403475"/>
          <p14:tracePt t="53742" x="3205163" y="2403475"/>
          <p14:tracePt t="53749" x="3103563" y="2452688"/>
          <p14:tracePt t="53766" x="2916238" y="2516188"/>
          <p14:tracePt t="53782" x="2803525" y="2540000"/>
          <p14:tracePt t="53799" x="2754313" y="2565400"/>
          <p14:tracePt t="53854" x="2778125" y="2565400"/>
          <p14:tracePt t="53862" x="2816225" y="2578100"/>
          <p14:tracePt t="53870" x="2867025" y="2578100"/>
          <p14:tracePt t="53882" x="2916238" y="2578100"/>
          <p14:tracePt t="53885" x="2967038" y="2578100"/>
          <p14:tracePt t="53900" x="3041650" y="2578100"/>
          <p14:tracePt t="53902" x="3092450" y="2578100"/>
          <p14:tracePt t="53916" x="3128963" y="2578100"/>
          <p14:tracePt t="53919" x="3141663" y="2578100"/>
          <p14:tracePt t="53934" x="3141663" y="2603500"/>
          <p14:tracePt t="53951" x="3141663" y="2627313"/>
          <p14:tracePt t="53966" x="3067050" y="2678113"/>
          <p14:tracePt t="53983" x="2992438" y="2716213"/>
          <p14:tracePt t="53999" x="2967038" y="2728913"/>
          <p14:tracePt t="54046" x="3016250" y="2728913"/>
          <p14:tracePt t="54054" x="3092450" y="2740025"/>
          <p14:tracePt t="54067" x="3141663" y="2752725"/>
          <p14:tracePt t="54071" x="3216275" y="2752725"/>
          <p14:tracePt t="54086" x="3367088" y="2752725"/>
          <p14:tracePt t="54100" x="3467100" y="2752725"/>
          <p14:tracePt t="54102" x="3567113" y="2752725"/>
          <p14:tracePt t="54117" x="3830638" y="2752725"/>
          <p14:tracePt t="54134" x="4217988" y="2752725"/>
          <p14:tracePt t="54150" x="4732338" y="2752725"/>
          <p14:tracePt t="54167" x="5245100" y="2752725"/>
          <p14:tracePt t="54183" x="5719763" y="2752725"/>
          <p14:tracePt t="54200" x="6070600" y="2752725"/>
          <p14:tracePt t="54218" x="6334125" y="2752725"/>
          <p14:tracePt t="54234" x="6521450" y="2752725"/>
          <p14:tracePt t="54251" x="6659563" y="2740025"/>
          <p14:tracePt t="54253" x="6721475" y="2728913"/>
          <p14:tracePt t="54267" x="6759575" y="2716213"/>
          <p14:tracePt t="54270" x="6797675" y="2716213"/>
          <p14:tracePt t="54284" x="6834188" y="2703513"/>
          <p14:tracePt t="54286" x="6872288" y="2703513"/>
          <p14:tracePt t="54301" x="6897688" y="2678113"/>
          <p14:tracePt t="54318" x="6921500" y="2678113"/>
          <p14:tracePt t="54334" x="6934200" y="2678113"/>
          <p14:tracePt t="54351" x="6934200" y="2665413"/>
          <p14:tracePt t="54367" x="6946900" y="2665413"/>
          <p14:tracePt t="54384" x="6959600" y="2652713"/>
          <p14:tracePt t="54400" x="6985000" y="2627313"/>
          <p14:tracePt t="54417" x="6997700" y="2590800"/>
          <p14:tracePt t="54434" x="7010400" y="2565400"/>
          <p14:tracePt t="54437" x="7010400" y="2552700"/>
          <p14:tracePt t="54451" x="7010400" y="2540000"/>
          <p14:tracePt t="54454" x="7010400" y="2527300"/>
          <p14:tracePt t="54468" x="7010400" y="2503488"/>
          <p14:tracePt t="54470" x="7010400" y="2478088"/>
          <p14:tracePt t="54486" x="7010400" y="2452688"/>
          <p14:tracePt t="54502" x="6997700" y="2390775"/>
          <p14:tracePt t="54519" x="6959600" y="2352675"/>
          <p14:tracePt t="54535" x="6910388" y="2290763"/>
          <p14:tracePt t="54551" x="6846888" y="2239963"/>
          <p14:tracePt t="54568" x="6797675" y="2190750"/>
          <p14:tracePt t="54584" x="6734175" y="2152650"/>
          <p14:tracePt t="54601" x="6696075" y="2127250"/>
          <p14:tracePt t="54619" x="6634163" y="2127250"/>
          <p14:tracePt t="54622" x="6596063" y="2127250"/>
          <p14:tracePt t="54636" x="6559550" y="2127250"/>
          <p14:tracePt t="54638" x="6521450" y="2127250"/>
          <p14:tracePt t="54652" x="6483350" y="2127250"/>
          <p14:tracePt t="54654" x="6459538" y="2127250"/>
          <p14:tracePt t="54669" x="6383338" y="2127250"/>
          <p14:tracePt t="54685" x="6308725" y="2127250"/>
          <p14:tracePt t="54702" x="6234113" y="2127250"/>
          <p14:tracePt t="54719" x="6183313" y="2127250"/>
          <p14:tracePt t="54735" x="6134100" y="2127250"/>
          <p14:tracePt t="54752" x="6070600" y="2127250"/>
          <p14:tracePt t="54768" x="6008688" y="2152650"/>
          <p14:tracePt t="54785" x="5945188" y="2165350"/>
          <p14:tracePt t="54802" x="5895975" y="2190750"/>
          <p14:tracePt t="54819" x="5808663" y="2239963"/>
          <p14:tracePt t="54821" x="5783263" y="2252663"/>
          <p14:tracePt t="54835" x="5757863" y="2278063"/>
          <p14:tracePt t="54838" x="5732463" y="2290763"/>
          <p14:tracePt t="54853" x="5695950" y="2339975"/>
          <p14:tracePt t="54869" x="5645150" y="2378075"/>
          <p14:tracePt t="54887" x="5632450" y="2427288"/>
          <p14:tracePt t="54902" x="5619750" y="2478088"/>
          <p14:tracePt t="54919" x="5607050" y="2527300"/>
          <p14:tracePt t="54935" x="5607050" y="2578100"/>
          <p14:tracePt t="54953" x="5607050" y="2616200"/>
          <p14:tracePt t="54969" x="5607050" y="2640013"/>
          <p14:tracePt t="54986" x="5607050" y="2703513"/>
          <p14:tracePt t="55002" x="5619750" y="2728913"/>
          <p14:tracePt t="55005" x="5632450" y="2752725"/>
          <p14:tracePt t="55020" x="5657850" y="2765425"/>
          <p14:tracePt t="55022" x="5670550" y="2790825"/>
          <p14:tracePt t="55036" x="5695950" y="2790825"/>
          <p14:tracePt t="55038" x="5708650" y="2803525"/>
          <p14:tracePt t="55053" x="5732463" y="2840038"/>
          <p14:tracePt t="55069" x="5783263" y="2852738"/>
          <p14:tracePt t="55086" x="5808663" y="2865438"/>
          <p14:tracePt t="55102" x="5845175" y="2878138"/>
          <p14:tracePt t="55120" x="5883275" y="2890838"/>
          <p14:tracePt t="55136" x="5895975" y="2890838"/>
          <p14:tracePt t="55152" x="5921375" y="2903538"/>
          <p14:tracePt t="55169" x="5957888" y="2916238"/>
          <p14:tracePt t="55187" x="6008688" y="2916238"/>
          <p14:tracePt t="55190" x="6034088" y="2928938"/>
          <p14:tracePt t="55204" x="6045200" y="2928938"/>
          <p14:tracePt t="55207" x="6057900" y="2928938"/>
          <p14:tracePt t="55220" x="6083300" y="2928938"/>
          <p14:tracePt t="55222" x="6096000" y="2928938"/>
          <p14:tracePt t="55238" x="6146800" y="2928938"/>
          <p14:tracePt t="55254" x="6208713" y="2928938"/>
          <p14:tracePt t="55270" x="6259513" y="2928938"/>
          <p14:tracePt t="55286" x="6283325" y="2928938"/>
          <p14:tracePt t="55303" x="6308725" y="2928938"/>
          <p14:tracePt t="55320" x="6321425" y="2928938"/>
          <p14:tracePt t="55336" x="6346825" y="2916238"/>
          <p14:tracePt t="55353" x="6370638" y="2852738"/>
          <p14:tracePt t="55370" x="6383338" y="2778125"/>
          <p14:tracePt t="55388" x="6408738" y="2665413"/>
          <p14:tracePt t="55390" x="6421438" y="2627313"/>
          <p14:tracePt t="55404" x="6421438" y="2603500"/>
          <p14:tracePt t="55406" x="6421438" y="2590800"/>
          <p14:tracePt t="55421" x="6421438" y="2565400"/>
          <p14:tracePt t="55437" x="6421438" y="2552700"/>
          <p14:tracePt t="55454" x="6421438" y="2540000"/>
          <p14:tracePt t="55471" x="6421438" y="2527300"/>
          <p14:tracePt t="55487" x="6408738" y="2516188"/>
          <p14:tracePt t="55503" x="6396038" y="2516188"/>
          <p14:tracePt t="55521" x="6383338" y="2516188"/>
          <p14:tracePt t="55542" x="6370638" y="2516188"/>
          <p14:tracePt t="55566" x="6359525" y="2516188"/>
          <p14:tracePt t="55878" x="6346825" y="2516188"/>
          <p14:tracePt t="55902" x="6346825" y="2527300"/>
          <p14:tracePt t="55912" x="6346825" y="2540000"/>
          <p14:tracePt t="55921" x="6334125" y="2540000"/>
          <p14:tracePt t="55938" x="6334125" y="2578100"/>
          <p14:tracePt t="55955" x="6334125" y="2590800"/>
          <p14:tracePt t="55957" x="6334125" y="2603500"/>
          <p14:tracePt t="55972" x="6321425" y="2603500"/>
          <p14:tracePt t="55974" x="6308725" y="2616200"/>
          <p14:tracePt t="55989" x="6308725" y="2627313"/>
          <p14:tracePt t="57894" x="6308725" y="2652713"/>
          <p14:tracePt t="57902" x="6308725" y="2665413"/>
          <p14:tracePt t="57910" x="6334125" y="2690813"/>
          <p14:tracePt t="57928" x="6370638" y="2752725"/>
          <p14:tracePt t="57943" x="6383338" y="2778125"/>
          <p14:tracePt t="57960" x="6383338" y="2790825"/>
          <p14:tracePt t="58438" x="6383338" y="2765425"/>
          <p14:tracePt t="58445" x="6383338" y="2716213"/>
          <p14:tracePt t="58453" x="6396038" y="2640013"/>
          <p14:tracePt t="58463" x="6408738" y="2565400"/>
          <p14:tracePt t="58479" x="6408738" y="2427288"/>
          <p14:tracePt t="58495" x="6408738" y="2303463"/>
          <p14:tracePt t="58513" x="6408738" y="2178050"/>
          <p14:tracePt t="58528" x="6408738" y="2114550"/>
          <p14:tracePt t="58545" x="6408738" y="2078038"/>
          <p14:tracePt t="58562" x="6396038" y="2052638"/>
          <p14:tracePt t="58578" x="6370638" y="2052638"/>
          <p14:tracePt t="58598" x="6359525" y="2039938"/>
          <p14:tracePt t="58622" x="6346825" y="2039938"/>
          <p14:tracePt t="58638" x="6321425" y="2039938"/>
          <p14:tracePt t="58646" x="6321425" y="2027238"/>
          <p14:tracePt t="58662" x="6296025" y="2027238"/>
          <p14:tracePt t="58679" x="6283325" y="2027238"/>
          <p14:tracePt t="58695" x="6270625" y="2027238"/>
          <p14:tracePt t="58806" x="6259513" y="2027238"/>
          <p14:tracePt t="58845" x="6246813" y="2027238"/>
          <p14:tracePt t="58934" x="6234113" y="2027238"/>
          <p14:tracePt t="58958" x="6221413" y="2027238"/>
          <p14:tracePt t="58966" x="6221413" y="2039938"/>
          <p14:tracePt t="58980" x="6208713" y="2039938"/>
          <p14:tracePt t="58982" x="6208713" y="2052638"/>
          <p14:tracePt t="58997" x="6196013" y="2052638"/>
          <p14:tracePt t="59013" x="6183313" y="2065338"/>
          <p14:tracePt t="59029" x="6183313" y="2078038"/>
          <p14:tracePt t="59046" x="6170613" y="2089150"/>
          <p14:tracePt t="59063" x="6170613" y="2127250"/>
          <p14:tracePt t="59079" x="6170613" y="2152650"/>
          <p14:tracePt t="59097" x="6170613" y="2165350"/>
          <p14:tracePt t="59113" x="6170613" y="2201863"/>
          <p14:tracePt t="59130" x="6170613" y="2227263"/>
          <p14:tracePt t="59147" x="6170613" y="2252663"/>
          <p14:tracePt t="59150" x="6170613" y="2265363"/>
          <p14:tracePt t="59166" x="6170613" y="2278063"/>
          <p14:tracePt t="59181" x="6170613" y="2290763"/>
          <p14:tracePt t="59197" x="6170613" y="2303463"/>
          <p14:tracePt t="59214" x="6170613" y="2314575"/>
          <p14:tracePt t="59726" x="6157913" y="2314575"/>
          <p14:tracePt t="59733" x="6146800" y="2314575"/>
          <p14:tracePt t="59749" x="6121400" y="2314575"/>
          <p14:tracePt t="59765" x="6108700" y="2314575"/>
          <p14:tracePt t="59781" x="6096000" y="2314575"/>
          <p14:tracePt t="59799" x="6083300" y="2314575"/>
          <p14:tracePt t="59815" x="6083300" y="2339975"/>
          <p14:tracePt t="59831" x="6083300" y="2403475"/>
          <p14:tracePt t="59848" x="6083300" y="2478088"/>
          <p14:tracePt t="59865" x="6083300" y="2552700"/>
          <p14:tracePt t="59881" x="6083300" y="2603500"/>
          <p14:tracePt t="59899" x="6083300" y="2640013"/>
          <p14:tracePt t="59915" x="6083300" y="2652713"/>
          <p14:tracePt t="59917" x="6096000" y="2652713"/>
          <p14:tracePt t="59932" x="6108700" y="2652713"/>
          <p14:tracePt t="59949" x="6108700" y="2665413"/>
          <p14:tracePt t="59965" x="6108700" y="2678113"/>
          <p14:tracePt t="59982" x="6121400" y="2690813"/>
          <p14:tracePt t="59999" x="6121400" y="2703513"/>
          <p14:tracePt t="60102" x="6121400" y="2716213"/>
          <p14:tracePt t="60118" x="6121400" y="2728913"/>
          <p14:tracePt t="60126" x="6121400" y="2740025"/>
          <p14:tracePt t="60133" x="6121400" y="2752725"/>
          <p14:tracePt t="60150" x="6121400" y="2778125"/>
          <p14:tracePt t="60152" x="6121400" y="2790825"/>
          <p14:tracePt t="60166" x="6121400" y="2828925"/>
          <p14:tracePt t="60183" x="6121400" y="2852738"/>
          <p14:tracePt t="60199" x="6121400" y="2865438"/>
          <p14:tracePt t="60215" x="6121400" y="2878138"/>
          <p14:tracePt t="60614" x="6121400" y="2865438"/>
          <p14:tracePt t="60622" x="6121400" y="2852738"/>
          <p14:tracePt t="60634" x="6121400" y="2840038"/>
          <p14:tracePt t="60650" x="6121400" y="2816225"/>
          <p14:tracePt t="60678" x="6121400" y="2803525"/>
          <p14:tracePt t="60710" x="6108700" y="2803525"/>
          <p14:tracePt t="60717" x="6096000" y="2803525"/>
          <p14:tracePt t="60838" x="6096000" y="2840038"/>
          <p14:tracePt t="60846" x="6096000" y="2878138"/>
          <p14:tracePt t="60854" x="6083300" y="2916238"/>
          <p14:tracePt t="60868" x="6083300" y="2952750"/>
          <p14:tracePt t="60870" x="6083300" y="2990850"/>
          <p14:tracePt t="60885" x="6083300" y="3054350"/>
          <p14:tracePt t="60902" x="6070600" y="3103563"/>
          <p14:tracePt t="60918" x="6057900" y="3141663"/>
          <p14:tracePt t="60935" x="6057900" y="3165475"/>
          <p14:tracePt t="60951" x="6045200" y="3165475"/>
          <p14:tracePt t="61142" x="6045200" y="3154363"/>
          <p14:tracePt t="61151" x="6045200" y="3128963"/>
          <p14:tracePt t="61158" x="6045200" y="3116263"/>
          <p14:tracePt t="61168" x="6045200" y="3103563"/>
          <p14:tracePt t="61184" x="6045200" y="3078163"/>
          <p14:tracePt t="61201" x="6045200" y="3054350"/>
          <p14:tracePt t="61219" x="6045200" y="3041650"/>
          <p14:tracePt t="61221" x="6045200" y="3028950"/>
          <p14:tracePt t="61751" x="6045200" y="3016250"/>
          <p14:tracePt t="61757" x="6045200" y="2990850"/>
          <p14:tracePt t="61773" x="6045200" y="2852738"/>
          <p14:tracePt t="61789" x="6070600" y="2765425"/>
          <p14:tracePt t="61792" x="6096000" y="2716213"/>
          <p14:tracePt t="61806" x="6134100" y="2627313"/>
          <p14:tracePt t="61823" x="6170613" y="2590800"/>
          <p14:tracePt t="61839" x="6183313" y="2578100"/>
          <p14:tracePt t="61934" x="6170613" y="2578100"/>
          <p14:tracePt t="61943" x="6157913" y="2578100"/>
          <p14:tracePt t="61959" x="6146800" y="2578100"/>
          <p14:tracePt t="61974" x="6134100" y="2578100"/>
          <p14:tracePt t="61991" x="6121400" y="2578100"/>
          <p14:tracePt t="62256" x="6108700" y="2578100"/>
          <p14:tracePt t="62262" x="6096000" y="2578100"/>
          <p14:tracePt t="62273" x="6057900" y="2578100"/>
          <p14:tracePt t="62289" x="5932488" y="2616200"/>
          <p14:tracePt t="62307" x="5632450" y="2665413"/>
          <p14:tracePt t="62324" x="5219700" y="2678113"/>
          <p14:tracePt t="62327" x="4945063" y="2678113"/>
          <p14:tracePt t="62340" x="4668838" y="2678113"/>
          <p14:tracePt t="62342" x="4394200" y="2678113"/>
          <p14:tracePt t="62357" x="4156075" y="2678113"/>
          <p14:tracePt t="62360" x="3979863" y="2678113"/>
          <p14:tracePt t="62374" x="3679825" y="2678113"/>
          <p14:tracePt t="62390" x="3554413" y="2678113"/>
          <p14:tracePt t="62407" x="3517900" y="2678113"/>
          <p14:tracePt t="62526" x="3530600" y="2678113"/>
          <p14:tracePt t="62534" x="3541713" y="2678113"/>
          <p14:tracePt t="62542" x="3567113" y="2678113"/>
          <p14:tracePt t="62557" x="3592513" y="2665413"/>
          <p14:tracePt t="62559" x="3617913" y="2665413"/>
          <p14:tracePt t="62573" x="3692525" y="2665413"/>
          <p14:tracePt t="62591" x="3779838" y="2652713"/>
          <p14:tracePt t="62607" x="3856038" y="2652713"/>
          <p14:tracePt t="62624" x="4030663" y="2627313"/>
          <p14:tracePt t="62640" x="4230688" y="2627313"/>
          <p14:tracePt t="62657" x="4506913" y="2627313"/>
          <p14:tracePt t="62673" x="4868863" y="2627313"/>
          <p14:tracePt t="62690" x="5419725" y="2627313"/>
          <p14:tracePt t="62693" x="5695950" y="2627313"/>
          <p14:tracePt t="62708" x="5957888" y="2627313"/>
          <p14:tracePt t="62711" x="6170613" y="2627313"/>
          <p14:tracePt t="62724" x="6370638" y="2627313"/>
          <p14:tracePt t="62727" x="6559550" y="2627313"/>
          <p14:tracePt t="62741" x="6872288" y="2627313"/>
          <p14:tracePt t="62758" x="7072313" y="2627313"/>
          <p14:tracePt t="62775" x="7159625" y="2627313"/>
          <p14:tracePt t="62791" x="7185025" y="2640013"/>
          <p14:tracePt t="62808" x="7197725" y="2640013"/>
          <p14:tracePt t="62846" x="7197725" y="2652713"/>
          <p14:tracePt t="62855" x="7159625" y="2652713"/>
          <p14:tracePt t="62864" x="7034213" y="2678113"/>
          <p14:tracePt t="62875" x="6884988" y="2703513"/>
          <p14:tracePt t="62878" x="6684963" y="2716213"/>
          <p14:tracePt t="62891" x="6370638" y="2716213"/>
          <p14:tracePt t="62896" x="5957888" y="2716213"/>
          <p14:tracePt t="62908" x="5457825" y="2716213"/>
          <p14:tracePt t="62911" x="4881563" y="2716213"/>
          <p14:tracePt t="62925" x="4268788" y="2716213"/>
          <p14:tracePt t="62927" x="3756025" y="2716213"/>
          <p14:tracePt t="62943" x="3079750" y="2716213"/>
          <p14:tracePt t="62959" x="2790825" y="2716213"/>
          <p14:tracePt t="62975" x="2754313" y="2716213"/>
          <p14:tracePt t="62992" x="2767013" y="2728913"/>
          <p14:tracePt t="63008" x="2954338" y="2728913"/>
          <p14:tracePt t="63025" x="3241675" y="2728913"/>
          <p14:tracePt t="63041" x="3592513" y="2728913"/>
          <p14:tracePt t="63057" x="3968750" y="2716213"/>
          <p14:tracePt t="63073" x="4518025" y="2716213"/>
          <p14:tracePt t="63090" x="5032375" y="2716213"/>
          <p14:tracePt t="63094" x="5232400" y="2716213"/>
          <p14:tracePt t="63107" x="5407025" y="2716213"/>
          <p14:tracePt t="63110" x="5532438" y="2716213"/>
          <p14:tracePt t="63124" x="5632450" y="2716213"/>
          <p14:tracePt t="63126" x="5683250" y="2716213"/>
          <p14:tracePt t="63141" x="5732463" y="2716213"/>
          <p14:tracePt t="63230" x="5670550" y="2728913"/>
          <p14:tracePt t="63238" x="5545138" y="2765425"/>
          <p14:tracePt t="63248" x="5394325" y="2790825"/>
          <p14:tracePt t="63257" x="5207000" y="2828925"/>
          <p14:tracePt t="63274" x="4732338" y="2890838"/>
          <p14:tracePt t="63291" x="4192588" y="2941638"/>
          <p14:tracePt t="63293" x="3968750" y="2952750"/>
          <p14:tracePt t="63307" x="3830638" y="2952750"/>
          <p14:tracePt t="63311" x="3756025" y="2952750"/>
          <p14:tracePt t="63325" x="3717925" y="2952750"/>
          <p14:tracePt t="63341" x="3792538" y="2952750"/>
          <p14:tracePt t="63358" x="4092575" y="2952750"/>
          <p14:tracePt t="63374" x="4543425" y="2941638"/>
          <p14:tracePt t="63391" x="5045075" y="2903538"/>
          <p14:tracePt t="63407" x="5519738" y="2840038"/>
          <p14:tracePt t="63424" x="5883275" y="2803525"/>
          <p14:tracePt t="63441" x="6108700" y="2803525"/>
          <p14:tracePt t="63458" x="6221413" y="2803525"/>
          <p14:tracePt t="63474" x="6234113" y="2803525"/>
          <p14:tracePt t="63846" x="6221413" y="2803525"/>
          <p14:tracePt t="63854" x="6208713" y="2803525"/>
          <p14:tracePt t="63861" x="6196013" y="2803525"/>
          <p14:tracePt t="63876" x="6170613" y="2803525"/>
          <p14:tracePt t="63878" x="6146800" y="2816225"/>
          <p14:tracePt t="63893" x="6083300" y="2828925"/>
          <p14:tracePt t="63910" x="6057900" y="2840038"/>
          <p14:tracePt t="63925" x="6045200" y="2840038"/>
          <p14:tracePt t="63943" x="6045200" y="2852738"/>
          <p14:tracePt t="63959" x="6034088" y="2852738"/>
          <p14:tracePt t="64102" x="6021388" y="2852738"/>
          <p14:tracePt t="64142" x="6021388" y="2840038"/>
          <p14:tracePt t="64150" x="6021388" y="2828925"/>
          <p14:tracePt t="64159" x="6021388" y="2816225"/>
          <p14:tracePt t="64176" x="6021388" y="2790825"/>
          <p14:tracePt t="64193" x="6021388" y="2778125"/>
          <p14:tracePt t="64309" x="6008688" y="2778125"/>
          <p14:tracePt t="64334" x="5995988" y="2778125"/>
          <p14:tracePt t="64350" x="5995988" y="2803525"/>
          <p14:tracePt t="64382" x="5995988" y="2816225"/>
          <p14:tracePt t="64502" x="5995988" y="2828925"/>
          <p14:tracePt t="64518" x="5995988" y="2840038"/>
          <p14:tracePt t="64527" x="5995988" y="2852738"/>
          <p14:tracePt t="64535" x="5983288" y="2852738"/>
          <p14:tracePt t="64544" x="5970588" y="2865438"/>
          <p14:tracePt t="64561" x="5957888" y="2878138"/>
          <p14:tracePt t="64577" x="5921375" y="2890838"/>
          <p14:tracePt t="64594" x="5870575" y="2903538"/>
          <p14:tracePt t="64597" x="5832475" y="2916238"/>
          <p14:tracePt t="64611" x="5795963" y="2928938"/>
          <p14:tracePt t="64613" x="5757863" y="2941638"/>
          <p14:tracePt t="64628" x="5719763" y="2952750"/>
          <p14:tracePt t="64631" x="5657850" y="2965450"/>
          <p14:tracePt t="64645" x="5519738" y="2990850"/>
          <p14:tracePt t="64661" x="5419725" y="3003550"/>
          <p14:tracePt t="64678" x="5307013" y="3016250"/>
          <p14:tracePt t="64694" x="5232400" y="3041650"/>
          <p14:tracePt t="64711" x="5157788" y="3054350"/>
          <p14:tracePt t="64728" x="5081588" y="3054350"/>
          <p14:tracePt t="64744" x="5019675" y="3078163"/>
          <p14:tracePt t="64761" x="4968875" y="3078163"/>
          <p14:tracePt t="64778" x="4906963" y="3090863"/>
          <p14:tracePt t="64781" x="4856163" y="3103563"/>
          <p14:tracePt t="64795" x="4819650" y="3116263"/>
          <p14:tracePt t="64798" x="4768850" y="3128963"/>
          <p14:tracePt t="64813" x="4719638" y="3141663"/>
          <p14:tracePt t="64815" x="4668838" y="3141663"/>
          <p14:tracePt t="64829" x="4556125" y="3154363"/>
          <p14:tracePt t="64845" x="4456113" y="3154363"/>
          <p14:tracePt t="64862" x="4368800" y="3154363"/>
          <p14:tracePt t="64878" x="4294188" y="3154363"/>
          <p14:tracePt t="64895" x="4230688" y="3154363"/>
          <p14:tracePt t="64911" x="4192588" y="3154363"/>
          <p14:tracePt t="64927" x="4143375" y="3154363"/>
          <p14:tracePt t="64945" x="4105275" y="3154363"/>
          <p14:tracePt t="64962" x="4068763" y="3154363"/>
          <p14:tracePt t="64966" x="4043363" y="3154363"/>
          <p14:tracePt t="64978" x="4017963" y="3154363"/>
          <p14:tracePt t="64982" x="4005263" y="3154363"/>
          <p14:tracePt t="64996" x="3979863" y="3141663"/>
          <p14:tracePt t="65013" x="3968750" y="3128963"/>
          <p14:tracePt t="65015" x="3956050" y="3128963"/>
          <p14:tracePt t="65029" x="3943350" y="3103563"/>
          <p14:tracePt t="65055" x="3930650" y="3103563"/>
          <p14:tracePt t="65078" x="3930650" y="3090863"/>
          <p14:tracePt t="65142" x="3930650" y="3065463"/>
          <p14:tracePt t="65158" x="3930650" y="3054350"/>
          <p14:tracePt t="65166" x="3930650" y="3041650"/>
          <p14:tracePt t="65183" x="3930650" y="3016250"/>
          <p14:tracePt t="65197" x="3930650" y="2990850"/>
          <p14:tracePt t="65200" x="3930650" y="2978150"/>
          <p14:tracePt t="65213" x="3930650" y="2941638"/>
          <p14:tracePt t="65229" x="3930650" y="2928938"/>
          <p14:tracePt t="65247" x="3930650" y="2903538"/>
          <p14:tracePt t="65263" x="3930650" y="2890838"/>
          <p14:tracePt t="65286" x="3930650" y="2878138"/>
          <p14:tracePt t="65502" x="3979863" y="2878138"/>
          <p14:tracePt t="65510" x="4030663" y="2852738"/>
          <p14:tracePt t="65518" x="4105275" y="2803525"/>
          <p14:tracePt t="65530" x="4168775" y="2752725"/>
          <p14:tracePt t="65533" x="4217988" y="2690813"/>
          <p14:tracePt t="65547" x="4256088" y="2616200"/>
          <p14:tracePt t="65550" x="4281488" y="2540000"/>
          <p14:tracePt t="65563" x="4305300" y="2478088"/>
          <p14:tracePt t="65566" x="4318000" y="2403475"/>
          <p14:tracePt t="65581" x="4318000" y="2265363"/>
          <p14:tracePt t="65597" x="4318000" y="2152650"/>
          <p14:tracePt t="65614" x="4318000" y="2052638"/>
          <p14:tracePt t="65632" x="4294188" y="2001838"/>
          <p14:tracePt t="65647" x="4268788" y="1965325"/>
          <p14:tracePt t="65663" x="4243388" y="1952625"/>
          <p14:tracePt t="65680" x="4230688" y="1952625"/>
          <p14:tracePt t="65697" x="4230688" y="1939925"/>
          <p14:tracePt t="65714" x="4217988" y="1927225"/>
          <p14:tracePt t="65731" x="4181475" y="1927225"/>
          <p14:tracePt t="65734" x="4156075" y="1927225"/>
          <p14:tracePt t="65748" x="4117975" y="1927225"/>
          <p14:tracePt t="65751" x="4043363" y="1965325"/>
          <p14:tracePt t="65765" x="3943350" y="2027238"/>
          <p14:tracePt t="65781" x="3867150" y="2089150"/>
          <p14:tracePt t="65798" x="3805238" y="2152650"/>
          <p14:tracePt t="65814" x="3767138" y="2265363"/>
          <p14:tracePt t="65831" x="3743325" y="2390775"/>
          <p14:tracePt t="65847" x="3705225" y="2503488"/>
          <p14:tracePt t="65864" x="3692525" y="2616200"/>
          <p14:tracePt t="65880" x="3692525" y="2728913"/>
          <p14:tracePt t="65898" x="3667125" y="2840038"/>
          <p14:tracePt t="65901" x="3667125" y="2890838"/>
          <p14:tracePt t="65914" x="3667125" y="2952750"/>
          <p14:tracePt t="65917" x="3667125" y="3028950"/>
          <p14:tracePt t="65931" x="3667125" y="3078163"/>
          <p14:tracePt t="65934" x="3667125" y="3116263"/>
          <p14:tracePt t="65948" x="3667125" y="3154363"/>
          <p14:tracePt t="65950" x="3692525" y="3216275"/>
          <p14:tracePt t="65965" x="3756025" y="3278188"/>
          <p14:tracePt t="65981" x="3805238" y="3341688"/>
          <p14:tracePt t="65998" x="3856038" y="3390900"/>
          <p14:tracePt t="66014" x="3930650" y="3390900"/>
          <p14:tracePt t="66032" x="3992563" y="3416300"/>
          <p14:tracePt t="66047" x="4056063" y="3416300"/>
          <p14:tracePt t="66064" x="4168775" y="3416300"/>
          <p14:tracePt t="66081" x="4230688" y="3403600"/>
          <p14:tracePt t="66098" x="4294188" y="3328988"/>
          <p14:tracePt t="66101" x="4318000" y="3290888"/>
          <p14:tracePt t="66115" x="4330700" y="3228975"/>
          <p14:tracePt t="66119" x="4356100" y="3141663"/>
          <p14:tracePt t="66132" x="4368800" y="3041650"/>
          <p14:tracePt t="66134" x="4368800" y="2952750"/>
          <p14:tracePt t="66149" x="4368800" y="2765425"/>
          <p14:tracePt t="66165" x="4343400" y="2616200"/>
          <p14:tracePt t="66182" x="4305300" y="2516188"/>
          <p14:tracePt t="66198" x="4268788" y="2439988"/>
          <p14:tracePt t="66215" x="4205288" y="2390775"/>
          <p14:tracePt t="66231" x="4168775" y="2352675"/>
          <p14:tracePt t="66249" x="4117975" y="2327275"/>
          <p14:tracePt t="66265" x="4068763" y="2327275"/>
          <p14:tracePt t="66282" x="4005263" y="2327275"/>
          <p14:tracePt t="66298" x="3979863" y="2327275"/>
          <p14:tracePt t="66302" x="3968750" y="2327275"/>
          <p14:tracePt t="66315" x="3943350" y="2327275"/>
          <p14:tracePt t="66319" x="3930650" y="2327275"/>
          <p14:tracePt t="66333" x="3879850" y="2327275"/>
          <p14:tracePt t="66349" x="3843338" y="2339975"/>
          <p14:tracePt t="66366" x="3817938" y="2365375"/>
          <p14:tracePt t="66382" x="3792538" y="2403475"/>
          <p14:tracePt t="66400" x="3767138" y="2465388"/>
          <p14:tracePt t="66417" x="3756025" y="2527300"/>
          <p14:tracePt t="66433" x="3743325" y="2603500"/>
          <p14:tracePt t="66451" x="3743325" y="2652713"/>
          <p14:tracePt t="66454" x="3743325" y="2690813"/>
          <p14:tracePt t="66467" x="3743325" y="2728913"/>
          <p14:tracePt t="66470" x="3743325" y="2740025"/>
          <p14:tracePt t="66485" x="3743325" y="2752725"/>
          <p14:tracePt t="66488" x="3743325" y="2765425"/>
          <p14:tracePt t="66501" x="3756025" y="2803525"/>
          <p14:tracePt t="66518" x="3792538" y="2816225"/>
          <p14:tracePt t="66534" x="3805238" y="2828925"/>
          <p14:tracePt t="66537" x="3817938" y="2828925"/>
          <p14:tracePt t="66551" x="3856038" y="2828925"/>
          <p14:tracePt t="66554" x="3892550" y="2828925"/>
          <p14:tracePt t="66567" x="3943350" y="2828925"/>
          <p14:tracePt t="66570" x="3992563" y="2828925"/>
          <p14:tracePt t="66584" x="4056063" y="2828925"/>
          <p14:tracePt t="66601" x="4105275" y="2816225"/>
          <p14:tracePt t="66617" x="4168775" y="2803525"/>
          <p14:tracePt t="66634" x="4217988" y="2765425"/>
          <p14:tracePt t="66637" x="4243388" y="2728913"/>
          <p14:tracePt t="66650" x="4256088" y="2703513"/>
          <p14:tracePt t="66653" x="4281488" y="2690813"/>
          <p14:tracePt t="66667" x="4294188" y="2652713"/>
          <p14:tracePt t="66671" x="4318000" y="2627313"/>
          <p14:tracePt t="66684" x="4318000" y="2603500"/>
          <p14:tracePt t="66687" x="4318000" y="2578100"/>
          <p14:tracePt t="66701" x="4318000" y="2516188"/>
          <p14:tracePt t="66717" x="4318000" y="2465388"/>
          <p14:tracePt t="66733" x="4318000" y="2427288"/>
          <p14:tracePt t="66750" x="4318000" y="2403475"/>
          <p14:tracePt t="66767" x="4318000" y="2390775"/>
          <p14:tracePt t="66783" x="4318000" y="2378075"/>
          <p14:tracePt t="66830" x="4305300" y="2378075"/>
          <p14:tracePt t="66838" x="4294188" y="2378075"/>
          <p14:tracePt t="66850" x="4281488" y="2378075"/>
          <p14:tracePt t="66853" x="4256088" y="2378075"/>
          <p14:tracePt t="66866" x="4243388" y="2378075"/>
          <p14:tracePt t="66869" x="4230688" y="2378075"/>
          <p14:tracePt t="66884" x="4217988" y="2378075"/>
          <p14:tracePt t="66886" x="4205288" y="2378075"/>
          <p14:tracePt t="66900" x="4181475" y="2378075"/>
          <p14:tracePt t="66917" x="4156075" y="2378075"/>
          <p14:tracePt t="66933" x="4143375" y="2378075"/>
          <p14:tracePt t="66951" x="4117975" y="2390775"/>
          <p14:tracePt t="66967" x="4092575" y="2414588"/>
          <p14:tracePt t="66983" x="4056063" y="2465388"/>
          <p14:tracePt t="67000" x="4043363" y="2527300"/>
          <p14:tracePt t="67018" x="4017963" y="2603500"/>
          <p14:tracePt t="67034" x="4017963" y="2678113"/>
          <p14:tracePt t="67051" x="4005263" y="2752725"/>
          <p14:tracePt t="67054" x="3992563" y="2790825"/>
          <p14:tracePt t="67068" x="3992563" y="2803525"/>
          <p14:tracePt t="67071" x="3992563" y="2828925"/>
          <p14:tracePt t="67085" x="3992563" y="2852738"/>
          <p14:tracePt t="67087" x="3992563" y="2865438"/>
          <p14:tracePt t="67101" x="3992563" y="2903538"/>
          <p14:tracePt t="67126" x="3992563" y="2916238"/>
          <p14:tracePt t="67134" x="3992563" y="2928938"/>
          <p14:tracePt t="67151" x="4017963" y="2928938"/>
          <p14:tracePt t="67167" x="4081463" y="2928938"/>
          <p14:tracePt t="67184" x="4168775" y="2928938"/>
          <p14:tracePt t="67201" x="4305300" y="2928938"/>
          <p14:tracePt t="67218" x="4443413" y="2903538"/>
          <p14:tracePt t="67235" x="4543425" y="2816225"/>
          <p14:tracePt t="67238" x="4568825" y="2765425"/>
          <p14:tracePt t="67252" x="4606925" y="2703513"/>
          <p14:tracePt t="67255" x="4619625" y="2665413"/>
          <p14:tracePt t="67268" x="4619625" y="2616200"/>
          <p14:tracePt t="67270" x="4619625" y="2565400"/>
          <p14:tracePt t="67285" x="4619625" y="2516188"/>
          <p14:tracePt t="67302" x="4606925" y="2465388"/>
          <p14:tracePt t="67318" x="4543425" y="2439988"/>
          <p14:tracePt t="67335" x="4481513" y="2439988"/>
          <p14:tracePt t="67351" x="4430713" y="2439988"/>
          <p14:tracePt t="67368" x="4394200" y="2439988"/>
          <p14:tracePt t="67384" x="4343400" y="2439988"/>
          <p14:tracePt t="67401" x="4318000" y="2452688"/>
          <p14:tracePt t="67418" x="4318000" y="2478088"/>
          <p14:tracePt t="67421" x="4305300" y="2503488"/>
          <p14:tracePt t="67435" x="4294188" y="2540000"/>
          <p14:tracePt t="67438" x="4294188" y="2552700"/>
          <p14:tracePt t="67452" x="4294188" y="2565400"/>
          <p14:tracePt t="67455" x="4294188" y="2590800"/>
          <p14:tracePt t="67469" x="4343400" y="2640013"/>
          <p14:tracePt t="67486" x="4394200" y="2703513"/>
          <p14:tracePt t="67502" x="4456113" y="2752725"/>
          <p14:tracePt t="67518" x="4530725" y="2803525"/>
          <p14:tracePt t="67535" x="4606925" y="2840038"/>
          <p14:tracePt t="67551" x="4681538" y="2852738"/>
          <p14:tracePt t="67568" x="4794250" y="2890838"/>
          <p14:tracePt t="67585" x="4906963" y="2903538"/>
          <p14:tracePt t="67602" x="5045075" y="2928938"/>
          <p14:tracePt t="67619" x="5181600" y="2941638"/>
          <p14:tracePt t="67623" x="5245100" y="2952750"/>
          <p14:tracePt t="67636" x="5307013" y="2952750"/>
          <p14:tracePt t="67638" x="5345113" y="2965450"/>
          <p14:tracePt t="67653" x="5407025" y="2978150"/>
          <p14:tracePt t="67669" x="5445125" y="2990850"/>
          <p14:tracePt t="67749" x="5457825" y="2990850"/>
          <p14:tracePt t="67782" x="5457825" y="3003550"/>
          <p14:tracePt t="67789" x="5470525" y="3003550"/>
          <p14:tracePt t="67803" x="5483225" y="3003550"/>
          <p14:tracePt t="67821" x="5483225" y="3016250"/>
          <p14:tracePt t="67836" x="5483225" y="3028950"/>
          <p14:tracePt t="67950" x="5483225" y="3041650"/>
          <p14:tracePt t="67974" x="5483225" y="3054350"/>
          <p14:tracePt t="68102" x="5457825" y="3054350"/>
          <p14:tracePt t="68110" x="5419725" y="3054350"/>
          <p14:tracePt t="68119" x="5383213" y="3054350"/>
          <p14:tracePt t="68137" x="5245100" y="3054350"/>
          <p14:tracePt t="68153" x="5019675" y="3054350"/>
          <p14:tracePt t="68170" x="4706938" y="3054350"/>
          <p14:tracePt t="68173" x="4518025" y="3054350"/>
          <p14:tracePt t="68188" x="4343400" y="3054350"/>
          <p14:tracePt t="68190" x="4130675" y="3054350"/>
          <p14:tracePt t="68204" x="3956050" y="3054350"/>
          <p14:tracePt t="68206" x="3792538" y="3054350"/>
          <p14:tracePt t="68221" x="3554413" y="3054350"/>
          <p14:tracePt t="68238" x="3367088" y="3054350"/>
          <p14:tracePt t="68254" x="3267075" y="3054350"/>
          <p14:tracePt t="68271" x="3228975" y="3054350"/>
          <p14:tracePt t="68710" x="3267075" y="3054350"/>
          <p14:tracePt t="68718" x="3305175" y="3054350"/>
          <p14:tracePt t="68726" x="3354388" y="3054350"/>
          <p14:tracePt t="68738" x="3417888" y="3054350"/>
          <p14:tracePt t="68741" x="3467100" y="3054350"/>
          <p14:tracePt t="68755" x="3517900" y="3054350"/>
          <p14:tracePt t="68758" x="3567113" y="3054350"/>
          <p14:tracePt t="68772" x="3630613" y="3065463"/>
          <p14:tracePt t="68774" x="3679825" y="3078163"/>
          <p14:tracePt t="68789" x="3779838" y="3078163"/>
          <p14:tracePt t="68806" x="3892550" y="3090863"/>
          <p14:tracePt t="68822" x="3992563" y="3090863"/>
          <p14:tracePt t="68839" x="4105275" y="3090863"/>
          <p14:tracePt t="68855" x="4181475" y="3090863"/>
          <p14:tracePt t="68872" x="4243388" y="3090863"/>
          <p14:tracePt t="68888" x="4294188" y="3116263"/>
          <p14:tracePt t="68905" x="4356100" y="3116263"/>
          <p14:tracePt t="68922" x="4418013" y="3116263"/>
          <p14:tracePt t="68925" x="4443413" y="3116263"/>
          <p14:tracePt t="68940" x="4481513" y="3128963"/>
          <p14:tracePt t="68942" x="4518025" y="3128963"/>
          <p14:tracePt t="68956" x="4530725" y="3128963"/>
          <p14:tracePt t="68959" x="4543425" y="3128963"/>
          <p14:tracePt t="68973" x="4581525" y="3128963"/>
          <p14:tracePt t="68990" x="4606925" y="3128963"/>
          <p14:tracePt t="69013" x="4619625" y="3128963"/>
          <p14:tracePt t="69045" x="4630738" y="3128963"/>
          <p14:tracePt t="69061" x="4643438" y="3128963"/>
          <p14:tracePt t="69078" x="4656138" y="3128963"/>
          <p14:tracePt t="69095" x="4668838" y="3128963"/>
          <p14:tracePt t="69262" x="4681538" y="3128963"/>
          <p14:tracePt t="69294" x="4694238" y="3141663"/>
          <p14:tracePt t="69302" x="4706938" y="3141663"/>
          <p14:tracePt t="69327" x="4706938" y="3154363"/>
          <p14:tracePt t="69333" x="4706938" y="3165475"/>
          <p14:tracePt t="69341" x="4719638" y="3165475"/>
          <p14:tracePt t="69366" x="4719638" y="3178175"/>
          <p14:tracePt t="69382" x="4732338" y="3190875"/>
          <p14:tracePt t="69397" x="4732338" y="3216275"/>
          <p14:tracePt t="69407" x="4743450" y="3228975"/>
          <p14:tracePt t="69423" x="4768850" y="3254375"/>
          <p14:tracePt t="69439" x="4806950" y="3278188"/>
          <p14:tracePt t="69457" x="4832350" y="3290888"/>
          <p14:tracePt t="69473" x="4856163" y="3316288"/>
          <p14:tracePt t="69490" x="4906963" y="3328988"/>
          <p14:tracePt t="69493" x="4932363" y="3341688"/>
          <p14:tracePt t="69507" x="4956175" y="3341688"/>
          <p14:tracePt t="69510" x="4994275" y="3354388"/>
          <p14:tracePt t="69524" x="5032375" y="3354388"/>
          <p14:tracePt t="69526" x="5068888" y="3367088"/>
          <p14:tracePt t="69541" x="5194300" y="3403600"/>
          <p14:tracePt t="69559" x="5307013" y="3429000"/>
          <p14:tracePt t="69574" x="5432425" y="3429000"/>
          <p14:tracePt t="69591" x="5545138" y="3441700"/>
          <p14:tracePt t="69608" x="5657850" y="3441700"/>
          <p14:tracePt t="69624" x="5757863" y="3441700"/>
          <p14:tracePt t="69641" x="5832475" y="3441700"/>
          <p14:tracePt t="69657" x="5883275" y="3441700"/>
          <p14:tracePt t="69674" x="5895975" y="3441700"/>
          <p14:tracePt t="70293" x="5883275" y="3441700"/>
          <p14:tracePt t="70534" x="5870575" y="3441700"/>
          <p14:tracePt t="70550" x="5857875" y="3441700"/>
          <p14:tracePt t="70559" x="5845175" y="3441700"/>
          <p14:tracePt t="70582" x="5832475" y="3441700"/>
          <p14:tracePt t="70598" x="5821363" y="3441700"/>
          <p14:tracePt t="70614" x="5795963" y="3429000"/>
          <p14:tracePt t="70622" x="5783263" y="3429000"/>
          <p14:tracePt t="70630" x="5770563" y="3429000"/>
          <p14:tracePt t="70643" x="5770563" y="3416300"/>
          <p14:tracePt t="70645" x="5757863" y="3416300"/>
          <p14:tracePt t="70661" x="5745163" y="3416300"/>
          <p14:tracePt t="70677" x="5719763" y="3416300"/>
          <p14:tracePt t="70693" x="5695950" y="3390900"/>
          <p14:tracePt t="70710" x="5683250" y="3390900"/>
          <p14:tracePt t="70727" x="5657850" y="3378200"/>
          <p14:tracePt t="70743" x="5645150" y="3378200"/>
          <p14:tracePt t="70761" x="5632450" y="3367088"/>
          <p14:tracePt t="70782" x="5619750" y="3367088"/>
          <p14:tracePt t="70794" x="5607050" y="3367088"/>
          <p14:tracePt t="70893" x="5619750" y="3367088"/>
          <p14:tracePt t="70903" x="5657850" y="3354388"/>
          <p14:tracePt t="70910" x="5695950" y="3354388"/>
          <p14:tracePt t="70927" x="5808663" y="3354388"/>
          <p14:tracePt t="70943" x="5995988" y="3328988"/>
          <p14:tracePt t="70960" x="6234113" y="3316288"/>
          <p14:tracePt t="70977" x="6434138" y="3303588"/>
          <p14:tracePt t="70994" x="6621463" y="3290888"/>
          <p14:tracePt t="70999" x="6708775" y="3278188"/>
          <p14:tracePt t="71011" x="6797675" y="3267075"/>
          <p14:tracePt t="71014" x="6872288" y="3254375"/>
          <p14:tracePt t="71028" x="6934200" y="3254375"/>
          <p14:tracePt t="71031" x="6985000" y="3241675"/>
          <p14:tracePt t="71045" x="7059613" y="3228975"/>
          <p14:tracePt t="71061" x="7123113" y="3228975"/>
          <p14:tracePt t="71078" x="7172325" y="3228975"/>
          <p14:tracePt t="71094" x="7235825" y="3203575"/>
          <p14:tracePt t="71111" x="7272338" y="3203575"/>
          <p14:tracePt t="71128" x="7297738" y="3190875"/>
          <p14:tracePt t="71191" x="7297738" y="3165475"/>
          <p14:tracePt t="71197" x="7272338" y="3154363"/>
          <p14:tracePt t="71211" x="7246938" y="3128963"/>
          <p14:tracePt t="71214" x="7223125" y="3078163"/>
          <p14:tracePt t="71229" x="7197725" y="3016250"/>
          <p14:tracePt t="71246" x="7197725" y="2965450"/>
          <p14:tracePt t="71262" x="7185025" y="2952750"/>
          <p14:tracePt t="71278" x="7172325" y="2952750"/>
          <p14:tracePt t="71942" x="7159625" y="2941638"/>
          <p14:tracePt t="71949" x="7123113" y="2941638"/>
          <p14:tracePt t="71964" x="7085013" y="2928938"/>
          <p14:tracePt t="71966" x="7046913" y="2916238"/>
          <p14:tracePt t="71981" x="6972300" y="2916238"/>
          <p14:tracePt t="71998" x="6872288" y="2916238"/>
          <p14:tracePt t="72014" x="6797675" y="2916238"/>
          <p14:tracePt t="72031" x="6721475" y="2928938"/>
          <p14:tracePt t="72047" x="6646863" y="2928938"/>
          <p14:tracePt t="72064" x="6584950" y="2941638"/>
          <p14:tracePt t="72080" x="6546850" y="2941638"/>
          <p14:tracePt t="72097" x="6534150" y="2941638"/>
          <p14:tracePt t="72113" x="6521450" y="2941638"/>
          <p14:tracePt t="72130" x="6508750" y="2941638"/>
          <p14:tracePt t="73110" x="6496050" y="2941638"/>
          <p14:tracePt t="73117" x="6459538" y="2941638"/>
          <p14:tracePt t="73126" x="6383338" y="2952750"/>
          <p14:tracePt t="73133" x="6259513" y="2990850"/>
          <p14:tracePt t="73150" x="5983288" y="3065463"/>
          <p14:tracePt t="73167" x="5732463" y="3116263"/>
          <p14:tracePt t="73183" x="5495925" y="3141663"/>
          <p14:tracePt t="73199" x="5270500" y="3190875"/>
          <p14:tracePt t="73217" x="5132388" y="3203575"/>
          <p14:tracePt t="73233" x="5068888" y="3203575"/>
          <p14:tracePt t="73251" x="5045075" y="3203575"/>
          <p14:tracePt t="73268" x="5032375" y="3203575"/>
          <p14:tracePt t="73284" x="5019675" y="3203575"/>
          <p14:tracePt t="73300" x="4994275" y="3203575"/>
          <p14:tracePt t="73302" x="4981575" y="3203575"/>
          <p14:tracePt t="73317" x="4945063" y="3203575"/>
          <p14:tracePt t="73333" x="4906963" y="3203575"/>
          <p14:tracePt t="73351" x="4894263" y="3203575"/>
          <p14:tracePt t="73453" x="4881563" y="3203575"/>
          <p14:tracePt t="73461" x="4868863" y="3203575"/>
          <p14:tracePt t="73470" x="4843463" y="3190875"/>
          <p14:tracePt t="73484" x="4781550" y="3165475"/>
          <p14:tracePt t="73486" x="4732338" y="3128963"/>
          <p14:tracePt t="73502" x="4594225" y="3041650"/>
          <p14:tracePt t="73518" x="4443413" y="2965450"/>
          <p14:tracePt t="73534" x="4305300" y="2903538"/>
          <p14:tracePt t="73551" x="4168775" y="2840038"/>
          <p14:tracePt t="73567" x="4081463" y="2790825"/>
          <p14:tracePt t="73584" x="3968750" y="2740025"/>
          <p14:tracePt t="73600" x="3879850" y="2678113"/>
          <p14:tracePt t="73617" x="3767138" y="2616200"/>
          <p14:tracePt t="73634" x="3730625" y="2590800"/>
          <p14:tracePt t="73638" x="3692525" y="2578100"/>
          <p14:tracePt t="73651" x="3679825" y="2565400"/>
          <p14:tracePt t="73654" x="3667125" y="2565400"/>
          <p14:tracePt t="73668" x="3643313" y="2552700"/>
          <p14:tracePt t="73686" x="3630613" y="2552700"/>
          <p14:tracePt t="73701" x="3617913" y="2552700"/>
          <p14:tracePt t="73798" x="3617913" y="2540000"/>
          <p14:tracePt t="73806" x="3605213" y="2540000"/>
          <p14:tracePt t="73818" x="3592513" y="2527300"/>
          <p14:tracePt t="73821" x="3579813" y="2516188"/>
          <p14:tracePt t="73835" x="3554413" y="2516188"/>
          <p14:tracePt t="73838" x="3541713" y="2503488"/>
          <p14:tracePt t="73852" x="3530600" y="2503488"/>
          <p14:tracePt t="73870" x="3492500" y="2490788"/>
          <p14:tracePt t="73886" x="3441700" y="2490788"/>
          <p14:tracePt t="73902" x="3405188" y="2490788"/>
          <p14:tracePt t="73919" x="3354388" y="2490788"/>
          <p14:tracePt t="73936" x="3328988" y="2490788"/>
          <p14:tracePt t="73952" x="3292475" y="2490788"/>
          <p14:tracePt t="73968" x="3241675" y="2490788"/>
          <p14:tracePt t="73985" x="3205163" y="2490788"/>
          <p14:tracePt t="74002" x="3179763" y="2490788"/>
          <p14:tracePt t="74019" x="3167063" y="2490788"/>
          <p14:tracePt t="74021" x="3154363" y="2490788"/>
          <p14:tracePt t="74035" x="3141663" y="2490788"/>
          <p14:tracePt t="74038" x="3128963" y="2490788"/>
          <p14:tracePt t="74053" x="3116263" y="2490788"/>
          <p14:tracePt t="74070" x="3103563" y="2503488"/>
          <p14:tracePt t="74894" x="3116263" y="2503488"/>
          <p14:tracePt t="74905" x="3154363" y="2503488"/>
          <p14:tracePt t="74912" x="3216275" y="2503488"/>
          <p14:tracePt t="74921" x="3292475" y="2516188"/>
          <p14:tracePt t="74938" x="3429000" y="2540000"/>
          <p14:tracePt t="74941" x="3492500" y="2565400"/>
          <p14:tracePt t="74954" x="3530600" y="2565400"/>
          <p14:tracePt t="74958" x="3554413" y="2565400"/>
          <p14:tracePt t="74971" x="3567113" y="2578100"/>
          <p14:tracePt t="74974" x="3592513" y="2590800"/>
          <p14:tracePt t="74998" x="3592513" y="2603500"/>
          <p14:tracePt t="75085" x="3579813" y="2603500"/>
          <p14:tracePt t="75093" x="3567113" y="2603500"/>
          <p14:tracePt t="75105" x="3554413" y="2603500"/>
          <p14:tracePt t="75122" x="3530600" y="2603500"/>
          <p14:tracePt t="75125" x="3530600" y="2616200"/>
          <p14:tracePt t="75138" x="3517900" y="2616200"/>
          <p14:tracePt t="75270" x="3530600" y="2616200"/>
          <p14:tracePt t="75278" x="3567113" y="2616200"/>
          <p14:tracePt t="75288" x="3605213" y="2627313"/>
          <p14:tracePt t="75305" x="3643313" y="2627313"/>
          <p14:tracePt t="75342" x="3643313" y="2640013"/>
          <p14:tracePt t="75349" x="3643313" y="2652713"/>
          <p14:tracePt t="75366" x="3643313" y="2665413"/>
          <p14:tracePt t="75373" x="3643313" y="2690813"/>
          <p14:tracePt t="75389" x="3579813" y="2728913"/>
          <p14:tracePt t="75406" x="3541713" y="2765425"/>
          <p14:tracePt t="75422" x="3492500" y="2778125"/>
          <p14:tracePt t="75439" x="3454400" y="2790825"/>
          <p14:tracePt t="75456" x="3429000" y="2816225"/>
          <p14:tracePt t="75472" x="3429000" y="2828925"/>
          <p14:tracePt t="75489" x="3417888" y="2840038"/>
          <p14:tracePt t="75506" x="3417888" y="2852738"/>
          <p14:tracePt t="75509" x="3417888" y="2865438"/>
          <p14:tracePt t="75523" x="3417888" y="2890838"/>
          <p14:tracePt t="75525" x="3417888" y="2903538"/>
          <p14:tracePt t="75540" x="3417888" y="2916238"/>
          <p14:tracePt t="75542" x="3417888" y="2941638"/>
          <p14:tracePt t="75557" x="3479800" y="2990850"/>
          <p14:tracePt t="75574" x="3592513" y="3065463"/>
          <p14:tracePt t="75590" x="3679825" y="3116263"/>
          <p14:tracePt t="75606" x="3717925" y="3141663"/>
          <p14:tracePt t="75622" x="3730625" y="3154363"/>
          <p14:tracePt t="76054" x="3743325" y="3154363"/>
          <p14:tracePt t="76061" x="3756025" y="3154363"/>
          <p14:tracePt t="76074" x="3792538" y="3154363"/>
          <p14:tracePt t="76077" x="3843338" y="3154363"/>
          <p14:tracePt t="76091" x="3917950" y="3154363"/>
          <p14:tracePt t="76094" x="3979863" y="3154363"/>
          <p14:tracePt t="76108" x="4056063" y="3154363"/>
          <p14:tracePt t="76110" x="4117975" y="3154363"/>
          <p14:tracePt t="76125" x="4205288" y="3154363"/>
          <p14:tracePt t="76141" x="4268788" y="3154363"/>
          <p14:tracePt t="76157" x="4281488" y="3154363"/>
          <p14:tracePt t="76197" x="4230688" y="3165475"/>
          <p14:tracePt t="76207" x="4181475" y="3178175"/>
          <p14:tracePt t="76216" x="4105275" y="3190875"/>
          <p14:tracePt t="76224" x="4043363" y="3190875"/>
          <p14:tracePt t="76241" x="3979863" y="3203575"/>
          <p14:tracePt t="76258" x="3943350" y="3216275"/>
          <p14:tracePt t="76274" x="3930650" y="3216275"/>
          <p14:tracePt t="76382" x="3943350" y="3216275"/>
          <p14:tracePt t="76392" x="3968750" y="3216275"/>
          <p14:tracePt t="76410" x="4030663" y="3216275"/>
          <p14:tracePt t="76413" x="4043363" y="3216275"/>
          <p14:tracePt t="76426" x="4056063" y="3216275"/>
          <p14:tracePt t="76443" x="4081463" y="3216275"/>
          <p14:tracePt t="76462" x="4092575" y="3216275"/>
          <p14:tracePt t="76741" x="4105275" y="3216275"/>
          <p14:tracePt t="76758" x="4117975" y="3216275"/>
          <p14:tracePt t="76766" x="4156075" y="3216275"/>
          <p14:tracePt t="76775" x="4168775" y="3216275"/>
          <p14:tracePt t="76792" x="4205288" y="3190875"/>
          <p14:tracePt t="79294" x="4205288" y="3228975"/>
          <p14:tracePt t="79302" x="4192588" y="3267075"/>
          <p14:tracePt t="79316" x="4181475" y="3303588"/>
          <p14:tracePt t="79319" x="4168775" y="3328988"/>
          <p14:tracePt t="79333" x="4143375" y="3403600"/>
          <p14:tracePt t="79350" x="4130675" y="3429000"/>
          <p14:tracePt t="79366" x="4130675" y="3441700"/>
          <p14:tracePt t="79405" x="4130675" y="3467100"/>
          <p14:tracePt t="79413" x="4130675" y="3479800"/>
          <p14:tracePt t="79423" x="4130675" y="3490913"/>
          <p14:tracePt t="79433" x="4130675" y="3529013"/>
          <p14:tracePt t="79450" x="4117975" y="3629025"/>
          <p14:tracePt t="79453" x="4105275" y="3716338"/>
          <p14:tracePt t="79466" x="4105275" y="3803650"/>
          <p14:tracePt t="79483" x="4105275" y="3992563"/>
          <p14:tracePt t="79486" x="4105275" y="4067175"/>
          <p14:tracePt t="79500" x="4105275" y="4154488"/>
          <p14:tracePt t="79502" x="4105275" y="4241800"/>
          <p14:tracePt t="79517" x="4130675" y="4405313"/>
          <p14:tracePt t="79534" x="4168775" y="4505325"/>
          <p14:tracePt t="79550" x="4181475" y="4618038"/>
          <p14:tracePt t="79566" x="4205288" y="4679950"/>
          <p14:tracePt t="79583" x="4217988" y="4718050"/>
          <p14:tracePt t="79599" x="4217988" y="4730750"/>
          <p14:tracePt t="79617" x="4217988" y="4743450"/>
          <p14:tracePt t="79686" x="4181475" y="4730750"/>
          <p14:tracePt t="79693" x="4105275" y="4705350"/>
          <p14:tracePt t="79702" x="4017963" y="4667250"/>
          <p14:tracePt t="79717" x="3792538" y="4592638"/>
          <p14:tracePt t="79734" x="3530600" y="4518025"/>
          <p14:tracePt t="79750" x="3241675" y="4430713"/>
          <p14:tracePt t="79768" x="2954338" y="4379913"/>
          <p14:tracePt t="79783" x="2703513" y="4330700"/>
          <p14:tracePt t="79800" x="2503488" y="4267200"/>
          <p14:tracePt t="79818" x="2403475" y="4241800"/>
          <p14:tracePt t="79834" x="2365375" y="4241800"/>
          <p14:tracePt t="79837" x="2352675" y="4241800"/>
          <p14:tracePt t="80133" x="2365375" y="4241800"/>
          <p14:tracePt t="80150" x="2365375" y="4254500"/>
          <p14:tracePt t="80166" x="2365375" y="4267200"/>
          <p14:tracePt t="80174" x="2378075" y="4267200"/>
          <p14:tracePt t="80185" x="2378075" y="4279900"/>
          <p14:tracePt t="80202" x="2390775" y="4305300"/>
          <p14:tracePt t="80222" x="2403475" y="4305300"/>
          <p14:tracePt t="80235" x="2416175" y="4305300"/>
          <p14:tracePt t="80238" x="2428875" y="4318000"/>
          <p14:tracePt t="80252" x="2452688" y="4318000"/>
          <p14:tracePt t="80254" x="2490788" y="4330700"/>
          <p14:tracePt t="80269" x="2628900" y="4354513"/>
          <p14:tracePt t="80285" x="2890838" y="4392613"/>
          <p14:tracePt t="80301" x="3192463" y="4479925"/>
          <p14:tracePt t="80318" x="3441700" y="4518025"/>
          <p14:tracePt t="80335" x="3654425" y="4567238"/>
          <p14:tracePt t="80351" x="3792538" y="4605338"/>
          <p14:tracePt t="80368" x="3843338" y="4618038"/>
          <p14:tracePt t="80385" x="3843338" y="4630738"/>
          <p14:tracePt t="80413" x="3843338" y="4643438"/>
          <p14:tracePt t="80422" x="3843338" y="4656138"/>
          <p14:tracePt t="80436" x="3830638" y="4667250"/>
          <p14:tracePt t="80438" x="3767138" y="4692650"/>
          <p14:tracePt t="80454" x="3630613" y="4743450"/>
          <p14:tracePt t="80469" x="3454400" y="4768850"/>
          <p14:tracePt t="80485" x="3279775" y="4792663"/>
          <p14:tracePt t="80502" x="3192463" y="4805363"/>
          <p14:tracePt t="80520" x="3141663" y="4805363"/>
          <p14:tracePt t="80535" x="3116263" y="4805363"/>
          <p14:tracePt t="80598" x="3128963" y="4805363"/>
          <p14:tracePt t="80605" x="3167063" y="4805363"/>
          <p14:tracePt t="80619" x="3241675" y="4805363"/>
          <p14:tracePt t="80622" x="3367088" y="4805363"/>
          <p14:tracePt t="80636" x="3492500" y="4805363"/>
          <p14:tracePt t="80639" x="3630613" y="4805363"/>
          <p14:tracePt t="80653" x="3879850" y="4805363"/>
          <p14:tracePt t="80670" x="3979863" y="4805363"/>
          <p14:tracePt t="80686" x="4017963" y="4805363"/>
          <p14:tracePt t="80741" x="4005263" y="4818063"/>
          <p14:tracePt t="80749" x="3956050" y="4818063"/>
          <p14:tracePt t="80759" x="3879850" y="4818063"/>
          <p14:tracePt t="80770" x="3817938" y="4818063"/>
          <p14:tracePt t="80787" x="3643313" y="4818063"/>
          <p14:tracePt t="80790" x="3579813" y="4818063"/>
          <p14:tracePt t="80803" x="3530600" y="4818063"/>
          <p14:tracePt t="80806" x="3505200" y="4818063"/>
          <p14:tracePt t="80820" x="3492500" y="4818063"/>
          <p14:tracePt t="80893" x="3517900" y="4818063"/>
          <p14:tracePt t="80902" x="3579813" y="4818063"/>
          <p14:tracePt t="80911" x="3654425" y="4818063"/>
          <p14:tracePt t="80920" x="3717925" y="4818063"/>
          <p14:tracePt t="80937" x="3867150" y="4818063"/>
          <p14:tracePt t="80954" x="3956050" y="4818063"/>
          <p14:tracePt t="80957" x="3979863" y="4818063"/>
          <p14:tracePt t="80970" x="4017963" y="4818063"/>
          <p14:tracePt t="80988" x="4030663" y="4818063"/>
          <p14:tracePt t="80990" x="4043363" y="4818063"/>
          <p14:tracePt t="81004" x="4056063" y="4818063"/>
          <p14:tracePt t="81020" x="4068763" y="4818063"/>
          <p14:tracePt t="81118" x="4081463" y="4818063"/>
          <p14:tracePt t="81126" x="4081463" y="4792663"/>
          <p14:tracePt t="81137" x="4092575" y="4705350"/>
          <p14:tracePt t="81154" x="4105275" y="4392613"/>
          <p14:tracePt t="81157" x="4105275" y="4230688"/>
          <p14:tracePt t="81170" x="4105275" y="4117975"/>
          <p14:tracePt t="81173" x="4105275" y="4017963"/>
          <p14:tracePt t="81188" x="4105275" y="3979863"/>
          <p14:tracePt t="81190" x="4105275" y="3967163"/>
          <p14:tracePt t="81205" x="4105275" y="3954463"/>
          <p14:tracePt t="81702" x="4130675" y="3954463"/>
          <p14:tracePt t="81709" x="4156075" y="3954463"/>
          <p14:tracePt t="81722" x="4181475" y="3954463"/>
          <p14:tracePt t="81725" x="4205288" y="3954463"/>
          <p14:tracePt t="81739" x="4230688" y="3929063"/>
          <p14:tracePt t="81742" x="4256088" y="3929063"/>
          <p14:tracePt t="81756" x="4256088" y="3916363"/>
          <p14:tracePt t="81758" x="4256088" y="3905250"/>
          <p14:tracePt t="81814" x="4256088" y="3916363"/>
          <p14:tracePt t="81829" x="4256088" y="3929063"/>
          <p14:tracePt t="81838" x="4256088" y="3954463"/>
          <p14:tracePt t="81846" x="4256088" y="3967163"/>
          <p14:tracePt t="81856" x="4256088" y="3979863"/>
          <p14:tracePt t="81872" x="4268788" y="4029075"/>
          <p14:tracePt t="81889" x="4294188" y="4117975"/>
          <p14:tracePt t="81906" x="4330700" y="4267200"/>
          <p14:tracePt t="81910" x="4343400" y="4318000"/>
          <p14:tracePt t="81923" x="4356100" y="4367213"/>
          <p14:tracePt t="81925" x="4381500" y="4430713"/>
          <p14:tracePt t="81940" x="4394200" y="4467225"/>
          <p14:tracePt t="81943" x="4418013" y="4518025"/>
          <p14:tracePt t="81958" x="4468813" y="4667250"/>
          <p14:tracePt t="81973" x="4518025" y="4768850"/>
          <p14:tracePt t="81990" x="4581525" y="4818063"/>
          <p14:tracePt t="82007" x="4606925" y="4856163"/>
          <p14:tracePt t="82022" x="4630738" y="4879975"/>
          <p14:tracePt t="82039" x="4668838" y="4918075"/>
          <p14:tracePt t="82056" x="4719638" y="4956175"/>
          <p14:tracePt t="82072" x="4781550" y="4981575"/>
          <p14:tracePt t="82090" x="4843463" y="5018088"/>
          <p14:tracePt t="82107" x="4919663" y="5030788"/>
          <p14:tracePt t="82110" x="4945063" y="5043488"/>
          <p14:tracePt t="82124" x="4956175" y="5043488"/>
          <p14:tracePt t="82126" x="4981575" y="5056188"/>
          <p14:tracePt t="82149" x="4981575" y="5068888"/>
          <p14:tracePt t="82166" x="4981575" y="5081588"/>
          <p14:tracePt t="82173" x="4956175" y="5092700"/>
          <p14:tracePt t="82190" x="4894263" y="5118100"/>
          <p14:tracePt t="82207" x="4843463" y="5130800"/>
          <p14:tracePt t="82223" x="4819650" y="5130800"/>
          <p14:tracePt t="82240" x="4794250" y="5130800"/>
          <p14:tracePt t="82302" x="4806950" y="5130800"/>
          <p14:tracePt t="82309" x="4832350" y="5130800"/>
          <p14:tracePt t="82323" x="4881563" y="5105400"/>
          <p14:tracePt t="82326" x="4945063" y="5092700"/>
          <p14:tracePt t="82341" x="5119688" y="5056188"/>
          <p14:tracePt t="82357" x="5345113" y="5018088"/>
          <p14:tracePt t="82374" x="5570538" y="4992688"/>
          <p14:tracePt t="82390" x="5732463" y="4968875"/>
          <p14:tracePt t="82408" x="5845175" y="4943475"/>
          <p14:tracePt t="82424" x="5857875" y="4943475"/>
          <p14:tracePt t="82477" x="5845175" y="4943475"/>
          <p14:tracePt t="82485" x="5821363" y="4943475"/>
          <p14:tracePt t="82494" x="5783263" y="4943475"/>
          <p14:tracePt t="82508" x="5719763" y="4943475"/>
          <p14:tracePt t="82512" x="5670550" y="4943475"/>
          <p14:tracePt t="82525" x="5557838" y="4956175"/>
          <p14:tracePt t="82541" x="5483225" y="4981575"/>
          <p14:tracePt t="82558" x="5445125" y="4981575"/>
          <p14:tracePt t="82574" x="5432425" y="4981575"/>
          <p14:tracePt t="82989" x="5407025" y="4981575"/>
          <p14:tracePt t="82997" x="5394325" y="4981575"/>
          <p14:tracePt t="83009" x="5370513" y="4981575"/>
          <p14:tracePt t="83025" x="5332413" y="4968875"/>
          <p14:tracePt t="83042" x="5319713" y="4968875"/>
          <p14:tracePt t="83174" x="5319713" y="4956175"/>
          <p14:tracePt t="83181" x="5319713" y="4918075"/>
          <p14:tracePt t="83193" x="5319713" y="4892675"/>
          <p14:tracePt t="83209" x="5332413" y="4843463"/>
          <p14:tracePt t="83227" x="5332413" y="4805363"/>
          <p14:tracePt t="83230" x="5332413" y="4792663"/>
          <p14:tracePt t="83246" x="5332413" y="4779963"/>
          <p14:tracePt t="83260" x="5332413" y="4768850"/>
          <p14:tracePt t="83277" x="5319713" y="4756150"/>
          <p14:tracePt t="83294" x="5294313" y="4730750"/>
          <p14:tracePt t="83310" x="5257800" y="4718050"/>
          <p14:tracePt t="83327" x="5232400" y="4718050"/>
          <p14:tracePt t="83349" x="5219700" y="4718050"/>
          <p14:tracePt t="84382" x="5219700" y="4730750"/>
          <p14:tracePt t="84885" x="5219700" y="4743450"/>
          <p14:tracePt t="84894" x="5219700" y="4756150"/>
          <p14:tracePt t="84904" x="5219700" y="4768850"/>
          <p14:tracePt t="84919" x="5219700" y="4779963"/>
          <p14:tracePt t="84930" x="5219700" y="4792663"/>
          <p14:tracePt t="84934" x="5219700" y="4818063"/>
          <p14:tracePt t="84948" x="5232400" y="4818063"/>
          <p14:tracePt t="84950" x="5232400" y="4830763"/>
          <p14:tracePt t="84973" x="5232400" y="4843463"/>
          <p14:tracePt t="84981" x="5245100" y="4843463"/>
          <p14:tracePt t="85013" x="5245100" y="4856163"/>
          <p14:tracePt t="85021" x="5257800" y="4856163"/>
          <p14:tracePt t="85053" x="5257800" y="4868863"/>
          <p14:tracePt t="85061" x="5257800" y="4879975"/>
          <p14:tracePt t="85102" x="5257800" y="4892675"/>
          <p14:tracePt t="85830" x="5270500" y="4892675"/>
          <p14:tracePt t="85837" x="5281613" y="4892675"/>
          <p14:tracePt t="85849" x="5294313" y="4892675"/>
          <p14:tracePt t="85867" x="5357813" y="4930775"/>
          <p14:tracePt t="85871" x="5383213" y="4930775"/>
          <p14:tracePt t="85883" x="5407025" y="4943475"/>
          <p14:tracePt t="85886" x="5432425" y="4943475"/>
          <p14:tracePt t="85900" x="5457825" y="4956175"/>
          <p14:tracePt t="85918" x="5483225" y="4968875"/>
          <p14:tracePt t="85934" x="5495925" y="4968875"/>
          <p14:tracePt t="86214" x="5470525" y="4968875"/>
          <p14:tracePt t="86222" x="5457825" y="4968875"/>
          <p14:tracePt t="86234" x="5445125" y="4968875"/>
          <p14:tracePt t="86237" x="5432425" y="4968875"/>
          <p14:tracePt t="86251" x="5407025" y="4968875"/>
          <p14:tracePt t="86253" x="5383213" y="4968875"/>
          <p14:tracePt t="86268" x="5357813" y="4968875"/>
          <p14:tracePt t="86270" x="5345113" y="4968875"/>
          <p14:tracePt t="86285" x="5307013" y="4968875"/>
          <p14:tracePt t="86301" x="5270500" y="4956175"/>
          <p14:tracePt t="86317" x="5245100" y="4956175"/>
          <p14:tracePt t="86334" x="5232400" y="4956175"/>
          <p14:tracePt t="86352" x="5219700" y="4956175"/>
          <p14:tracePt t="86421" x="5207000" y="4956175"/>
          <p14:tracePt t="86429" x="5194300" y="4943475"/>
          <p14:tracePt t="86442" x="5181600" y="4943475"/>
          <p14:tracePt t="86453" x="5170488" y="4918075"/>
          <p14:tracePt t="86470" x="5157788" y="4892675"/>
          <p14:tracePt t="86472" x="5145088" y="4868863"/>
          <p14:tracePt t="86487" x="5119688" y="4792663"/>
          <p14:tracePt t="86503" x="5119688" y="4768850"/>
          <p14:tracePt t="86505" x="5106988" y="4743450"/>
          <p14:tracePt t="86520" x="5094288" y="4705350"/>
          <p14:tracePt t="86537" x="5081588" y="4667250"/>
          <p14:tracePt t="86553" x="5068888" y="4643438"/>
          <p14:tracePt t="86569" x="5068888" y="4618038"/>
          <p14:tracePt t="86586" x="5045075" y="4605338"/>
          <p14:tracePt t="86590" x="5032375" y="4592638"/>
          <p14:tracePt t="86604" x="5019675" y="4567238"/>
          <p14:tracePt t="86607" x="4994275" y="4567238"/>
          <p14:tracePt t="86620" x="4981575" y="4554538"/>
          <p14:tracePt t="86622" x="4968875" y="4543425"/>
          <p14:tracePt t="86638" x="4968875" y="4530725"/>
          <p14:tracePt t="86652" x="4956175" y="4530725"/>
          <p14:tracePt t="86686" x="4945063" y="4530725"/>
          <p14:tracePt t="86749" x="4919663" y="4530725"/>
          <p14:tracePt t="86757" x="4894263" y="4530725"/>
          <p14:tracePt t="86768" x="4856163" y="4530725"/>
          <p14:tracePt t="86785" x="4806950" y="4530725"/>
          <p14:tracePt t="86802" x="4743450" y="4543425"/>
          <p14:tracePt t="86806" x="4719638" y="4554538"/>
          <p14:tracePt t="86819" x="4681538" y="4554538"/>
          <p14:tracePt t="86821" x="4668838" y="4554538"/>
          <p14:tracePt t="86836" x="4656138" y="4554538"/>
          <p14:tracePt t="86839" x="4656138" y="4567238"/>
          <p14:tracePt t="86853" x="4643438" y="4567238"/>
          <p14:tracePt t="86885" x="4630738" y="4567238"/>
          <p14:tracePt t="86910" x="4630738" y="4579938"/>
          <p14:tracePt t="86918" x="4630738" y="4592638"/>
          <p14:tracePt t="86950" x="4630738" y="4605338"/>
          <p14:tracePt t="86965" x="4643438" y="4618038"/>
          <p14:tracePt t="86974" x="4668838" y="4618038"/>
          <p14:tracePt t="86986" x="4706938" y="4630738"/>
          <p14:tracePt t="86989" x="4732338" y="4630738"/>
          <p14:tracePt t="87003" x="4768850" y="4643438"/>
          <p14:tracePt t="87005" x="4806950" y="4656138"/>
          <p14:tracePt t="87019" x="4843463" y="4656138"/>
          <p14:tracePt t="87022" x="4881563" y="4656138"/>
          <p14:tracePt t="87037" x="4945063" y="4656138"/>
          <p14:tracePt t="87053" x="4994275" y="4656138"/>
          <p14:tracePt t="87069" x="5006975" y="4656138"/>
          <p14:tracePt t="87141" x="4981575" y="4656138"/>
          <p14:tracePt t="87150" x="4932363" y="4656138"/>
          <p14:tracePt t="87158" x="4868863" y="4656138"/>
          <p14:tracePt t="87170" x="4794250" y="4656138"/>
          <p14:tracePt t="87174" x="4732338" y="4656138"/>
          <p14:tracePt t="87187" x="4656138" y="4656138"/>
          <p14:tracePt t="87190" x="4606925" y="4656138"/>
          <p14:tracePt t="87203" x="4568825" y="4656138"/>
          <p14:tracePt t="87206" x="4530725" y="4656138"/>
          <p14:tracePt t="87220" x="4518025" y="4656138"/>
          <p14:tracePt t="87237" x="4506913" y="4656138"/>
          <p14:tracePt t="87318" x="4518025" y="4656138"/>
          <p14:tracePt t="87325" x="4568825" y="4667250"/>
          <p14:tracePt t="87337" x="4606925" y="4667250"/>
          <p14:tracePt t="87353" x="4694238" y="4692650"/>
          <p14:tracePt t="87370" x="4743450" y="4692650"/>
          <p14:tracePt t="87388" x="4781550" y="4692650"/>
          <p14:tracePt t="87390" x="4794250" y="4692650"/>
          <p14:tracePt t="87404" x="4806950" y="4692650"/>
          <p14:tracePt t="87549" x="4794250" y="4692650"/>
          <p14:tracePt t="87558" x="4768850" y="4692650"/>
          <p14:tracePt t="87571" x="4743450" y="4692650"/>
          <p14:tracePt t="87573" x="4719638" y="4692650"/>
          <p14:tracePt t="87588" x="4694238" y="4692650"/>
          <p14:tracePt t="87590" x="4668838" y="4692650"/>
          <p14:tracePt t="87605" x="4643438" y="4705350"/>
          <p14:tracePt t="87621" x="4581525" y="4705350"/>
          <p14:tracePt t="87638" x="4568825" y="4705350"/>
          <p14:tracePt t="87655" x="4556125" y="4705350"/>
          <p14:tracePt t="87686" x="4543425" y="4705350"/>
          <p14:tracePt t="87710" x="4543425" y="4718050"/>
          <p14:tracePt t="87718" x="4543425" y="4730750"/>
          <p14:tracePt t="87742" x="4543425" y="4743450"/>
          <p14:tracePt t="87765" x="4568825" y="4743450"/>
          <p14:tracePt t="87773" x="4594225" y="4756150"/>
          <p14:tracePt t="87789" x="4643438" y="4768850"/>
          <p14:tracePt t="87805" x="4694238" y="4779963"/>
          <p14:tracePt t="87821" x="4743450" y="4792663"/>
          <p14:tracePt t="87838" x="4794250" y="4792663"/>
          <p14:tracePt t="87855" x="4819650" y="4792663"/>
          <p14:tracePt t="87871" x="4832350" y="4792663"/>
          <p14:tracePt t="87949" x="4806950" y="4792663"/>
          <p14:tracePt t="87958" x="4743450" y="4792663"/>
          <p14:tracePt t="87972" x="4681538" y="4792663"/>
          <p14:tracePt t="87975" x="4630738" y="4792663"/>
          <p14:tracePt t="87989" x="4494213" y="4792663"/>
          <p14:tracePt t="88006" x="4406900" y="4792663"/>
          <p14:tracePt t="88022" x="4356100" y="4805363"/>
          <p14:tracePt t="88069" x="4356100" y="4818063"/>
          <p14:tracePt t="88077" x="4356100" y="4830763"/>
          <p14:tracePt t="88089" x="4368800" y="4830763"/>
          <p14:tracePt t="88105" x="4430713" y="4830763"/>
          <p14:tracePt t="88122" x="4506913" y="4843463"/>
          <p14:tracePt t="88126" x="4543425" y="4843463"/>
          <p14:tracePt t="88139" x="4568825" y="4843463"/>
          <p14:tracePt t="88156" x="4619625" y="4843463"/>
          <p14:tracePt t="88158" x="4630738" y="4843463"/>
          <p14:tracePt t="88172" x="4643438" y="4843463"/>
          <p14:tracePt t="88229" x="4630738" y="4843463"/>
          <p14:tracePt t="88238" x="4606925" y="4843463"/>
          <p14:tracePt t="88246" x="4568825" y="4843463"/>
          <p14:tracePt t="88255" x="4530725" y="4843463"/>
          <p14:tracePt t="88272" x="4481513" y="4843463"/>
          <p14:tracePt t="88290" x="4430713" y="4843463"/>
          <p14:tracePt t="88306" x="4418013" y="4843463"/>
          <p14:tracePt t="88357" x="4418013" y="4856163"/>
          <p14:tracePt t="88389" x="4418013" y="4868863"/>
          <p14:tracePt t="88397" x="4443413" y="4868863"/>
          <p14:tracePt t="88407" x="4456113" y="4868863"/>
          <p14:tracePt t="88423" x="4468813" y="4868863"/>
          <p14:tracePt t="88439" x="4481513" y="4868863"/>
          <p14:tracePt t="88457" x="4494213" y="4868863"/>
          <p14:tracePt t="89157" x="4481513" y="4868863"/>
          <p14:tracePt t="89213" x="4468813" y="4868863"/>
          <p14:tracePt t="89245" x="4456113" y="4868863"/>
          <p14:tracePt t="89309" x="4443413" y="4868863"/>
          <p14:tracePt t="89326" x="4443413" y="4856163"/>
          <p14:tracePt t="89333" x="4443413" y="4843463"/>
          <p14:tracePt t="89342" x="4443413" y="4830763"/>
          <p14:tracePt t="89358" x="4443413" y="4818063"/>
          <p14:tracePt t="89376" x="4443413" y="4792663"/>
          <p14:tracePt t="89392" x="4430713" y="4743450"/>
          <p14:tracePt t="89409" x="4418013" y="4705350"/>
          <p14:tracePt t="89426" x="4394200" y="4643438"/>
          <p14:tracePt t="89430" x="4381500" y="4592638"/>
          <p14:tracePt t="89442" x="4356100" y="4554538"/>
          <p14:tracePt t="89445" x="4330700" y="4518025"/>
          <p14:tracePt t="89459" x="4318000" y="4467225"/>
          <p14:tracePt t="89462" x="4294188" y="4443413"/>
          <p14:tracePt t="89476" x="4281488" y="4418013"/>
          <p14:tracePt t="89478" x="4256088" y="4379913"/>
          <p14:tracePt t="89493" x="4217988" y="4318000"/>
          <p14:tracePt t="89509" x="4205288" y="4292600"/>
          <p14:tracePt t="89512" x="4181475" y="4279900"/>
          <p14:tracePt t="89526" x="4143375" y="4217988"/>
          <p14:tracePt t="89543" x="4117975" y="4179888"/>
          <p14:tracePt t="89560" x="4081463" y="4141788"/>
          <p14:tracePt t="89576" x="4056063" y="4117975"/>
          <p14:tracePt t="89593" x="4030663" y="4092575"/>
          <p14:tracePt t="89609" x="4030663" y="4079875"/>
          <p14:tracePt t="89627" x="4017963" y="4079875"/>
          <p14:tracePt t="89630" x="3992563" y="4067175"/>
          <p14:tracePt t="89643" x="3992563" y="4054475"/>
          <p14:tracePt t="89660" x="3979863" y="4054475"/>
          <p14:tracePt t="89693" x="3968750" y="4054475"/>
          <p14:tracePt t="89709" x="3943350" y="4054475"/>
          <p14:tracePt t="89717" x="3930650" y="4054475"/>
          <p14:tracePt t="89726" x="3917950" y="4054475"/>
          <p14:tracePt t="89743" x="3867150" y="4054475"/>
          <p14:tracePt t="89759" x="3817938" y="4079875"/>
          <p14:tracePt t="89776" x="3779838" y="4117975"/>
          <p14:tracePt t="89793" x="3717925" y="4179888"/>
          <p14:tracePt t="89810" x="3692525" y="4254500"/>
          <p14:tracePt t="89814" x="3692525" y="4279900"/>
          <p14:tracePt t="89827" x="3679825" y="4330700"/>
          <p14:tracePt t="89830" x="3667125" y="4379913"/>
          <p14:tracePt t="89843" x="3667125" y="4418013"/>
          <p14:tracePt t="89846" x="3667125" y="4454525"/>
          <p14:tracePt t="89861" x="3654425" y="4543425"/>
          <p14:tracePt t="89878" x="3654425" y="4605338"/>
          <p14:tracePt t="89893" x="3654425" y="4667250"/>
          <p14:tracePt t="89910" x="3654425" y="4705350"/>
          <p14:tracePt t="89928" x="3654425" y="4730750"/>
          <p14:tracePt t="89943" x="3654425" y="4756150"/>
          <p14:tracePt t="89960" x="3654425" y="4779963"/>
          <p14:tracePt t="89977" x="3654425" y="4792663"/>
          <p14:tracePt t="89995" x="3654425" y="4805363"/>
          <p14:tracePt t="90014" x="3667125" y="4805363"/>
          <p14:tracePt t="90028" x="3667125" y="4818063"/>
          <p14:tracePt t="90045" x="3717925" y="4818063"/>
          <p14:tracePt t="90062" x="3792538" y="4818063"/>
          <p14:tracePt t="90077" x="3879850" y="4818063"/>
          <p14:tracePt t="90094" x="3968750" y="4792663"/>
          <p14:tracePt t="90111" x="4056063" y="4730750"/>
          <p14:tracePt t="90127" x="4117975" y="4656138"/>
          <p14:tracePt t="90144" x="4143375" y="4579938"/>
          <p14:tracePt t="90160" x="4168775" y="4479925"/>
          <p14:tracePt t="90178" x="4168775" y="4379913"/>
          <p14:tracePt t="90180" x="4168775" y="4341813"/>
          <p14:tracePt t="90194" x="4168775" y="4305300"/>
          <p14:tracePt t="90197" x="4168775" y="4267200"/>
          <p14:tracePt t="90210" x="4168775" y="4230688"/>
          <p14:tracePt t="90213" x="4168775" y="4217988"/>
          <p14:tracePt t="90229" x="4168775" y="4205288"/>
          <p14:tracePt t="90246" x="4130675" y="4192588"/>
          <p14:tracePt t="90262" x="4030663" y="4179888"/>
          <p14:tracePt t="90278" x="3917950" y="4179888"/>
          <p14:tracePt t="90294" x="3805238" y="4192588"/>
          <p14:tracePt t="90312" x="3692525" y="4230688"/>
          <p14:tracePt t="90328" x="3643313" y="4279900"/>
          <p14:tracePt t="90345" x="3617913" y="4318000"/>
          <p14:tracePt t="90362" x="3605213" y="4379913"/>
          <p14:tracePt t="90365" x="3592513" y="4430713"/>
          <p14:tracePt t="90379" x="3579813" y="4492625"/>
          <p14:tracePt t="90381" x="3579813" y="4530725"/>
          <p14:tracePt t="90395" x="3579813" y="4567238"/>
          <p14:tracePt t="90397" x="3579813" y="4592638"/>
          <p14:tracePt t="90412" x="3579813" y="4618038"/>
          <p14:tracePt t="90414" x="3579813" y="4656138"/>
          <p14:tracePt t="90428" x="3605213" y="4705350"/>
          <p14:tracePt t="90445" x="3654425" y="4743450"/>
          <p14:tracePt t="90461" x="3705225" y="4779963"/>
          <p14:tracePt t="90478" x="3743325" y="4779963"/>
          <p14:tracePt t="90495" x="3805238" y="4779963"/>
          <p14:tracePt t="90511" x="3879850" y="4779963"/>
          <p14:tracePt t="90528" x="3956050" y="4779963"/>
          <p14:tracePt t="90545" x="4030663" y="4779963"/>
          <p14:tracePt t="90562" x="4092575" y="4779963"/>
          <p14:tracePt t="90566" x="4117975" y="4779963"/>
          <p14:tracePt t="90578" x="4156075" y="4779963"/>
          <p14:tracePt t="90581" x="4192588" y="4779963"/>
          <p14:tracePt t="90596" x="4230688" y="4779963"/>
          <p14:tracePt t="90598" x="4256088" y="4779963"/>
          <p14:tracePt t="90612" x="4318000" y="4779963"/>
          <p14:tracePt t="90628" x="4368800" y="4805363"/>
          <p14:tracePt t="90646" x="4418013" y="4805363"/>
          <p14:tracePt t="90662" x="4468813" y="4805363"/>
          <p14:tracePt t="90679" x="4506913" y="4818063"/>
          <p14:tracePt t="90696" x="4518025" y="4818063"/>
          <p14:tracePt t="90712" x="4530725" y="4818063"/>
          <p14:tracePt t="90729" x="4543425" y="4818063"/>
          <p14:tracePt t="90746" x="4556125" y="4818063"/>
          <p14:tracePt t="90762" x="4568825" y="4830763"/>
          <p14:tracePt t="90779" x="4581525" y="4830763"/>
          <p14:tracePt t="90781" x="4594225" y="4830763"/>
          <p14:tracePt t="90796" x="4606925" y="4830763"/>
          <p14:tracePt t="90798" x="4630738" y="4830763"/>
          <p14:tracePt t="90813" x="4694238" y="4830763"/>
          <p14:tracePt t="90830" x="4743450" y="4830763"/>
          <p14:tracePt t="90846" x="4781550" y="4830763"/>
          <p14:tracePt t="90863" x="4806950" y="4830763"/>
          <p14:tracePt t="90879" x="4832350" y="4830763"/>
          <p14:tracePt t="90896" x="4856163" y="4830763"/>
          <p14:tracePt t="90912" x="4919663" y="4830763"/>
          <p14:tracePt t="90929" x="4956175" y="4830763"/>
          <p14:tracePt t="90933" x="4981575" y="4843463"/>
          <p14:tracePt t="90946" x="5006975" y="4856163"/>
          <p14:tracePt t="90948" x="5032375" y="4856163"/>
          <p14:tracePt t="90963" x="5068888" y="4856163"/>
          <p14:tracePt t="90965" x="5094288" y="4856163"/>
          <p14:tracePt t="90980" x="5119688" y="4856163"/>
          <p14:tracePt t="90983" x="5145088" y="4856163"/>
          <p14:tracePt t="90997" x="5170488" y="4856163"/>
          <p14:tracePt t="91013" x="5194300" y="4856163"/>
          <p14:tracePt t="91030" x="5207000" y="4856163"/>
          <p14:tracePt t="91047" x="5219700" y="4856163"/>
          <p14:tracePt t="91063" x="5257800" y="4856163"/>
          <p14:tracePt t="91080" x="5270500" y="4856163"/>
          <p14:tracePt t="91097" x="5294313" y="4830763"/>
          <p14:tracePt t="91113" x="5319713" y="4830763"/>
          <p14:tracePt t="91130" x="5345113" y="4805363"/>
          <p14:tracePt t="91133" x="5357813" y="4792663"/>
          <p14:tracePt t="91147" x="5357813" y="4779963"/>
          <p14:tracePt t="91150" x="5383213" y="4756150"/>
          <p14:tracePt t="91165" x="5394325" y="4743450"/>
          <p14:tracePt t="91181" x="5407025" y="4718050"/>
          <p14:tracePt t="91198" x="5419725" y="4705350"/>
          <p14:tracePt t="91213" x="5432425" y="4692650"/>
          <p14:tracePt t="91231" x="5432425" y="4679950"/>
          <p14:tracePt t="91253" x="5445125" y="4679950"/>
          <p14:tracePt t="91270" x="5445125" y="4667250"/>
          <p14:tracePt t="91286" x="5457825" y="4667250"/>
          <p14:tracePt t="91302" x="5470525" y="4667250"/>
          <p14:tracePt t="91314" x="5483225" y="4667250"/>
          <p14:tracePt t="91317" x="5495925" y="4667250"/>
          <p14:tracePt t="91334" x="5507038" y="4667250"/>
          <p14:tracePt t="91349" x="5519738" y="4667250"/>
          <p14:tracePt t="91374" x="5532438" y="4667250"/>
          <p14:tracePt t="91391" x="5545138" y="4667250"/>
          <p14:tracePt t="91421" x="5557838" y="4667250"/>
          <p14:tracePt t="91453" x="5570538" y="4667250"/>
          <p14:tracePt t="91485" x="5583238" y="4667250"/>
          <p14:tracePt t="91494" x="5595938" y="4667250"/>
          <p14:tracePt t="91525" x="5607050" y="4667250"/>
          <p14:tracePt t="91557" x="5619750" y="4667250"/>
          <p14:tracePt t="91573" x="5632450" y="4667250"/>
          <p14:tracePt t="91581" x="5645150" y="4667250"/>
          <p14:tracePt t="91589" x="5645150" y="4679950"/>
          <p14:tracePt t="91606" x="5657850" y="4679950"/>
          <p14:tracePt t="91622" x="5670550" y="4679950"/>
          <p14:tracePt t="91638" x="5683250" y="4679950"/>
          <p14:tracePt t="91649" x="5695950" y="4679950"/>
          <p14:tracePt t="91665" x="5708650" y="4679950"/>
          <p14:tracePt t="91682" x="5745163" y="4679950"/>
          <p14:tracePt t="91699" x="5757863" y="4679950"/>
          <p14:tracePt t="91702" x="5770563" y="4679950"/>
          <p14:tracePt t="91725" x="5783263" y="4679950"/>
          <p14:tracePt t="91757" x="5795963" y="4679950"/>
          <p14:tracePt t="91789" x="5808663" y="4679950"/>
          <p14:tracePt t="91814" x="5821363" y="4679950"/>
          <p14:tracePt t="91893" x="5832475" y="4679950"/>
          <p14:tracePt t="92013" x="5832475" y="4692650"/>
          <p14:tracePt t="92021" x="5832475" y="4705350"/>
          <p14:tracePt t="92032" x="5832475" y="4718050"/>
          <p14:tracePt t="92049" x="5832475" y="4756150"/>
          <p14:tracePt t="92067" x="5832475" y="4805363"/>
          <p14:tracePt t="92070" x="5832475" y="4818063"/>
          <p14:tracePt t="92083" x="5832475" y="4830763"/>
          <p14:tracePt t="92085" x="5832475" y="4843463"/>
          <p14:tracePt t="92099" x="5832475" y="4856163"/>
          <p14:tracePt t="92117" x="5857875" y="4868863"/>
          <p14:tracePt t="92133" x="5870575" y="4879975"/>
          <p14:tracePt t="92150" x="5908675" y="4879975"/>
          <p14:tracePt t="92166" x="5957888" y="4905375"/>
          <p14:tracePt t="92182" x="5995988" y="4905375"/>
          <p14:tracePt t="92199" x="6021388" y="4905375"/>
          <p14:tracePt t="92216" x="6045200" y="4905375"/>
          <p14:tracePt t="92232" x="6070600" y="4905375"/>
          <p14:tracePt t="92254" x="6083300" y="4905375"/>
          <p14:tracePt t="92267" x="6096000" y="4905375"/>
          <p14:tracePt t="92325" x="6096000" y="4892675"/>
          <p14:tracePt t="92349" x="6096000" y="4879975"/>
          <p14:tracePt t="92653" x="6096000" y="4892675"/>
          <p14:tracePt t="92661" x="6096000" y="4918075"/>
          <p14:tracePt t="92670" x="6096000" y="4930775"/>
          <p14:tracePt t="92685" x="6096000" y="4968875"/>
          <p14:tracePt t="92701" x="6096000" y="4992688"/>
          <p14:tracePt t="92717" x="6096000" y="5030788"/>
          <p14:tracePt t="92734" x="6096000" y="5056188"/>
          <p14:tracePt t="92751" x="6096000" y="5068888"/>
          <p14:tracePt t="92768" x="6096000" y="5081588"/>
          <p14:tracePt t="92877" x="6096000" y="5068888"/>
          <p14:tracePt t="92885" x="6096000" y="5056188"/>
          <p14:tracePt t="92893" x="6096000" y="5030788"/>
          <p14:tracePt t="92904" x="6096000" y="5005388"/>
          <p14:tracePt t="92918" x="6096000" y="4943475"/>
          <p14:tracePt t="92935" x="6096000" y="4918075"/>
          <p14:tracePt t="92952" x="6096000" y="4879975"/>
          <p14:tracePt t="92968" x="6096000" y="4856163"/>
          <p14:tracePt t="92985" x="6096000" y="4830763"/>
          <p14:tracePt t="93197" x="6096000" y="4843463"/>
          <p14:tracePt t="93205" x="6096000" y="4868863"/>
          <p14:tracePt t="93219" x="6096000" y="4892675"/>
          <p14:tracePt t="93221" x="6096000" y="4918075"/>
          <p14:tracePt t="93236" x="6096000" y="4956175"/>
          <p14:tracePt t="93238" x="6096000" y="4992688"/>
          <p14:tracePt t="93253" x="6096000" y="5043488"/>
          <p14:tracePt t="93269" x="6083300" y="5092700"/>
          <p14:tracePt t="93286" x="6083300" y="5118100"/>
          <p14:tracePt t="93302" x="6083300" y="5143500"/>
          <p14:tracePt t="93325" x="6083300" y="5156200"/>
          <p14:tracePt t="93397" x="6083300" y="5143500"/>
          <p14:tracePt t="93405" x="6083300" y="5118100"/>
          <p14:tracePt t="93420" x="6096000" y="5081588"/>
          <p14:tracePt t="93423" x="6096000" y="5043488"/>
          <p14:tracePt t="93436" x="6096000" y="4968875"/>
          <p14:tracePt t="93454" x="6096000" y="4892675"/>
          <p14:tracePt t="93470" x="6096000" y="4843463"/>
          <p14:tracePt t="93486" x="6096000" y="4779963"/>
          <p14:tracePt t="93503" x="6096000" y="4743450"/>
          <p14:tracePt t="93519" x="6096000" y="4730750"/>
          <p14:tracePt t="93613" x="6083300" y="4730750"/>
          <p14:tracePt t="93621" x="6070600" y="4730750"/>
          <p14:tracePt t="93638" x="6045200" y="4730750"/>
          <p14:tracePt t="93653" x="6021388" y="4730750"/>
          <p14:tracePt t="93670" x="6008688" y="4743450"/>
          <p14:tracePt t="93687" x="5995988" y="4756150"/>
          <p14:tracePt t="93703" x="5995988" y="4768850"/>
          <p14:tracePt t="93720" x="5983288" y="4768850"/>
          <p14:tracePt t="94077" x="5983288" y="4779963"/>
          <p14:tracePt t="94085" x="5983288" y="4792663"/>
          <p14:tracePt t="94094" x="5983288" y="4805363"/>
          <p14:tracePt t="94110" x="5983288" y="4818063"/>
          <p14:tracePt t="94134" x="5970588" y="4818063"/>
          <p14:tracePt t="94142" x="5970588" y="4830763"/>
          <p14:tracePt t="95197" x="5983288" y="4843463"/>
          <p14:tracePt t="95207" x="5995988" y="4843463"/>
          <p14:tracePt t="95215" x="6008688" y="4856163"/>
          <p14:tracePt t="95223" x="6034088" y="4868863"/>
          <p14:tracePt t="95240" x="6083300" y="4892675"/>
          <p14:tracePt t="95257" x="6146800" y="4918075"/>
          <p14:tracePt t="95274" x="6170613" y="4918075"/>
          <p14:tracePt t="95277" x="6196013" y="4930775"/>
          <p14:tracePt t="95885" x="6183313" y="4930775"/>
          <p14:tracePt t="95893" x="6157913" y="4930775"/>
          <p14:tracePt t="95910" x="6108700" y="4930775"/>
          <p14:tracePt t="95925" x="6057900" y="4930775"/>
          <p14:tracePt t="95943" x="6008688" y="4930775"/>
          <p14:tracePt t="95973" x="5995988" y="4930775"/>
          <p14:tracePt t="96124" x="5995988" y="4943475"/>
          <p14:tracePt t="96140" x="6008688" y="4968875"/>
          <p14:tracePt t="96148" x="6034088" y="4981575"/>
          <p14:tracePt t="96158" x="6057900" y="4992688"/>
          <p14:tracePt t="96180" x="6070600" y="4992688"/>
          <p14:tracePt t="96191" x="6070600" y="5005388"/>
          <p14:tracePt t="96208" x="6096000" y="5018088"/>
          <p14:tracePt t="96225" x="6108700" y="5030788"/>
          <p14:tracePt t="96241" x="6121400" y="5030788"/>
          <p14:tracePt t="96258" x="6121400" y="5043488"/>
          <p14:tracePt t="96259" x="6134100" y="5043488"/>
          <p14:tracePt t="96284" x="6134100" y="5056188"/>
          <p14:tracePt t="96341" x="6146800" y="5056188"/>
          <p14:tracePt t="96357" x="6146800" y="5068888"/>
          <p14:tracePt t="96373" x="6146800" y="5081588"/>
          <p14:tracePt t="96381" x="6146800" y="5092700"/>
          <p14:tracePt t="96395" x="6146800" y="5105400"/>
          <p14:tracePt t="96411" x="6146800" y="5130800"/>
          <p14:tracePt t="96413" x="6146800" y="5143500"/>
          <p14:tracePt t="96427" x="6146800" y="5156200"/>
          <p14:tracePt t="96429" x="6146800" y="5168900"/>
          <p14:tracePt t="96443" x="6146800" y="5181600"/>
          <p14:tracePt t="96461" x="6146800" y="5194300"/>
          <p14:tracePt t="97230" x="6134100" y="5194300"/>
          <p14:tracePt t="97237" x="6108700" y="5194300"/>
          <p14:tracePt t="97247" x="6070600" y="5194300"/>
          <p14:tracePt t="97262" x="6034088" y="5194300"/>
          <p14:tracePt t="97278" x="5995988" y="5194300"/>
          <p14:tracePt t="97295" x="5983288" y="5194300"/>
          <p14:tracePt t="97317" x="5970588" y="5194300"/>
          <p14:tracePt t="97333" x="5957888" y="5194300"/>
          <p14:tracePt t="97346" x="5945188" y="5194300"/>
          <p14:tracePt t="97362" x="5932488" y="5194300"/>
          <p14:tracePt t="97364" x="5908675" y="5194300"/>
          <p14:tracePt t="97379" x="5895975" y="5194300"/>
          <p14:tracePt t="97381" x="5870575" y="5205413"/>
          <p14:tracePt t="97396" x="5832475" y="5218113"/>
          <p14:tracePt t="97413" x="5808663" y="5230813"/>
          <p14:tracePt t="97430" x="5770563" y="5268913"/>
          <p14:tracePt t="97446" x="5757863" y="5281613"/>
          <p14:tracePt t="97448" x="5745163" y="5281613"/>
          <p14:tracePt t="97463" x="5732463" y="5305425"/>
          <p14:tracePt t="97479" x="5708650" y="5318125"/>
          <p14:tracePt t="97496" x="5708650" y="5330825"/>
          <p14:tracePt t="97513" x="5708650" y="5343525"/>
          <p14:tracePt t="97529" x="5695950" y="5343525"/>
          <p14:tracePt t="97581" x="5683250" y="5343525"/>
          <p14:tracePt t="97588" x="5657850" y="5343525"/>
          <p14:tracePt t="97597" x="5632450" y="5343525"/>
          <p14:tracePt t="97613" x="5570538" y="5330825"/>
          <p14:tracePt t="97630" x="5470525" y="5294313"/>
          <p14:tracePt t="97646" x="5370513" y="5230813"/>
          <p14:tracePt t="97663" x="5245100" y="5181600"/>
          <p14:tracePt t="97679" x="5106988" y="5143500"/>
          <p14:tracePt t="97697" x="5006975" y="5118100"/>
          <p14:tracePt t="97713" x="4906963" y="5081588"/>
          <p14:tracePt t="97730" x="4819650" y="5068888"/>
          <p14:tracePt t="97733" x="4794250" y="5056188"/>
          <p14:tracePt t="97747" x="4756150" y="5043488"/>
          <p14:tracePt t="97749" x="4732338" y="5043488"/>
          <p14:tracePt t="97764" x="4681538" y="5018088"/>
          <p14:tracePt t="97780" x="4656138" y="5005388"/>
          <p14:tracePt t="97782" x="4643438" y="5005388"/>
          <p14:tracePt t="97798" x="4606925" y="5005388"/>
          <p14:tracePt t="97814" x="4581525" y="4992688"/>
          <p14:tracePt t="97831" x="4543425" y="4981575"/>
          <p14:tracePt t="97847" x="4518025" y="4981575"/>
          <p14:tracePt t="97864" x="4494213" y="4968875"/>
          <p14:tracePt t="97880" x="4468813" y="4956175"/>
          <p14:tracePt t="97898" x="4430713" y="4956175"/>
          <p14:tracePt t="97914" x="4394200" y="4943475"/>
          <p14:tracePt t="97917" x="4381500" y="4943475"/>
          <p14:tracePt t="97930" x="4368800" y="4930775"/>
          <p14:tracePt t="97932" x="4343400" y="4930775"/>
          <p14:tracePt t="97948" x="4318000" y="4930775"/>
          <p14:tracePt t="97949" x="4305300" y="4930775"/>
          <p14:tracePt t="97965" x="4281488" y="4905375"/>
          <p14:tracePt t="97981" x="4243388" y="4905375"/>
          <p14:tracePt t="97998" x="4205288" y="4892675"/>
          <p14:tracePt t="98014" x="4168775" y="4892675"/>
          <p14:tracePt t="98030" x="4130675" y="4892675"/>
          <p14:tracePt t="98047" x="4081463" y="4879975"/>
          <p14:tracePt t="98063" x="4068763" y="4879975"/>
          <p14:tracePt t="98080" x="4043363" y="4879975"/>
          <p14:tracePt t="98098" x="4030663" y="4879975"/>
          <p14:tracePt t="98117" x="4017963" y="4879975"/>
          <p14:tracePt t="98205" x="4017963" y="4868863"/>
          <p14:tracePt t="98221" x="4068763" y="4868863"/>
          <p14:tracePt t="98229" x="4130675" y="4856163"/>
          <p14:tracePt t="98237" x="4217988" y="4843463"/>
          <p14:tracePt t="98248" x="4318000" y="4830763"/>
          <p14:tracePt t="98265" x="4506913" y="4818063"/>
          <p14:tracePt t="98282" x="4681538" y="4818063"/>
          <p14:tracePt t="98285" x="4732338" y="4805363"/>
          <p14:tracePt t="98299" x="4768850" y="4792663"/>
          <p14:tracePt t="98315" x="4843463" y="4768850"/>
          <p14:tracePt t="98318" x="4856163" y="4768850"/>
          <p14:tracePt t="98333" x="4868863" y="4768850"/>
          <p14:tracePt t="98337" x="4881563" y="4743450"/>
          <p14:tracePt t="98350" x="4906963" y="4730750"/>
          <p14:tracePt t="98366" x="4919663" y="4692650"/>
          <p14:tracePt t="98381" x="4945063" y="4630738"/>
          <p14:tracePt t="98398" x="4945063" y="4554538"/>
          <p14:tracePt t="98415" x="4968875" y="4479925"/>
          <p14:tracePt t="98433" x="4968875" y="4430713"/>
          <p14:tracePt t="98448" x="4968875" y="4354513"/>
          <p14:tracePt t="98464" x="4968875" y="4305300"/>
          <p14:tracePt t="98483" x="4968875" y="4241800"/>
          <p14:tracePt t="98486" x="4968875" y="4217988"/>
          <p14:tracePt t="98498" x="4968875" y="4205288"/>
          <p14:tracePt t="98504" x="4968875" y="4192588"/>
          <p14:tracePt t="98515" x="4968875" y="4167188"/>
          <p14:tracePt t="98520" x="4968875" y="4154488"/>
          <p14:tracePt t="98524" x="4968875" y="4141788"/>
          <p14:tracePt t="98534" x="4968875" y="4117975"/>
          <p14:tracePt t="98548" x="4968875" y="4105275"/>
          <p14:tracePt t="98565" x="4945063" y="4079875"/>
          <p14:tracePt t="98582" x="4932363" y="4054475"/>
          <p14:tracePt t="98598" x="4906963" y="4041775"/>
          <p14:tracePt t="98615" x="4881563" y="4041775"/>
          <p14:tracePt t="98631" x="4843463" y="4017963"/>
          <p14:tracePt t="98647" x="4819650" y="4017963"/>
          <p14:tracePt t="98664" x="4794250" y="4017963"/>
          <p14:tracePt t="98681" x="4768850" y="4005263"/>
          <p14:tracePt t="98697" x="4732338" y="4005263"/>
          <p14:tracePt t="98716" x="4681538" y="3992563"/>
          <p14:tracePt t="98733" x="4630738" y="3992563"/>
          <p14:tracePt t="98749" x="4594225" y="3992563"/>
          <p14:tracePt t="98767" x="4530725" y="3967163"/>
          <p14:tracePt t="98783" x="4481513" y="3967163"/>
          <p14:tracePt t="98800" x="4418013" y="3967163"/>
          <p14:tracePt t="98816" x="4356100" y="3967163"/>
          <p14:tracePt t="98833" x="4305300" y="3967163"/>
          <p14:tracePt t="98850" x="4217988" y="3954463"/>
          <p14:tracePt t="98853" x="4181475" y="3954463"/>
          <p14:tracePt t="98867" x="4143375" y="3954463"/>
          <p14:tracePt t="98870" x="4105275" y="3954463"/>
          <p14:tracePt t="98884" x="4068763" y="3954463"/>
          <p14:tracePt t="98886" x="4030663" y="3954463"/>
          <p14:tracePt t="98901" x="3979863" y="3954463"/>
          <p14:tracePt t="98917" x="3943350" y="3954463"/>
          <p14:tracePt t="98934" x="3879850" y="3954463"/>
          <p14:tracePt t="98951" x="3856038" y="3954463"/>
          <p14:tracePt t="98967" x="3805238" y="3954463"/>
          <p14:tracePt t="98983" x="3756025" y="3954463"/>
          <p14:tracePt t="99000" x="3692525" y="3954463"/>
          <p14:tracePt t="99018" x="3643313" y="3967163"/>
          <p14:tracePt t="99022" x="3605213" y="3979863"/>
          <p14:tracePt t="99034" x="3579813" y="3979863"/>
          <p14:tracePt t="99037" x="3567113" y="3992563"/>
          <p14:tracePt t="99051" x="3554413" y="3992563"/>
          <p14:tracePt t="99053" x="3530600" y="4005263"/>
          <p14:tracePt t="99068" x="3505200" y="4017963"/>
          <p14:tracePt t="99071" x="3479800" y="4041775"/>
          <p14:tracePt t="99085" x="3454400" y="4079875"/>
          <p14:tracePt t="99101" x="3429000" y="4129088"/>
          <p14:tracePt t="99118" x="3429000" y="4230688"/>
          <p14:tracePt t="99134" x="3429000" y="4341813"/>
          <p14:tracePt t="99151" x="3429000" y="4443413"/>
          <p14:tracePt t="99167" x="3429000" y="4518025"/>
          <p14:tracePt t="99184" x="3454400" y="4579938"/>
          <p14:tracePt t="99201" x="3492500" y="4630738"/>
          <p14:tracePt t="99218" x="3517900" y="4692650"/>
          <p14:tracePt t="99221" x="3541713" y="4705350"/>
          <p14:tracePt t="99235" x="3554413" y="4718050"/>
          <p14:tracePt t="99238" x="3579813" y="4743450"/>
          <p14:tracePt t="99253" x="3592513" y="4756150"/>
          <p14:tracePt t="99269" x="3630613" y="4779963"/>
          <p14:tracePt t="99285" x="3679825" y="4792663"/>
          <p14:tracePt t="99301" x="3743325" y="4805363"/>
          <p14:tracePt t="99318" x="3843338" y="4818063"/>
          <p14:tracePt t="99334" x="3968750" y="4818063"/>
          <p14:tracePt t="99351" x="4117975" y="4768850"/>
          <p14:tracePt t="99368" x="4268788" y="4656138"/>
          <p14:tracePt t="99384" x="4368800" y="4543425"/>
          <p14:tracePt t="99402" x="4443413" y="4443413"/>
          <p14:tracePt t="99405" x="4481513" y="4405313"/>
          <p14:tracePt t="99418" x="4494213" y="4367213"/>
          <p14:tracePt t="99421" x="4506913" y="4330700"/>
          <p14:tracePt t="99436" x="4506913" y="4318000"/>
          <p14:tracePt t="99438" x="4506913" y="4292600"/>
          <p14:tracePt t="99453" x="4506913" y="4254500"/>
          <p14:tracePt t="99469" x="4518025" y="4217988"/>
          <p14:tracePt t="99485" x="4518025" y="4205288"/>
          <p14:tracePt t="99502" x="4518025" y="4192588"/>
          <p14:tracePt t="99613" x="4518025" y="4230688"/>
          <p14:tracePt t="99622" x="4518025" y="4267200"/>
          <p14:tracePt t="99636" x="4518025" y="4330700"/>
          <p14:tracePt t="99638" x="4506913" y="4379913"/>
          <p14:tracePt t="99653" x="4494213" y="4454525"/>
          <p14:tracePt t="99669" x="4494213" y="4492625"/>
          <p14:tracePt t="99686" x="4494213" y="4518025"/>
          <p14:tracePt t="99790" x="4494213" y="4505325"/>
          <p14:tracePt t="99797" x="4494213" y="4467225"/>
          <p14:tracePt t="99806" x="4506913" y="4443413"/>
          <p14:tracePt t="99819" x="4518025" y="4405313"/>
          <p14:tracePt t="99821" x="4530725" y="4367213"/>
          <p14:tracePt t="99837" x="4543425" y="4241800"/>
          <p14:tracePt t="99853" x="4556125" y="4054475"/>
          <p14:tracePt t="99870" x="4581525" y="3803650"/>
          <p14:tracePt t="99887" x="4619625" y="3579813"/>
          <p14:tracePt t="99903" x="4656138" y="3378200"/>
          <p14:tracePt t="99919" x="4706938" y="3216275"/>
          <p14:tracePt t="99936" x="4732338" y="3078163"/>
          <p14:tracePt t="99954" x="4756150" y="2990850"/>
          <p14:tracePt t="99957" x="4756150" y="2941638"/>
          <p14:tracePt t="99970" x="4756150" y="2903538"/>
          <p14:tracePt t="99973" x="4768850" y="2865438"/>
          <p14:tracePt t="99987" x="4781550" y="2840038"/>
          <p14:tracePt t="100003" x="4781550" y="2790825"/>
          <p14:tracePt t="100006" x="4781550" y="2778125"/>
          <p14:tracePt t="100021" x="4781550" y="2752725"/>
          <p14:tracePt t="100038" x="4781550" y="2740025"/>
          <p14:tracePt t="100190" x="4781550" y="2778125"/>
          <p14:tracePt t="100197" x="4781550" y="2803525"/>
          <p14:tracePt t="100205" x="4781550" y="2828925"/>
          <p14:tracePt t="100221" x="4781550" y="2890838"/>
          <p14:tracePt t="100237" x="4781550" y="2978150"/>
          <p14:tracePt t="100254" x="4732338" y="3103563"/>
          <p14:tracePt t="100271" x="4681538" y="3254375"/>
          <p14:tracePt t="100287" x="4643438" y="3378200"/>
          <p14:tracePt t="100303" x="4594225" y="3490913"/>
          <p14:tracePt t="100321" x="4543425" y="3603625"/>
          <p14:tracePt t="100337" x="4481513" y="3679825"/>
          <p14:tracePt t="100354" x="4418013" y="3754438"/>
          <p14:tracePt t="100357" x="4368800" y="3792538"/>
          <p14:tracePt t="100371" x="4330700" y="3816350"/>
          <p14:tracePt t="100373" x="4294188" y="3854450"/>
          <p14:tracePt t="100389" x="4243388" y="3892550"/>
          <p14:tracePt t="100405" x="4230688" y="3905250"/>
          <p14:tracePt t="100421" x="4217988" y="3905250"/>
          <p14:tracePt t="100438" x="4217988" y="3916363"/>
          <p14:tracePt t="100477" x="4217988" y="3929063"/>
          <p14:tracePt t="100486" x="4217988" y="3941763"/>
          <p14:tracePt t="100494" x="4217988" y="3954463"/>
          <p14:tracePt t="100510" x="4217988" y="3979863"/>
          <p14:tracePt t="100521" x="4192588" y="3992563"/>
          <p14:tracePt t="100538" x="4156075" y="4029075"/>
          <p14:tracePt t="100541" x="4143375" y="4041775"/>
          <p14:tracePt t="100555" x="4117975" y="4067175"/>
          <p14:tracePt t="100557" x="4092575" y="4105275"/>
          <p14:tracePt t="100571" x="4068763" y="4129088"/>
          <p14:tracePt t="100574" x="4043363" y="4154488"/>
          <p14:tracePt t="100589" x="4030663" y="4192588"/>
          <p14:tracePt t="100605" x="4017963" y="4205288"/>
          <p14:tracePt t="100621" x="4005263" y="4217988"/>
          <p14:tracePt t="100686" x="4005263" y="4205288"/>
          <p14:tracePt t="100693" x="4005263" y="4192588"/>
          <p14:tracePt t="100706" x="4005263" y="4167188"/>
          <p14:tracePt t="100710" x="4005263" y="4154488"/>
          <p14:tracePt t="100722" x="4005263" y="4141788"/>
          <p14:tracePt t="100725" x="4005263" y="4129088"/>
          <p14:tracePt t="100738" x="4005263" y="4105275"/>
          <p14:tracePt t="100758" x="4005263" y="4092575"/>
          <p14:tracePt t="100773" x="3979863" y="4079875"/>
          <p14:tracePt t="100789" x="3956050" y="4067175"/>
          <p14:tracePt t="100805" x="3892550" y="4067175"/>
          <p14:tracePt t="100822" x="3830638" y="4067175"/>
          <p14:tracePt t="100839" x="3756025" y="4067175"/>
          <p14:tracePt t="100855" x="3705225" y="4067175"/>
          <p14:tracePt t="100872" x="3654425" y="4117975"/>
          <p14:tracePt t="100889" x="3605213" y="4217988"/>
          <p14:tracePt t="100906" x="3541713" y="4354513"/>
          <p14:tracePt t="100909" x="3530600" y="4430713"/>
          <p14:tracePt t="100922" x="3517900" y="4492625"/>
          <p14:tracePt t="100925" x="3505200" y="4579938"/>
          <p14:tracePt t="100939" x="3505200" y="4667250"/>
          <p14:tracePt t="100941" x="3505200" y="4743450"/>
          <p14:tracePt t="100957" x="3505200" y="4868863"/>
          <p14:tracePt t="100973" x="3505200" y="5005388"/>
          <p14:tracePt t="100989" x="3505200" y="5092700"/>
          <p14:tracePt t="101007" x="3541713" y="5156200"/>
          <p14:tracePt t="101023" x="3579813" y="5205413"/>
          <p14:tracePt t="101039" x="3617913" y="5218113"/>
          <p14:tracePt t="101055" x="3667125" y="5230813"/>
          <p14:tracePt t="101072" x="3705225" y="5243513"/>
          <p14:tracePt t="101089" x="3779838" y="5243513"/>
          <p14:tracePt t="101107" x="3917950" y="5243513"/>
          <p14:tracePt t="101110" x="3992563" y="5243513"/>
          <p14:tracePt t="101123" x="4081463" y="5205413"/>
          <p14:tracePt t="101126" x="4156075" y="5168900"/>
          <p14:tracePt t="101141" x="4256088" y="5092700"/>
          <p14:tracePt t="101157" x="4330700" y="4968875"/>
          <p14:tracePt t="101173" x="4368800" y="4818063"/>
          <p14:tracePt t="101190" x="4394200" y="4630738"/>
          <p14:tracePt t="101208" x="4394200" y="4418013"/>
          <p14:tracePt t="101223" x="4394200" y="4254500"/>
          <p14:tracePt t="101239" x="4368800" y="4079875"/>
          <p14:tracePt t="101256" x="4318000" y="3916363"/>
          <p14:tracePt t="101273" x="4256088" y="3816350"/>
          <p14:tracePt t="101290" x="4217988" y="3754438"/>
          <p14:tracePt t="101307" x="4181475" y="3729038"/>
          <p14:tracePt t="101323" x="4168775" y="3729038"/>
          <p14:tracePt t="101326" x="4156075" y="3729038"/>
          <p14:tracePt t="101349" x="4143375" y="3729038"/>
          <p14:tracePt t="101357" x="4130675" y="3729038"/>
          <p14:tracePt t="101373" x="4092575" y="3729038"/>
          <p14:tracePt t="101391" x="4068763" y="3729038"/>
          <p14:tracePt t="101408" x="3879850" y="3792538"/>
          <p14:tracePt t="101424" x="3756025" y="3879850"/>
          <p14:tracePt t="101441" x="3679825" y="3967163"/>
          <p14:tracePt t="101459" x="3643313" y="4067175"/>
          <p14:tracePt t="101461" x="3630613" y="4129088"/>
          <p14:tracePt t="101476" x="3617913" y="4192588"/>
          <p14:tracePt t="101479" x="3605213" y="4241800"/>
          <p14:tracePt t="101492" x="3605213" y="4318000"/>
          <p14:tracePt t="101509" x="3605213" y="4418013"/>
          <p14:tracePt t="101512" x="3605213" y="4467225"/>
          <p14:tracePt t="101526" x="3617913" y="4579938"/>
          <p14:tracePt t="101543" x="3643313" y="4656138"/>
          <p14:tracePt t="101559" x="3692525" y="4705350"/>
          <p14:tracePt t="101576" x="3756025" y="4718050"/>
          <p14:tracePt t="101592" x="3843338" y="4730750"/>
          <p14:tracePt t="101608" x="3968750" y="4730750"/>
          <p14:tracePt t="101625" x="4105275" y="4692650"/>
          <p14:tracePt t="101642" x="4243388" y="4592638"/>
          <p14:tracePt t="101645" x="4294188" y="4554538"/>
          <p14:tracePt t="101659" x="4330700" y="4518025"/>
          <p14:tracePt t="101662" x="4368800" y="4492625"/>
          <p14:tracePt t="101675" x="4381500" y="4443413"/>
          <p14:tracePt t="101678" x="4406900" y="4405313"/>
          <p14:tracePt t="101692" x="4418013" y="4367213"/>
          <p14:tracePt t="101694" x="4418013" y="4330700"/>
          <p14:tracePt t="101708" x="4418013" y="4292600"/>
          <p14:tracePt t="101712" x="4418013" y="4254500"/>
          <p14:tracePt t="101725" x="4418013" y="4205288"/>
          <p14:tracePt t="101741" x="4406900" y="4141788"/>
          <p14:tracePt t="101758" x="4368800" y="4105275"/>
          <p14:tracePt t="101774" x="4294188" y="4067175"/>
          <p14:tracePt t="101790" x="4192588" y="4054475"/>
          <p14:tracePt t="101807" x="4068763" y="4054475"/>
          <p14:tracePt t="101825" x="3956050" y="4054475"/>
          <p14:tracePt t="101841" x="3830638" y="4054475"/>
          <p14:tracePt t="101858" x="3692525" y="4105275"/>
          <p14:tracePt t="101861" x="3654425" y="4154488"/>
          <p14:tracePt t="101875" x="3617913" y="4217988"/>
          <p14:tracePt t="101879" x="3592513" y="4279900"/>
          <p14:tracePt t="101893" x="3541713" y="4418013"/>
          <p14:tracePt t="101909" x="3530600" y="4530725"/>
          <p14:tracePt t="101925" x="3530600" y="4630738"/>
          <p14:tracePt t="101941" x="3530600" y="4730750"/>
          <p14:tracePt t="101959" x="3554413" y="4805363"/>
          <p14:tracePt t="101975" x="3605213" y="4856163"/>
          <p14:tracePt t="101991" x="3643313" y="4892675"/>
          <p14:tracePt t="102008" x="3679825" y="4905375"/>
          <p14:tracePt t="102025" x="3717925" y="4918075"/>
          <p14:tracePt t="102041" x="3756025" y="4918075"/>
          <p14:tracePt t="102059" x="3805238" y="4918075"/>
          <p14:tracePt t="102061" x="3817938" y="4918075"/>
          <p14:tracePt t="102076" x="3830638" y="4918075"/>
          <p14:tracePt t="102080" x="3843338" y="4918075"/>
          <p14:tracePt t="102246" x="3856038" y="4918075"/>
          <p14:tracePt t="102253" x="3867150" y="4918075"/>
          <p14:tracePt t="102262" x="3892550" y="4918075"/>
          <p14:tracePt t="102277" x="3956050" y="4930775"/>
          <p14:tracePt t="102294" x="4043363" y="4943475"/>
          <p14:tracePt t="102309" x="4156075" y="4956175"/>
          <p14:tracePt t="102327" x="4256088" y="4956175"/>
          <p14:tracePt t="102343" x="4394200" y="4956175"/>
          <p14:tracePt t="102359" x="4530725" y="4956175"/>
          <p14:tracePt t="102376" x="4668838" y="4956175"/>
          <p14:tracePt t="102392" x="4794250" y="4943475"/>
          <p14:tracePt t="102409" x="4868863" y="4930775"/>
          <p14:tracePt t="102426" x="4932363" y="4918075"/>
          <p14:tracePt t="102429" x="4945063" y="4905375"/>
          <p14:tracePt t="102443" x="4981575" y="4892675"/>
          <p14:tracePt t="102446" x="5006975" y="4892675"/>
          <p14:tracePt t="102460" x="5045075" y="4868863"/>
          <p14:tracePt t="102477" x="5068888" y="4856163"/>
          <p14:tracePt t="102493" x="5081588" y="4843463"/>
          <p14:tracePt t="102510" x="5094288" y="4830763"/>
          <p14:tracePt t="102526" x="5106988" y="4818063"/>
          <p14:tracePt t="102542" x="5106988" y="4792663"/>
          <p14:tracePt t="102559" x="5119688" y="4779963"/>
          <p14:tracePt t="102578" x="5119688" y="4768850"/>
          <p14:tracePt t="102581" x="5132388" y="4756150"/>
          <p14:tracePt t="102593" x="5132388" y="4743450"/>
          <p14:tracePt t="102610" x="5132388" y="4730750"/>
          <p14:tracePt t="102613" x="5145088" y="4718050"/>
          <p14:tracePt t="102627" x="5157788" y="4705350"/>
          <p14:tracePt t="102644" x="5157788" y="4692650"/>
          <p14:tracePt t="102661" x="5157788" y="4679950"/>
          <p14:tracePt t="102773" x="5145088" y="4679950"/>
          <p14:tracePt t="102789" x="5132388" y="4679950"/>
          <p14:tracePt t="102797" x="5106988" y="4679950"/>
          <p14:tracePt t="102814" x="5094288" y="4679950"/>
          <p14:tracePt t="102827" x="5081588" y="4679950"/>
          <p14:tracePt t="102829" x="5068888" y="4679950"/>
          <p14:tracePt t="102844" x="5057775" y="4679950"/>
          <p14:tracePt t="102877" x="5045075" y="4679950"/>
          <p14:tracePt t="102957" x="5032375" y="4679950"/>
          <p14:tracePt t="102973" x="5019675" y="4679950"/>
          <p14:tracePt t="102980" x="5006975" y="4679950"/>
          <p14:tracePt t="102998" x="4994275" y="4679950"/>
          <p14:tracePt t="103012" x="4981575" y="4679950"/>
          <p14:tracePt t="103015" x="4968875" y="4679950"/>
          <p14:tracePt t="103028" x="4956175" y="4705350"/>
          <p14:tracePt t="103220" x="4956175" y="4692650"/>
          <p14:tracePt t="103229" x="4945063" y="4692650"/>
          <p14:tracePt t="103236" x="4932363" y="4692650"/>
          <p14:tracePt t="103244" x="4906963" y="4692650"/>
          <p14:tracePt t="103260" x="4868863" y="4692650"/>
          <p14:tracePt t="103276" x="4843463" y="4692650"/>
          <p14:tracePt t="103293" x="4832350" y="4692650"/>
          <p14:tracePt t="103396" x="4856163" y="4692650"/>
          <p14:tracePt t="103405" x="4894263" y="4692650"/>
          <p14:tracePt t="103413" x="4932363" y="4692650"/>
          <p14:tracePt t="103429" x="5045075" y="4692650"/>
          <p14:tracePt t="103445" x="5106988" y="4679950"/>
          <p14:tracePt t="103557" x="5057775" y="4679950"/>
          <p14:tracePt t="103565" x="5006975" y="4679950"/>
          <p14:tracePt t="103579" x="4956175" y="4679950"/>
          <p14:tracePt t="103581" x="4906963" y="4679950"/>
          <p14:tracePt t="103597" x="4843463" y="4679950"/>
          <p14:tracePt t="103613" x="4806950" y="4679950"/>
          <p14:tracePt t="103709" x="4843463" y="4679950"/>
          <p14:tracePt t="103717" x="4868863" y="4679950"/>
          <p14:tracePt t="103729" x="4881563" y="4679950"/>
          <p14:tracePt t="103733" x="4894263" y="4679950"/>
          <p14:tracePt t="103747" x="4906963" y="4679950"/>
          <p14:tracePt t="103869" x="4894263" y="4679950"/>
          <p14:tracePt t="103877" x="4881563" y="4679950"/>
          <p14:tracePt t="103886" x="4868863" y="4679950"/>
          <p14:tracePt t="103905" x="4856163" y="4679950"/>
          <p14:tracePt t="104133" x="4832350" y="4679950"/>
          <p14:tracePt t="104142" x="4794250" y="4679950"/>
          <p14:tracePt t="104149" x="4756150" y="4679950"/>
          <p14:tracePt t="104165" x="4719638" y="4679950"/>
          <p14:tracePt t="104181" x="4694238" y="4679950"/>
          <p14:tracePt t="104292" x="4732338" y="4692650"/>
          <p14:tracePt t="104300" x="4781550" y="4705350"/>
          <p14:tracePt t="104313" x="4832350" y="4705350"/>
          <p14:tracePt t="104329" x="4906963" y="4705350"/>
          <p14:tracePt t="104346" x="4932363" y="4705350"/>
          <p14:tracePt t="104405" x="4919663" y="4705350"/>
          <p14:tracePt t="104414" x="4856163" y="4730750"/>
          <p14:tracePt t="104422" x="4781550" y="4743450"/>
          <p14:tracePt t="104431" x="4694238" y="4756150"/>
          <p14:tracePt t="104448" x="4556125" y="4768850"/>
          <p14:tracePt t="104465" x="4456113" y="4779963"/>
          <p14:tracePt t="104481" x="4418013" y="4779963"/>
          <p14:tracePt t="104498" x="4406900" y="4805363"/>
          <p14:tracePt t="104501" x="4394200" y="4805363"/>
          <p14:tracePt t="104581" x="4394200" y="4818063"/>
          <p14:tracePt t="104589" x="4406900" y="4830763"/>
          <p14:tracePt t="104598" x="4418013" y="4843463"/>
          <p14:tracePt t="104615" x="4481513" y="4856163"/>
          <p14:tracePt t="104631" x="4506913" y="4868863"/>
          <p14:tracePt t="104649" x="4530725" y="4868863"/>
          <p14:tracePt t="104665" x="4543425" y="4879975"/>
          <p14:tracePt t="104846" x="4556125" y="4879975"/>
          <p14:tracePt t="104853" x="4568825" y="4879975"/>
          <p14:tracePt t="104877" x="4581525" y="4879975"/>
          <p14:tracePt t="104893" x="4606925" y="4879975"/>
          <p14:tracePt t="104909" x="4619625" y="4879975"/>
          <p14:tracePt t="104917" x="4630738" y="4879975"/>
          <p14:tracePt t="104933" x="4656138" y="4879975"/>
          <p14:tracePt t="104950" x="4681538" y="4879975"/>
          <p14:tracePt t="104966" x="4694238" y="4879975"/>
          <p14:tracePt t="104998" x="4706938" y="4879975"/>
          <p14:tracePt t="105005" x="4719638" y="4879975"/>
          <p14:tracePt t="105017" x="4732338" y="4879975"/>
          <p14:tracePt t="105033" x="4743450" y="4879975"/>
          <p14:tracePt t="105341" x="4768850" y="4879975"/>
          <p14:tracePt t="105350" x="4806950" y="4879975"/>
          <p14:tracePt t="105357" x="4881563" y="4879975"/>
          <p14:tracePt t="105367" x="4981575" y="4879975"/>
          <p14:tracePt t="105383" x="5219700" y="4856163"/>
          <p14:tracePt t="105400" x="5457825" y="4830763"/>
          <p14:tracePt t="105418" x="5607050" y="4792663"/>
          <p14:tracePt t="105421" x="5645150" y="4779963"/>
          <p14:tracePt t="105434" x="5670550" y="4768850"/>
          <p14:tracePt t="105517" x="5632450" y="4768850"/>
          <p14:tracePt t="105525" x="5583238" y="4768850"/>
          <p14:tracePt t="105535" x="5532438" y="4768850"/>
          <p14:tracePt t="105550" x="5407025" y="4768850"/>
          <p14:tracePt t="105567" x="5270500" y="4768850"/>
          <p14:tracePt t="105584" x="5157788" y="4768850"/>
          <p14:tracePt t="105601" x="5094288" y="4756150"/>
          <p14:tracePt t="105618" x="5068888" y="4756150"/>
          <p14:tracePt t="105821" x="5045075" y="4756150"/>
          <p14:tracePt t="105830" x="4994275" y="4756150"/>
          <p14:tracePt t="105838" x="4881563" y="4756150"/>
          <p14:tracePt t="105852" x="4732338" y="4756150"/>
          <p14:tracePt t="105854" x="4568825" y="4768850"/>
          <p14:tracePt t="105869" x="4205288" y="4768850"/>
          <p14:tracePt t="105885" x="3930650" y="4768850"/>
          <p14:tracePt t="105903" x="3830638" y="4768850"/>
          <p14:tracePt t="105918" x="3817938" y="4768850"/>
          <p14:tracePt t="105950" x="3843338" y="4768850"/>
          <p14:tracePt t="105958" x="3892550" y="4768850"/>
          <p14:tracePt t="105969" x="3943350" y="4768850"/>
          <p14:tracePt t="105985" x="4081463" y="4768850"/>
          <p14:tracePt t="105988" x="4168775" y="4768850"/>
          <p14:tracePt t="106002" x="4268788" y="4768850"/>
          <p14:tracePt t="106005" x="4368800" y="4768850"/>
          <p14:tracePt t="106019" x="4481513" y="4768850"/>
          <p14:tracePt t="106021" x="4606925" y="4768850"/>
          <p14:tracePt t="106037" x="4719638" y="4768850"/>
          <p14:tracePt t="106039" x="4819650" y="4768850"/>
          <p14:tracePt t="106053" x="4945063" y="4768850"/>
          <p14:tracePt t="106069" x="4994275" y="4768850"/>
          <p14:tracePt t="106086" x="5006975" y="4768850"/>
          <p14:tracePt t="106181" x="4981575" y="4756150"/>
          <p14:tracePt t="106188" x="4906963" y="4743450"/>
          <p14:tracePt t="106203" x="4843463" y="4743450"/>
          <p14:tracePt t="106205" x="4756150" y="4743450"/>
          <p14:tracePt t="106220" x="4668838" y="4743450"/>
          <p14:tracePt t="106222" x="4606925" y="4743450"/>
          <p14:tracePt t="106236" x="4494213" y="4743450"/>
          <p14:tracePt t="106253" x="4468813" y="4743450"/>
          <p14:tracePt t="106270" x="4456113" y="4743450"/>
          <p14:tracePt t="106341" x="4481513" y="4743450"/>
          <p14:tracePt t="106349" x="4543425" y="4743450"/>
          <p14:tracePt t="106357" x="4643438" y="4743450"/>
          <p14:tracePt t="106369" x="4732338" y="4730750"/>
          <p14:tracePt t="106386" x="4906963" y="4692650"/>
          <p14:tracePt t="106390" x="4968875" y="4679950"/>
          <p14:tracePt t="106404" x="5032375" y="4656138"/>
          <p14:tracePt t="106407" x="5068888" y="4643438"/>
          <p14:tracePt t="106422" x="5094288" y="4643438"/>
          <p14:tracePt t="106436" x="5119688" y="4630738"/>
          <p14:tracePt t="106460" x="5132388" y="4630738"/>
          <p14:tracePt t="106470" x="5132388" y="4618038"/>
          <p14:tracePt t="106492" x="5132388" y="4605338"/>
          <p14:tracePt t="106622" x="5119688" y="4605338"/>
          <p14:tracePt t="106629" x="5106988" y="4605338"/>
          <p14:tracePt t="106638" x="5094288" y="4605338"/>
          <p14:tracePt t="106655" x="5081588" y="4605338"/>
          <p14:tracePt t="106717" x="5081588" y="4618038"/>
          <p14:tracePt t="106725" x="5081588" y="4630738"/>
          <p14:tracePt t="106742" x="5081588" y="4643438"/>
          <p14:tracePt t="106758" x="5081588" y="4656138"/>
          <p14:tracePt t="106771" x="5094288" y="4656138"/>
          <p14:tracePt t="106774" x="5106988" y="4656138"/>
          <p14:tracePt t="106789" x="5145088" y="4667250"/>
          <p14:tracePt t="106805" x="5194300" y="4667250"/>
          <p14:tracePt t="106822" x="5232400" y="4667250"/>
          <p14:tracePt t="106838" x="5270500" y="4643438"/>
          <p14:tracePt t="106854" x="5319713" y="4592638"/>
          <p14:tracePt t="106871" x="5345113" y="4543425"/>
          <p14:tracePt t="106888" x="5345113" y="4467225"/>
          <p14:tracePt t="106905" x="5345113" y="4367213"/>
          <p14:tracePt t="106910" x="5345113" y="4318000"/>
          <p14:tracePt t="106921" x="5345113" y="4241800"/>
          <p14:tracePt t="106938" x="5332413" y="4105275"/>
          <p14:tracePt t="106941" x="5294313" y="4029075"/>
          <p14:tracePt t="106954" x="5245100" y="3967163"/>
          <p14:tracePt t="106957" x="5194300" y="3941763"/>
          <p14:tracePt t="106971" x="5145088" y="3905250"/>
          <p14:tracePt t="106974" x="5081588" y="3867150"/>
          <p14:tracePt t="106989" x="4968875" y="3792538"/>
          <p14:tracePt t="107005" x="4856163" y="3754438"/>
          <p14:tracePt t="107021" x="4781550" y="3729038"/>
          <p14:tracePt t="107038" x="4694238" y="3729038"/>
          <p14:tracePt t="107054" x="4594225" y="3729038"/>
          <p14:tracePt t="107071" x="4468813" y="3729038"/>
          <p14:tracePt t="107088" x="4368800" y="3729038"/>
          <p14:tracePt t="107106" x="4281488" y="3741738"/>
          <p14:tracePt t="107122" x="4217988" y="3779838"/>
          <p14:tracePt t="107125" x="4192588" y="3803650"/>
          <p14:tracePt t="107138" x="4168775" y="3816350"/>
          <p14:tracePt t="107142" x="4156075" y="3841750"/>
          <p14:tracePt t="107157" x="4130675" y="3905250"/>
          <p14:tracePt t="107173" x="4130675" y="3954463"/>
          <p14:tracePt t="107189" x="4130675" y="4041775"/>
          <p14:tracePt t="107205" x="4130675" y="4117975"/>
          <p14:tracePt t="107223" x="4130675" y="4179888"/>
          <p14:tracePt t="107239" x="4130675" y="4254500"/>
          <p14:tracePt t="107255" x="4130675" y="4318000"/>
          <p14:tracePt t="107272" x="4156075" y="4367213"/>
          <p14:tracePt t="107289" x="4192588" y="4418013"/>
          <p14:tracePt t="107306" x="4217988" y="4430713"/>
          <p14:tracePt t="107308" x="4230688" y="4443413"/>
          <p14:tracePt t="107322" x="4268788" y="4443413"/>
          <p14:tracePt t="107325" x="4281488" y="4443413"/>
          <p14:tracePt t="107339" x="4305300" y="4443413"/>
          <p14:tracePt t="107343" x="4356100" y="4443413"/>
          <p14:tracePt t="107356" x="4543425" y="4430713"/>
          <p14:tracePt t="107373" x="4794250" y="4292600"/>
          <p14:tracePt t="107389" x="5006975" y="4117975"/>
          <p14:tracePt t="107406" x="5132388" y="3954463"/>
          <p14:tracePt t="107423" x="5219700" y="3854450"/>
          <p14:tracePt t="107439" x="5245100" y="3779838"/>
          <p14:tracePt t="107455" x="5245100" y="3729038"/>
          <p14:tracePt t="107473" x="5245100" y="3703638"/>
          <p14:tracePt t="107489" x="5245100" y="3692525"/>
          <p14:tracePt t="107506" x="5245100" y="3667125"/>
          <p14:tracePt t="107523" x="5245100" y="3654425"/>
          <p14:tracePt t="107527" x="5232400" y="3654425"/>
          <p14:tracePt t="107540" x="5219700" y="3654425"/>
          <p14:tracePt t="107542" x="5207000" y="3654425"/>
          <p14:tracePt t="107557" x="5170488" y="3654425"/>
          <p14:tracePt t="107573" x="5145088" y="3654425"/>
          <p14:tracePt t="107591" x="5081588" y="3654425"/>
          <p14:tracePt t="107610" x="5006975" y="3667125"/>
          <p14:tracePt t="107622" x="4945063" y="3729038"/>
          <p14:tracePt t="107639" x="4881563" y="3803650"/>
          <p14:tracePt t="107656" x="4843463" y="3916363"/>
          <p14:tracePt t="107673" x="4806950" y="4041775"/>
          <p14:tracePt t="107690" x="4806950" y="4179888"/>
          <p14:tracePt t="107692" x="4806950" y="4254500"/>
          <p14:tracePt t="107707" x="4806950" y="4341813"/>
          <p14:tracePt t="107710" x="4806950" y="4418013"/>
          <p14:tracePt t="107723" x="4819650" y="4479925"/>
          <p14:tracePt t="107726" x="4832350" y="4543425"/>
          <p14:tracePt t="107741" x="4868863" y="4630738"/>
          <p14:tracePt t="107757" x="4894263" y="4718050"/>
          <p14:tracePt t="107773" x="4932363" y="4768850"/>
          <p14:tracePt t="107790" x="4968875" y="4805363"/>
          <p14:tracePt t="107806" x="5006975" y="4818063"/>
          <p14:tracePt t="107823" x="5032375" y="4830763"/>
          <p14:tracePt t="107841" x="5045075" y="4830763"/>
          <p14:tracePt t="108325" x="5045075" y="4805363"/>
          <p14:tracePt t="108333" x="5045075" y="4779963"/>
          <p14:tracePt t="108341" x="5045075" y="4768850"/>
          <p14:tracePt t="108358" x="5057775" y="4718050"/>
          <p14:tracePt t="108375" x="5057775" y="4705350"/>
          <p14:tracePt t="108391" x="5057775" y="4692650"/>
          <p14:tracePt t="108492" x="5057775" y="4679950"/>
          <p14:tracePt t="108499" x="5057775" y="4667250"/>
          <p14:tracePt t="108508" x="5068888" y="4667250"/>
          <p14:tracePt t="108523" x="5094288" y="4643438"/>
          <p14:tracePt t="108540" x="5119688" y="4618038"/>
          <p14:tracePt t="108557" x="5132388" y="4605338"/>
          <p14:tracePt t="108573" x="5145088" y="4605338"/>
          <p14:tracePt t="108590" x="5157788" y="4592638"/>
          <p14:tracePt t="108843" x="5170488" y="4592638"/>
          <p14:tracePt t="108852" x="5194300" y="4630738"/>
          <p14:tracePt t="108860" x="5207000" y="4643438"/>
          <p14:tracePt t="108874" x="5232400" y="4656138"/>
          <p14:tracePt t="108876" x="5257800" y="4667250"/>
          <p14:tracePt t="108891" x="5294313" y="4692650"/>
          <p14:tracePt t="108892" x="5332413" y="4705350"/>
          <p14:tracePt t="108908" x="5445125" y="4730750"/>
          <p14:tracePt t="108925" x="5545138" y="4756150"/>
          <p14:tracePt t="108941" x="5645150" y="4779963"/>
          <p14:tracePt t="108958" x="5745163" y="4792663"/>
          <p14:tracePt t="108974" x="5821363" y="4818063"/>
          <p14:tracePt t="108991" x="5870575" y="4830763"/>
          <p14:tracePt t="109008" x="5932488" y="4843463"/>
          <p14:tracePt t="109025" x="5945188" y="4843463"/>
          <p14:tracePt t="109041" x="5957888" y="4843463"/>
          <p14:tracePt t="110134" x="5957888" y="4830763"/>
          <p14:tracePt t="110173" x="5957888" y="4818063"/>
          <p14:tracePt t="110213" x="5957888" y="4805363"/>
          <p14:tracePt t="110221" x="5957888" y="4792663"/>
          <p14:tracePt t="110246" x="5957888" y="4779963"/>
          <p14:tracePt t="110263" x="5957888" y="4768850"/>
          <p14:tracePt t="110285" x="5957888" y="4756150"/>
          <p14:tracePt t="110309" x="5970588" y="4743450"/>
          <p14:tracePt t="110334" x="5970588" y="4730750"/>
          <p14:tracePt t="110477" x="5983288" y="4730750"/>
          <p14:tracePt t="110485" x="5995988" y="4730750"/>
          <p14:tracePt t="110497" x="6021388" y="4730750"/>
          <p14:tracePt t="110514" x="6057900" y="4730750"/>
          <p14:tracePt t="110517" x="6083300" y="4730750"/>
          <p14:tracePt t="110532" x="6096000" y="4730750"/>
          <p14:tracePt t="110534" x="6108700" y="4730750"/>
          <p14:tracePt t="110548" x="6134100" y="4730750"/>
          <p14:tracePt t="110550" x="6146800" y="4730750"/>
          <p14:tracePt t="110564" x="6157913" y="4730750"/>
          <p14:tracePt t="110598" x="6170613" y="4730750"/>
          <p14:tracePt t="110846" x="6170613" y="4705350"/>
          <p14:tracePt t="110853" x="6170613" y="4679950"/>
          <p14:tracePt t="110865" x="6170613" y="4667250"/>
          <p14:tracePt t="110881" x="6170613" y="4643438"/>
          <p14:tracePt t="110884" x="6170613" y="4618038"/>
          <p14:tracePt t="110898" x="6170613" y="4605338"/>
          <p14:tracePt t="110902" x="6170613" y="4592638"/>
          <p14:tracePt t="110915" x="6170613" y="4567238"/>
          <p14:tracePt t="110933" x="6170613" y="4554538"/>
          <p14:tracePt t="110949" x="6170613" y="4543425"/>
          <p14:tracePt t="111061" x="6170613" y="4530725"/>
          <p14:tracePt t="111069" x="6170613" y="4518025"/>
          <p14:tracePt t="111082" x="6170613" y="4492625"/>
          <p14:tracePt t="111085" x="6170613" y="4467225"/>
          <p14:tracePt t="111100" x="6170613" y="4443413"/>
          <p14:tracePt t="111102" x="6170613" y="4430713"/>
          <p14:tracePt t="111116" x="6157913" y="4367213"/>
          <p14:tracePt t="111133" x="6146800" y="4292600"/>
          <p14:tracePt t="111150" x="6108700" y="4179888"/>
          <p14:tracePt t="111165" x="6096000" y="4079875"/>
          <p14:tracePt t="111182" x="6070600" y="3954463"/>
          <p14:tracePt t="111198" x="6070600" y="3879850"/>
          <p14:tracePt t="111215" x="6057900" y="3803650"/>
          <p14:tracePt t="111233" x="6057900" y="3729038"/>
          <p14:tracePt t="111249" x="6057900" y="3654425"/>
          <p14:tracePt t="111266" x="6057900" y="3579813"/>
          <p14:tracePt t="111269" x="6057900" y="3541713"/>
          <p14:tracePt t="111283" x="6045200" y="3516313"/>
          <p14:tracePt t="111285" x="6045200" y="3503613"/>
          <p14:tracePt t="111301" x="6045200" y="3467100"/>
          <p14:tracePt t="111317" x="6045200" y="3441700"/>
          <p14:tracePt t="111333" x="6045200" y="3429000"/>
          <p14:tracePt t="111357" x="6045200" y="3416300"/>
          <p14:tracePt t="111390" x="6045200" y="3403600"/>
          <p14:tracePt t="111407" x="6045200" y="3390900"/>
          <p14:tracePt t="111415" x="6045200" y="3378200"/>
          <p14:tracePt t="111422" x="6045200" y="3367088"/>
          <p14:tracePt t="111434" x="6045200" y="3341688"/>
          <p14:tracePt t="111437" x="6045200" y="3316288"/>
          <p14:tracePt t="111452" x="6057900" y="3278188"/>
          <p14:tracePt t="111454" x="6057900" y="3254375"/>
          <p14:tracePt t="111468" x="6070600" y="3228975"/>
          <p14:tracePt t="111471" x="6083300" y="3190875"/>
          <p14:tracePt t="111485" x="6083300" y="3165475"/>
          <p14:tracePt t="111488" x="6096000" y="3141663"/>
          <p14:tracePt t="111583" x="6096000" y="3154363"/>
          <p14:tracePt t="111592" x="6096000" y="3203575"/>
          <p14:tracePt t="111600" x="6070600" y="3290888"/>
          <p14:tracePt t="111618" x="6045200" y="3503613"/>
          <p14:tracePt t="111621" x="6034088" y="3616325"/>
          <p14:tracePt t="111635" x="6034088" y="3767138"/>
          <p14:tracePt t="111651" x="6034088" y="4029075"/>
          <p14:tracePt t="111653" x="6034088" y="4129088"/>
          <p14:tracePt t="111668" x="6034088" y="4230688"/>
          <p14:tracePt t="111671" x="6034088" y="4318000"/>
          <p14:tracePt t="111685" x="6034088" y="4405313"/>
          <p14:tracePt t="111702" x="6034088" y="4454525"/>
          <p14:tracePt t="111717" x="6034088" y="4467225"/>
          <p14:tracePt t="111781" x="6045200" y="4467225"/>
          <p14:tracePt t="111789" x="6057900" y="4467225"/>
          <p14:tracePt t="111800" x="6083300" y="4467225"/>
          <p14:tracePt t="111818" x="6096000" y="4443413"/>
          <p14:tracePt t="111821" x="6121400" y="4418013"/>
          <p14:tracePt t="111834" x="6121400" y="4392613"/>
          <p14:tracePt t="111836" x="6134100" y="4367213"/>
          <p14:tracePt t="111851" x="6146800" y="4354513"/>
          <p14:tracePt t="111853" x="6146800" y="4341813"/>
          <p14:tracePt t="111868" x="6146800" y="4305300"/>
          <p14:tracePt t="111870" x="6146800" y="4279900"/>
          <p14:tracePt t="111885" x="6146800" y="4254500"/>
          <p14:tracePt t="111902" x="6146800" y="4192588"/>
          <p14:tracePt t="111917" x="6146800" y="4141788"/>
          <p14:tracePt t="111935" x="6121400" y="4105275"/>
          <p14:tracePt t="111951" x="6083300" y="4041775"/>
          <p14:tracePt t="111967" x="6045200" y="3992563"/>
          <p14:tracePt t="111984" x="5970588" y="3954463"/>
          <p14:tracePt t="112001" x="5945188" y="3929063"/>
          <p14:tracePt t="112022" x="5932488" y="3929063"/>
          <p14:tracePt t="112045" x="5921375" y="3929063"/>
          <p14:tracePt t="112070" x="5921375" y="3916363"/>
          <p14:tracePt t="112077" x="5908675" y="3916363"/>
          <p14:tracePt t="112093" x="5895975" y="3916363"/>
          <p14:tracePt t="112101" x="5883275" y="3916363"/>
          <p14:tracePt t="112118" x="5857875" y="3916363"/>
          <p14:tracePt t="112134" x="5808663" y="3929063"/>
          <p14:tracePt t="112152" x="5757863" y="3979863"/>
          <p14:tracePt t="112168" x="5695950" y="4067175"/>
          <p14:tracePt t="112185" x="5645150" y="4117975"/>
          <p14:tracePt t="112201" x="5619750" y="4179888"/>
          <p14:tracePt t="112220" x="5583238" y="4230688"/>
          <p14:tracePt t="112222" x="5570538" y="4267200"/>
          <p14:tracePt t="112236" x="5570538" y="4305300"/>
          <p14:tracePt t="112238" x="5557838" y="4341813"/>
          <p14:tracePt t="112253" x="5532438" y="4430713"/>
          <p14:tracePt t="112269" x="5532438" y="4505325"/>
          <p14:tracePt t="112285" x="5519738" y="4567238"/>
          <p14:tracePt t="112302" x="5519738" y="4618038"/>
          <p14:tracePt t="112319" x="5519738" y="4656138"/>
          <p14:tracePt t="112335" x="5519738" y="4679950"/>
          <p14:tracePt t="112352" x="5507038" y="4692650"/>
          <p14:tracePt t="112369" x="5507038" y="4730750"/>
          <p14:tracePt t="112385" x="5507038" y="4743450"/>
          <p14:tracePt t="112389" x="5507038" y="4756150"/>
          <p14:tracePt t="112403" x="5507038" y="4779963"/>
          <p14:tracePt t="112406" x="5507038" y="4792663"/>
          <p14:tracePt t="112419" x="5507038" y="4818063"/>
          <p14:tracePt t="112421" x="5507038" y="4843463"/>
          <p14:tracePt t="112436" x="5519738" y="4879975"/>
          <p14:tracePt t="112453" x="5545138" y="4905375"/>
          <p14:tracePt t="112469" x="5570538" y="4930775"/>
          <p14:tracePt t="112486" x="5632450" y="4943475"/>
          <p14:tracePt t="112502" x="5708650" y="4943475"/>
          <p14:tracePt t="112519" x="5795963" y="4956175"/>
          <p14:tracePt t="112535" x="5895975" y="4956175"/>
          <p14:tracePt t="112552" x="6045200" y="4930775"/>
          <p14:tracePt t="112569" x="6157913" y="4856163"/>
          <p14:tracePt t="112586" x="6270625" y="4743450"/>
          <p14:tracePt t="112590" x="6308725" y="4667250"/>
          <p14:tracePt t="112603" x="6334125" y="4592638"/>
          <p14:tracePt t="112605" x="6359525" y="4530725"/>
          <p14:tracePt t="112620" x="6396038" y="4354513"/>
          <p14:tracePt t="112637" x="6396038" y="4217988"/>
          <p14:tracePt t="112654" x="6396038" y="4092575"/>
          <p14:tracePt t="112670" x="6396038" y="4054475"/>
          <p14:tracePt t="112686" x="6396038" y="4005263"/>
          <p14:tracePt t="112703" x="6359525" y="3979863"/>
          <p14:tracePt t="112719" x="6283325" y="3941763"/>
          <p14:tracePt t="112736" x="6146800" y="3929063"/>
          <p14:tracePt t="112753" x="5957888" y="3929063"/>
          <p14:tracePt t="112758" x="5857875" y="3929063"/>
          <p14:tracePt t="112770" x="5732463" y="3929063"/>
          <p14:tracePt t="112773" x="5619750" y="3929063"/>
          <p14:tracePt t="112788" x="5519738" y="3929063"/>
          <p14:tracePt t="112790" x="5419725" y="3929063"/>
          <p14:tracePt t="112804" x="5332413" y="3941763"/>
          <p14:tracePt t="112806" x="5257800" y="3954463"/>
          <p14:tracePt t="112821" x="5170488" y="3979863"/>
          <p14:tracePt t="112838" x="5106988" y="3992563"/>
          <p14:tracePt t="112854" x="5068888" y="4029075"/>
          <p14:tracePt t="112870" x="5045075" y="4117975"/>
          <p14:tracePt t="112886" x="5032375" y="4217988"/>
          <p14:tracePt t="112903" x="5032375" y="4379913"/>
          <p14:tracePt t="112921" x="5081588" y="4567238"/>
          <p14:tracePt t="112937" x="5157788" y="4768850"/>
          <p14:tracePt t="112954" x="5232400" y="4905375"/>
          <p14:tracePt t="112957" x="5257800" y="4943475"/>
          <p14:tracePt t="112970" x="5294313" y="4992688"/>
          <p14:tracePt t="112973" x="5319713" y="5018088"/>
          <p14:tracePt t="112986" x="5345113" y="5030788"/>
          <p14:tracePt t="112989" x="5383213" y="5056188"/>
          <p14:tracePt t="113005" x="5432425" y="5081588"/>
          <p14:tracePt t="113020" x="5507038" y="5092700"/>
          <p14:tracePt t="113037" x="5619750" y="5105400"/>
          <p14:tracePt t="113054" x="5757863" y="5105400"/>
          <p14:tracePt t="113071" x="5921375" y="5081588"/>
          <p14:tracePt t="113087" x="6108700" y="4992688"/>
          <p14:tracePt t="113104" x="6259513" y="4843463"/>
          <p14:tracePt t="113121" x="6370638" y="4643438"/>
          <p14:tracePt t="113137" x="6421438" y="4443413"/>
          <p14:tracePt t="113154" x="6434138" y="4254500"/>
          <p14:tracePt t="113158" x="6434138" y="4192588"/>
          <p14:tracePt t="113171" x="6434138" y="4117975"/>
          <p14:tracePt t="113174" x="6434138" y="4067175"/>
          <p14:tracePt t="113188" x="6434138" y="3992563"/>
          <p14:tracePt t="113205" x="6359525" y="3916363"/>
          <p14:tracePt t="113222" x="6259513" y="3841750"/>
          <p14:tracePt t="113238" x="6096000" y="3816350"/>
          <p14:tracePt t="113254" x="5883275" y="3816350"/>
          <p14:tracePt t="113271" x="5657850" y="3816350"/>
          <p14:tracePt t="113288" x="5495925" y="3816350"/>
          <p14:tracePt t="113304" x="5432425" y="3816350"/>
          <p14:tracePt t="113321" x="5407025" y="3816350"/>
          <p14:tracePt t="113365" x="5394325" y="3816350"/>
          <p14:tracePt t="113381" x="5394325" y="3829050"/>
          <p14:tracePt t="113388" x="5394325" y="3854450"/>
          <p14:tracePt t="113405" x="5394325" y="3905250"/>
          <p14:tracePt t="113421" x="5394325" y="3941763"/>
          <p14:tracePt t="113438" x="5394325" y="3979863"/>
          <p14:tracePt t="113455" x="5394325" y="3992563"/>
          <p14:tracePt t="113478" x="5394325" y="4005263"/>
          <p14:tracePt t="113488" x="5394325" y="4017963"/>
          <p14:tracePt t="114045" x="5407025" y="4005263"/>
          <p14:tracePt t="114053" x="5419725" y="3979863"/>
          <p14:tracePt t="114062" x="5445125" y="3954463"/>
          <p14:tracePt t="114073" x="5445125" y="3916363"/>
          <p14:tracePt t="114077" x="5457825" y="3879850"/>
          <p14:tracePt t="114089" x="5470525" y="3854450"/>
          <p14:tracePt t="114092" x="5483225" y="3829050"/>
          <p14:tracePt t="114106" x="5483225" y="3803650"/>
          <p14:tracePt t="114108" x="5483225" y="3767138"/>
          <p14:tracePt t="114122" x="5483225" y="3729038"/>
          <p14:tracePt t="114138" x="5483225" y="3667125"/>
          <p14:tracePt t="114140" x="5483225" y="3641725"/>
          <p14:tracePt t="114155" x="5483225" y="3616325"/>
          <p14:tracePt t="114157" x="5483225" y="3590925"/>
          <p14:tracePt t="114174" x="5483225" y="3579813"/>
          <p14:tracePt t="114188" x="5483225" y="3554413"/>
          <p14:tracePt t="114205" x="5483225" y="3541713"/>
          <p14:tracePt t="114222" x="5470525" y="3529013"/>
          <p14:tracePt t="114238" x="5457825" y="3529013"/>
          <p14:tracePt t="114257" x="5457825" y="3503613"/>
          <p14:tracePt t="114274" x="5457825" y="3467100"/>
          <p14:tracePt t="114277" x="5457825" y="3441700"/>
          <p14:tracePt t="114291" x="5457825" y="3416300"/>
          <p14:tracePt t="114293" x="5457825" y="3390900"/>
          <p14:tracePt t="114307" x="5457825" y="3367088"/>
          <p14:tracePt t="114310" x="5470525" y="3328988"/>
          <p14:tracePt t="114324" x="5519738" y="3290888"/>
          <p14:tracePt t="114341" x="5570538" y="3254375"/>
          <p14:tracePt t="114357" x="5645150" y="3216275"/>
          <p14:tracePt t="114374" x="5670550" y="3216275"/>
          <p14:tracePt t="114390" x="5683250" y="3216275"/>
          <p14:tracePt t="114485" x="5657850" y="3241675"/>
          <p14:tracePt t="114493" x="5632450" y="3267075"/>
          <p14:tracePt t="114508" x="5557838" y="3316288"/>
          <p14:tracePt t="114525" x="5483225" y="3378200"/>
          <p14:tracePt t="114541" x="5470525" y="3390900"/>
          <p14:tracePt t="114621" x="5483225" y="3378200"/>
          <p14:tracePt t="114629" x="5495925" y="3354388"/>
          <p14:tracePt t="114641" x="5519738" y="3328988"/>
          <p14:tracePt t="114658" x="5619750" y="3203575"/>
          <p14:tracePt t="114662" x="5670550" y="3165475"/>
          <p14:tracePt t="114675" x="5708650" y="3116263"/>
          <p14:tracePt t="114678" x="5757863" y="3078163"/>
          <p14:tracePt t="114693" x="5783263" y="3041650"/>
          <p14:tracePt t="114709" x="5808663" y="3028950"/>
          <p14:tracePt t="114804" x="5821363" y="3016250"/>
          <p14:tracePt t="114812" x="5832475" y="3003550"/>
          <p14:tracePt t="114823" x="5845175" y="3003550"/>
          <p14:tracePt t="114842" x="5921375" y="2965450"/>
          <p14:tracePt t="114844" x="5983288" y="2941638"/>
          <p14:tracePt t="114858" x="6021388" y="2903538"/>
          <p14:tracePt t="114861" x="6083300" y="2865438"/>
          <p14:tracePt t="114877" x="6196013" y="2803525"/>
          <p14:tracePt t="114893" x="6283325" y="2728913"/>
          <p14:tracePt t="114909" x="6321425" y="2703513"/>
          <p14:tracePt t="114926" x="6321425" y="2678113"/>
          <p14:tracePt t="115141" x="6321425" y="2690813"/>
          <p14:tracePt t="115149" x="6321425" y="2728913"/>
          <p14:tracePt t="115159" x="6321425" y="2778125"/>
          <p14:tracePt t="115176" x="6321425" y="2916238"/>
          <p14:tracePt t="115193" x="6321425" y="3103563"/>
          <p14:tracePt t="115209" x="6321425" y="3303588"/>
          <p14:tracePt t="115212" x="6321425" y="3403600"/>
          <p14:tracePt t="115227" x="6321425" y="3503613"/>
          <p14:tracePt t="115230" x="6321425" y="3603625"/>
          <p14:tracePt t="115244" x="6321425" y="3703638"/>
          <p14:tracePt t="115247" x="6334125" y="3803650"/>
          <p14:tracePt t="115260" x="6359525" y="3979863"/>
          <p14:tracePt t="115277" x="6383338" y="4167188"/>
          <p14:tracePt t="115293" x="6396038" y="4341813"/>
          <p14:tracePt t="115311" x="6396038" y="4454525"/>
          <p14:tracePt t="115326" x="6396038" y="4518025"/>
          <p14:tracePt t="115343" x="6396038" y="4554538"/>
          <p14:tracePt t="115359" x="6396038" y="4567238"/>
          <p14:tracePt t="115376" x="6396038" y="4579938"/>
          <p14:tracePt t="115393" x="6396038" y="4592638"/>
          <p14:tracePt t="115421" x="6396038" y="4605338"/>
          <p14:tracePt t="115494" x="6396038" y="4567238"/>
          <p14:tracePt t="115501" x="6396038" y="4505325"/>
          <p14:tracePt t="115510" x="6396038" y="4405313"/>
          <p14:tracePt t="115526" x="6396038" y="4179888"/>
          <p14:tracePt t="115543" x="6396038" y="3916363"/>
          <p14:tracePt t="115561" x="6396038" y="3629025"/>
          <p14:tracePt t="115577" x="6396038" y="3403600"/>
          <p14:tracePt t="115581" x="6408738" y="3278188"/>
          <p14:tracePt t="115593" x="6446838" y="3165475"/>
          <p14:tracePt t="115596" x="6472238" y="3041650"/>
          <p14:tracePt t="115610" x="6483350" y="2928938"/>
          <p14:tracePt t="115613" x="6496050" y="2840038"/>
          <p14:tracePt t="115628" x="6521450" y="2765425"/>
          <p14:tracePt t="115631" x="6521450" y="2728913"/>
          <p14:tracePt t="115644" x="6546850" y="2678113"/>
          <p14:tracePt t="115661" x="6559550" y="2652713"/>
          <p14:tracePt t="115677" x="6559550" y="2640013"/>
          <p14:tracePt t="115789" x="6559550" y="2690813"/>
          <p14:tracePt t="115797" x="6559550" y="2778125"/>
          <p14:tracePt t="115811" x="6546850" y="2878138"/>
          <p14:tracePt t="115813" x="6534150" y="2990850"/>
          <p14:tracePt t="115828" x="6483350" y="3254375"/>
          <p14:tracePt t="115845" x="6446838" y="3503613"/>
          <p14:tracePt t="115861" x="6446838" y="3767138"/>
          <p14:tracePt t="115878" x="6446838" y="3992563"/>
          <p14:tracePt t="115894" x="6446838" y="4167188"/>
          <p14:tracePt t="115910" x="6421438" y="4341813"/>
          <p14:tracePt t="115928" x="6408738" y="4430713"/>
          <p14:tracePt t="115944" x="6396038" y="4505325"/>
          <p14:tracePt t="115961" x="6396038" y="4518025"/>
          <p14:tracePt t="116029" x="6396038" y="4505325"/>
          <p14:tracePt t="116037" x="6396038" y="4443413"/>
          <p14:tracePt t="116045" x="6396038" y="4318000"/>
          <p14:tracePt t="116061" x="6408738" y="4041775"/>
          <p14:tracePt t="116078" x="6408738" y="3754438"/>
          <p14:tracePt t="116095" x="6408738" y="3454400"/>
          <p14:tracePt t="116111" x="6408738" y="3241675"/>
          <p14:tracePt t="116128" x="6408738" y="3054350"/>
          <p14:tracePt t="116145" x="6396038" y="2928938"/>
          <p14:tracePt t="116148" x="6396038" y="2890838"/>
          <p14:tracePt t="116162" x="6396038" y="2865438"/>
          <p14:tracePt t="116165" x="6396038" y="2840038"/>
          <p14:tracePt t="116179" x="6396038" y="2828925"/>
          <p14:tracePt t="116181" x="6396038" y="2816225"/>
          <p14:tracePt t="116195" x="6396038" y="2803525"/>
          <p14:tracePt t="116349" x="6370638" y="2803525"/>
          <p14:tracePt t="116357" x="6321425" y="2803525"/>
          <p14:tracePt t="116365" x="6234113" y="2790825"/>
          <p14:tracePt t="116381" x="5995988" y="2790825"/>
          <p14:tracePt t="116398" x="5770563" y="2790825"/>
          <p14:tracePt t="116414" x="5557838" y="2790825"/>
          <p14:tracePt t="116431" x="5432425" y="2803525"/>
          <p14:tracePt t="116448" x="5383213" y="2840038"/>
          <p14:tracePt t="116464" x="5370513" y="2852738"/>
          <p14:tracePt t="116480" x="5357813" y="2865438"/>
          <p14:tracePt t="116497" x="5357813" y="2890838"/>
          <p14:tracePt t="116501" x="5357813" y="2903538"/>
          <p14:tracePt t="116515" x="5357813" y="2928938"/>
          <p14:tracePt t="116519" x="5357813" y="2952750"/>
          <p14:tracePt t="116531" x="5370513" y="2978150"/>
          <p14:tracePt t="116534" x="5394325" y="2990850"/>
          <p14:tracePt t="116548" x="5419725" y="3003550"/>
          <p14:tracePt t="116552" x="5457825" y="3016250"/>
          <p14:tracePt t="116564" x="5495925" y="3028950"/>
          <p14:tracePt t="116566" x="5532438" y="3028950"/>
          <p14:tracePt t="116581" x="5657850" y="3041650"/>
          <p14:tracePt t="116598" x="5795963" y="3041650"/>
          <p14:tracePt t="116615" x="5883275" y="3041650"/>
          <p14:tracePt t="116632" x="5921375" y="3041650"/>
          <p14:tracePt t="116648" x="5932488" y="3041650"/>
          <p14:tracePt t="116789" x="5932488" y="3054350"/>
          <p14:tracePt t="116797" x="5932488" y="3065463"/>
          <p14:tracePt t="116805" x="5932488" y="3090863"/>
          <p14:tracePt t="116814" x="5932488" y="3141663"/>
          <p14:tracePt t="116830" x="5932488" y="3290888"/>
          <p14:tracePt t="116847" x="5932488" y="3490913"/>
          <p14:tracePt t="116863" x="5932488" y="3729038"/>
          <p14:tracePt t="116880" x="5983288" y="3967163"/>
          <p14:tracePt t="116897" x="6057900" y="4179888"/>
          <p14:tracePt t="116901" x="6108700" y="4267200"/>
          <p14:tracePt t="116914" x="6121400" y="4341813"/>
          <p14:tracePt t="116917" x="6146800" y="4405313"/>
          <p14:tracePt t="116931" x="6170613" y="4443413"/>
          <p14:tracePt t="116933" x="6183313" y="4467225"/>
          <p14:tracePt t="116949" x="6221413" y="4505325"/>
          <p14:tracePt t="116964" x="6246813" y="4530725"/>
          <p14:tracePt t="116981" x="6283325" y="4579938"/>
          <p14:tracePt t="116998" x="6296025" y="4605338"/>
          <p14:tracePt t="117014" x="6321425" y="4643438"/>
          <p14:tracePt t="117030" x="6334125" y="4679950"/>
          <p14:tracePt t="117047" x="6346825" y="4679950"/>
          <p14:tracePt t="117064" x="6346825" y="4692650"/>
          <p14:tracePt t="117081" x="6346825" y="4718050"/>
          <p14:tracePt t="117097" x="6346825" y="4756150"/>
          <p14:tracePt t="117100" x="6346825" y="4779963"/>
          <p14:tracePt t="117114" x="6346825" y="4818063"/>
          <p14:tracePt t="117117" x="6346825" y="4856163"/>
          <p14:tracePt t="117132" x="6346825" y="4892675"/>
          <p14:tracePt t="117133" x="6321425" y="4930775"/>
          <p14:tracePt t="117148" x="6259513" y="5005388"/>
          <p14:tracePt t="117165" x="6183313" y="5043488"/>
          <p14:tracePt t="117181" x="6108700" y="5043488"/>
          <p14:tracePt t="117198" x="6045200" y="5056188"/>
          <p14:tracePt t="117214" x="6008688" y="5056188"/>
          <p14:tracePt t="117230" x="5957888" y="5056188"/>
          <p14:tracePt t="117249" x="5895975" y="5056188"/>
          <p14:tracePt t="117265" x="5870575" y="5056188"/>
          <p14:tracePt t="117281" x="5845175" y="5056188"/>
          <p14:tracePt t="117298" x="5832475" y="5056188"/>
          <p14:tracePt t="117365" x="5832475" y="5043488"/>
          <p14:tracePt t="117381" x="5857875" y="5043488"/>
          <p14:tracePt t="117389" x="5921375" y="5030788"/>
          <p14:tracePt t="117399" x="6008688" y="5018088"/>
          <p14:tracePt t="117415" x="6221413" y="4992688"/>
          <p14:tracePt t="117431" x="6459538" y="4992688"/>
          <p14:tracePt t="117449" x="6659563" y="4992688"/>
          <p14:tracePt t="117465" x="6834188" y="4992688"/>
          <p14:tracePt t="117469" x="6884988" y="4992688"/>
          <p14:tracePt t="117482" x="6921500" y="4992688"/>
          <p14:tracePt t="117486" x="6959600" y="4992688"/>
          <p14:tracePt t="117500" x="6997700" y="4992688"/>
          <p14:tracePt t="117517" x="7021513" y="4992688"/>
          <p14:tracePt t="117613" x="7010400" y="4992688"/>
          <p14:tracePt t="117621" x="6959600" y="4992688"/>
          <p14:tracePt t="117632" x="6872288" y="4992688"/>
          <p14:tracePt t="117649" x="6684963" y="4992688"/>
          <p14:tracePt t="117666" x="6521450" y="4992688"/>
          <p14:tracePt t="117670" x="6472238" y="4992688"/>
          <p14:tracePt t="117683" x="6434138" y="4992688"/>
          <p14:tracePt t="117685" x="6421438" y="4992688"/>
          <p14:tracePt t="117749" x="6483350" y="4992688"/>
          <p14:tracePt t="117758" x="6596063" y="4992688"/>
          <p14:tracePt t="117766" x="6746875" y="4981575"/>
          <p14:tracePt t="117782" x="7046913" y="4943475"/>
          <p14:tracePt t="117799" x="7385050" y="4930775"/>
          <p14:tracePt t="117817" x="7661275" y="4930775"/>
          <p14:tracePt t="117833" x="7910513" y="4930775"/>
          <p14:tracePt t="117850" x="8099425" y="4930775"/>
          <p14:tracePt t="117852" x="8148638" y="4930775"/>
          <p14:tracePt t="117867" x="8174038" y="4930775"/>
          <p14:tracePt t="117870" x="8199438" y="4930775"/>
          <p14:tracePt t="117949" x="8186738" y="4930775"/>
          <p14:tracePt t="117957" x="8110538" y="4930775"/>
          <p14:tracePt t="117966" x="7999413" y="4930775"/>
          <p14:tracePt t="117983" x="7661275" y="4930775"/>
          <p14:tracePt t="117999" x="7259638" y="4930775"/>
          <p14:tracePt t="118017" x="6872288" y="4930775"/>
          <p14:tracePt t="118033" x="6572250" y="4930775"/>
          <p14:tracePt t="118037" x="6483350" y="4930775"/>
          <p14:tracePt t="118050" x="6434138" y="4930775"/>
          <p14:tracePt t="118052" x="6408738" y="4930775"/>
          <p14:tracePt t="118067" x="6396038" y="4930775"/>
          <p14:tracePt t="118125" x="6446838" y="4930775"/>
          <p14:tracePt t="118133" x="6534150" y="4930775"/>
          <p14:tracePt t="118141" x="6672263" y="4930775"/>
          <p14:tracePt t="118151" x="6821488" y="4918075"/>
          <p14:tracePt t="118167" x="7085013" y="4892675"/>
          <p14:tracePt t="118183" x="7310438" y="4892675"/>
          <p14:tracePt t="118201" x="7485063" y="4892675"/>
          <p14:tracePt t="118217" x="7597775" y="4892675"/>
          <p14:tracePt t="118222" x="7610475" y="4892675"/>
          <p14:tracePt t="118234" x="7623175" y="4892675"/>
          <p14:tracePt t="118237" x="7635875" y="4892675"/>
          <p14:tracePt t="118253" x="7648575" y="4892675"/>
          <p14:tracePt t="118389" x="7635875" y="4892675"/>
          <p14:tracePt t="118397" x="7597775" y="4892675"/>
          <p14:tracePt t="118405" x="7548563" y="4892675"/>
          <p14:tracePt t="118418" x="7472363" y="4892675"/>
          <p14:tracePt t="118421" x="7385050" y="4892675"/>
          <p14:tracePt t="118434" x="7310438" y="4892675"/>
          <p14:tracePt t="118437" x="7235825" y="4892675"/>
          <p14:tracePt t="118451" x="7172325" y="4892675"/>
          <p14:tracePt t="118453" x="7097713" y="4892675"/>
          <p14:tracePt t="118469" x="6985000" y="4892675"/>
          <p14:tracePt t="118485" x="6934200" y="4905375"/>
          <p14:tracePt t="118502" x="6910388" y="4905375"/>
          <p14:tracePt t="118605" x="6921500" y="4905375"/>
          <p14:tracePt t="118613" x="6997700" y="4905375"/>
          <p14:tracePt t="118621" x="7110413" y="4879975"/>
          <p14:tracePt t="118635" x="7223125" y="4868863"/>
          <p14:tracePt t="118638" x="7359650" y="4868863"/>
          <p14:tracePt t="118653" x="7623175" y="4868863"/>
          <p14:tracePt t="118669" x="7886700" y="4868863"/>
          <p14:tracePt t="118686" x="8135938" y="4868863"/>
          <p14:tracePt t="118702" x="8312150" y="4868863"/>
          <p14:tracePt t="118718" x="8412163" y="4868863"/>
          <p14:tracePt t="118735" x="8499475" y="4868863"/>
          <p14:tracePt t="118751" x="8537575" y="4868863"/>
          <p14:tracePt t="118769" x="8561388" y="4868863"/>
          <p14:tracePt t="118785" x="8574088" y="4868863"/>
          <p14:tracePt t="118957" x="8574088" y="4879975"/>
          <p14:tracePt t="118965" x="8537575" y="4879975"/>
          <p14:tracePt t="118974" x="8412163" y="4905375"/>
          <p14:tracePt t="118986" x="8261350" y="4918075"/>
          <p14:tracePt t="118989" x="8061325" y="4930775"/>
          <p14:tracePt t="119003" x="7823200" y="4930775"/>
          <p14:tracePt t="119005" x="7572375" y="4930775"/>
          <p14:tracePt t="119020" x="7034213" y="4930775"/>
          <p14:tracePt t="119037" x="6608763" y="4930775"/>
          <p14:tracePt t="119053" x="6370638" y="4930775"/>
          <p14:tracePt t="119071" x="6270625" y="4918075"/>
          <p14:tracePt t="119117" x="6270625" y="4905375"/>
          <p14:tracePt t="119125" x="6321425" y="4892675"/>
          <p14:tracePt t="119136" x="6408738" y="4868863"/>
          <p14:tracePt t="119153" x="6634163" y="4818063"/>
          <p14:tracePt t="119170" x="6934200" y="4779963"/>
          <p14:tracePt t="119173" x="7085013" y="4768850"/>
          <p14:tracePt t="119188" x="7235825" y="4768850"/>
          <p14:tracePt t="119190" x="7385050" y="4768850"/>
          <p14:tracePt t="119204" x="7548563" y="4768850"/>
          <p14:tracePt t="119208" x="7723188" y="4768850"/>
          <p14:tracePt t="119221" x="8010525" y="4768850"/>
          <p14:tracePt t="119238" x="8261350" y="4768850"/>
          <p14:tracePt t="119254" x="8448675" y="4768850"/>
          <p14:tracePt t="119270" x="8561388" y="4768850"/>
          <p14:tracePt t="119287" x="8612188" y="4768850"/>
          <p14:tracePt t="119303" x="8624888" y="4768850"/>
          <p14:tracePt t="119405" x="8624888" y="4756150"/>
          <p14:tracePt t="119413" x="8624888" y="4743450"/>
          <p14:tracePt t="119429" x="8574088" y="4743450"/>
          <p14:tracePt t="119437" x="8499475" y="4743450"/>
          <p14:tracePt t="119454" x="8361363" y="4743450"/>
          <p14:tracePt t="119471" x="8148638" y="4743450"/>
          <p14:tracePt t="119487" x="7948613" y="4743450"/>
          <p14:tracePt t="119504" x="7710488" y="4743450"/>
          <p14:tracePt t="119521" x="7548563" y="4756150"/>
          <p14:tracePt t="119537" x="7423150" y="4768850"/>
          <p14:tracePt t="119554" x="7285038" y="4779963"/>
          <p14:tracePt t="119558" x="7210425" y="4779963"/>
          <p14:tracePt t="119571" x="7159625" y="4792663"/>
          <p14:tracePt t="119573" x="7110413" y="4805363"/>
          <p14:tracePt t="119588" x="6972300" y="4830763"/>
          <p14:tracePt t="119605" x="6821488" y="4868863"/>
          <p14:tracePt t="119622" x="6646863" y="4892675"/>
          <p14:tracePt t="119638" x="6508750" y="4905375"/>
          <p14:tracePt t="119654" x="6370638" y="4918075"/>
          <p14:tracePt t="119670" x="6234113" y="4918075"/>
          <p14:tracePt t="119687" x="6134100" y="4918075"/>
          <p14:tracePt t="119704" x="6057900" y="4918075"/>
          <p14:tracePt t="119721" x="6008688" y="4918075"/>
          <p14:tracePt t="119738" x="5995988" y="4918075"/>
          <p14:tracePt t="119741" x="5983288" y="4918075"/>
          <p14:tracePt t="120373" x="5970588" y="4918075"/>
          <p14:tracePt t="120381" x="5957888" y="4918075"/>
          <p14:tracePt t="120390" x="5945188" y="4918075"/>
          <p14:tracePt t="120407" x="5908675" y="4918075"/>
          <p14:tracePt t="120422" x="5857875" y="4918075"/>
          <p14:tracePt t="120440" x="5832475" y="4918075"/>
          <p14:tracePt t="120525" x="5857875" y="4918075"/>
          <p14:tracePt t="120533" x="5883275" y="4918075"/>
          <p14:tracePt t="120540" x="5908675" y="4918075"/>
          <p14:tracePt t="120557" x="5945188" y="4905375"/>
          <p14:tracePt t="120573" x="5983288" y="4905375"/>
          <p14:tracePt t="120590" x="6021388" y="4905375"/>
          <p14:tracePt t="120606" x="6045200" y="4905375"/>
          <p14:tracePt t="120645" x="6057900" y="4905375"/>
          <p14:tracePt t="120653" x="6096000" y="4905375"/>
          <p14:tracePt t="120662" x="6157913" y="4905375"/>
          <p14:tracePt t="120674" x="6283325" y="4905375"/>
          <p14:tracePt t="120677" x="6496050" y="4905375"/>
          <p14:tracePt t="120692" x="6772275" y="4918075"/>
          <p14:tracePt t="120694" x="7123113" y="4918075"/>
          <p14:tracePt t="120708" x="7523163" y="4918075"/>
          <p14:tracePt t="120710" x="7897813" y="4918075"/>
          <p14:tracePt t="120724" x="8448675" y="4918075"/>
          <p14:tracePt t="120741" x="8750300" y="4918075"/>
          <p14:tracePt t="120758" x="8863013" y="4918075"/>
          <p14:tracePt t="120837" x="8850313" y="4918075"/>
          <p14:tracePt t="120845" x="8824913" y="4905375"/>
          <p14:tracePt t="120857" x="8774113" y="4905375"/>
          <p14:tracePt t="120860" x="8712200" y="4905375"/>
          <p14:tracePt t="120874" x="8637588" y="4892675"/>
          <p14:tracePt t="120877" x="8561388" y="4879975"/>
          <p14:tracePt t="120891" x="8512175" y="4879975"/>
          <p14:tracePt t="120893" x="8474075" y="4879975"/>
          <p14:tracePt t="120909" x="8435975" y="4856163"/>
          <p14:tracePt t="120925" x="8399463" y="4856163"/>
          <p14:tracePt t="120941" x="8386763" y="4856163"/>
          <p14:tracePt t="120958" x="8361363" y="4856163"/>
          <p14:tracePt t="120974" x="8286750" y="4856163"/>
          <p14:tracePt t="120991" x="8223250" y="4856163"/>
          <p14:tracePt t="121007" x="8135938" y="4856163"/>
          <p14:tracePt t="121025" x="8035925" y="4856163"/>
          <p14:tracePt t="121041" x="7986713" y="4856163"/>
          <p14:tracePt t="121045" x="7974013" y="4856163"/>
          <p14:tracePt t="121058" x="7961313" y="4856163"/>
          <p14:tracePt t="121189" x="7948613" y="4856163"/>
          <p14:tracePt t="121197" x="7935913" y="4856163"/>
          <p14:tracePt t="121208" x="7910513" y="4843463"/>
          <p14:tracePt t="121225" x="7785100" y="4830763"/>
          <p14:tracePt t="121228" x="7697788" y="4805363"/>
          <p14:tracePt t="121242" x="7610475" y="4792663"/>
          <p14:tracePt t="121245" x="7548563" y="4779963"/>
          <p14:tracePt t="121258" x="7485063" y="4768850"/>
          <p14:tracePt t="121260" x="7435850" y="4756150"/>
          <p14:tracePt t="121275" x="7397750" y="4756150"/>
          <p14:tracePt t="121278" x="7372350" y="4743450"/>
          <p14:tracePt t="121292" x="7348538" y="4730750"/>
          <p14:tracePt t="121310" x="7335838" y="4730750"/>
          <p14:tracePt t="121373" x="7335838" y="4718050"/>
          <p14:tracePt t="121501" x="7348538" y="4718050"/>
          <p14:tracePt t="121527" x="7348538" y="4730750"/>
          <p14:tracePt t="121533" x="7348538" y="4743450"/>
          <p14:tracePt t="121544" x="7348538" y="4756150"/>
          <p14:tracePt t="121561" x="7348538" y="4768850"/>
          <p14:tracePt t="121577" x="7372350" y="4779963"/>
          <p14:tracePt t="121594" x="7410450" y="4779963"/>
          <p14:tracePt t="121597" x="7459663" y="4779963"/>
          <p14:tracePt t="121611" x="7523163" y="4779963"/>
          <p14:tracePt t="121614" x="7623175" y="4779963"/>
          <p14:tracePt t="121628" x="7710488" y="4779963"/>
          <p14:tracePt t="121630" x="7797800" y="4779963"/>
          <p14:tracePt t="121645" x="7861300" y="4768850"/>
          <p14:tracePt t="121647" x="7897813" y="4756150"/>
          <p14:tracePt t="121661" x="7948613" y="4756150"/>
          <p14:tracePt t="121677" x="7961313" y="4756150"/>
          <p14:tracePt t="121717" x="7948613" y="4756150"/>
          <p14:tracePt t="121727" x="7910513" y="4756150"/>
          <p14:tracePt t="121734" x="7835900" y="4756150"/>
          <p14:tracePt t="121743" x="7697788" y="4756150"/>
          <p14:tracePt t="121759" x="7435850" y="4779963"/>
          <p14:tracePt t="121777" x="7172325" y="4792663"/>
          <p14:tracePt t="121793" x="7010400" y="4805363"/>
          <p14:tracePt t="121810" x="6972300" y="4805363"/>
          <p14:tracePt t="121813" x="6959600" y="4805363"/>
          <p14:tracePt t="121853" x="6997700" y="4805363"/>
          <p14:tracePt t="121860" x="7059613" y="4805363"/>
          <p14:tracePt t="121869" x="7159625" y="4805363"/>
          <p14:tracePt t="121877" x="7285038" y="4805363"/>
          <p14:tracePt t="121894" x="7561263" y="4805363"/>
          <p14:tracePt t="121910" x="7874000" y="4779963"/>
          <p14:tracePt t="121926" x="8086725" y="4768850"/>
          <p14:tracePt t="121943" x="8174038" y="4768850"/>
          <p14:tracePt t="121960" x="8186738" y="4768850"/>
          <p14:tracePt t="121989" x="8135938" y="4768850"/>
          <p14:tracePt t="121997" x="8074025" y="4768850"/>
          <p14:tracePt t="122011" x="7974013" y="4768850"/>
          <p14:tracePt t="122014" x="7835900" y="4768850"/>
          <p14:tracePt t="122028" x="7548563" y="4768850"/>
          <p14:tracePt t="122045" x="7246938" y="4779963"/>
          <p14:tracePt t="122061" x="7046913" y="4779963"/>
          <p14:tracePt t="122078" x="6985000" y="4779963"/>
          <p14:tracePt t="122094" x="6972300" y="4779963"/>
          <p14:tracePt t="122133" x="6985000" y="4779963"/>
          <p14:tracePt t="122141" x="7021513" y="4779963"/>
          <p14:tracePt t="122150" x="7085013" y="4779963"/>
          <p14:tracePt t="122160" x="7172325" y="4779963"/>
          <p14:tracePt t="122178" x="7335838" y="4779963"/>
          <p14:tracePt t="122181" x="7448550" y="4779963"/>
          <p14:tracePt t="122194" x="7523163" y="4768850"/>
          <p14:tracePt t="122198" x="7585075" y="4756150"/>
          <p14:tracePt t="122211" x="7623175" y="4756150"/>
          <p14:tracePt t="122213" x="7635875" y="4756150"/>
          <p14:tracePt t="122228" x="7648575" y="4756150"/>
          <p14:tracePt t="122269" x="7648575" y="4743450"/>
          <p14:tracePt t="122277" x="7635875" y="4730750"/>
          <p14:tracePt t="122285" x="7597775" y="4730750"/>
          <p14:tracePt t="122294" x="7535863" y="4730750"/>
          <p14:tracePt t="122311" x="7348538" y="4730750"/>
          <p14:tracePt t="122328" x="7046913" y="4730750"/>
          <p14:tracePt t="122345" x="6797675" y="4730750"/>
          <p14:tracePt t="122361" x="6646863" y="4730750"/>
          <p14:tracePt t="122364" x="6608763" y="4730750"/>
          <p14:tracePt t="122378" x="6596063" y="4730750"/>
          <p14:tracePt t="122381" x="6584950" y="4730750"/>
          <p14:tracePt t="122421" x="6608763" y="4730750"/>
          <p14:tracePt t="122429" x="6659563" y="4730750"/>
          <p14:tracePt t="122437" x="6734175" y="4730750"/>
          <p14:tracePt t="122446" x="6859588" y="4730750"/>
          <p14:tracePt t="122462" x="7072313" y="4718050"/>
          <p14:tracePt t="122479" x="7246938" y="4692650"/>
          <p14:tracePt t="122494" x="7335838" y="4679950"/>
          <p14:tracePt t="122513" x="7359650" y="4667250"/>
          <p14:tracePt t="122669" x="7335838" y="4667250"/>
          <p14:tracePt t="122679" x="7323138" y="4667250"/>
          <p14:tracePt t="122686" x="7297738" y="4667250"/>
          <p14:tracePt t="122695" x="7272338" y="4667250"/>
          <p14:tracePt t="122712" x="7259638" y="4667250"/>
          <p14:tracePt t="122729" x="7246938" y="4667250"/>
          <p14:tracePt t="122853" x="7259638" y="4667250"/>
          <p14:tracePt t="122862" x="7272338" y="4667250"/>
          <p14:tracePt t="122870" x="7285038" y="4679950"/>
          <p14:tracePt t="122879" x="7297738" y="4692650"/>
          <p14:tracePt t="122896" x="7310438" y="4692650"/>
          <p14:tracePt t="122913" x="7323138" y="4692650"/>
          <p14:tracePt t="122920" x="7323138" y="4705350"/>
          <p14:tracePt t="122929" x="7335838" y="4705350"/>
          <p14:tracePt t="122947" x="7348538" y="4705350"/>
          <p14:tracePt t="122965" x="7359650" y="4705350"/>
          <p14:tracePt t="122980" x="7372350" y="4718050"/>
          <p14:tracePt t="122997" x="7385050" y="4730750"/>
          <p14:tracePt t="123589" x="7410450" y="4730750"/>
          <p14:tracePt t="123597" x="7423150" y="4743450"/>
          <p14:tracePt t="123605" x="7435850" y="4743450"/>
          <p14:tracePt t="123615" x="7459663" y="4743450"/>
          <p14:tracePt t="123631" x="7485063" y="4743450"/>
          <p14:tracePt t="123648" x="7535863" y="4743450"/>
          <p14:tracePt t="123665" x="7585075" y="4743450"/>
          <p14:tracePt t="123681" x="7623175" y="4743450"/>
          <p14:tracePt t="123699" x="7648575" y="4743450"/>
          <p14:tracePt t="123797" x="7635875" y="4743450"/>
          <p14:tracePt t="123805" x="7597775" y="4743450"/>
          <p14:tracePt t="123815" x="7572375" y="4743450"/>
          <p14:tracePt t="123832" x="7523163" y="4743450"/>
          <p14:tracePt t="123849" x="7472363" y="4756150"/>
          <p14:tracePt t="123865" x="7397750" y="4768850"/>
          <p14:tracePt t="123869" x="7385050" y="4768850"/>
          <p14:tracePt t="123882" x="7372350" y="4768850"/>
          <p14:tracePt t="123884" x="7359650" y="4779963"/>
          <p14:tracePt t="123899" x="7348538" y="4779963"/>
          <p14:tracePt t="123917" x="7335838" y="4779963"/>
          <p14:tracePt t="124061" x="7348538" y="4779963"/>
          <p14:tracePt t="124069" x="7372350" y="4792663"/>
          <p14:tracePt t="124083" x="7410450" y="4805363"/>
          <p14:tracePt t="124085" x="7448550" y="4830763"/>
          <p14:tracePt t="124100" x="7485063" y="4856163"/>
          <p14:tracePt t="124103" x="7510463" y="4868863"/>
          <p14:tracePt t="124116" x="7561263" y="4905375"/>
          <p14:tracePt t="124133" x="7610475" y="4918075"/>
          <p14:tracePt t="124150" x="7648575" y="4930775"/>
          <p14:tracePt t="124167" x="7697788" y="4930775"/>
          <p14:tracePt t="124183" x="7723188" y="4930775"/>
          <p14:tracePt t="124200" x="7761288" y="4956175"/>
          <p14:tracePt t="124217" x="7797800" y="4956175"/>
          <p14:tracePt t="124245" x="7810500" y="4956175"/>
          <p14:tracePt t="124270" x="7810500" y="4968875"/>
          <p14:tracePt t="124357" x="7785100" y="4968875"/>
          <p14:tracePt t="124366" x="7735888" y="4968875"/>
          <p14:tracePt t="124373" x="7697788" y="4968875"/>
          <p14:tracePt t="124382" x="7661275" y="4968875"/>
          <p14:tracePt t="124400" x="7597775" y="4968875"/>
          <p14:tracePt t="124417" x="7548563" y="4968875"/>
          <p14:tracePt t="124433" x="7523163" y="4968875"/>
          <p14:tracePt t="124451" x="7510463" y="4968875"/>
          <p14:tracePt t="124557" x="7535863" y="4956175"/>
          <p14:tracePt t="124565" x="7572375" y="4956175"/>
          <p14:tracePt t="124574" x="7635875" y="4943475"/>
          <p14:tracePt t="124583" x="7673975" y="4930775"/>
          <p14:tracePt t="124600" x="7773988" y="4918075"/>
          <p14:tracePt t="124617" x="7848600" y="4918075"/>
          <p14:tracePt t="124620" x="7874000" y="4918075"/>
          <p14:tracePt t="124634" x="7897813" y="4918075"/>
          <p14:tracePt t="124813" x="7886700" y="4918075"/>
          <p14:tracePt t="124821" x="7835900" y="4918075"/>
          <p14:tracePt t="124834" x="7773988" y="4918075"/>
          <p14:tracePt t="124837" x="7723188" y="4930775"/>
          <p14:tracePt t="124851" x="7648575" y="4943475"/>
          <p14:tracePt t="124853" x="7597775" y="4956175"/>
          <p14:tracePt t="124868" x="7535863" y="4968875"/>
          <p14:tracePt t="124886" x="7523163" y="4968875"/>
          <p14:tracePt t="124901" x="7510463" y="4968875"/>
          <p14:tracePt t="124942" x="7523163" y="4968875"/>
          <p14:tracePt t="124949" x="7572375" y="4968875"/>
          <p14:tracePt t="124958" x="7635875" y="4968875"/>
          <p14:tracePt t="124968" x="7685088" y="4968875"/>
          <p14:tracePt t="124985" x="7823200" y="4968875"/>
          <p14:tracePt t="125001" x="7886700" y="4968875"/>
          <p14:tracePt t="125006" x="7910513" y="4968875"/>
          <p14:tracePt t="125093" x="7910513" y="4981575"/>
          <p14:tracePt t="125109" x="7910513" y="4992688"/>
          <p14:tracePt t="125118" x="7897813" y="4992688"/>
          <p14:tracePt t="125126" x="7861300" y="5005388"/>
          <p14:tracePt t="125135" x="7823200" y="5018088"/>
          <p14:tracePt t="125152" x="7710488" y="5043488"/>
          <p14:tracePt t="125170" x="7597775" y="5056188"/>
          <p14:tracePt t="125173" x="7561263" y="5056188"/>
          <p14:tracePt t="125186" x="7523163" y="5056188"/>
          <p14:tracePt t="125189" x="7485063" y="5056188"/>
          <p14:tracePt t="125203" x="7448550" y="5068888"/>
          <p14:tracePt t="125206" x="7410450" y="5081588"/>
          <p14:tracePt t="125219" x="7385050" y="5081588"/>
          <p14:tracePt t="125222" x="7359650" y="5081588"/>
          <p14:tracePt t="125236" x="7323138" y="5081588"/>
          <p14:tracePt t="125253" x="7272338" y="5092700"/>
          <p14:tracePt t="125269" x="7246938" y="5092700"/>
          <p14:tracePt t="125286" x="7210425" y="5105400"/>
          <p14:tracePt t="125303" x="7172325" y="5118100"/>
          <p14:tracePt t="125319" x="7146925" y="5118100"/>
          <p14:tracePt t="125336" x="7123113" y="5118100"/>
          <p14:tracePt t="125353" x="7110413" y="5130800"/>
          <p14:tracePt t="125421" x="7110413" y="5143500"/>
          <p14:tracePt t="125436" x="7110413" y="5156200"/>
          <p14:tracePt t="125469" x="7110413" y="5168900"/>
          <p14:tracePt t="125501" x="7123113" y="5168900"/>
          <p14:tracePt t="125509" x="7134225" y="5168900"/>
          <p14:tracePt t="125685" x="7123113" y="5168900"/>
          <p14:tracePt t="125693" x="7110413" y="5168900"/>
          <p14:tracePt t="125703" x="7085013" y="5168900"/>
          <p14:tracePt t="125720" x="7059613" y="5181600"/>
          <p14:tracePt t="125737" x="7034213" y="5194300"/>
          <p14:tracePt t="125742" x="7021513" y="5194300"/>
          <p14:tracePt t="125754" x="7010400" y="5194300"/>
          <p14:tracePt t="125756" x="6997700" y="5194300"/>
          <p14:tracePt t="125773" x="6985000" y="5205413"/>
          <p14:tracePt t="125797" x="6972300" y="5205413"/>
          <p14:tracePt t="125837" x="6946900" y="5205413"/>
          <p14:tracePt t="125845" x="6934200" y="5218113"/>
          <p14:tracePt t="125853" x="6921500" y="5230813"/>
          <p14:tracePt t="125870" x="6859588" y="5243513"/>
          <p14:tracePt t="125886" x="6797675" y="5268913"/>
          <p14:tracePt t="125904" x="6734175" y="5305425"/>
          <p14:tracePt t="125911" x="6684963" y="5318125"/>
          <p14:tracePt t="125921" x="6646863" y="5318125"/>
          <p14:tracePt t="125938" x="6559550" y="5343525"/>
          <p14:tracePt t="125954" x="6446838" y="5368925"/>
          <p14:tracePt t="125957" x="6396038" y="5381625"/>
          <p14:tracePt t="125972" x="6308725" y="5381625"/>
          <p14:tracePt t="125988" x="6208713" y="5394325"/>
          <p14:tracePt t="126005" x="6134100" y="5394325"/>
          <p14:tracePt t="126021" x="6045200" y="5394325"/>
          <p14:tracePt t="126038" x="5932488" y="5394325"/>
          <p14:tracePt t="126054" x="5832475" y="5394325"/>
          <p14:tracePt t="126071" x="5695950" y="5394325"/>
          <p14:tracePt t="126087" x="5557838" y="5394325"/>
          <p14:tracePt t="126105" x="5370513" y="5394325"/>
          <p14:tracePt t="126121" x="5181600" y="5394325"/>
          <p14:tracePt t="126139" x="5032375" y="5381625"/>
          <p14:tracePt t="126141" x="4945063" y="5381625"/>
          <p14:tracePt t="126155" x="4894263" y="5368925"/>
          <p14:tracePt t="126158" x="4843463" y="5368925"/>
          <p14:tracePt t="126172" x="4719638" y="5368925"/>
          <p14:tracePt t="126189" x="4643438" y="5368925"/>
          <p14:tracePt t="126206" x="4568825" y="5368925"/>
          <p14:tracePt t="126222" x="4530725" y="5343525"/>
          <p14:tracePt t="126238" x="4506913" y="5343525"/>
          <p14:tracePt t="126317" x="4494213" y="5343525"/>
          <p14:tracePt t="126333" x="4481513" y="5330825"/>
          <p14:tracePt t="126340" x="4468813" y="5318125"/>
          <p14:tracePt t="126355" x="4456113" y="5318125"/>
          <p14:tracePt t="126358" x="4456113" y="5305425"/>
          <p14:tracePt t="126372" x="4418013" y="5305425"/>
          <p14:tracePt t="126389" x="4406900" y="5294313"/>
          <p14:tracePt t="126406" x="4394200" y="5294313"/>
          <p14:tracePt t="126422" x="4381500" y="5294313"/>
          <p14:tracePt t="126440" x="4381500" y="5268913"/>
          <p14:tracePt t="126456" x="4381500" y="5256213"/>
          <p14:tracePt t="126478" x="4368800" y="5256213"/>
          <p14:tracePt t="126490" x="4368800" y="5243513"/>
          <p14:tracePt t="126507" x="4368800" y="5218113"/>
          <p14:tracePt t="126523" x="4356100" y="5205413"/>
          <p14:tracePt t="126541" x="4343400" y="5156200"/>
          <p14:tracePt t="126557" x="4343400" y="5130800"/>
          <p14:tracePt t="126574" x="4318000" y="5092700"/>
          <p14:tracePt t="126591" x="4305300" y="5030788"/>
          <p14:tracePt t="126608" x="4305300" y="4968875"/>
          <p14:tracePt t="126624" x="4305300" y="4892675"/>
          <p14:tracePt t="126640" x="4305300" y="4818063"/>
          <p14:tracePt t="126657" x="4305300" y="4718050"/>
          <p14:tracePt t="126660" x="4318000" y="4679950"/>
          <p14:tracePt t="126674" x="4330700" y="4643438"/>
          <p14:tracePt t="126677" x="4343400" y="4579938"/>
          <p14:tracePt t="126690" x="4368800" y="4530725"/>
          <p14:tracePt t="126708" x="4381500" y="4418013"/>
          <p14:tracePt t="126710" x="4394200" y="4392613"/>
          <p14:tracePt t="126724" x="4394200" y="4341813"/>
          <p14:tracePt t="126741" x="4394200" y="4292600"/>
          <p14:tracePt t="126756" x="4394200" y="4267200"/>
          <p14:tracePt t="126773" x="4394200" y="4254500"/>
          <p14:tracePt t="126813" x="4381500" y="4254500"/>
          <p14:tracePt t="126822" x="4368800" y="4254500"/>
          <p14:tracePt t="126837" x="4343400" y="4254500"/>
          <p14:tracePt t="126846" x="4318000" y="4254500"/>
          <p14:tracePt t="126857" x="4305300" y="4254500"/>
          <p14:tracePt t="126873" x="4243388" y="4254500"/>
          <p14:tracePt t="126890" x="4168775" y="4254500"/>
          <p14:tracePt t="126893" x="4117975" y="4279900"/>
          <p14:tracePt t="126907" x="4092575" y="4305300"/>
          <p14:tracePt t="126910" x="4068763" y="4341813"/>
          <p14:tracePt t="126924" x="4005263" y="4418013"/>
          <p14:tracePt t="126941" x="3992563" y="4505325"/>
          <p14:tracePt t="126957" x="3979863" y="4579938"/>
          <p14:tracePt t="126973" x="3979863" y="4618038"/>
          <p14:tracePt t="126990" x="3992563" y="4679950"/>
          <p14:tracePt t="127006" x="4043363" y="4705350"/>
          <p14:tracePt t="127023" x="4105275" y="4730750"/>
          <p14:tracePt t="127040" x="4192588" y="4743450"/>
          <p14:tracePt t="127057" x="4294188" y="4756150"/>
          <p14:tracePt t="127073" x="4394200" y="4756150"/>
          <p14:tracePt t="127078" x="4443413" y="4756150"/>
          <p14:tracePt t="127091" x="4481513" y="4756150"/>
          <p14:tracePt t="127093" x="4518025" y="4756150"/>
          <p14:tracePt t="127107" x="4556125" y="4756150"/>
          <p14:tracePt t="127109" x="4594225" y="4756150"/>
          <p14:tracePt t="127124" x="4643438" y="4756150"/>
          <p14:tracePt t="127142" x="4668838" y="4756150"/>
          <p14:tracePt t="127157" x="4706938" y="4756150"/>
          <p14:tracePt t="127174" x="4732338" y="4756150"/>
          <p14:tracePt t="127191" x="4743450" y="4756150"/>
          <p14:tracePt t="127213" x="4756150" y="4756150"/>
          <p14:tracePt t="127253" x="4768850" y="4756150"/>
          <p14:tracePt t="127333" x="4781550" y="4756150"/>
          <p14:tracePt t="127349" x="4794250" y="4756150"/>
          <p14:tracePt t="127357" x="4806950" y="4756150"/>
          <p14:tracePt t="127365" x="4819650" y="4756150"/>
          <p14:tracePt t="127374" x="4832350" y="4756150"/>
          <p14:tracePt t="127391" x="4868863" y="4756150"/>
          <p14:tracePt t="127408" x="4906963" y="4756150"/>
          <p14:tracePt t="127425" x="4956175" y="4756150"/>
          <p14:tracePt t="127441" x="5006975" y="4756150"/>
          <p14:tracePt t="127446" x="5019675" y="4756150"/>
          <p14:tracePt t="127458" x="5045075" y="4756150"/>
          <p14:tracePt t="127475" x="5057775" y="4756150"/>
          <p14:tracePt t="127492" x="5081588" y="4756150"/>
          <p14:tracePt t="127909" x="5094288" y="4756150"/>
          <p14:tracePt t="127917" x="5119688" y="4756150"/>
          <p14:tracePt t="127927" x="5132388" y="4756150"/>
          <p14:tracePt t="127943" x="5145088" y="4756150"/>
          <p14:tracePt t="127959" x="5157788" y="4756150"/>
          <p14:tracePt t="127977" x="5170488" y="4756150"/>
          <p14:tracePt t="127993" x="5181600" y="4756150"/>
          <p14:tracePt t="128009" x="5194300" y="4756150"/>
          <p14:tracePt t="128012" x="5207000" y="4756150"/>
          <p14:tracePt t="128029" x="5219700" y="4756150"/>
          <p14:tracePt t="128045" x="5232400" y="4756150"/>
          <p14:tracePt t="128060" x="5257800" y="4756150"/>
          <p14:tracePt t="128077" x="5270500" y="4756150"/>
          <p14:tracePt t="128093" x="5281613" y="4756150"/>
          <p14:tracePt t="128110" x="5294313" y="4756150"/>
          <p14:tracePt t="128126" x="5307013" y="4756150"/>
          <p14:tracePt t="128143" x="5332413" y="4756150"/>
          <p14:tracePt t="128160" x="5370513" y="4756150"/>
          <p14:tracePt t="128177" x="5394325" y="4756150"/>
          <p14:tracePt t="128193" x="5407025" y="4756150"/>
          <p14:tracePt t="128237" x="5419725" y="4756150"/>
          <p14:tracePt t="128245" x="5419725" y="4743450"/>
          <p14:tracePt t="128261" x="5445125" y="4743450"/>
          <p14:tracePt t="128277" x="5457825" y="4730750"/>
          <p14:tracePt t="128294" x="5495925" y="4730750"/>
          <p14:tracePt t="128310" x="5519738" y="4730750"/>
          <p14:tracePt t="128328" x="5545138" y="4730750"/>
          <p14:tracePt t="128343" x="5570538" y="4730750"/>
          <p14:tracePt t="128360" x="5595938" y="4730750"/>
          <p14:tracePt t="128378" x="5607050" y="4730750"/>
          <p14:tracePt t="128381" x="5619750" y="4730750"/>
          <p14:tracePt t="128397" x="5632450" y="4730750"/>
          <p14:tracePt t="128437" x="5645150" y="4730750"/>
          <p14:tracePt t="128477" x="5657850" y="4730750"/>
          <p14:tracePt t="128500" x="5670550" y="4730750"/>
          <p14:tracePt t="128509" x="5683250" y="4730750"/>
          <p14:tracePt t="128525" x="5695950" y="4730750"/>
          <p14:tracePt t="128565" x="5708650" y="4730750"/>
          <p14:tracePt t="128589" x="5719763" y="4730750"/>
          <p14:tracePt t="128605" x="5732463" y="4730750"/>
          <p14:tracePt t="128612" x="5745163" y="4730750"/>
          <p14:tracePt t="128628" x="5770563" y="4730750"/>
          <p14:tracePt t="128645" x="5783263" y="4730750"/>
          <p14:tracePt t="128661" x="5808663" y="4730750"/>
          <p14:tracePt t="128678" x="5821363" y="4730750"/>
          <p14:tracePt t="128694" x="5832475" y="4730750"/>
          <p14:tracePt t="128711" x="5857875" y="4743450"/>
          <p14:tracePt t="128728" x="5883275" y="4768850"/>
          <p14:tracePt t="128745" x="5908675" y="4792663"/>
          <p14:tracePt t="128761" x="5932488" y="4818063"/>
          <p14:tracePt t="128778" x="5945188" y="4830763"/>
          <p14:tracePt t="128781" x="5945188" y="4843463"/>
          <p14:tracePt t="128796" x="5957888" y="4843463"/>
          <p14:tracePt t="128821" x="5970588" y="4843463"/>
          <p14:tracePt t="128829" x="5983288" y="4856163"/>
          <p14:tracePt t="128909" x="5995988" y="4856163"/>
          <p14:tracePt t="128949" x="6008688" y="4856163"/>
          <p14:tracePt t="129269" x="6034088" y="4856163"/>
          <p14:tracePt t="129277" x="6057900" y="4856163"/>
          <p14:tracePt t="129286" x="6096000" y="4856163"/>
          <p14:tracePt t="129296" x="6146800" y="4856163"/>
          <p14:tracePt t="129313" x="6234113" y="4879975"/>
          <p14:tracePt t="129330" x="6334125" y="4879975"/>
          <p14:tracePt t="129332" x="6370638" y="4879975"/>
          <p14:tracePt t="129347" x="6408738" y="4879975"/>
          <p14:tracePt t="129350" x="6421438" y="4879975"/>
          <p14:tracePt t="129363" x="6434138" y="4879975"/>
          <p14:tracePt t="129365" x="6446838" y="4879975"/>
          <p14:tracePt t="129380" x="6459538" y="4879975"/>
          <p14:tracePt t="129397" x="6472238" y="4879975"/>
          <p14:tracePt t="129413" x="6483350" y="4892675"/>
          <p14:tracePt t="129430" x="6496050" y="4892675"/>
          <p14:tracePt t="129447" x="6521450" y="4892675"/>
          <p14:tracePt t="129463" x="6584950" y="4892675"/>
          <p14:tracePt t="129479" x="6634163" y="4892675"/>
          <p14:tracePt t="129497" x="6659563" y="4892675"/>
          <p14:tracePt t="129501" x="6684963" y="4892675"/>
          <p14:tracePt t="129514" x="6696075" y="4892675"/>
          <p14:tracePt t="129518" x="6708775" y="4892675"/>
          <p14:tracePt t="129530" x="6721475" y="4892675"/>
          <p14:tracePt t="129547" x="6746875" y="4892675"/>
          <p14:tracePt t="129565" x="6759575" y="4879975"/>
          <p14:tracePt t="129582" x="6772275" y="4868863"/>
          <p14:tracePt t="129597" x="6797675" y="4856163"/>
          <p14:tracePt t="129614" x="6808788" y="4843463"/>
          <p14:tracePt t="129630" x="6821488" y="4843463"/>
          <p14:tracePt t="129647" x="6846888" y="4830763"/>
          <p14:tracePt t="129664" x="6859588" y="4830763"/>
          <p14:tracePt t="129680" x="6884988" y="4818063"/>
          <p14:tracePt t="129697" x="6921500" y="4818063"/>
          <p14:tracePt t="129702" x="6921500" y="4805363"/>
          <p14:tracePt t="129714" x="6934200" y="4805363"/>
          <p14:tracePt t="129731" x="6946900" y="4805363"/>
          <p14:tracePt t="129733" x="6959600" y="4805363"/>
          <p14:tracePt t="129748" x="6972300" y="4805363"/>
          <p14:tracePt t="129750" x="6972300" y="4792663"/>
          <p14:tracePt t="129766" x="6997700" y="4792663"/>
          <p14:tracePt t="129781" x="7010400" y="4779963"/>
          <p14:tracePt t="129798" x="7021513" y="4768850"/>
          <p14:tracePt t="129814" x="7034213" y="4768850"/>
          <p14:tracePt t="129830" x="7046913" y="4756150"/>
          <p14:tracePt t="129847" x="7059613" y="4756150"/>
          <p14:tracePt t="129864" x="7072313" y="4743450"/>
          <p14:tracePt t="129881" x="7085013" y="4743450"/>
          <p14:tracePt t="129909" x="7097713" y="4743450"/>
          <p14:tracePt t="129934" x="7097713" y="4730750"/>
          <p14:tracePt t="130109" x="7110413" y="4730750"/>
          <p14:tracePt t="130125" x="7123113" y="4730750"/>
          <p14:tracePt t="130133" x="7134225" y="4730750"/>
          <p14:tracePt t="130149" x="7159625" y="4730750"/>
          <p14:tracePt t="130165" x="7185025" y="4730750"/>
          <p14:tracePt t="130181" x="7197725" y="4730750"/>
          <p14:tracePt t="130199" x="7210425" y="4730750"/>
          <p14:tracePt t="130215" x="7223125" y="4730750"/>
          <p14:tracePt t="130232" x="7235825" y="4730750"/>
          <p14:tracePt t="130437" x="7235825" y="4743450"/>
          <p14:tracePt t="130453" x="7235825" y="4756150"/>
          <p14:tracePt t="130461" x="7235825" y="4768850"/>
          <p14:tracePt t="130486" x="7235825" y="4779963"/>
          <p14:tracePt t="130501" x="7246938" y="4779963"/>
          <p14:tracePt t="130509" x="7246938" y="4792663"/>
          <p14:tracePt t="130557" x="7259638" y="4792663"/>
          <p14:tracePt t="130581" x="7272338" y="4805363"/>
          <p14:tracePt t="130597" x="7285038" y="4805363"/>
          <p14:tracePt t="130605" x="7297738" y="4805363"/>
          <p14:tracePt t="130622" x="7310438" y="4805363"/>
          <p14:tracePt t="130633" x="7323138" y="4805363"/>
          <p14:tracePt t="130650" x="7335838" y="4805363"/>
          <p14:tracePt t="130667" x="7348538" y="4805363"/>
          <p14:tracePt t="130684" x="7385050" y="4805363"/>
          <p14:tracePt t="130701" x="7410450" y="4805363"/>
          <p14:tracePt t="130717" x="7448550" y="4805363"/>
          <p14:tracePt t="130733" x="7497763" y="4805363"/>
          <p14:tracePt t="130750" x="7535863" y="4805363"/>
          <p14:tracePt t="130767" x="7561263" y="4805363"/>
          <p14:tracePt t="130783" x="7610475" y="4805363"/>
          <p14:tracePt t="130800" x="7648575" y="4805363"/>
          <p14:tracePt t="130817" x="7685088" y="4805363"/>
          <p14:tracePt t="130833" x="7710488" y="4805363"/>
          <p14:tracePt t="130837" x="7735888" y="4805363"/>
          <p14:tracePt t="130850" x="7748588" y="4805363"/>
          <p14:tracePt t="130853" x="7761288" y="4805363"/>
          <p14:tracePt t="130867" x="7773988" y="4805363"/>
          <p14:tracePt t="130869" x="7797800" y="4805363"/>
          <p14:tracePt t="130885" x="7810500" y="4805363"/>
          <p14:tracePt t="131085" x="7810500" y="4792663"/>
          <p14:tracePt t="131093" x="7797800" y="4779963"/>
          <p14:tracePt t="131101" x="7785100" y="4779963"/>
          <p14:tracePt t="131118" x="7735888" y="4756150"/>
          <p14:tracePt t="131134" x="7697788" y="4756150"/>
          <p14:tracePt t="131151" x="7648575" y="4730750"/>
          <p14:tracePt t="131167" x="7572375" y="4730750"/>
          <p14:tracePt t="131184" x="7523163" y="4730750"/>
          <p14:tracePt t="131201" x="7485063" y="4730750"/>
          <p14:tracePt t="131205" x="7472363" y="4730750"/>
          <p14:tracePt t="131221" x="7459663" y="4730750"/>
          <p14:tracePt t="131357" x="7485063" y="4730750"/>
          <p14:tracePt t="131365" x="7523163" y="4730750"/>
          <p14:tracePt t="131374" x="7548563" y="4730750"/>
          <p14:tracePt t="131386" x="7572375" y="4730750"/>
          <p14:tracePt t="131390" x="7597775" y="4730750"/>
          <p14:tracePt t="131402" x="7610475" y="4730750"/>
          <p14:tracePt t="131419" x="7623175" y="4730750"/>
          <p14:tracePt t="131550" x="7610475" y="4730750"/>
          <p14:tracePt t="131557" x="7561263" y="4730750"/>
          <p14:tracePt t="131570" x="7510463" y="4730750"/>
          <p14:tracePt t="131575" x="7459663" y="4743450"/>
          <p14:tracePt t="131587" x="7397750" y="4756150"/>
          <p14:tracePt t="131590" x="7359650" y="4768850"/>
          <p14:tracePt t="131603" x="7323138" y="4779963"/>
          <p14:tracePt t="131606" x="7285038" y="4779963"/>
          <p14:tracePt t="131620" x="7246938" y="4792663"/>
          <p14:tracePt t="131638" x="7235825" y="4792663"/>
          <p14:tracePt t="131724" x="7246938" y="4792663"/>
          <p14:tracePt t="131734" x="7285038" y="4792663"/>
          <p14:tracePt t="131742" x="7335838" y="4792663"/>
          <p14:tracePt t="131755" x="7372350" y="4792663"/>
          <p14:tracePt t="131758" x="7410450" y="4792663"/>
          <p14:tracePt t="131771" x="7435850" y="4792663"/>
          <p14:tracePt t="131774" x="7459663" y="4792663"/>
          <p14:tracePt t="131788" x="7485063" y="4792663"/>
          <p14:tracePt t="131877" x="7459663" y="4792663"/>
          <p14:tracePt t="131887" x="7423150" y="4792663"/>
          <p14:tracePt t="131895" x="7397750" y="4792663"/>
          <p14:tracePt t="131904" x="7372350" y="4805363"/>
          <p14:tracePt t="131921" x="7335838" y="4818063"/>
          <p14:tracePt t="131938" x="7323138" y="4818063"/>
          <p14:tracePt t="132245" x="7310438" y="4818063"/>
          <p14:tracePt t="132256" x="7285038" y="4818063"/>
          <p14:tracePt t="132264" x="7259638" y="4818063"/>
          <p14:tracePt t="132272" x="7235825" y="4818063"/>
          <p14:tracePt t="132288" x="7185025" y="4805363"/>
          <p14:tracePt t="132306" x="7159625" y="4805363"/>
          <p14:tracePt t="132309" x="7146925" y="4805363"/>
          <p14:tracePt t="132341" x="7134225" y="4805363"/>
          <p14:tracePt t="132365" x="7123113" y="4805363"/>
          <p14:tracePt t="132397" x="7110413" y="4805363"/>
          <p14:tracePt t="132525" x="7123113" y="4805363"/>
          <p14:tracePt t="132533" x="7159625" y="4805363"/>
          <p14:tracePt t="132541" x="7172325" y="4805363"/>
          <p14:tracePt t="132557" x="7197725" y="4805363"/>
          <p14:tracePt t="132629" x="7185025" y="4805363"/>
          <p14:tracePt t="132640" x="7146925" y="4805363"/>
          <p14:tracePt t="132647" x="7110413" y="4805363"/>
          <p14:tracePt t="132656" x="7034213" y="4805363"/>
          <p14:tracePt t="132673" x="6910388" y="4818063"/>
          <p14:tracePt t="132690" x="6834188" y="4818063"/>
          <p14:tracePt t="132692" x="6808788" y="4818063"/>
          <p14:tracePt t="132707" x="6797675" y="4818063"/>
          <p14:tracePt t="132710" x="6784975" y="4818063"/>
          <p14:tracePt t="132789" x="6797675" y="4818063"/>
          <p14:tracePt t="132797" x="6821488" y="4818063"/>
          <p14:tracePt t="132807" x="6859588" y="4818063"/>
          <p14:tracePt t="132824" x="6972300" y="4818063"/>
          <p14:tracePt t="132840" x="7072313" y="4818063"/>
          <p14:tracePt t="132856" x="7123113" y="4818063"/>
          <p14:tracePt t="132873" x="7134225" y="4818063"/>
          <p14:tracePt t="132949" x="7123113" y="4818063"/>
          <p14:tracePt t="132957" x="7085013" y="4818063"/>
          <p14:tracePt t="132966" x="7034213" y="4818063"/>
          <p14:tracePt t="132974" x="6972300" y="4818063"/>
          <p14:tracePt t="132991" x="6910388" y="4818063"/>
          <p14:tracePt t="133007" x="6897688" y="4830763"/>
          <p14:tracePt t="133085" x="6910388" y="4830763"/>
          <p14:tracePt t="133093" x="6946900" y="4830763"/>
          <p14:tracePt t="133107" x="6985000" y="4830763"/>
          <p14:tracePt t="133110" x="7034213" y="4830763"/>
          <p14:tracePt t="133123" x="7085013" y="4830763"/>
          <p14:tracePt t="133126" x="7123113" y="4830763"/>
          <p14:tracePt t="133140" x="7146925" y="4830763"/>
          <p14:tracePt t="133157" x="7159625" y="4830763"/>
          <p14:tracePt t="133229" x="7146925" y="4830763"/>
          <p14:tracePt t="133237" x="7110413" y="4830763"/>
          <p14:tracePt t="133246" x="7072313" y="4830763"/>
          <p14:tracePt t="133257" x="7034213" y="4830763"/>
          <p14:tracePt t="133273" x="6959600" y="4830763"/>
          <p14:tracePt t="133290" x="6921500" y="4830763"/>
          <p14:tracePt t="133294" x="6910388" y="4830763"/>
          <p14:tracePt t="133307" x="6884988" y="4830763"/>
          <p14:tracePt t="133574" x="6884988" y="4843463"/>
          <p14:tracePt t="133597" x="6872288" y="4843463"/>
          <p14:tracePt t="133613" x="6872288" y="4856163"/>
          <p14:tracePt t="133621" x="6859588" y="4868863"/>
          <p14:tracePt t="133765" x="6859588" y="4879975"/>
          <p14:tracePt t="133774" x="6897688" y="4892675"/>
          <p14:tracePt t="133782" x="6946900" y="4892675"/>
          <p14:tracePt t="133791" x="7034213" y="4905375"/>
          <p14:tracePt t="133808" x="7246938" y="4943475"/>
          <p14:tracePt t="133825" x="7523163" y="4943475"/>
          <p14:tracePt t="133829" x="7635875" y="4943475"/>
          <p14:tracePt t="133841" x="7748588" y="4943475"/>
          <p14:tracePt t="133844" x="7886700" y="4968875"/>
          <p14:tracePt t="133858" x="7999413" y="4981575"/>
          <p14:tracePt t="133861" x="8099425" y="4981575"/>
          <p14:tracePt t="133875" x="8174038" y="4981575"/>
          <p14:tracePt t="133877" x="8212138" y="4981575"/>
          <p14:tracePt t="133892" x="8261350" y="4981575"/>
          <p14:tracePt t="134045" x="8261350" y="4968875"/>
          <p14:tracePt t="134053" x="8261350" y="4943475"/>
          <p14:tracePt t="134062" x="8261350" y="4905375"/>
          <p14:tracePt t="134077" x="8261350" y="4818063"/>
          <p14:tracePt t="134093" x="8261350" y="4730750"/>
          <p14:tracePt t="134109" x="8261350" y="4656138"/>
          <p14:tracePt t="134125" x="8261350" y="4605338"/>
          <p14:tracePt t="134143" x="8261350" y="4554538"/>
          <p14:tracePt t="134158" x="8261350" y="4505325"/>
          <p14:tracePt t="134175" x="8261350" y="4467225"/>
          <p14:tracePt t="134192" x="8261350" y="4454525"/>
          <p14:tracePt t="134209" x="8261350" y="4418013"/>
          <p14:tracePt t="134226" x="8261350" y="4392613"/>
          <p14:tracePt t="134229" x="8261350" y="4379913"/>
          <p14:tracePt t="134243" x="8261350" y="4354513"/>
          <p14:tracePt t="134245" x="8261350" y="4341813"/>
          <p14:tracePt t="134259" x="8261350" y="4330700"/>
          <p14:tracePt t="134262" x="8261350" y="4318000"/>
          <p14:tracePt t="134277" x="8261350" y="4279900"/>
          <p14:tracePt t="134293" x="8261350" y="4254500"/>
          <p14:tracePt t="134309" x="8261350" y="4205288"/>
          <p14:tracePt t="134326" x="8261350" y="4179888"/>
          <p14:tracePt t="134342" x="8261350" y="4167188"/>
          <p14:tracePt t="134360" x="8261350" y="4154488"/>
          <p14:tracePt t="134376" x="8261350" y="4141788"/>
          <p14:tracePt t="134557" x="8261350" y="4179888"/>
          <p14:tracePt t="134565" x="8261350" y="4205288"/>
          <p14:tracePt t="134576" x="8261350" y="4230688"/>
          <p14:tracePt t="134594" x="8261350" y="4305300"/>
          <p14:tracePt t="134597" x="8261350" y="4330700"/>
          <p14:tracePt t="134610" x="8261350" y="4354513"/>
          <p14:tracePt t="134612" x="8261350" y="4379913"/>
          <p14:tracePt t="134627" x="8261350" y="4392613"/>
          <p14:tracePt t="134629" x="8261350" y="4405313"/>
          <p14:tracePt t="134644" x="8261350" y="4418013"/>
          <p14:tracePt t="134661" x="8261350" y="4443413"/>
          <p14:tracePt t="134765" x="8274050" y="4443413"/>
          <p14:tracePt t="134773" x="8286750" y="4443413"/>
          <p14:tracePt t="134782" x="8299450" y="4443413"/>
          <p14:tracePt t="134797" x="8324850" y="4405313"/>
          <p14:tracePt t="134811" x="8324850" y="4379913"/>
          <p14:tracePt t="134813" x="8335963" y="4341813"/>
          <p14:tracePt t="134829" x="8348663" y="4292600"/>
          <p14:tracePt t="134845" x="8348663" y="4241800"/>
          <p14:tracePt t="134861" x="8348663" y="4192588"/>
          <p14:tracePt t="134877" x="8348663" y="4141788"/>
          <p14:tracePt t="134894" x="8299450" y="4079875"/>
          <p14:tracePt t="134910" x="8248650" y="4054475"/>
          <p14:tracePt t="134927" x="8199438" y="4041775"/>
          <p14:tracePt t="134944" x="8161338" y="4017963"/>
          <p14:tracePt t="134961" x="8148638" y="4017963"/>
          <p14:tracePt t="135125" x="8161338" y="4029075"/>
          <p14:tracePt t="135133" x="8174038" y="4041775"/>
          <p14:tracePt t="135145" x="8186738" y="4067175"/>
          <p14:tracePt t="135161" x="8212138" y="4105275"/>
          <p14:tracePt t="135178" x="8223250" y="4105275"/>
          <p14:tracePt t="135181" x="8223250" y="4117975"/>
          <p14:tracePt t="135349" x="8223250" y="4129088"/>
          <p14:tracePt t="135357" x="8223250" y="4141788"/>
          <p14:tracePt t="135365" x="8223250" y="4154488"/>
          <p14:tracePt t="135379" x="8212138" y="4192588"/>
          <p14:tracePt t="135381" x="8199438" y="4217988"/>
          <p14:tracePt t="135395" x="8174038" y="4241800"/>
          <p14:tracePt t="135397" x="8161338" y="4267200"/>
          <p14:tracePt t="135412" x="8123238" y="4305300"/>
          <p14:tracePt t="135429" x="8086725" y="4330700"/>
          <p14:tracePt t="135446" x="8086725" y="4341813"/>
          <p14:tracePt t="135463" x="8061325" y="4341813"/>
          <p14:tracePt t="135479" x="8061325" y="4367213"/>
          <p14:tracePt t="135510" x="8061325" y="4379913"/>
          <p14:tracePt t="135525" x="8074025" y="4379913"/>
          <p14:tracePt t="135533" x="8086725" y="4379913"/>
          <p14:tracePt t="135546" x="8099425" y="4379913"/>
          <p14:tracePt t="135551" x="8110538" y="4379913"/>
          <p14:tracePt t="135563" x="8123238" y="4392613"/>
          <p14:tracePt t="135725" x="8123238" y="4405313"/>
          <p14:tracePt t="135733" x="8135938" y="4405313"/>
          <p14:tracePt t="135747" x="8148638" y="4418013"/>
          <p14:tracePt t="135764" x="8148638" y="4430713"/>
          <p14:tracePt t="135789" x="8148638" y="4443413"/>
          <p14:tracePt t="135805" x="8161338" y="4443413"/>
          <p14:tracePt t="135821" x="8174038" y="4443413"/>
          <p14:tracePt t="135830" x="8174038" y="4454525"/>
          <p14:tracePt t="135847" x="8212138" y="4467225"/>
          <p14:tracePt t="135863" x="8223250" y="4479925"/>
          <p14:tracePt t="135879" x="8261350" y="4479925"/>
          <p14:tracePt t="135897" x="8335963" y="4479925"/>
          <p14:tracePt t="135913" x="8399463" y="4479925"/>
          <p14:tracePt t="135916" x="8424863" y="4479925"/>
          <p14:tracePt t="135930" x="8435975" y="4479925"/>
          <p14:tracePt t="135933" x="8461375" y="4479925"/>
          <p14:tracePt t="135948" x="8499475" y="4467225"/>
          <p14:tracePt t="135950" x="8499475" y="4454525"/>
          <p14:tracePt t="135964" x="8512175" y="4443413"/>
          <p14:tracePt t="135980" x="8512175" y="4430713"/>
          <p14:tracePt t="136053" x="8512175" y="4418013"/>
          <p14:tracePt t="136077" x="8512175" y="4405313"/>
          <p14:tracePt t="136085" x="8512175" y="4392613"/>
          <p14:tracePt t="136149" x="8512175" y="4379913"/>
          <p14:tracePt t="136229" x="8512175" y="4392613"/>
          <p14:tracePt t="136237" x="8512175" y="4405313"/>
          <p14:tracePt t="136247" x="8512175" y="4430713"/>
          <p14:tracePt t="136264" x="8599488" y="4479925"/>
          <p14:tracePt t="136281" x="8763000" y="4543425"/>
          <p14:tracePt t="136298" x="8924925" y="4592638"/>
          <p14:tracePt t="136301" x="8975725" y="4605338"/>
          <p14:tracePt t="136315" x="9024938" y="4605338"/>
          <p14:tracePt t="136317" x="9063038" y="4618038"/>
          <p14:tracePt t="136332" x="9099550" y="4618038"/>
          <p14:tracePt t="136348" x="9112250" y="4618038"/>
          <p14:tracePt t="136583" x="9112250" y="4630738"/>
          <p14:tracePt t="136588" x="9124950" y="4656138"/>
          <p14:tracePt t="136600" x="9163050" y="4679950"/>
          <p14:tracePt t="136616" x="9301163" y="4779963"/>
          <p14:tracePt t="136633" x="9501188" y="4868863"/>
          <p14:tracePt t="136650" x="9688513" y="4981575"/>
          <p14:tracePt t="136653" x="9763125" y="5030788"/>
          <p14:tracePt t="136666" x="9826625" y="5068888"/>
          <p14:tracePt t="136683" x="9901238" y="5105400"/>
          <p14:tracePt t="136685" x="9913938" y="5118100"/>
          <p14:tracePt t="136701" x="9939338" y="5130800"/>
          <p14:tracePt t="136716" x="9939338" y="5156200"/>
          <p14:tracePt t="136733" x="9952038" y="5168900"/>
          <p14:tracePt t="136782" x="9939338" y="5168900"/>
          <p14:tracePt t="136788" x="9901238" y="5168900"/>
          <p14:tracePt t="136798" x="9863138" y="5156200"/>
          <p14:tracePt t="136815" x="9839325" y="5156200"/>
          <p14:tracePt t="136926" x="9839325" y="5143500"/>
          <p14:tracePt t="136933" x="9839325" y="5118100"/>
          <p14:tracePt t="136941" x="9852025" y="5092700"/>
          <p14:tracePt t="136949" x="9863138" y="5068888"/>
          <p14:tracePt t="136967" x="9888538" y="5030788"/>
          <p14:tracePt t="136983" x="9901238" y="5030788"/>
          <p14:tracePt t="137013" x="9875838" y="5030788"/>
          <p14:tracePt t="137021" x="9826625" y="5030788"/>
          <p14:tracePt t="137033" x="9775825" y="5030788"/>
          <p14:tracePt t="137036" x="9750425" y="5030788"/>
          <p14:tracePt t="137050" x="9726613" y="5030788"/>
          <p14:tracePt t="137052" x="9701213" y="5030788"/>
          <p14:tracePt t="137066" x="9688513" y="5030788"/>
          <p14:tracePt t="137083" x="9675813" y="5030788"/>
          <p14:tracePt t="137133" x="9675813" y="5018088"/>
          <p14:tracePt t="137150" x="9663113" y="5018088"/>
          <p14:tracePt t="137157" x="9650413" y="5018088"/>
          <p14:tracePt t="137166" x="9637713" y="5018088"/>
          <p14:tracePt t="137183" x="9613900" y="5005388"/>
          <p14:tracePt t="137200" x="9588500" y="4992688"/>
          <p14:tracePt t="137217" x="9563100" y="4992688"/>
          <p14:tracePt t="137233" x="9513888" y="4992688"/>
          <p14:tracePt t="137236" x="9475788" y="4992688"/>
          <p14:tracePt t="137250" x="9450388" y="4992688"/>
          <p14:tracePt t="137253" x="9424988" y="4992688"/>
          <p14:tracePt t="137267" x="9401175" y="4992688"/>
          <p14:tracePt t="137284" x="9375775" y="4992688"/>
          <p14:tracePt t="137396" x="9401175" y="4992688"/>
          <p14:tracePt t="137404" x="9437688" y="4981575"/>
          <p14:tracePt t="137417" x="9475788" y="4981575"/>
          <p14:tracePt t="137420" x="9513888" y="4981575"/>
          <p14:tracePt t="137434" x="9550400" y="4981575"/>
          <p14:tracePt t="137451" x="9588500" y="4981575"/>
          <p14:tracePt t="137453" x="9613900" y="4968875"/>
          <p14:tracePt t="137468" x="9626600" y="4968875"/>
          <p14:tracePt t="137613" x="9613900" y="4968875"/>
          <p14:tracePt t="137621" x="9588500" y="4968875"/>
          <p14:tracePt t="137635" x="9563100" y="4968875"/>
          <p14:tracePt t="137637" x="9525000" y="4968875"/>
          <p14:tracePt t="137653" x="9475788" y="4968875"/>
          <p14:tracePt t="137669" x="9450388" y="4968875"/>
          <p14:tracePt t="137685" x="9424988" y="4968875"/>
          <p14:tracePt t="137701" x="9413875" y="4968875"/>
          <p14:tracePt t="137853" x="9450388" y="4968875"/>
          <p14:tracePt t="137861" x="9525000" y="4956175"/>
          <p14:tracePt t="137869" x="9588500" y="4943475"/>
          <p14:tracePt t="137885" x="9775825" y="4930775"/>
          <p14:tracePt t="137903" x="9952038" y="4905375"/>
          <p14:tracePt t="137918" x="10064750" y="4879975"/>
          <p14:tracePt t="137935" x="10101263" y="4879975"/>
          <p14:tracePt t="137952" x="10113963" y="4879975"/>
          <p14:tracePt t="138029" x="10113963" y="4868863"/>
          <p14:tracePt t="138037" x="10088563" y="4856163"/>
          <p14:tracePt t="138053" x="9975850" y="4856163"/>
          <p14:tracePt t="138070" x="9826625" y="4856163"/>
          <p14:tracePt t="138086" x="9650413" y="4856163"/>
          <p14:tracePt t="138102" x="9513888" y="4856163"/>
          <p14:tracePt t="138119" x="9401175" y="4856163"/>
          <p14:tracePt t="138136" x="9337675" y="4856163"/>
          <p14:tracePt t="138153" x="9288463" y="4868863"/>
          <p14:tracePt t="138157" x="9275763" y="4868863"/>
          <p14:tracePt t="138261" x="9288463" y="4868863"/>
          <p14:tracePt t="138270" x="9324975" y="4868863"/>
          <p14:tracePt t="138277" x="9363075" y="4879975"/>
          <p14:tracePt t="138286" x="9401175" y="4879975"/>
          <p14:tracePt t="138302" x="9501188" y="4879975"/>
          <p14:tracePt t="138319" x="9588500" y="4879975"/>
          <p14:tracePt t="138336" x="9637713" y="4879975"/>
          <p14:tracePt t="138353" x="9650413" y="4879975"/>
          <p14:tracePt t="138437" x="9637713" y="4879975"/>
          <p14:tracePt t="138445" x="9588500" y="4879975"/>
          <p14:tracePt t="138453" x="9513888" y="4879975"/>
          <p14:tracePt t="138470" x="9363075" y="4879975"/>
          <p14:tracePt t="138487" x="9237663" y="4879975"/>
          <p14:tracePt t="138503" x="9150350" y="4879975"/>
          <p14:tracePt t="138520" x="9112250" y="4879975"/>
          <p14:tracePt t="138537" x="9088438" y="4879975"/>
          <p14:tracePt t="138645" x="9124950" y="4879975"/>
          <p14:tracePt t="138653" x="9175750" y="4879975"/>
          <p14:tracePt t="138660" x="9250363" y="4868863"/>
          <p14:tracePt t="138671" x="9337675" y="4856163"/>
          <p14:tracePt t="138687" x="9513888" y="4856163"/>
          <p14:tracePt t="138704" x="9637713" y="4830763"/>
          <p14:tracePt t="138721" x="9726613" y="4830763"/>
          <p14:tracePt t="138724" x="9763125" y="4830763"/>
          <p14:tracePt t="138738" x="9775825" y="4830763"/>
          <p14:tracePt t="138754" x="9788525" y="4830763"/>
          <p14:tracePt t="138861" x="9763125" y="4830763"/>
          <p14:tracePt t="138869" x="9713913" y="4830763"/>
          <p14:tracePt t="138877" x="9637713" y="4830763"/>
          <p14:tracePt t="138888" x="9537700" y="4830763"/>
          <p14:tracePt t="138906" x="9350375" y="4830763"/>
          <p14:tracePt t="138909" x="9288463" y="4830763"/>
          <p14:tracePt t="138921" x="9212263" y="4830763"/>
          <p14:tracePt t="138924" x="9163050" y="4830763"/>
          <p14:tracePt t="138938" x="9137650" y="4830763"/>
          <p14:tracePt t="138941" x="9124950" y="4830763"/>
          <p14:tracePt t="138955" x="9112250" y="4830763"/>
          <p14:tracePt t="139053" x="9124950" y="4830763"/>
          <p14:tracePt t="139061" x="9163050" y="4818063"/>
          <p14:tracePt t="139071" x="9212263" y="4818063"/>
          <p14:tracePt t="139088" x="9288463" y="4818063"/>
          <p14:tracePt t="139105" x="9350375" y="4818063"/>
          <p14:tracePt t="139109" x="9363075" y="4818063"/>
          <p14:tracePt t="139756" x="9350375" y="4818063"/>
          <p14:tracePt t="139765" x="9312275" y="4818063"/>
          <p14:tracePt t="139773" x="9275763" y="4805363"/>
          <p14:tracePt t="139790" x="9199563" y="4779963"/>
          <p14:tracePt t="139806" x="9150350" y="4779963"/>
          <p14:tracePt t="139823" x="9137650" y="4779963"/>
          <p14:tracePt t="139877" x="9163050" y="4779963"/>
          <p14:tracePt t="139885" x="9224963" y="4779963"/>
          <p14:tracePt t="139895" x="9288463" y="4779963"/>
          <p14:tracePt t="139909" x="9424988" y="4779963"/>
          <p14:tracePt t="139926" x="9550400" y="4779963"/>
          <p14:tracePt t="139941" x="9650413" y="4779963"/>
          <p14:tracePt t="139958" x="9701213" y="4779963"/>
          <p14:tracePt t="139974" x="9726613" y="4779963"/>
          <p14:tracePt t="139990" x="9739313" y="4779963"/>
          <p14:tracePt t="140133" x="9739313" y="4756150"/>
          <p14:tracePt t="140141" x="9739313" y="4730750"/>
          <p14:tracePt t="140149" x="9726613" y="4705350"/>
          <p14:tracePt t="140158" x="9726613" y="4679950"/>
          <p14:tracePt t="140174" x="9713913" y="4630738"/>
          <p14:tracePt t="140191" x="9701213" y="4605338"/>
          <p14:tracePt t="140285" x="9713913" y="4618038"/>
          <p14:tracePt t="140293" x="9750425" y="4656138"/>
          <p14:tracePt t="140309" x="9788525" y="4718050"/>
          <p14:tracePt t="140326" x="9826625" y="4756150"/>
          <p14:tracePt t="140342" x="9826625" y="4768850"/>
          <p14:tracePt t="140358" x="9826625" y="4779963"/>
          <p14:tracePt t="140445" x="9801225" y="4779963"/>
          <p14:tracePt t="140453" x="9750425" y="4768850"/>
          <p14:tracePt t="140460" x="9688513" y="4756150"/>
          <p14:tracePt t="140476" x="9550400" y="4730750"/>
          <p14:tracePt t="140493" x="9424988" y="4718050"/>
          <p14:tracePt t="140509" x="9388475" y="4705350"/>
          <p14:tracePt t="140526" x="9375775" y="4705350"/>
          <p14:tracePt t="140589" x="9401175" y="4705350"/>
          <p14:tracePt t="140597" x="9437688" y="4705350"/>
          <p14:tracePt t="140609" x="9488488" y="4705350"/>
          <p14:tracePt t="140613" x="9537700" y="4705350"/>
          <p14:tracePt t="140625" x="9575800" y="4705350"/>
          <p14:tracePt t="140629" x="9613900" y="4705350"/>
          <p14:tracePt t="140643" x="9637713" y="4705350"/>
          <p14:tracePt t="140645" x="9663113" y="4705350"/>
          <p14:tracePt t="140660" x="9675813" y="4705350"/>
          <p14:tracePt t="140757" x="9663113" y="4705350"/>
          <p14:tracePt t="140765" x="9626600" y="4705350"/>
          <p14:tracePt t="140777" x="9588500" y="4705350"/>
          <p14:tracePt t="140781" x="9537700" y="4705350"/>
          <p14:tracePt t="140793" x="9488488" y="4705350"/>
          <p14:tracePt t="140810" x="9437688" y="4705350"/>
          <p14:tracePt t="140813" x="9424988" y="4705350"/>
          <p14:tracePt t="140909" x="9437688" y="4705350"/>
          <p14:tracePt t="140917" x="9463088" y="4705350"/>
          <p14:tracePt t="140927" x="9488488" y="4705350"/>
          <p14:tracePt t="140942" x="9537700" y="4692650"/>
          <p14:tracePt t="141005" x="9525000" y="4692650"/>
          <p14:tracePt t="141012" x="9488488" y="4692650"/>
          <p14:tracePt t="141028" x="9437688" y="4692650"/>
          <p14:tracePt t="141030" x="9375775" y="4692650"/>
          <p14:tracePt t="141044" x="9250363" y="4692650"/>
          <p14:tracePt t="141061" x="9199563" y="4692650"/>
          <p14:tracePt t="141141" x="9199563" y="4705350"/>
          <p14:tracePt t="141148" x="9199563" y="4718050"/>
          <p14:tracePt t="141161" x="9250363" y="4718050"/>
          <p14:tracePt t="141178" x="9375775" y="4730750"/>
          <p14:tracePt t="141180" x="9437688" y="4730750"/>
          <p14:tracePt t="141194" x="9501188" y="4730750"/>
          <p14:tracePt t="141197" x="9550400" y="4730750"/>
          <p14:tracePt t="141211" x="9575800" y="4730750"/>
          <p14:tracePt t="141213" x="9601200" y="4730750"/>
          <p14:tracePt t="141228" x="9613900" y="4730750"/>
          <p14:tracePt t="141317" x="9588500" y="4730750"/>
          <p14:tracePt t="141325" x="9513888" y="4730750"/>
          <p14:tracePt t="141333" x="9413875" y="4730750"/>
          <p14:tracePt t="141344" x="9288463" y="4743450"/>
          <p14:tracePt t="141361" x="9075738" y="4768850"/>
          <p14:tracePt t="141378" x="8937625" y="4779963"/>
          <p14:tracePt t="141381" x="8912225" y="4779963"/>
          <p14:tracePt t="141394" x="8886825" y="4792663"/>
          <p14:tracePt t="141397" x="8886825" y="4805363"/>
          <p14:tracePt t="141453" x="8899525" y="4805363"/>
          <p14:tracePt t="141462" x="8937625" y="4805363"/>
          <p14:tracePt t="141470" x="8975725" y="4805363"/>
          <p14:tracePt t="141480" x="9037638" y="4818063"/>
          <p14:tracePt t="141496" x="9150350" y="4818063"/>
          <p14:tracePt t="141512" x="9250363" y="4818063"/>
          <p14:tracePt t="141530" x="9324975" y="4818063"/>
          <p14:tracePt t="141533" x="9337675" y="4818063"/>
          <p14:tracePt t="141613" x="9288463" y="4818063"/>
          <p14:tracePt t="141621" x="9224963" y="4818063"/>
          <p14:tracePt t="141630" x="9150350" y="4818063"/>
          <p14:tracePt t="141647" x="8986838" y="4818063"/>
          <p14:tracePt t="141664" x="8912225" y="4818063"/>
          <p14:tracePt t="141680" x="8886825" y="4818063"/>
          <p14:tracePt t="141757" x="8899525" y="4818063"/>
          <p14:tracePt t="141764" x="8924925" y="4818063"/>
          <p14:tracePt t="141780" x="9037638" y="4818063"/>
          <p14:tracePt t="141797" x="9175750" y="4830763"/>
          <p14:tracePt t="141813" x="9275763" y="4843463"/>
          <p14:tracePt t="141829" x="9337675" y="4843463"/>
          <p14:tracePt t="141846" x="9350375" y="4843463"/>
          <p14:tracePt t="142045" x="9324975" y="4843463"/>
          <p14:tracePt t="142053" x="9288463" y="4843463"/>
          <p14:tracePt t="142062" x="9275763" y="4843463"/>
          <p14:tracePt t="142079" x="9250363" y="4843463"/>
          <p14:tracePt t="142096" x="9212263" y="4843463"/>
          <p14:tracePt t="142113" x="9175750" y="4856163"/>
          <p14:tracePt t="142129" x="9150350" y="4879975"/>
          <p14:tracePt t="142132" x="9112250" y="4879975"/>
          <p14:tracePt t="142147" x="9075738" y="4892675"/>
          <p14:tracePt t="142149" x="9037638" y="4905375"/>
          <p14:tracePt t="142163" x="8999538" y="4918075"/>
          <p14:tracePt t="142165" x="8963025" y="4930775"/>
          <p14:tracePt t="142181" x="8899525" y="4930775"/>
          <p14:tracePt t="142197" x="8837613" y="4956175"/>
          <p14:tracePt t="142214" x="8786813" y="4968875"/>
          <p14:tracePt t="142230" x="8763000" y="4968875"/>
          <p14:tracePt t="142253" x="8750300" y="4968875"/>
          <p14:tracePt t="142421" x="8763000" y="4968875"/>
          <p14:tracePt t="142430" x="8774113" y="4968875"/>
          <p14:tracePt t="142437" x="8786813" y="4968875"/>
          <p14:tracePt t="142447" x="8799513" y="4968875"/>
          <p14:tracePt t="142464" x="8812213" y="4968875"/>
          <p14:tracePt t="142480" x="8824913" y="4968875"/>
          <p14:tracePt t="142605" x="8837613" y="4968875"/>
          <p14:tracePt t="142621" x="8850313" y="4968875"/>
          <p14:tracePt t="142629" x="8863013" y="4968875"/>
          <p14:tracePt t="142637" x="8874125" y="4968875"/>
          <p14:tracePt t="142647" x="8899525" y="4956175"/>
          <p14:tracePt t="142664" x="8963025" y="4956175"/>
          <p14:tracePt t="142681" x="9024938" y="4930775"/>
          <p14:tracePt t="142698" x="9112250" y="4930775"/>
          <p14:tracePt t="142701" x="9163050" y="4918075"/>
          <p14:tracePt t="142716" x="9275763" y="4905375"/>
          <p14:tracePt t="142732" x="9337675" y="4905375"/>
          <p14:tracePt t="142749" x="9401175" y="4905375"/>
          <p14:tracePt t="142765" x="9450388" y="4905375"/>
          <p14:tracePt t="142781" x="9463088" y="4905375"/>
          <p14:tracePt t="142973" x="9437688" y="4905375"/>
          <p14:tracePt t="142981" x="9413875" y="4905375"/>
          <p14:tracePt t="142989" x="9388475" y="4905375"/>
          <p14:tracePt t="142998" x="9350375" y="4905375"/>
          <p14:tracePt t="143015" x="9288463" y="4905375"/>
          <p14:tracePt t="143032" x="9237663" y="4905375"/>
          <p14:tracePt t="143049" x="9199563" y="4905375"/>
          <p14:tracePt t="143065" x="9175750" y="4905375"/>
          <p14:tracePt t="143085" x="9163050" y="4905375"/>
          <p14:tracePt t="143197" x="9188450" y="4905375"/>
          <p14:tracePt t="143205" x="9212263" y="4905375"/>
          <p14:tracePt t="143215" x="9250363" y="4905375"/>
          <p14:tracePt t="143233" x="9312275" y="4905375"/>
          <p14:tracePt t="143249" x="9350375" y="4905375"/>
          <p14:tracePt t="143252" x="9375775" y="4905375"/>
          <p14:tracePt t="143373" x="9363075" y="4905375"/>
          <p14:tracePt t="143381" x="9324975" y="4918075"/>
          <p14:tracePt t="143389" x="9301163" y="4930775"/>
          <p14:tracePt t="143399" x="9275763" y="4930775"/>
          <p14:tracePt t="143417" x="9250363" y="4930775"/>
          <p14:tracePt t="143557" x="9275763" y="4930775"/>
          <p14:tracePt t="143566" x="9301163" y="4930775"/>
          <p14:tracePt t="143573" x="9337675" y="4930775"/>
          <p14:tracePt t="143583" x="9375775" y="4930775"/>
          <p14:tracePt t="143600" x="9424988" y="4930775"/>
          <p14:tracePt t="143616" x="9450388" y="4930775"/>
          <p14:tracePt t="144157" x="9463088" y="4930775"/>
          <p14:tracePt t="144173" x="9475788" y="4930775"/>
          <p14:tracePt t="144181" x="9488488" y="4930775"/>
          <p14:tracePt t="144188" x="9501188" y="4930775"/>
          <p14:tracePt t="144202" x="9525000" y="4930775"/>
          <p14:tracePt t="144204" x="9537700" y="4930775"/>
          <p14:tracePt t="144219" x="9550400" y="4930775"/>
          <p14:tracePt t="144221" x="9563100" y="4930775"/>
          <p14:tracePt t="144236" x="9575800" y="4930775"/>
          <p14:tracePt t="144253" x="9588500" y="4918075"/>
          <p14:tracePt t="144493" x="9575800" y="4918075"/>
          <p14:tracePt t="144502" x="9550400" y="4918075"/>
          <p14:tracePt t="144510" x="9525000" y="4918075"/>
          <p14:tracePt t="144519" x="9513888" y="4918075"/>
          <p14:tracePt t="144536" x="9463088" y="4918075"/>
          <p14:tracePt t="144553" x="9450388" y="4918075"/>
          <p14:tracePt t="144569" x="9437688" y="4918075"/>
          <p14:tracePt t="144653" x="9450388" y="4892675"/>
          <p14:tracePt t="144661" x="9475788" y="4868863"/>
          <p14:tracePt t="144670" x="9501188" y="4856163"/>
          <p14:tracePt t="144686" x="9563100" y="4818063"/>
          <p14:tracePt t="144703" x="9626600" y="4779963"/>
          <p14:tracePt t="144719" x="9637713" y="4756150"/>
          <p14:tracePt t="144736" x="9650413" y="4730750"/>
          <p14:tracePt t="144829" x="9626600" y="4730750"/>
          <p14:tracePt t="144837" x="9588500" y="4730750"/>
          <p14:tracePt t="144844" x="9537700" y="4730750"/>
          <p14:tracePt t="144854" x="9475788" y="4730750"/>
          <p14:tracePt t="144870" x="9375775" y="4730750"/>
          <p14:tracePt t="144887" x="9350375" y="4743450"/>
          <p14:tracePt t="144903" x="9324975" y="4743450"/>
          <p14:tracePt t="144957" x="9337675" y="4743450"/>
          <p14:tracePt t="144965" x="9363075" y="4743450"/>
          <p14:tracePt t="144973" x="9413875" y="4743450"/>
          <p14:tracePt t="144988" x="9550400" y="4743450"/>
          <p14:tracePt t="145005" x="9650413" y="4743450"/>
          <p14:tracePt t="145021" x="9713913" y="4743450"/>
          <p14:tracePt t="145037" x="9739313" y="4743450"/>
          <p14:tracePt t="145054" x="9750425" y="4743450"/>
          <p14:tracePt t="145157" x="9739313" y="4743450"/>
          <p14:tracePt t="145165" x="9713913" y="4743450"/>
          <p14:tracePt t="145173" x="9688513" y="4756150"/>
          <p14:tracePt t="145189" x="9626600" y="4756150"/>
          <p14:tracePt t="145205" x="9575800" y="4779963"/>
          <p14:tracePt t="145221" x="9550400" y="4779963"/>
          <p14:tracePt t="145237" x="9537700" y="4779963"/>
          <p14:tracePt t="145541" x="9537700" y="4792663"/>
          <p14:tracePt t="145549" x="9525000" y="4805363"/>
          <p14:tracePt t="145558" x="9513888" y="4805363"/>
          <p14:tracePt t="145573" x="9475788" y="4830763"/>
          <p14:tracePt t="145589" x="9424988" y="4830763"/>
          <p14:tracePt t="145606" x="9363075" y="4843463"/>
          <p14:tracePt t="145624" x="9312275" y="4856163"/>
          <p14:tracePt t="145638" x="9250363" y="4856163"/>
          <p14:tracePt t="145655" x="9175750" y="4879975"/>
          <p14:tracePt t="145672" x="9099550" y="4892675"/>
          <p14:tracePt t="145689" x="9024938" y="4905375"/>
          <p14:tracePt t="145692" x="8975725" y="4905375"/>
          <p14:tracePt t="145706" x="8912225" y="4905375"/>
          <p14:tracePt t="145709" x="8850313" y="4918075"/>
          <p14:tracePt t="145723" x="8786813" y="4930775"/>
          <p14:tracePt t="145725" x="8712200" y="4943475"/>
          <p14:tracePt t="145740" x="8574088" y="4968875"/>
          <p14:tracePt t="145757" x="8435975" y="4992688"/>
          <p14:tracePt t="145773" x="8312150" y="4992688"/>
          <p14:tracePt t="145790" x="8212138" y="4992688"/>
          <p14:tracePt t="145806" x="8074025" y="5018088"/>
          <p14:tracePt t="145822" x="7897813" y="5043488"/>
          <p14:tracePt t="145839" x="7697788" y="5068888"/>
          <p14:tracePt t="145856" x="7459663" y="5092700"/>
          <p14:tracePt t="145874" x="7185025" y="5130800"/>
          <p14:tracePt t="145877" x="7046913" y="5143500"/>
          <p14:tracePt t="145889" x="6921500" y="5156200"/>
          <p14:tracePt t="145893" x="6784975" y="5181600"/>
          <p14:tracePt t="145907" x="6659563" y="5205413"/>
          <p14:tracePt t="145909" x="6584950" y="5205413"/>
          <p14:tracePt t="145924" x="6421438" y="5218113"/>
          <p14:tracePt t="145941" x="6308725" y="5218113"/>
          <p14:tracePt t="145957" x="6183313" y="5243513"/>
          <p14:tracePt t="145973" x="6057900" y="5243513"/>
          <p14:tracePt t="145990" x="5957888" y="5256213"/>
          <p14:tracePt t="146006" x="5821363" y="5268913"/>
          <p14:tracePt t="146023" x="5695950" y="5268913"/>
          <p14:tracePt t="146040" x="5619750" y="5268913"/>
          <p14:tracePt t="146056" x="5570538" y="5268913"/>
          <p14:tracePt t="146073" x="5519738" y="5268913"/>
          <p14:tracePt t="146076" x="5507038" y="5268913"/>
          <p14:tracePt t="146090" x="5495925" y="5268913"/>
          <p14:tracePt t="146093" x="5470525" y="5268913"/>
          <p14:tracePt t="146107" x="5432425" y="5268913"/>
          <p14:tracePt t="146110" x="5419725" y="5268913"/>
          <p14:tracePt t="146125" x="5370513" y="5243513"/>
          <p14:tracePt t="146141" x="5332413" y="5230813"/>
          <p14:tracePt t="146157" x="5294313" y="5218113"/>
          <p14:tracePt t="146174" x="5270500" y="5205413"/>
          <p14:tracePt t="146190" x="5232400" y="5181600"/>
          <p14:tracePt t="146206" x="5181600" y="5156200"/>
          <p14:tracePt t="146224" x="5145088" y="5130800"/>
          <p14:tracePt t="146240" x="5106988" y="5118100"/>
          <p14:tracePt t="146257" x="5068888" y="5105400"/>
          <p14:tracePt t="146261" x="5057775" y="5092700"/>
          <p14:tracePt t="146273" x="5045075" y="5092700"/>
          <p14:tracePt t="146277" x="5019675" y="5092700"/>
          <p14:tracePt t="146290" x="5006975" y="5081588"/>
          <p14:tracePt t="146293" x="4994275" y="5068888"/>
          <p14:tracePt t="146307" x="4968875" y="5068888"/>
          <p14:tracePt t="146310" x="4956175" y="5068888"/>
          <p14:tracePt t="146324" x="4932363" y="5056188"/>
          <p14:tracePt t="146340" x="4906963" y="5056188"/>
          <p14:tracePt t="146357" x="4881563" y="5043488"/>
          <p14:tracePt t="146374" x="4843463" y="5030788"/>
          <p14:tracePt t="146390" x="4794250" y="5018088"/>
          <p14:tracePt t="146408" x="4719638" y="5005388"/>
          <p14:tracePt t="146425" x="4643438" y="4992688"/>
          <p14:tracePt t="146429" x="4606925" y="4981575"/>
          <p14:tracePt t="146441" x="4568825" y="4981575"/>
          <p14:tracePt t="146445" x="4530725" y="4968875"/>
          <p14:tracePt t="146459" x="4494213" y="4968875"/>
          <p14:tracePt t="146475" x="4418013" y="4943475"/>
          <p14:tracePt t="146477" x="4381500" y="4943475"/>
          <p14:tracePt t="146493" x="4268788" y="4918075"/>
          <p14:tracePt t="146510" x="4217988" y="4905375"/>
          <p14:tracePt t="146512" x="4168775" y="4892675"/>
          <p14:tracePt t="146526" x="4081463" y="4879975"/>
          <p14:tracePt t="146543" x="4017963" y="4879975"/>
          <p14:tracePt t="146560" x="3992563" y="4879975"/>
          <p14:tracePt t="146576" x="3979863" y="4879975"/>
          <p14:tracePt t="146592" x="3968750" y="4879975"/>
          <p14:tracePt t="146613" x="3956050" y="4879975"/>
          <p14:tracePt t="146629" x="3943350" y="4879975"/>
          <p14:tracePt t="146957" x="3992563" y="4879975"/>
          <p14:tracePt t="146965" x="4068763" y="4892675"/>
          <p14:tracePt t="146976" x="4130675" y="4892675"/>
          <p14:tracePt t="146992" x="4256088" y="4892675"/>
          <p14:tracePt t="147009" x="4418013" y="4905375"/>
          <p14:tracePt t="147012" x="4530725" y="4918075"/>
          <p14:tracePt t="147026" x="4606925" y="4918075"/>
          <p14:tracePt t="147029" x="4681538" y="4930775"/>
          <p14:tracePt t="147042" x="4768850" y="4943475"/>
          <p14:tracePt t="147045" x="4843463" y="4943475"/>
          <p14:tracePt t="147060" x="5006975" y="4943475"/>
          <p14:tracePt t="147077" x="5207000" y="4968875"/>
          <p14:tracePt t="147093" x="5445125" y="4968875"/>
          <p14:tracePt t="147110" x="5695950" y="4968875"/>
          <p14:tracePt t="147127" x="5932488" y="4968875"/>
          <p14:tracePt t="147142" x="6170613" y="4968875"/>
          <p14:tracePt t="147159" x="6370638" y="4968875"/>
          <p14:tracePt t="147177" x="6572250" y="4968875"/>
          <p14:tracePt t="147193" x="6808788" y="4968875"/>
          <p14:tracePt t="147197" x="6910388" y="4968875"/>
          <p14:tracePt t="147210" x="7010400" y="4968875"/>
          <p14:tracePt t="147213" x="7110413" y="4968875"/>
          <p14:tracePt t="147226" x="7210425" y="4956175"/>
          <p14:tracePt t="147229" x="7310438" y="4956175"/>
          <p14:tracePt t="147244" x="7510463" y="4956175"/>
          <p14:tracePt t="147260" x="7697788" y="4956175"/>
          <p14:tracePt t="147277" x="7848600" y="4956175"/>
          <p14:tracePt t="147293" x="7974013" y="4956175"/>
          <p14:tracePt t="147311" x="8074025" y="4956175"/>
          <p14:tracePt t="147327" x="8161338" y="4956175"/>
          <p14:tracePt t="147343" x="8212138" y="4956175"/>
          <p14:tracePt t="147360" x="8286750" y="4956175"/>
          <p14:tracePt t="147378" x="8361363" y="4956175"/>
          <p14:tracePt t="147381" x="8399463" y="4956175"/>
          <p14:tracePt t="147393" x="8435975" y="4956175"/>
          <p14:tracePt t="147396" x="8474075" y="4956175"/>
          <p14:tracePt t="147410" x="8524875" y="4956175"/>
          <p14:tracePt t="147413" x="8599488" y="4956175"/>
          <p14:tracePt t="147427" x="8650288" y="4956175"/>
          <p14:tracePt t="147429" x="8699500" y="4956175"/>
          <p14:tracePt t="147444" x="8824913" y="4956175"/>
          <p14:tracePt t="147461" x="8937625" y="4956175"/>
          <p14:tracePt t="147477" x="9063038" y="4956175"/>
          <p14:tracePt t="147495" x="9137650" y="4956175"/>
          <p14:tracePt t="147510" x="9212263" y="4956175"/>
          <p14:tracePt t="147526" x="9275763" y="4956175"/>
          <p14:tracePt t="147543" x="9324975" y="4956175"/>
          <p14:tracePt t="147561" x="9363075" y="4956175"/>
          <p14:tracePt t="147565" x="9401175" y="4956175"/>
          <p14:tracePt t="147578" x="9413875" y="4956175"/>
          <p14:tracePt t="147580" x="9424988" y="4956175"/>
          <p14:tracePt t="147594" x="9450388" y="4956175"/>
          <p14:tracePt t="147597" x="9488488" y="4956175"/>
          <p14:tracePt t="147611" x="9513888" y="4956175"/>
          <p14:tracePt t="147613" x="9537700" y="4956175"/>
          <p14:tracePt t="147628" x="9563100" y="4956175"/>
          <p14:tracePt t="147644" x="9601200" y="4956175"/>
          <p14:tracePt t="147661" x="9626600" y="4956175"/>
          <p14:tracePt t="147677" x="9637713" y="4956175"/>
          <p14:tracePt t="147694" x="9650413" y="4956175"/>
          <p14:tracePt t="148117" x="9637713" y="4956175"/>
          <p14:tracePt t="148125" x="9613900" y="4956175"/>
          <p14:tracePt t="148133" x="9575800" y="4956175"/>
          <p14:tracePt t="148145" x="9537700" y="4956175"/>
          <p14:tracePt t="148163" x="9463088" y="4981575"/>
          <p14:tracePt t="148165" x="9424988" y="4981575"/>
          <p14:tracePt t="148179" x="9401175" y="4981575"/>
          <p14:tracePt t="148181" x="9388475" y="4981575"/>
          <p14:tracePt t="148196" x="9350375" y="4992688"/>
          <p14:tracePt t="148213" x="9312275" y="4992688"/>
          <p14:tracePt t="148229" x="9288463" y="4992688"/>
          <p14:tracePt t="148247" x="9275763" y="4992688"/>
          <p14:tracePt t="148262" x="9237663" y="4992688"/>
          <p14:tracePt t="148278" x="9199563" y="5005388"/>
          <p14:tracePt t="148296" x="9150350" y="5018088"/>
          <p14:tracePt t="148312" x="9075738" y="5018088"/>
          <p14:tracePt t="148329" x="8975725" y="5030788"/>
          <p14:tracePt t="148333" x="8912225" y="5030788"/>
          <p14:tracePt t="148347" x="8863013" y="5030788"/>
          <p14:tracePt t="148350" x="8812213" y="5030788"/>
          <p14:tracePt t="148363" x="8763000" y="5030788"/>
          <p14:tracePt t="148365" x="8712200" y="5043488"/>
          <p14:tracePt t="148380" x="8624888" y="5056188"/>
          <p14:tracePt t="148396" x="8524875" y="5056188"/>
          <p14:tracePt t="148413" x="8448675" y="5056188"/>
          <p14:tracePt t="148430" x="8348663" y="5056188"/>
          <p14:tracePt t="148446" x="8274050" y="5056188"/>
          <p14:tracePt t="148462" x="8161338" y="5068888"/>
          <p14:tracePt t="148479" x="8023225" y="5081588"/>
          <p14:tracePt t="148497" x="7897813" y="5105400"/>
          <p14:tracePt t="148513" x="7785100" y="5105400"/>
          <p14:tracePt t="148529" x="7710488" y="5118100"/>
          <p14:tracePt t="148532" x="7673975" y="5118100"/>
          <p14:tracePt t="148547" x="7648575" y="5118100"/>
          <p14:tracePt t="148550" x="7623175" y="5118100"/>
          <p14:tracePt t="148565" x="7572375" y="5118100"/>
          <p14:tracePt t="148580" x="7548563" y="5118100"/>
          <p14:tracePt t="148597" x="7535863" y="5118100"/>
          <p14:tracePt t="148613" x="7523163" y="5118100"/>
          <p14:tracePt t="148630" x="7510463" y="5118100"/>
          <p14:tracePt t="148647" x="7497763" y="5118100"/>
          <p14:tracePt t="148773" x="7485063" y="5118100"/>
          <p14:tracePt t="148789" x="7472363" y="5130800"/>
          <p14:tracePt t="148813" x="7459663" y="5130800"/>
          <p14:tracePt t="148820" x="7448550" y="5130800"/>
          <p14:tracePt t="148837" x="7435850" y="5130800"/>
          <p14:tracePt t="148853" x="7423150" y="5130800"/>
          <p14:tracePt t="148869" x="7410450" y="5130800"/>
          <p14:tracePt t="148880" x="7397750" y="5130800"/>
          <p14:tracePt t="148897" x="7385050" y="5130800"/>
          <p14:tracePt t="148914" x="7372350" y="5143500"/>
          <p14:tracePt t="148917" x="7359650" y="5156200"/>
          <p14:tracePt t="148932" x="7323138" y="5156200"/>
          <p14:tracePt t="148948" x="7259638" y="5156200"/>
          <p14:tracePt t="148965" x="7210425" y="5168900"/>
          <p14:tracePt t="148981" x="7146925" y="5181600"/>
          <p14:tracePt t="148998" x="7072313" y="5194300"/>
          <p14:tracePt t="149014" x="6997700" y="5205413"/>
          <p14:tracePt t="149030" x="6946900" y="5230813"/>
          <p14:tracePt t="149047" x="6897688" y="5230813"/>
          <p14:tracePt t="149065" x="6872288" y="5243513"/>
          <p14:tracePt t="149069" x="6859588" y="5243513"/>
          <p14:tracePt t="149081" x="6821488" y="5256213"/>
          <p14:tracePt t="149085" x="6797675" y="5256213"/>
          <p14:tracePt t="149099" x="6772275" y="5256213"/>
          <p14:tracePt t="149101" x="6734175" y="5256213"/>
          <p14:tracePt t="149116" x="6708775" y="5268913"/>
          <p14:tracePt t="149118" x="6684963" y="5281613"/>
          <p14:tracePt t="149133" x="6608763" y="5281613"/>
          <p14:tracePt t="149149" x="6559550" y="5294313"/>
          <p14:tracePt t="149165" x="6508750" y="5294313"/>
          <p14:tracePt t="149182" x="6472238" y="5294313"/>
          <p14:tracePt t="149198" x="6421438" y="5294313"/>
          <p14:tracePt t="149214" x="6383338" y="5294313"/>
          <p14:tracePt t="149231" x="6321425" y="5294313"/>
          <p14:tracePt t="149249" x="6208713" y="5294313"/>
          <p14:tracePt t="149252" x="6134100" y="5294313"/>
          <p14:tracePt t="149265" x="6045200" y="5281613"/>
          <p14:tracePt t="149269" x="5945188" y="5281613"/>
          <p14:tracePt t="149282" x="5832475" y="5281613"/>
          <p14:tracePt t="149284" x="5719763" y="5281613"/>
          <p14:tracePt t="149299" x="5595938" y="5281613"/>
          <p14:tracePt t="149301" x="5483225" y="5281613"/>
          <p14:tracePt t="149317" x="5294313" y="5281613"/>
          <p14:tracePt t="149332" x="5194300" y="5281613"/>
          <p14:tracePt t="149349" x="5106988" y="5281613"/>
          <p14:tracePt t="149366" x="5057775" y="5281613"/>
          <p14:tracePt t="149382" x="5006975" y="5281613"/>
          <p14:tracePt t="149413" x="4994275" y="5281613"/>
          <p14:tracePt t="149933" x="5019675" y="5268913"/>
          <p14:tracePt t="149940" x="5032375" y="5256213"/>
          <p14:tracePt t="149950" x="5045075" y="5256213"/>
          <p14:tracePt t="149966" x="5057775" y="5243513"/>
          <p14:tracePt t="149983" x="5068888" y="5243513"/>
          <p14:tracePt t="150000" x="5068888" y="5230813"/>
          <p14:tracePt t="150017" x="5094288" y="5205413"/>
          <p14:tracePt t="150034" x="5119688" y="5205413"/>
          <p14:tracePt t="150037" x="5145088" y="5194300"/>
          <p14:tracePt t="150050" x="5157788" y="5181600"/>
          <p14:tracePt t="150052" x="5170488" y="5181600"/>
          <p14:tracePt t="150067" x="5181600" y="5168900"/>
          <p14:tracePt t="150069" x="5194300" y="5156200"/>
          <p14:tracePt t="150084" x="5219700" y="5156200"/>
          <p14:tracePt t="150101" x="5245100" y="5143500"/>
          <p14:tracePt t="150117" x="5281613" y="5130800"/>
          <p14:tracePt t="150134" x="5319713" y="5105400"/>
          <p14:tracePt t="150150" x="5383213" y="5068888"/>
          <p14:tracePt t="150167" x="5432425" y="5030788"/>
          <p14:tracePt t="150184" x="5495925" y="4992688"/>
          <p14:tracePt t="150200" x="5519738" y="4956175"/>
          <p14:tracePt t="150217" x="5532438" y="4930775"/>
          <p14:tracePt t="150220" x="5532438" y="4918075"/>
          <p14:tracePt t="150235" x="5545138" y="4905375"/>
          <p14:tracePt t="150238" x="5545138" y="4892675"/>
          <p14:tracePt t="150252" x="5545138" y="4879975"/>
          <p14:tracePt t="150268" x="5570538" y="4843463"/>
          <p14:tracePt t="150285" x="5570538" y="4805363"/>
          <p14:tracePt t="150301" x="5570538" y="4792663"/>
          <p14:tracePt t="150318" x="5570538" y="4768850"/>
          <p14:tracePt t="150334" x="5583238" y="4756150"/>
          <p14:tracePt t="150351" x="5583238" y="4718050"/>
          <p14:tracePt t="150368" x="5583238" y="4692650"/>
          <p14:tracePt t="150385" x="5583238" y="4656138"/>
          <p14:tracePt t="150388" x="5583238" y="4643438"/>
          <p14:tracePt t="150402" x="5583238" y="4618038"/>
          <p14:tracePt t="150405" x="5583238" y="4605338"/>
          <p14:tracePt t="150418" x="5583238" y="4579938"/>
          <p14:tracePt t="150421" x="5583238" y="4554538"/>
          <p14:tracePt t="150436" x="5595938" y="4518025"/>
          <p14:tracePt t="150452" x="5595938" y="4492625"/>
          <p14:tracePt t="150470" x="5619750" y="4430713"/>
          <p14:tracePt t="150485" x="5619750" y="4392613"/>
          <p14:tracePt t="150502" x="5657850" y="4341813"/>
          <p14:tracePt t="150519" x="5683250" y="4305300"/>
          <p14:tracePt t="150534" x="5732463" y="4267200"/>
          <p14:tracePt t="150551" x="5795963" y="4230688"/>
          <p14:tracePt t="150568" x="5870575" y="4217988"/>
          <p14:tracePt t="150585" x="5945188" y="4192588"/>
          <p14:tracePt t="150588" x="5995988" y="4179888"/>
          <p14:tracePt t="150602" x="6034088" y="4179888"/>
          <p14:tracePt t="150604" x="6083300" y="4167188"/>
          <p14:tracePt t="150619" x="6134100" y="4167188"/>
          <p14:tracePt t="150621" x="6196013" y="4167188"/>
          <p14:tracePt t="150635" x="6259513" y="4167188"/>
          <p14:tracePt t="150637" x="6334125" y="4154488"/>
          <p14:tracePt t="150652" x="6483350" y="4141788"/>
          <p14:tracePt t="150669" x="6659563" y="4141788"/>
          <p14:tracePt t="150685" x="6859588" y="4141788"/>
          <p14:tracePt t="150703" x="7021513" y="4141788"/>
          <p14:tracePt t="150718" x="7223125" y="4141788"/>
          <p14:tracePt t="150735" x="7459663" y="4141788"/>
          <p14:tracePt t="150752" x="7697788" y="4141788"/>
          <p14:tracePt t="150769" x="7897813" y="4141788"/>
          <p14:tracePt t="150773" x="7999413" y="4141788"/>
          <p14:tracePt t="150786" x="8099425" y="4129088"/>
          <p14:tracePt t="150789" x="8199438" y="4117975"/>
          <p14:tracePt t="150803" x="8286750" y="4117975"/>
          <p14:tracePt t="150805" x="8374063" y="4117975"/>
          <p14:tracePt t="150820" x="8548688" y="4117975"/>
          <p14:tracePt t="150837" x="8686800" y="4117975"/>
          <p14:tracePt t="150853" x="8824913" y="4117975"/>
          <p14:tracePt t="150870" x="8924925" y="4117975"/>
          <p14:tracePt t="150886" x="9012238" y="4117975"/>
          <p14:tracePt t="150902" x="9137650" y="4117975"/>
          <p14:tracePt t="150919" x="9275763" y="4117975"/>
          <p14:tracePt t="150936" x="9437688" y="4117975"/>
          <p14:tracePt t="150952" x="9575800" y="4117975"/>
          <p14:tracePt t="150969" x="9675813" y="4117975"/>
          <p14:tracePt t="150973" x="9713913" y="4117975"/>
          <p14:tracePt t="150987" x="9739313" y="4117975"/>
          <p14:tracePt t="150989" x="9775825" y="4117975"/>
          <p14:tracePt t="151003" x="9801225" y="4117975"/>
          <p14:tracePt t="151005" x="9839325" y="4117975"/>
          <p14:tracePt t="151020" x="9875838" y="4117975"/>
          <p14:tracePt t="151037" x="9913938" y="4117975"/>
          <p14:tracePt t="151053" x="9939338" y="4129088"/>
          <p14:tracePt t="151070" x="9975850" y="4167188"/>
          <p14:tracePt t="151086" x="10013950" y="4205288"/>
          <p14:tracePt t="151103" x="10052050" y="4267200"/>
          <p14:tracePt t="151120" x="10075863" y="4318000"/>
          <p14:tracePt t="151137" x="10075863" y="4341813"/>
          <p14:tracePt t="151140" x="10075863" y="4367213"/>
          <p14:tracePt t="151153" x="10088563" y="4392613"/>
          <p14:tracePt t="151156" x="10101263" y="4430713"/>
          <p14:tracePt t="151170" x="10101263" y="4454525"/>
          <p14:tracePt t="151172" x="10101263" y="4479925"/>
          <p14:tracePt t="151187" x="10101263" y="4505325"/>
          <p14:tracePt t="151189" x="10101263" y="4518025"/>
          <p14:tracePt t="151204" x="10101263" y="4554538"/>
          <p14:tracePt t="151221" x="10101263" y="4579938"/>
          <p14:tracePt t="151237" x="10101263" y="4618038"/>
          <p14:tracePt t="151253" x="10088563" y="4656138"/>
          <p14:tracePt t="151270" x="10075863" y="4667250"/>
          <p14:tracePt t="151286" x="10026650" y="4705350"/>
          <p14:tracePt t="151303" x="9963150" y="4730750"/>
          <p14:tracePt t="151320" x="9913938" y="4756150"/>
          <p14:tracePt t="151337" x="9839325" y="4768850"/>
          <p14:tracePt t="151340" x="9813925" y="4768850"/>
          <p14:tracePt t="151354" x="9775825" y="4779963"/>
          <p14:tracePt t="151357" x="9713913" y="4792663"/>
          <p14:tracePt t="151371" x="9675813" y="4805363"/>
          <p14:tracePt t="151374" x="9626600" y="4805363"/>
          <p14:tracePt t="151388" x="9550400" y="4818063"/>
          <p14:tracePt t="151390" x="9488488" y="4830763"/>
          <p14:tracePt t="151405" x="9350375" y="4843463"/>
          <p14:tracePt t="151422" x="9263063" y="4856163"/>
          <p14:tracePt t="151426" x="9163050" y="4856163"/>
          <p14:tracePt t="151439" x="8937625" y="4879975"/>
          <p14:tracePt t="151456" x="8724900" y="4879975"/>
          <p14:tracePt t="151472" x="8524875" y="4879975"/>
          <p14:tracePt t="151488" x="8324850" y="4879975"/>
          <p14:tracePt t="151505" x="8086725" y="4879975"/>
          <p14:tracePt t="151510" x="7974013" y="4879975"/>
          <p14:tracePt t="151523" x="7848600" y="4879975"/>
          <p14:tracePt t="151527" x="7748588" y="4868863"/>
          <p14:tracePt t="151539" x="7635875" y="4856163"/>
          <p14:tracePt t="151541" x="7510463" y="4843463"/>
          <p14:tracePt t="151556" x="7397750" y="4843463"/>
          <p14:tracePt t="151558" x="7285038" y="4843463"/>
          <p14:tracePt t="151573" x="7059613" y="4843463"/>
          <p14:tracePt t="151589" x="6972300" y="4830763"/>
          <p14:tracePt t="151607" x="6646863" y="4818063"/>
          <p14:tracePt t="151623" x="6459538" y="4818063"/>
          <p14:tracePt t="151640" x="6370638" y="4805363"/>
          <p14:tracePt t="151644" x="6283325" y="4792663"/>
          <p14:tracePt t="151646" x="6196013" y="4792663"/>
          <p14:tracePt t="151656" x="6134100" y="4792663"/>
          <p14:tracePt t="151672" x="6021388" y="4779963"/>
          <p14:tracePt t="151689" x="5921375" y="4768850"/>
          <p14:tracePt t="151706" x="5808663" y="4756150"/>
          <p14:tracePt t="151709" x="5770563" y="4743450"/>
          <p14:tracePt t="151722" x="5732463" y="4730750"/>
          <p14:tracePt t="151725" x="5695950" y="4730750"/>
          <p14:tracePt t="151739" x="5657850" y="4730750"/>
          <p14:tracePt t="151741" x="5632450" y="4718050"/>
          <p14:tracePt t="151755" x="5595938" y="4718050"/>
          <p14:tracePt t="151758" x="5557838" y="4705350"/>
          <p14:tracePt t="151772" x="5495925" y="4692650"/>
          <p14:tracePt t="151789" x="5470525" y="4679950"/>
          <p14:tracePt t="151805" x="5419725" y="4679950"/>
          <p14:tracePt t="151822" x="5383213" y="4679950"/>
          <p14:tracePt t="151839" x="5370513" y="4679950"/>
          <p14:tracePt t="151854" x="5332413" y="4679950"/>
          <p14:tracePt t="151871" x="5307013" y="4679950"/>
          <p14:tracePt t="151888" x="5270500" y="4679950"/>
          <p14:tracePt t="151906" x="5257800" y="4679950"/>
          <p14:tracePt t="151909" x="5245100" y="4667250"/>
          <p14:tracePt t="151925" x="5232400" y="4667250"/>
          <p14:tracePt t="151940" x="5219700" y="4656138"/>
          <p14:tracePt t="151956" x="5219700" y="4643438"/>
          <p14:tracePt t="151972" x="5207000" y="4630738"/>
          <p14:tracePt t="151989" x="5207000" y="4618038"/>
          <p14:tracePt t="152006" x="5207000" y="4592638"/>
          <p14:tracePt t="152022" x="5207000" y="4543425"/>
          <p14:tracePt t="152039" x="5207000" y="4518025"/>
          <p14:tracePt t="152055" x="5207000" y="4479925"/>
          <p14:tracePt t="152072" x="5232400" y="4443413"/>
          <p14:tracePt t="152090" x="5281613" y="4405313"/>
          <p14:tracePt t="152092" x="5319713" y="4392613"/>
          <p14:tracePt t="152107" x="5370513" y="4367213"/>
          <p14:tracePt t="152109" x="5407025" y="4354513"/>
          <p14:tracePt t="152123" x="5457825" y="4341813"/>
          <p14:tracePt t="152125" x="5519738" y="4318000"/>
          <p14:tracePt t="152141" x="5607050" y="4279900"/>
          <p14:tracePt t="152157" x="5719763" y="4254500"/>
          <p14:tracePt t="152173" x="5821363" y="4217988"/>
          <p14:tracePt t="152190" x="5895975" y="4192588"/>
          <p14:tracePt t="152207" x="5945188" y="4179888"/>
          <p14:tracePt t="152223" x="6021388" y="4154488"/>
          <p14:tracePt t="152239" x="6083300" y="4129088"/>
          <p14:tracePt t="152256" x="6134100" y="4117975"/>
          <p14:tracePt t="152273" x="6208713" y="4079875"/>
          <p14:tracePt t="152289" x="6259513" y="4067175"/>
          <p14:tracePt t="152292" x="6283325" y="4054475"/>
          <p14:tracePt t="152307" x="6321425" y="4041775"/>
          <p14:tracePt t="152309" x="6359525" y="4041775"/>
          <p14:tracePt t="152323" x="6383338" y="4029075"/>
          <p14:tracePt t="152326" x="6408738" y="4017963"/>
          <p14:tracePt t="152340" x="6459538" y="4005263"/>
          <p14:tracePt t="152357" x="6534150" y="3979863"/>
          <p14:tracePt t="152373" x="6608763" y="3967163"/>
          <p14:tracePt t="152391" x="6721475" y="3967163"/>
          <p14:tracePt t="152406" x="6872288" y="3941763"/>
          <p14:tracePt t="152423" x="7021513" y="3941763"/>
          <p14:tracePt t="152439" x="7172325" y="3929063"/>
          <p14:tracePt t="152457" x="7348538" y="3916363"/>
          <p14:tracePt t="152460" x="7423150" y="3916363"/>
          <p14:tracePt t="152473" x="7523163" y="3916363"/>
          <p14:tracePt t="152476" x="7635875" y="3916363"/>
          <p14:tracePt t="152490" x="7735888" y="3916363"/>
          <p14:tracePt t="152492" x="7848600" y="3916363"/>
          <p14:tracePt t="152507" x="7961313" y="3916363"/>
          <p14:tracePt t="152509" x="8074025" y="3916363"/>
          <p14:tracePt t="152524" x="8299450" y="3929063"/>
          <p14:tracePt t="152540" x="8537575" y="3954463"/>
          <p14:tracePt t="152557" x="8737600" y="3992563"/>
          <p14:tracePt t="152573" x="8950325" y="4005263"/>
          <p14:tracePt t="152590" x="9112250" y="4029075"/>
          <p14:tracePt t="152607" x="9237663" y="4054475"/>
          <p14:tracePt t="152623" x="9363075" y="4092575"/>
          <p14:tracePt t="152641" x="9488488" y="4105275"/>
          <p14:tracePt t="152645" x="9563100" y="4117975"/>
          <p14:tracePt t="152657" x="9626600" y="4117975"/>
          <p14:tracePt t="152660" x="9688513" y="4129088"/>
          <p14:tracePt t="152674" x="9726613" y="4141788"/>
          <p14:tracePt t="152677" x="9750425" y="4141788"/>
          <p14:tracePt t="152691" x="9763125" y="4154488"/>
          <p14:tracePt t="152693" x="9788525" y="4154488"/>
          <p14:tracePt t="152707" x="9801225" y="4154488"/>
          <p14:tracePt t="152710" x="9813925" y="4154488"/>
          <p14:tracePt t="152724" x="9826625" y="4154488"/>
          <p14:tracePt t="152741" x="9852025" y="4167188"/>
          <p14:tracePt t="152758" x="9863138" y="4192588"/>
          <p14:tracePt t="152774" x="9888538" y="4192588"/>
          <p14:tracePt t="152790" x="9913938" y="4217988"/>
          <p14:tracePt t="152807" x="9926638" y="4241800"/>
          <p14:tracePt t="152825" x="9939338" y="4254500"/>
          <p14:tracePt t="152841" x="9952038" y="4267200"/>
          <p14:tracePt t="152845" x="9963150" y="4279900"/>
          <p14:tracePt t="152858" x="9963150" y="4292600"/>
          <p14:tracePt t="152875" x="9963150" y="4305300"/>
          <p14:tracePt t="152877" x="9963150" y="4318000"/>
          <p14:tracePt t="152893" x="9963150" y="4330700"/>
          <p14:tracePt t="152908" x="9963150" y="4367213"/>
          <p14:tracePt t="152925" x="9963150" y="4379913"/>
          <p14:tracePt t="152941" x="9963150" y="4405313"/>
          <p14:tracePt t="152958" x="9963150" y="4418013"/>
          <p14:tracePt t="152975" x="9963150" y="4430713"/>
          <p14:tracePt t="152991" x="9952038" y="4454525"/>
          <p14:tracePt t="153008" x="9913938" y="4467225"/>
          <p14:tracePt t="153025" x="9863138" y="4505325"/>
          <p14:tracePt t="153028" x="9826625" y="4518025"/>
          <p14:tracePt t="153042" x="9788525" y="4518025"/>
          <p14:tracePt t="153045" x="9750425" y="4530725"/>
          <p14:tracePt t="153058" x="9713913" y="4543425"/>
          <p14:tracePt t="153061" x="9675813" y="4554538"/>
          <p14:tracePt t="153075" x="9637713" y="4567238"/>
          <p14:tracePt t="153077" x="9601200" y="4579938"/>
          <p14:tracePt t="153092" x="9488488" y="4605338"/>
          <p14:tracePt t="153109" x="9413875" y="4630738"/>
          <p14:tracePt t="153125" x="9301163" y="4643438"/>
          <p14:tracePt t="153143" x="9212263" y="4667250"/>
          <p14:tracePt t="153158" x="9124950" y="4679950"/>
          <p14:tracePt t="153175" x="9063038" y="4692650"/>
          <p14:tracePt t="153192" x="9024938" y="4692650"/>
          <p14:tracePt t="153208" x="8963025" y="4705350"/>
          <p14:tracePt t="153226" x="8899525" y="4718050"/>
          <p14:tracePt t="153229" x="8874125" y="4718050"/>
          <p14:tracePt t="153242" x="8850313" y="4718050"/>
          <p14:tracePt t="153245" x="8812213" y="4718050"/>
          <p14:tracePt t="153259" x="8750300" y="4730750"/>
          <p14:tracePt t="153261" x="8699500" y="4730750"/>
          <p14:tracePt t="153276" x="8624888" y="4730750"/>
          <p14:tracePt t="153292" x="8524875" y="4743450"/>
          <p14:tracePt t="153309" x="8474075" y="4756150"/>
          <p14:tracePt t="153311" x="8399463" y="4756150"/>
          <p14:tracePt t="153326" x="8212138" y="4756150"/>
          <p14:tracePt t="153342" x="7999413" y="4756150"/>
          <p14:tracePt t="153358" x="7735888" y="4756150"/>
          <p14:tracePt t="153375" x="7448550" y="4756150"/>
          <p14:tracePt t="153392" x="7197725" y="4756150"/>
          <p14:tracePt t="153409" x="6985000" y="4743450"/>
          <p14:tracePt t="153427" x="6797675" y="4730750"/>
          <p14:tracePt t="153430" x="6721475" y="4718050"/>
          <p14:tracePt t="153443" x="6672263" y="4718050"/>
          <p14:tracePt t="153446" x="6634163" y="4705350"/>
          <p14:tracePt t="153460" x="6584950" y="4705350"/>
          <p14:tracePt t="153541" x="6572250" y="4692650"/>
          <p14:tracePt t="153548" x="6572250" y="4679950"/>
          <p14:tracePt t="153559" x="6559550" y="4679950"/>
          <p14:tracePt t="153577" x="6559550" y="4667250"/>
          <p14:tracePt t="153621" x="6546850" y="4667250"/>
          <p14:tracePt t="153629" x="6521450" y="4667250"/>
          <p14:tracePt t="153644" x="6496050" y="4656138"/>
          <p14:tracePt t="153647" x="6459538" y="4656138"/>
          <p14:tracePt t="153660" x="6359525" y="4656138"/>
          <p14:tracePt t="153677" x="6221413" y="4630738"/>
          <p14:tracePt t="153693" x="6108700" y="4630738"/>
          <p14:tracePt t="153710" x="6021388" y="4630738"/>
          <p14:tracePt t="153726" x="5945188" y="4630738"/>
          <p14:tracePt t="153743" x="5908675" y="4630738"/>
          <p14:tracePt t="153761" x="5895975" y="4630738"/>
          <p14:tracePt t="154444" x="5870575" y="4630738"/>
          <p14:tracePt t="154453" x="5857875" y="4630738"/>
          <p14:tracePt t="154462" x="5832475" y="4630738"/>
          <p14:tracePt t="154478" x="5795963" y="4630738"/>
          <p14:tracePt t="154494" x="5770563" y="4630738"/>
          <p14:tracePt t="154621" x="5757863" y="4630738"/>
          <p14:tracePt t="154628" x="5745163" y="4630738"/>
          <p14:tracePt t="154637" x="5732463" y="4630738"/>
          <p14:tracePt t="154646" x="5695950" y="4630738"/>
          <p14:tracePt t="154662" x="5645150" y="4630738"/>
          <p14:tracePt t="154679" x="5557838" y="4630738"/>
          <p14:tracePt t="154696" x="5419725" y="4630738"/>
          <p14:tracePt t="154712" x="5307013" y="4630738"/>
          <p14:tracePt t="154729" x="5194300" y="4656138"/>
          <p14:tracePt t="154732" x="5170488" y="4656138"/>
          <p14:tracePt t="154746" x="5145088" y="4656138"/>
          <p14:tracePt t="154749" x="5106988" y="4667250"/>
          <p14:tracePt t="154763" x="5081588" y="4679950"/>
          <p14:tracePt t="154765" x="5057775" y="4679950"/>
          <p14:tracePt t="154780" x="5032375" y="4679950"/>
          <p14:tracePt t="154796" x="5019675" y="4679950"/>
          <p14:tracePt t="154893" x="5019675" y="4667250"/>
          <p14:tracePt t="154901" x="5019675" y="4630738"/>
          <p14:tracePt t="154913" x="5019675" y="4605338"/>
          <p14:tracePt t="154917" x="5032375" y="4579938"/>
          <p14:tracePt t="154930" x="5032375" y="4543425"/>
          <p14:tracePt t="154933" x="5045075" y="4518025"/>
          <p14:tracePt t="154946" x="5057775" y="4492625"/>
          <p14:tracePt t="154949" x="5068888" y="4467225"/>
          <p14:tracePt t="154964" x="5068888" y="4430713"/>
          <p14:tracePt t="154981" x="5081588" y="4392613"/>
          <p14:tracePt t="154997" x="5081588" y="4379913"/>
          <p14:tracePt t="155029" x="5081588" y="4367213"/>
          <p14:tracePt t="155045" x="5081588" y="4354513"/>
          <p14:tracePt t="155061" x="5081588" y="4341813"/>
          <p14:tracePt t="155070" x="5081588" y="4330700"/>
          <p14:tracePt t="155080" x="5081588" y="4318000"/>
          <p14:tracePt t="155097" x="5057775" y="4292600"/>
          <p14:tracePt t="155100" x="5045075" y="4292600"/>
          <p14:tracePt t="155113" x="5045075" y="4267200"/>
          <p14:tracePt t="155116" x="5032375" y="4254500"/>
          <p14:tracePt t="155131" x="5019675" y="4241800"/>
          <p14:tracePt t="155148" x="5006975" y="4230688"/>
          <p14:tracePt t="155164" x="4981575" y="4205288"/>
          <p14:tracePt t="155180" x="4981575" y="4192588"/>
          <p14:tracePt t="155197" x="4968875" y="4179888"/>
          <p14:tracePt t="155214" x="4956175" y="4179888"/>
          <p14:tracePt t="155340" x="4945063" y="4179888"/>
          <p14:tracePt t="155348" x="4932363" y="4179888"/>
          <p14:tracePt t="155357" x="4919663" y="4179888"/>
          <p14:tracePt t="155364" x="4906963" y="4179888"/>
          <p14:tracePt t="155381" x="4881563" y="4205288"/>
          <p14:tracePt t="155398" x="4856163" y="4241800"/>
          <p14:tracePt t="155414" x="4819650" y="4279900"/>
          <p14:tracePt t="155431" x="4806950" y="4305300"/>
          <p14:tracePt t="155448" x="4794250" y="4367213"/>
          <p14:tracePt t="155465" x="4781550" y="4379913"/>
          <p14:tracePt t="155469" x="4781550" y="4392613"/>
          <p14:tracePt t="155481" x="4781550" y="4405313"/>
          <p14:tracePt t="155484" x="4781550" y="4418013"/>
          <p14:tracePt t="155498" x="4768850" y="4430713"/>
          <p14:tracePt t="155500" x="4756150" y="4430713"/>
          <p14:tracePt t="155515" x="4756150" y="4443413"/>
          <p14:tracePt t="155517" x="4756150" y="4454525"/>
          <p14:tracePt t="155533" x="4756150" y="4479925"/>
          <p14:tracePt t="155548" x="4756150" y="4492625"/>
          <p14:tracePt t="155565" x="4756150" y="4505325"/>
          <p14:tracePt t="155589" x="4756150" y="4518025"/>
          <p14:tracePt t="155598" x="4768850" y="4518025"/>
          <p14:tracePt t="155614" x="4781550" y="4518025"/>
          <p14:tracePt t="155631" x="4843463" y="4518025"/>
          <p14:tracePt t="155648" x="4932363" y="4518025"/>
          <p14:tracePt t="155665" x="5006975" y="4518025"/>
          <p14:tracePt t="155682" x="5068888" y="4518025"/>
          <p14:tracePt t="155684" x="5094288" y="4505325"/>
          <p14:tracePt t="155699" x="5119688" y="4492625"/>
          <p14:tracePt t="155701" x="5145088" y="4492625"/>
          <p14:tracePt t="155716" x="5170488" y="4479925"/>
          <p14:tracePt t="155732" x="5207000" y="4454525"/>
          <p14:tracePt t="155756" x="5219700" y="4454525"/>
          <p14:tracePt t="155766" x="5232400" y="4443413"/>
          <p14:tracePt t="155783" x="5245100" y="4443413"/>
          <p14:tracePt t="156045" x="5245100" y="4430713"/>
          <p14:tracePt t="156052" x="5245100" y="4392613"/>
          <p14:tracePt t="156067" x="5245100" y="4367213"/>
          <p14:tracePt t="156070" x="5232400" y="4354513"/>
          <p14:tracePt t="156084" x="5207000" y="4318000"/>
          <p14:tracePt t="156100" x="5207000" y="4292600"/>
          <p14:tracePt t="156117" x="5207000" y="4279900"/>
          <p14:tracePt t="156133" x="5181600" y="4267200"/>
          <p14:tracePt t="156150" x="5170488" y="4267200"/>
          <p14:tracePt t="156166" x="5157788" y="4254500"/>
          <p14:tracePt t="156183" x="5145088" y="4254500"/>
          <p14:tracePt t="156199" x="5119688" y="4241800"/>
          <p14:tracePt t="156217" x="5094288" y="4230688"/>
          <p14:tracePt t="156220" x="5068888" y="4230688"/>
          <p14:tracePt t="156233" x="5045075" y="4230688"/>
          <p14:tracePt t="156236" x="5019675" y="4230688"/>
          <p14:tracePt t="156250" x="4994275" y="4230688"/>
          <p14:tracePt t="156252" x="4968875" y="4230688"/>
          <p14:tracePt t="156267" x="4945063" y="4230688"/>
          <p14:tracePt t="156269" x="4906963" y="4230688"/>
          <p14:tracePt t="156284" x="4843463" y="4230688"/>
          <p14:tracePt t="156300" x="4794250" y="4254500"/>
          <p14:tracePt t="156317" x="4743450" y="4292600"/>
          <p14:tracePt t="156334" x="4719638" y="4367213"/>
          <p14:tracePt t="156350" x="4694238" y="4454525"/>
          <p14:tracePt t="156366" x="4694238" y="4530725"/>
          <p14:tracePt t="156383" x="4681538" y="4605338"/>
          <p14:tracePt t="156401" x="4681538" y="4667250"/>
          <p14:tracePt t="156405" x="4681538" y="4692650"/>
          <p14:tracePt t="156418" x="4681538" y="4705350"/>
          <p14:tracePt t="156435" x="4694238" y="4705350"/>
          <p14:tracePt t="156438" x="4694238" y="4718050"/>
          <p14:tracePt t="156451" x="4694238" y="4730750"/>
          <p14:tracePt t="156454" x="4706938" y="4730750"/>
          <p14:tracePt t="156469" x="4732338" y="4743450"/>
          <p14:tracePt t="156486" x="4806950" y="4756150"/>
          <p14:tracePt t="156502" x="4881563" y="4756150"/>
          <p14:tracePt t="156519" x="4945063" y="4756150"/>
          <p14:tracePt t="156536" x="4994275" y="4756150"/>
          <p14:tracePt t="156552" x="5045075" y="4730750"/>
          <p14:tracePt t="156568" x="5068888" y="4656138"/>
          <p14:tracePt t="156586" x="5081588" y="4530725"/>
          <p14:tracePt t="156589" x="5081588" y="4454525"/>
          <p14:tracePt t="156602" x="5081588" y="4367213"/>
          <p14:tracePt t="156605" x="5081588" y="4279900"/>
          <p14:tracePt t="156619" x="5081588" y="4217988"/>
          <p14:tracePt t="156622" x="5081588" y="4167188"/>
          <p14:tracePt t="156636" x="5068888" y="4067175"/>
          <p14:tracePt t="156653" x="5057775" y="4017963"/>
          <p14:tracePt t="156670" x="5032375" y="3967163"/>
          <p14:tracePt t="156686" x="5006975" y="3929063"/>
          <p14:tracePt t="156702" x="4994275" y="3929063"/>
          <p14:tracePt t="156717" x="4981575" y="3916363"/>
          <p14:tracePt t="156781" x="4956175" y="3916363"/>
          <p14:tracePt t="156788" x="4932363" y="3916363"/>
          <p14:tracePt t="156801" x="4906963" y="3916363"/>
          <p14:tracePt t="156804" x="4894263" y="3916363"/>
          <p14:tracePt t="156818" x="4881563" y="3929063"/>
          <p14:tracePt t="156821" x="4856163" y="3979863"/>
          <p14:tracePt t="156836" x="4843463" y="4005263"/>
          <p14:tracePt t="156838" x="4819650" y="4029075"/>
          <p14:tracePt t="156852" x="4806950" y="4105275"/>
          <p14:tracePt t="156869" x="4806950" y="4179888"/>
          <p14:tracePt t="156885" x="4806950" y="4241800"/>
          <p14:tracePt t="156901" x="4806950" y="4279900"/>
          <p14:tracePt t="156918" x="4806950" y="4305300"/>
          <p14:tracePt t="156934" x="4819650" y="4330700"/>
          <p14:tracePt t="156952" x="4832350" y="4330700"/>
          <p14:tracePt t="156969" x="4856163" y="4354513"/>
          <p14:tracePt t="156971" x="4868863" y="4354513"/>
          <p14:tracePt t="156985" x="4881563" y="4354513"/>
          <p14:tracePt t="156988" x="4894263" y="4354513"/>
          <p14:tracePt t="157002" x="4894263" y="4367213"/>
          <p14:tracePt t="157173" x="4894263" y="4379913"/>
          <p14:tracePt t="157181" x="4894263" y="4405313"/>
          <p14:tracePt t="157188" x="4894263" y="4418013"/>
          <p14:tracePt t="157203" x="4894263" y="4430713"/>
          <p14:tracePt t="157205" x="4894263" y="4454525"/>
          <p14:tracePt t="157220" x="4894263" y="4467225"/>
          <p14:tracePt t="157236" x="4881563" y="4492625"/>
          <p14:tracePt t="157253" x="4868863" y="4530725"/>
          <p14:tracePt t="157269" x="4856163" y="4567238"/>
          <p14:tracePt t="157286" x="4832350" y="4592638"/>
          <p14:tracePt t="157303" x="4819650" y="4605338"/>
          <p14:tracePt t="157319" x="4806950" y="4605338"/>
          <p14:tracePt t="157336" x="4806950" y="4618038"/>
          <p14:tracePt t="157353" x="4794250" y="4618038"/>
          <p14:tracePt t="157356" x="4794250" y="4630738"/>
          <p14:tracePt t="157369" x="4781550" y="4630738"/>
          <p14:tracePt t="157387" x="4781550" y="4643438"/>
          <p14:tracePt t="157404" x="4756150" y="4656138"/>
          <p14:tracePt t="157420" x="4743450" y="4667250"/>
          <p14:tracePt t="157437" x="4732338" y="4705350"/>
          <p14:tracePt t="157453" x="4694238" y="4730750"/>
          <p14:tracePt t="157471" x="4681538" y="4756150"/>
          <p14:tracePt t="157486" x="4656138" y="4779963"/>
          <p14:tracePt t="157503" x="4630738" y="4818063"/>
          <p14:tracePt t="157519" x="4619625" y="4830763"/>
          <p14:tracePt t="157536" x="4606925" y="4868863"/>
          <p14:tracePt t="157553" x="4581525" y="4892675"/>
          <p14:tracePt t="157556" x="4568825" y="4918075"/>
          <p14:tracePt t="157570" x="4568825" y="4930775"/>
          <p14:tracePt t="157573" x="4556125" y="4943475"/>
          <p14:tracePt t="157588" x="4543425" y="4956175"/>
          <p14:tracePt t="157605" x="4530725" y="4968875"/>
          <p14:tracePt t="157621" x="4518025" y="4992688"/>
          <p14:tracePt t="157637" x="4506913" y="5043488"/>
          <p14:tracePt t="157654" x="4468813" y="5081588"/>
          <p14:tracePt t="157670" x="4456113" y="5130800"/>
          <p14:tracePt t="157687" x="4430713" y="5168900"/>
          <p14:tracePt t="157704" x="4406900" y="5205413"/>
          <p14:tracePt t="157721" x="4406900" y="5218113"/>
          <p14:tracePt t="157737" x="4394200" y="5218113"/>
          <p14:tracePt t="157754" x="4394200" y="5230813"/>
          <p14:tracePt t="157757" x="4381500" y="5230813"/>
          <p14:tracePt t="157912" x="4394200" y="5218113"/>
          <p14:tracePt t="157918" x="4406900" y="5181600"/>
          <p14:tracePt t="157926" x="4430713" y="5143500"/>
          <p14:tracePt t="157938" x="4468813" y="5118100"/>
          <p14:tracePt t="157955" x="4518025" y="5030788"/>
          <p14:tracePt t="157957" x="4543425" y="4992688"/>
          <p14:tracePt t="157973" x="4568825" y="4943475"/>
          <p14:tracePt t="157988" x="4581525" y="4918075"/>
          <p14:tracePt t="158005" x="4594225" y="4905375"/>
          <p14:tracePt t="158220" x="4581525" y="4905375"/>
          <p14:tracePt t="158228" x="4568825" y="4905375"/>
          <p14:tracePt t="158238" x="4543425" y="4918075"/>
          <p14:tracePt t="158255" x="4506913" y="4943475"/>
          <p14:tracePt t="158272" x="4481513" y="4956175"/>
          <p14:tracePt t="158288" x="4468813" y="4981575"/>
          <p14:tracePt t="158306" x="4430713" y="5018088"/>
          <p14:tracePt t="158309" x="4406900" y="5043488"/>
          <p14:tracePt t="158322" x="4406900" y="5056188"/>
          <p14:tracePt t="158324" x="4394200" y="5068888"/>
          <p14:tracePt t="158340" x="4356100" y="5118100"/>
          <p14:tracePt t="158356" x="4330700" y="5156200"/>
          <p14:tracePt t="158372" x="4318000" y="5181600"/>
          <p14:tracePt t="158389" x="4318000" y="5194300"/>
          <p14:tracePt t="158407" x="4294188" y="5218113"/>
          <p14:tracePt t="158422" x="4294188" y="5230813"/>
          <p14:tracePt t="158439" x="4281488" y="5243513"/>
          <p14:tracePt t="158456" x="4268788" y="5243513"/>
          <p14:tracePt t="158473" x="4268788" y="5256213"/>
          <p14:tracePt t="158476" x="4256088" y="5268913"/>
          <p14:tracePt t="158517" x="4243388" y="5268913"/>
          <p14:tracePt t="158533" x="4243388" y="5281613"/>
          <p14:tracePt t="158597" x="4230688" y="5281613"/>
          <p14:tracePt t="158621" x="4217988" y="5281613"/>
          <p14:tracePt t="158629" x="4217988" y="5294313"/>
          <p14:tracePt t="158645" x="4205288" y="5294313"/>
          <p14:tracePt t="158656" x="4192588" y="5294313"/>
          <p14:tracePt t="158673" x="4192588" y="5305425"/>
          <p14:tracePt t="158677" x="4192588" y="5318125"/>
          <p14:tracePt t="158693" x="4181475" y="5318125"/>
          <p14:tracePt t="159005" x="4168775" y="5318125"/>
          <p14:tracePt t="159013" x="4168775" y="5305425"/>
          <p14:tracePt t="159024" x="4168775" y="5281613"/>
          <p14:tracePt t="159040" x="4143375" y="5230813"/>
          <p14:tracePt t="159057" x="4130675" y="5181600"/>
          <p14:tracePt t="159060" x="4130675" y="5156200"/>
          <p14:tracePt t="159074" x="4130675" y="5118100"/>
          <p14:tracePt t="159077" x="4117975" y="5105400"/>
          <p14:tracePt t="159090" x="4117975" y="5092700"/>
          <p14:tracePt t="159093" x="4117975" y="5068888"/>
          <p14:tracePt t="159108" x="4117975" y="5043488"/>
          <p14:tracePt t="159125" x="4117975" y="5005388"/>
          <p14:tracePt t="159140" x="4117975" y="4992688"/>
          <p14:tracePt t="159158" x="4117975" y="4968875"/>
          <p14:tracePt t="159174" x="4117975" y="4930775"/>
          <p14:tracePt t="159190" x="4105275" y="4918075"/>
          <p14:tracePt t="159208" x="4105275" y="4905375"/>
          <p14:tracePt t="159225" x="4105275" y="4892675"/>
          <p14:tracePt t="159245" x="4105275" y="4879975"/>
          <p14:tracePt t="159277" x="4092575" y="4879975"/>
          <p14:tracePt t="159293" x="4092575" y="4868863"/>
          <p14:tracePt t="159308" x="4081463" y="4868863"/>
          <p14:tracePt t="159333" x="4068763" y="4868863"/>
          <p14:tracePt t="159341" x="4056063" y="4868863"/>
          <p14:tracePt t="159373" x="4043363" y="4868863"/>
          <p14:tracePt t="159397" x="4030663" y="4868863"/>
          <p14:tracePt t="159413" x="4005263" y="4868863"/>
          <p14:tracePt t="159421" x="3992563" y="4868863"/>
          <p14:tracePt t="159428" x="3968750" y="4868863"/>
          <p14:tracePt t="159441" x="3943350" y="4879975"/>
          <p14:tracePt t="159458" x="3905250" y="4943475"/>
          <p14:tracePt t="159461" x="3879850" y="4968875"/>
          <p14:tracePt t="159475" x="3867150" y="5005388"/>
          <p14:tracePt t="159477" x="3843338" y="5030788"/>
          <p14:tracePt t="159492" x="3830638" y="5092700"/>
          <p14:tracePt t="159509" x="3792538" y="5130800"/>
          <p14:tracePt t="159526" x="3779838" y="5130800"/>
          <p14:tracePt t="159645" x="3779838" y="5118100"/>
          <p14:tracePt t="159653" x="3792538" y="5081588"/>
          <p14:tracePt t="159662" x="3792538" y="5056188"/>
          <p14:tracePt t="159676" x="3817938" y="4981575"/>
          <p14:tracePt t="159693" x="3830638" y="4930775"/>
          <p14:tracePt t="159710" x="3843338" y="4879975"/>
          <p14:tracePt t="159726" x="3843338" y="4868863"/>
          <p14:tracePt t="159742" x="3843338" y="4856163"/>
          <p14:tracePt t="159853" x="3856038" y="4856163"/>
          <p14:tracePt t="159860" x="3867150" y="4843463"/>
          <p14:tracePt t="159877" x="3905250" y="4843463"/>
          <p14:tracePt t="159893" x="3968750" y="4818063"/>
          <p14:tracePt t="159910" x="4043363" y="4768850"/>
          <p14:tracePt t="159917" x="4081463" y="4743450"/>
          <p14:tracePt t="159926" x="4092575" y="4705350"/>
          <p14:tracePt t="159943" x="4105275" y="4618038"/>
          <p14:tracePt t="159959" x="4130675" y="4505325"/>
          <p14:tracePt t="159976" x="4130675" y="4367213"/>
          <p14:tracePt t="159993" x="4130675" y="4241800"/>
          <p14:tracePt t="159996" x="4130675" y="4179888"/>
          <p14:tracePt t="160010" x="4130675" y="4141788"/>
          <p14:tracePt t="160012" x="4117975" y="4105275"/>
          <p14:tracePt t="160027" x="4117975" y="4067175"/>
          <p14:tracePt t="160029" x="4092575" y="4041775"/>
          <p14:tracePt t="160044" x="4081463" y="4005263"/>
          <p14:tracePt t="160060" x="4068763" y="3979863"/>
          <p14:tracePt t="160077" x="4056063" y="3954463"/>
          <p14:tracePt t="160093" x="4030663" y="3929063"/>
          <p14:tracePt t="160110" x="4017963" y="3916363"/>
          <p14:tracePt t="160126" x="4005263" y="3905250"/>
          <p14:tracePt t="160143" x="4005263" y="3892550"/>
          <p14:tracePt t="160160" x="3992563" y="3892550"/>
          <p14:tracePt t="160268" x="3968750" y="3892550"/>
          <p14:tracePt t="160278" x="3930650" y="3892550"/>
          <p14:tracePt t="160285" x="3905250" y="3905250"/>
          <p14:tracePt t="160293" x="3879850" y="3929063"/>
          <p14:tracePt t="160310" x="3817938" y="3967163"/>
          <p14:tracePt t="160327" x="3779838" y="4041775"/>
          <p14:tracePt t="160343" x="3743325" y="4154488"/>
          <p14:tracePt t="160360" x="3717925" y="4267200"/>
          <p14:tracePt t="160377" x="3679825" y="4392613"/>
          <p14:tracePt t="160380" x="3679825" y="4443413"/>
          <p14:tracePt t="160394" x="3667125" y="4492625"/>
          <p14:tracePt t="160397" x="3654425" y="4554538"/>
          <p14:tracePt t="160411" x="3654425" y="4605338"/>
          <p14:tracePt t="160413" x="3654425" y="4643438"/>
          <p14:tracePt t="160428" x="3654425" y="4705350"/>
          <p14:tracePt t="160445" x="3654425" y="4756150"/>
          <p14:tracePt t="160461" x="3654425" y="4792663"/>
          <p14:tracePt t="160478" x="3654425" y="4818063"/>
          <p14:tracePt t="160494" x="3667125" y="4856163"/>
          <p14:tracePt t="160511" x="3692525" y="4879975"/>
          <p14:tracePt t="160528" x="3717925" y="4879975"/>
          <p14:tracePt t="160544" x="3730625" y="4892675"/>
          <p14:tracePt t="160561" x="3767138" y="4892675"/>
          <p14:tracePt t="160564" x="3792538" y="4892675"/>
          <p14:tracePt t="160578" x="3817938" y="4892675"/>
          <p14:tracePt t="160580" x="3843338" y="4892675"/>
          <p14:tracePt t="160594" x="3879850" y="4892675"/>
          <p14:tracePt t="160597" x="3917950" y="4892675"/>
          <p14:tracePt t="160612" x="4043363" y="4856163"/>
          <p14:tracePt t="160628" x="4168775" y="4756150"/>
          <p14:tracePt t="160645" x="4256088" y="4605338"/>
          <p14:tracePt t="160661" x="4356100" y="4430713"/>
          <p14:tracePt t="160678" x="4381500" y="4254500"/>
          <p14:tracePt t="160694" x="4381500" y="4167188"/>
          <p14:tracePt t="160711" x="4381500" y="4092575"/>
          <p14:tracePt t="160728" x="4381500" y="4054475"/>
          <p14:tracePt t="160745" x="4356100" y="4041775"/>
          <p14:tracePt t="160749" x="4343400" y="4041775"/>
          <p14:tracePt t="160762" x="4330700" y="4041775"/>
          <p14:tracePt t="160764" x="4305300" y="4041775"/>
          <p14:tracePt t="160779" x="4268788" y="4041775"/>
          <p14:tracePt t="160782" x="4230688" y="4041775"/>
          <p14:tracePt t="160796" x="4168775" y="4041775"/>
          <p14:tracePt t="160812" x="4092575" y="4041775"/>
          <p14:tracePt t="160829" x="4043363" y="4054475"/>
          <p14:tracePt t="160846" x="3992563" y="4105275"/>
          <p14:tracePt t="160862" x="3956050" y="4179888"/>
          <p14:tracePt t="160878" x="3930650" y="4267200"/>
          <p14:tracePt t="160895" x="3917950" y="4367213"/>
          <p14:tracePt t="160902" x="3905250" y="4405313"/>
          <p14:tracePt t="160912" x="3905250" y="4443413"/>
          <p14:tracePt t="160929" x="3905250" y="4505325"/>
          <p14:tracePt t="160932" x="3905250" y="4518025"/>
          <p14:tracePt t="160946" x="3905250" y="4543425"/>
          <p14:tracePt t="160949" x="3905250" y="4554538"/>
          <p14:tracePt t="160964" x="3905250" y="4567238"/>
          <p14:tracePt t="160979" x="3917950" y="4579938"/>
          <p14:tracePt t="160981" x="3930650" y="4579938"/>
          <p14:tracePt t="160996" x="3979863" y="4605338"/>
          <p14:tracePt t="161013" x="4030663" y="4605338"/>
          <p14:tracePt t="161030" x="4081463" y="4630738"/>
          <p14:tracePt t="161047" x="4105275" y="4630738"/>
          <p14:tracePt t="161062" x="4143375" y="4630738"/>
          <p14:tracePt t="161079" x="4156075" y="4630738"/>
          <p14:tracePt t="161096" x="4156075" y="4643438"/>
          <p14:tracePt t="161479" x="4156075" y="4630738"/>
          <p14:tracePt t="161485" x="4168775" y="4567238"/>
          <p14:tracePt t="161499" x="4181475" y="4492625"/>
          <p14:tracePt t="161501" x="4205288" y="4405313"/>
          <p14:tracePt t="161516" x="4243388" y="4230688"/>
          <p14:tracePt t="161532" x="4268788" y="4129088"/>
          <p14:tracePt t="161549" x="4281488" y="4092575"/>
          <p14:tracePt t="161551" x="4281488" y="4054475"/>
          <p14:tracePt t="161566" x="4281488" y="4005263"/>
          <p14:tracePt t="161582" x="4281488" y="3979863"/>
          <p14:tracePt t="161598" x="4294188" y="3941763"/>
          <p14:tracePt t="161616" x="4294188" y="3892550"/>
          <p14:tracePt t="161632" x="4294188" y="3803650"/>
          <p14:tracePt t="161648" x="4294188" y="3692525"/>
          <p14:tracePt t="161665" x="4294188" y="3554413"/>
          <p14:tracePt t="161681" x="4294188" y="3429000"/>
          <p14:tracePt t="161684" x="4294188" y="3378200"/>
          <p14:tracePt t="161699" x="4281488" y="3328988"/>
          <p14:tracePt t="161701" x="4281488" y="3290888"/>
          <p14:tracePt t="161714" x="4268788" y="3267075"/>
          <p14:tracePt t="161717" x="4268788" y="3228975"/>
          <p14:tracePt t="161731" x="4256088" y="3178175"/>
          <p14:tracePt t="161748" x="4243388" y="3128963"/>
          <p14:tracePt t="161765" x="4230688" y="3116263"/>
          <p14:tracePt t="161781" x="4217988" y="3090863"/>
          <p14:tracePt t="161798" x="4217988" y="3028950"/>
          <p14:tracePt t="161814" x="4205288" y="3003550"/>
          <p14:tracePt t="161831" x="4192588" y="2952750"/>
          <p14:tracePt t="161847" x="4192588" y="2903538"/>
          <p14:tracePt t="161864" x="4192588" y="2852738"/>
          <p14:tracePt t="161882" x="4181475" y="2778125"/>
          <p14:tracePt t="161885" x="4181475" y="2752725"/>
          <p14:tracePt t="161898" x="4181475" y="2740025"/>
          <p14:tracePt t="161901" x="4168775" y="2728913"/>
          <p14:tracePt t="161913" x="4168775" y="2716213"/>
          <p14:tracePt t="161915" x="4168775" y="2703513"/>
          <p14:tracePt t="161932" x="4168775" y="2690813"/>
          <p14:tracePt t="161956" x="4168775" y="2678113"/>
          <p14:tracePt t="161971" x="4156075" y="2678113"/>
          <p14:tracePt t="161980" x="4143375" y="2678113"/>
          <p14:tracePt t="162043" x="4130675" y="2678113"/>
          <p14:tracePt t="162051" x="4117975" y="2678113"/>
          <p14:tracePt t="162063" x="4092575" y="2678113"/>
          <p14:tracePt t="162080" x="4056063" y="2678113"/>
          <p14:tracePt t="162097" x="3992563" y="2665413"/>
          <p14:tracePt t="162113" x="3956050" y="2665413"/>
          <p14:tracePt t="162130" x="3892550" y="2652713"/>
          <p14:tracePt t="162131" x="3867150" y="2640013"/>
          <p14:tracePt t="162147" x="3817938" y="2640013"/>
          <p14:tracePt t="162163" x="3756025" y="2603500"/>
          <p14:tracePt t="162181" x="3679825" y="2578100"/>
          <p14:tracePt t="162199" x="3605213" y="2540000"/>
          <p14:tracePt t="162215" x="3541713" y="2503488"/>
          <p14:tracePt t="162232" x="3467100" y="2452688"/>
          <p14:tracePt t="162249" x="3392488" y="2439988"/>
          <p14:tracePt t="162266" x="3341688" y="2427288"/>
          <p14:tracePt t="162269" x="3317875" y="2403475"/>
          <p14:tracePt t="162282" x="3279775" y="2390775"/>
          <p14:tracePt t="162285" x="3241675" y="2378075"/>
          <p14:tracePt t="162300" x="3179763" y="2378075"/>
          <p14:tracePt t="162316" x="3116263" y="2378075"/>
          <p14:tracePt t="162332" x="3067050" y="2378075"/>
          <p14:tracePt t="162349" x="3041650" y="2378075"/>
          <p14:tracePt t="162516" x="3054350" y="2378075"/>
          <p14:tracePt t="162525" x="3092450" y="2378075"/>
          <p14:tracePt t="162533" x="3154363" y="2365375"/>
          <p14:tracePt t="162550" x="3328988" y="2352675"/>
          <p14:tracePt t="162567" x="3530600" y="2352675"/>
          <p14:tracePt t="162583" x="3743325" y="2352675"/>
          <p14:tracePt t="162599" x="3917950" y="2339975"/>
          <p14:tracePt t="162616" x="4056063" y="2327275"/>
          <p14:tracePt t="162633" x="4117975" y="2327275"/>
          <p14:tracePt t="162636" x="4130675" y="2327275"/>
          <p14:tracePt t="162650" x="4143375" y="2327275"/>
          <p14:tracePt t="162725" x="4117975" y="2339975"/>
          <p14:tracePt t="162733" x="4056063" y="2365375"/>
          <p14:tracePt t="162741" x="3943350" y="2403475"/>
          <p14:tracePt t="162749" x="3843338" y="2452688"/>
          <p14:tracePt t="162767" x="3630613" y="2527300"/>
          <p14:tracePt t="162783" x="3454400" y="2590800"/>
          <p14:tracePt t="162800" x="3379788" y="2627313"/>
          <p14:tracePt t="162817" x="3354388" y="2640013"/>
          <p14:tracePt t="162901" x="3379788" y="2640013"/>
          <p14:tracePt t="162910" x="3467100" y="2640013"/>
          <p14:tracePt t="162917" x="3617913" y="2640013"/>
          <p14:tracePt t="162934" x="4030663" y="2640013"/>
          <p14:tracePt t="162950" x="4518025" y="2627313"/>
          <p14:tracePt t="162967" x="4919663" y="2578100"/>
          <p14:tracePt t="162984" x="5194300" y="2552700"/>
          <p14:tracePt t="163001" x="5357813" y="2552700"/>
          <p14:tracePt t="163018" x="5394325" y="2552700"/>
          <p14:tracePt t="163092" x="5394325" y="2565400"/>
          <p14:tracePt t="163100" x="5357813" y="2590800"/>
          <p14:tracePt t="163108" x="5281613" y="2640013"/>
          <p14:tracePt t="163118" x="5181600" y="2690813"/>
          <p14:tracePt t="163134" x="4945063" y="2816225"/>
          <p14:tracePt t="163150" x="4732338" y="2903538"/>
          <p14:tracePt t="163168" x="4594225" y="2965450"/>
          <p14:tracePt t="163184" x="4506913" y="3016250"/>
          <p14:tracePt t="163201" x="4494213" y="3016250"/>
          <p14:tracePt t="163284" x="4518025" y="3016250"/>
          <p14:tracePt t="163292" x="4606925" y="3016250"/>
          <p14:tracePt t="163302" x="4756150" y="3016250"/>
          <p14:tracePt t="163318" x="5145088" y="3016250"/>
          <p14:tracePt t="163335" x="5495925" y="3016250"/>
          <p14:tracePt t="163352" x="5770563" y="3016250"/>
          <p14:tracePt t="163368" x="5921375" y="3016250"/>
          <p14:tracePt t="163386" x="5970588" y="3016250"/>
          <p14:tracePt t="163445" x="5957888" y="3016250"/>
          <p14:tracePt t="163452" x="5895975" y="3016250"/>
          <p14:tracePt t="163460" x="5770563" y="3016250"/>
          <p14:tracePt t="163468" x="5619750" y="3028950"/>
          <p14:tracePt t="163485" x="5319713" y="3065463"/>
          <p14:tracePt t="163502" x="5045075" y="3065463"/>
          <p14:tracePt t="163518" x="4843463" y="3065463"/>
          <p14:tracePt t="163535" x="4756150" y="3065463"/>
          <p14:tracePt t="163628" x="4781550" y="3065463"/>
          <p14:tracePt t="163636" x="4868863" y="3065463"/>
          <p14:tracePt t="163645" x="5006975" y="3065463"/>
          <p14:tracePt t="163652" x="5145088" y="3065463"/>
          <p14:tracePt t="163670" x="5345113" y="3065463"/>
          <p14:tracePt t="163687" x="5419725" y="3065463"/>
          <p14:tracePt t="163772" x="5419725" y="3078163"/>
          <p14:tracePt t="163780" x="5370513" y="3090863"/>
          <p14:tracePt t="163789" x="5319713" y="3090863"/>
          <p14:tracePt t="163804" x="5257800" y="3090863"/>
          <p14:tracePt t="163820" x="5219700" y="3116263"/>
          <p14:tracePt t="163837" x="5207000" y="3116263"/>
          <p14:tracePt t="163941" x="5219700" y="3116263"/>
          <p14:tracePt t="163948" x="5245100" y="3116263"/>
          <p14:tracePt t="163956" x="5281613" y="3116263"/>
          <p14:tracePt t="163970" x="5319713" y="3116263"/>
          <p14:tracePt t="163972" x="5345113" y="3116263"/>
          <p14:tracePt t="163988" x="5419725" y="3116263"/>
          <p14:tracePt t="164004" x="5483225" y="3116263"/>
          <p14:tracePt t="164020" x="5507038" y="3128963"/>
          <p14:tracePt t="164036" x="5532438" y="3128963"/>
          <p14:tracePt t="164054" x="5545138" y="3128963"/>
          <p14:tracePt t="164181" x="5545138" y="3141663"/>
          <p14:tracePt t="164213" x="5545138" y="3154363"/>
          <p14:tracePt t="164220" x="5532438" y="3154363"/>
          <p14:tracePt t="164228" x="5519738" y="3154363"/>
          <p14:tracePt t="164278" x="5507038" y="3154363"/>
          <p14:tracePt t="164285" x="5495925" y="3154363"/>
          <p14:tracePt t="164293" x="5470525" y="3154363"/>
          <p14:tracePt t="164304" x="5445125" y="3154363"/>
          <p14:tracePt t="164321" x="5394325" y="3154363"/>
          <p14:tracePt t="164324" x="5370513" y="3154363"/>
          <p14:tracePt t="164337" x="5357813" y="3154363"/>
          <p14:tracePt t="164340" x="5345113" y="3154363"/>
          <p14:tracePt t="164355" x="5319713" y="3154363"/>
          <p14:tracePt t="164372" x="5307013" y="3154363"/>
          <p14:tracePt t="164374" x="5294313" y="3154363"/>
          <p14:tracePt t="164389" x="5281613" y="3154363"/>
          <p14:tracePt t="164405" x="5270500" y="3141663"/>
          <p14:tracePt t="164422" x="5257800" y="3141663"/>
          <p14:tracePt t="164437" x="5245100" y="3116263"/>
          <p14:tracePt t="164453" x="5232400" y="3090863"/>
          <p14:tracePt t="164470" x="5219700" y="3078163"/>
          <p14:tracePt t="164486" x="5207000" y="3041650"/>
          <p14:tracePt t="164503" x="5194300" y="3028950"/>
          <p14:tracePt t="164520" x="5181600" y="3003550"/>
          <p14:tracePt t="164540" x="5181600" y="2990850"/>
          <p14:tracePt t="164555" x="5170488" y="2990850"/>
          <p14:tracePt t="164570" x="5170488" y="2978150"/>
          <p14:tracePt t="164588" x="5170488" y="2952750"/>
          <p14:tracePt t="164605" x="5170488" y="2928938"/>
          <p14:tracePt t="164622" x="5170488" y="2890838"/>
          <p14:tracePt t="164638" x="5170488" y="2878138"/>
          <p14:tracePt t="164655" x="5170488" y="2852738"/>
          <p14:tracePt t="164677" x="5170488" y="2840038"/>
          <p14:tracePt t="164693" x="5170488" y="2828925"/>
          <p14:tracePt t="164709" x="5170488" y="2803525"/>
          <p14:tracePt t="164725" x="5170488" y="2790825"/>
          <p14:tracePt t="164739" x="5170488" y="2778125"/>
          <p14:tracePt t="164741" x="5170488" y="2765425"/>
          <p14:tracePt t="164756" x="5170488" y="2703513"/>
          <p14:tracePt t="164772" x="5170488" y="2652713"/>
          <p14:tracePt t="164790" x="5170488" y="2603500"/>
          <p14:tracePt t="164806" x="5170488" y="2552700"/>
          <p14:tracePt t="164822" x="5170488" y="2516188"/>
          <p14:tracePt t="164839" x="5170488" y="2490788"/>
          <p14:tracePt t="164856" x="5170488" y="2452688"/>
          <p14:tracePt t="164872" x="5170488" y="2414588"/>
          <p14:tracePt t="164889" x="5170488" y="2403475"/>
          <p14:tracePt t="164908" x="5170488" y="2390775"/>
          <p14:tracePt t="164965" x="5170488" y="2378075"/>
          <p14:tracePt t="164972" x="5170488" y="2365375"/>
          <p14:tracePt t="164980" x="5170488" y="2352675"/>
          <p14:tracePt t="164990" x="5170488" y="2314575"/>
          <p14:tracePt t="165006" x="5170488" y="2278063"/>
          <p14:tracePt t="165023" x="5157788" y="2239963"/>
          <p14:tracePt t="165039" x="5145088" y="2214563"/>
          <p14:tracePt t="165056" x="5132388" y="2190750"/>
          <p14:tracePt t="165073" x="5119688" y="2178050"/>
          <p14:tracePt t="165093" x="5106988" y="2178050"/>
          <p14:tracePt t="165133" x="5094288" y="2165350"/>
          <p14:tracePt t="165140" x="5081588" y="2165350"/>
          <p14:tracePt t="165157" x="5068888" y="2165350"/>
          <p14:tracePt t="165174" x="5057775" y="2165350"/>
          <p14:tracePt t="165190" x="5032375" y="2165350"/>
          <p14:tracePt t="165207" x="4981575" y="2165350"/>
          <p14:tracePt t="165224" x="4919663" y="2165350"/>
          <p14:tracePt t="165240" x="4819650" y="2214563"/>
          <p14:tracePt t="165256" x="4719638" y="2303463"/>
          <p14:tracePt t="165273" x="4656138" y="2390775"/>
          <p14:tracePt t="165276" x="4630738" y="2439988"/>
          <p14:tracePt t="165290" x="4619625" y="2465388"/>
          <p14:tracePt t="165293" x="4594225" y="2490788"/>
          <p14:tracePt t="165307" x="4581525" y="2527300"/>
          <p14:tracePt t="165309" x="4581525" y="2565400"/>
          <p14:tracePt t="165324" x="4568825" y="2627313"/>
          <p14:tracePt t="165340" x="4568825" y="2678113"/>
          <p14:tracePt t="165357" x="4568825" y="2716213"/>
          <p14:tracePt t="165374" x="4568825" y="2752725"/>
          <p14:tracePt t="165390" x="4619625" y="2803525"/>
          <p14:tracePt t="165407" x="4694238" y="2852738"/>
          <p14:tracePt t="165423" x="4756150" y="2890838"/>
          <p14:tracePt t="165440" x="4832350" y="2903538"/>
          <p14:tracePt t="165457" x="4894263" y="2916238"/>
          <p14:tracePt t="165460" x="4932363" y="2916238"/>
          <p14:tracePt t="165474" x="4945063" y="2928938"/>
          <p14:tracePt t="165477" x="4968875" y="2928938"/>
          <p14:tracePt t="165490" x="4994275" y="2928938"/>
          <p14:tracePt t="165493" x="5019675" y="2928938"/>
          <p14:tracePt t="165507" x="5032375" y="2928938"/>
          <p14:tracePt t="165510" x="5057775" y="2928938"/>
          <p14:tracePt t="165524" x="5094288" y="2928938"/>
          <p14:tracePt t="165541" x="5145088" y="2928938"/>
          <p14:tracePt t="165558" x="5170488" y="2928938"/>
          <p14:tracePt t="165574" x="5181600" y="2928938"/>
          <p14:tracePt t="165605" x="5194300" y="2928938"/>
          <p14:tracePt t="165614" x="5207000" y="2928938"/>
          <p14:tracePt t="165629" x="5207000" y="2916238"/>
          <p14:tracePt t="165641" x="5219700" y="2916238"/>
          <p14:tracePt t="165657" x="5232400" y="2903538"/>
          <p14:tracePt t="165660" x="5232400" y="2890838"/>
          <p14:tracePt t="165674" x="5257800" y="2878138"/>
          <p14:tracePt t="165677" x="5257800" y="2865438"/>
          <p14:tracePt t="165692" x="5270500" y="2852738"/>
          <p14:tracePt t="165715" x="5270500" y="2840038"/>
          <p14:tracePt t="165723" x="5281613" y="2840038"/>
          <p14:tracePt t="165739" x="5294313" y="2840038"/>
          <p14:tracePt t="165755" x="5294313" y="2828925"/>
          <p14:tracePt t="165772" x="5307013" y="2828925"/>
          <p14:tracePt t="165797" x="5307013" y="2816225"/>
          <p14:tracePt t="166116" x="5307013" y="2803525"/>
          <p14:tracePt t="166125" x="5294313" y="2803525"/>
          <p14:tracePt t="166133" x="5257800" y="2803525"/>
          <p14:tracePt t="166142" x="5219700" y="2803525"/>
          <p14:tracePt t="166159" x="5157788" y="2803525"/>
          <p14:tracePt t="166176" x="5106988" y="2778125"/>
          <p14:tracePt t="166192" x="5081588" y="2778125"/>
          <p14:tracePt t="166877" x="5094288" y="2778125"/>
          <p14:tracePt t="166884" x="5106988" y="2778125"/>
          <p14:tracePt t="166899" x="5132388" y="2765425"/>
          <p14:tracePt t="166902" x="5145088" y="2752725"/>
          <p14:tracePt t="166912" x="5170488" y="2752725"/>
          <p14:tracePt t="166930" x="5194300" y="2728913"/>
          <p14:tracePt t="166946" x="5207000" y="2716213"/>
          <p14:tracePt t="166963" x="5219700" y="2716213"/>
          <p14:tracePt t="166980" x="5232400" y="2716213"/>
          <p14:tracePt t="167110" x="5219700" y="2716213"/>
          <p14:tracePt t="167116" x="5207000" y="2716213"/>
          <p14:tracePt t="167130" x="5194300" y="2728913"/>
          <p14:tracePt t="167133" x="5157788" y="2728913"/>
          <p14:tracePt t="167146" x="5132388" y="2740025"/>
          <p14:tracePt t="167149" x="5119688" y="2752725"/>
          <p14:tracePt t="167164" x="5094288" y="2752725"/>
          <p14:tracePt t="167166" x="5081588" y="2752725"/>
          <p14:tracePt t="167349" x="5094288" y="2752725"/>
          <p14:tracePt t="167356" x="5132388" y="2752725"/>
          <p14:tracePt t="167365" x="5157788" y="2752725"/>
          <p14:tracePt t="167380" x="5181600" y="2752725"/>
          <p14:tracePt t="167956" x="5181600" y="2765425"/>
          <p14:tracePt t="167965" x="5181600" y="2778125"/>
          <p14:tracePt t="167982" x="5181600" y="2790825"/>
          <p14:tracePt t="168317" x="5181600" y="2803525"/>
          <p14:tracePt t="168324" x="5181600" y="2840038"/>
          <p14:tracePt t="168332" x="5181600" y="2865438"/>
          <p14:tracePt t="168349" x="5157788" y="2903538"/>
          <p14:tracePt t="168365" x="5157788" y="2928938"/>
          <p14:tracePt t="168382" x="5157788" y="2952750"/>
          <p14:tracePt t="168398" x="5145088" y="2965450"/>
          <p14:tracePt t="168415" x="5145088" y="2978150"/>
          <p14:tracePt t="168432" x="5157788" y="2990850"/>
          <p14:tracePt t="168448" x="5257800" y="3016250"/>
          <p14:tracePt t="168466" x="5394325" y="3041650"/>
          <p14:tracePt t="168469" x="5483225" y="3054350"/>
          <p14:tracePt t="168482" x="5570538" y="3065463"/>
          <p14:tracePt t="168484" x="5632450" y="3065463"/>
          <p14:tracePt t="168499" x="5708650" y="3065463"/>
          <p14:tracePt t="168501" x="5770563" y="3065463"/>
          <p14:tracePt t="168516" x="5870575" y="3065463"/>
          <p14:tracePt t="168532" x="5932488" y="3065463"/>
          <p14:tracePt t="168550" x="5945188" y="3065463"/>
          <p14:tracePt t="169044" x="5970588" y="3065463"/>
          <p14:tracePt t="169052" x="5995988" y="3065463"/>
          <p14:tracePt t="169067" x="6021388" y="3065463"/>
          <p14:tracePt t="169069" x="6057900" y="3054350"/>
          <p14:tracePt t="169084" x="6157913" y="3016250"/>
          <p14:tracePt t="169101" x="6270625" y="2990850"/>
          <p14:tracePt t="169117" x="6421438" y="2941638"/>
          <p14:tracePt t="169134" x="6584950" y="2916238"/>
          <p14:tracePt t="169151" x="6721475" y="2865438"/>
          <p14:tracePt t="169166" x="6859588" y="2816225"/>
          <p14:tracePt t="169183" x="6972300" y="2778125"/>
          <p14:tracePt t="169200" x="7046913" y="2716213"/>
          <p14:tracePt t="169217" x="7085013" y="2678113"/>
          <p14:tracePt t="169220" x="7097713" y="2652713"/>
          <p14:tracePt t="169234" x="7110413" y="2640013"/>
          <p14:tracePt t="169236" x="7110413" y="2627313"/>
          <p14:tracePt t="169251" x="7123113" y="2603500"/>
          <p14:tracePt t="169253" x="7123113" y="2590800"/>
          <p14:tracePt t="169268" x="7123113" y="2565400"/>
          <p14:tracePt t="169286" x="7123113" y="2540000"/>
          <p14:tracePt t="169301" x="7123113" y="2490788"/>
          <p14:tracePt t="169317" x="7123113" y="2478088"/>
          <p14:tracePt t="169320" x="7123113" y="2452688"/>
          <p14:tracePt t="169334" x="7123113" y="2403475"/>
          <p14:tracePt t="169350" x="7097713" y="2365375"/>
          <p14:tracePt t="169366" x="7097713" y="2352675"/>
          <p14:tracePt t="169382" x="7072313" y="2327275"/>
          <p14:tracePt t="169399" x="7046913" y="2303463"/>
          <p14:tracePt t="169416" x="7010400" y="2278063"/>
          <p14:tracePt t="169433" x="6972300" y="2265363"/>
          <p14:tracePt t="169449" x="6934200" y="2252663"/>
          <p14:tracePt t="169467" x="6884988" y="2227263"/>
          <p14:tracePt t="169469" x="6872288" y="2227263"/>
          <p14:tracePt t="169483" x="6834188" y="2214563"/>
          <p14:tracePt t="169499" x="6797675" y="2190750"/>
          <p14:tracePt t="169517" x="6746875" y="2178050"/>
          <p14:tracePt t="169533" x="6708775" y="2178050"/>
          <p14:tracePt t="169550" x="6684963" y="2165350"/>
          <p14:tracePt t="169566" x="6634163" y="2165350"/>
          <p14:tracePt t="169583" x="6584950" y="2165350"/>
          <p14:tracePt t="169600" x="6534150" y="2165350"/>
          <p14:tracePt t="169616" x="6472238" y="2165350"/>
          <p14:tracePt t="169635" x="6434138" y="2165350"/>
          <p14:tracePt t="169637" x="6421438" y="2165350"/>
          <p14:tracePt t="169653" x="6383338" y="2165350"/>
          <p14:tracePt t="169668" x="6359525" y="2165350"/>
          <p14:tracePt t="169685" x="6308725" y="2165350"/>
          <p14:tracePt t="169702" x="6270625" y="2165350"/>
          <p14:tracePt t="169719" x="6208713" y="2178050"/>
          <p14:tracePt t="169735" x="6183313" y="2178050"/>
          <p14:tracePt t="169752" x="6157913" y="2201863"/>
          <p14:tracePt t="169768" x="6146800" y="2201863"/>
          <p14:tracePt t="169786" x="6134100" y="2214563"/>
          <p14:tracePt t="169790" x="6121400" y="2214563"/>
          <p14:tracePt t="170132" x="6108700" y="2239963"/>
          <p14:tracePt t="170140" x="6096000" y="2252663"/>
          <p14:tracePt t="170153" x="6070600" y="2278063"/>
          <p14:tracePt t="170156" x="6070600" y="2314575"/>
          <p14:tracePt t="170170" x="6045200" y="2352675"/>
          <p14:tracePt t="170172" x="6034088" y="2390775"/>
          <p14:tracePt t="170187" x="6021388" y="2439988"/>
          <p14:tracePt t="170189" x="6008688" y="2490788"/>
          <p14:tracePt t="170204" x="5983288" y="2565400"/>
          <p14:tracePt t="170221" x="5970588" y="2627313"/>
          <p14:tracePt t="170236" x="5970588" y="2665413"/>
          <p14:tracePt t="170253" x="5957888" y="2690813"/>
          <p14:tracePt t="170373" x="5957888" y="2703513"/>
          <p14:tracePt t="170380" x="5970588" y="2703513"/>
          <p14:tracePt t="170397" x="5995988" y="2703513"/>
          <p14:tracePt t="170404" x="6008688" y="2703513"/>
          <p14:tracePt t="170420" x="6034088" y="2703513"/>
          <p14:tracePt t="170437" x="6070600" y="2703513"/>
          <p14:tracePt t="170454" x="6121400" y="2703513"/>
          <p14:tracePt t="170470" x="6183313" y="2690813"/>
          <p14:tracePt t="170487" x="6208713" y="2690813"/>
          <p14:tracePt t="172259" x="6196013" y="2690813"/>
          <p14:tracePt t="172267" x="6170613" y="2703513"/>
          <p14:tracePt t="172275" x="6146800" y="2740025"/>
          <p14:tracePt t="172289" x="6108700" y="2765425"/>
          <p14:tracePt t="172291" x="6083300" y="2778125"/>
          <p14:tracePt t="172307" x="6045200" y="2816225"/>
          <p14:tracePt t="172323" x="6034088" y="2828925"/>
          <p14:tracePt t="172989" x="6045200" y="2828925"/>
          <p14:tracePt t="172996" x="6083300" y="2816225"/>
          <p14:tracePt t="173011" x="6134100" y="2778125"/>
          <p14:tracePt t="173013" x="6183313" y="2728913"/>
          <p14:tracePt t="173028" x="6270625" y="2678113"/>
          <p14:tracePt t="173046" x="6308725" y="2652713"/>
          <p14:tracePt t="173061" x="6321425" y="2652713"/>
          <p14:tracePt t="173148" x="6296025" y="2652713"/>
          <p14:tracePt t="173157" x="6270625" y="2652713"/>
          <p14:tracePt t="173166" x="6246813" y="2652713"/>
          <p14:tracePt t="173178" x="6221413" y="2665413"/>
          <p14:tracePt t="173180" x="6208713" y="2678113"/>
          <p14:tracePt t="173194" x="6196013" y="2678113"/>
          <p14:tracePt t="173212" x="6183313" y="2690813"/>
          <p14:tracePt t="173341" x="6196013" y="2690813"/>
          <p14:tracePt t="173443" x="6170613" y="2716213"/>
          <p14:tracePt t="173451" x="6134100" y="2728913"/>
          <p14:tracePt t="173459" x="6096000" y="2740025"/>
          <p14:tracePt t="173476" x="6070600" y="2752725"/>
          <p14:tracePt t="173492" x="6057900" y="2765425"/>
          <p14:tracePt t="173509" x="6057900" y="2778125"/>
          <p14:tracePt t="173644" x="6070600" y="2778125"/>
          <p14:tracePt t="173652" x="6108700" y="2778125"/>
          <p14:tracePt t="173662" x="6134100" y="2778125"/>
          <p14:tracePt t="173678" x="6196013" y="2778125"/>
          <p14:tracePt t="173695" x="6221413" y="2778125"/>
          <p14:tracePt t="173712" x="6234113" y="2765425"/>
          <p14:tracePt t="173729" x="6246813" y="2765425"/>
          <p14:tracePt t="173844" x="6246813" y="2778125"/>
          <p14:tracePt t="173853" x="6246813" y="2790825"/>
          <p14:tracePt t="173862" x="6234113" y="2803525"/>
          <p14:tracePt t="173879" x="6221413" y="2803525"/>
          <p14:tracePt t="173896" x="6208713" y="2803525"/>
          <p14:tracePt t="174156" x="6221413" y="2803525"/>
          <p14:tracePt t="174164" x="6234113" y="2803525"/>
          <p14:tracePt t="174172" x="6246813" y="2803525"/>
          <p14:tracePt t="174180" x="6259513" y="2803525"/>
          <p14:tracePt t="174196" x="6283325" y="2803525"/>
          <p14:tracePt t="174214" x="6308725" y="2803525"/>
          <p14:tracePt t="174231" x="6334125" y="2790825"/>
          <p14:tracePt t="174247" x="6359525" y="2790825"/>
          <p14:tracePt t="174263" x="6370638" y="2790825"/>
          <p14:tracePt t="174280" x="6396038" y="2765425"/>
          <p14:tracePt t="174298" x="6421438" y="2765425"/>
          <p14:tracePt t="174301" x="6434138" y="2765425"/>
          <p14:tracePt t="174314" x="6459538" y="2752725"/>
          <p14:tracePt t="174317" x="6472238" y="2752725"/>
          <p14:tracePt t="174331" x="6483350" y="2752725"/>
          <p14:tracePt t="174333" x="6483350" y="2740025"/>
          <p14:tracePt t="174347" x="6496050" y="2740025"/>
          <p14:tracePt t="174404" x="6521450" y="2740025"/>
          <p14:tracePt t="174413" x="6534150" y="2740025"/>
          <p14:tracePt t="174422" x="6559550" y="2790825"/>
          <p14:tracePt t="174430" x="6608763" y="2840038"/>
          <p14:tracePt t="174447" x="6721475" y="2965450"/>
          <p14:tracePt t="174464" x="6884988" y="3154363"/>
          <p14:tracePt t="174482" x="7034213" y="3278188"/>
          <p14:tracePt t="174485" x="7110413" y="3328988"/>
          <p14:tracePt t="174497" x="7185025" y="3367088"/>
          <p14:tracePt t="174500" x="7259638" y="3403600"/>
          <p14:tracePt t="174515" x="7310438" y="3416300"/>
          <p14:tracePt t="174517" x="7348538" y="3429000"/>
          <p14:tracePt t="174532" x="7397750" y="3441700"/>
          <p14:tracePt t="174549" x="7423150" y="3454400"/>
          <p14:tracePt t="174700" x="7448550" y="3454400"/>
          <p14:tracePt t="174708" x="7459663" y="3429000"/>
          <p14:tracePt t="174716" x="7472363" y="3416300"/>
          <p14:tracePt t="174733" x="7497763" y="3390900"/>
          <p14:tracePt t="174749" x="7497763" y="3367088"/>
          <p14:tracePt t="175268" x="7497763" y="3378200"/>
          <p14:tracePt t="175276" x="7497763" y="3416300"/>
          <p14:tracePt t="175284" x="7497763" y="3454400"/>
          <p14:tracePt t="175300" x="7497763" y="3479800"/>
          <p14:tracePt t="175317" x="7497763" y="3516313"/>
          <p14:tracePt t="175844" x="7497763" y="3503613"/>
          <p14:tracePt t="175852" x="7497763" y="3454400"/>
          <p14:tracePt t="175860" x="7497763" y="3403600"/>
          <p14:tracePt t="175869" x="7497763" y="3367088"/>
          <p14:tracePt t="175885" x="7497763" y="3290888"/>
          <p14:tracePt t="175901" x="7497763" y="3216275"/>
          <p14:tracePt t="175918" x="7497763" y="3165475"/>
          <p14:tracePt t="175934" x="7497763" y="3154363"/>
          <p14:tracePt t="177700" x="7497763" y="3165475"/>
          <p14:tracePt t="177708" x="7497763" y="3203575"/>
          <p14:tracePt t="177723" x="7497763" y="3241675"/>
          <p14:tracePt t="177725" x="7510463" y="3303588"/>
          <p14:tracePt t="177740" x="7523163" y="3367088"/>
          <p14:tracePt t="177756" x="7523163" y="3441700"/>
          <p14:tracePt t="177773" x="7523163" y="3479800"/>
          <p14:tracePt t="177789" x="7523163" y="3516313"/>
          <p14:tracePt t="177806" x="7523163" y="3541713"/>
          <p14:tracePt t="178372" x="7523163" y="3529013"/>
          <p14:tracePt t="178381" x="7523163" y="3503613"/>
          <p14:tracePt t="178390" x="7523163" y="3454400"/>
          <p14:tracePt t="178408" x="7523163" y="3278188"/>
          <p14:tracePt t="178424" x="7523163" y="3103563"/>
          <p14:tracePt t="178441" x="7523163" y="2878138"/>
          <p14:tracePt t="178444" x="7523163" y="2752725"/>
          <p14:tracePt t="178458" x="7497763" y="2627313"/>
          <p14:tracePt t="178460" x="7472363" y="2503488"/>
          <p14:tracePt t="178475" x="7435850" y="2390775"/>
          <p14:tracePt t="178477" x="7385050" y="2278063"/>
          <p14:tracePt t="178492" x="7297738" y="2114550"/>
          <p14:tracePt t="178508" x="7235825" y="1989138"/>
          <p14:tracePt t="178525" x="7185025" y="1927225"/>
          <p14:tracePt t="178542" x="7159625" y="1914525"/>
          <p14:tracePt t="178796" x="7172325" y="1914525"/>
          <p14:tracePt t="178814" x="7197725" y="1914525"/>
          <p14:tracePt t="178820" x="7210425" y="1914525"/>
          <p14:tracePt t="178836" x="7223125" y="1914525"/>
          <p14:tracePt t="178845" x="7235825" y="1914525"/>
          <p14:tracePt t="178860" x="7235825" y="1927225"/>
          <p14:tracePt t="179252" x="7210425" y="1927225"/>
          <p14:tracePt t="179260" x="7172325" y="1939925"/>
          <p14:tracePt t="179268" x="7134225" y="1965325"/>
          <p14:tracePt t="179277" x="7072313" y="1965325"/>
          <p14:tracePt t="179294" x="6921500" y="1989138"/>
          <p14:tracePt t="179311" x="6734175" y="2001838"/>
          <p14:tracePt t="179328" x="6572250" y="2027238"/>
          <p14:tracePt t="179343" x="6434138" y="2052638"/>
          <p14:tracePt t="179360" x="6308725" y="2065338"/>
          <p14:tracePt t="179376" x="6221413" y="2065338"/>
          <p14:tracePt t="179393" x="6183313" y="2078038"/>
          <p14:tracePt t="179396" x="6157913" y="2078038"/>
          <p14:tracePt t="179410" x="6146800" y="2089150"/>
          <p14:tracePt t="179412" x="6134100" y="2101850"/>
          <p14:tracePt t="179428" x="6083300" y="2114550"/>
          <p14:tracePt t="179444" x="6045200" y="2139950"/>
          <p14:tracePt t="179460" x="6008688" y="2201863"/>
          <p14:tracePt t="179477" x="5983288" y="2239963"/>
          <p14:tracePt t="179494" x="5957888" y="2303463"/>
          <p14:tracePt t="179510" x="5921375" y="2378075"/>
          <p14:tracePt t="179527" x="5895975" y="2439988"/>
          <p14:tracePt t="179544" x="5895975" y="2503488"/>
          <p14:tracePt t="179560" x="5870575" y="2552700"/>
          <p14:tracePt t="179577" x="5870575" y="2578100"/>
          <p14:tracePt t="179581" x="5857875" y="2590800"/>
          <p14:tracePt t="179593" x="5857875" y="2603500"/>
          <p14:tracePt t="179596" x="5857875" y="2616200"/>
          <p14:tracePt t="179612" x="5857875" y="2627313"/>
          <p14:tracePt t="179629" x="5857875" y="2665413"/>
          <p14:tracePt t="179645" x="5832475" y="2703513"/>
          <p14:tracePt t="179661" x="5832475" y="2716213"/>
          <p14:tracePt t="179678" x="5832475" y="2740025"/>
          <p14:tracePt t="179708" x="5832475" y="2752725"/>
          <p14:tracePt t="179796" x="5832475" y="2765425"/>
          <p14:tracePt t="179844" x="5808663" y="2765425"/>
          <p14:tracePt t="179852" x="5757863" y="2790825"/>
          <p14:tracePt t="179861" x="5683250" y="2816225"/>
          <p14:tracePt t="179878" x="5495925" y="2840038"/>
          <p14:tracePt t="179894" x="5194300" y="2890838"/>
          <p14:tracePt t="179911" x="4856163" y="2952750"/>
          <p14:tracePt t="179929" x="4543425" y="2978150"/>
          <p14:tracePt t="179932" x="4394200" y="2978150"/>
          <p14:tracePt t="179945" x="4243388" y="2978150"/>
          <p14:tracePt t="179947" x="4092575" y="2978150"/>
          <p14:tracePt t="179962" x="3917950" y="2978150"/>
          <p14:tracePt t="179964" x="3767138" y="2941638"/>
          <p14:tracePt t="179979" x="3630613" y="2890838"/>
          <p14:tracePt t="179981" x="3505200" y="2828925"/>
          <p14:tracePt t="179996" x="3341688" y="2716213"/>
          <p14:tracePt t="180012" x="3254375" y="2640013"/>
          <p14:tracePt t="180029" x="3216275" y="2590800"/>
          <p14:tracePt t="180046" x="3205163" y="2565400"/>
          <p14:tracePt t="180716" x="3228975" y="2565400"/>
          <p14:tracePt t="180724" x="3279775" y="2565400"/>
          <p14:tracePt t="180732" x="3367088" y="2565400"/>
          <p14:tracePt t="180748" x="3505200" y="2565400"/>
          <p14:tracePt t="180764" x="3554413" y="2565400"/>
          <p14:tracePt t="180909" x="3541713" y="2565400"/>
          <p14:tracePt t="180916" x="3530600" y="2565400"/>
          <p14:tracePt t="180932" x="3517900" y="2565400"/>
          <p14:tracePt t="181708" x="3492500" y="2565400"/>
          <p14:tracePt t="181717" x="3467100" y="2552700"/>
          <p14:tracePt t="181725" x="3441700" y="2527300"/>
          <p14:tracePt t="181735" x="3429000" y="2516188"/>
          <p14:tracePt t="181750" x="3417888" y="2516188"/>
          <p14:tracePt t="182308" x="3441700" y="2516188"/>
          <p14:tracePt t="182319" x="3517900" y="2516188"/>
          <p14:tracePt t="182327" x="3654425" y="2540000"/>
          <p14:tracePt t="182337" x="3792538" y="2565400"/>
          <p14:tracePt t="182351" x="3968750" y="2603500"/>
          <p14:tracePt t="182369" x="4030663" y="2627313"/>
          <p14:tracePt t="182372" x="4056063" y="2627313"/>
          <p14:tracePt t="182396" x="4056063" y="2640013"/>
          <p14:tracePt t="182660" x="4081463" y="2640013"/>
          <p14:tracePt t="182668" x="4117975" y="2652713"/>
          <p14:tracePt t="182676" x="4168775" y="2665413"/>
          <p14:tracePt t="182685" x="4243388" y="2678113"/>
          <p14:tracePt t="182702" x="4418013" y="2728913"/>
          <p14:tracePt t="182719" x="4606925" y="2765425"/>
          <p14:tracePt t="182736" x="4756150" y="2803525"/>
          <p14:tracePt t="182753" x="4906963" y="2816225"/>
          <p14:tracePt t="182757" x="4968875" y="2828925"/>
          <p14:tracePt t="182769" x="5019675" y="2828925"/>
          <p14:tracePt t="182771" x="5057775" y="2840038"/>
          <p14:tracePt t="182786" x="5119688" y="2852738"/>
          <p14:tracePt t="182789" x="5170488" y="2852738"/>
          <p14:tracePt t="182803" x="5219700" y="2852738"/>
          <p14:tracePt t="182806" x="5270500" y="2852738"/>
          <p14:tracePt t="182820" x="5357813" y="2852738"/>
          <p14:tracePt t="182836" x="5495925" y="2852738"/>
          <p14:tracePt t="182853" x="5619750" y="2852738"/>
          <p14:tracePt t="182870" x="5719763" y="2852738"/>
          <p14:tracePt t="182886" x="5821363" y="2852738"/>
          <p14:tracePt t="182902" x="5895975" y="2852738"/>
          <p14:tracePt t="182919" x="5957888" y="2852738"/>
          <p14:tracePt t="182936" x="6034088" y="2852738"/>
          <p14:tracePt t="182953" x="6146800" y="2840038"/>
          <p14:tracePt t="182957" x="6208713" y="2840038"/>
          <p14:tracePt t="182969" x="6259513" y="2840038"/>
          <p14:tracePt t="182972" x="6321425" y="2840038"/>
          <p14:tracePt t="182987" x="6383338" y="2840038"/>
          <p14:tracePt t="182989" x="6434138" y="2828925"/>
          <p14:tracePt t="183005" x="6508750" y="2828925"/>
          <p14:tracePt t="183020" x="6521450" y="2828925"/>
          <p14:tracePt t="183276" x="6508750" y="2828925"/>
          <p14:tracePt t="183285" x="6446838" y="2852738"/>
          <p14:tracePt t="183293" x="6334125" y="2903538"/>
          <p14:tracePt t="183303" x="6221413" y="2978150"/>
          <p14:tracePt t="183320" x="6008688" y="3165475"/>
          <p14:tracePt t="183337" x="5770563" y="3341688"/>
          <p14:tracePt t="183340" x="5632450" y="3441700"/>
          <p14:tracePt t="183354" x="5495925" y="3529013"/>
          <p14:tracePt t="183356" x="5370513" y="3603625"/>
          <p14:tracePt t="183370" x="5257800" y="3679825"/>
          <p14:tracePt t="183372" x="5157788" y="3729038"/>
          <p14:tracePt t="183388" x="4994275" y="3816350"/>
          <p14:tracePt t="183404" x="4856163" y="3905250"/>
          <p14:tracePt t="183421" x="4768850" y="3954463"/>
          <p14:tracePt t="183439" x="4694238" y="3992563"/>
          <p14:tracePt t="183454" x="4630738" y="4029075"/>
          <p14:tracePt t="183470" x="4556125" y="4067175"/>
          <p14:tracePt t="183488" x="4443413" y="4092575"/>
          <p14:tracePt t="183506" x="4330700" y="4117975"/>
          <p14:tracePt t="183510" x="4281488" y="4141788"/>
          <p14:tracePt t="183521" x="4217988" y="4154488"/>
          <p14:tracePt t="183525" x="4168775" y="4179888"/>
          <p14:tracePt t="183538" x="4092575" y="4205288"/>
          <p14:tracePt t="183540" x="4017963" y="4230688"/>
          <p14:tracePt t="183555" x="3943350" y="4254500"/>
          <p14:tracePt t="183558" x="3856038" y="4279900"/>
          <p14:tracePt t="183572" x="3679825" y="4354513"/>
          <p14:tracePt t="183588" x="3492500" y="4454525"/>
          <p14:tracePt t="183605" x="3305175" y="4554538"/>
          <p14:tracePt t="183622" x="3205163" y="4643438"/>
          <p14:tracePt t="183638" x="3128963" y="4705350"/>
          <p14:tracePt t="183654" x="3092450" y="4730750"/>
          <p14:tracePt t="183671" x="3067050" y="4756150"/>
          <p14:tracePt t="183689" x="3054350" y="4756150"/>
          <p14:tracePt t="183705" x="3054350" y="4768850"/>
          <p14:tracePt t="183725" x="3041650" y="4768850"/>
          <p14:tracePt t="183749" x="3041650" y="4779963"/>
          <p14:tracePt t="183757" x="3041650" y="4792663"/>
          <p14:tracePt t="184084" x="3054350" y="4792663"/>
          <p14:tracePt t="184092" x="3079750" y="4792663"/>
          <p14:tracePt t="184106" x="3103563" y="4792663"/>
          <p14:tracePt t="184108" x="3141663" y="4792663"/>
          <p14:tracePt t="184124" x="3228975" y="4792663"/>
          <p14:tracePt t="184140" x="3328988" y="4792663"/>
          <p14:tracePt t="184156" x="3454400" y="4792663"/>
          <p14:tracePt t="184173" x="3579813" y="4792663"/>
          <p14:tracePt t="184191" x="3717925" y="4792663"/>
          <p14:tracePt t="184206" x="3843338" y="4792663"/>
          <p14:tracePt t="184222" x="3905250" y="4805363"/>
          <p14:tracePt t="184240" x="3917950" y="4805363"/>
          <p14:tracePt t="184492" x="3943350" y="4805363"/>
          <p14:tracePt t="184500" x="3968750" y="4805363"/>
          <p14:tracePt t="184508" x="4005263" y="4805363"/>
          <p14:tracePt t="184524" x="4117975" y="4792663"/>
          <p14:tracePt t="184540" x="4256088" y="4792663"/>
          <p14:tracePt t="184557" x="4368800" y="4792663"/>
          <p14:tracePt t="184574" x="4494213" y="4779963"/>
          <p14:tracePt t="184590" x="4581525" y="4779963"/>
          <p14:tracePt t="184607" x="4643438" y="4779963"/>
          <p14:tracePt t="184625" x="4681538" y="4779963"/>
          <p14:tracePt t="185028" x="4694238" y="4779963"/>
          <p14:tracePt t="185036" x="4706938" y="4779963"/>
          <p14:tracePt t="185052" x="4719638" y="4779963"/>
          <p14:tracePt t="185061" x="4743450" y="4779963"/>
          <p14:tracePt t="185076" x="4768850" y="4779963"/>
          <p14:tracePt t="185092" x="4819650" y="4779963"/>
          <p14:tracePt t="185109" x="4868863" y="4779963"/>
          <p14:tracePt t="185126" x="4932363" y="4779963"/>
          <p14:tracePt t="185142" x="4981575" y="4779963"/>
          <p14:tracePt t="185159" x="5032375" y="4779963"/>
          <p14:tracePt t="185175" x="5081588" y="4779963"/>
          <p14:tracePt t="185192" x="5132388" y="4779963"/>
          <p14:tracePt t="185209" x="5181600" y="4779963"/>
          <p14:tracePt t="185212" x="5194300" y="4779963"/>
          <p14:tracePt t="185226" x="5207000" y="4779963"/>
          <p14:tracePt t="185676" x="5219700" y="4779963"/>
          <p14:tracePt t="185685" x="5257800" y="4779963"/>
          <p14:tracePt t="185693" x="5294313" y="4779963"/>
          <p14:tracePt t="185710" x="5345113" y="4805363"/>
          <p14:tracePt t="185726" x="5394325" y="4818063"/>
          <p14:tracePt t="185743" x="5419725" y="4818063"/>
          <p14:tracePt t="185759" x="5432425" y="4830763"/>
          <p14:tracePt t="185777" x="5445125" y="4830763"/>
          <p14:tracePt t="185794" x="5457825" y="4843463"/>
          <p14:tracePt t="185916" x="5470525" y="4843463"/>
          <p14:tracePt t="185933" x="5483225" y="4856163"/>
          <p14:tracePt t="185940" x="5495925" y="4868863"/>
          <p14:tracePt t="185950" x="5507038" y="4879975"/>
          <p14:tracePt t="185961" x="5532438" y="4892675"/>
          <p14:tracePt t="185964" x="5545138" y="4905375"/>
          <p14:tracePt t="185977" x="5570538" y="4918075"/>
          <p14:tracePt t="185980" x="5583238" y="4943475"/>
          <p14:tracePt t="185994" x="5595938" y="4956175"/>
          <p14:tracePt t="185997" x="5619750" y="4981575"/>
          <p14:tracePt t="186011" x="5657850" y="5005388"/>
          <p14:tracePt t="186028" x="5695950" y="5043488"/>
          <p14:tracePt t="186044" x="5719763" y="5068888"/>
          <p14:tracePt t="186061" x="5757863" y="5092700"/>
          <p14:tracePt t="186078" x="5770563" y="5118100"/>
          <p14:tracePt t="186094" x="5808663" y="5143500"/>
          <p14:tracePt t="186111" x="5845175" y="5181600"/>
          <p14:tracePt t="186128" x="5883275" y="5243513"/>
          <p14:tracePt t="186145" x="5921375" y="5281613"/>
          <p14:tracePt t="186148" x="5945188" y="5318125"/>
          <p14:tracePt t="186161" x="5983288" y="5343525"/>
          <p14:tracePt t="186164" x="5995988" y="5368925"/>
          <p14:tracePt t="186179" x="6008688" y="5394325"/>
          <p14:tracePt t="186182" x="6034088" y="5407025"/>
          <p14:tracePt t="186196" x="6045200" y="5430838"/>
          <p14:tracePt t="186212" x="6057900" y="5430838"/>
          <p14:tracePt t="186228" x="6057900" y="5443538"/>
          <p14:tracePt t="186245" x="6070600" y="5443538"/>
          <p14:tracePt t="186277" x="6083300" y="5443538"/>
          <p14:tracePt t="186292" x="6096000" y="5443538"/>
          <p14:tracePt t="186308" x="6108700" y="5443538"/>
          <p14:tracePt t="186317" x="6121400" y="5443538"/>
          <p14:tracePt t="186329" x="6121400" y="5456238"/>
          <p14:tracePt t="186346" x="6146800" y="5456238"/>
          <p14:tracePt t="186349" x="6157913" y="5456238"/>
          <p14:tracePt t="186363" x="6183313" y="5456238"/>
          <p14:tracePt t="186365" x="6208713" y="5468938"/>
          <p14:tracePt t="186380" x="6234113" y="5481638"/>
          <p14:tracePt t="186383" x="6259513" y="5481638"/>
          <p14:tracePt t="186396" x="6334125" y="5494338"/>
          <p14:tracePt t="186413" x="6396038" y="5494338"/>
          <p14:tracePt t="186430" x="6421438" y="5494338"/>
          <p14:tracePt t="186432" x="6446838" y="5494338"/>
          <p14:tracePt t="186447" x="6521450" y="5494338"/>
          <p14:tracePt t="186463" x="6596063" y="5494338"/>
          <p14:tracePt t="186480" x="6672263" y="5494338"/>
          <p14:tracePt t="186496" x="6746875" y="5494338"/>
          <p14:tracePt t="186512" x="6797675" y="5494338"/>
          <p14:tracePt t="186530" x="6872288" y="5468938"/>
          <p14:tracePt t="186532" x="6884988" y="5468938"/>
          <p14:tracePt t="186547" x="6897688" y="5468938"/>
          <p14:tracePt t="186550" x="6921500" y="5456238"/>
          <p14:tracePt t="186564" x="6946900" y="5456238"/>
          <p14:tracePt t="186581" x="6959600" y="5443538"/>
          <p14:tracePt t="186584" x="6997700" y="5430838"/>
          <p14:tracePt t="186587" x="7021513" y="5430838"/>
          <p14:tracePt t="186597" x="7034213" y="5430838"/>
          <p14:tracePt t="186614" x="7059613" y="5418138"/>
          <p14:tracePt t="186616" x="7097713" y="5407025"/>
          <p14:tracePt t="186631" x="7123113" y="5407025"/>
          <p14:tracePt t="186647" x="7159625" y="5381625"/>
          <p14:tracePt t="186663" x="7197725" y="5368925"/>
          <p14:tracePt t="186680" x="7223125" y="5343525"/>
          <p14:tracePt t="186697" x="7259638" y="5318125"/>
          <p14:tracePt t="186700" x="7272338" y="5318125"/>
          <p14:tracePt t="186714" x="7272338" y="5305425"/>
          <p14:tracePt t="186729" x="7285038" y="5294313"/>
          <p14:tracePt t="186732" x="7297738" y="5281613"/>
          <p14:tracePt t="186746" x="7297738" y="5268913"/>
          <p14:tracePt t="186749" x="7297738" y="5256213"/>
          <p14:tracePt t="186763" x="7310438" y="5243513"/>
          <p14:tracePt t="186780" x="7310438" y="5230813"/>
          <p14:tracePt t="186796" x="7310438" y="5218113"/>
          <p14:tracePt t="186814" x="7335838" y="5218113"/>
          <p14:tracePt t="186829" x="7335838" y="5194300"/>
          <p14:tracePt t="186853" x="7335838" y="5181600"/>
          <p14:tracePt t="186877" x="7335838" y="5168900"/>
          <p14:tracePt t="186904" x="7335838" y="5156200"/>
          <p14:tracePt t="186917" x="7335838" y="5143500"/>
          <p14:tracePt t="186941" x="7335838" y="5130800"/>
          <p14:tracePt t="186949" x="7348538" y="5130800"/>
          <p14:tracePt t="186964" x="7348538" y="5118100"/>
          <p14:tracePt t="186980" x="7348538" y="5105400"/>
          <p14:tracePt t="186997" x="7348538" y="5092700"/>
          <p14:tracePt t="187132" x="7359650" y="5092700"/>
          <p14:tracePt t="187156" x="7372350" y="5081588"/>
          <p14:tracePt t="187172" x="7397750" y="5081588"/>
          <p14:tracePt t="187188" x="7410450" y="5081588"/>
          <p14:tracePt t="187197" x="7423150" y="5081588"/>
          <p14:tracePt t="187205" x="7435850" y="5081588"/>
          <p14:tracePt t="187214" x="7459663" y="5081588"/>
          <p14:tracePt t="187230" x="7485063" y="5081588"/>
          <p14:tracePt t="187248" x="7523163" y="5068888"/>
          <p14:tracePt t="187264" x="7561263" y="5068888"/>
          <p14:tracePt t="187281" x="7623175" y="5068888"/>
          <p14:tracePt t="187284" x="7648575" y="5056188"/>
          <p14:tracePt t="187298" x="7661275" y="5056188"/>
          <p14:tracePt t="187300" x="7685088" y="5056188"/>
          <p14:tracePt t="187314" x="7710488" y="5056188"/>
          <p14:tracePt t="187317" x="7735888" y="5056188"/>
          <p14:tracePt t="187332" x="7785100" y="5056188"/>
          <p14:tracePt t="187348" x="7823200" y="5056188"/>
          <p14:tracePt t="187364" x="7848600" y="5056188"/>
          <p14:tracePt t="187381" x="7861300" y="5056188"/>
          <p14:tracePt t="187398" x="7874000" y="5056188"/>
          <p14:tracePt t="187414" x="7886700" y="5056188"/>
          <p14:tracePt t="187588" x="7886700" y="5068888"/>
          <p14:tracePt t="187597" x="7886700" y="5092700"/>
          <p14:tracePt t="187605" x="7886700" y="5118100"/>
          <p14:tracePt t="187614" x="7886700" y="5130800"/>
          <p14:tracePt t="187631" x="7848600" y="5181600"/>
          <p14:tracePt t="187648" x="7823200" y="5218113"/>
          <p14:tracePt t="187665" x="7785100" y="5256213"/>
          <p14:tracePt t="187668" x="7748588" y="5281613"/>
          <p14:tracePt t="187682" x="7723188" y="5318125"/>
          <p14:tracePt t="187684" x="7697788" y="5330825"/>
          <p14:tracePt t="187699" x="7661275" y="5368925"/>
          <p14:tracePt t="187702" x="7610475" y="5394325"/>
          <p14:tracePt t="187716" x="7523163" y="5468938"/>
          <p14:tracePt t="187732" x="7423150" y="5543550"/>
          <p14:tracePt t="187749" x="7285038" y="5643563"/>
          <p14:tracePt t="187766" x="7146925" y="5707063"/>
          <p14:tracePt t="187782" x="7010400" y="5781675"/>
          <p14:tracePt t="187798" x="6859588" y="5856288"/>
          <p14:tracePt t="187816" x="6646863" y="5956300"/>
          <p14:tracePt t="187832" x="6308725" y="6081713"/>
          <p14:tracePt t="187849" x="5908675" y="6245225"/>
          <p14:tracePt t="187852" x="5670550" y="6332538"/>
          <p14:tracePt t="187866" x="5445125" y="6432550"/>
          <p14:tracePt t="187870" x="5219700" y="6557963"/>
          <p14:tracePt t="187883" x="4981575" y="6683375"/>
          <p14:tracePt t="187885" x="4781550" y="6796088"/>
          <p14:tracePt t="188830" x="4217988" y="6807200"/>
          <p14:tracePt t="188836" x="4217988" y="6796088"/>
          <p14:tracePt t="188852" x="4217988" y="6732588"/>
          <p14:tracePt t="188869" x="4217988" y="6683375"/>
          <p14:tracePt t="188898" x="4217988" y="6619875"/>
          <p14:tracePt t="188904" x="4217988" y="6594475"/>
          <p14:tracePt t="188912" x="4217988" y="6557963"/>
          <p14:tracePt t="188918" x="4217988" y="6519863"/>
          <p14:tracePt t="188935" x="4217988" y="6394450"/>
          <p14:tracePt t="188953" x="4217988" y="6207125"/>
          <p14:tracePt t="188956" x="4217988" y="6094413"/>
          <p14:tracePt t="188968" x="4217988" y="5956300"/>
          <p14:tracePt t="188972" x="4217988" y="5832475"/>
          <p14:tracePt t="188986" x="4217988" y="5681663"/>
          <p14:tracePt t="188988" x="4217988" y="5543550"/>
          <p14:tracePt t="189002" x="4217988" y="5430838"/>
          <p14:tracePt t="189005" x="4217988" y="5318125"/>
          <p14:tracePt t="189020" x="4217988" y="5118100"/>
          <p14:tracePt t="189036" x="4217988" y="4879975"/>
          <p14:tracePt t="189052" x="4217988" y="4643438"/>
          <p14:tracePt t="189069" x="4217988" y="4418013"/>
          <p14:tracePt t="189085" x="4268788" y="4179888"/>
          <p14:tracePt t="189102" x="4305300" y="3941763"/>
          <p14:tracePt t="189118" x="4343400" y="3741738"/>
          <p14:tracePt t="189136" x="4394200" y="3603625"/>
          <p14:tracePt t="189153" x="4443413" y="3454400"/>
          <p14:tracePt t="189157" x="4456113" y="3403600"/>
          <p14:tracePt t="189169" x="4481513" y="3367088"/>
          <p14:tracePt t="189172" x="4494213" y="3328988"/>
          <p14:tracePt t="189186" x="4494213" y="3303588"/>
          <p14:tracePt t="189189" x="4506913" y="3278188"/>
          <p14:tracePt t="189204" x="4530725" y="3254375"/>
          <p14:tracePt t="189220" x="4543425" y="3241675"/>
          <p14:tracePt t="189236" x="4556125" y="3241675"/>
          <p14:tracePt t="189564" x="4568825" y="3228975"/>
          <p14:tracePt t="189572" x="4581525" y="3216275"/>
          <p14:tracePt t="189587" x="4619625" y="3178175"/>
          <p14:tracePt t="189604" x="4668838" y="3141663"/>
          <p14:tracePt t="189620" x="4706938" y="3116263"/>
          <p14:tracePt t="189638" x="4743450" y="3090863"/>
          <p14:tracePt t="189653" x="4768850" y="3065463"/>
          <p14:tracePt t="189670" x="4794250" y="3054350"/>
          <p14:tracePt t="189687" x="4806950" y="3028950"/>
          <p14:tracePt t="189704" x="4806950" y="3016250"/>
          <p14:tracePt t="189709" x="4806950" y="3003550"/>
          <p14:tracePt t="189732" x="4819650" y="2990850"/>
          <p14:tracePt t="189748" x="4819650" y="2978150"/>
          <p14:tracePt t="189773" x="4819650" y="2965450"/>
          <p14:tracePt t="189788" x="4819650" y="2952750"/>
          <p14:tracePt t="189796" x="4832350" y="2952750"/>
          <p14:tracePt t="189804" x="4843463" y="2941638"/>
          <p14:tracePt t="189821" x="4843463" y="2928938"/>
          <p14:tracePt t="189837" x="4843463" y="2916238"/>
          <p14:tracePt t="189853" x="4843463" y="2903538"/>
          <p14:tracePt t="190029" x="4819650" y="2903538"/>
          <p14:tracePt t="190038" x="4781550" y="2903538"/>
          <p14:tracePt t="190045" x="4732338" y="2903538"/>
          <p14:tracePt t="190054" x="4681538" y="2916238"/>
          <p14:tracePt t="190072" x="4556125" y="2952750"/>
          <p14:tracePt t="190088" x="4443413" y="2965450"/>
          <p14:tracePt t="190105" x="4356100" y="2978150"/>
          <p14:tracePt t="190108" x="4318000" y="2978150"/>
          <p14:tracePt t="190122" x="4294188" y="2978150"/>
          <p14:tracePt t="190125" x="4281488" y="2978150"/>
          <p14:tracePt t="190139" x="4268788" y="2978150"/>
          <p14:tracePt t="190244" x="4268788" y="2990850"/>
          <p14:tracePt t="190285" x="4268788" y="3003550"/>
          <p14:tracePt t="190348" x="4268788" y="3016250"/>
          <p14:tracePt t="190356" x="4268788" y="3028950"/>
          <p14:tracePt t="190428" x="4281488" y="3028950"/>
          <p14:tracePt t="190436" x="4305300" y="3028950"/>
          <p14:tracePt t="190446" x="4305300" y="3041650"/>
          <p14:tracePt t="190456" x="4318000" y="3041650"/>
          <p14:tracePt t="190472" x="4330700" y="3041650"/>
          <p14:tracePt t="190476" x="4330700" y="3054350"/>
          <p14:tracePt t="190604" x="4318000" y="3054350"/>
          <p14:tracePt t="190612" x="4305300" y="3054350"/>
          <p14:tracePt t="190629" x="4294188" y="3054350"/>
          <p14:tracePt t="190640" x="4268788" y="3054350"/>
          <p14:tracePt t="190656" x="4243388" y="3028950"/>
          <p14:tracePt t="190673" x="4205288" y="2990850"/>
          <p14:tracePt t="190676" x="4168775" y="2952750"/>
          <p14:tracePt t="190690" x="4143375" y="2916238"/>
          <p14:tracePt t="190692" x="4105275" y="2865438"/>
          <p14:tracePt t="190706" x="4068763" y="2828925"/>
          <p14:tracePt t="190708" x="4056063" y="2803525"/>
          <p14:tracePt t="190723" x="3992563" y="2740025"/>
          <p14:tracePt t="190740" x="3979863" y="2728913"/>
          <p14:tracePt t="190757" x="3956050" y="2716213"/>
          <p14:tracePt t="190828" x="3956050" y="2690813"/>
          <p14:tracePt t="190837" x="3943350" y="2678113"/>
          <p14:tracePt t="190845" x="3943350" y="2665413"/>
          <p14:tracePt t="190857" x="3943350" y="2652713"/>
          <p14:tracePt t="190859" x="3930650" y="2627313"/>
          <p14:tracePt t="190873" x="3930650" y="2616200"/>
          <p14:tracePt t="190876" x="3917950" y="2590800"/>
          <p14:tracePt t="190891" x="3905250" y="2565400"/>
          <p14:tracePt t="190893" x="3905250" y="2540000"/>
          <p14:tracePt t="190908" x="3892550" y="2490788"/>
          <p14:tracePt t="190924" x="3879850" y="2427288"/>
          <p14:tracePt t="190941" x="3867150" y="2339975"/>
          <p14:tracePt t="190958" x="3856038" y="2265363"/>
          <p14:tracePt t="190973" x="3856038" y="2214563"/>
          <p14:tracePt t="190990" x="3856038" y="2152650"/>
          <p14:tracePt t="191007" x="3856038" y="2101850"/>
          <p14:tracePt t="191024" x="3856038" y="2065338"/>
          <p14:tracePt t="191041" x="3892550" y="2001838"/>
          <p14:tracePt t="191044" x="3930650" y="1989138"/>
          <p14:tracePt t="191057" x="3979863" y="1978025"/>
          <p14:tracePt t="191060" x="4043363" y="1965325"/>
          <p14:tracePt t="191075" x="4143375" y="1952625"/>
          <p14:tracePt t="191078" x="4243388" y="1952625"/>
          <p14:tracePt t="191091" x="4518025" y="1927225"/>
          <p14:tracePt t="191108" x="4832350" y="1927225"/>
          <p14:tracePt t="191125" x="5181600" y="1927225"/>
          <p14:tracePt t="191141" x="5457825" y="1927225"/>
          <p14:tracePt t="191158" x="5732463" y="1927225"/>
          <p14:tracePt t="191175" x="5945188" y="1939925"/>
          <p14:tracePt t="191191" x="6134100" y="1965325"/>
          <p14:tracePt t="191207" x="6259513" y="2001838"/>
          <p14:tracePt t="191224" x="6396038" y="2065338"/>
          <p14:tracePt t="191241" x="6521450" y="2127250"/>
          <p14:tracePt t="191244" x="6584950" y="2165350"/>
          <p14:tracePt t="191258" x="6646863" y="2190750"/>
          <p14:tracePt t="191260" x="6696075" y="2214563"/>
          <p14:tracePt t="191275" x="6759575" y="2227263"/>
          <p14:tracePt t="191277" x="6797675" y="2252663"/>
          <p14:tracePt t="191292" x="6872288" y="2290763"/>
          <p14:tracePt t="191308" x="6934200" y="2327275"/>
          <p14:tracePt t="191325" x="6985000" y="2365375"/>
          <p14:tracePt t="191342" x="7034213" y="2427288"/>
          <p14:tracePt t="191358" x="7059613" y="2490788"/>
          <p14:tracePt t="191375" x="7097713" y="2552700"/>
          <p14:tracePt t="191391" x="7134225" y="2627313"/>
          <p14:tracePt t="191408" x="7159625" y="2678113"/>
          <p14:tracePt t="191426" x="7159625" y="2703513"/>
          <p14:tracePt t="191443" x="7159625" y="2740025"/>
          <p14:tracePt t="191446" x="7159625" y="2765425"/>
          <p14:tracePt t="191460" x="7159625" y="2790825"/>
          <p14:tracePt t="191477" x="7159625" y="2828925"/>
          <p14:tracePt t="191479" x="7134225" y="2852738"/>
          <p14:tracePt t="191494" x="7046913" y="2903538"/>
          <p14:tracePt t="191512" x="6946900" y="2978150"/>
          <p14:tracePt t="191527" x="6797675" y="3054350"/>
          <p14:tracePt t="191543" x="6608763" y="3103563"/>
          <p14:tracePt t="191562" x="6383338" y="3178175"/>
          <p14:tracePt t="191577" x="6108700" y="3254375"/>
          <p14:tracePt t="191580" x="5957888" y="3278188"/>
          <p14:tracePt t="191594" x="5808663" y="3290888"/>
          <p14:tracePt t="191598" x="5670550" y="3303588"/>
          <p14:tracePt t="191610" x="5545138" y="3303588"/>
          <p14:tracePt t="191613" x="5407025" y="3303588"/>
          <p14:tracePt t="191627" x="5294313" y="3303588"/>
          <p14:tracePt t="191630" x="5194300" y="3303588"/>
          <p14:tracePt t="191644" x="4994275" y="3303588"/>
          <p14:tracePt t="191660" x="4894263" y="3303588"/>
          <p14:tracePt t="191663" x="4794250" y="3303588"/>
          <p14:tracePt t="191677" x="4556125" y="3267075"/>
          <p14:tracePt t="191694" x="4294188" y="3241675"/>
          <p14:tracePt t="191711" x="4081463" y="3190875"/>
          <p14:tracePt t="191726" x="3879850" y="3154363"/>
          <p14:tracePt t="191742" x="3730625" y="3128963"/>
          <p14:tracePt t="191759" x="3630613" y="3090863"/>
          <p14:tracePt t="191776" x="3567113" y="3065463"/>
          <p14:tracePt t="191793" x="3492500" y="3016250"/>
          <p14:tracePt t="191796" x="3467100" y="2978150"/>
          <p14:tracePt t="191809" x="3429000" y="2965450"/>
          <p14:tracePt t="191812" x="3379788" y="2941638"/>
          <p14:tracePt t="191826" x="3354388" y="2916238"/>
          <p14:tracePt t="191829" x="3328988" y="2878138"/>
          <p14:tracePt t="191843" x="3267075" y="2828925"/>
          <p14:tracePt t="191860" x="3228975" y="2765425"/>
          <p14:tracePt t="191876" x="3216275" y="2740025"/>
          <p14:tracePt t="191893" x="3205163" y="2716213"/>
          <p14:tracePt t="191909" x="3192463" y="2703513"/>
          <p14:tracePt t="191927" x="3192463" y="2678113"/>
          <p14:tracePt t="191943" x="3192463" y="2665413"/>
          <p14:tracePt t="191959" x="3241675" y="2627313"/>
          <p14:tracePt t="191977" x="3341688" y="2616200"/>
          <p14:tracePt t="191980" x="3429000" y="2603500"/>
          <p14:tracePt t="191993" x="3517900" y="2578100"/>
          <p14:tracePt t="191996" x="3605213" y="2565400"/>
          <p14:tracePt t="192010" x="3667125" y="2552700"/>
          <p14:tracePt t="192013" x="3743325" y="2540000"/>
          <p14:tracePt t="192026" x="3817938" y="2527300"/>
          <p14:tracePt t="192028" x="3879850" y="2503488"/>
          <p14:tracePt t="192044" x="3992563" y="2490788"/>
          <p14:tracePt t="192060" x="4105275" y="2465388"/>
          <p14:tracePt t="192077" x="4192588" y="2452688"/>
          <p14:tracePt t="192093" x="4305300" y="2427288"/>
          <p14:tracePt t="192110" x="4368800" y="2427288"/>
          <p14:tracePt t="192126" x="4430713" y="2414588"/>
          <p14:tracePt t="192143" x="4506913" y="2403475"/>
          <p14:tracePt t="192160" x="4568825" y="2390775"/>
          <p14:tracePt t="192176" x="4681538" y="2378075"/>
          <p14:tracePt t="192180" x="4743450" y="2378075"/>
          <p14:tracePt t="192194" x="4819650" y="2365375"/>
          <p14:tracePt t="192196" x="4881563" y="2352675"/>
          <p14:tracePt t="192211" x="5057775" y="2327275"/>
          <p14:tracePt t="192228" x="5245100" y="2303463"/>
          <p14:tracePt t="192244" x="5432425" y="2278063"/>
          <p14:tracePt t="192260" x="5607050" y="2252663"/>
          <p14:tracePt t="192277" x="5745163" y="2252663"/>
          <p14:tracePt t="192294" x="5857875" y="2252663"/>
          <p14:tracePt t="192310" x="5983288" y="2252663"/>
          <p14:tracePt t="192328" x="6070600" y="2252663"/>
          <p14:tracePt t="192344" x="6146800" y="2252663"/>
          <p14:tracePt t="192361" x="6208713" y="2265363"/>
          <p14:tracePt t="192365" x="6246813" y="2278063"/>
          <p14:tracePt t="192377" x="6270625" y="2290763"/>
          <p14:tracePt t="192380" x="6296025" y="2303463"/>
          <p14:tracePt t="192395" x="6359525" y="2339975"/>
          <p14:tracePt t="192411" x="6396038" y="2365375"/>
          <p14:tracePt t="192429" x="6434138" y="2403475"/>
          <p14:tracePt t="192444" x="6472238" y="2452688"/>
          <p14:tracePt t="192461" x="6483350" y="2503488"/>
          <p14:tracePt t="192478" x="6508750" y="2552700"/>
          <p14:tracePt t="192494" x="6521450" y="2627313"/>
          <p14:tracePt t="192511" x="6521450" y="2678113"/>
          <p14:tracePt t="192528" x="6521450" y="2740025"/>
          <p14:tracePt t="192545" x="6521450" y="2803525"/>
          <p14:tracePt t="192548" x="6483350" y="2840038"/>
          <p14:tracePt t="192561" x="6446838" y="2852738"/>
          <p14:tracePt t="192564" x="6421438" y="2878138"/>
          <p14:tracePt t="192578" x="6383338" y="2903538"/>
          <p14:tracePt t="192581" x="6321425" y="2928938"/>
          <p14:tracePt t="192596" x="6157913" y="2965450"/>
          <p14:tracePt t="192611" x="5957888" y="3003550"/>
          <p14:tracePt t="192629" x="5708650" y="3003550"/>
          <p14:tracePt t="192645" x="5457825" y="3028950"/>
          <p14:tracePt t="192662" x="5219700" y="3028950"/>
          <p14:tracePt t="192678" x="5045075" y="3054350"/>
          <p14:tracePt t="192693" x="4956175" y="3054350"/>
          <p14:tracePt t="192710" x="4932363" y="3054350"/>
          <p14:tracePt t="192726" x="4919663" y="3054350"/>
          <p14:tracePt t="193379" x="4919663" y="3065463"/>
          <p14:tracePt t="193395" x="4919663" y="3078163"/>
          <p14:tracePt t="193412" x="4919663" y="3090863"/>
          <p14:tracePt t="193554" x="4919663" y="3078163"/>
          <p14:tracePt t="193563" x="4919663" y="3065463"/>
          <p14:tracePt t="193570" x="4919663" y="3054350"/>
          <p14:tracePt t="193578" x="4919663" y="3041650"/>
          <p14:tracePt t="193595" x="4919663" y="3003550"/>
          <p14:tracePt t="193612" x="4919663" y="2990850"/>
          <p14:tracePt t="193628" x="4919663" y="2965450"/>
          <p14:tracePt t="193645" x="4919663" y="2952750"/>
          <p14:tracePt t="193662" x="4919663" y="2941638"/>
          <p14:tracePt t="193678" x="4919663" y="2928938"/>
          <p14:tracePt t="193956" x="4919663" y="2952750"/>
          <p14:tracePt t="193965" x="4919663" y="2978150"/>
          <p14:tracePt t="193972" x="4919663" y="2990850"/>
          <p14:tracePt t="193982" x="4906963" y="3003550"/>
          <p14:tracePt t="193998" x="4894263" y="3041650"/>
          <p14:tracePt t="194015" x="4881563" y="3078163"/>
          <p14:tracePt t="194032" x="4881563" y="3103563"/>
          <p14:tracePt t="194048" x="4868863" y="3154363"/>
          <p14:tracePt t="194053" x="4856163" y="3178175"/>
          <p14:tracePt t="194066" x="4856163" y="3190875"/>
          <p14:tracePt t="194069" x="4843463" y="3228975"/>
          <p14:tracePt t="194083" x="4832350" y="3254375"/>
          <p14:tracePt t="194086" x="4819650" y="3278188"/>
          <p14:tracePt t="194099" x="4794250" y="3328988"/>
          <p14:tracePt t="194116" x="4781550" y="3390900"/>
          <p14:tracePt t="194133" x="4756150" y="3429000"/>
          <p14:tracePt t="194148" x="4743450" y="3490913"/>
          <p14:tracePt t="194164" x="4732338" y="3516313"/>
          <p14:tracePt t="194182" x="4732338" y="3541713"/>
          <p14:tracePt t="194236" x="4732338" y="3529013"/>
          <p14:tracePt t="194244" x="4732338" y="3479800"/>
          <p14:tracePt t="194252" x="4732338" y="3403600"/>
          <p14:tracePt t="194267" x="4732338" y="3341688"/>
          <p14:tracePt t="194269" x="4732338" y="3267075"/>
          <p14:tracePt t="194283" x="4732338" y="3154363"/>
          <p14:tracePt t="194300" x="4743450" y="3041650"/>
          <p14:tracePt t="194316" x="4743450" y="2978150"/>
          <p14:tracePt t="194332" x="4743450" y="2941638"/>
          <p14:tracePt t="194349" x="4756150" y="2928938"/>
          <p14:tracePt t="194483" x="4756150" y="2941638"/>
          <p14:tracePt t="194490" x="4756150" y="2978150"/>
          <p14:tracePt t="194498" x="4756150" y="3016250"/>
          <p14:tracePt t="194515" x="4743450" y="3128963"/>
          <p14:tracePt t="194531" x="4732338" y="3203575"/>
          <p14:tracePt t="194547" x="4719638" y="3267075"/>
          <p14:tracePt t="194564" x="4706938" y="3290888"/>
          <p14:tracePt t="194581" x="4706938" y="3303588"/>
          <p14:tracePt t="194660" x="4706938" y="3278188"/>
          <p14:tracePt t="194668" x="4706938" y="3241675"/>
          <p14:tracePt t="194676" x="4732338" y="3165475"/>
          <p14:tracePt t="194684" x="4756150" y="3090863"/>
          <p14:tracePt t="194700" x="4781550" y="2978150"/>
          <p14:tracePt t="194718" x="4781550" y="2916238"/>
          <p14:tracePt t="194734" x="4781550" y="2878138"/>
          <p14:tracePt t="194748" x="4781550" y="2852738"/>
          <p14:tracePt t="194852" x="4781550" y="2865438"/>
          <p14:tracePt t="194860" x="4781550" y="2903538"/>
          <p14:tracePt t="194872" x="4768850" y="2990850"/>
          <p14:tracePt t="194887" x="4719638" y="3165475"/>
          <p14:tracePt t="194900" x="4668838" y="3328988"/>
          <p14:tracePt t="194916" x="4643438" y="3454400"/>
          <p14:tracePt t="196028" x="8574088" y="1227138"/>
          <p14:tracePt t="196036" x="8586788" y="1214438"/>
          <p14:tracePt t="196251" x="8586788" y="1238250"/>
          <p14:tracePt t="196788" x="8586788" y="1414463"/>
          <p14:tracePt t="196851" x="8574088" y="1414463"/>
          <p14:tracePt t="196860" x="8548688" y="1414463"/>
          <p14:tracePt t="196870" x="8512175" y="1414463"/>
          <p14:tracePt t="196887" x="8435975" y="1414463"/>
          <p14:tracePt t="196904" x="8348663" y="1427163"/>
          <p14:tracePt t="196920" x="8248650" y="1427163"/>
          <p14:tracePt t="196937" x="8086725" y="1439863"/>
          <p14:tracePt t="196939" x="7974013" y="1450975"/>
          <p14:tracePt t="196954" x="7835900" y="1463675"/>
          <p14:tracePt t="196955" x="7685088" y="1489075"/>
          <p14:tracePt t="196971" x="7310438" y="1552575"/>
          <p14:tracePt t="196988" x="6797675" y="1627188"/>
          <p14:tracePt t="197004" x="6208713" y="1714500"/>
          <p14:tracePt t="197020" x="5732463" y="1776413"/>
          <p14:tracePt t="197040" x="5294313" y="1876425"/>
          <p14:tracePt t="197056" x="4932363" y="1952625"/>
          <p14:tracePt t="197073" x="4694238" y="1989138"/>
          <p14:tracePt t="197078" x="4606925" y="2001838"/>
          <p14:tracePt t="197091" x="4518025" y="2014538"/>
          <p14:tracePt t="197094" x="4456113" y="2027238"/>
          <p14:tracePt t="197107" x="4406900" y="2039938"/>
          <p14:tracePt t="197111" x="4356100" y="2052638"/>
          <p14:tracePt t="197124" x="4294188" y="2089150"/>
          <p14:tracePt t="197141" x="4243388" y="2152650"/>
          <p14:tracePt t="197157" x="4205288" y="2239963"/>
          <p14:tracePt t="197174" x="4181475" y="2327275"/>
          <p14:tracePt t="197190" x="4181475" y="2414588"/>
          <p14:tracePt t="197206" x="4181475" y="2490788"/>
          <p14:tracePt t="197224" x="4181475" y="2565400"/>
          <p14:tracePt t="197229" x="4181475" y="2616200"/>
          <p14:tracePt t="197240" x="4192588" y="2640013"/>
          <p14:tracePt t="197256" x="4243388" y="2690813"/>
          <p14:tracePt t="197274" x="4318000" y="2728913"/>
          <p14:tracePt t="197290" x="4430713" y="2740025"/>
          <p14:tracePt t="197293" x="4481513" y="2740025"/>
          <p14:tracePt t="197306" x="4543425" y="2740025"/>
          <p14:tracePt t="197307" x="4619625" y="2740025"/>
          <p14:tracePt t="197323" x="4756150" y="2740025"/>
          <p14:tracePt t="197339" x="4856163" y="2740025"/>
          <p14:tracePt t="197356" x="4945063" y="2740025"/>
          <p14:tracePt t="197372" x="5019675" y="2728913"/>
          <p14:tracePt t="197389" x="5094288" y="2690813"/>
          <p14:tracePt t="197406" x="5119688" y="2678113"/>
          <p14:tracePt t="197422" x="5132388" y="2665413"/>
          <p14:tracePt t="197499" x="5119688" y="2665413"/>
          <p14:tracePt t="197507" x="5081588" y="2665413"/>
          <p14:tracePt t="197515" x="5032375" y="2665413"/>
          <p14:tracePt t="197523" x="4981575" y="2665413"/>
          <p14:tracePt t="197539" x="4881563" y="2690813"/>
          <p14:tracePt t="197556" x="4768850" y="2728913"/>
          <p14:tracePt t="197573" x="4681538" y="2790825"/>
          <p14:tracePt t="197589" x="4643438" y="2828925"/>
          <p14:tracePt t="197606" x="4606925" y="2865438"/>
          <p14:tracePt t="197622" x="4594225" y="2903538"/>
          <p14:tracePt t="197639" x="4594225" y="2928938"/>
          <p14:tracePt t="197656" x="4581525" y="2941638"/>
          <p14:tracePt t="197707" x="4606925" y="2941638"/>
          <p14:tracePt t="197715" x="4643438" y="2941638"/>
          <p14:tracePt t="197723" x="4681538" y="2941638"/>
          <p14:tracePt t="197739" x="4756150" y="2941638"/>
          <p14:tracePt t="197756" x="4832350" y="2916238"/>
          <p14:tracePt t="197773" x="4894263" y="2878138"/>
          <p14:tracePt t="197789" x="4932363" y="2840038"/>
          <p14:tracePt t="197806" x="4945063" y="2790825"/>
          <p14:tracePt t="197823" x="4956175" y="2765425"/>
          <p14:tracePt t="197839" x="4956175" y="2752725"/>
          <p14:tracePt t="198290" x="4956175" y="2765425"/>
          <p14:tracePt t="198299" x="4956175" y="2778125"/>
          <p14:tracePt t="198308" x="4945063" y="2790825"/>
          <p14:tracePt t="198324" x="4919663" y="2816225"/>
          <p14:tracePt t="198341" x="4906963" y="2840038"/>
          <p14:tracePt t="198358" x="4906963" y="2852738"/>
          <p14:tracePt t="198375" x="4894263" y="2865438"/>
          <p14:tracePt t="198522" x="4881563" y="2878138"/>
          <p14:tracePt t="198530" x="4868863" y="2878138"/>
          <p14:tracePt t="198541" x="4868863" y="2890838"/>
          <p14:tracePt t="198558" x="4832350" y="2928938"/>
          <p14:tracePt t="198575" x="4806950" y="2941638"/>
          <p14:tracePt t="198591" x="4794250" y="2965450"/>
          <p14:tracePt t="198608" x="4781550" y="2965450"/>
          <p14:tracePt t="198625" x="4781550" y="2978150"/>
          <p14:tracePt t="198828" x="4781550" y="2952750"/>
          <p14:tracePt t="198837" x="4794250" y="2928938"/>
          <p14:tracePt t="198844" x="4806950" y="2903538"/>
          <p14:tracePt t="198861" x="4819650" y="2878138"/>
          <p14:tracePt t="198877" x="4832350" y="2840038"/>
          <p14:tracePt t="199060" x="4819650" y="2840038"/>
          <p14:tracePt t="199068" x="4806950" y="2852738"/>
          <p14:tracePt t="199079" x="4794250" y="2852738"/>
          <p14:tracePt t="199095" x="4768850" y="2878138"/>
          <p14:tracePt t="199112" x="4756150" y="2890838"/>
          <p14:tracePt t="199133" x="4756150" y="2903538"/>
          <p14:tracePt t="199156" x="4743450" y="2903538"/>
          <p14:tracePt t="200668" x="4743450" y="2916238"/>
          <p14:tracePt t="200684" x="4743450" y="2928938"/>
          <p14:tracePt t="200724" x="4743450" y="2941638"/>
          <p14:tracePt t="200740" x="4732338" y="2941638"/>
          <p14:tracePt t="200749" x="4732338" y="2952750"/>
          <p14:tracePt t="202454" x="4732338" y="2965450"/>
          <p14:tracePt t="202461" x="4732338" y="2978150"/>
          <p14:tracePt t="202472" x="4732338" y="2990850"/>
          <p14:tracePt t="202492" x="4732338" y="3003550"/>
          <p14:tracePt t="202612" x="4756150" y="3003550"/>
          <p14:tracePt t="202622" x="4768850" y="3003550"/>
          <p14:tracePt t="202629" x="4781550" y="3003550"/>
          <p14:tracePt t="202639" x="4794250" y="3003550"/>
          <p14:tracePt t="202655" x="4806950" y="3003550"/>
          <p14:tracePt t="202764" x="4806950" y="3028950"/>
          <p14:tracePt t="202773" x="4806950" y="3041650"/>
          <p14:tracePt t="202791" x="4781550" y="3078163"/>
          <p14:tracePt t="202806" x="4756150" y="3103563"/>
          <p14:tracePt t="202823" x="4743450" y="3116263"/>
          <p14:tracePt t="202840" x="4732338" y="3128963"/>
          <p14:tracePt t="203083" x="4732338" y="3116263"/>
          <p14:tracePt t="203091" x="4732338" y="3103563"/>
          <p14:tracePt t="203103" x="4732338" y="3078163"/>
          <p14:tracePt t="203120" x="4732338" y="3041650"/>
          <p14:tracePt t="203137" x="4732338" y="3003550"/>
          <p14:tracePt t="203138" x="4743450" y="2990850"/>
          <p14:tracePt t="203156" x="4743450" y="2965450"/>
          <p14:tracePt t="203173" x="4743450" y="2941638"/>
          <p14:tracePt t="203189" x="4743450" y="2928938"/>
          <p14:tracePt t="203205" x="4743450" y="2903538"/>
          <p14:tracePt t="203452" x="4743450" y="2916238"/>
          <p14:tracePt t="203468" x="4743450" y="2928938"/>
          <p14:tracePt t="203477" x="4743450" y="2941638"/>
          <p14:tracePt t="203490" x="4743450" y="2952750"/>
          <p14:tracePt t="203507" x="4743450" y="2965450"/>
          <p14:tracePt t="203524" x="4743450" y="2978150"/>
          <p14:tracePt t="203548" x="4743450" y="2990850"/>
          <p14:tracePt t="203572" x="4743450" y="3003550"/>
          <p14:tracePt t="203604" x="4743450" y="3016250"/>
          <p14:tracePt t="203620" x="4756150" y="3016250"/>
          <p14:tracePt t="203629" x="4756150" y="3028950"/>
          <p14:tracePt t="203640" x="4756150" y="3041650"/>
          <p14:tracePt t="203668" x="4768850" y="3041650"/>
          <p14:tracePt t="203675" x="4768850" y="3054350"/>
          <p14:tracePt t="205428" x="4781550" y="3054350"/>
          <p14:tracePt t="205452" x="4794250" y="3054350"/>
          <p14:tracePt t="205461" x="4794250" y="3041650"/>
          <p14:tracePt t="205469" x="4794250" y="3028950"/>
          <p14:tracePt t="205478" x="4806950" y="3028950"/>
          <p14:tracePt t="205495" x="4806950" y="3016250"/>
          <p14:tracePt t="205511" x="4832350" y="3003550"/>
          <p14:tracePt t="205529" x="4832350" y="2990850"/>
          <p14:tracePt t="205546" x="4843463" y="2978150"/>
          <p14:tracePt t="205701" x="4843463" y="2990850"/>
          <p14:tracePt t="205708" x="4843463" y="3016250"/>
          <p14:tracePt t="205717" x="4843463" y="3041650"/>
          <p14:tracePt t="205729" x="4832350" y="3054350"/>
          <p14:tracePt t="205732" x="4832350" y="3078163"/>
          <p14:tracePt t="205747" x="4819650" y="3090863"/>
          <p14:tracePt t="205750" x="4806950" y="3103563"/>
          <p14:tracePt t="205762" x="4806950" y="3128963"/>
          <p14:tracePt t="205765" x="4794250" y="3141663"/>
          <p14:tracePt t="205780" x="4756150" y="3178175"/>
          <p14:tracePt t="205796" x="4732338" y="3216275"/>
          <p14:tracePt t="205900" x="4732338" y="3178175"/>
          <p14:tracePt t="205909" x="4743450" y="3141663"/>
          <p14:tracePt t="205917" x="4756150" y="3103563"/>
          <p14:tracePt t="205929" x="4768850" y="3065463"/>
          <p14:tracePt t="205932" x="4781550" y="3041650"/>
          <p14:tracePt t="205946" x="4781550" y="3028950"/>
          <p14:tracePt t="205948" x="4781550" y="3016250"/>
          <p14:tracePt t="205964" x="4781550" y="3003550"/>
          <p14:tracePt t="206060" x="4768850" y="3028950"/>
          <p14:tracePt t="206077" x="4756150" y="3041650"/>
          <p14:tracePt t="206085" x="4756150" y="3054350"/>
          <p14:tracePt t="206096" x="4743450" y="3065463"/>
          <p14:tracePt t="206113" x="4732338" y="3078163"/>
          <p14:tracePt t="206429" x="4732338" y="3090863"/>
          <p14:tracePt t="206436" x="4732338" y="3103563"/>
          <p14:tracePt t="206449" x="4706938" y="3128963"/>
          <p14:tracePt t="206453" x="4681538" y="3154363"/>
          <p14:tracePt t="206466" x="4668838" y="3190875"/>
          <p14:tracePt t="206469" x="4643438" y="3216275"/>
          <p14:tracePt t="206482" x="4630738" y="3241675"/>
          <p14:tracePt t="206486" x="4606925" y="3267075"/>
          <p14:tracePt t="206500" x="4581525" y="3303588"/>
          <p14:tracePt t="206516" x="4581525" y="3316288"/>
          <p14:tracePt t="207372" x="4594225" y="3316288"/>
          <p14:tracePt t="207381" x="4630738" y="3341688"/>
          <p14:tracePt t="207389" x="4656138" y="3341688"/>
          <p14:tracePt t="207400" x="4694238" y="3354388"/>
          <p14:tracePt t="207417" x="4743450" y="3390900"/>
          <p14:tracePt t="207420" x="4781550" y="3403600"/>
          <p14:tracePt t="207433" x="4806950" y="3416300"/>
          <p14:tracePt t="207436" x="4832350" y="3429000"/>
          <p14:tracePt t="207450" x="4856163" y="3441700"/>
          <p14:tracePt t="207452" x="4881563" y="3441700"/>
          <p14:tracePt t="207467" x="4919663" y="3454400"/>
          <p14:tracePt t="207485" x="4968875" y="3467100"/>
          <p14:tracePt t="207500" x="5006975" y="3479800"/>
          <p14:tracePt t="207517" x="5032375" y="3479800"/>
          <p14:tracePt t="207533" x="5068888" y="3490913"/>
          <p14:tracePt t="207550" x="5132388" y="3503613"/>
          <p14:tracePt t="207567" x="5194300" y="3529013"/>
          <p14:tracePt t="207584" x="5270500" y="3529013"/>
          <p14:tracePt t="207600" x="5370513" y="3554413"/>
          <p14:tracePt t="207604" x="5419725" y="3554413"/>
          <p14:tracePt t="207617" x="5457825" y="3567113"/>
          <p14:tracePt t="207620" x="5507038" y="3567113"/>
          <p14:tracePt t="207634" x="5557838" y="3579813"/>
          <p14:tracePt t="207637" x="5607050" y="3590925"/>
          <p14:tracePt t="207651" x="5757863" y="3616325"/>
          <p14:tracePt t="207669" x="5908675" y="3629025"/>
          <p14:tracePt t="207684" x="6034088" y="3641725"/>
          <p14:tracePt t="207700" x="6121400" y="3641725"/>
          <p14:tracePt t="207718" x="6183313" y="3641725"/>
          <p14:tracePt t="207734" x="6246813" y="3641725"/>
          <p14:tracePt t="207750" x="6308725" y="3641725"/>
          <p14:tracePt t="207768" x="6370638" y="3641725"/>
          <p14:tracePt t="207784" x="6396038" y="3641725"/>
          <p14:tracePt t="207801" x="6446838" y="3641725"/>
          <p14:tracePt t="207804" x="6472238" y="3641725"/>
          <p14:tracePt t="207818" x="6496050" y="3616325"/>
          <p14:tracePt t="207820" x="6521450" y="3590925"/>
          <p14:tracePt t="207835" x="6559550" y="3554413"/>
          <p14:tracePt t="207837" x="6584950" y="3503613"/>
          <p14:tracePt t="207852" x="6634163" y="3378200"/>
          <p14:tracePt t="207868" x="6684963" y="3228975"/>
          <p14:tracePt t="207885" x="6721475" y="3116263"/>
          <p14:tracePt t="207901" x="6721475" y="3065463"/>
          <p14:tracePt t="207918" x="6721475" y="3041650"/>
          <p14:tracePt t="207935" x="6721475" y="3028950"/>
          <p14:tracePt t="208004" x="6684963" y="3028950"/>
          <p14:tracePt t="208012" x="6646863" y="3028950"/>
          <p14:tracePt t="208020" x="6596063" y="3028950"/>
          <p14:tracePt t="208036" x="6483350" y="3028950"/>
          <p14:tracePt t="208052" x="6346825" y="3028950"/>
          <p14:tracePt t="208069" x="6234113" y="3028950"/>
          <p14:tracePt t="208085" x="6108700" y="3028950"/>
          <p14:tracePt t="208102" x="5983288" y="3041650"/>
          <p14:tracePt t="208118" x="5921375" y="3041650"/>
          <p14:tracePt t="208135" x="5895975" y="3054350"/>
          <p14:tracePt t="208151" x="5870575" y="3054350"/>
          <p14:tracePt t="208173" x="5857875" y="3054350"/>
          <p14:tracePt t="208186" x="5845175" y="3054350"/>
          <p14:tracePt t="208189" x="5832475" y="3054350"/>
          <p14:tracePt t="208202" x="5808663" y="3054350"/>
          <p14:tracePt t="208205" x="5783263" y="3054350"/>
          <p14:tracePt t="208219" x="5745163" y="3054350"/>
          <p14:tracePt t="208237" x="5719763" y="3054350"/>
          <p14:tracePt t="208252" x="5708650" y="3054350"/>
          <p14:tracePt t="208293" x="5708650" y="3041650"/>
          <p14:tracePt t="208316" x="5708650" y="3028950"/>
          <p14:tracePt t="208325" x="5708650" y="3016250"/>
          <p14:tracePt t="208336" x="5708650" y="3003550"/>
          <p14:tracePt t="208352" x="5708650" y="2952750"/>
          <p14:tracePt t="208357" x="5708650" y="2928938"/>
          <p14:tracePt t="208369" x="5708650" y="2916238"/>
          <p14:tracePt t="208372" x="5708650" y="2903538"/>
          <p14:tracePt t="208386" x="5708650" y="2890838"/>
          <p14:tracePt t="208403" x="5708650" y="2878138"/>
          <p14:tracePt t="208549" x="5695950" y="2878138"/>
          <p14:tracePt t="208556" x="5695950" y="2890838"/>
          <p14:tracePt t="208570" x="5695950" y="2903538"/>
          <p14:tracePt t="208572" x="5683250" y="2928938"/>
          <p14:tracePt t="208587" x="5657850" y="2978150"/>
          <p14:tracePt t="208605" x="5645150" y="3016250"/>
          <p14:tracePt t="208620" x="5632450" y="3065463"/>
          <p14:tracePt t="208637" x="5632450" y="3103563"/>
          <p14:tracePt t="208653" x="5619750" y="3165475"/>
          <p14:tracePt t="208671" x="5619750" y="3203575"/>
          <p14:tracePt t="208686" x="5619750" y="3241675"/>
          <p14:tracePt t="208703" x="5619750" y="3267075"/>
          <p14:tracePt t="208733" x="5619750" y="3278188"/>
          <p14:tracePt t="208844" x="5619750" y="3267075"/>
          <p14:tracePt t="208854" x="5632450" y="3228975"/>
          <p14:tracePt t="208862" x="5657850" y="3178175"/>
          <p14:tracePt t="208870" x="5683250" y="3116263"/>
          <p14:tracePt t="208887" x="5708650" y="3041650"/>
          <p14:tracePt t="208904" x="5732463" y="2978150"/>
          <p14:tracePt t="208921" x="5732463" y="2928938"/>
          <p14:tracePt t="208925" x="5732463" y="2916238"/>
          <p14:tracePt t="208938" x="5732463" y="2903538"/>
          <p14:tracePt t="208956" x="5732463" y="2890838"/>
          <p14:tracePt t="209036" x="5719763" y="2890838"/>
          <p14:tracePt t="209044" x="5695950" y="2890838"/>
          <p14:tracePt t="209054" x="5657850" y="2903538"/>
          <p14:tracePt t="209071" x="5607050" y="2952750"/>
          <p14:tracePt t="209088" x="5570538" y="2990850"/>
          <p14:tracePt t="209105" x="5557838" y="3028950"/>
          <p14:tracePt t="209109" x="5545138" y="3041650"/>
          <p14:tracePt t="209121" x="5532438" y="3041650"/>
          <p14:tracePt t="209138" x="5532438" y="3054350"/>
          <p14:tracePt t="209155" x="5532438" y="3065463"/>
          <p14:tracePt t="209252" x="5545138" y="3065463"/>
          <p14:tracePt t="209260" x="5583238" y="3065463"/>
          <p14:tracePt t="209271" x="5595938" y="3054350"/>
          <p14:tracePt t="209288" x="5645150" y="3016250"/>
          <p14:tracePt t="209305" x="5683250" y="2978150"/>
          <p14:tracePt t="209310" x="5719763" y="2952750"/>
          <p14:tracePt t="209322" x="5732463" y="2903538"/>
          <p14:tracePt t="209324" x="5745163" y="2865438"/>
          <p14:tracePt t="209339" x="5770563" y="2790825"/>
          <p14:tracePt t="209356" x="5795963" y="2740025"/>
          <p14:tracePt t="209372" x="5808663" y="2716213"/>
          <p14:tracePt t="209389" x="5808663" y="2690813"/>
          <p14:tracePt t="209500" x="5808663" y="2703513"/>
          <p14:tracePt t="209508" x="5808663" y="2716213"/>
          <p14:tracePt t="209522" x="5795963" y="2728913"/>
          <p14:tracePt t="209524" x="5783263" y="2765425"/>
          <p14:tracePt t="209539" x="5770563" y="2816225"/>
          <p14:tracePt t="209556" x="5745163" y="2865438"/>
          <p14:tracePt t="209572" x="5719763" y="2941638"/>
          <p14:tracePt t="209589" x="5708650" y="2990850"/>
          <p14:tracePt t="209606" x="5695950" y="3054350"/>
          <p14:tracePt t="209622" x="5683250" y="3116263"/>
          <p14:tracePt t="209639" x="5683250" y="3154363"/>
          <p14:tracePt t="209656" x="5683250" y="3190875"/>
          <p14:tracePt t="209676" x="5683250" y="3203575"/>
          <p14:tracePt t="209772" x="5683250" y="3178175"/>
          <p14:tracePt t="209780" x="5695950" y="3154363"/>
          <p14:tracePt t="209790" x="5708650" y="3116263"/>
          <p14:tracePt t="209806" x="5745163" y="3054350"/>
          <p14:tracePt t="209823" x="5770563" y="3003550"/>
          <p14:tracePt t="209839" x="5795963" y="2941638"/>
          <p14:tracePt t="209856" x="5795963" y="2903538"/>
          <p14:tracePt t="209872" x="5795963" y="2878138"/>
          <p14:tracePt t="209890" x="5795963" y="2865438"/>
          <p14:tracePt t="209964" x="5783263" y="2865438"/>
          <p14:tracePt t="209973" x="5770563" y="2878138"/>
          <p14:tracePt t="209982" x="5745163" y="2903538"/>
          <p14:tracePt t="209989" x="5732463" y="2941638"/>
          <p14:tracePt t="210006" x="5708650" y="2978150"/>
          <p14:tracePt t="210023" x="5683250" y="3028950"/>
          <p14:tracePt t="210040" x="5683250" y="3078163"/>
          <p14:tracePt t="210057" x="5670550" y="3128963"/>
          <p14:tracePt t="210060" x="5670550" y="3141663"/>
          <p14:tracePt t="210076" x="5670550" y="3154363"/>
          <p14:tracePt t="210091" x="5670550" y="3165475"/>
          <p14:tracePt t="210188" x="5683250" y="3154363"/>
          <p14:tracePt t="210196" x="5683250" y="3128963"/>
          <p14:tracePt t="210207" x="5683250" y="3116263"/>
          <p14:tracePt t="210224" x="5695950" y="3090863"/>
          <p14:tracePt t="210241" x="5719763" y="3054350"/>
          <p14:tracePt t="210244" x="5719763" y="3041650"/>
          <p14:tracePt t="210257" x="5732463" y="3028950"/>
          <p14:tracePt t="210260" x="5745163" y="3016250"/>
          <p14:tracePt t="210276" x="5745163" y="2990850"/>
          <p14:tracePt t="210308" x="5745163" y="2978150"/>
          <p14:tracePt t="210436" x="5745163" y="3016250"/>
          <p14:tracePt t="210443" x="5708650" y="3041650"/>
          <p14:tracePt t="210458" x="5695950" y="3065463"/>
          <p14:tracePt t="210461" x="5683250" y="3103563"/>
          <p14:tracePt t="210476" x="5657850" y="3178175"/>
          <p14:tracePt t="210492" x="5645150" y="3241675"/>
          <p14:tracePt t="210508" x="5632450" y="3278188"/>
          <p14:tracePt t="210525" x="5632450" y="3316288"/>
          <p14:tracePt t="210542" x="5632450" y="3328988"/>
          <p14:tracePt t="210558" x="5632450" y="3341688"/>
          <p14:tracePt t="210596" x="5632450" y="3316288"/>
          <p14:tracePt t="210604" x="5632450" y="3267075"/>
          <p14:tracePt t="210612" x="5632450" y="3178175"/>
          <p14:tracePt t="210626" x="5657850" y="3116263"/>
          <p14:tracePt t="210629" x="5670550" y="3054350"/>
          <p14:tracePt t="210642" x="5695950" y="3003550"/>
          <p14:tracePt t="210644" x="5719763" y="2952750"/>
          <p14:tracePt t="210659" x="5732463" y="2890838"/>
          <p14:tracePt t="210675" x="5732463" y="2865438"/>
          <p14:tracePt t="210692" x="5745163" y="2852738"/>
          <p14:tracePt t="210716" x="5745163" y="2840038"/>
          <p14:tracePt t="210740" x="5745163" y="2828925"/>
          <p14:tracePt t="210764" x="5745163" y="2816225"/>
          <p14:tracePt t="210957" x="5745163" y="2852738"/>
          <p14:tracePt t="210964" x="5732463" y="2890838"/>
          <p14:tracePt t="210976" x="5719763" y="2916238"/>
          <p14:tracePt t="210992" x="5695950" y="2978150"/>
          <p14:tracePt t="211010" x="5695950" y="3041650"/>
          <p14:tracePt t="211012" x="5683250" y="3065463"/>
          <p14:tracePt t="211027" x="5683250" y="3090863"/>
          <p14:tracePt t="211029" x="5683250" y="3116263"/>
          <p14:tracePt t="211044" x="5683250" y="3178175"/>
          <p14:tracePt t="211060" x="5683250" y="3241675"/>
          <p14:tracePt t="211077" x="5683250" y="3303588"/>
          <p14:tracePt t="211093" x="5683250" y="3316288"/>
          <p14:tracePt t="211110" x="5683250" y="3341688"/>
          <p14:tracePt t="211316" x="5683250" y="3328988"/>
          <p14:tracePt t="211324" x="5683250" y="3290888"/>
          <p14:tracePt t="211333" x="5683250" y="3241675"/>
          <p14:tracePt t="211344" x="5683250" y="3178175"/>
          <p14:tracePt t="211348" x="5683250" y="3128963"/>
          <p14:tracePt t="211360" x="5683250" y="3090863"/>
          <p14:tracePt t="211364" x="5683250" y="3054350"/>
          <p14:tracePt t="211378" x="5683250" y="3016250"/>
          <p14:tracePt t="211381" x="5683250" y="2990850"/>
          <p14:tracePt t="211394" x="5683250" y="2965450"/>
          <p14:tracePt t="211396" x="5683250" y="2952750"/>
          <p14:tracePt t="211412" x="5683250" y="2928938"/>
          <p14:tracePt t="211661" x="5683250" y="2941638"/>
          <p14:tracePt t="211668" x="5683250" y="2952750"/>
          <p14:tracePt t="211679" x="5683250" y="2978150"/>
          <p14:tracePt t="211696" x="5683250" y="3003550"/>
          <p14:tracePt t="211712" x="5683250" y="3041650"/>
          <p14:tracePt t="211729" x="5683250" y="3090863"/>
          <p14:tracePt t="211746" x="5683250" y="3128963"/>
          <p14:tracePt t="211749" x="5683250" y="3165475"/>
          <p14:tracePt t="211762" x="5670550" y="3203575"/>
          <p14:tracePt t="211765" x="5657850" y="3216275"/>
          <p14:tracePt t="211779" x="5657850" y="3228975"/>
          <p14:tracePt t="211796" x="5657850" y="3241675"/>
          <p14:tracePt t="211868" x="5657850" y="3228975"/>
          <p14:tracePt t="211876" x="5657850" y="3190875"/>
          <p14:tracePt t="211884" x="5657850" y="3141663"/>
          <p14:tracePt t="211895" x="5657850" y="3103563"/>
          <p14:tracePt t="211902" x="5657850" y="3065463"/>
          <p14:tracePt t="211911" x="5657850" y="3028950"/>
          <p14:tracePt t="211929" x="5657850" y="2952750"/>
          <p14:tracePt t="211932" x="5657850" y="2916238"/>
          <p14:tracePt t="211945" x="5657850" y="2878138"/>
          <p14:tracePt t="211947" x="5657850" y="2852738"/>
          <p14:tracePt t="211962" x="5657850" y="2828925"/>
          <p14:tracePt t="211964" x="5657850" y="2803525"/>
          <p14:tracePt t="211979" x="5657850" y="2778125"/>
          <p14:tracePt t="212172" x="5657850" y="2790825"/>
          <p14:tracePt t="212180" x="5657850" y="2816225"/>
          <p14:tracePt t="212188" x="5657850" y="2840038"/>
          <p14:tracePt t="212197" x="5657850" y="2852738"/>
          <p14:tracePt t="212213" x="5645150" y="2890838"/>
          <p14:tracePt t="212229" x="5632450" y="2928938"/>
          <p14:tracePt t="212246" x="5619750" y="2952750"/>
          <p14:tracePt t="212262" x="5607050" y="2990850"/>
          <p14:tracePt t="212279" x="5595938" y="3028950"/>
          <p14:tracePt t="212296" x="5595938" y="3090863"/>
          <p14:tracePt t="212313" x="5583238" y="3141663"/>
          <p14:tracePt t="212315" x="5570538" y="3178175"/>
          <p14:tracePt t="212329" x="5557838" y="3203575"/>
          <p14:tracePt t="212346" x="5545138" y="3241675"/>
          <p14:tracePt t="212349" x="5545138" y="3254375"/>
          <p14:tracePt t="212363" x="5532438" y="3278188"/>
          <p14:tracePt t="212380" x="5532438" y="3290888"/>
          <p14:tracePt t="212532" x="5532438" y="3278188"/>
          <p14:tracePt t="212548" x="5532438" y="3267075"/>
          <p14:tracePt t="212556" x="5532438" y="3254375"/>
          <p14:tracePt t="212564" x="5532438" y="3241675"/>
          <p14:tracePt t="212580" x="5532438" y="3228975"/>
          <p14:tracePt t="212597" x="5532438" y="3216275"/>
          <p14:tracePt t="212804" x="5519738" y="3216275"/>
          <p14:tracePt t="212812" x="5507038" y="3216275"/>
          <p14:tracePt t="212956" x="5519738" y="3203575"/>
          <p14:tracePt t="212964" x="5545138" y="3190875"/>
          <p14:tracePt t="212972" x="5557838" y="3165475"/>
          <p14:tracePt t="212981" x="5570538" y="3128963"/>
          <p14:tracePt t="212997" x="5583238" y="3078163"/>
          <p14:tracePt t="213014" x="5607050" y="3041650"/>
          <p14:tracePt t="213032" x="5607050" y="3028950"/>
          <p14:tracePt t="213048" x="5607050" y="3003550"/>
          <p14:tracePt t="213468" x="5607050" y="3016250"/>
          <p14:tracePt t="213483" x="5607050" y="3028950"/>
          <p14:tracePt t="213492" x="5607050" y="3041650"/>
          <p14:tracePt t="213499" x="5595938" y="3041650"/>
          <p14:tracePt t="213524" x="5595938" y="3054350"/>
          <p14:tracePt t="213652" x="5607050" y="3041650"/>
          <p14:tracePt t="213668" x="5619750" y="3028950"/>
          <p14:tracePt t="213684" x="5632450" y="3028950"/>
          <p14:tracePt t="214485" x="5632450" y="3041650"/>
          <p14:tracePt t="214492" x="5619750" y="3041650"/>
          <p14:tracePt t="214501" x="5619750" y="3054350"/>
          <p14:tracePt t="214518" x="5619750" y="3078163"/>
          <p14:tracePt t="214536" x="5619750" y="3103563"/>
          <p14:tracePt t="214552" x="5619750" y="3116263"/>
          <p14:tracePt t="214569" x="5607050" y="3141663"/>
          <p14:tracePt t="214636" x="5607050" y="3154363"/>
          <p14:tracePt t="214644" x="5607050" y="3165475"/>
          <p14:tracePt t="214653" x="5607050" y="3178175"/>
          <p14:tracePt t="214670" x="5619750" y="3228975"/>
          <p14:tracePt t="214687" x="5657850" y="3290888"/>
          <p14:tracePt t="214702" x="5670550" y="3367088"/>
          <p14:tracePt t="214719" x="5708650" y="3441700"/>
          <p14:tracePt t="214735" x="5719763" y="3516313"/>
          <p14:tracePt t="214752" x="5745163" y="3579813"/>
          <p14:tracePt t="214769" x="5745163" y="3616325"/>
          <p14:tracePt t="214772" x="5745163" y="3629025"/>
          <p14:tracePt t="214786" x="5745163" y="3641725"/>
          <p14:tracePt t="214804" x="5745163" y="3654425"/>
          <p14:tracePt t="214820" x="5745163" y="3679825"/>
          <p14:tracePt t="214836" x="5745163" y="3692525"/>
          <p14:tracePt t="214853" x="5732463" y="3716338"/>
          <p14:tracePt t="214870" x="5708650" y="3729038"/>
          <p14:tracePt t="214886" x="5683250" y="3741738"/>
          <p14:tracePt t="214902" x="5632450" y="3767138"/>
          <p14:tracePt t="214919" x="5595938" y="3779838"/>
          <p14:tracePt t="214937" x="5545138" y="3792538"/>
          <p14:tracePt t="214939" x="5519738" y="3803650"/>
          <p14:tracePt t="214953" x="5495925" y="3816350"/>
          <p14:tracePt t="214957" x="5470525" y="3816350"/>
          <p14:tracePt t="214970" x="5445125" y="3829050"/>
          <p14:tracePt t="214972" x="5432425" y="3829050"/>
          <p14:tracePt t="214988" x="5394325" y="3841750"/>
          <p14:tracePt t="215004" x="5370513" y="3854450"/>
          <p14:tracePt t="215020" x="5332413" y="3854450"/>
          <p14:tracePt t="215037" x="5307013" y="3867150"/>
          <p14:tracePt t="215053" x="5281613" y="3879850"/>
          <p14:tracePt t="215070" x="5270500" y="3879850"/>
          <p14:tracePt t="215086" x="5245100" y="3892550"/>
          <p14:tracePt t="215103" x="5232400" y="3916363"/>
          <p14:tracePt t="215120" x="5207000" y="3916363"/>
          <p14:tracePt t="215137" x="5194300" y="3929063"/>
          <p14:tracePt t="215139" x="5181600" y="3941763"/>
          <p14:tracePt t="215156" x="5170488" y="3941763"/>
          <p14:tracePt t="215170" x="5157788" y="3954463"/>
          <p14:tracePt t="215173" x="5145088" y="3967163"/>
          <p14:tracePt t="215187" x="5119688" y="3979863"/>
          <p14:tracePt t="215204" x="5094288" y="4005263"/>
          <p14:tracePt t="215220" x="5032375" y="4029075"/>
          <p14:tracePt t="215237" x="4994275" y="4054475"/>
          <p14:tracePt t="215253" x="4945063" y="4079875"/>
          <p14:tracePt t="215270" x="4906963" y="4117975"/>
          <p14:tracePt t="215287" x="4868863" y="4129088"/>
          <p14:tracePt t="215304" x="4856163" y="4129088"/>
          <p14:tracePt t="215320" x="4843463" y="4141788"/>
          <p14:tracePt t="215323" x="4832350" y="4141788"/>
          <p14:tracePt t="215428" x="4819650" y="4141788"/>
          <p14:tracePt t="215492" x="4806950" y="4141788"/>
          <p14:tracePt t="215524" x="4794250" y="4141788"/>
          <p14:tracePt t="215540" x="4781550" y="4141788"/>
          <p14:tracePt t="215564" x="4768850" y="4141788"/>
          <p14:tracePt t="215588" x="4756150" y="4141788"/>
          <p14:tracePt t="215684" x="4743450" y="4141788"/>
          <p14:tracePt t="215692" x="4732338" y="4141788"/>
          <p14:tracePt t="215900" x="4756150" y="4141788"/>
          <p14:tracePt t="215908" x="4781550" y="4129088"/>
          <p14:tracePt t="215924" x="4843463" y="4117975"/>
          <p14:tracePt t="215939" x="4868863" y="4105275"/>
          <p14:tracePt t="215955" x="4906963" y="4105275"/>
          <p14:tracePt t="215972" x="4919663" y="4105275"/>
          <p14:tracePt t="215989" x="4932363" y="4105275"/>
          <p14:tracePt t="216005" x="4981575" y="4105275"/>
          <p14:tracePt t="216022" x="5019675" y="4105275"/>
          <p14:tracePt t="216039" x="5081588" y="4105275"/>
          <p14:tracePt t="216056" x="5170488" y="4105275"/>
          <p14:tracePt t="216061" x="5232400" y="4105275"/>
          <p14:tracePt t="216073" x="5307013" y="4105275"/>
          <p14:tracePt t="216076" x="5383213" y="4105275"/>
          <p14:tracePt t="216090" x="5483225" y="4105275"/>
          <p14:tracePt t="216092" x="5607050" y="4105275"/>
          <p14:tracePt t="216106" x="5745163" y="4117975"/>
          <p14:tracePt t="216108" x="5870575" y="4117975"/>
          <p14:tracePt t="216123" x="6121400" y="4141788"/>
          <p14:tracePt t="216140" x="6359525" y="4141788"/>
          <p14:tracePt t="216156" x="6559550" y="4141788"/>
          <p14:tracePt t="216173" x="6759575" y="4141788"/>
          <p14:tracePt t="216189" x="6985000" y="4167188"/>
          <p14:tracePt t="216206" x="7246938" y="4167188"/>
          <p14:tracePt t="216223" x="7497763" y="4167188"/>
          <p14:tracePt t="216239" x="7735888" y="4167188"/>
          <p14:tracePt t="216256" x="7935913" y="4192588"/>
          <p14:tracePt t="216259" x="8035925" y="4192588"/>
          <p14:tracePt t="216273" x="8123238" y="4192588"/>
          <p14:tracePt t="216276" x="8223250" y="4192588"/>
          <p14:tracePt t="216290" x="8335963" y="4192588"/>
          <p14:tracePt t="216292" x="8435975" y="4205288"/>
          <p14:tracePt t="216307" x="8661400" y="4230688"/>
          <p14:tracePt t="216324" x="8874125" y="4241800"/>
          <p14:tracePt t="216340" x="9088438" y="4267200"/>
          <p14:tracePt t="216356" x="9250363" y="4305300"/>
          <p14:tracePt t="216373" x="9413875" y="4330700"/>
          <p14:tracePt t="216389" x="9501188" y="4354513"/>
          <p14:tracePt t="216407" x="9575800" y="4367213"/>
          <p14:tracePt t="216424" x="9601200" y="4379913"/>
          <p14:tracePt t="216442" x="9626600" y="4379913"/>
          <p14:tracePt t="216524" x="9626600" y="4392613"/>
          <p14:tracePt t="216542" x="9626600" y="4405313"/>
          <p14:tracePt t="216550" x="9626600" y="4430713"/>
          <p14:tracePt t="216559" x="9613900" y="4430713"/>
          <p14:tracePt t="216575" x="9563100" y="4467225"/>
          <p14:tracePt t="216592" x="9525000" y="4505325"/>
          <p14:tracePt t="216609" x="9463088" y="4543425"/>
          <p14:tracePt t="216612" x="9437688" y="4579938"/>
          <p14:tracePt t="216626" x="9401175" y="4605338"/>
          <p14:tracePt t="216629" x="9363075" y="4630738"/>
          <p14:tracePt t="216642" x="9324975" y="4630738"/>
          <p14:tracePt t="216645" x="9288463" y="4643438"/>
          <p14:tracePt t="216659" x="9199563" y="4667250"/>
          <p14:tracePt t="216676" x="9150350" y="4692650"/>
          <p14:tracePt t="216680" x="9124950" y="4705350"/>
          <p14:tracePt t="216693" x="9075738" y="4743450"/>
          <p14:tracePt t="216709" x="9037638" y="4779963"/>
          <p14:tracePt t="216725" x="9012238" y="4818063"/>
          <p14:tracePt t="216741" x="8986838" y="4843463"/>
          <p14:tracePt t="216758" x="8963025" y="4868863"/>
          <p14:tracePt t="216774" x="8937625" y="4892675"/>
          <p14:tracePt t="216791" x="8899525" y="4930775"/>
          <p14:tracePt t="216808" x="8850313" y="4943475"/>
          <p14:tracePt t="216825" x="8774113" y="4943475"/>
          <p14:tracePt t="216829" x="8737600" y="4943475"/>
          <p14:tracePt t="216841" x="8686800" y="4943475"/>
          <p14:tracePt t="216844" x="8637588" y="4943475"/>
          <p14:tracePt t="216859" x="8524875" y="4943475"/>
          <p14:tracePt t="216876" x="8386763" y="4943475"/>
          <p14:tracePt t="216892" x="8248650" y="4943475"/>
          <p14:tracePt t="216908" x="8110538" y="4943475"/>
          <p14:tracePt t="216926" x="7974013" y="4943475"/>
          <p14:tracePt t="216941" x="7835900" y="4930775"/>
          <p14:tracePt t="216958" x="7685088" y="4905375"/>
          <p14:tracePt t="216975" x="7523163" y="4892675"/>
          <p14:tracePt t="216992" x="7372350" y="4868863"/>
          <p14:tracePt t="217008" x="7210425" y="4843463"/>
          <p14:tracePt t="217026" x="7072313" y="4830763"/>
          <p14:tracePt t="217028" x="7021513" y="4830763"/>
          <p14:tracePt t="217042" x="6972300" y="4818063"/>
          <p14:tracePt t="217045" x="6897688" y="4818063"/>
          <p14:tracePt t="217060" x="6808788" y="4818063"/>
          <p14:tracePt t="217076" x="6708775" y="4792663"/>
          <p14:tracePt t="217092" x="6584950" y="4792663"/>
          <p14:tracePt t="217110" x="6446838" y="4792663"/>
          <p14:tracePt t="217126" x="6283325" y="4792663"/>
          <p14:tracePt t="217141" x="6134100" y="4792663"/>
          <p14:tracePt t="217158" x="5957888" y="4792663"/>
          <p14:tracePt t="217175" x="5795963" y="4792663"/>
          <p14:tracePt t="217192" x="5619750" y="4805363"/>
          <p14:tracePt t="217209" x="5470525" y="4805363"/>
          <p14:tracePt t="217211" x="5419725" y="4805363"/>
          <p14:tracePt t="217226" x="5370513" y="4805363"/>
          <p14:tracePt t="217229" x="5294313" y="4805363"/>
          <p14:tracePt t="217243" x="5157788" y="4805363"/>
          <p14:tracePt t="217260" x="5057775" y="4805363"/>
          <p14:tracePt t="217276" x="4932363" y="4830763"/>
          <p14:tracePt t="217293" x="4843463" y="4830763"/>
          <p14:tracePt t="217309" x="4756150" y="4843463"/>
          <p14:tracePt t="217325" x="4643438" y="4868863"/>
          <p14:tracePt t="217342" x="4518025" y="4879975"/>
          <p14:tracePt t="217361" x="4418013" y="4905375"/>
          <p14:tracePt t="217365" x="4356100" y="4918075"/>
          <p14:tracePt t="217374" x="4305300" y="4930775"/>
          <p14:tracePt t="217391" x="4168775" y="4943475"/>
          <p14:tracePt t="217408" x="4005263" y="4968875"/>
          <p14:tracePt t="217425" x="3905250" y="4981575"/>
          <p14:tracePt t="217427" x="3867150" y="4992688"/>
          <p14:tracePt t="217442" x="3830638" y="5005388"/>
          <p14:tracePt t="217443" x="3792538" y="5005388"/>
          <p14:tracePt t="217458" x="3767138" y="5005388"/>
          <p14:tracePt t="217475" x="3756025" y="5005388"/>
          <p14:tracePt t="217491" x="3743325" y="5018088"/>
          <p14:tracePt t="218316" x="3756025" y="5018088"/>
          <p14:tracePt t="218323" x="3767138" y="5005388"/>
          <p14:tracePt t="218332" x="3792538" y="4981575"/>
          <p14:tracePt t="218344" x="3817938" y="4968875"/>
          <p14:tracePt t="218361" x="3905250" y="4930775"/>
          <p14:tracePt t="218364" x="3943350" y="4892675"/>
          <p14:tracePt t="218378" x="4005263" y="4856163"/>
          <p14:tracePt t="218380" x="4081463" y="4818063"/>
          <p14:tracePt t="218395" x="4181475" y="4768850"/>
          <p14:tracePt t="218412" x="4268788" y="4718050"/>
          <p14:tracePt t="218429" x="4368800" y="4679950"/>
          <p14:tracePt t="218446" x="4468813" y="4643438"/>
          <p14:tracePt t="218462" x="4543425" y="4592638"/>
          <p14:tracePt t="218479" x="4581525" y="4567238"/>
          <p14:tracePt t="218496" x="4594225" y="4554538"/>
          <p14:tracePt t="218512" x="4606925" y="4543425"/>
          <p14:tracePt t="218515" x="4606925" y="4530725"/>
          <p14:tracePt t="218529" x="4606925" y="4518025"/>
          <p14:tracePt t="218531" x="4606925" y="4505325"/>
          <p14:tracePt t="218545" x="4606925" y="4479925"/>
          <p14:tracePt t="218548" x="4606925" y="4454525"/>
          <p14:tracePt t="218562" x="4606925" y="4430713"/>
          <p14:tracePt t="218564" x="4594225" y="4418013"/>
          <p14:tracePt t="218580" x="4556125" y="4341813"/>
          <p14:tracePt t="218596" x="4518025" y="4292600"/>
          <p14:tracePt t="218612" x="4481513" y="4230688"/>
          <p14:tracePt t="218629" x="4443413" y="4179888"/>
          <p14:tracePt t="218646" x="4381500" y="4141788"/>
          <p14:tracePt t="218662" x="4343400" y="4117975"/>
          <p14:tracePt t="218679" x="4330700" y="4117975"/>
          <p14:tracePt t="218696" x="4305300" y="4117975"/>
          <p14:tracePt t="218699" x="4305300" y="4105275"/>
          <p14:tracePt t="218724" x="4294188" y="4105275"/>
          <p14:tracePt t="218988" x="4318000" y="4105275"/>
          <p14:tracePt t="218996" x="4356100" y="4105275"/>
          <p14:tracePt t="219004" x="4394200" y="4105275"/>
          <p14:tracePt t="219014" x="4418013" y="4105275"/>
          <p14:tracePt t="219030" x="4481513" y="4105275"/>
          <p14:tracePt t="219047" x="4556125" y="4105275"/>
          <p14:tracePt t="219064" x="4630738" y="4092575"/>
          <p14:tracePt t="219080" x="4743450" y="4079875"/>
          <p14:tracePt t="219083" x="4794250" y="4054475"/>
          <p14:tracePt t="219097" x="4843463" y="4041775"/>
          <p14:tracePt t="219114" x="4956175" y="4005263"/>
          <p14:tracePt t="219116" x="5019675" y="4005263"/>
          <p14:tracePt t="219131" x="5145088" y="3967163"/>
          <p14:tracePt t="219148" x="5219700" y="3941763"/>
          <p14:tracePt t="219164" x="5270500" y="3929063"/>
          <p14:tracePt t="219181" x="5345113" y="3916363"/>
          <p14:tracePt t="219197" x="5445125" y="3905250"/>
          <p14:tracePt t="219213" x="5557838" y="3892550"/>
          <p14:tracePt t="219231" x="5757863" y="3892550"/>
          <p14:tracePt t="219247" x="6034088" y="3892550"/>
          <p14:tracePt t="219265" x="6370638" y="3892550"/>
          <p14:tracePt t="219268" x="6559550" y="3892550"/>
          <p14:tracePt t="219281" x="6734175" y="3892550"/>
          <p14:tracePt t="219285" x="6921500" y="3892550"/>
          <p14:tracePt t="219299" x="7235825" y="3892550"/>
          <p14:tracePt t="219316" x="7485063" y="3892550"/>
          <p14:tracePt t="219332" x="7710488" y="3892550"/>
          <p14:tracePt t="219348" x="7897813" y="3916363"/>
          <p14:tracePt t="219365" x="8061325" y="3954463"/>
          <p14:tracePt t="219381" x="8261350" y="3979863"/>
          <p14:tracePt t="219398" x="8448675" y="4029075"/>
          <p14:tracePt t="219415" x="8686800" y="4079875"/>
          <p14:tracePt t="219431" x="8924925" y="4129088"/>
          <p14:tracePt t="219448" x="9124950" y="4154488"/>
          <p14:tracePt t="219464" x="9301163" y="4179888"/>
          <p14:tracePt t="219467" x="9388475" y="4192588"/>
          <p14:tracePt t="219482" x="9475788" y="4205288"/>
          <p14:tracePt t="219485" x="9563100" y="4217988"/>
          <p14:tracePt t="219499" x="9650413" y="4217988"/>
          <p14:tracePt t="219516" x="9726613" y="4241800"/>
          <p14:tracePt t="219532" x="9801225" y="4254500"/>
          <p14:tracePt t="219549" x="9863138" y="4279900"/>
          <p14:tracePt t="219565" x="9939338" y="4354513"/>
          <p14:tracePt t="219582" x="10052050" y="4454525"/>
          <p14:tracePt t="219598" x="10164763" y="4592638"/>
          <p14:tracePt t="219615" x="10288588" y="4730750"/>
          <p14:tracePt t="219632" x="10390188" y="4843463"/>
          <p14:tracePt t="219648" x="10452100" y="4956175"/>
          <p14:tracePt t="219651" x="10464800" y="4981575"/>
          <p14:tracePt t="219666" x="10477500" y="5005388"/>
          <p14:tracePt t="219669" x="10502900" y="5018088"/>
          <p14:tracePt t="219682" x="10502900" y="5043488"/>
          <p14:tracePt t="219685" x="10502900" y="5056188"/>
          <p14:tracePt t="219699" x="10502900" y="5105400"/>
          <p14:tracePt t="219716" x="10502900" y="5143500"/>
          <p14:tracePt t="219732" x="10502900" y="5181600"/>
          <p14:tracePt t="219750" x="10490200" y="5205413"/>
          <p14:tracePt t="219766" x="10452100" y="5230813"/>
          <p14:tracePt t="219782" x="10390188" y="5281613"/>
          <p14:tracePt t="219798" x="10313988" y="5318125"/>
          <p14:tracePt t="219815" x="10201275" y="5407025"/>
          <p14:tracePt t="219832" x="10052050" y="5507038"/>
          <p14:tracePt t="219836" x="9975850" y="5543550"/>
          <p14:tracePt t="219849" x="9901238" y="5581650"/>
          <p14:tracePt t="219851" x="9826625" y="5619750"/>
          <p14:tracePt t="219866" x="9763125" y="5643563"/>
          <p14:tracePt t="219869" x="9688513" y="5668963"/>
          <p14:tracePt t="219883" x="9550400" y="5707063"/>
          <p14:tracePt t="219899" x="9363075" y="5732463"/>
          <p14:tracePt t="219916" x="9150350" y="5756275"/>
          <p14:tracePt t="219934" x="8924925" y="5756275"/>
          <p14:tracePt t="219950" x="8674100" y="5756275"/>
          <p14:tracePt t="219965" x="8412163" y="5732463"/>
          <p14:tracePt t="219982" x="8199438" y="5732463"/>
          <p14:tracePt t="220000" x="7999413" y="5732463"/>
          <p14:tracePt t="220004" x="7886700" y="5732463"/>
          <p14:tracePt t="220016" x="7785100" y="5732463"/>
          <p14:tracePt t="220020" x="7685088" y="5732463"/>
          <p14:tracePt t="220033" x="7585075" y="5732463"/>
          <p14:tracePt t="220037" x="7485063" y="5732463"/>
          <p14:tracePt t="220048" x="7397750" y="5732463"/>
          <p14:tracePt t="220065" x="7223125" y="5732463"/>
          <p14:tracePt t="220067" x="7146925" y="5732463"/>
          <p14:tracePt t="220081" x="7059613" y="5732463"/>
          <p14:tracePt t="220083" x="6997700" y="5732463"/>
          <p14:tracePt t="220098" x="6821488" y="5719763"/>
          <p14:tracePt t="220115" x="6684963" y="5719763"/>
          <p14:tracePt t="220131" x="6534150" y="5719763"/>
          <p14:tracePt t="220148" x="6334125" y="5719763"/>
          <p14:tracePt t="220165" x="6157913" y="5719763"/>
          <p14:tracePt t="220182" x="6008688" y="5719763"/>
          <p14:tracePt t="220198" x="5870575" y="5719763"/>
          <p14:tracePt t="220215" x="5783263" y="5719763"/>
          <p14:tracePt t="220231" x="5719763" y="5719763"/>
          <p14:tracePt t="220248" x="5657850" y="5694363"/>
          <p14:tracePt t="220265" x="5583238" y="5694363"/>
          <p14:tracePt t="220266" x="5532438" y="5681663"/>
          <p14:tracePt t="220282" x="5432425" y="5668963"/>
          <p14:tracePt t="220299" x="5319713" y="5630863"/>
          <p14:tracePt t="220317" x="5207000" y="5594350"/>
          <p14:tracePt t="220333" x="5081588" y="5543550"/>
          <p14:tracePt t="220350" x="4968875" y="5507038"/>
          <p14:tracePt t="220367" x="4856163" y="5456238"/>
          <p14:tracePt t="220385" x="4768850" y="5443538"/>
          <p14:tracePt t="220387" x="4732338" y="5430838"/>
          <p14:tracePt t="220400" x="4681538" y="5418138"/>
          <p14:tracePt t="220404" x="4643438" y="5407025"/>
          <p14:tracePt t="220417" x="4606925" y="5394325"/>
          <p14:tracePt t="220420" x="4581525" y="5394325"/>
          <p14:tracePt t="220433" x="4556125" y="5381625"/>
          <p14:tracePt t="220436" x="4518025" y="5368925"/>
          <p14:tracePt t="220450" x="4494213" y="5368925"/>
          <p14:tracePt t="220453" x="4468813" y="5368925"/>
          <p14:tracePt t="220468" x="4381500" y="5343525"/>
          <p14:tracePt t="220485" x="4305300" y="5318125"/>
          <p14:tracePt t="220500" x="4230688" y="5294313"/>
          <p14:tracePt t="220517" x="4168775" y="5281613"/>
          <p14:tracePt t="220534" x="4092575" y="5243513"/>
          <p14:tracePt t="220551" x="4043363" y="5218113"/>
          <p14:tracePt t="220567" x="3979863" y="5181600"/>
          <p14:tracePt t="220585" x="3917950" y="5118100"/>
          <p14:tracePt t="220588" x="3892550" y="5092700"/>
          <p14:tracePt t="220601" x="3867150" y="5043488"/>
          <p14:tracePt t="220604" x="3830638" y="5005388"/>
          <p14:tracePt t="220619" x="3792538" y="4918075"/>
          <p14:tracePt t="220636" x="3743325" y="4843463"/>
          <p14:tracePt t="220652" x="3705225" y="4768850"/>
          <p14:tracePt t="220668" x="3692525" y="4679950"/>
          <p14:tracePt t="220685" x="3643313" y="4567238"/>
          <p14:tracePt t="220702" x="3617913" y="4467225"/>
          <p14:tracePt t="220718" x="3617913" y="4418013"/>
          <p14:tracePt t="220735" x="3617913" y="4379913"/>
          <p14:tracePt t="220751" x="3617913" y="4367213"/>
          <p14:tracePt t="220768" x="3617913" y="4330700"/>
          <p14:tracePt t="220772" x="3617913" y="4305300"/>
          <p14:tracePt t="220785" x="3617913" y="4279900"/>
          <p14:tracePt t="220788" x="3617913" y="4254500"/>
          <p14:tracePt t="220802" x="3643313" y="4241800"/>
          <p14:tracePt t="220805" x="3679825" y="4217988"/>
          <p14:tracePt t="220820" x="3756025" y="4179888"/>
          <p14:tracePt t="220836" x="3879850" y="4141788"/>
          <p14:tracePt t="220852" x="4017963" y="4129088"/>
          <p14:tracePt t="220869" x="4192588" y="4129088"/>
          <p14:tracePt t="220886" x="4430713" y="4092575"/>
          <p14:tracePt t="220901" x="4743450" y="4092575"/>
          <p14:tracePt t="220909" x="4919663" y="4092575"/>
          <p14:tracePt t="220918" x="5157788" y="4092575"/>
          <p14:tracePt t="220937" x="5595938" y="4092575"/>
          <p14:tracePt t="220941" x="5832475" y="4092575"/>
          <p14:tracePt t="220952" x="6146800" y="4092575"/>
          <p14:tracePt t="220955" x="6483350" y="4092575"/>
          <p14:tracePt t="220969" x="6859588" y="4092575"/>
          <p14:tracePt t="220986" x="7685088" y="4105275"/>
          <p14:tracePt t="220988" x="8061325" y="4129088"/>
          <p14:tracePt t="221003" x="8674100" y="4205288"/>
          <p14:tracePt t="221020" x="9137650" y="4279900"/>
          <p14:tracePt t="221036" x="9450388" y="4367213"/>
          <p14:tracePt t="221053" x="9750425" y="4430713"/>
          <p14:tracePt t="221067" x="10039350" y="4492625"/>
          <p14:tracePt t="221084" x="10352088" y="4543425"/>
          <p14:tracePt t="221100" x="10690225" y="4605338"/>
          <p14:tracePt t="221118" x="10990263" y="4656138"/>
          <p14:tracePt t="221134" x="11277600" y="4692650"/>
          <p14:tracePt t="221150" x="11479213" y="4718050"/>
          <p14:tracePt t="221167" x="11579225" y="4743450"/>
          <p14:tracePt t="221184" x="11591925" y="4743450"/>
          <p14:tracePt t="221276" x="11591925" y="4768850"/>
          <p14:tracePt t="221284" x="11591925" y="4779963"/>
          <p14:tracePt t="221292" x="11591925" y="4792663"/>
          <p14:tracePt t="221302" x="11591925" y="4818063"/>
          <p14:tracePt t="221319" x="11553825" y="4843463"/>
          <p14:tracePt t="221336" x="11466513" y="4918075"/>
          <p14:tracePt t="221339" x="11377613" y="4943475"/>
          <p14:tracePt t="221354" x="11303000" y="4956175"/>
          <p14:tracePt t="221356" x="11190288" y="4968875"/>
          <p14:tracePt t="221371" x="11064875" y="4981575"/>
          <p14:tracePt t="221373" x="10928350" y="4981575"/>
          <p14:tracePt t="221387" x="10626725" y="5005388"/>
          <p14:tracePt t="221404" x="10301288" y="5005388"/>
          <p14:tracePt t="221420" x="9975850" y="5005388"/>
          <p14:tracePt t="221436" x="9650413" y="5005388"/>
          <p14:tracePt t="221454" x="9324975" y="5005388"/>
          <p14:tracePt t="221471" x="9037638" y="5005388"/>
          <p14:tracePt t="221487" x="8774113" y="5005388"/>
          <p14:tracePt t="221505" x="8537575" y="5005388"/>
          <p14:tracePt t="221509" x="8424863" y="5005388"/>
          <p14:tracePt t="221522" x="8299450" y="5005388"/>
          <p14:tracePt t="221528" x="8186738" y="5005388"/>
          <p14:tracePt t="221532" x="8074025" y="5005388"/>
          <p14:tracePt t="221541" x="7948613" y="5005388"/>
          <p14:tracePt t="221556" x="7748588" y="5005388"/>
          <p14:tracePt t="221572" x="7585075" y="5005388"/>
          <p14:tracePt t="221590" x="7435850" y="5005388"/>
          <p14:tracePt t="221606" x="7285038" y="5005388"/>
          <p14:tracePt t="221622" x="7172325" y="5005388"/>
          <p14:tracePt t="221639" x="7110413" y="5005388"/>
          <p14:tracePt t="221655" x="7059613" y="5005388"/>
          <p14:tracePt t="221671" x="7021513" y="5005388"/>
          <p14:tracePt t="221689" x="7010400" y="5005388"/>
          <p14:tracePt t="221692" x="6997700" y="5005388"/>
          <p14:tracePt t="221705" x="6985000" y="5005388"/>
          <p14:tracePt t="221709" x="6972300" y="5005388"/>
          <p14:tracePt t="221724" x="6946900" y="5005388"/>
          <p14:tracePt t="221739" x="6921500" y="5005388"/>
          <p14:tracePt t="221755" x="6872288" y="5005388"/>
          <p14:tracePt t="221771" x="6808788" y="5005388"/>
          <p14:tracePt t="221788" x="6696075" y="5005388"/>
          <p14:tracePt t="221805" x="6584950" y="5005388"/>
          <p14:tracePt t="221821" x="6434138" y="5005388"/>
          <p14:tracePt t="221837" x="6246813" y="4981575"/>
          <p14:tracePt t="221854" x="6057900" y="4968875"/>
          <p14:tracePt t="221872" x="5870575" y="4943475"/>
          <p14:tracePt t="221876" x="5783263" y="4930775"/>
          <p14:tracePt t="221888" x="5695950" y="4930775"/>
          <p14:tracePt t="221905" x="5557838" y="4930775"/>
          <p14:tracePt t="221908" x="5507038" y="4930775"/>
          <p14:tracePt t="221922" x="5457825" y="4930775"/>
          <p14:tracePt t="221925" x="5407025" y="4930775"/>
          <p14:tracePt t="221940" x="5281613" y="4930775"/>
          <p14:tracePt t="221956" x="5145088" y="4930775"/>
          <p14:tracePt t="221972" x="5019675" y="4930775"/>
          <p14:tracePt t="221988" x="4894263" y="4930775"/>
          <p14:tracePt t="222005" x="4794250" y="4930775"/>
          <p14:tracePt t="222021" x="4732338" y="4930775"/>
          <p14:tracePt t="222038" x="4668838" y="4930775"/>
          <p14:tracePt t="222055" x="4656138" y="4930775"/>
          <p14:tracePt t="222071" x="4630738" y="4930775"/>
          <p14:tracePt t="222089" x="4594225" y="4930775"/>
          <p14:tracePt t="222106" x="4581525" y="4930775"/>
          <p14:tracePt t="222110" x="4568825" y="4930775"/>
          <p14:tracePt t="222121" x="4543425" y="4930775"/>
          <p14:tracePt t="222139" x="4518025" y="4930775"/>
          <p14:tracePt t="222156" x="4494213" y="4930775"/>
          <p14:tracePt t="222172" x="4468813" y="4930775"/>
          <p14:tracePt t="222196" x="4456113" y="4930775"/>
          <p14:tracePt t="222212" x="4443413" y="4930775"/>
          <p14:tracePt t="222222" x="4430713" y="4930775"/>
          <p14:tracePt t="222468" x="4456113" y="4930775"/>
          <p14:tracePt t="222476" x="4506913" y="4943475"/>
          <p14:tracePt t="222490" x="4581525" y="4956175"/>
          <p14:tracePt t="222492" x="4668838" y="4981575"/>
          <p14:tracePt t="222508" x="4894263" y="5043488"/>
          <p14:tracePt t="222523" x="5157788" y="5092700"/>
          <p14:tracePt t="222540" x="5495925" y="5156200"/>
          <p14:tracePt t="222556" x="5821363" y="5230813"/>
          <p14:tracePt t="222573" x="6121400" y="5294313"/>
          <p14:tracePt t="222590" x="6408738" y="5318125"/>
          <p14:tracePt t="222607" x="6659563" y="5356225"/>
          <p14:tracePt t="222624" x="6872288" y="5368925"/>
          <p14:tracePt t="222628" x="6972300" y="5368925"/>
          <p14:tracePt t="222640" x="7085013" y="5394325"/>
          <p14:tracePt t="222656" x="7310438" y="5407025"/>
          <p14:tracePt t="222659" x="7372350" y="5407025"/>
          <p14:tracePt t="222673" x="7410450" y="5407025"/>
          <p14:tracePt t="222676" x="7435850" y="5407025"/>
          <p14:tracePt t="222690" x="7448550" y="5407025"/>
          <p14:tracePt t="222780" x="7410450" y="5407025"/>
          <p14:tracePt t="222788" x="7348538" y="5407025"/>
          <p14:tracePt t="222796" x="7297738" y="5394325"/>
          <p14:tracePt t="222807" x="7246938" y="5381625"/>
          <p14:tracePt t="222823" x="7123113" y="5343525"/>
          <p14:tracePt t="222840" x="6972300" y="5318125"/>
          <p14:tracePt t="222857" x="6834188" y="5305425"/>
          <p14:tracePt t="222860" x="6746875" y="5294313"/>
          <p14:tracePt t="222874" x="6696075" y="5294313"/>
          <p14:tracePt t="222876" x="6646863" y="5294313"/>
          <p14:tracePt t="222892" x="6559550" y="5294313"/>
          <p14:tracePt t="222908" x="6534150" y="5281613"/>
          <p14:tracePt t="222924" x="6521450" y="5281613"/>
          <p14:tracePt t="222941" x="6508750" y="5281613"/>
          <p14:tracePt t="222972" x="6521450" y="5281613"/>
          <p14:tracePt t="222980" x="6572250" y="5281613"/>
          <p14:tracePt t="222990" x="6646863" y="5281613"/>
          <p14:tracePt t="223007" x="6872288" y="5268913"/>
          <p14:tracePt t="223024" x="7159625" y="5256213"/>
          <p14:tracePt t="223028" x="7285038" y="5256213"/>
          <p14:tracePt t="223041" x="7397750" y="5256213"/>
          <p14:tracePt t="223044" x="7535863" y="5256213"/>
          <p14:tracePt t="223059" x="7648575" y="5256213"/>
          <p14:tracePt t="223061" x="7748588" y="5256213"/>
          <p14:tracePt t="223076" x="7886700" y="5256213"/>
          <p14:tracePt t="223091" x="7948613" y="5256213"/>
          <p14:tracePt t="223108" x="7974013" y="5256213"/>
          <p14:tracePt t="223315" x="7961313" y="5230813"/>
          <p14:tracePt t="223323" x="7935913" y="5230813"/>
          <p14:tracePt t="223331" x="7910513" y="5218113"/>
          <p14:tracePt t="223340" x="7886700" y="5194300"/>
          <p14:tracePt t="223357" x="7835900" y="5156200"/>
          <p14:tracePt t="223373" x="7797800" y="5130800"/>
          <p14:tracePt t="223390" x="7761288" y="5092700"/>
          <p14:tracePt t="223407" x="7735888" y="5056188"/>
          <p14:tracePt t="223423" x="7710488" y="5043488"/>
          <p14:tracePt t="223440" x="7710488" y="5030788"/>
          <p14:tracePt t="223456" x="7697788" y="5005388"/>
          <p14:tracePt t="223473" x="7685088" y="4992688"/>
          <p14:tracePt t="223475" x="7673975" y="4992688"/>
          <p14:tracePt t="223491" x="7635875" y="4968875"/>
          <p14:tracePt t="223507" x="7585075" y="4930775"/>
          <p14:tracePt t="223524" x="7535863" y="4918075"/>
          <p14:tracePt t="223540" x="7448550" y="4892675"/>
          <p14:tracePt t="223556" x="7385050" y="4879975"/>
          <p14:tracePt t="223574" x="7323138" y="4868863"/>
          <p14:tracePt t="223590" x="7272338" y="4856163"/>
          <p14:tracePt t="223607" x="7246938" y="4856163"/>
          <p14:tracePt t="223623" x="7235825" y="4856163"/>
          <p14:tracePt t="223802" x="7246938" y="4856163"/>
          <p14:tracePt t="223811" x="7272338" y="4856163"/>
          <p14:tracePt t="223818" x="7310438" y="4856163"/>
          <p14:tracePt t="223827" x="7385050" y="4868863"/>
          <p14:tracePt t="223840" x="7459663" y="4879975"/>
          <p14:tracePt t="223842" x="7510463" y="4905375"/>
          <p14:tracePt t="223857" x="7585075" y="4918075"/>
          <p14:tracePt t="223858" x="7648575" y="4918075"/>
          <p14:tracePt t="223874" x="7773988" y="4930775"/>
          <p14:tracePt t="223891" x="7861300" y="4943475"/>
          <p14:tracePt t="223907" x="7948613" y="4943475"/>
          <p14:tracePt t="223924" x="7974013" y="4943475"/>
          <p14:tracePt t="223941" x="7986713" y="4943475"/>
          <p14:tracePt t="224068" x="7961313" y="4943475"/>
          <p14:tracePt t="224077" x="7886700" y="4943475"/>
          <p14:tracePt t="224085" x="7797800" y="4943475"/>
          <p14:tracePt t="224093" x="7710488" y="4943475"/>
          <p14:tracePt t="224110" x="7535863" y="4943475"/>
          <p14:tracePt t="224126" x="7310438" y="4943475"/>
          <p14:tracePt t="224144" x="7110413" y="4943475"/>
          <p14:tracePt t="224148" x="7010400" y="4943475"/>
          <p14:tracePt t="224160" x="6910388" y="4943475"/>
          <p14:tracePt t="224163" x="6846888" y="4943475"/>
          <p14:tracePt t="224177" x="6797675" y="4943475"/>
          <p14:tracePt t="224180" x="6734175" y="4943475"/>
          <p14:tracePt t="224194" x="6708775" y="4943475"/>
          <p14:tracePt t="224196" x="6696075" y="4943475"/>
          <p14:tracePt t="224211" x="6672263" y="4943475"/>
          <p14:tracePt t="224308" x="6696075" y="4943475"/>
          <p14:tracePt t="224316" x="6721475" y="4943475"/>
          <p14:tracePt t="224328" x="6746875" y="4943475"/>
          <p14:tracePt t="224344" x="6834188" y="4943475"/>
          <p14:tracePt t="224348" x="6884988" y="4943475"/>
          <p14:tracePt t="224361" x="6934200" y="4943475"/>
          <p14:tracePt t="224364" x="7010400" y="4943475"/>
          <p14:tracePt t="224378" x="7072313" y="4943475"/>
          <p14:tracePt t="224380" x="7159625" y="4943475"/>
          <p14:tracePt t="224395" x="7335838" y="4943475"/>
          <p14:tracePt t="224411" x="7510463" y="4943475"/>
          <p14:tracePt t="224428" x="7610475" y="4943475"/>
          <p14:tracePt t="224445" x="7685088" y="4943475"/>
          <p14:tracePt t="224461" x="7723188" y="4943475"/>
          <p14:tracePt t="224478" x="7735888" y="4943475"/>
          <p14:tracePt t="224495" x="7748588" y="4943475"/>
          <p14:tracePt t="224628" x="7735888" y="4943475"/>
          <p14:tracePt t="224636" x="7697788" y="4943475"/>
          <p14:tracePt t="224644" x="7623175" y="4943475"/>
          <p14:tracePt t="224661" x="7435850" y="4943475"/>
          <p14:tracePt t="224678" x="7210425" y="4943475"/>
          <p14:tracePt t="224695" x="6972300" y="4943475"/>
          <p14:tracePt t="224712" x="6772275" y="4918075"/>
          <p14:tracePt t="224715" x="6684963" y="4905375"/>
          <p14:tracePt t="224729" x="6596063" y="4892675"/>
          <p14:tracePt t="224733" x="6508750" y="4879975"/>
          <p14:tracePt t="224746" x="6434138" y="4868863"/>
          <p14:tracePt t="224748" x="6346825" y="4843463"/>
          <p14:tracePt t="224763" x="6208713" y="4792663"/>
          <p14:tracePt t="224779" x="6134100" y="4768850"/>
          <p14:tracePt t="224796" x="6057900" y="4768850"/>
          <p14:tracePt t="224812" x="5995988" y="4743450"/>
          <p14:tracePt t="224830" x="5970588" y="4743450"/>
          <p14:tracePt t="224845" x="5921375" y="4743450"/>
          <p14:tracePt t="224861" x="5895975" y="4743450"/>
          <p14:tracePt t="224879" x="5870575" y="4743450"/>
          <p14:tracePt t="224896" x="5845175" y="4743450"/>
          <p14:tracePt t="224912" x="5832475" y="4743450"/>
          <p14:tracePt t="224929" x="5821363" y="4743450"/>
          <p14:tracePt t="225092" x="5795963" y="4743450"/>
          <p14:tracePt t="225100" x="5770563" y="4743450"/>
          <p14:tracePt t="225113" x="5745163" y="4756150"/>
          <p14:tracePt t="225129" x="5683250" y="4779963"/>
          <p14:tracePt t="225133" x="5632450" y="4805363"/>
          <p14:tracePt t="225146" x="5595938" y="4805363"/>
          <p14:tracePt t="225150" x="5557838" y="4805363"/>
          <p14:tracePt t="225157" x="5519738" y="4818063"/>
          <p14:tracePt t="225169" x="5495925" y="4830763"/>
          <p14:tracePt t="225180" x="5457825" y="4843463"/>
          <p14:tracePt t="225197" x="5407025" y="4843463"/>
          <p14:tracePt t="225213" x="5357813" y="4868863"/>
          <p14:tracePt t="225229" x="5319713" y="4868863"/>
          <p14:tracePt t="225246" x="5307013" y="4879975"/>
          <p14:tracePt t="225269" x="5294313" y="4879975"/>
          <p14:tracePt t="225380" x="5307013" y="4892675"/>
          <p14:tracePt t="225388" x="5332413" y="4892675"/>
          <p14:tracePt t="225397" x="5357813" y="4905375"/>
          <p14:tracePt t="225414" x="5483225" y="4930775"/>
          <p14:tracePt t="225430" x="5632450" y="4981575"/>
          <p14:tracePt t="225448" x="5832475" y="5005388"/>
          <p14:tracePt t="225452" x="5932488" y="5030788"/>
          <p14:tracePt t="225464" x="6008688" y="5056188"/>
          <p14:tracePt t="225481" x="6157913" y="5081588"/>
          <p14:tracePt t="225484" x="6246813" y="5105400"/>
          <p14:tracePt t="225497" x="6321425" y="5130800"/>
          <p14:tracePt t="225500" x="6396038" y="5156200"/>
          <p14:tracePt t="225515" x="6496050" y="5156200"/>
          <p14:tracePt t="225531" x="6584950" y="5181600"/>
          <p14:tracePt t="225548" x="6659563" y="5181600"/>
          <p14:tracePt t="225564" x="6721475" y="5181600"/>
          <p14:tracePt t="225581" x="6759575" y="5194300"/>
          <p14:tracePt t="225597" x="6797675" y="5194300"/>
          <p14:tracePt t="225614" x="6821488" y="5194300"/>
          <p14:tracePt t="225764" x="6808788" y="5194300"/>
          <p14:tracePt t="225772" x="6797675" y="5194300"/>
          <p14:tracePt t="225781" x="6772275" y="5194300"/>
          <p14:tracePt t="225798" x="6746875" y="5194300"/>
          <p14:tracePt t="225815" x="6721475" y="5194300"/>
          <p14:tracePt t="225831" x="6708775" y="5194300"/>
          <p14:tracePt t="225848" x="6696075" y="5181600"/>
          <p14:tracePt t="225885" x="6684963" y="5168900"/>
          <p14:tracePt t="225891" x="6672263" y="5168900"/>
          <p14:tracePt t="225903" x="6672263" y="5156200"/>
          <p14:tracePt t="226044" x="6684963" y="5156200"/>
          <p14:tracePt t="226051" x="6708775" y="5156200"/>
          <p14:tracePt t="226066" x="6734175" y="5156200"/>
          <p14:tracePt t="226068" x="6772275" y="5156200"/>
          <p14:tracePt t="226082" x="6808788" y="5156200"/>
          <p14:tracePt t="226084" x="6834188" y="5156200"/>
          <p14:tracePt t="226099" x="6872288" y="5156200"/>
          <p14:tracePt t="226116" x="6884988" y="5156200"/>
          <p14:tracePt t="226196" x="6872288" y="5143500"/>
          <p14:tracePt t="226204" x="6821488" y="5118100"/>
          <p14:tracePt t="226216" x="6721475" y="5081588"/>
          <p14:tracePt t="226219" x="6621463" y="5030788"/>
          <p14:tracePt t="226232" x="6496050" y="4968875"/>
          <p14:tracePt t="226235" x="6359525" y="4892675"/>
          <p14:tracePt t="226249" x="6183313" y="4830763"/>
          <p14:tracePt t="226252" x="5908675" y="4768850"/>
          <p14:tracePt t="226267" x="5370513" y="4618038"/>
          <p14:tracePt t="226283" x="5019675" y="4554538"/>
          <p14:tracePt t="226300" x="4819650" y="4530725"/>
          <p14:tracePt t="226316" x="4719638" y="4530725"/>
          <p14:tracePt t="226333" x="4706938" y="4530725"/>
          <p14:tracePt t="226349" x="4694238" y="4530725"/>
          <p14:tracePt t="226380" x="4694238" y="4543425"/>
          <p14:tracePt t="226388" x="4706938" y="4554538"/>
          <p14:tracePt t="226399" x="4732338" y="4554538"/>
          <p14:tracePt t="226416" x="4743450" y="4554538"/>
          <p14:tracePt t="226421" x="4756150" y="4554538"/>
          <p14:tracePt t="226434" x="4768850" y="4567238"/>
          <p14:tracePt t="226612" x="4743450" y="4567238"/>
          <p14:tracePt t="226620" x="4719638" y="4567238"/>
          <p14:tracePt t="226636" x="4656138" y="4567238"/>
          <p14:tracePt t="226652" x="4594225" y="4567238"/>
          <p14:tracePt t="226669" x="4530725" y="4567238"/>
          <p14:tracePt t="226685" x="4494213" y="4567238"/>
          <p14:tracePt t="226701" x="4456113" y="4567238"/>
          <p14:tracePt t="226718" x="4394200" y="4567238"/>
          <p14:tracePt t="226734" x="4368800" y="4579938"/>
          <p14:tracePt t="226750" x="4343400" y="4579938"/>
          <p14:tracePt t="226767" x="4330700" y="4592638"/>
          <p14:tracePt t="226789" x="4318000" y="4592638"/>
          <p14:tracePt t="226805" x="4305300" y="4592638"/>
          <p14:tracePt t="226817" x="4294188" y="4592638"/>
          <p14:tracePt t="226834" x="4281488" y="4592638"/>
          <p14:tracePt t="226851" x="4268788" y="4592638"/>
          <p14:tracePt t="226868" x="4256088" y="4592638"/>
          <p14:tracePt t="226884" x="4243388" y="4592638"/>
          <p14:tracePt t="226903" x="4243388" y="4605338"/>
          <p14:tracePt t="226948" x="4243388" y="4579938"/>
          <p14:tracePt t="226956" x="4243388" y="4518025"/>
          <p14:tracePt t="226968" x="4256088" y="4430713"/>
          <p14:tracePt t="226984" x="4318000" y="4241800"/>
          <p14:tracePt t="226987" x="4343400" y="4179888"/>
          <p14:tracePt t="227001" x="4368800" y="4141788"/>
          <p14:tracePt t="227004" x="4368800" y="4105275"/>
          <p14:tracePt t="227018" x="4381500" y="4079875"/>
          <p14:tracePt t="227021" x="4394200" y="4054475"/>
          <p14:tracePt t="227035" x="4394200" y="4029075"/>
          <p14:tracePt t="227051" x="4394200" y="4017963"/>
          <p14:tracePt t="227116" x="4381500" y="4017963"/>
          <p14:tracePt t="227124" x="4368800" y="4005263"/>
          <p14:tracePt t="227140" x="4356100" y="4005263"/>
          <p14:tracePt t="227164" x="4343400" y="4005263"/>
          <p14:tracePt t="227180" x="4343400" y="3992563"/>
          <p14:tracePt t="227196" x="4330700" y="3992563"/>
          <p14:tracePt t="227212" x="4318000" y="3992563"/>
          <p14:tracePt t="227219" x="4305300" y="3992563"/>
          <p14:tracePt t="227236" x="4294188" y="3979863"/>
          <p14:tracePt t="227252" x="4281488" y="3979863"/>
          <p14:tracePt t="227269" x="4268788" y="3979863"/>
          <p14:tracePt t="227286" x="4230688" y="3954463"/>
          <p14:tracePt t="227302" x="4181475" y="3954463"/>
          <p14:tracePt t="227318" x="4130675" y="3941763"/>
          <p14:tracePt t="227336" x="4092575" y="3929063"/>
          <p14:tracePt t="227352" x="4030663" y="3905250"/>
          <p14:tracePt t="227369" x="4005263" y="3892550"/>
          <p14:tracePt t="227372" x="3979863" y="3879850"/>
          <p14:tracePt t="227386" x="3968750" y="3867150"/>
          <p14:tracePt t="227388" x="3956050" y="3867150"/>
          <p14:tracePt t="227403" x="3917950" y="3867150"/>
          <p14:tracePt t="227420" x="3905250" y="3867150"/>
          <p14:tracePt t="227436" x="3892550" y="3867150"/>
          <p14:tracePt t="227452" x="3879850" y="3867150"/>
          <p14:tracePt t="227469" x="3856038" y="3867150"/>
          <p14:tracePt t="227486" x="3843338" y="3867150"/>
          <p14:tracePt t="227502" x="3817938" y="3879850"/>
          <p14:tracePt t="227519" x="3779838" y="3916363"/>
          <p14:tracePt t="227536" x="3743325" y="3992563"/>
          <p14:tracePt t="227552" x="3717925" y="4067175"/>
          <p14:tracePt t="227556" x="3705225" y="4117975"/>
          <p14:tracePt t="227569" x="3692525" y="4179888"/>
          <p14:tracePt t="227572" x="3679825" y="4230688"/>
          <p14:tracePt t="227587" x="3679825" y="4279900"/>
          <p14:tracePt t="227589" x="3679825" y="4318000"/>
          <p14:tracePt t="227603" x="3679825" y="4367213"/>
          <p14:tracePt t="227620" x="3679825" y="4392613"/>
          <p14:tracePt t="227636" x="3679825" y="4405313"/>
          <p14:tracePt t="227652" x="3679825" y="4418013"/>
          <p14:tracePt t="227692" x="3679825" y="4430713"/>
          <p14:tracePt t="227708" x="3692525" y="4430713"/>
          <p14:tracePt t="227733" x="3705225" y="4430713"/>
          <p14:tracePt t="227748" x="3730625" y="4430713"/>
          <p14:tracePt t="227755" x="3743325" y="4430713"/>
          <p14:tracePt t="227770" x="3767138" y="4430713"/>
          <p14:tracePt t="227772" x="3792538" y="4430713"/>
          <p14:tracePt t="227787" x="3856038" y="4418013"/>
          <p14:tracePt t="227804" x="3879850" y="4379913"/>
          <p14:tracePt t="227820" x="3892550" y="4354513"/>
          <p14:tracePt t="228156" x="3905250" y="4354513"/>
          <p14:tracePt t="228165" x="3943350" y="4354513"/>
          <p14:tracePt t="228171" x="4005263" y="4354513"/>
          <p14:tracePt t="228188" x="4205288" y="4354513"/>
          <p14:tracePt t="228205" x="4394200" y="4367213"/>
          <p14:tracePt t="228221" x="4581525" y="4379913"/>
          <p14:tracePt t="228237" x="4768850" y="4392613"/>
          <p14:tracePt t="228254" x="4856163" y="4392613"/>
          <p14:tracePt t="228271" x="4932363" y="4392613"/>
          <p14:tracePt t="228288" x="5006975" y="4392613"/>
          <p14:tracePt t="228304" x="5132388" y="4392613"/>
          <p14:tracePt t="228309" x="5194300" y="4392613"/>
          <p14:tracePt t="228321" x="5281613" y="4392613"/>
          <p14:tracePt t="228324" x="5370513" y="4392613"/>
          <p14:tracePt t="228339" x="5432425" y="4392613"/>
          <p14:tracePt t="228341" x="5483225" y="4379913"/>
          <p14:tracePt t="228356" x="5557838" y="4379913"/>
          <p14:tracePt t="228372" x="5632450" y="4379913"/>
          <p14:tracePt t="228388" x="5695950" y="4379913"/>
          <p14:tracePt t="228405" x="5783263" y="4379913"/>
          <p14:tracePt t="228422" x="5932488" y="4379913"/>
          <p14:tracePt t="228438" x="6096000" y="4379913"/>
          <p14:tracePt t="228455" x="6283325" y="4405313"/>
          <p14:tracePt t="228472" x="6508750" y="4467225"/>
          <p14:tracePt t="228475" x="6596063" y="4492625"/>
          <p14:tracePt t="228489" x="6672263" y="4518025"/>
          <p14:tracePt t="228492" x="6746875" y="4530725"/>
          <p14:tracePt t="228504" x="6821488" y="4567238"/>
          <p14:tracePt t="228507" x="6872288" y="4605338"/>
          <p14:tracePt t="228521" x="6910388" y="4618038"/>
          <p14:tracePt t="228524" x="6921500" y="4630738"/>
          <p14:tracePt t="228539" x="6946900" y="4630738"/>
          <p14:tracePt t="228556" x="6946900" y="4643438"/>
          <p14:tracePt t="228580" x="6946900" y="4656138"/>
          <p14:tracePt t="228589" x="6946900" y="4667250"/>
          <p14:tracePt t="228606" x="6921500" y="4692650"/>
          <p14:tracePt t="228621" x="6846888" y="4718050"/>
          <p14:tracePt t="228638" x="6721475" y="4756150"/>
          <p14:tracePt t="228655" x="6572250" y="4792663"/>
          <p14:tracePt t="228673" x="6446838" y="4830763"/>
          <p14:tracePt t="228676" x="6396038" y="4843463"/>
          <p14:tracePt t="228689" x="6359525" y="4856163"/>
          <p14:tracePt t="228692" x="6334125" y="4868863"/>
          <p14:tracePt t="228706" x="6283325" y="4868863"/>
          <p14:tracePt t="228710" x="6270625" y="4868863"/>
          <p14:tracePt t="228723" x="6246813" y="4892675"/>
          <p14:tracePt t="228740" x="6221413" y="4892675"/>
          <p14:tracePt t="228756" x="6157913" y="4905375"/>
          <p14:tracePt t="228772" x="6134100" y="4918075"/>
          <p14:tracePt t="228789" x="6083300" y="4918075"/>
          <p14:tracePt t="228805" x="6034088" y="4943475"/>
          <p14:tracePt t="228822" x="5970588" y="4956175"/>
          <p14:tracePt t="228839" x="5921375" y="4956175"/>
          <p14:tracePt t="228856" x="5870575" y="4956175"/>
          <p14:tracePt t="228860" x="5845175" y="4956175"/>
          <p14:tracePt t="228873" x="5821363" y="4956175"/>
          <p14:tracePt t="228876" x="5795963" y="4956175"/>
          <p14:tracePt t="228890" x="5783263" y="4956175"/>
          <p14:tracePt t="228892" x="5757863" y="4956175"/>
          <p14:tracePt t="228907" x="5745163" y="4956175"/>
          <p14:tracePt t="228909" x="5719763" y="4956175"/>
          <p14:tracePt t="228924" x="5695950" y="4956175"/>
          <p14:tracePt t="228940" x="5657850" y="4956175"/>
          <p14:tracePt t="228958" x="5645150" y="4956175"/>
          <p14:tracePt t="228973" x="5632450" y="4956175"/>
          <p14:tracePt t="228990" x="5619750" y="4956175"/>
          <p14:tracePt t="229060" x="5657850" y="4956175"/>
          <p14:tracePt t="229068" x="5719763" y="4956175"/>
          <p14:tracePt t="229077" x="5795963" y="4956175"/>
          <p14:tracePt t="229091" x="6096000" y="4956175"/>
          <p14:tracePt t="229108" x="6508750" y="4956175"/>
          <p14:tracePt t="229124" x="7059613" y="4956175"/>
          <p14:tracePt t="229140" x="7572375" y="4956175"/>
          <p14:tracePt t="229157" x="7961313" y="4956175"/>
          <p14:tracePt t="229174" x="8312150" y="4956175"/>
          <p14:tracePt t="229190" x="8548688" y="4956175"/>
          <p14:tracePt t="229207" x="8661400" y="4930775"/>
          <p14:tracePt t="229224" x="8699500" y="4930775"/>
          <p14:tracePt t="229340" x="8724900" y="4930775"/>
          <p14:tracePt t="229348" x="8786813" y="4905375"/>
          <p14:tracePt t="229357" x="8874125" y="4879975"/>
          <p14:tracePt t="229373" x="9124950" y="4818063"/>
          <p14:tracePt t="229390" x="9401175" y="4743450"/>
          <p14:tracePt t="229407" x="9626600" y="4692650"/>
          <p14:tracePt t="229424" x="9763125" y="4679950"/>
          <p14:tracePt t="229441" x="9801225" y="4679950"/>
          <p14:tracePt t="229443" x="9813925" y="4679950"/>
          <p14:tracePt t="229516" x="9839325" y="4679950"/>
          <p14:tracePt t="229524" x="9875838" y="4679950"/>
          <p14:tracePt t="229532" x="9939338" y="4679950"/>
          <p14:tracePt t="229542" x="10001250" y="4679950"/>
          <p14:tracePt t="229558" x="10139363" y="4679950"/>
          <p14:tracePt t="229574" x="10277475" y="4656138"/>
          <p14:tracePt t="229591" x="10364788" y="4656138"/>
          <p14:tracePt t="229609" x="10414000" y="4656138"/>
          <p14:tracePt t="229724" x="10390188" y="4656138"/>
          <p14:tracePt t="229732" x="10326688" y="4656138"/>
          <p14:tracePt t="229741" x="10239375" y="4656138"/>
          <p14:tracePt t="229758" x="10001250" y="4656138"/>
          <p14:tracePt t="229774" x="9675813" y="4656138"/>
          <p14:tracePt t="229792" x="9312275" y="4656138"/>
          <p14:tracePt t="229796" x="9137650" y="4656138"/>
          <p14:tracePt t="229808" x="8950325" y="4656138"/>
          <p14:tracePt t="229811" x="8774113" y="4656138"/>
          <p14:tracePt t="229826" x="8586788" y="4656138"/>
          <p14:tracePt t="229828" x="8424863" y="4656138"/>
          <p14:tracePt t="229842" x="8274050" y="4656138"/>
          <p14:tracePt t="229845" x="8135938" y="4656138"/>
          <p14:tracePt t="229860" x="7961313" y="4656138"/>
          <p14:tracePt t="229876" x="7910513" y="4656138"/>
          <p14:tracePt t="229948" x="7935913" y="4656138"/>
          <p14:tracePt t="229956" x="8010525" y="4656138"/>
          <p14:tracePt t="229964" x="8110538" y="4656138"/>
          <p14:tracePt t="229976" x="8235950" y="4656138"/>
          <p14:tracePt t="229992" x="8548688" y="4667250"/>
          <p14:tracePt t="229995" x="8712200" y="4667250"/>
          <p14:tracePt t="230009" x="8899525" y="4667250"/>
          <p14:tracePt t="230011" x="9075738" y="4667250"/>
          <p14:tracePt t="230026" x="9237663" y="4667250"/>
          <p14:tracePt t="230029" x="9413875" y="4667250"/>
          <p14:tracePt t="230044" x="9675813" y="4667250"/>
          <p14:tracePt t="230059" x="9813925" y="4679950"/>
          <p14:tracePt t="230076" x="9852025" y="4692650"/>
          <p14:tracePt t="230124" x="9852025" y="4705350"/>
          <p14:tracePt t="230140" x="9839325" y="4718050"/>
          <p14:tracePt t="230148" x="9801225" y="4730750"/>
          <p14:tracePt t="230159" x="9763125" y="4743450"/>
          <p14:tracePt t="230176" x="9713913" y="4768850"/>
          <p14:tracePt t="230180" x="9675813" y="4768850"/>
          <p14:tracePt t="230193" x="9650413" y="4768850"/>
          <p14:tracePt t="230196" x="9613900" y="4768850"/>
          <p14:tracePt t="230210" x="9588500" y="4779963"/>
          <p14:tracePt t="230212" x="9563100" y="4779963"/>
          <p14:tracePt t="230227" x="9525000" y="4779963"/>
          <p14:tracePt t="230243" x="9513888" y="4779963"/>
          <p14:tracePt t="230628" x="9501188" y="4779963"/>
          <p14:tracePt t="230636" x="9475788" y="4779963"/>
          <p14:tracePt t="230644" x="9463088" y="4779963"/>
          <p14:tracePt t="230660" x="9450388" y="4779963"/>
          <p14:tracePt t="230724" x="9437688" y="4779963"/>
          <p14:tracePt t="230748" x="9437688" y="4792663"/>
          <p14:tracePt t="231036" x="9424988" y="4792663"/>
          <p14:tracePt t="231051" x="9413875" y="4792663"/>
          <p14:tracePt t="231068" x="9401175" y="4792663"/>
          <p14:tracePt t="231076" x="9388475" y="4792663"/>
          <p14:tracePt t="231083" x="9363075" y="4805363"/>
          <p14:tracePt t="231096" x="9337675" y="4818063"/>
          <p14:tracePt t="231112" x="9275763" y="4830763"/>
          <p14:tracePt t="231128" x="9212263" y="4856163"/>
          <p14:tracePt t="231131" x="9175750" y="4856163"/>
          <p14:tracePt t="231146" x="9137650" y="4868863"/>
          <p14:tracePt t="231149" x="9088438" y="4879975"/>
          <p14:tracePt t="231162" x="9050338" y="4892675"/>
          <p14:tracePt t="231165" x="9012238" y="4892675"/>
          <p14:tracePt t="231180" x="8975725" y="4905375"/>
          <p14:tracePt t="231196" x="8912225" y="4930775"/>
          <p14:tracePt t="231212" x="8886825" y="4943475"/>
          <p14:tracePt t="231229" x="8850313" y="4943475"/>
          <p14:tracePt t="231245" x="8812213" y="4956175"/>
          <p14:tracePt t="231262" x="8786813" y="4956175"/>
          <p14:tracePt t="231279" x="8763000" y="4981575"/>
          <p14:tracePt t="231296" x="8750300" y="4981575"/>
          <p14:tracePt t="231313" x="8724900" y="4930775"/>
          <p14:tracePt t="231316" x="8724900" y="4856163"/>
          <p14:tracePt t="231330" x="8724900" y="4792663"/>
          <p14:tracePt t="231333" x="8737600" y="4730750"/>
          <p14:tracePt t="231346" x="8763000" y="4679950"/>
          <p14:tracePt t="231348" x="8774113" y="4656138"/>
          <p14:tracePt t="231364" x="8774113" y="4618038"/>
          <p14:tracePt t="231796" x="8786813" y="4618038"/>
          <p14:tracePt t="231804" x="8799513" y="4618038"/>
          <p14:tracePt t="231813" x="8799513" y="4630738"/>
          <p14:tracePt t="231830" x="8799513" y="4656138"/>
          <p14:tracePt t="231847" x="8812213" y="4679950"/>
          <p14:tracePt t="231956" x="8812213" y="4692650"/>
          <p14:tracePt t="231963" x="8812213" y="4705350"/>
          <p14:tracePt t="231980" x="8812213" y="4718050"/>
          <p14:tracePt t="231988" x="8812213" y="4730750"/>
          <p14:tracePt t="231997" x="8799513" y="4756150"/>
          <p14:tracePt t="232014" x="8774113" y="4805363"/>
          <p14:tracePt t="232030" x="8712200" y="4879975"/>
          <p14:tracePt t="232048" x="8637588" y="4981575"/>
          <p14:tracePt t="232065" x="8574088" y="5056188"/>
          <p14:tracePt t="232068" x="8524875" y="5105400"/>
          <p14:tracePt t="232081" x="8486775" y="5156200"/>
          <p14:tracePt t="232085" x="8435975" y="5194300"/>
          <p14:tracePt t="232098" x="8374063" y="5243513"/>
          <p14:tracePt t="232100" x="8335963" y="5294313"/>
          <p14:tracePt t="232115" x="8274050" y="5330825"/>
          <p14:tracePt t="232132" x="8248650" y="5343525"/>
          <p14:tracePt t="232156" x="8235950" y="5343525"/>
          <p14:tracePt t="232165" x="8212138" y="5343525"/>
          <p14:tracePt t="232181" x="8161338" y="5343525"/>
          <p14:tracePt t="232198" x="8123238" y="5343525"/>
          <p14:tracePt t="232214" x="8010525" y="5356225"/>
          <p14:tracePt t="232231" x="7848600" y="5368925"/>
          <p14:tracePt t="232248" x="7610475" y="5368925"/>
          <p14:tracePt t="232251" x="7485063" y="5368925"/>
          <p14:tracePt t="232265" x="7348538" y="5368925"/>
          <p14:tracePt t="232269" x="7235825" y="5368925"/>
          <p14:tracePt t="232282" x="7110413" y="5368925"/>
          <p14:tracePt t="232284" x="7010400" y="5368925"/>
          <p14:tracePt t="232299" x="6821488" y="5368925"/>
          <p14:tracePt t="232315" x="6621463" y="5368925"/>
          <p14:tracePt t="232332" x="6408738" y="5368925"/>
          <p14:tracePt t="232348" x="6270625" y="5356225"/>
          <p14:tracePt t="232365" x="6183313" y="5343525"/>
          <p14:tracePt t="232381" x="6096000" y="5330825"/>
          <p14:tracePt t="232398" x="6008688" y="5318125"/>
          <p14:tracePt t="232415" x="5957888" y="5318125"/>
          <p14:tracePt t="232432" x="5895975" y="5318125"/>
          <p14:tracePt t="232448" x="5832475" y="5294313"/>
          <p14:tracePt t="232451" x="5808663" y="5294313"/>
          <p14:tracePt t="232465" x="5770563" y="5294313"/>
          <p14:tracePt t="232468" x="5745163" y="5294313"/>
          <p14:tracePt t="232483" x="5719763" y="5281613"/>
          <p14:tracePt t="232500" x="5695950" y="5281613"/>
          <p14:tracePt t="232516" x="5670550" y="5268913"/>
          <p14:tracePt t="232532" x="5632450" y="5268913"/>
          <p14:tracePt t="232549" x="5570538" y="5256213"/>
          <p14:tracePt t="232566" x="5495925" y="5230813"/>
          <p14:tracePt t="232582" x="5419725" y="5230813"/>
          <p14:tracePt t="232598" x="5370513" y="5205413"/>
          <p14:tracePt t="232616" x="5319713" y="5205413"/>
          <p14:tracePt t="232619" x="5307013" y="5205413"/>
          <p14:tracePt t="232633" x="5294313" y="5205413"/>
          <p14:tracePt t="232649" x="5281613" y="5205413"/>
          <p14:tracePt t="232667" x="5281613" y="5194300"/>
          <p14:tracePt t="232683" x="5270500" y="5194300"/>
          <p14:tracePt t="232699" x="5270500" y="5181600"/>
          <p14:tracePt t="232716" x="5257800" y="5181600"/>
          <p14:tracePt t="232733" x="5245100" y="5168900"/>
          <p14:tracePt t="232750" x="5232400" y="5156200"/>
          <p14:tracePt t="232766" x="5219700" y="5143500"/>
          <p14:tracePt t="232783" x="5207000" y="5130800"/>
          <p14:tracePt t="232799" x="5194300" y="5092700"/>
          <p14:tracePt t="232816" x="5157788" y="5043488"/>
          <p14:tracePt t="232819" x="5132388" y="5005388"/>
          <p14:tracePt t="232833" x="5106988" y="4956175"/>
          <p14:tracePt t="232837" x="5106988" y="4918075"/>
          <p14:tracePt t="232850" x="5106988" y="4868863"/>
          <p14:tracePt t="232852" x="5094288" y="4818063"/>
          <p14:tracePt t="232867" x="5081588" y="4705350"/>
          <p14:tracePt t="232884" x="5068888" y="4618038"/>
          <p14:tracePt t="232900" x="5057775" y="4554538"/>
          <p14:tracePt t="232917" x="5057775" y="4492625"/>
          <p14:tracePt t="232933" x="5057775" y="4430713"/>
          <p14:tracePt t="232950" x="5057775" y="4379913"/>
          <p14:tracePt t="232966" x="5057775" y="4330700"/>
          <p14:tracePt t="232983" x="5057775" y="4279900"/>
          <p14:tracePt t="233000" x="5057775" y="4254500"/>
          <p14:tracePt t="233017" x="5057775" y="4205288"/>
          <p14:tracePt t="233020" x="5057775" y="4179888"/>
          <p14:tracePt t="233033" x="5057775" y="4167188"/>
          <p14:tracePt t="233036" x="5057775" y="4154488"/>
          <p14:tracePt t="233050" x="5057775" y="4129088"/>
          <p14:tracePt t="233052" x="5057775" y="4105275"/>
          <p14:tracePt t="233067" x="5057775" y="4092575"/>
          <p14:tracePt t="233084" x="5057775" y="4067175"/>
          <p14:tracePt t="233100" x="5057775" y="4054475"/>
          <p14:tracePt t="233117" x="5057775" y="4041775"/>
          <p14:tracePt t="233134" x="5057775" y="4029075"/>
          <p14:tracePt t="233150" x="5057775" y="4017963"/>
          <p14:tracePt t="233167" x="5045075" y="4017963"/>
          <p14:tracePt t="233184" x="5019675" y="4005263"/>
          <p14:tracePt t="233201" x="4968875" y="3992563"/>
          <p14:tracePt t="233203" x="4945063" y="3979863"/>
          <p14:tracePt t="233218" x="4906963" y="3967163"/>
          <p14:tracePt t="233220" x="4881563" y="3967163"/>
          <p14:tracePt t="233235" x="4856163" y="3954463"/>
          <p14:tracePt t="233252" x="4832350" y="3954463"/>
          <p14:tracePt t="233268" x="4819650" y="3954463"/>
          <p14:tracePt t="233285" x="4794250" y="3954463"/>
          <p14:tracePt t="233301" x="4781550" y="3954463"/>
          <p14:tracePt t="233317" x="4768850" y="3954463"/>
          <p14:tracePt t="233335" x="4756150" y="3954463"/>
          <p14:tracePt t="233364" x="4743450" y="3954463"/>
          <p14:tracePt t="233379" x="4732338" y="3954463"/>
          <p14:tracePt t="233387" x="4719638" y="3954463"/>
          <p14:tracePt t="233410" x="4706938" y="3954463"/>
          <p14:tracePt t="233540" x="4694238" y="3954463"/>
          <p14:tracePt t="233557" x="4681538" y="3954463"/>
          <p14:tracePt t="233564" x="4668838" y="3967163"/>
          <p14:tracePt t="233580" x="4668838" y="3979863"/>
          <p14:tracePt t="233589" x="4656138" y="3979863"/>
          <p14:tracePt t="233601" x="4656138" y="3992563"/>
          <p14:tracePt t="233603" x="4643438" y="3992563"/>
          <p14:tracePt t="233620" x="4643438" y="4005263"/>
          <p14:tracePt t="233636" x="4630738" y="4017963"/>
          <p14:tracePt t="233652" x="4619625" y="4029075"/>
          <p14:tracePt t="233669" x="4606925" y="4054475"/>
          <p14:tracePt t="233686" x="4606925" y="4067175"/>
          <p14:tracePt t="233702" x="4594225" y="4079875"/>
          <p14:tracePt t="233719" x="4581525" y="4105275"/>
          <p14:tracePt t="233736" x="4581525" y="4129088"/>
          <p14:tracePt t="233753" x="4568825" y="4154488"/>
          <p14:tracePt t="233769" x="4568825" y="4167188"/>
          <p14:tracePt t="233773" x="4568825" y="4179888"/>
          <p14:tracePt t="233786" x="4556125" y="4179888"/>
          <p14:tracePt t="233788" x="4556125" y="4192588"/>
          <p14:tracePt t="233803" x="4556125" y="4217988"/>
          <p14:tracePt t="233819" x="4530725" y="4254500"/>
          <p14:tracePt t="233836" x="4518025" y="4305300"/>
          <p14:tracePt t="233852" x="4518025" y="4354513"/>
          <p14:tracePt t="233870" x="4518025" y="4405313"/>
          <p14:tracePt t="233885" x="4518025" y="4443413"/>
          <p14:tracePt t="233902" x="4518025" y="4467225"/>
          <p14:tracePt t="233919" x="4518025" y="4505325"/>
          <p14:tracePt t="233936" x="4518025" y="4518025"/>
          <p14:tracePt t="233939" x="4518025" y="4530725"/>
          <p14:tracePt t="233964" x="4518025" y="4543425"/>
          <p14:tracePt t="233980" x="4518025" y="4567238"/>
          <p14:tracePt t="234005" x="4518025" y="4579938"/>
          <p14:tracePt t="234019" x="4518025" y="4592638"/>
          <p14:tracePt t="234052" x="4518025" y="4605338"/>
          <p14:tracePt t="234092" x="4518025" y="4618038"/>
          <p14:tracePt t="234100" x="4518025" y="4630738"/>
          <p14:tracePt t="234126" x="4530725" y="4630738"/>
          <p14:tracePt t="234132" x="4530725" y="4643438"/>
          <p14:tracePt t="234156" x="4530725" y="4656138"/>
          <p14:tracePt t="234163" x="4543425" y="4656138"/>
          <p14:tracePt t="234172" x="4556125" y="4667250"/>
          <p14:tracePt t="234188" x="4568825" y="4667250"/>
          <p14:tracePt t="234203" x="4594225" y="4679950"/>
          <p14:tracePt t="234220" x="4619625" y="4692650"/>
          <p14:tracePt t="234237" x="4630738" y="4692650"/>
          <p14:tracePt t="234253" x="4656138" y="4718050"/>
          <p14:tracePt t="234270" x="4719638" y="4718050"/>
          <p14:tracePt t="234286" x="4781550" y="4730750"/>
          <p14:tracePt t="234303" x="4881563" y="4743450"/>
          <p14:tracePt t="234320" x="4945063" y="4756150"/>
          <p14:tracePt t="234323" x="4956175" y="4756150"/>
          <p14:tracePt t="234337" x="4968875" y="4756150"/>
          <p14:tracePt t="234354" x="4981575" y="4756150"/>
          <p14:tracePt t="234356" x="4981575" y="4768850"/>
          <p14:tracePt t="234371" x="4994275" y="4768850"/>
          <p14:tracePt t="234387" x="5019675" y="4768850"/>
          <p14:tracePt t="234404" x="5032375" y="4768850"/>
          <p14:tracePt t="234421" x="5045075" y="4768850"/>
          <p14:tracePt t="234452" x="5057775" y="4768850"/>
          <p14:tracePt t="234459" x="5068888" y="4768850"/>
          <p14:tracePt t="234492" x="5081588" y="4768850"/>
          <p14:tracePt t="234508" x="5081588" y="4756150"/>
          <p14:tracePt t="234516" x="5094288" y="4743450"/>
          <p14:tracePt t="234524" x="5106988" y="4730750"/>
          <p14:tracePt t="234538" x="5119688" y="4705350"/>
          <p14:tracePt t="234540" x="5132388" y="4679950"/>
          <p14:tracePt t="234555" x="5157788" y="4605338"/>
          <p14:tracePt t="234571" x="5181600" y="4530725"/>
          <p14:tracePt t="234588" x="5194300" y="4443413"/>
          <p14:tracePt t="234604" x="5219700" y="4367213"/>
          <p14:tracePt t="234620" x="5219700" y="4305300"/>
          <p14:tracePt t="234638" x="5219700" y="4254500"/>
          <p14:tracePt t="234654" x="5219700" y="4217988"/>
          <p14:tracePt t="234671" x="5219700" y="4192588"/>
          <p14:tracePt t="234688" x="5219700" y="4179888"/>
          <p14:tracePt t="234705" x="5219700" y="4167188"/>
          <p14:tracePt t="234771" x="5219700" y="4154488"/>
          <p14:tracePt t="234779" x="5207000" y="4141788"/>
          <p14:tracePt t="234787" x="5194300" y="4141788"/>
          <p14:tracePt t="234803" x="5170488" y="4129088"/>
          <p14:tracePt t="234820" x="5145088" y="4105275"/>
          <p14:tracePt t="234837" x="5106988" y="4079875"/>
          <p14:tracePt t="234853" x="5068888" y="4067175"/>
          <p14:tracePt t="234870" x="5032375" y="4041775"/>
          <p14:tracePt t="234887" x="4994275" y="4017963"/>
          <p14:tracePt t="234903" x="4945063" y="4005263"/>
          <p14:tracePt t="234920" x="4906963" y="4005263"/>
          <p14:tracePt t="234937" x="4881563" y="3992563"/>
          <p14:tracePt t="234938" x="4868863" y="3992563"/>
          <p14:tracePt t="234956" x="4832350" y="3992563"/>
          <p14:tracePt t="234972" x="4806950" y="3992563"/>
          <p14:tracePt t="234989" x="4794250" y="3992563"/>
          <p14:tracePt t="235005" x="4768850" y="3992563"/>
          <p14:tracePt t="235021" x="4756150" y="3992563"/>
          <p14:tracePt t="235038" x="4732338" y="4005263"/>
          <p14:tracePt t="235056" x="4694238" y="4041775"/>
          <p14:tracePt t="235060" x="4668838" y="4092575"/>
          <p14:tracePt t="235072" x="4656138" y="4129088"/>
          <p14:tracePt t="235076" x="4656138" y="4167188"/>
          <p14:tracePt t="235089" x="4630738" y="4205288"/>
          <p14:tracePt t="235091" x="4619625" y="4241800"/>
          <p14:tracePt t="235106" x="4606925" y="4279900"/>
          <p14:tracePt t="235109" x="4606925" y="4318000"/>
          <p14:tracePt t="235124" x="4594225" y="4430713"/>
          <p14:tracePt t="235139" x="4581525" y="4479925"/>
          <p14:tracePt t="235156" x="4581525" y="4518025"/>
          <p14:tracePt t="235173" x="4581525" y="4579938"/>
          <p14:tracePt t="235190" x="4581525" y="4618038"/>
          <p14:tracePt t="235206" x="4581525" y="4667250"/>
          <p14:tracePt t="235222" x="4581525" y="4692650"/>
          <p14:tracePt t="235239" x="4581525" y="4743450"/>
          <p14:tracePt t="235256" x="4581525" y="4756150"/>
          <p14:tracePt t="235260" x="4581525" y="4779963"/>
          <p14:tracePt t="235272" x="4581525" y="4792663"/>
          <p14:tracePt t="235276" x="4581525" y="4818063"/>
          <p14:tracePt t="235289" x="4581525" y="4830763"/>
          <p14:tracePt t="235292" x="4581525" y="4843463"/>
          <p14:tracePt t="235308" x="4581525" y="4868863"/>
          <p14:tracePt t="235323" x="4581525" y="4879975"/>
          <p14:tracePt t="235348" x="4581525" y="4892675"/>
          <p14:tracePt t="235372" x="4581525" y="4905375"/>
          <p14:tracePt t="235404" x="4594225" y="4905375"/>
          <p14:tracePt t="235412" x="4606925" y="4905375"/>
          <p14:tracePt t="235423" x="4619625" y="4905375"/>
          <p14:tracePt t="235441" x="4630738" y="4905375"/>
          <p14:tracePt t="235445" x="4656138" y="4905375"/>
          <p14:tracePt t="235457" x="4668838" y="4905375"/>
          <p14:tracePt t="235460" x="4694238" y="4905375"/>
          <p14:tracePt t="235473" x="4719638" y="4905375"/>
          <p14:tracePt t="235476" x="4743450" y="4892675"/>
          <p14:tracePt t="235491" x="4768850" y="4868863"/>
          <p14:tracePt t="235493" x="4806950" y="4818063"/>
          <p14:tracePt t="235507" x="4832350" y="4705350"/>
          <p14:tracePt t="235524" x="4856163" y="4567238"/>
          <p14:tracePt t="235540" x="4856163" y="4467225"/>
          <p14:tracePt t="235558" x="4856163" y="4367213"/>
          <p14:tracePt t="235573" x="4856163" y="4292600"/>
          <p14:tracePt t="235590" x="4856163" y="4254500"/>
          <p14:tracePt t="235607" x="4856163" y="4230688"/>
          <p14:tracePt t="236115" x="4868863" y="4241800"/>
          <p14:tracePt t="236125" x="4894263" y="4267200"/>
          <p14:tracePt t="236134" x="4956175" y="4330700"/>
          <p14:tracePt t="236141" x="5019675" y="4392613"/>
          <p14:tracePt t="236158" x="5119688" y="4492625"/>
          <p14:tracePt t="236175" x="5232400" y="4579938"/>
          <p14:tracePt t="236192" x="5332413" y="4656138"/>
          <p14:tracePt t="236208" x="5407025" y="4705350"/>
          <p14:tracePt t="236211" x="5432425" y="4730750"/>
          <p14:tracePt t="236225" x="5457825" y="4743450"/>
          <p14:tracePt t="236227" x="5483225" y="4756150"/>
          <p14:tracePt t="236243" x="5519738" y="4792663"/>
          <p14:tracePt t="236259" x="5545138" y="4805363"/>
          <p14:tracePt t="236276" x="5570538" y="4805363"/>
          <p14:tracePt t="236292" x="5583238" y="4805363"/>
          <p14:tracePt t="236309" x="5595938" y="4830763"/>
          <p14:tracePt t="236325" x="5607050" y="4830763"/>
          <p14:tracePt t="236342" x="5619750" y="4830763"/>
          <p14:tracePt t="236380" x="5632450" y="4830763"/>
          <p14:tracePt t="236396" x="5657850" y="4830763"/>
          <p14:tracePt t="236404" x="5683250" y="4830763"/>
          <p14:tracePt t="236412" x="5708650" y="4830763"/>
          <p14:tracePt t="236427" x="5770563" y="4830763"/>
          <p14:tracePt t="236443" x="5845175" y="4805363"/>
          <p14:tracePt t="236460" x="5932488" y="4768850"/>
          <p14:tracePt t="236478" x="6008688" y="4718050"/>
          <p14:tracePt t="236494" x="6034088" y="4667250"/>
          <p14:tracePt t="236510" x="6083300" y="4618038"/>
          <p14:tracePt t="236527" x="6134100" y="4554538"/>
          <p14:tracePt t="236544" x="6183313" y="4467225"/>
          <p14:tracePt t="236561" x="6246813" y="4367213"/>
          <p14:tracePt t="236563" x="6270625" y="4318000"/>
          <p14:tracePt t="236578" x="6308725" y="4241800"/>
          <p14:tracePt t="236581" x="6346825" y="4154488"/>
          <p14:tracePt t="236594" x="6359525" y="4067175"/>
          <p14:tracePt t="236597" x="6370638" y="3992563"/>
          <p14:tracePt t="236611" x="6370638" y="3929063"/>
          <p14:tracePt t="236613" x="6370638" y="3879850"/>
          <p14:tracePt t="236628" x="6370638" y="3816350"/>
          <p14:tracePt t="236630" x="6370638" y="3779838"/>
          <p14:tracePt t="236645" x="6370638" y="3754438"/>
          <p14:tracePt t="236661" x="6370638" y="3729038"/>
          <p14:tracePt t="236756" x="6346825" y="3729038"/>
          <p14:tracePt t="236763" x="6334125" y="3729038"/>
          <p14:tracePt t="236779" x="6308725" y="3729038"/>
          <p14:tracePt t="236781" x="6283325" y="3729038"/>
          <p14:tracePt t="236795" x="6246813" y="3729038"/>
          <p14:tracePt t="236797" x="6221413" y="3729038"/>
          <p14:tracePt t="236812" x="6170613" y="3767138"/>
          <p14:tracePt t="236829" x="6108700" y="3841750"/>
          <p14:tracePt t="236845" x="6070600" y="3916363"/>
          <p14:tracePt t="236862" x="6034088" y="4054475"/>
          <p14:tracePt t="236879" x="6008688" y="4217988"/>
          <p14:tracePt t="236895" x="6008688" y="4354513"/>
          <p14:tracePt t="236911" x="6008688" y="4492625"/>
          <p14:tracePt t="236919" x="6008688" y="4543425"/>
          <p14:tracePt t="236928" x="6008688" y="4592638"/>
          <p14:tracePt t="236946" x="6008688" y="4679950"/>
          <p14:tracePt t="236949" x="6008688" y="4705350"/>
          <p14:tracePt t="236962" x="6008688" y="4730750"/>
          <p14:tracePt t="236964" x="6008688" y="4743450"/>
          <p14:tracePt t="236988" x="6021388" y="4743450"/>
          <p14:tracePt t="237003" x="6021388" y="4756150"/>
          <p14:tracePt t="237012" x="6034088" y="4768850"/>
          <p14:tracePt t="237029" x="6057900" y="4768850"/>
          <p14:tracePt t="237045" x="6083300" y="4768850"/>
          <p14:tracePt t="237063" x="6108700" y="4779963"/>
          <p14:tracePt t="237079" x="6146800" y="4779963"/>
          <p14:tracePt t="237095" x="6196013" y="4779963"/>
          <p14:tracePt t="237112" x="6221413" y="4779963"/>
          <p14:tracePt t="237115" x="6246813" y="4779963"/>
          <p14:tracePt t="237132" x="6259513" y="4779963"/>
          <p14:tracePt t="237524" x="6259513" y="4792663"/>
          <p14:tracePt t="237533" x="6259513" y="4843463"/>
          <p14:tracePt t="237547" x="6270625" y="4918075"/>
          <p14:tracePt t="237550" x="6283325" y="4981575"/>
          <p14:tracePt t="237564" x="6308725" y="5092700"/>
          <p14:tracePt t="237581" x="6308725" y="5143500"/>
          <p14:tracePt t="237597" x="6321425" y="5181600"/>
          <p14:tracePt t="237614" x="6321425" y="5194300"/>
          <p14:tracePt t="237630" x="6321425" y="5205413"/>
          <p14:tracePt t="237756" x="6308725" y="5205413"/>
          <p14:tracePt t="237764" x="6283325" y="5205413"/>
          <p14:tracePt t="237771" x="6246813" y="5205413"/>
          <p14:tracePt t="237781" x="6208713" y="5181600"/>
          <p14:tracePt t="237797" x="6170613" y="5156200"/>
          <p14:tracePt t="237815" x="6057900" y="5105400"/>
          <p14:tracePt t="237831" x="6021388" y="5081588"/>
          <p14:tracePt t="237847" x="5995988" y="5056188"/>
          <p14:tracePt t="237864" x="5970588" y="5056188"/>
          <p14:tracePt t="237868" x="5957888" y="5043488"/>
          <p14:tracePt t="237880" x="5945188" y="5043488"/>
          <p14:tracePt t="237883" x="5932488" y="5043488"/>
          <p14:tracePt t="237897" x="5932488" y="5030788"/>
          <p14:tracePt t="237901" x="5921375" y="5030788"/>
          <p14:tracePt t="237913" x="5908675" y="5030788"/>
          <p14:tracePt t="238308" x="5908675" y="5043488"/>
          <p14:tracePt t="238324" x="5908675" y="5056188"/>
          <p14:tracePt t="238340" x="5908675" y="5068888"/>
          <p14:tracePt t="238347" x="5908675" y="5081588"/>
          <p14:tracePt t="238460" x="5908675" y="5056188"/>
          <p14:tracePt t="238468" x="5908675" y="5005388"/>
          <p14:tracePt t="238481" x="5908675" y="4943475"/>
          <p14:tracePt t="238483" x="5908675" y="4868863"/>
          <p14:tracePt t="238498" x="5908675" y="4805363"/>
          <p14:tracePt t="238500" x="5908675" y="4756150"/>
          <p14:tracePt t="238515" x="5908675" y="4679950"/>
          <p14:tracePt t="238531" x="5883275" y="4630738"/>
          <p14:tracePt t="238548" x="5883275" y="4605338"/>
          <p14:tracePt t="238660" x="5883275" y="4630738"/>
          <p14:tracePt t="238668" x="5883275" y="4656138"/>
          <p14:tracePt t="238682" x="5883275" y="4692650"/>
          <p14:tracePt t="238685" x="5883275" y="4730750"/>
          <p14:tracePt t="238699" x="5908675" y="4756150"/>
          <p14:tracePt t="238715" x="5932488" y="4779963"/>
          <p14:tracePt t="238732" x="5970588" y="4792663"/>
          <p14:tracePt t="238749" x="6008688" y="4805363"/>
          <p14:tracePt t="238765" x="6034088" y="4805363"/>
          <p14:tracePt t="238781" x="6070600" y="4805363"/>
          <p14:tracePt t="238987" x="6096000" y="4818063"/>
          <p14:tracePt t="238996" x="6121400" y="4818063"/>
          <p14:tracePt t="239004" x="6157913" y="4830763"/>
          <p14:tracePt t="239016" x="6221413" y="4843463"/>
          <p14:tracePt t="239019" x="6296025" y="4843463"/>
          <p14:tracePt t="239032" x="6359525" y="4856163"/>
          <p14:tracePt t="239035" x="6446838" y="4868863"/>
          <p14:tracePt t="239050" x="6546850" y="4868863"/>
          <p14:tracePt t="239052" x="6672263" y="4868863"/>
          <p14:tracePt t="239067" x="6784975" y="4868863"/>
          <p14:tracePt t="239069" x="6897688" y="4868863"/>
          <p14:tracePt t="239083" x="7134225" y="4868863"/>
          <p14:tracePt t="239100" x="7385050" y="4818063"/>
          <p14:tracePt t="239116" x="7585075" y="4768850"/>
          <p14:tracePt t="239133" x="7685088" y="4718050"/>
          <p14:tracePt t="239149" x="7723188" y="4692650"/>
          <p14:tracePt t="239166" x="7748588" y="4692650"/>
          <p14:tracePt t="239276" x="7748588" y="4679950"/>
          <p14:tracePt t="239356" x="7735888" y="4679950"/>
          <p14:tracePt t="239372" x="7710488" y="4692650"/>
          <p14:tracePt t="239380" x="7697788" y="4705350"/>
          <p14:tracePt t="239388" x="7685088" y="4730750"/>
          <p14:tracePt t="239400" x="7661275" y="4768850"/>
          <p14:tracePt t="239417" x="7635875" y="4856163"/>
          <p14:tracePt t="239420" x="7610475" y="4905375"/>
          <p14:tracePt t="239434" x="7585075" y="4981575"/>
          <p14:tracePt t="239436" x="7572375" y="5056188"/>
          <p14:tracePt t="239451" x="7548563" y="5194300"/>
          <p14:tracePt t="239467" x="7523163" y="5281613"/>
          <p14:tracePt t="239484" x="7523163" y="5356225"/>
          <p14:tracePt t="239500" x="7523163" y="5368925"/>
          <p14:tracePt t="239517" x="7523163" y="5381625"/>
          <p14:tracePt t="239533" x="7535863" y="5394325"/>
          <p14:tracePt t="239550" x="7548563" y="5407025"/>
          <p14:tracePt t="239567" x="7561263" y="5418138"/>
          <p14:tracePt t="239596" x="7561263" y="5430838"/>
          <p14:tracePt t="239716" x="7561263" y="5407025"/>
          <p14:tracePt t="239724" x="7561263" y="5356225"/>
          <p14:tracePt t="239734" x="7561263" y="5294313"/>
          <p14:tracePt t="239752" x="7535863" y="5181600"/>
          <p14:tracePt t="239756" x="7523163" y="5105400"/>
          <p14:tracePt t="239768" x="7523163" y="5043488"/>
          <p14:tracePt t="239771" x="7510463" y="4968875"/>
          <p14:tracePt t="239785" x="7497763" y="4905375"/>
          <p14:tracePt t="239788" x="7497763" y="4856163"/>
          <p14:tracePt t="239802" x="7497763" y="4818063"/>
          <p14:tracePt t="239804" x="7485063" y="4779963"/>
          <p14:tracePt t="239819" x="7472363" y="4718050"/>
          <p14:tracePt t="239835" x="7459663" y="4679950"/>
          <p14:tracePt t="239852" x="7448550" y="4656138"/>
          <p14:tracePt t="239868" x="7448550" y="4643438"/>
          <p14:tracePt t="240036" x="7435850" y="4643438"/>
          <p14:tracePt t="240044" x="7423150" y="4643438"/>
          <p14:tracePt t="240052" x="7410450" y="4667250"/>
          <p14:tracePt t="240069" x="7385050" y="4779963"/>
          <p14:tracePt t="240085" x="7348538" y="4892675"/>
          <p14:tracePt t="240101" x="7323138" y="5030788"/>
          <p14:tracePt t="240118" x="7323138" y="5143500"/>
          <p14:tracePt t="240136" x="7310438" y="5218113"/>
          <p14:tracePt t="240139" x="7310438" y="5230813"/>
          <p14:tracePt t="240152" x="7310438" y="5256213"/>
          <p14:tracePt t="240244" x="7323138" y="5256213"/>
          <p14:tracePt t="240251" x="7385050" y="5230813"/>
          <p14:tracePt t="240259" x="7459663" y="5181600"/>
          <p14:tracePt t="240269" x="7535863" y="5118100"/>
          <p14:tracePt t="240285" x="7661275" y="4981575"/>
          <p14:tracePt t="240302" x="7773988" y="4843463"/>
          <p14:tracePt t="240319" x="7848600" y="4756150"/>
          <p14:tracePt t="240336" x="7861300" y="4692650"/>
          <p14:tracePt t="240353" x="7874000" y="4643438"/>
          <p14:tracePt t="240356" x="7874000" y="4630738"/>
          <p14:tracePt t="240484" x="7874000" y="4643438"/>
          <p14:tracePt t="240492" x="7874000" y="4667250"/>
          <p14:tracePt t="240503" x="7874000" y="4692650"/>
          <p14:tracePt t="240519" x="7874000" y="4743450"/>
          <p14:tracePt t="240537" x="7874000" y="4805363"/>
          <p14:tracePt t="240539" x="7874000" y="4830763"/>
          <p14:tracePt t="240553" x="7886700" y="4843463"/>
          <p14:tracePt t="240556" x="7897813" y="4868863"/>
          <p14:tracePt t="240571" x="7897813" y="4892675"/>
          <p14:tracePt t="240574" x="7897813" y="4918075"/>
          <p14:tracePt t="240587" x="7910513" y="4930775"/>
          <p14:tracePt t="240604" x="7923213" y="4956175"/>
          <p14:tracePt t="240619" x="7935913" y="4956175"/>
          <p14:tracePt t="240652" x="7948613" y="4956175"/>
          <p14:tracePt t="240659" x="7961313" y="4968875"/>
          <p14:tracePt t="240670" x="7986713" y="4968875"/>
          <p14:tracePt t="240687" x="8061325" y="4956175"/>
          <p14:tracePt t="240703" x="8161338" y="4905375"/>
          <p14:tracePt t="240720" x="8299450" y="4830763"/>
          <p14:tracePt t="240723" x="8348663" y="4792663"/>
          <p14:tracePt t="240737" x="8399463" y="4779963"/>
          <p14:tracePt t="240740" x="8435975" y="4756150"/>
          <p14:tracePt t="240754" x="8499475" y="4730750"/>
          <p14:tracePt t="240756" x="8524875" y="4718050"/>
          <p14:tracePt t="240771" x="8548688" y="4718050"/>
          <p14:tracePt t="240773" x="8574088" y="4705350"/>
          <p14:tracePt t="240787" x="8586788" y="4692650"/>
          <p14:tracePt t="240804" x="8599488" y="4692650"/>
          <p14:tracePt t="240884" x="8612188" y="4692650"/>
          <p14:tracePt t="240892" x="8612188" y="4718050"/>
          <p14:tracePt t="240904" x="8612188" y="4756150"/>
          <p14:tracePt t="240908" x="8624888" y="4792663"/>
          <p14:tracePt t="240921" x="8637588" y="4830763"/>
          <p14:tracePt t="240924" x="8637588" y="4868863"/>
          <p14:tracePt t="240939" x="8661400" y="4981575"/>
          <p14:tracePt t="240955" x="8686800" y="5056188"/>
          <p14:tracePt t="240972" x="8699500" y="5105400"/>
          <p14:tracePt t="240988" x="8737600" y="5130800"/>
          <p14:tracePt t="241004" x="8763000" y="5130800"/>
          <p14:tracePt t="241021" x="8774113" y="5143500"/>
          <p14:tracePt t="241037" x="8824913" y="5130800"/>
          <p14:tracePt t="241054" x="8924925" y="5068888"/>
          <p14:tracePt t="241070" x="9012238" y="4968875"/>
          <p14:tracePt t="241088" x="9088438" y="4868863"/>
          <p14:tracePt t="241091" x="9099550" y="4830763"/>
          <p14:tracePt t="241105" x="9124950" y="4805363"/>
          <p14:tracePt t="241108" x="9137650" y="4779963"/>
          <p14:tracePt t="241122" x="9150350" y="4756150"/>
          <p14:tracePt t="241124" x="9175750" y="4743450"/>
          <p14:tracePt t="241139" x="9199563" y="4718050"/>
          <p14:tracePt t="241259" x="9212263" y="4718050"/>
          <p14:tracePt t="241276" x="9224963" y="4718050"/>
          <p14:tracePt t="241284" x="9237663" y="4730750"/>
          <p14:tracePt t="241292" x="9263063" y="4768850"/>
          <p14:tracePt t="241306" x="9288463" y="4779963"/>
          <p14:tracePt t="241308" x="9324975" y="4818063"/>
          <p14:tracePt t="241323" x="9450388" y="4856163"/>
          <p14:tracePt t="241339" x="9601200" y="4879975"/>
          <p14:tracePt t="241355" x="9739313" y="4905375"/>
          <p14:tracePt t="241372" x="9852025" y="4905375"/>
          <p14:tracePt t="241389" x="9913938" y="4905375"/>
          <p14:tracePt t="241406" x="9963150" y="4905375"/>
          <p14:tracePt t="241423" x="10001250" y="4905375"/>
          <p14:tracePt t="241439" x="10026650" y="4879975"/>
          <p14:tracePt t="241457" x="10026650" y="4843463"/>
          <p14:tracePt t="241474" x="10039350" y="4818063"/>
          <p14:tracePt t="241491" x="10039350" y="4805363"/>
          <p14:tracePt t="241700" x="10026650" y="4805363"/>
          <p14:tracePt t="241708" x="9975850" y="4805363"/>
          <p14:tracePt t="241724" x="9788525" y="4856163"/>
          <p14:tracePt t="241741" x="9525000" y="4892675"/>
          <p14:tracePt t="241756" x="9212263" y="4956175"/>
          <p14:tracePt t="241773" x="8850313" y="4992688"/>
          <p14:tracePt t="241790" x="8499475" y="5056188"/>
          <p14:tracePt t="241806" x="8074025" y="5143500"/>
          <p14:tracePt t="241823" x="7673975" y="5181600"/>
          <p14:tracePt t="241840" x="7323138" y="5194300"/>
          <p14:tracePt t="241843" x="7172325" y="5194300"/>
          <p14:tracePt t="241857" x="7021513" y="5194300"/>
          <p14:tracePt t="241859" x="6910388" y="5194300"/>
          <p14:tracePt t="241874" x="6784975" y="5205413"/>
          <p14:tracePt t="241876" x="6684963" y="5205413"/>
          <p14:tracePt t="241892" x="6559550" y="5205413"/>
          <p14:tracePt t="241907" x="6459538" y="5205413"/>
          <p14:tracePt t="241925" x="6408738" y="5205413"/>
          <p14:tracePt t="241940" x="6383338" y="5205413"/>
          <p14:tracePt t="242004" x="6370638" y="5205413"/>
          <p14:tracePt t="242012" x="6359525" y="5205413"/>
          <p14:tracePt t="242023" x="6346825" y="5181600"/>
          <p14:tracePt t="242040" x="6296025" y="5130800"/>
          <p14:tracePt t="242044" x="6259513" y="5081588"/>
          <p14:tracePt t="242057" x="6246813" y="5056188"/>
          <p14:tracePt t="242060" x="6208713" y="5030788"/>
          <p14:tracePt t="242075" x="6183313" y="4943475"/>
          <p14:tracePt t="242091" x="6157913" y="4892675"/>
          <p14:tracePt t="242108" x="6134100" y="4830763"/>
          <p14:tracePt t="242124" x="6134100" y="4768850"/>
          <p14:tracePt t="242141" x="6134100" y="4743450"/>
          <p14:tracePt t="242157" x="6134100" y="4730750"/>
          <p14:tracePt t="242276" x="6134100" y="4768850"/>
          <p14:tracePt t="242284" x="6134100" y="4818063"/>
          <p14:tracePt t="242291" x="6146800" y="4868863"/>
          <p14:tracePt t="242308" x="6170613" y="4956175"/>
          <p14:tracePt t="242325" x="6246813" y="5043488"/>
          <p14:tracePt t="242341" x="6270625" y="5092700"/>
          <p14:tracePt t="242357" x="6308725" y="5105400"/>
          <p14:tracePt t="242374" x="6334125" y="5118100"/>
          <p14:tracePt t="242392" x="6383338" y="5118100"/>
          <p14:tracePt t="242395" x="6434138" y="5118100"/>
          <p14:tracePt t="242408" x="6508750" y="5118100"/>
          <p14:tracePt t="242425" x="6696075" y="5118100"/>
          <p14:tracePt t="242429" x="6808788" y="5092700"/>
          <p14:tracePt t="242442" x="6934200" y="5056188"/>
          <p14:tracePt t="242443" x="7046913" y="5005388"/>
          <p14:tracePt t="242458" x="7172325" y="4968875"/>
          <p14:tracePt t="242460" x="7297738" y="4930775"/>
          <p14:tracePt t="242475" x="7510463" y="4856163"/>
          <p14:tracePt t="242492" x="7610475" y="4818063"/>
          <p14:tracePt t="242509" x="7648575" y="4805363"/>
          <p14:tracePt t="242525" x="7661275" y="4805363"/>
          <p14:tracePt t="242667" x="7661275" y="4818063"/>
          <p14:tracePt t="242675" x="7661275" y="4856163"/>
          <p14:tracePt t="242683" x="7648575" y="4930775"/>
          <p14:tracePt t="242692" x="7635875" y="5018088"/>
          <p14:tracePt t="242709" x="7585075" y="5156200"/>
          <p14:tracePt t="242725" x="7561263" y="5294313"/>
          <p14:tracePt t="242742" x="7548563" y="5407025"/>
          <p14:tracePt t="242758" x="7548563" y="5456238"/>
          <p14:tracePt t="242776" x="7548563" y="5468938"/>
          <p14:tracePt t="242779" x="7548563" y="5481638"/>
          <p14:tracePt t="242804" x="7585075" y="5481638"/>
          <p14:tracePt t="242812" x="7648575" y="5481638"/>
          <p14:tracePt t="242825" x="7723188" y="5456238"/>
          <p14:tracePt t="242828" x="7797800" y="5407025"/>
          <p14:tracePt t="242843" x="7974013" y="5243513"/>
          <p14:tracePt t="242859" x="8161338" y="5092700"/>
          <p14:tracePt t="242876" x="8286750" y="4981575"/>
          <p14:tracePt t="242893" x="8361363" y="4905375"/>
          <p14:tracePt t="242909" x="8386763" y="4879975"/>
          <p14:tracePt t="242926" x="8399463" y="4879975"/>
          <p14:tracePt t="243003" x="8386763" y="4892675"/>
          <p14:tracePt t="243012" x="8335963" y="4956175"/>
          <p14:tracePt t="243027" x="8261350" y="5030788"/>
          <p14:tracePt t="243030" x="8186738" y="5105400"/>
          <p14:tracePt t="243043" x="7999413" y="5268913"/>
          <p14:tracePt t="243060" x="7861300" y="5381625"/>
          <p14:tracePt t="243076" x="7810500" y="5418138"/>
          <p14:tracePt t="243140" x="7848600" y="5418138"/>
          <p14:tracePt t="243147" x="7910513" y="5381625"/>
          <p14:tracePt t="243160" x="7986713" y="5343525"/>
          <p14:tracePt t="243164" x="8074025" y="5294313"/>
          <p14:tracePt t="243177" x="8174038" y="5230813"/>
          <p14:tracePt t="243179" x="8274050" y="5181600"/>
          <p14:tracePt t="243194" x="8374063" y="5105400"/>
          <p14:tracePt t="243196" x="8486775" y="5043488"/>
          <p14:tracePt t="243211" x="8686800" y="4943475"/>
          <p14:tracePt t="243227" x="8850313" y="4856163"/>
          <p14:tracePt t="243244" x="9024938" y="4818063"/>
          <p14:tracePt t="243260" x="9150350" y="4792663"/>
          <p14:tracePt t="243277" x="9237663" y="4768850"/>
          <p14:tracePt t="243293" x="9263063" y="4768850"/>
          <p14:tracePt t="243310" x="9275763" y="4768850"/>
          <p14:tracePt t="243372" x="9275763" y="4792663"/>
          <p14:tracePt t="243379" x="9275763" y="4830763"/>
          <p14:tracePt t="243396" x="9263063" y="4905375"/>
          <p14:tracePt t="243412" x="9212263" y="4992688"/>
          <p14:tracePt t="243428" x="9212263" y="5030788"/>
          <p14:tracePt t="243445" x="9212263" y="5043488"/>
          <p14:tracePt t="243484" x="9301163" y="5043488"/>
          <p14:tracePt t="243492" x="9413875" y="5043488"/>
          <p14:tracePt t="243500" x="9550400" y="5018088"/>
          <p14:tracePt t="243510" x="9701213" y="4981575"/>
          <p14:tracePt t="243528" x="10001250" y="4930775"/>
          <p14:tracePt t="243545" x="10226675" y="4879975"/>
          <p14:tracePt t="243548" x="10288588" y="4856163"/>
          <p14:tracePt t="243561" x="10313988" y="4830763"/>
          <p14:tracePt t="243659" x="10239375" y="4830763"/>
          <p14:tracePt t="243667" x="10139363" y="4830763"/>
          <p14:tracePt t="243677" x="10013950" y="4843463"/>
          <p14:tracePt t="243694" x="9701213" y="4868863"/>
          <p14:tracePt t="243711" x="9463088" y="4868863"/>
          <p14:tracePt t="243728" x="9324975" y="4879975"/>
          <p14:tracePt t="243745" x="9288463" y="4879975"/>
          <p14:tracePt t="243787" x="9301163" y="4879975"/>
          <p14:tracePt t="243795" x="9375775" y="4879975"/>
          <p14:tracePt t="243804" x="9513888" y="4879975"/>
          <p14:tracePt t="243812" x="9663113" y="4879975"/>
          <p14:tracePt t="243830" x="9926638" y="4879975"/>
          <p14:tracePt t="243846" x="10101263" y="4856163"/>
          <p14:tracePt t="243861" x="10164763" y="4856163"/>
          <p14:tracePt t="243878" x="10177463" y="4856163"/>
          <p14:tracePt t="244355" x="10164763" y="4856163"/>
          <p14:tracePt t="244363" x="10152063" y="4856163"/>
          <p14:tracePt t="244371" x="10113963" y="4856163"/>
          <p14:tracePt t="244380" x="10088563" y="4856163"/>
          <p14:tracePt t="244397" x="10026650" y="4879975"/>
          <p14:tracePt t="244413" x="9952038" y="4892675"/>
          <p14:tracePt t="244429" x="9875838" y="4905375"/>
          <p14:tracePt t="244446" x="9801225" y="4918075"/>
          <p14:tracePt t="244463" x="9713913" y="4930775"/>
          <p14:tracePt t="244480" x="9650413" y="4930775"/>
          <p14:tracePt t="244483" x="9626600" y="4930775"/>
          <p14:tracePt t="244497" x="9588500" y="4930775"/>
          <p14:tracePt t="244499" x="9563100" y="4930775"/>
          <p14:tracePt t="244515" x="9501188" y="4930775"/>
          <p14:tracePt t="244531" x="9424988" y="4930775"/>
          <p14:tracePt t="244547" x="9350375" y="4930775"/>
          <p14:tracePt t="244564" x="9275763" y="4930775"/>
          <p14:tracePt t="244581" x="9150350" y="4930775"/>
          <p14:tracePt t="244597" x="9012238" y="4918075"/>
          <p14:tracePt t="244613" x="8874125" y="4905375"/>
          <p14:tracePt t="244630" x="8737600" y="4892675"/>
          <p14:tracePt t="244647" x="8561388" y="4868863"/>
          <p14:tracePt t="244664" x="8412163" y="4856163"/>
          <p14:tracePt t="244667" x="8324850" y="4843463"/>
          <p14:tracePt t="244681" x="8261350" y="4830763"/>
          <p14:tracePt t="244684" x="8186738" y="4818063"/>
          <p14:tracePt t="244698" x="8099425" y="4805363"/>
          <p14:tracePt t="244700" x="8010525" y="4792663"/>
          <p14:tracePt t="244715" x="7835900" y="4768850"/>
          <p14:tracePt t="244731" x="7661275" y="4718050"/>
          <p14:tracePt t="244748" x="7523163" y="4692650"/>
          <p14:tracePt t="244764" x="7385050" y="4679950"/>
          <p14:tracePt t="244781" x="7210425" y="4656138"/>
          <p14:tracePt t="244797" x="7072313" y="4630738"/>
          <p14:tracePt t="244814" x="6934200" y="4618038"/>
          <p14:tracePt t="244830" x="6797675" y="4592638"/>
          <p14:tracePt t="244847" x="6708775" y="4592638"/>
          <p14:tracePt t="244865" x="6634163" y="4592638"/>
          <p14:tracePt t="244868" x="6596063" y="4592638"/>
          <p14:tracePt t="244881" x="6584950" y="4592638"/>
          <p14:tracePt t="244883" x="6572250" y="4592638"/>
          <p14:tracePt t="244898" x="6559550" y="4592638"/>
          <p14:tracePt t="244915" x="6546850" y="4592638"/>
          <p14:tracePt t="245004" x="6559550" y="4592638"/>
          <p14:tracePt t="245012" x="6584950" y="4605338"/>
          <p14:tracePt t="245020" x="6634163" y="4630738"/>
          <p14:tracePt t="245031" x="6708775" y="4656138"/>
          <p14:tracePt t="245048" x="6859588" y="4692650"/>
          <p14:tracePt t="245052" x="6934200" y="4718050"/>
          <p14:tracePt t="245065" x="6997700" y="4743450"/>
          <p14:tracePt t="245069" x="7085013" y="4779963"/>
          <p14:tracePt t="245082" x="7185025" y="4818063"/>
          <p14:tracePt t="245084" x="7246938" y="4843463"/>
          <p14:tracePt t="245099" x="7397750" y="4892675"/>
          <p14:tracePt t="245115" x="7523163" y="4918075"/>
          <p14:tracePt t="245132" x="7585075" y="4930775"/>
          <p14:tracePt t="245149" x="7623175" y="4943475"/>
          <p14:tracePt t="245165" x="7648575" y="4956175"/>
          <p14:tracePt t="245307" x="7648575" y="4968875"/>
          <p14:tracePt t="245315" x="7648575" y="4981575"/>
          <p14:tracePt t="245323" x="7648575" y="4992688"/>
          <p14:tracePt t="245333" x="7648575" y="5005388"/>
          <p14:tracePt t="245349" x="7648575" y="5056188"/>
          <p14:tracePt t="245365" x="7648575" y="5156200"/>
          <p14:tracePt t="245383" x="7648575" y="5243513"/>
          <p14:tracePt t="245399" x="7648575" y="5318125"/>
          <p14:tracePt t="245416" x="7673975" y="5356225"/>
          <p14:tracePt t="245419" x="7673975" y="5368925"/>
          <p14:tracePt t="245433" x="7673975" y="5381625"/>
          <p14:tracePt t="245451" x="7673975" y="5394325"/>
          <p14:tracePt t="246532" x="7673975" y="5381625"/>
          <p14:tracePt t="246540" x="7673975" y="5368925"/>
          <p14:tracePt t="246554" x="7673975" y="5356225"/>
          <p14:tracePt t="246558" x="7673975" y="5330825"/>
          <p14:tracePt t="246570" x="7673975" y="5305425"/>
          <p14:tracePt t="246572" x="7673975" y="5281613"/>
          <p14:tracePt t="246587" x="7673975" y="5256213"/>
          <p14:tracePt t="246604" x="7673975" y="5194300"/>
          <p14:tracePt t="246621" x="7673975" y="5168900"/>
          <p14:tracePt t="246637" x="7673975" y="5130800"/>
          <p14:tracePt t="246655" x="7673975" y="5118100"/>
          <p14:tracePt t="246670" x="7673975" y="5092700"/>
          <p14:tracePt t="246686" x="7685088" y="5043488"/>
          <p14:tracePt t="246703" x="7697788" y="5018088"/>
          <p14:tracePt t="246720" x="7710488" y="4992688"/>
          <p14:tracePt t="246738" x="7710488" y="4981575"/>
          <p14:tracePt t="246740" x="7710488" y="4968875"/>
          <p14:tracePt t="246756" x="7723188" y="4956175"/>
          <p14:tracePt t="246770" x="7723188" y="4943475"/>
          <p14:tracePt t="247851" x="7735888" y="4943475"/>
          <p14:tracePt t="247859" x="7748588" y="4943475"/>
          <p14:tracePt t="247872" x="7761288" y="4943475"/>
          <p14:tracePt t="247875" x="7773988" y="4943475"/>
          <p14:tracePt t="247889" x="7797800" y="4943475"/>
          <p14:tracePt t="247891" x="7810500" y="4943475"/>
          <p14:tracePt t="247907" x="7835900" y="4943475"/>
          <p14:tracePt t="247923" x="7861300" y="4943475"/>
          <p14:tracePt t="247939" x="7874000" y="4943475"/>
          <p14:tracePt t="247956" x="7897813" y="4943475"/>
          <p14:tracePt t="247973" x="7935913" y="4943475"/>
          <p14:tracePt t="247989" x="7986713" y="4943475"/>
          <p14:tracePt t="248006" x="8023225" y="4943475"/>
          <p14:tracePt t="248022" x="8035925" y="4943475"/>
          <p14:tracePt t="248039" x="8061325" y="4943475"/>
          <p14:tracePt t="248057" x="8074025" y="4943475"/>
          <p14:tracePt t="248060" x="8086725" y="4943475"/>
          <p14:tracePt t="248076" x="8099425" y="4943475"/>
          <p14:tracePt t="249651" x="8099425" y="4930775"/>
          <p14:tracePt t="249660" x="8099425" y="4905375"/>
          <p14:tracePt t="249667" x="8099425" y="4856163"/>
          <p14:tracePt t="249677" x="8074025" y="4792663"/>
          <p14:tracePt t="249693" x="8010525" y="4605338"/>
          <p14:tracePt t="249710" x="7935913" y="4479925"/>
          <p14:tracePt t="249727" x="7886700" y="4318000"/>
          <p14:tracePt t="249744" x="7823200" y="4192588"/>
          <p14:tracePt t="249747" x="7810500" y="4141788"/>
          <p14:tracePt t="249761" x="7797800" y="4117975"/>
          <p14:tracePt t="249763" x="7785100" y="4105275"/>
          <p14:tracePt t="249778" x="7785100" y="4092575"/>
          <p14:tracePt t="249780" x="7785100" y="4067175"/>
          <p14:tracePt t="249804" x="7773988" y="4054475"/>
          <p14:tracePt t="249811" x="7773988" y="4041775"/>
          <p14:tracePt t="249827" x="7773988" y="4029075"/>
          <p14:tracePt t="249844" x="7773988" y="4017963"/>
          <p14:tracePt t="250515" x="7773988" y="4041775"/>
          <p14:tracePt t="250524" x="7785100" y="4041775"/>
          <p14:tracePt t="250531" x="7797800" y="4041775"/>
          <p14:tracePt t="251764" x="7797800" y="4017963"/>
          <p14:tracePt t="251771" x="7797800" y="3992563"/>
          <p14:tracePt t="251782" x="7797800" y="3979863"/>
          <p14:tracePt t="251799" x="7797800" y="3941763"/>
          <p14:tracePt t="251816" x="7797800" y="3879850"/>
          <p14:tracePt t="251819" x="7797800" y="3841750"/>
          <p14:tracePt t="251833" x="7797800" y="3803650"/>
          <p14:tracePt t="251835" x="7797800" y="3779838"/>
          <p14:tracePt t="251851" x="7797800" y="3767138"/>
          <p14:tracePt t="251853" x="7797800" y="3741738"/>
          <p14:tracePt t="251867" x="7797800" y="3667125"/>
          <p14:tracePt t="251883" x="7797800" y="3567113"/>
          <p14:tracePt t="251900" x="7797800" y="3454400"/>
          <p14:tracePt t="251916" x="7785100" y="3378200"/>
          <p14:tracePt t="251933" x="7773988" y="3316288"/>
          <p14:tracePt t="251950" x="7761288" y="3267075"/>
          <p14:tracePt t="251967" x="7748588" y="3203575"/>
          <p14:tracePt t="251983" x="7748588" y="3178175"/>
          <p14:tracePt t="252000" x="7748588" y="3154363"/>
          <p14:tracePt t="252003" x="7735888" y="3128963"/>
          <p14:tracePt t="252017" x="7735888" y="3116263"/>
          <p14:tracePt t="252022" x="7735888" y="3103563"/>
          <p14:tracePt t="252032" x="7735888" y="3078163"/>
          <p14:tracePt t="252035" x="7735888" y="3054350"/>
          <p14:tracePt t="252048" x="7735888" y="3041650"/>
          <p14:tracePt t="252050" x="7723188" y="3041650"/>
          <p14:tracePt t="252065" x="7723188" y="3028950"/>
          <p14:tracePt t="252067" x="7723188" y="3016250"/>
          <p14:tracePt t="252090" x="7723188" y="3003550"/>
          <p14:tracePt t="252106" x="7723188" y="2990850"/>
          <p14:tracePt t="254027" x="7761288" y="2990850"/>
          <p14:tracePt t="254035" x="7823200" y="2978150"/>
          <p14:tracePt t="254044" x="7897813" y="2952750"/>
          <p14:tracePt t="254055" x="7974013" y="2928938"/>
          <p14:tracePt t="254072" x="8061325" y="2916238"/>
          <p14:tracePt t="254088" x="8135938" y="2890838"/>
          <p14:tracePt t="254091" x="8161338" y="2890838"/>
          <p14:tracePt t="254105" x="8174038" y="2890838"/>
          <p14:tracePt t="254108" x="8186738" y="2890838"/>
          <p14:tracePt t="254122" x="8223250" y="2878138"/>
          <p14:tracePt t="254123" x="8235950" y="2865438"/>
          <p14:tracePt t="254139" x="8261350" y="2865438"/>
          <p14:tracePt t="254155" x="8286750" y="2865438"/>
          <p14:tracePt t="254173" x="8299450" y="2865438"/>
          <p14:tracePt t="254189" x="8348663" y="2865438"/>
          <p14:tracePt t="254205" x="8424863" y="2903538"/>
          <p14:tracePt t="254222" x="8537575" y="2965450"/>
          <p14:tracePt t="254239" x="8624888" y="3016250"/>
          <p14:tracePt t="254256" x="8774113" y="3090863"/>
          <p14:tracePt t="254259" x="8850313" y="3116263"/>
          <p14:tracePt t="254272" x="8924925" y="3141663"/>
          <p14:tracePt t="254276" x="8986838" y="3165475"/>
          <p14:tracePt t="254289" x="9075738" y="3190875"/>
          <p14:tracePt t="254292" x="9188450" y="3216275"/>
          <p14:tracePt t="254306" x="9288463" y="3241675"/>
          <p14:tracePt t="254308" x="9388475" y="3254375"/>
          <p14:tracePt t="254323" x="9563100" y="3278188"/>
          <p14:tracePt t="254339" x="9739313" y="3290888"/>
          <p14:tracePt t="254356" x="9839325" y="3303588"/>
          <p14:tracePt t="254373" x="9888538" y="3316288"/>
          <p14:tracePt t="254389" x="9913938" y="3316288"/>
          <p14:tracePt t="254406" x="9939338" y="3316288"/>
          <p14:tracePt t="254424" x="9952038" y="3316288"/>
          <p14:tracePt t="254427" x="9963150" y="3316288"/>
          <p14:tracePt t="254439" x="9975850" y="3316288"/>
          <p14:tracePt t="254456" x="10026650" y="3316288"/>
          <p14:tracePt t="254459" x="10064750" y="3303588"/>
          <p14:tracePt t="254473" x="10101263" y="3290888"/>
          <p14:tracePt t="254476" x="10139363" y="3267075"/>
          <p14:tracePt t="254490" x="10188575" y="3241675"/>
          <p14:tracePt t="254492" x="10239375" y="3203575"/>
          <p14:tracePt t="254507" x="10288588" y="3154363"/>
          <p14:tracePt t="254509" x="10326688" y="3116263"/>
          <p14:tracePt t="254523" x="10477500" y="3016250"/>
          <p14:tracePt t="254539" x="10602913" y="2903538"/>
          <p14:tracePt t="254557" x="10739438" y="2816225"/>
          <p14:tracePt t="254573" x="10828338" y="2752725"/>
          <p14:tracePt t="254589" x="10877550" y="2703513"/>
          <p14:tracePt t="254606" x="10915650" y="2678113"/>
          <p14:tracePt t="254624" x="10928350" y="2665413"/>
          <p14:tracePt t="254627" x="10939463" y="2665413"/>
          <p14:tracePt t="254652" x="10952163" y="2652713"/>
          <p14:tracePt t="254660" x="10964863" y="2652713"/>
          <p14:tracePt t="254979" x="10990263" y="2665413"/>
          <p14:tracePt t="254988" x="11015663" y="2690813"/>
          <p14:tracePt t="254997" x="11041063" y="2728913"/>
          <p14:tracePt t="255007" x="11064875" y="2765425"/>
          <p14:tracePt t="255025" x="11077575" y="2803525"/>
          <p14:tracePt t="255028" x="11090275" y="2828925"/>
          <p14:tracePt t="255041" x="11090275" y="2852738"/>
          <p14:tracePt t="255044" x="11090275" y="2890838"/>
          <p14:tracePt t="255059" x="11090275" y="2928938"/>
          <p14:tracePt t="255061" x="11090275" y="2952750"/>
          <p14:tracePt t="255075" x="11090275" y="3028950"/>
          <p14:tracePt t="255092" x="11041063" y="3141663"/>
          <p14:tracePt t="255108" x="11015663" y="3228975"/>
          <p14:tracePt t="255125" x="10977563" y="3316288"/>
          <p14:tracePt t="255142" x="10977563" y="3378200"/>
          <p14:tracePt t="255157" x="10952163" y="3467100"/>
          <p14:tracePt t="255175" x="10928350" y="3579813"/>
          <p14:tracePt t="255191" x="10890250" y="3716338"/>
          <p14:tracePt t="255208" x="10864850" y="3892550"/>
          <p14:tracePt t="255211" x="10839450" y="3979863"/>
          <p14:tracePt t="255226" x="10802938" y="4092575"/>
          <p14:tracePt t="255229" x="10752138" y="4192588"/>
          <p14:tracePt t="255242" x="10702925" y="4305300"/>
          <p14:tracePt t="255245" x="10626725" y="4430713"/>
          <p14:tracePt t="255259" x="10452100" y="4656138"/>
          <p14:tracePt t="255275" x="10213975" y="4830763"/>
          <p14:tracePt t="255291" x="9952038" y="4992688"/>
          <p14:tracePt t="255310" x="9701213" y="5092700"/>
          <p14:tracePt t="255325" x="9450388" y="5168900"/>
          <p14:tracePt t="255341" x="9175750" y="5194300"/>
          <p14:tracePt t="255358" x="8874125" y="5205413"/>
          <p14:tracePt t="255375" x="8524875" y="5205413"/>
          <p14:tracePt t="255392" x="8135938" y="5205413"/>
          <p14:tracePt t="255395" x="7961313" y="5205413"/>
          <p14:tracePt t="255409" x="7773988" y="5205413"/>
          <p14:tracePt t="255411" x="7610475" y="5205413"/>
          <p14:tracePt t="255425" x="7459663" y="5205413"/>
          <p14:tracePt t="255427" x="7323138" y="5205413"/>
          <p14:tracePt t="255442" x="7034213" y="5168900"/>
          <p14:tracePt t="255459" x="6821488" y="5156200"/>
          <p14:tracePt t="255476" x="6696075" y="5130800"/>
          <p14:tracePt t="255492" x="6634163" y="5130800"/>
          <p14:tracePt t="255509" x="6608763" y="5130800"/>
          <p14:tracePt t="255787" x="6608763" y="5118100"/>
          <p14:tracePt t="255803" x="6608763" y="5092700"/>
          <p14:tracePt t="255811" x="6634163" y="5068888"/>
          <p14:tracePt t="255827" x="6721475" y="5018088"/>
          <p14:tracePt t="255843" x="6846888" y="4930775"/>
          <p14:tracePt t="255860" x="6985000" y="4830763"/>
          <p14:tracePt t="255878" x="7110413" y="4718050"/>
          <p14:tracePt t="255893" x="7172325" y="4679950"/>
          <p14:tracePt t="255909" x="7185025" y="4656138"/>
          <p14:tracePt t="256011" x="7197725" y="4656138"/>
          <p14:tracePt t="256019" x="7197725" y="4643438"/>
          <p14:tracePt t="256027" x="7197725" y="4630738"/>
          <p14:tracePt t="256043" x="7197725" y="4618038"/>
          <p14:tracePt t="256061" x="7197725" y="4605338"/>
          <p14:tracePt t="256077" x="7197725" y="4592638"/>
          <p14:tracePt t="256203" x="7185025" y="4592638"/>
          <p14:tracePt t="256211" x="7134225" y="4592638"/>
          <p14:tracePt t="256220" x="7085013" y="4592638"/>
          <p14:tracePt t="256227" x="7021513" y="4592638"/>
          <p14:tracePt t="256244" x="6897688" y="4592638"/>
          <p14:tracePt t="256261" x="6784975" y="4592638"/>
          <p14:tracePt t="256277" x="6696075" y="4618038"/>
          <p14:tracePt t="256294" x="6634163" y="4643438"/>
          <p14:tracePt t="256310" x="6596063" y="4643438"/>
          <p14:tracePt t="256328" x="6596063" y="4656138"/>
          <p14:tracePt t="258803" x="6608763" y="4656138"/>
          <p14:tracePt t="258812" x="6659563" y="4656138"/>
          <p14:tracePt t="258818" x="6721475" y="4656138"/>
          <p14:tracePt t="258835" x="6897688" y="4656138"/>
          <p14:tracePt t="258851" x="7059613" y="4656138"/>
          <p14:tracePt t="258868" x="7185025" y="4679950"/>
          <p14:tracePt t="258885" x="7259638" y="4679950"/>
          <p14:tracePt t="258901" x="7297738" y="4679950"/>
          <p14:tracePt t="258917" x="7323138" y="4679950"/>
          <p14:tracePt t="258979" x="7335838" y="4679950"/>
          <p14:tracePt t="258995" x="7348538" y="4692650"/>
          <p14:tracePt t="259003" x="7359650" y="4692650"/>
          <p14:tracePt t="259019" x="7397750" y="4705350"/>
          <p14:tracePt t="259043" x="7410450" y="4705350"/>
          <p14:tracePt t="259051" x="7423150" y="4718050"/>
          <p14:tracePt t="259068" x="7435850" y="4718050"/>
          <p14:tracePt t="259085" x="7459663" y="4743450"/>
          <p14:tracePt t="259101" x="7510463" y="4756150"/>
          <p14:tracePt t="259118" x="7535863" y="4756150"/>
          <p14:tracePt t="259135" x="7572375" y="4768850"/>
          <p14:tracePt t="259152" x="7610475" y="4768850"/>
          <p14:tracePt t="259169" x="7635875" y="4768850"/>
          <p14:tracePt t="259171" x="7648575" y="4768850"/>
          <p14:tracePt t="259186" x="7685088" y="4768850"/>
          <p14:tracePt t="259188" x="7723188" y="4768850"/>
          <p14:tracePt t="259203" x="7810500" y="4756150"/>
          <p14:tracePt t="259219" x="7923213" y="4730750"/>
          <p14:tracePt t="259236" x="8061325" y="4679950"/>
          <p14:tracePt t="259253" x="8212138" y="4643438"/>
          <p14:tracePt t="259269" x="8324850" y="4579938"/>
          <p14:tracePt t="259285" x="8424863" y="4518025"/>
          <p14:tracePt t="259302" x="8512175" y="4454525"/>
          <p14:tracePt t="259318" x="8574088" y="4418013"/>
          <p14:tracePt t="259335" x="8612188" y="4379913"/>
          <p14:tracePt t="259352" x="8612188" y="4354513"/>
          <p14:tracePt t="259355" x="8624888" y="4354513"/>
          <p14:tracePt t="259372" x="8624888" y="4341813"/>
          <p14:tracePt t="259405" x="8624888" y="4330700"/>
          <p14:tracePt t="259419" x="8624888" y="4305300"/>
          <p14:tracePt t="259427" x="8624888" y="4292600"/>
          <p14:tracePt t="259436" x="8624888" y="4279900"/>
          <p14:tracePt t="259452" x="8612188" y="4217988"/>
          <p14:tracePt t="259469" x="8612188" y="4129088"/>
          <p14:tracePt t="259485" x="8599488" y="3992563"/>
          <p14:tracePt t="259502" x="8586788" y="3867150"/>
          <p14:tracePt t="259519" x="8586788" y="3729038"/>
          <p14:tracePt t="259536" x="8561388" y="3579813"/>
          <p14:tracePt t="259539" x="8548688" y="3490913"/>
          <p14:tracePt t="259553" x="8524875" y="3403600"/>
          <p14:tracePt t="259555" x="8524875" y="3341688"/>
          <p14:tracePt t="259569" x="8512175" y="3303588"/>
          <p14:tracePt t="259572" x="8486775" y="3267075"/>
          <p14:tracePt t="259586" x="8474075" y="3203575"/>
          <p14:tracePt t="259604" x="8461375" y="3165475"/>
          <p14:tracePt t="259620" x="8461375" y="3154363"/>
          <p14:tracePt t="259876" x="8474075" y="3154363"/>
          <p14:tracePt t="259884" x="8537575" y="3128963"/>
          <p14:tracePt t="259892" x="8599488" y="3116263"/>
          <p14:tracePt t="259904" x="8686800" y="3103563"/>
          <p14:tracePt t="259907" x="8786813" y="3078163"/>
          <p14:tracePt t="259920" x="8874125" y="3054350"/>
          <p14:tracePt t="259923" x="8963025" y="3028950"/>
          <p14:tracePt t="259937" x="9050338" y="3016250"/>
          <p14:tracePt t="259940" x="9112250" y="3003550"/>
          <p14:tracePt t="259955" x="9150350" y="2990850"/>
          <p14:tracePt t="259971" x="9188450" y="2978150"/>
          <p14:tracePt t="260027" x="9188450" y="2965450"/>
          <p14:tracePt t="260043" x="9188450" y="2952750"/>
          <p14:tracePt t="260052" x="9188450" y="2941638"/>
          <p14:tracePt t="260060" x="9188450" y="2928938"/>
          <p14:tracePt t="260070" x="9188450" y="2903538"/>
          <p14:tracePt t="260088" x="9188450" y="2828925"/>
          <p14:tracePt t="260104" x="9188450" y="2740025"/>
          <p14:tracePt t="260107" x="9188450" y="2665413"/>
          <p14:tracePt t="260121" x="9188450" y="2590800"/>
          <p14:tracePt t="260125" x="9188450" y="2503488"/>
          <p14:tracePt t="260139" x="9188450" y="2352675"/>
          <p14:tracePt t="260155" x="9212263" y="2152650"/>
          <p14:tracePt t="260171" x="9263063" y="1952625"/>
          <p14:tracePt t="260188" x="9312275" y="1765300"/>
          <p14:tracePt t="260204" x="9363075" y="1527175"/>
          <p14:tracePt t="260221" x="9437688" y="1314450"/>
          <p14:tracePt t="260237" x="9475788" y="1150938"/>
          <p14:tracePt t="260255" x="9513888" y="1050925"/>
          <p14:tracePt t="260271" x="9525000" y="963613"/>
          <p14:tracePt t="260288" x="9550400" y="925513"/>
          <p14:tracePt t="260291" x="9550400" y="912813"/>
          <p14:tracePt t="260305" x="9550400" y="901700"/>
          <p14:tracePt t="260427" x="9563100" y="901700"/>
          <p14:tracePt t="260436" x="9575800" y="901700"/>
          <p14:tracePt t="260444" x="9613900" y="912813"/>
          <p14:tracePt t="260455" x="9713913" y="989013"/>
          <p14:tracePt t="260472" x="9988550" y="1238250"/>
          <p14:tracePt t="260475" x="10139363" y="1376363"/>
          <p14:tracePt t="260488" x="10288588" y="1514475"/>
          <p14:tracePt t="260491" x="10452100" y="1652588"/>
          <p14:tracePt t="260505" x="10577513" y="1765300"/>
          <p14:tracePt t="260508" x="10690225" y="1876425"/>
          <p14:tracePt t="260523" x="10890250" y="2052638"/>
          <p14:tracePt t="260539" x="11153775" y="2227263"/>
          <p14:tracePt t="260556" x="11453813" y="2390775"/>
          <p14:tracePt t="260572" x="11703050" y="2503488"/>
          <p14:tracePt t="260589" x="11966575" y="2578100"/>
          <p14:tracePt t="260605" x="12179300" y="261620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7" y="868252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Formulas and Interpretation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52864" y="2132972"/>
            <a:ext cx="102314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General Model: </a:t>
            </a:r>
            <a:r>
              <a:rPr lang="en-US" sz="2800" dirty="0">
                <a:latin typeface="Alexandria"/>
              </a:rPr>
              <a:t>Y = β0 + β1X1 + β2X2 + ... + β</a:t>
            </a:r>
            <a:r>
              <a:rPr lang="en-US" sz="2800" dirty="0" err="1">
                <a:latin typeface="Alexandria"/>
              </a:rPr>
              <a:t>nXn</a:t>
            </a:r>
            <a:endParaRPr lang="en-US" sz="2800" dirty="0">
              <a:latin typeface="Alexandria"/>
            </a:endParaRP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Coefficients (β): </a:t>
            </a:r>
            <a:r>
              <a:rPr lang="en-US" sz="2800" dirty="0">
                <a:latin typeface="Alexandria"/>
              </a:rPr>
              <a:t>Reflect the impact of each predictor.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Constant Term (β0): </a:t>
            </a:r>
            <a:r>
              <a:rPr lang="en-US" sz="2800" dirty="0">
                <a:latin typeface="Alexandria"/>
              </a:rPr>
              <a:t>Baseline prediction (Intercept).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Example: </a:t>
            </a:r>
            <a:r>
              <a:rPr lang="en-US" sz="2800" dirty="0">
                <a:latin typeface="Alexandria"/>
              </a:rPr>
              <a:t>Y = a + bX1 + cX2 predicts Y using X1 and X2.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79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114"/>
    </mc:Choice>
    <mc:Fallback xmlns="">
      <p:transition advTm="127114"/>
    </mc:Fallback>
  </mc:AlternateContent>
  <p:extLst>
    <p:ext uri="{3A86A75C-4F4B-4683-9AE1-C65F6400EC91}">
      <p14:laserTraceLst xmlns:p14="http://schemas.microsoft.com/office/powerpoint/2010/main">
        <p14:tracePtLst>
          <p14:tracePt t="1097" x="12130088" y="4017963"/>
          <p14:tracePt t="1105" x="12104688" y="4029075"/>
          <p14:tracePt t="1116" x="12079288" y="4054475"/>
          <p14:tracePt t="1119" x="12053888" y="4054475"/>
          <p14:tracePt t="1135" x="12041188" y="4079875"/>
          <p14:tracePt t="1151" x="12028488" y="4092575"/>
          <p14:tracePt t="1175" x="12028488" y="4105275"/>
          <p14:tracePt t="1279" x="12028488" y="4129088"/>
          <p14:tracePt t="1295" x="12028488" y="4141788"/>
          <p14:tracePt t="1304" x="12017375" y="4154488"/>
          <p14:tracePt t="1318" x="12004675" y="4167188"/>
          <p14:tracePt t="1343" x="12004675" y="4179888"/>
          <p14:tracePt t="1503" x="11991975" y="4179888"/>
          <p14:tracePt t="1511" x="11953875" y="4167188"/>
          <p14:tracePt t="1518" x="11917363" y="4141788"/>
          <p14:tracePt t="1535" x="11828463" y="4079875"/>
          <p14:tracePt t="1551" x="11766550" y="4041775"/>
          <p14:tracePt t="1568" x="11691938" y="4017963"/>
          <p14:tracePt t="1584" x="11615738" y="3979863"/>
          <p14:tracePt t="1601" x="11541125" y="3941763"/>
          <p14:tracePt t="1618" x="11515725" y="3929063"/>
          <p14:tracePt t="1635" x="11490325" y="3929063"/>
          <p14:tracePt t="1652" x="11466513" y="3905250"/>
          <p14:tracePt t="1656" x="11441113" y="3892550"/>
          <p14:tracePt t="1668" x="11428413" y="3867150"/>
          <p14:tracePt t="1671" x="11415713" y="3829050"/>
          <p14:tracePt t="1685" x="11415713" y="3767138"/>
          <p14:tracePt t="1687" x="11403013" y="3692525"/>
          <p14:tracePt t="1701" x="11390313" y="3603625"/>
          <p14:tracePt t="1704" x="11390313" y="3516313"/>
          <p14:tracePt t="1719" x="11390313" y="3341688"/>
          <p14:tracePt t="1735" x="11403013" y="3178175"/>
          <p14:tracePt t="1752" x="11403013" y="2990850"/>
          <p14:tracePt t="1769" x="11403013" y="2803525"/>
          <p14:tracePt t="1785" x="11403013" y="2652713"/>
          <p14:tracePt t="1801" x="11403013" y="2516188"/>
          <p14:tracePt t="1819" x="11377613" y="2403475"/>
          <p14:tracePt t="1835" x="11366500" y="2327275"/>
          <p14:tracePt t="1852" x="11341100" y="2265363"/>
          <p14:tracePt t="1854" x="11341100" y="2227263"/>
          <p14:tracePt t="1869" x="11341100" y="2214563"/>
          <p14:tracePt t="1871" x="11341100" y="2201863"/>
          <p14:tracePt t="1887" x="11315700" y="2190750"/>
          <p14:tracePt t="1903" x="11315700" y="2152650"/>
          <p14:tracePt t="1920" x="11277600" y="2114550"/>
          <p14:tracePt t="1936" x="11266488" y="2078038"/>
          <p14:tracePt t="1953" x="11215688" y="2014538"/>
          <p14:tracePt t="1970" x="11153775" y="1939925"/>
          <p14:tracePt t="1987" x="11102975" y="1889125"/>
          <p14:tracePt t="2004" x="11064875" y="1865313"/>
          <p14:tracePt t="2007" x="11064875" y="1852613"/>
          <p14:tracePt t="2031" x="11052175" y="1852613"/>
          <p14:tracePt t="2041" x="11041063" y="1852613"/>
          <p14:tracePt t="2255" x="11041063" y="1839913"/>
          <p14:tracePt t="2263" x="11028363" y="1827213"/>
          <p14:tracePt t="2271" x="11015663" y="1801813"/>
          <p14:tracePt t="2288" x="10990263" y="1776413"/>
          <p14:tracePt t="2303" x="10977563" y="1765300"/>
          <p14:tracePt t="2367" x="10990263" y="1765300"/>
          <p14:tracePt t="2375" x="11015663" y="1765300"/>
          <p14:tracePt t="2387" x="11052175" y="1776413"/>
          <p14:tracePt t="2391" x="11090275" y="1789113"/>
          <p14:tracePt t="2404" x="11102975" y="1801813"/>
          <p14:tracePt t="2407" x="11115675" y="1814513"/>
          <p14:tracePt t="2421" x="11128375" y="1814513"/>
          <p14:tracePt t="2527" x="11128375" y="1789113"/>
          <p14:tracePt t="2535" x="11115675" y="1752600"/>
          <p14:tracePt t="2543" x="11077575" y="1701800"/>
          <p14:tracePt t="2553" x="11041063" y="1663700"/>
          <p14:tracePt t="2570" x="10952163" y="1601788"/>
          <p14:tracePt t="2588" x="10802938" y="1539875"/>
          <p14:tracePt t="2591" x="10715625" y="1514475"/>
          <p14:tracePt t="2604" x="10626725" y="1489075"/>
          <p14:tracePt t="2607" x="10526713" y="1489075"/>
          <p14:tracePt t="2621" x="10401300" y="1489075"/>
          <p14:tracePt t="2623" x="10288588" y="1489075"/>
          <p14:tracePt t="2638" x="10052050" y="1563688"/>
          <p14:tracePt t="2656" x="9801225" y="1676400"/>
          <p14:tracePt t="2671" x="9588500" y="1765300"/>
          <p14:tracePt t="2688" x="9437688" y="1814513"/>
          <p14:tracePt t="2704" x="9324975" y="1839913"/>
          <p14:tracePt t="2721" x="9288463" y="1852613"/>
          <p14:tracePt t="2738" x="9275763" y="1852613"/>
          <p14:tracePt t="2847" x="9275763" y="1865313"/>
          <p14:tracePt t="2854" x="9250363" y="1865313"/>
          <p14:tracePt t="2863" x="9224963" y="1889125"/>
          <p14:tracePt t="2873" x="9212263" y="1914525"/>
          <p14:tracePt t="2888" x="9137650" y="1965325"/>
          <p14:tracePt t="2906" x="8999538" y="2027238"/>
          <p14:tracePt t="2921" x="8874125" y="2089150"/>
          <p14:tracePt t="2938" x="8750300" y="2127250"/>
          <p14:tracePt t="2955" x="8624888" y="2201863"/>
          <p14:tracePt t="2972" x="8537575" y="2239963"/>
          <p14:tracePt t="2975" x="8486775" y="2278063"/>
          <p14:tracePt t="2988" x="8461375" y="2303463"/>
          <p14:tracePt t="2991" x="8435975" y="2303463"/>
          <p14:tracePt t="3005" x="8399463" y="2327275"/>
          <p14:tracePt t="3007" x="8386763" y="2339975"/>
          <p14:tracePt t="3023" x="8361363" y="2365375"/>
          <p14:tracePt t="3039" x="8361363" y="2378075"/>
          <p14:tracePt t="3055" x="8348663" y="2378075"/>
          <p14:tracePt t="3215" x="8335963" y="2378075"/>
          <p14:tracePt t="3231" x="8324850" y="2378075"/>
          <p14:tracePt t="3239" x="8312150" y="2378075"/>
          <p14:tracePt t="3247" x="8299450" y="2378075"/>
          <p14:tracePt t="3256" x="8274050" y="2378075"/>
          <p14:tracePt t="3272" x="8212138" y="2365375"/>
          <p14:tracePt t="3289" x="8086725" y="2314575"/>
          <p14:tracePt t="3306" x="7935913" y="2265363"/>
          <p14:tracePt t="3323" x="7797800" y="2227263"/>
          <p14:tracePt t="3339" x="7648575" y="2201863"/>
          <p14:tracePt t="3357" x="7497763" y="2190750"/>
          <p14:tracePt t="3360" x="7410450" y="2178050"/>
          <p14:tracePt t="3373" x="7348538" y="2165350"/>
          <p14:tracePt t="3375" x="7259638" y="2165350"/>
          <p14:tracePt t="3390" x="7172325" y="2165350"/>
          <p14:tracePt t="3393" x="7110413" y="2165350"/>
          <p14:tracePt t="3408" x="6972300" y="2165350"/>
          <p14:tracePt t="3423" x="6834188" y="2165350"/>
          <p14:tracePt t="3440" x="6746875" y="2165350"/>
          <p14:tracePt t="3457" x="6696075" y="2165350"/>
          <p14:tracePt t="3472" x="6672263" y="2165350"/>
          <p14:tracePt t="3490" x="6659563" y="2165350"/>
          <p14:tracePt t="3507" x="6646863" y="2165350"/>
          <p14:tracePt t="3529" x="6634163" y="2178050"/>
          <p14:tracePt t="3540" x="6634163" y="2190750"/>
          <p14:tracePt t="3557" x="6621463" y="2190750"/>
          <p14:tracePt t="3574" x="6608763" y="2190750"/>
          <p14:tracePt t="3591" x="6584950" y="2190750"/>
          <p14:tracePt t="3607" x="6572250" y="2201863"/>
          <p14:tracePt t="3623" x="6521450" y="2214563"/>
          <p14:tracePt t="3640" x="6472238" y="2227263"/>
          <p14:tracePt t="3657" x="6396038" y="2239963"/>
          <p14:tracePt t="3674" x="6296025" y="2290763"/>
          <p14:tracePt t="3690" x="6183313" y="2314575"/>
          <p14:tracePt t="3707" x="6008688" y="2352675"/>
          <p14:tracePt t="3723" x="5845175" y="2365375"/>
          <p14:tracePt t="3727" x="5757863" y="2378075"/>
          <p14:tracePt t="3741" x="5670550" y="2378075"/>
          <p14:tracePt t="3743" x="5583238" y="2378075"/>
          <p14:tracePt t="3758" x="5495925" y="2378075"/>
          <p14:tracePt t="3761" x="5432425" y="2378075"/>
          <p14:tracePt t="3774" x="5370513" y="2378075"/>
          <p14:tracePt t="3776" x="5294313" y="2378075"/>
          <p14:tracePt t="3790" x="5181600" y="2352675"/>
          <p14:tracePt t="3808" x="5032375" y="2314575"/>
          <p14:tracePt t="3824" x="4832350" y="2239963"/>
          <p14:tracePt t="3840" x="4606925" y="2127250"/>
          <p14:tracePt t="3857" x="4406900" y="2052638"/>
          <p14:tracePt t="3874" x="4281488" y="1989138"/>
          <p14:tracePt t="3890" x="4205288" y="1952625"/>
          <p14:tracePt t="3908" x="4181475" y="1939925"/>
          <p14:tracePt t="3924" x="4168775" y="1939925"/>
          <p14:tracePt t="4087" x="4168775" y="1927225"/>
          <p14:tracePt t="4119" x="4168775" y="1914525"/>
          <p14:tracePt t="4439" x="4181475" y="1914525"/>
          <p14:tracePt t="4447" x="4205288" y="1914525"/>
          <p14:tracePt t="4460" x="4230688" y="1914525"/>
          <p14:tracePt t="4476" x="4268788" y="1914525"/>
          <p14:tracePt t="4479" x="4281488" y="1914525"/>
          <p14:tracePt t="4493" x="4294188" y="1914525"/>
          <p14:tracePt t="4509" x="4305300" y="1914525"/>
          <p14:tracePt t="5743" x="4318000" y="1914525"/>
          <p14:tracePt t="5759" x="4330700" y="1914525"/>
          <p14:tracePt t="6271" x="4343400" y="1914525"/>
          <p14:tracePt t="6303" x="4356100" y="1914525"/>
          <p14:tracePt t="6344" x="4368800" y="1914525"/>
          <p14:tracePt t="6447" x="4381500" y="1914525"/>
          <p14:tracePt t="6464" x="4394200" y="1914525"/>
          <p14:tracePt t="6471" x="4406900" y="1914525"/>
          <p14:tracePt t="6487" x="4418013" y="1914525"/>
          <p14:tracePt t="6497" x="4443413" y="1914525"/>
          <p14:tracePt t="6514" x="4506913" y="1914525"/>
          <p14:tracePt t="6531" x="4594225" y="1914525"/>
          <p14:tracePt t="6548" x="4732338" y="1914525"/>
          <p14:tracePt t="6551" x="4806950" y="1914525"/>
          <p14:tracePt t="6565" x="4906963" y="1914525"/>
          <p14:tracePt t="6567" x="5006975" y="1914525"/>
          <p14:tracePt t="6581" x="5106988" y="1914525"/>
          <p14:tracePt t="6583" x="5232400" y="1914525"/>
          <p14:tracePt t="6598" x="5457825" y="1914525"/>
          <p14:tracePt t="6615" x="5683250" y="1914525"/>
          <p14:tracePt t="6631" x="5870575" y="1914525"/>
          <p14:tracePt t="6648" x="5995988" y="1914525"/>
          <p14:tracePt t="6665" x="6096000" y="1914525"/>
          <p14:tracePt t="6681" x="6134100" y="1927225"/>
          <p14:tracePt t="6698" x="6146800" y="1939925"/>
          <p14:tracePt t="6715" x="6157913" y="1939925"/>
          <p14:tracePt t="6991" x="6157913" y="1952625"/>
          <p14:tracePt t="7001" x="6157913" y="1978025"/>
          <p14:tracePt t="7009" x="6157913" y="1989138"/>
          <p14:tracePt t="7016" x="6146800" y="2001838"/>
          <p14:tracePt t="7034" x="6108700" y="2027238"/>
          <p14:tracePt t="7050" x="6070600" y="2027238"/>
          <p14:tracePt t="7066" x="6045200" y="2052638"/>
          <p14:tracePt t="7083" x="6008688" y="2052638"/>
          <p14:tracePt t="7087" x="5995988" y="2052638"/>
          <p14:tracePt t="7101" x="5995988" y="2065338"/>
          <p14:tracePt t="7104" x="5983288" y="2065338"/>
          <p14:tracePt t="7136" x="5970588" y="2065338"/>
          <p14:tracePt t="7270" x="5983288" y="2078038"/>
          <p14:tracePt t="7278" x="6008688" y="2078038"/>
          <p14:tracePt t="7287" x="6045200" y="2078038"/>
          <p14:tracePt t="7299" x="6083300" y="2078038"/>
          <p14:tracePt t="7315" x="6157913" y="2078038"/>
          <p14:tracePt t="7332" x="6234113" y="2089150"/>
          <p14:tracePt t="7334" x="6283325" y="2101850"/>
          <p14:tracePt t="7349" x="6346825" y="2101850"/>
          <p14:tracePt t="7350" x="6383338" y="2101850"/>
          <p14:tracePt t="7365" x="6434138" y="2101850"/>
          <p14:tracePt t="7367" x="6483350" y="2101850"/>
          <p14:tracePt t="7382" x="6534150" y="2101850"/>
          <p14:tracePt t="7384" x="6584950" y="2101850"/>
          <p14:tracePt t="7399" x="6608763" y="2101850"/>
          <p14:tracePt t="7401" x="6621463" y="2101850"/>
          <p14:tracePt t="7415" x="6659563" y="2101850"/>
          <p14:tracePt t="7432" x="6672263" y="2101850"/>
          <p14:tracePt t="7449" x="6684963" y="2101850"/>
          <p14:tracePt t="7466" x="6696075" y="2101850"/>
          <p14:tracePt t="7702" x="6721475" y="2101850"/>
          <p14:tracePt t="7710" x="6734175" y="2101850"/>
          <p14:tracePt t="7718" x="6759575" y="2101850"/>
          <p14:tracePt t="7733" x="6784975" y="2101850"/>
          <p14:tracePt t="7735" x="6808788" y="2101850"/>
          <p14:tracePt t="7750" x="6872288" y="2101850"/>
          <p14:tracePt t="7767" x="6934200" y="2101850"/>
          <p14:tracePt t="7783" x="7010400" y="2101850"/>
          <p14:tracePt t="7800" x="7097713" y="2101850"/>
          <p14:tracePt t="7816" x="7172325" y="2101850"/>
          <p14:tracePt t="7833" x="7235825" y="2101850"/>
          <p14:tracePt t="7850" x="7297738" y="2101850"/>
          <p14:tracePt t="7866" x="7359650" y="2101850"/>
          <p14:tracePt t="7883" x="7410450" y="2114550"/>
          <p14:tracePt t="7900" x="7472363" y="2114550"/>
          <p14:tracePt t="7902" x="7510463" y="2114550"/>
          <p14:tracePt t="7917" x="7523163" y="2114550"/>
          <p14:tracePt t="7918" x="7548563" y="2114550"/>
          <p14:tracePt t="7934" x="7585075" y="2114550"/>
          <p14:tracePt t="7950" x="7597775" y="2114550"/>
          <p14:tracePt t="8168" x="7610475" y="2114550"/>
          <p14:tracePt t="8207" x="7623175" y="2114550"/>
          <p14:tracePt t="8703" x="7635875" y="2114550"/>
          <p14:tracePt t="8711" x="7648575" y="2114550"/>
          <p14:tracePt t="8720" x="7673975" y="2114550"/>
          <p14:tracePt t="8737" x="7748588" y="2114550"/>
          <p14:tracePt t="8753" x="7823200" y="2114550"/>
          <p14:tracePt t="8770" x="7923213" y="2114550"/>
          <p14:tracePt t="8787" x="8010525" y="2114550"/>
          <p14:tracePt t="8804" x="8099425" y="2114550"/>
          <p14:tracePt t="8807" x="8135938" y="2114550"/>
          <p14:tracePt t="8820" x="8161338" y="2114550"/>
          <p14:tracePt t="8823" x="8199438" y="2114550"/>
          <p14:tracePt t="8837" x="8223250" y="2114550"/>
          <p14:tracePt t="8839" x="8235950" y="2114550"/>
          <p14:tracePt t="8855" x="8261350" y="2114550"/>
          <p14:tracePt t="8870" x="8274050" y="2114550"/>
          <p14:tracePt t="10039" x="8286750" y="2114550"/>
          <p14:tracePt t="10047" x="8312150" y="2114550"/>
          <p14:tracePt t="10056" x="8361363" y="2114550"/>
          <p14:tracePt t="10073" x="8474075" y="2114550"/>
          <p14:tracePt t="10090" x="8574088" y="2114550"/>
          <p14:tracePt t="10107" x="8637588" y="2114550"/>
          <p14:tracePt t="10124" x="8674100" y="2114550"/>
          <p14:tracePt t="10128" x="8686800" y="2114550"/>
          <p14:tracePt t="10143" x="8699500" y="2114550"/>
          <p14:tracePt t="10239" x="8661400" y="2127250"/>
          <p14:tracePt t="10247" x="8612188" y="2139950"/>
          <p14:tracePt t="10257" x="8561388" y="2152650"/>
          <p14:tracePt t="10274" x="8448675" y="2178050"/>
          <p14:tracePt t="10290" x="8312150" y="2190750"/>
          <p14:tracePt t="10308" x="8174038" y="2214563"/>
          <p14:tracePt t="10310" x="8086725" y="2239963"/>
          <p14:tracePt t="10324" x="7974013" y="2252663"/>
          <p14:tracePt t="10327" x="7874000" y="2265363"/>
          <p14:tracePt t="10341" x="7748588" y="2278063"/>
          <p14:tracePt t="10343" x="7561263" y="2303463"/>
          <p14:tracePt t="10359" x="7021513" y="2314575"/>
          <p14:tracePt t="10375" x="6134100" y="2314575"/>
          <p14:tracePt t="10391" x="5170488" y="2352675"/>
          <p14:tracePt t="10408" x="4430713" y="2439988"/>
          <p14:tracePt t="10425" x="3905250" y="2540000"/>
          <p14:tracePt t="10441" x="3617913" y="2590800"/>
          <p14:tracePt t="10458" x="3441700" y="2616200"/>
          <p14:tracePt t="10475" x="3354388" y="2627313"/>
          <p14:tracePt t="10491" x="3241675" y="2652713"/>
          <p14:tracePt t="10495" x="3192463" y="2665413"/>
          <p14:tracePt t="10508" x="3141663" y="2678113"/>
          <p14:tracePt t="10511" x="3079750" y="2690813"/>
          <p14:tracePt t="10525" x="3016250" y="2703513"/>
          <p14:tracePt t="10527" x="2954338" y="2703513"/>
          <p14:tracePt t="10542" x="2828925" y="2740025"/>
          <p14:tracePt t="10559" x="2703513" y="2778125"/>
          <p14:tracePt t="10575" x="2554288" y="2828925"/>
          <p14:tracePt t="10591" x="2403475" y="2852738"/>
          <p14:tracePt t="10608" x="2278063" y="2890838"/>
          <p14:tracePt t="10625" x="2165350" y="2941638"/>
          <p14:tracePt t="10641" x="2078038" y="2965450"/>
          <p14:tracePt t="10658" x="2065338" y="2965450"/>
          <p14:tracePt t="10675" x="2039938" y="2978150"/>
          <p14:tracePt t="10719" x="2027238" y="2990850"/>
          <p14:tracePt t="10727" x="2027238" y="3003550"/>
          <p14:tracePt t="10767" x="2014538" y="3003550"/>
          <p14:tracePt t="10775" x="2014538" y="3016250"/>
          <p14:tracePt t="10959" x="2014538" y="3028950"/>
          <p14:tracePt t="10967" x="2039938" y="3041650"/>
          <p14:tracePt t="10976" x="2052638" y="3041650"/>
          <p14:tracePt t="10992" x="2090738" y="3065463"/>
          <p14:tracePt t="11009" x="2127250" y="3065463"/>
          <p14:tracePt t="11026" x="2152650" y="3078163"/>
          <p14:tracePt t="11043" x="2190750" y="3090863"/>
          <p14:tracePt t="11059" x="2228850" y="3103563"/>
          <p14:tracePt t="11062" x="2239963" y="3116263"/>
          <p14:tracePt t="11076" x="2252663" y="3116263"/>
          <p14:tracePt t="11079" x="2278063" y="3116263"/>
          <p14:tracePt t="11093" x="2303463" y="3116263"/>
          <p14:tracePt t="11096" x="2339975" y="3116263"/>
          <p14:tracePt t="11110" x="2416175" y="3116263"/>
          <p14:tracePt t="11127" x="2490788" y="3116263"/>
          <p14:tracePt t="11143" x="2541588" y="3116263"/>
          <p14:tracePt t="11161" x="2578100" y="3116263"/>
          <p14:tracePt t="11177" x="2590800" y="3116263"/>
          <p14:tracePt t="11193" x="2603500" y="3128963"/>
          <p14:tracePt t="11271" x="2578100" y="3141663"/>
          <p14:tracePt t="11279" x="2554288" y="3141663"/>
          <p14:tracePt t="11294" x="2528888" y="3154363"/>
          <p14:tracePt t="11311" x="2503488" y="3154363"/>
          <p14:tracePt t="11375" x="2503488" y="3165475"/>
          <p14:tracePt t="11383" x="2528888" y="3178175"/>
          <p14:tracePt t="11393" x="2603500" y="3178175"/>
          <p14:tracePt t="11410" x="2854325" y="3203575"/>
          <p14:tracePt t="11427" x="3228975" y="3203575"/>
          <p14:tracePt t="11431" x="3441700" y="3203575"/>
          <p14:tracePt t="11444" x="3643313" y="3203575"/>
          <p14:tracePt t="11447" x="3817938" y="3203575"/>
          <p14:tracePt t="11461" x="3930650" y="3203575"/>
          <p14:tracePt t="11464" x="3992563" y="3203575"/>
          <p14:tracePt t="11478" x="4068763" y="3203575"/>
          <p14:tracePt t="12063" x="4081463" y="3203575"/>
          <p14:tracePt t="12071" x="4105275" y="3203575"/>
          <p14:tracePt t="12080" x="4156075" y="3203575"/>
          <p14:tracePt t="12098" x="4305300" y="3216275"/>
          <p14:tracePt t="12114" x="4456113" y="3228975"/>
          <p14:tracePt t="12130" x="4543425" y="3228975"/>
          <p14:tracePt t="12147" x="4606925" y="3228975"/>
          <p14:tracePt t="12164" x="4619625" y="3228975"/>
          <p14:tracePt t="12415" x="4619625" y="3241675"/>
          <p14:tracePt t="12423" x="4619625" y="3254375"/>
          <p14:tracePt t="12439" x="4630738" y="3254375"/>
          <p14:tracePt t="12455" x="4643438" y="3254375"/>
          <p14:tracePt t="12479" x="4643438" y="3267075"/>
          <p14:tracePt t="12671" x="4643438" y="3278188"/>
          <p14:tracePt t="12680" x="4643438" y="3290888"/>
          <p14:tracePt t="12687" x="4643438" y="3303588"/>
          <p14:tracePt t="12696" x="4630738" y="3328988"/>
          <p14:tracePt t="12714" x="4619625" y="3367088"/>
          <p14:tracePt t="12730" x="4581525" y="3390900"/>
          <p14:tracePt t="12747" x="4568825" y="3429000"/>
          <p14:tracePt t="12750" x="4568825" y="3441700"/>
          <p14:tracePt t="12764" x="4568825" y="3467100"/>
          <p14:tracePt t="12767" x="4568825" y="3490913"/>
          <p14:tracePt t="12780" x="4568825" y="3503613"/>
          <p14:tracePt t="12783" x="4568825" y="3516313"/>
          <p14:tracePt t="12798" x="4568825" y="3541713"/>
          <p14:tracePt t="12800" x="4568825" y="3554413"/>
          <p14:tracePt t="13007" x="4581525" y="3554413"/>
          <p14:tracePt t="13015" x="4594225" y="3554413"/>
          <p14:tracePt t="13031" x="4606925" y="3554413"/>
          <p14:tracePt t="13039" x="4606925" y="3529013"/>
          <p14:tracePt t="13048" x="4619625" y="3503613"/>
          <p14:tracePt t="13065" x="4643438" y="3479800"/>
          <p14:tracePt t="13081" x="4668838" y="3479800"/>
          <p14:tracePt t="13099" x="4681538" y="3454400"/>
          <p14:tracePt t="13159" x="4681538" y="3441700"/>
          <p14:tracePt t="13191" x="4668838" y="3441700"/>
          <p14:tracePt t="13207" x="4656138" y="3441700"/>
          <p14:tracePt t="13223" x="4643438" y="3429000"/>
          <p14:tracePt t="13247" x="4630738" y="3429000"/>
          <p14:tracePt t="13255" x="4619625" y="3429000"/>
          <p14:tracePt t="13265" x="4594225" y="3416300"/>
          <p14:tracePt t="13281" x="4556125" y="3403600"/>
          <p14:tracePt t="13298" x="4506913" y="3390900"/>
          <p14:tracePt t="13315" x="4430713" y="3378200"/>
          <p14:tracePt t="13318" x="4368800" y="3367088"/>
          <p14:tracePt t="13332" x="4305300" y="3367088"/>
          <p14:tracePt t="13335" x="4217988" y="3354388"/>
          <p14:tracePt t="13349" x="4130675" y="3341688"/>
          <p14:tracePt t="13351" x="4043363" y="3341688"/>
          <p14:tracePt t="13367" x="3879850" y="3341688"/>
          <p14:tracePt t="13383" x="3730625" y="3341688"/>
          <p14:tracePt t="13399" x="3579813" y="3316288"/>
          <p14:tracePt t="13416" x="3454400" y="3316288"/>
          <p14:tracePt t="13432" x="3317875" y="3316288"/>
          <p14:tracePt t="13449" x="3192463" y="3316288"/>
          <p14:tracePt t="13465" x="3092450" y="3316288"/>
          <p14:tracePt t="13483" x="3016250" y="3316288"/>
          <p14:tracePt t="13499" x="2954338" y="3316288"/>
          <p14:tracePt t="13517" x="2903538" y="3316288"/>
          <p14:tracePt t="13534" x="2890838" y="3316288"/>
          <p14:tracePt t="13536" x="2867025" y="3316288"/>
          <p14:tracePt t="13550" x="2854325" y="3316288"/>
          <p14:tracePt t="13567" x="2803525" y="3316288"/>
          <p14:tracePt t="13583" x="2767013" y="3328988"/>
          <p14:tracePt t="13600" x="2716213" y="3328988"/>
          <p14:tracePt t="13616" x="2678113" y="3328988"/>
          <p14:tracePt t="13632" x="2667000" y="3328988"/>
          <p14:tracePt t="13649" x="2654300" y="3328988"/>
          <p14:tracePt t="13666" x="2616200" y="3328988"/>
          <p14:tracePt t="13682" x="2578100" y="3328988"/>
          <p14:tracePt t="13700" x="2565400" y="3328988"/>
          <p14:tracePt t="13717" x="2554288" y="3328988"/>
          <p14:tracePt t="13775" x="2578100" y="3328988"/>
          <p14:tracePt t="13783" x="2628900" y="3316288"/>
          <p14:tracePt t="13791" x="2703513" y="3303588"/>
          <p14:tracePt t="13800" x="2790825" y="3290888"/>
          <p14:tracePt t="13816" x="2979738" y="3267075"/>
          <p14:tracePt t="13833" x="3216275" y="3241675"/>
          <p14:tracePt t="13850" x="3417888" y="3241675"/>
          <p14:tracePt t="13867" x="3617913" y="3228975"/>
          <p14:tracePt t="13883" x="3756025" y="3216275"/>
          <p14:tracePt t="13887" x="3792538" y="3216275"/>
          <p14:tracePt t="13900" x="3817938" y="3216275"/>
          <p14:tracePt t="13903" x="3830638" y="3216275"/>
          <p14:tracePt t="13918" x="3843338" y="3216275"/>
          <p14:tracePt t="14295" x="3830638" y="3216275"/>
          <p14:tracePt t="14303" x="3817938" y="3216275"/>
          <p14:tracePt t="14319" x="3767138" y="3203575"/>
          <p14:tracePt t="14335" x="3692525" y="3203575"/>
          <p14:tracePt t="14352" x="3617913" y="3203575"/>
          <p14:tracePt t="14369" x="3530600" y="3203575"/>
          <p14:tracePt t="14385" x="3441700" y="3203575"/>
          <p14:tracePt t="14401" x="3367088" y="3203575"/>
          <p14:tracePt t="14419" x="3305175" y="3203575"/>
          <p14:tracePt t="14423" x="3292475" y="3203575"/>
          <p14:tracePt t="14435" x="3279775" y="3203575"/>
          <p14:tracePt t="14452" x="3267075" y="3203575"/>
          <p14:tracePt t="14527" x="3305175" y="3203575"/>
          <p14:tracePt t="14536" x="3354388" y="3203575"/>
          <p14:tracePt t="14544" x="3429000" y="3203575"/>
          <p14:tracePt t="14552" x="3517900" y="3203575"/>
          <p14:tracePt t="14568" x="3667125" y="3203575"/>
          <p14:tracePt t="14585" x="3779838" y="3203575"/>
          <p14:tracePt t="14602" x="3843338" y="3203575"/>
          <p14:tracePt t="14687" x="3830638" y="3203575"/>
          <p14:tracePt t="14695" x="3792538" y="3203575"/>
          <p14:tracePt t="14703" x="3756025" y="3203575"/>
          <p14:tracePt t="14719" x="3667125" y="3203575"/>
          <p14:tracePt t="14737" x="3605213" y="3203575"/>
          <p14:tracePt t="14753" x="3541713" y="3203575"/>
          <p14:tracePt t="14769" x="3517900" y="3203575"/>
          <p14:tracePt t="14871" x="3541713" y="3203575"/>
          <p14:tracePt t="14881" x="3605213" y="3203575"/>
          <p14:tracePt t="14887" x="3679825" y="3203575"/>
          <p14:tracePt t="14904" x="3843338" y="3203575"/>
          <p14:tracePt t="14921" x="3968750" y="3203575"/>
          <p14:tracePt t="14937" x="4005263" y="3203575"/>
          <p14:tracePt t="14953" x="4017963" y="3203575"/>
          <p14:tracePt t="15527" x="4030663" y="3203575"/>
          <p14:tracePt t="15552" x="4043363" y="3203575"/>
          <p14:tracePt t="16839" x="4056063" y="3203575"/>
          <p14:tracePt t="16855" x="4068763" y="3203575"/>
          <p14:tracePt t="16863" x="4081463" y="3203575"/>
          <p14:tracePt t="16875" x="4092575" y="3203575"/>
          <p14:tracePt t="16892" x="4105275" y="3203575"/>
          <p14:tracePt t="16908" x="4105275" y="3190875"/>
          <p14:tracePt t="16911" x="4117975" y="3178175"/>
          <p14:tracePt t="16935" x="4130675" y="3178175"/>
          <p14:tracePt t="16951" x="4130675" y="3165475"/>
          <p14:tracePt t="16959" x="4143375" y="3165475"/>
          <p14:tracePt t="16977" x="4156075" y="3141663"/>
          <p14:tracePt t="16993" x="4168775" y="3116263"/>
          <p14:tracePt t="17010" x="4192588" y="3078163"/>
          <p14:tracePt t="17027" x="4205288" y="3054350"/>
          <p14:tracePt t="17043" x="4205288" y="3016250"/>
          <p14:tracePt t="17047" x="4217988" y="2990850"/>
          <p14:tracePt t="17060" x="4230688" y="2965450"/>
          <p14:tracePt t="17063" x="4230688" y="2941638"/>
          <p14:tracePt t="17078" x="4230688" y="2928938"/>
          <p14:tracePt t="17081" x="4230688" y="2903538"/>
          <p14:tracePt t="17093" x="4230688" y="2878138"/>
          <p14:tracePt t="17096" x="4230688" y="2852738"/>
          <p14:tracePt t="17110" x="4243388" y="2828925"/>
          <p14:tracePt t="17127" x="4243388" y="2790825"/>
          <p14:tracePt t="17143" x="4243388" y="2778125"/>
          <p14:tracePt t="17145" x="4243388" y="2765425"/>
          <p14:tracePt t="17163" x="4243388" y="2752725"/>
          <p14:tracePt t="17177" x="4243388" y="2740025"/>
          <p14:tracePt t="17194" x="4243388" y="2728913"/>
          <p14:tracePt t="17210" x="4243388" y="2716213"/>
          <p14:tracePt t="17226" x="4243388" y="2703513"/>
          <p14:tracePt t="17243" x="4243388" y="2678113"/>
          <p14:tracePt t="17247" x="4243388" y="2665413"/>
          <p14:tracePt t="17264" x="4243388" y="2652713"/>
          <p14:tracePt t="17279" x="4243388" y="2627313"/>
          <p14:tracePt t="17295" x="4243388" y="2616200"/>
          <p14:tracePt t="17311" x="4230688" y="2603500"/>
          <p14:tracePt t="17327" x="4230688" y="2578100"/>
          <p14:tracePt t="17343" x="4217988" y="2578100"/>
          <p14:tracePt t="17359" x="4217988" y="2565400"/>
          <p14:tracePt t="17377" x="4192588" y="2565400"/>
          <p14:tracePt t="17399" x="4181475" y="2565400"/>
          <p14:tracePt t="17409" x="4181475" y="2552700"/>
          <p14:tracePt t="17427" x="4168775" y="2552700"/>
          <p14:tracePt t="17448" x="4156075" y="2552700"/>
          <p14:tracePt t="17471" x="4143375" y="2552700"/>
          <p14:tracePt t="17487" x="4143375" y="2540000"/>
          <p14:tracePt t="17495" x="4130675" y="2540000"/>
          <p14:tracePt t="17510" x="4117975" y="2540000"/>
          <p14:tracePt t="17527" x="4105275" y="2540000"/>
          <p14:tracePt t="17543" x="4081463" y="2540000"/>
          <p14:tracePt t="17560" x="4056063" y="2540000"/>
          <p14:tracePt t="17583" x="4043363" y="2540000"/>
          <p14:tracePt t="17599" x="4030663" y="2540000"/>
          <p14:tracePt t="17616" x="4017963" y="2540000"/>
          <p14:tracePt t="17627" x="4005263" y="2540000"/>
          <p14:tracePt t="17643" x="3992563" y="2540000"/>
          <p14:tracePt t="17660" x="3968750" y="2540000"/>
          <p14:tracePt t="17663" x="3968750" y="2552700"/>
          <p14:tracePt t="17678" x="3956050" y="2578100"/>
          <p14:tracePt t="17680" x="3943350" y="2603500"/>
          <p14:tracePt t="17695" x="3943350" y="2665413"/>
          <p14:tracePt t="17710" x="3943350" y="2716213"/>
          <p14:tracePt t="17727" x="3930650" y="2778125"/>
          <p14:tracePt t="17744" x="3930650" y="2828925"/>
          <p14:tracePt t="17760" x="3943350" y="2890838"/>
          <p14:tracePt t="17777" x="3979863" y="2941638"/>
          <p14:tracePt t="17793" x="4043363" y="2978150"/>
          <p14:tracePt t="17810" x="4081463" y="3003550"/>
          <p14:tracePt t="17827" x="4130675" y="3003550"/>
          <p14:tracePt t="17831" x="4143375" y="3016250"/>
          <p14:tracePt t="17844" x="4156075" y="3016250"/>
          <p14:tracePt t="17846" x="4181475" y="3016250"/>
          <p14:tracePt t="17863" x="4192588" y="3028950"/>
          <p14:tracePt t="17877" x="4205288" y="3028950"/>
          <p14:tracePt t="17880" x="4230688" y="3028950"/>
          <p14:tracePt t="17894" x="4281488" y="3028950"/>
          <p14:tracePt t="17911" x="4305300" y="3028950"/>
          <p14:tracePt t="17928" x="4343400" y="3028950"/>
          <p14:tracePt t="17944" x="4368800" y="3028950"/>
          <p14:tracePt t="17961" x="4406900" y="3028950"/>
          <p14:tracePt t="17978" x="4418013" y="3028950"/>
          <p14:tracePt t="17994" x="4443413" y="3028950"/>
          <p14:tracePt t="18011" x="4468813" y="3028950"/>
          <p14:tracePt t="18027" x="4481513" y="3028950"/>
          <p14:tracePt t="18279" x="4468813" y="3028950"/>
          <p14:tracePt t="18287" x="4456113" y="3028950"/>
          <p14:tracePt t="18295" x="4443413" y="3041650"/>
          <p14:tracePt t="18312" x="4418013" y="3054350"/>
          <p14:tracePt t="18328" x="4406900" y="3054350"/>
          <p14:tracePt t="18345" x="4406900" y="3065463"/>
          <p14:tracePt t="18423" x="4430713" y="3065463"/>
          <p14:tracePt t="18431" x="4481513" y="3065463"/>
          <p14:tracePt t="18446" x="4556125" y="3065463"/>
          <p14:tracePt t="18463" x="4630738" y="3065463"/>
          <p14:tracePt t="18479" x="4668838" y="3065463"/>
          <p14:tracePt t="18496" x="4694238" y="3065463"/>
          <p14:tracePt t="18575" x="4681538" y="3065463"/>
          <p14:tracePt t="18583" x="4643438" y="3065463"/>
          <p14:tracePt t="18596" x="4606925" y="3065463"/>
          <p14:tracePt t="18599" x="4568825" y="3065463"/>
          <p14:tracePt t="18613" x="4518025" y="3065463"/>
          <p14:tracePt t="18615" x="4481513" y="3065463"/>
          <p14:tracePt t="18630" x="4430713" y="3065463"/>
          <p14:tracePt t="18646" x="4418013" y="3065463"/>
          <p14:tracePt t="18751" x="4443413" y="3065463"/>
          <p14:tracePt t="18759" x="4494213" y="3065463"/>
          <p14:tracePt t="18767" x="4543425" y="3065463"/>
          <p14:tracePt t="18779" x="4594225" y="3065463"/>
          <p14:tracePt t="18783" x="4643438" y="3065463"/>
          <p14:tracePt t="18797" x="4668838" y="3065463"/>
          <p14:tracePt t="18799" x="4681538" y="3065463"/>
          <p14:tracePt t="18814" x="4706938" y="3065463"/>
          <p14:tracePt t="18919" x="4681538" y="3065463"/>
          <p14:tracePt t="18927" x="4656138" y="3065463"/>
          <p14:tracePt t="18935" x="4630738" y="3065463"/>
          <p14:tracePt t="18946" x="4606925" y="3065463"/>
          <p14:tracePt t="18963" x="4556125" y="3065463"/>
          <p14:tracePt t="18967" x="4543425" y="3065463"/>
          <p14:tracePt t="18980" x="4530725" y="3065463"/>
          <p14:tracePt t="18983" x="4518025" y="3065463"/>
          <p14:tracePt t="18998" x="4506913" y="3065463"/>
          <p14:tracePt t="19143" x="4518025" y="3065463"/>
          <p14:tracePt t="19151" x="4530725" y="3065463"/>
          <p14:tracePt t="19164" x="4543425" y="3065463"/>
          <p14:tracePt t="19167" x="4556125" y="3054350"/>
          <p14:tracePt t="19181" x="4556125" y="3041650"/>
          <p14:tracePt t="19183" x="4568825" y="3041650"/>
          <p14:tracePt t="19198" x="4568825" y="3028950"/>
          <p14:tracePt t="19359" x="4556125" y="3028950"/>
          <p14:tracePt t="19367" x="4543425" y="3028950"/>
          <p14:tracePt t="19382" x="4530725" y="3028950"/>
          <p14:tracePt t="19407" x="4518025" y="3028950"/>
          <p14:tracePt t="19535" x="4530725" y="3028950"/>
          <p14:tracePt t="19543" x="4556125" y="3028950"/>
          <p14:tracePt t="19551" x="4581525" y="3028950"/>
          <p14:tracePt t="19567" x="4619625" y="3028950"/>
          <p14:tracePt t="19679" x="4568825" y="3016250"/>
          <p14:tracePt t="19687" x="4506913" y="3016250"/>
          <p14:tracePt t="19698" x="4443413" y="3016250"/>
          <p14:tracePt t="19715" x="4305300" y="3016250"/>
          <p14:tracePt t="19718" x="4205288" y="3054350"/>
          <p14:tracePt t="19732" x="4117975" y="3103563"/>
          <p14:tracePt t="19734" x="4056063" y="3154363"/>
          <p14:tracePt t="19749" x="4017963" y="3190875"/>
          <p14:tracePt t="19751" x="3979863" y="3228975"/>
          <p14:tracePt t="19766" x="3956050" y="3267075"/>
          <p14:tracePt t="19782" x="3943350" y="3267075"/>
          <p14:tracePt t="19839" x="3979863" y="3267075"/>
          <p14:tracePt t="19847" x="4043363" y="3267075"/>
          <p14:tracePt t="19855" x="4143375" y="3278188"/>
          <p14:tracePt t="19865" x="4256088" y="3290888"/>
          <p14:tracePt t="19882" x="4468813" y="3290888"/>
          <p14:tracePt t="19899" x="4668838" y="3290888"/>
          <p14:tracePt t="19906" x="4756150" y="3290888"/>
          <p14:tracePt t="19916" x="4806950" y="3290888"/>
          <p14:tracePt t="19920" x="4856163" y="3290888"/>
          <p14:tracePt t="19933" x="4894263" y="3290888"/>
          <p14:tracePt t="19936" x="4932363" y="3290888"/>
          <p14:tracePt t="19950" x="4968875" y="3290888"/>
          <p14:tracePt t="19967" x="5006975" y="3290888"/>
          <p14:tracePt t="19983" x="5019675" y="3290888"/>
          <p14:tracePt t="20000" x="5032375" y="3290888"/>
          <p14:tracePt t="20127" x="5045075" y="3290888"/>
          <p14:tracePt t="20231" x="5045075" y="3278188"/>
          <p14:tracePt t="20255" x="5032375" y="3278188"/>
          <p14:tracePt t="20263" x="5019675" y="3278188"/>
          <p14:tracePt t="20272" x="4994275" y="3278188"/>
          <p14:tracePt t="20285" x="4968875" y="3278188"/>
          <p14:tracePt t="20288" x="4945063" y="3278188"/>
          <p14:tracePt t="20303" x="4932363" y="3267075"/>
          <p14:tracePt t="20318" x="4919663" y="3267075"/>
          <p14:tracePt t="20320" x="4906963" y="3267075"/>
          <p14:tracePt t="20334" x="4894263" y="3267075"/>
          <p14:tracePt t="20352" x="4881563" y="3267075"/>
          <p14:tracePt t="20367" x="4868863" y="3267075"/>
          <p14:tracePt t="20384" x="4868863" y="3254375"/>
          <p14:tracePt t="20415" x="4868863" y="3241675"/>
          <p14:tracePt t="20423" x="4868863" y="3228975"/>
          <p14:tracePt t="20434" x="4856163" y="3228975"/>
          <p14:tracePt t="20450" x="4856163" y="3216275"/>
          <p14:tracePt t="20468" x="4856163" y="3203575"/>
          <p14:tracePt t="20484" x="4856163" y="3190875"/>
          <p14:tracePt t="20501" x="4843463" y="3190875"/>
          <p14:tracePt t="20503" x="4832350" y="3178175"/>
          <p14:tracePt t="20543" x="4832350" y="3165475"/>
          <p14:tracePt t="20599" x="4819650" y="3165475"/>
          <p14:tracePt t="20607" x="4819650" y="3154363"/>
          <p14:tracePt t="20632" x="4806950" y="3141663"/>
          <p14:tracePt t="20647" x="4806950" y="3128963"/>
          <p14:tracePt t="20655" x="4794250" y="3116263"/>
          <p14:tracePt t="20668" x="4781550" y="3090863"/>
          <p14:tracePt t="20685" x="4781550" y="3078163"/>
          <p14:tracePt t="20687" x="4781550" y="3054350"/>
          <p14:tracePt t="20702" x="4768850" y="3016250"/>
          <p14:tracePt t="20719" x="4756150" y="2965450"/>
          <p14:tracePt t="20735" x="4756150" y="2890838"/>
          <p14:tracePt t="20751" x="4756150" y="2803525"/>
          <p14:tracePt t="20769" x="4756150" y="2665413"/>
          <p14:tracePt t="20784" x="4756150" y="2540000"/>
          <p14:tracePt t="20801" x="4743450" y="2439988"/>
          <p14:tracePt t="20818" x="4706938" y="2378075"/>
          <p14:tracePt t="20836" x="4656138" y="2314575"/>
          <p14:tracePt t="20839" x="4630738" y="2303463"/>
          <p14:tracePt t="20852" x="4619625" y="2290763"/>
          <p14:tracePt t="20855" x="4606925" y="2278063"/>
          <p14:tracePt t="20868" x="4581525" y="2265363"/>
          <p14:tracePt t="20871" x="4581525" y="2252663"/>
          <p14:tracePt t="20886" x="4568825" y="2252663"/>
          <p14:tracePt t="20902" x="4543425" y="2252663"/>
          <p14:tracePt t="20919" x="4518025" y="2252663"/>
          <p14:tracePt t="20921" x="4506913" y="2252663"/>
          <p14:tracePt t="20935" x="4468813" y="2252663"/>
          <p14:tracePt t="20952" x="4418013" y="2252663"/>
          <p14:tracePt t="20969" x="4356100" y="2278063"/>
          <p14:tracePt t="20985" x="4281488" y="2327275"/>
          <p14:tracePt t="21002" x="4205288" y="2427288"/>
          <p14:tracePt t="21018" x="4130675" y="2540000"/>
          <p14:tracePt t="21036" x="4043363" y="2690813"/>
          <p14:tracePt t="21040" x="4005263" y="2778125"/>
          <p14:tracePt t="21053" x="3979863" y="2865438"/>
          <p14:tracePt t="21056" x="3956050" y="2941638"/>
          <p14:tracePt t="21069" x="3930650" y="3028950"/>
          <p14:tracePt t="21072" x="3917950" y="3116263"/>
          <p14:tracePt t="21087" x="3917950" y="3228975"/>
          <p14:tracePt t="21103" x="3917950" y="3290888"/>
          <p14:tracePt t="21119" x="3917950" y="3328988"/>
          <p14:tracePt t="21136" x="3943350" y="3354388"/>
          <p14:tracePt t="21153" x="4005263" y="3378200"/>
          <p14:tracePt t="21169" x="4105275" y="3390900"/>
          <p14:tracePt t="21186" x="4256088" y="3390900"/>
          <p14:tracePt t="21203" x="4430713" y="3341688"/>
          <p14:tracePt t="21219" x="4581525" y="3267075"/>
          <p14:tracePt t="21236" x="4668838" y="3203575"/>
          <p14:tracePt t="21240" x="4706938" y="3178175"/>
          <p14:tracePt t="21253" x="4743450" y="3141663"/>
          <p14:tracePt t="21255" x="4756150" y="3128963"/>
          <p14:tracePt t="21270" x="4768850" y="3116263"/>
          <p14:tracePt t="21286" x="4768850" y="3103563"/>
          <p14:tracePt t="21439" x="4756150" y="3103563"/>
          <p14:tracePt t="21447" x="4743450" y="3103563"/>
          <p14:tracePt t="21463" x="4743450" y="3116263"/>
          <p14:tracePt t="21695" x="4756150" y="3128963"/>
          <p14:tracePt t="21703" x="4781550" y="3141663"/>
          <p14:tracePt t="21712" x="4794250" y="3141663"/>
          <p14:tracePt t="21720" x="4819650" y="3141663"/>
          <p14:tracePt t="21737" x="4843463" y="3141663"/>
          <p14:tracePt t="21754" x="4856163" y="3141663"/>
          <p14:tracePt t="21771" x="4894263" y="3154363"/>
          <p14:tracePt t="21789" x="4919663" y="3154363"/>
          <p14:tracePt t="21791" x="4932363" y="3154363"/>
          <p14:tracePt t="21804" x="4956175" y="3154363"/>
          <p14:tracePt t="21807" x="4981575" y="3154363"/>
          <p14:tracePt t="21821" x="5006975" y="3154363"/>
          <p14:tracePt t="21823" x="5032375" y="3141663"/>
          <p14:tracePt t="21838" x="5068888" y="3128963"/>
          <p14:tracePt t="21841" x="5106988" y="3116263"/>
          <p14:tracePt t="21855" x="5170488" y="3103563"/>
          <p14:tracePt t="21871" x="5219700" y="3078163"/>
          <p14:tracePt t="21888" x="5270500" y="3078163"/>
          <p14:tracePt t="21904" x="5319713" y="3054350"/>
          <p14:tracePt t="21921" x="5357813" y="3054350"/>
          <p14:tracePt t="21938" x="5383213" y="3054350"/>
          <p14:tracePt t="21955" x="5407025" y="3054350"/>
          <p14:tracePt t="22887" x="5419725" y="3054350"/>
          <p14:tracePt t="22897" x="5445125" y="3054350"/>
          <p14:tracePt t="22908" x="5483225" y="3054350"/>
          <p14:tracePt t="22911" x="5519738" y="3054350"/>
          <p14:tracePt t="22924" x="5570538" y="3054350"/>
          <p14:tracePt t="22929" x="5619750" y="3054350"/>
          <p14:tracePt t="22941" x="5657850" y="3054350"/>
          <p14:tracePt t="22943" x="5695950" y="3041650"/>
          <p14:tracePt t="22957" x="5732463" y="3041650"/>
          <p14:tracePt t="22960" x="5770563" y="3028950"/>
          <p14:tracePt t="22976" x="5808663" y="3016250"/>
          <p14:tracePt t="22991" x="5845175" y="3016250"/>
          <p14:tracePt t="23287" x="5821363" y="3016250"/>
          <p14:tracePt t="23303" x="5808663" y="3016250"/>
          <p14:tracePt t="23319" x="5795963" y="3016250"/>
          <p14:tracePt t="23328" x="5783263" y="3016250"/>
          <p14:tracePt t="23343" x="5732463" y="3016250"/>
          <p14:tracePt t="23359" x="5670550" y="3028950"/>
          <p14:tracePt t="23376" x="5619750" y="3041650"/>
          <p14:tracePt t="23392" x="5583238" y="3054350"/>
          <p14:tracePt t="23409" x="5557838" y="3054350"/>
          <p14:tracePt t="23431" x="5545138" y="3054350"/>
          <p14:tracePt t="23441" x="5532438" y="3054350"/>
          <p14:tracePt t="23458" x="5519738" y="3054350"/>
          <p14:tracePt t="23567" x="5507038" y="3054350"/>
          <p14:tracePt t="23575" x="5495925" y="3054350"/>
          <p14:tracePt t="23583" x="5483225" y="3054350"/>
          <p14:tracePt t="23599" x="5470525" y="3054350"/>
          <p14:tracePt t="23615" x="5457825" y="3054350"/>
          <p14:tracePt t="23647" x="5445125" y="3054350"/>
          <p14:tracePt t="23695" x="5432425" y="3054350"/>
          <p14:tracePt t="23735" x="5419725" y="3054350"/>
          <p14:tracePt t="23775" x="5407025" y="3065463"/>
          <p14:tracePt t="23783" x="5407025" y="3078163"/>
          <p14:tracePt t="23799" x="5407025" y="3090863"/>
          <p14:tracePt t="23815" x="5407025" y="3103563"/>
          <p14:tracePt t="23826" x="5407025" y="3116263"/>
          <p14:tracePt t="23847" x="5407025" y="3128963"/>
          <p14:tracePt t="23871" x="5394325" y="3128963"/>
          <p14:tracePt t="23943" x="5394325" y="3116263"/>
          <p14:tracePt t="23951" x="5394325" y="3078163"/>
          <p14:tracePt t="23961" x="5394325" y="3041650"/>
          <p14:tracePt t="23977" x="5394325" y="2978150"/>
          <p14:tracePt t="23992" x="5370513" y="2941638"/>
          <p14:tracePt t="24008" x="5370513" y="2928938"/>
          <p14:tracePt t="24062" x="5370513" y="2941638"/>
          <p14:tracePt t="24070" x="5370513" y="2965450"/>
          <p14:tracePt t="24079" x="5370513" y="3003550"/>
          <p14:tracePt t="24092" x="5357813" y="3028950"/>
          <p14:tracePt t="24093" x="5357813" y="3065463"/>
          <p14:tracePt t="24108" x="5357813" y="3090863"/>
          <p14:tracePt t="24110" x="5357813" y="3103563"/>
          <p14:tracePt t="24126" x="5357813" y="3141663"/>
          <p14:tracePt t="24142" x="5357813" y="3165475"/>
          <p14:tracePt t="24159" x="5357813" y="3190875"/>
          <p14:tracePt t="24175" x="5357813" y="3203575"/>
          <p14:tracePt t="24206" x="5357813" y="3216275"/>
          <p14:tracePt t="24239" x="5357813" y="3228975"/>
          <p14:tracePt t="24246" x="5345113" y="3228975"/>
          <p14:tracePt t="24261" x="5332413" y="3228975"/>
          <p14:tracePt t="24327" x="5332413" y="3216275"/>
          <p14:tracePt t="24335" x="5332413" y="3178175"/>
          <p14:tracePt t="24344" x="5332413" y="3154363"/>
          <p14:tracePt t="24361" x="5332413" y="3116263"/>
          <p14:tracePt t="24377" x="5332413" y="3090863"/>
          <p14:tracePt t="24394" x="5332413" y="3078163"/>
          <p14:tracePt t="24412" x="5332413" y="3065463"/>
          <p14:tracePt t="25359" x="5357813" y="3065463"/>
          <p14:tracePt t="25367" x="5394325" y="3065463"/>
          <p14:tracePt t="25380" x="5432425" y="3065463"/>
          <p14:tracePt t="25383" x="5470525" y="3065463"/>
          <p14:tracePt t="25398" x="5507038" y="3065463"/>
          <p14:tracePt t="25400" x="5545138" y="3065463"/>
          <p14:tracePt t="25415" x="5607050" y="3065463"/>
          <p14:tracePt t="25431" x="5670550" y="3041650"/>
          <p14:tracePt t="25447" x="5695950" y="3041650"/>
          <p14:tracePt t="25464" x="5732463" y="3028950"/>
          <p14:tracePt t="25481" x="5757863" y="3003550"/>
          <p14:tracePt t="25496" x="5770563" y="2990850"/>
          <p14:tracePt t="25513" x="5783263" y="2952750"/>
          <p14:tracePt t="25530" x="5808663" y="2903538"/>
          <p14:tracePt t="25547" x="5808663" y="2865438"/>
          <p14:tracePt t="25550" x="5808663" y="2852738"/>
          <p14:tracePt t="25563" x="5808663" y="2828925"/>
          <p14:tracePt t="25567" x="5808663" y="2816225"/>
          <p14:tracePt t="25581" x="5808663" y="2803525"/>
          <p14:tracePt t="25583" x="5808663" y="2790825"/>
          <p14:tracePt t="25598" x="5808663" y="2778125"/>
          <p14:tracePt t="25719" x="5795963" y="2790825"/>
          <p14:tracePt t="25727" x="5783263" y="2803525"/>
          <p14:tracePt t="25736" x="5757863" y="2840038"/>
          <p14:tracePt t="25748" x="5745163" y="2865438"/>
          <p14:tracePt t="25750" x="5732463" y="2890838"/>
          <p14:tracePt t="25765" x="5719763" y="2916238"/>
          <p14:tracePt t="25767" x="5708650" y="2941638"/>
          <p14:tracePt t="25782" x="5695950" y="2978150"/>
          <p14:tracePt t="25799" x="5695950" y="2990850"/>
          <p14:tracePt t="25815" x="5695950" y="3016250"/>
          <p14:tracePt t="25895" x="5695950" y="3028950"/>
          <p14:tracePt t="25904" x="5708650" y="3028950"/>
          <p14:tracePt t="25915" x="5719763" y="3028950"/>
          <p14:tracePt t="25919" x="5732463" y="3028950"/>
          <p14:tracePt t="25932" x="5732463" y="3016250"/>
          <p14:tracePt t="25934" x="5745163" y="3003550"/>
          <p14:tracePt t="25951" x="5757863" y="2978150"/>
          <p14:tracePt t="25967" x="5757863" y="2952750"/>
          <p14:tracePt t="25982" x="5757863" y="2941638"/>
          <p14:tracePt t="25999" x="5757863" y="2928938"/>
          <p14:tracePt t="26055" x="5745163" y="2928938"/>
          <p14:tracePt t="26063" x="5708650" y="2928938"/>
          <p14:tracePt t="26071" x="5695950" y="2928938"/>
          <p14:tracePt t="26082" x="5670550" y="2928938"/>
          <p14:tracePt t="26099" x="5619750" y="2941638"/>
          <p14:tracePt t="26116" x="5583238" y="2978150"/>
          <p14:tracePt t="26119" x="5570538" y="3003550"/>
          <p14:tracePt t="26132" x="5557838" y="3041650"/>
          <p14:tracePt t="26135" x="5557838" y="3054350"/>
          <p14:tracePt t="26149" x="5545138" y="3065463"/>
          <p14:tracePt t="26166" x="5545138" y="3078163"/>
          <p14:tracePt t="26182" x="5545138" y="3090863"/>
          <p14:tracePt t="26231" x="5545138" y="3103563"/>
          <p14:tracePt t="26255" x="5557838" y="3103563"/>
          <p14:tracePt t="26271" x="5570538" y="3103563"/>
          <p14:tracePt t="26895" x="5570538" y="3116263"/>
          <p14:tracePt t="26904" x="5570538" y="3128963"/>
          <p14:tracePt t="26918" x="5570538" y="3141663"/>
          <p14:tracePt t="26920" x="5570538" y="3154363"/>
          <p14:tracePt t="26935" x="5570538" y="3216275"/>
          <p14:tracePt t="26951" x="5570538" y="3228975"/>
          <p14:tracePt t="26968" x="5570538" y="3254375"/>
          <p14:tracePt t="26986" x="5583238" y="3290888"/>
          <p14:tracePt t="27003" x="5595938" y="3290888"/>
          <p14:tracePt t="27019" x="5619750" y="3316288"/>
          <p14:tracePt t="27035" x="5632450" y="3316288"/>
          <p14:tracePt t="27039" x="5645150" y="3328988"/>
          <p14:tracePt t="27053" x="5657850" y="3328988"/>
          <p14:tracePt t="27056" x="5683250" y="3328988"/>
          <p14:tracePt t="27069" x="5695950" y="3341688"/>
          <p14:tracePt t="27071" x="5708650" y="3341688"/>
          <p14:tracePt t="27087" x="5770563" y="3354388"/>
          <p14:tracePt t="27103" x="5808663" y="3367088"/>
          <p14:tracePt t="27106" x="5857875" y="3367088"/>
          <p14:tracePt t="27120" x="5945188" y="3378200"/>
          <p14:tracePt t="27136" x="6057900" y="3390900"/>
          <p14:tracePt t="27153" x="6146800" y="3403600"/>
          <p14:tracePt t="27170" x="6246813" y="3416300"/>
          <p14:tracePt t="27186" x="6321425" y="3429000"/>
          <p14:tracePt t="27202" x="6370638" y="3429000"/>
          <p14:tracePt t="27220" x="6421438" y="3429000"/>
          <p14:tracePt t="27223" x="6446838" y="3429000"/>
          <p14:tracePt t="27237" x="6472238" y="3416300"/>
          <p14:tracePt t="27253" x="6483350" y="3390900"/>
          <p14:tracePt t="27256" x="6496050" y="3378200"/>
          <p14:tracePt t="27270" x="6508750" y="3367088"/>
          <p14:tracePt t="27286" x="6508750" y="3328988"/>
          <p14:tracePt t="27302" x="6521450" y="3316288"/>
          <p14:tracePt t="27319" x="6521450" y="3290888"/>
          <p14:tracePt t="27336" x="6521450" y="3254375"/>
          <p14:tracePt t="27353" x="6534150" y="3228975"/>
          <p14:tracePt t="27369" x="6546850" y="3203575"/>
          <p14:tracePt t="27386" x="6546850" y="3178175"/>
          <p14:tracePt t="27402" x="6546850" y="3165475"/>
          <p14:tracePt t="27419" x="6546850" y="3154363"/>
          <p14:tracePt t="27422" x="6546850" y="3141663"/>
          <p14:tracePt t="27447" x="6546850" y="3128963"/>
          <p14:tracePt t="27967" x="6521450" y="3128963"/>
          <p14:tracePt t="27975" x="6472238" y="3128963"/>
          <p14:tracePt t="27987" x="6408738" y="3128963"/>
          <p14:tracePt t="27990" x="6359525" y="3116263"/>
          <p14:tracePt t="28004" x="6308725" y="3103563"/>
          <p14:tracePt t="28007" x="6270625" y="3103563"/>
          <p14:tracePt t="28020" x="6246813" y="3103563"/>
          <p14:tracePt t="28023" x="6234113" y="3103563"/>
          <p14:tracePt t="28037" x="6221413" y="3103563"/>
          <p14:tracePt t="28039" x="6208713" y="3103563"/>
          <p14:tracePt t="28287" x="6183313" y="3103563"/>
          <p14:tracePt t="28295" x="6157913" y="3116263"/>
          <p14:tracePt t="28304" x="6121400" y="3116263"/>
          <p14:tracePt t="28320" x="6045200" y="3128963"/>
          <p14:tracePt t="28338" x="5970588" y="3128963"/>
          <p14:tracePt t="28355" x="5932488" y="3128963"/>
          <p14:tracePt t="28371" x="5895975" y="3128963"/>
          <p14:tracePt t="28495" x="5932488" y="3128963"/>
          <p14:tracePt t="28503" x="5983288" y="3128963"/>
          <p14:tracePt t="28511" x="6034088" y="3128963"/>
          <p14:tracePt t="28521" x="6070600" y="3128963"/>
          <p14:tracePt t="28538" x="6134100" y="3128963"/>
          <p14:tracePt t="28555" x="6170613" y="3128963"/>
          <p14:tracePt t="28560" x="6183313" y="3128963"/>
          <p14:tracePt t="28575" x="6196013" y="3128963"/>
          <p14:tracePt t="28589" x="6208713" y="3128963"/>
          <p14:tracePt t="29199" x="6221413" y="3141663"/>
          <p14:tracePt t="29206" x="6246813" y="3141663"/>
          <p14:tracePt t="29215" x="6259513" y="3141663"/>
          <p14:tracePt t="29223" x="6270625" y="3141663"/>
          <p14:tracePt t="29240" x="6270625" y="3154363"/>
          <p14:tracePt t="29257" x="6283325" y="3165475"/>
          <p14:tracePt t="29415" x="6296025" y="3165475"/>
          <p14:tracePt t="29431" x="6308725" y="3165475"/>
          <p14:tracePt t="29455" x="6321425" y="3154363"/>
          <p14:tracePt t="29487" x="6334125" y="3154363"/>
          <p14:tracePt t="29663" x="6334125" y="3165475"/>
          <p14:tracePt t="29671" x="6334125" y="3190875"/>
          <p14:tracePt t="29679" x="6334125" y="3216275"/>
          <p14:tracePt t="29691" x="6334125" y="3228975"/>
          <p14:tracePt t="29707" x="6334125" y="3254375"/>
          <p14:tracePt t="29735" x="6334125" y="3267075"/>
          <p14:tracePt t="29742" x="6334125" y="3278188"/>
          <p14:tracePt t="29799" x="6346825" y="3278188"/>
          <p14:tracePt t="29808" x="6359525" y="3278188"/>
          <p14:tracePt t="29815" x="6370638" y="3278188"/>
          <p14:tracePt t="29824" x="6396038" y="3278188"/>
          <p14:tracePt t="29841" x="6459538" y="3278188"/>
          <p14:tracePt t="29858" x="6521450" y="3278188"/>
          <p14:tracePt t="29876" x="6584950" y="3278188"/>
          <p14:tracePt t="29879" x="6621463" y="3278188"/>
          <p14:tracePt t="29892" x="6646863" y="3278188"/>
          <p14:tracePt t="29895" x="6672263" y="3267075"/>
          <p14:tracePt t="29909" x="6721475" y="3254375"/>
          <p14:tracePt t="29911" x="6746875" y="3241675"/>
          <p14:tracePt t="29926" x="6784975" y="3203575"/>
          <p14:tracePt t="29942" x="6808788" y="3178175"/>
          <p14:tracePt t="29959" x="6834188" y="3165475"/>
          <p14:tracePt t="29975" x="6834188" y="3154363"/>
          <p14:tracePt t="30935" x="6821488" y="3154363"/>
          <p14:tracePt t="30944" x="6808788" y="3154363"/>
          <p14:tracePt t="30952" x="6797675" y="3154363"/>
          <p14:tracePt t="30961" x="6772275" y="3165475"/>
          <p14:tracePt t="30978" x="6746875" y="3178175"/>
          <p14:tracePt t="30995" x="6734175" y="3190875"/>
          <p14:tracePt t="30998" x="6721475" y="3203575"/>
          <p14:tracePt t="31032" x="6708775" y="3203575"/>
          <p14:tracePt t="31039" x="6708775" y="3216275"/>
          <p14:tracePt t="31095" x="6696075" y="3216275"/>
          <p14:tracePt t="31119" x="6684963" y="3216275"/>
          <p14:tracePt t="31129" x="6672263" y="3216275"/>
          <p14:tracePt t="31143" x="6659563" y="3216275"/>
          <p14:tracePt t="31160" x="6646863" y="3216275"/>
          <p14:tracePt t="31175" x="6621463" y="3216275"/>
          <p14:tracePt t="31183" x="6608763" y="3216275"/>
          <p14:tracePt t="31195" x="6596063" y="3216275"/>
          <p14:tracePt t="31212" x="6584950" y="3216275"/>
          <p14:tracePt t="31230" x="6572250" y="3216275"/>
          <p14:tracePt t="31463" x="6546850" y="3216275"/>
          <p14:tracePt t="31471" x="6534150" y="3216275"/>
          <p14:tracePt t="31480" x="6521450" y="3216275"/>
          <p14:tracePt t="31496" x="6483350" y="3228975"/>
          <p14:tracePt t="31513" x="6472238" y="3241675"/>
          <p14:tracePt t="31530" x="6459538" y="3254375"/>
          <p14:tracePt t="31591" x="6459538" y="3241675"/>
          <p14:tracePt t="31599" x="6459538" y="3216275"/>
          <p14:tracePt t="31614" x="6446838" y="3203575"/>
          <p14:tracePt t="32264" x="6446838" y="3190875"/>
          <p14:tracePt t="32270" x="6446838" y="3178175"/>
          <p14:tracePt t="32281" x="6446838" y="3165475"/>
          <p14:tracePt t="32299" x="6446838" y="3154363"/>
          <p14:tracePt t="32315" x="6446838" y="3141663"/>
          <p14:tracePt t="32332" x="6446838" y="3128963"/>
          <p14:tracePt t="32558" x="6434138" y="3141663"/>
          <p14:tracePt t="32566" x="6434138" y="3178175"/>
          <p14:tracePt t="32575" x="6434138" y="3190875"/>
          <p14:tracePt t="32583" x="6434138" y="3216275"/>
          <p14:tracePt t="32600" x="6421438" y="3267075"/>
          <p14:tracePt t="32616" x="6408738" y="3290888"/>
          <p14:tracePt t="32632" x="6408738" y="3328988"/>
          <p14:tracePt t="32649" x="6396038" y="3367088"/>
          <p14:tracePt t="32666" x="6396038" y="3378200"/>
          <p14:tracePt t="32682" x="6383338" y="3403600"/>
          <p14:tracePt t="32699" x="6383338" y="3416300"/>
          <p14:tracePt t="32717" x="6383338" y="3441700"/>
          <p14:tracePt t="32719" x="6370638" y="3454400"/>
          <p14:tracePt t="32896" x="6370638" y="3441700"/>
          <p14:tracePt t="32903" x="6370638" y="3416300"/>
          <p14:tracePt t="32917" x="6370638" y="3390900"/>
          <p14:tracePt t="32920" x="6370638" y="3367088"/>
          <p14:tracePt t="32934" x="6370638" y="3328988"/>
          <p14:tracePt t="32950" x="6370638" y="3290888"/>
          <p14:tracePt t="32967" x="6370638" y="3267075"/>
          <p14:tracePt t="32984" x="6370638" y="3241675"/>
          <p14:tracePt t="33000" x="6370638" y="3228975"/>
          <p14:tracePt t="33016" x="6370638" y="3216275"/>
          <p14:tracePt t="33033" x="6370638" y="3203575"/>
          <p14:tracePt t="33050" x="6370638" y="3190875"/>
          <p14:tracePt t="33067" x="6370638" y="3178175"/>
          <p14:tracePt t="33084" x="6370638" y="3165475"/>
          <p14:tracePt t="33088" x="6370638" y="3154363"/>
          <p14:tracePt t="33303" x="6370638" y="3165475"/>
          <p14:tracePt t="33399" x="6396038" y="3165475"/>
          <p14:tracePt t="33415" x="6408738" y="3165475"/>
          <p14:tracePt t="33431" x="6421438" y="3165475"/>
          <p14:tracePt t="33440" x="6421438" y="3154363"/>
          <p14:tracePt t="33452" x="6421438" y="3141663"/>
          <p14:tracePt t="33471" x="6434138" y="3141663"/>
          <p14:tracePt t="33486" x="6446838" y="3128963"/>
          <p14:tracePt t="33983" x="6483350" y="3165475"/>
          <p14:tracePt t="33990" x="6508750" y="3216275"/>
          <p14:tracePt t="34003" x="6546850" y="3278188"/>
          <p14:tracePt t="34020" x="6608763" y="3390900"/>
          <p14:tracePt t="34023" x="6621463" y="3454400"/>
          <p14:tracePt t="34037" x="6621463" y="3503613"/>
          <p14:tracePt t="34040" x="6621463" y="3529013"/>
          <p14:tracePt t="34053" x="6621463" y="3554413"/>
          <p14:tracePt t="34056" x="6621463" y="3567113"/>
          <p14:tracePt t="34070" x="6621463" y="3590925"/>
          <p14:tracePt t="34087" x="6621463" y="3603625"/>
          <p14:tracePt t="34103" x="6621463" y="3616325"/>
          <p14:tracePt t="34343" x="6608763" y="3616325"/>
          <p14:tracePt t="34351" x="6608763" y="3603625"/>
          <p14:tracePt t="34359" x="6608763" y="3590925"/>
          <p14:tracePt t="34370" x="6596063" y="3567113"/>
          <p14:tracePt t="34388" x="6596063" y="3529013"/>
          <p14:tracePt t="34391" x="6596063" y="3503613"/>
          <p14:tracePt t="34404" x="6596063" y="3479800"/>
          <p14:tracePt t="34407" x="6596063" y="3467100"/>
          <p14:tracePt t="34420" x="6596063" y="3441700"/>
          <p14:tracePt t="34423" x="6596063" y="3416300"/>
          <p14:tracePt t="34438" x="6596063" y="3367088"/>
          <p14:tracePt t="34454" x="6608763" y="3303588"/>
          <p14:tracePt t="34471" x="6621463" y="3267075"/>
          <p14:tracePt t="34487" x="6634163" y="3203575"/>
          <p14:tracePt t="34504" x="6672263" y="3154363"/>
          <p14:tracePt t="34520" x="6684963" y="3103563"/>
          <p14:tracePt t="34537" x="6708775" y="3054350"/>
          <p14:tracePt t="34554" x="6721475" y="3016250"/>
          <p14:tracePt t="34571" x="6734175" y="2978150"/>
          <p14:tracePt t="34587" x="6746875" y="2965450"/>
          <p14:tracePt t="34590" x="6759575" y="2952750"/>
          <p14:tracePt t="34605" x="6759575" y="2941638"/>
          <p14:tracePt t="34622" x="6772275" y="2928938"/>
          <p14:tracePt t="34863" x="6772275" y="2941638"/>
          <p14:tracePt t="34871" x="6772275" y="2978150"/>
          <p14:tracePt t="34880" x="6772275" y="3016250"/>
          <p14:tracePt t="34891" x="6772275" y="3041650"/>
          <p14:tracePt t="34905" x="6772275" y="3103563"/>
          <p14:tracePt t="34921" x="6772275" y="3165475"/>
          <p14:tracePt t="34939" x="6772275" y="3190875"/>
          <p14:tracePt t="34957" x="6772275" y="3203575"/>
          <p14:tracePt t="35143" x="6784975" y="3203575"/>
          <p14:tracePt t="35159" x="6784975" y="3178175"/>
          <p14:tracePt t="35167" x="6797675" y="3154363"/>
          <p14:tracePt t="35174" x="6808788" y="3141663"/>
          <p14:tracePt t="35190" x="6808788" y="3103563"/>
          <p14:tracePt t="35206" x="6821488" y="3078163"/>
          <p14:tracePt t="35222" x="6834188" y="3065463"/>
          <p14:tracePt t="35431" x="6834188" y="3078163"/>
          <p14:tracePt t="35440" x="6834188" y="3090863"/>
          <p14:tracePt t="35447" x="6834188" y="3103563"/>
          <p14:tracePt t="35463" x="6834188" y="3116263"/>
          <p14:tracePt t="35479" x="6834188" y="3128963"/>
          <p14:tracePt t="35495" x="6834188" y="3141663"/>
          <p14:tracePt t="35543" x="6834188" y="3154363"/>
          <p14:tracePt t="36143" x="6846888" y="3154363"/>
          <p14:tracePt t="36151" x="6897688" y="3154363"/>
          <p14:tracePt t="36159" x="6985000" y="3154363"/>
          <p14:tracePt t="36175" x="7172325" y="3154363"/>
          <p14:tracePt t="36192" x="7359650" y="3154363"/>
          <p14:tracePt t="36208" x="7597775" y="3128963"/>
          <p14:tracePt t="36225" x="7797800" y="3090863"/>
          <p14:tracePt t="36242" x="8023225" y="3054350"/>
          <p14:tracePt t="36259" x="8199438" y="3003550"/>
          <p14:tracePt t="36275" x="8348663" y="2952750"/>
          <p14:tracePt t="36278" x="8399463" y="2941638"/>
          <p14:tracePt t="36292" x="8424863" y="2928938"/>
          <p14:tracePt t="36295" x="8448675" y="2928938"/>
          <p14:tracePt t="36309" x="8474075" y="2928938"/>
          <p14:tracePt t="36311" x="8499475" y="2928938"/>
          <p14:tracePt t="36326" x="8512175" y="2928938"/>
          <p14:tracePt t="36351" x="8524875" y="2928938"/>
          <p14:tracePt t="36455" x="8537575" y="2928938"/>
          <p14:tracePt t="36463" x="8548688" y="2928938"/>
          <p14:tracePt t="36477" x="8561388" y="2928938"/>
          <p14:tracePt t="36493" x="8574088" y="2928938"/>
          <p14:tracePt t="36496" x="8586788" y="2928938"/>
          <p14:tracePt t="36511" x="8599488" y="2916238"/>
          <p14:tracePt t="36527" x="8624888" y="2903538"/>
          <p14:tracePt t="36543" x="8661400" y="2903538"/>
          <p14:tracePt t="36560" x="8712200" y="2903538"/>
          <p14:tracePt t="36577" x="8750300" y="2903538"/>
          <p14:tracePt t="36592" x="8824913" y="2890838"/>
          <p14:tracePt t="36609" x="8886825" y="2878138"/>
          <p14:tracePt t="36627" x="8963025" y="2816225"/>
          <p14:tracePt t="36643" x="8999538" y="2752725"/>
          <p14:tracePt t="36660" x="9037638" y="2665413"/>
          <p14:tracePt t="36663" x="9050338" y="2627313"/>
          <p14:tracePt t="36677" x="9063038" y="2603500"/>
          <p14:tracePt t="36680" x="9063038" y="2578100"/>
          <p14:tracePt t="36694" x="9063038" y="2527300"/>
          <p14:tracePt t="36710" x="9063038" y="2503488"/>
          <p14:tracePt t="36727" x="9063038" y="2490788"/>
          <p14:tracePt t="36743" x="9063038" y="2478088"/>
          <p14:tracePt t="36775" x="9063038" y="2465388"/>
          <p14:tracePt t="36782" x="9063038" y="2452688"/>
          <p14:tracePt t="36793" x="9063038" y="2439988"/>
          <p14:tracePt t="36809" x="9037638" y="2403475"/>
          <p14:tracePt t="36827" x="8999538" y="2378075"/>
          <p14:tracePt t="36830" x="8975725" y="2352675"/>
          <p14:tracePt t="36844" x="8950325" y="2339975"/>
          <p14:tracePt t="36847" x="8924925" y="2303463"/>
          <p14:tracePt t="36860" x="8899525" y="2290763"/>
          <p14:tracePt t="36863" x="8874125" y="2278063"/>
          <p14:tracePt t="36877" x="8850313" y="2265363"/>
          <p14:tracePt t="36879" x="8824913" y="2239963"/>
          <p14:tracePt t="36895" x="8799513" y="2239963"/>
          <p14:tracePt t="36910" x="8774113" y="2214563"/>
          <p14:tracePt t="36927" x="8737600" y="2214563"/>
          <p14:tracePt t="36945" x="8699500" y="2214563"/>
          <p14:tracePt t="36961" x="8637588" y="2214563"/>
          <p14:tracePt t="36977" x="8586788" y="2214563"/>
          <p14:tracePt t="36994" x="8499475" y="2214563"/>
          <p14:tracePt t="37012" x="8386763" y="2239963"/>
          <p14:tracePt t="37029" x="8286750" y="2265363"/>
          <p14:tracePt t="37032" x="8212138" y="2290763"/>
          <p14:tracePt t="37046" x="8099425" y="2327275"/>
          <p14:tracePt t="37062" x="8035925" y="2352675"/>
          <p14:tracePt t="37064" x="7999413" y="2390775"/>
          <p14:tracePt t="37079" x="7948613" y="2414588"/>
          <p14:tracePt t="37081" x="7923213" y="2439988"/>
          <p14:tracePt t="37096" x="7886700" y="2516188"/>
          <p14:tracePt t="37112" x="7823200" y="2603500"/>
          <p14:tracePt t="37130" x="7773988" y="2716213"/>
          <p14:tracePt t="37146" x="7735888" y="2828925"/>
          <p14:tracePt t="37162" x="7710488" y="2941638"/>
          <p14:tracePt t="37178" x="7697788" y="3028950"/>
          <p14:tracePt t="37195" x="7685088" y="3090863"/>
          <p14:tracePt t="37199" x="7673975" y="3116263"/>
          <p14:tracePt t="37212" x="7673975" y="3141663"/>
          <p14:tracePt t="37229" x="7673975" y="3165475"/>
          <p14:tracePt t="37231" x="7673975" y="3178175"/>
          <p14:tracePt t="37246" x="7673975" y="3190875"/>
          <p14:tracePt t="37249" x="7673975" y="3203575"/>
          <p14:tracePt t="37263" x="7710488" y="3241675"/>
          <p14:tracePt t="37279" x="7773988" y="3278188"/>
          <p14:tracePt t="37295" x="7897813" y="3303588"/>
          <p14:tracePt t="37311" x="8061325" y="3341688"/>
          <p14:tracePt t="37328" x="8235950" y="3354388"/>
          <p14:tracePt t="37344" x="8424863" y="3367088"/>
          <p14:tracePt t="37361" x="8548688" y="3367088"/>
          <p14:tracePt t="37378" x="8650288" y="3354388"/>
          <p14:tracePt t="37396" x="8712200" y="3328988"/>
          <p14:tracePt t="37399" x="8737600" y="3316288"/>
          <p14:tracePt t="37412" x="8750300" y="3278188"/>
          <p14:tracePt t="37416" x="8774113" y="3254375"/>
          <p14:tracePt t="37429" x="8774113" y="3241675"/>
          <p14:tracePt t="37431" x="8786813" y="3216275"/>
          <p14:tracePt t="37446" x="8812213" y="3154363"/>
          <p14:tracePt t="37462" x="8812213" y="3090863"/>
          <p14:tracePt t="37479" x="8812213" y="3041650"/>
          <p14:tracePt t="37495" x="8812213" y="2978150"/>
          <p14:tracePt t="37512" x="8812213" y="2916238"/>
          <p14:tracePt t="37528" x="8812213" y="2852738"/>
          <p14:tracePt t="37545" x="8812213" y="2828925"/>
          <p14:tracePt t="37562" x="8812213" y="2816225"/>
          <p14:tracePt t="37578" x="8812213" y="2803525"/>
          <p14:tracePt t="37695" x="8786813" y="2803525"/>
          <p14:tracePt t="37703" x="8774113" y="2803525"/>
          <p14:tracePt t="37712" x="8763000" y="2803525"/>
          <p14:tracePt t="37728" x="8724900" y="2803525"/>
          <p14:tracePt t="37745" x="8661400" y="2803525"/>
          <p14:tracePt t="37762" x="8612188" y="2803525"/>
          <p14:tracePt t="37779" x="8561388" y="2816225"/>
          <p14:tracePt t="37782" x="8524875" y="2828925"/>
          <p14:tracePt t="37796" x="8499475" y="2840038"/>
          <p14:tracePt t="37799" x="8474075" y="2840038"/>
          <p14:tracePt t="37813" x="8461375" y="2852738"/>
          <p14:tracePt t="37815" x="8435975" y="2865438"/>
          <p14:tracePt t="37830" x="8412163" y="2890838"/>
          <p14:tracePt t="37846" x="8399463" y="2916238"/>
          <p14:tracePt t="37863" x="8399463" y="2928938"/>
          <p14:tracePt t="37880" x="8386763" y="2941638"/>
          <p14:tracePt t="37896" x="8386763" y="2952750"/>
          <p14:tracePt t="38111" x="8386763" y="2965450"/>
          <p14:tracePt t="38127" x="8399463" y="2965450"/>
          <p14:tracePt t="38143" x="8412163" y="2965450"/>
          <p14:tracePt t="38159" x="8424863" y="2965450"/>
          <p14:tracePt t="38184" x="8435975" y="2965450"/>
          <p14:tracePt t="38191" x="8448675" y="2965450"/>
          <p14:tracePt t="38207" x="8461375" y="2965450"/>
          <p14:tracePt t="38214" x="8486775" y="2965450"/>
          <p14:tracePt t="38231" x="8512175" y="2965450"/>
          <p14:tracePt t="38247" x="8524875" y="2978150"/>
          <p14:tracePt t="38264" x="8548688" y="2990850"/>
          <p14:tracePt t="38281" x="8561388" y="3003550"/>
          <p14:tracePt t="38297" x="8574088" y="3016250"/>
          <p14:tracePt t="38314" x="8586788" y="3028950"/>
          <p14:tracePt t="38331" x="8599488" y="3041650"/>
          <p14:tracePt t="38359" x="8599488" y="3054350"/>
          <p14:tracePt t="38399" x="8599488" y="3065463"/>
          <p14:tracePt t="38447" x="8599488" y="3078163"/>
          <p14:tracePt t="39295" x="8599488" y="3090863"/>
          <p14:tracePt t="39302" x="8586788" y="3090863"/>
          <p14:tracePt t="39317" x="8561388" y="3103563"/>
          <p14:tracePt t="39319" x="8548688" y="3116263"/>
          <p14:tracePt t="39334" x="8512175" y="3128963"/>
          <p14:tracePt t="39350" x="8461375" y="3154363"/>
          <p14:tracePt t="39367" x="8386763" y="3154363"/>
          <p14:tracePt t="39383" x="8248650" y="3165475"/>
          <p14:tracePt t="39400" x="8086725" y="3165475"/>
          <p14:tracePt t="39416" x="7874000" y="3190875"/>
          <p14:tracePt t="39433" x="7597775" y="3241675"/>
          <p14:tracePt t="39450" x="7335838" y="3290888"/>
          <p14:tracePt t="39467" x="7097713" y="3328988"/>
          <p14:tracePt t="39470" x="6972300" y="3341688"/>
          <p14:tracePt t="39484" x="6872288" y="3367088"/>
          <p14:tracePt t="39487" x="6772275" y="3390900"/>
          <p14:tracePt t="39501" x="6659563" y="3429000"/>
          <p14:tracePt t="39503" x="6559550" y="3441700"/>
          <p14:tracePt t="39517" x="6459538" y="3454400"/>
          <p14:tracePt t="39519" x="6370638" y="3479800"/>
          <p14:tracePt t="39534" x="6183313" y="3529013"/>
          <p14:tracePt t="39551" x="5932488" y="3579813"/>
          <p14:tracePt t="39567" x="5719763" y="3629025"/>
          <p14:tracePt t="39584" x="5445125" y="3703638"/>
          <p14:tracePt t="39600" x="5181600" y="3779838"/>
          <p14:tracePt t="39617" x="4894263" y="3867150"/>
          <p14:tracePt t="39634" x="4643438" y="3929063"/>
          <p14:tracePt t="39650" x="4443413" y="3992563"/>
          <p14:tracePt t="39667" x="4305300" y="4029075"/>
          <p14:tracePt t="39670" x="4243388" y="4054475"/>
          <p14:tracePt t="39685" x="4205288" y="4067175"/>
          <p14:tracePt t="39687" x="4168775" y="4067175"/>
          <p14:tracePt t="39702" x="4092575" y="4079875"/>
          <p14:tracePt t="39718" x="3992563" y="4079875"/>
          <p14:tracePt t="39736" x="3892550" y="4079875"/>
          <p14:tracePt t="39751" x="3767138" y="4079875"/>
          <p14:tracePt t="39768" x="3630613" y="4092575"/>
          <p14:tracePt t="39784" x="3517900" y="4105275"/>
          <p14:tracePt t="39801" x="3405188" y="4105275"/>
          <p14:tracePt t="39818" x="3305175" y="4105275"/>
          <p14:tracePt t="39835" x="3228975" y="4105275"/>
          <p14:tracePt t="39851" x="3154363" y="4105275"/>
          <p14:tracePt t="39854" x="3116263" y="4105275"/>
          <p14:tracePt t="39868" x="3092450" y="4105275"/>
          <p14:tracePt t="39871" x="3054350" y="4105275"/>
          <p14:tracePt t="39885" x="3028950" y="4105275"/>
          <p14:tracePt t="39887" x="3016250" y="4105275"/>
          <p14:tracePt t="39902" x="2979738" y="4105275"/>
          <p14:tracePt t="39918" x="2954338" y="4105275"/>
          <p14:tracePt t="39935" x="2941638" y="4105275"/>
          <p14:tracePt t="40015" x="2941638" y="4092575"/>
          <p14:tracePt t="40023" x="2954338" y="4079875"/>
          <p14:tracePt t="40034" x="2992438" y="4041775"/>
          <p14:tracePt t="40053" x="3141663" y="3992563"/>
          <p14:tracePt t="40055" x="3254375" y="3941763"/>
          <p14:tracePt t="40069" x="3379788" y="3905250"/>
          <p14:tracePt t="40071" x="3505200" y="3879850"/>
          <p14:tracePt t="40086" x="3743325" y="3829050"/>
          <p14:tracePt t="40104" x="4005263" y="3767138"/>
          <p14:tracePt t="40119" x="4256088" y="3716338"/>
          <p14:tracePt t="40136" x="4456113" y="3667125"/>
          <p14:tracePt t="40152" x="4619625" y="3616325"/>
          <p14:tracePt t="40169" x="4706938" y="3590925"/>
          <p14:tracePt t="40185" x="4732338" y="3579813"/>
          <p14:tracePt t="40202" x="4743450" y="3579813"/>
          <p14:tracePt t="40255" x="4756150" y="3567113"/>
          <p14:tracePt t="40263" x="4768850" y="3554413"/>
          <p14:tracePt t="40279" x="4768850" y="3541713"/>
          <p14:tracePt t="40286" x="4768850" y="3516313"/>
          <p14:tracePt t="40303" x="4768850" y="3490913"/>
          <p14:tracePt t="40320" x="4768850" y="3441700"/>
          <p14:tracePt t="40336" x="4768850" y="3403600"/>
          <p14:tracePt t="40352" x="4768850" y="3367088"/>
          <p14:tracePt t="40369" x="4768850" y="3354388"/>
          <p14:tracePt t="40423" x="4768850" y="3341688"/>
          <p14:tracePt t="40447" x="4768850" y="3328988"/>
          <p14:tracePt t="40455" x="4768850" y="3316288"/>
          <p14:tracePt t="40567" x="4743450" y="3316288"/>
          <p14:tracePt t="40575" x="4706938" y="3316288"/>
          <p14:tracePt t="40586" x="4643438" y="3316288"/>
          <p14:tracePt t="40603" x="4468813" y="3316288"/>
          <p14:tracePt t="40606" x="4356100" y="3354388"/>
          <p14:tracePt t="40620" x="4230688" y="3390900"/>
          <p14:tracePt t="40623" x="4117975" y="3429000"/>
          <p14:tracePt t="40637" x="3992563" y="3467100"/>
          <p14:tracePt t="40639" x="3867150" y="3503613"/>
          <p14:tracePt t="40655" x="3643313" y="3603625"/>
          <p14:tracePt t="40672" x="3479800" y="3679825"/>
          <p14:tracePt t="40687" x="3379788" y="3754438"/>
          <p14:tracePt t="40704" x="3279775" y="3816350"/>
          <p14:tracePt t="40720" x="3205163" y="3879850"/>
          <p14:tracePt t="40737" x="3154363" y="3916363"/>
          <p14:tracePt t="40754" x="3116263" y="3954463"/>
          <p14:tracePt t="40770" x="3092450" y="3967163"/>
          <p14:tracePt t="40787" x="3054350" y="3979863"/>
          <p14:tracePt t="40792" x="3041650" y="3979863"/>
          <p14:tracePt t="40804" x="3016250" y="3992563"/>
          <p14:tracePt t="40807" x="2979738" y="4005263"/>
          <p14:tracePt t="40821" x="2941638" y="4005263"/>
          <p14:tracePt t="40823" x="2903538" y="4017963"/>
          <p14:tracePt t="40838" x="2803525" y="4029075"/>
          <p14:tracePt t="40854" x="2628900" y="4041775"/>
          <p14:tracePt t="40871" x="2441575" y="4054475"/>
          <p14:tracePt t="40887" x="2252663" y="4067175"/>
          <p14:tracePt t="40904" x="2103438" y="4067175"/>
          <p14:tracePt t="40921" x="2014538" y="4079875"/>
          <p14:tracePt t="40937" x="1978025" y="4092575"/>
          <p14:tracePt t="40954" x="1952625" y="4092575"/>
          <p14:tracePt t="40983" x="1939925" y="4092575"/>
          <p14:tracePt t="41071" x="1927225" y="4092575"/>
          <p14:tracePt t="41087" x="1927225" y="4079875"/>
          <p14:tracePt t="41127" x="1927225" y="4067175"/>
          <p14:tracePt t="41135" x="1927225" y="4054475"/>
          <p14:tracePt t="41151" x="1927225" y="4041775"/>
          <p14:tracePt t="41295" x="1939925" y="4029075"/>
          <p14:tracePt t="41311" x="1952625" y="4029075"/>
          <p14:tracePt t="41319" x="1965325" y="4029075"/>
          <p14:tracePt t="41327" x="1978025" y="4029075"/>
          <p14:tracePt t="41338" x="1990725" y="4029075"/>
          <p14:tracePt t="41355" x="2014538" y="4029075"/>
          <p14:tracePt t="41360" x="2027238" y="4029075"/>
          <p14:tracePt t="41372" x="2039938" y="4029075"/>
          <p14:tracePt t="41375" x="2065338" y="4029075"/>
          <p14:tracePt t="41390" x="2078038" y="4029075"/>
          <p14:tracePt t="41406" x="2103438" y="4029075"/>
          <p14:tracePt t="41431" x="2116138" y="4029075"/>
          <p14:tracePt t="41447" x="2127250" y="4029075"/>
          <p14:tracePt t="41455" x="2152650" y="4029075"/>
          <p14:tracePt t="41472" x="2178050" y="4029075"/>
          <p14:tracePt t="41488" x="2216150" y="4029075"/>
          <p14:tracePt t="41505" x="2228850" y="4029075"/>
          <p14:tracePt t="41522" x="2239963" y="4029075"/>
          <p14:tracePt t="41539" x="2252663" y="4029075"/>
          <p14:tracePt t="41559" x="2265363" y="4029075"/>
          <p14:tracePt t="41574" x="2290763" y="4029075"/>
          <p14:tracePt t="41590" x="2303463" y="4029075"/>
          <p14:tracePt t="41607" x="2316163" y="4029075"/>
          <p14:tracePt t="41623" x="2339975" y="4029075"/>
          <p14:tracePt t="41640" x="2352675" y="4029075"/>
          <p14:tracePt t="41656" x="2390775" y="4029075"/>
          <p14:tracePt t="41672" x="2428875" y="4029075"/>
          <p14:tracePt t="41689" x="2503488" y="4029075"/>
          <p14:tracePt t="41706" x="2565400" y="4029075"/>
          <p14:tracePt t="41723" x="2603500" y="4029075"/>
          <p14:tracePt t="41727" x="2616200" y="4029075"/>
          <p14:tracePt t="41741" x="2641600" y="4029075"/>
          <p14:tracePt t="41757" x="2654300" y="4029075"/>
          <p14:tracePt t="41774" x="2667000" y="4029075"/>
          <p14:tracePt t="41791" x="2678113" y="4029075"/>
          <p14:tracePt t="41807" x="2690813" y="4029075"/>
          <p14:tracePt t="41894" x="2703513" y="4029075"/>
          <p14:tracePt t="41903" x="2716213" y="4029075"/>
          <p14:tracePt t="41911" x="2728913" y="4029075"/>
          <p14:tracePt t="41923" x="2754313" y="4029075"/>
          <p14:tracePt t="41926" x="2778125" y="4029075"/>
          <p14:tracePt t="41940" x="2790825" y="4029075"/>
          <p14:tracePt t="41943" x="2816225" y="4029075"/>
          <p14:tracePt t="41958" x="2854325" y="4029075"/>
          <p14:tracePt t="41973" x="2879725" y="4029075"/>
          <p14:tracePt t="41975" x="2903538" y="4029075"/>
          <p14:tracePt t="41990" x="2928938" y="4029075"/>
          <p14:tracePt t="41993" x="2941638" y="4029075"/>
          <p14:tracePt t="42008" x="2979738" y="4029075"/>
          <p14:tracePt t="42025" x="2992438" y="4029075"/>
          <p14:tracePt t="42028" x="3016250" y="4029075"/>
          <p14:tracePt t="42042" x="3067050" y="4029075"/>
          <p14:tracePt t="42058" x="3116263" y="4029075"/>
          <p14:tracePt t="42075" x="3154363" y="4029075"/>
          <p14:tracePt t="42092" x="3205163" y="4029075"/>
          <p14:tracePt t="42096" x="3228975" y="4029075"/>
          <p14:tracePt t="42109" x="3254375" y="4029075"/>
          <p14:tracePt t="42112" x="3267075" y="4029075"/>
          <p14:tracePt t="42125" x="3292475" y="4029075"/>
          <p14:tracePt t="42128" x="3305175" y="4029075"/>
          <p14:tracePt t="42143" x="3317875" y="4029075"/>
          <p14:tracePt t="42145" x="3341688" y="4029075"/>
          <p14:tracePt t="42159" x="3367088" y="4041775"/>
          <p14:tracePt t="42175" x="3405188" y="4054475"/>
          <p14:tracePt t="42192" x="3479800" y="4054475"/>
          <p14:tracePt t="42209" x="3530600" y="4054475"/>
          <p14:tracePt t="42225" x="3579813" y="4054475"/>
          <p14:tracePt t="42242" x="3643313" y="4054475"/>
          <p14:tracePt t="42259" x="3667125" y="4054475"/>
          <p14:tracePt t="42276" x="3705225" y="4054475"/>
          <p14:tracePt t="42415" x="3717925" y="4054475"/>
          <p14:tracePt t="42431" x="3730625" y="4054475"/>
          <p14:tracePt t="42439" x="3743325" y="4054475"/>
          <p14:tracePt t="42448" x="3756025" y="4041775"/>
          <p14:tracePt t="42463" x="3767138" y="4029075"/>
          <p14:tracePt t="43166" x="3779838" y="4029075"/>
          <p14:tracePt t="43177" x="3817938" y="4041775"/>
          <p14:tracePt t="43186" x="3879850" y="4067175"/>
          <p14:tracePt t="43194" x="3956050" y="4092575"/>
          <p14:tracePt t="43211" x="4143375" y="4105275"/>
          <p14:tracePt t="43214" x="4217988" y="4105275"/>
          <p14:tracePt t="43229" x="4294188" y="4105275"/>
          <p14:tracePt t="43232" x="4343400" y="4105275"/>
          <p14:tracePt t="43245" x="4394200" y="4117975"/>
          <p14:tracePt t="43248" x="4456113" y="4129088"/>
          <p14:tracePt t="43262" x="4530725" y="4129088"/>
          <p14:tracePt t="43279" x="4594225" y="4129088"/>
          <p14:tracePt t="43296" x="4643438" y="4129088"/>
          <p14:tracePt t="43311" x="4668838" y="4129088"/>
          <p14:tracePt t="43328" x="4756150" y="4129088"/>
          <p14:tracePt t="43345" x="4832350" y="4117975"/>
          <p14:tracePt t="43362" x="4919663" y="4105275"/>
          <p14:tracePt t="43378" x="5006975" y="4092575"/>
          <p14:tracePt t="43395" x="5094288" y="4079875"/>
          <p14:tracePt t="43398" x="5132388" y="4067175"/>
          <p14:tracePt t="43412" x="5170488" y="4067175"/>
          <p14:tracePt t="43414" x="5194300" y="4067175"/>
          <p14:tracePt t="43429" x="5219700" y="4067175"/>
          <p14:tracePt t="43431" x="5232400" y="4067175"/>
          <p14:tracePt t="43446" x="5245100" y="4067175"/>
          <p14:tracePt t="43463" x="5257800" y="4067175"/>
          <p14:tracePt t="43480" x="5270500" y="4067175"/>
          <p14:tracePt t="43631" x="5257800" y="4067175"/>
          <p14:tracePt t="43639" x="5245100" y="4067175"/>
          <p14:tracePt t="43646" x="5219700" y="4067175"/>
          <p14:tracePt t="43662" x="5194300" y="4067175"/>
          <p14:tracePt t="43679" x="5181600" y="4067175"/>
          <p14:tracePt t="43695" x="5170488" y="4067175"/>
          <p14:tracePt t="43759" x="5219700" y="4067175"/>
          <p14:tracePt t="43767" x="5319713" y="4067175"/>
          <p14:tracePt t="43778" x="5470525" y="4067175"/>
          <p14:tracePt t="43796" x="5945188" y="4067175"/>
          <p14:tracePt t="43800" x="6259513" y="4067175"/>
          <p14:tracePt t="43812" x="6559550" y="4067175"/>
          <p14:tracePt t="43814" x="6872288" y="4067175"/>
          <p14:tracePt t="43829" x="7185025" y="4067175"/>
          <p14:tracePt t="43831" x="7423150" y="4067175"/>
          <p14:tracePt t="43846" x="7697788" y="4067175"/>
          <p14:tracePt t="43862" x="7823200" y="4067175"/>
          <p14:tracePt t="43879" x="7861300" y="4067175"/>
          <p14:tracePt t="44671" x="7848600" y="4067175"/>
          <p14:tracePt t="44679" x="7810500" y="4067175"/>
          <p14:tracePt t="44687" x="7773988" y="4067175"/>
          <p14:tracePt t="44697" x="7723188" y="4067175"/>
          <p14:tracePt t="44714" x="7635875" y="4067175"/>
          <p14:tracePt t="44731" x="7572375" y="4067175"/>
          <p14:tracePt t="44734" x="7535863" y="4067175"/>
          <p14:tracePt t="44748" x="7510463" y="4067175"/>
          <p14:tracePt t="44751" x="7497763" y="4067175"/>
          <p14:tracePt t="44765" x="7485063" y="4067175"/>
          <p14:tracePt t="44767" x="7459663" y="4067175"/>
          <p14:tracePt t="44781" x="7448550" y="4067175"/>
          <p14:tracePt t="44783" x="7435850" y="4067175"/>
          <p14:tracePt t="44799" x="7397750" y="4067175"/>
          <p14:tracePt t="44814" x="7348538" y="4067175"/>
          <p14:tracePt t="44831" x="7272338" y="4067175"/>
          <p14:tracePt t="44848" x="7197725" y="4067175"/>
          <p14:tracePt t="44864" x="7134225" y="4067175"/>
          <p14:tracePt t="44880" x="7085013" y="4067175"/>
          <p14:tracePt t="44898" x="7034213" y="4067175"/>
          <p14:tracePt t="44905" x="7021513" y="4067175"/>
          <p14:tracePt t="44914" x="6997700" y="4067175"/>
          <p14:tracePt t="44931" x="6946900" y="4067175"/>
          <p14:tracePt t="44935" x="6921500" y="4067175"/>
          <p14:tracePt t="44948" x="6884988" y="4067175"/>
          <p14:tracePt t="44950" x="6834188" y="4067175"/>
          <p14:tracePt t="44965" x="6784975" y="4067175"/>
          <p14:tracePt t="44967" x="6734175" y="4067175"/>
          <p14:tracePt t="44983" x="6646863" y="4067175"/>
          <p14:tracePt t="44999" x="6572250" y="4067175"/>
          <p14:tracePt t="45015" x="6472238" y="4067175"/>
          <p14:tracePt t="45031" x="6408738" y="4067175"/>
          <p14:tracePt t="45049" x="6346825" y="4067175"/>
          <p14:tracePt t="45064" x="6259513" y="4067175"/>
          <p14:tracePt t="45081" x="6183313" y="4067175"/>
          <p14:tracePt t="45098" x="6108700" y="4067175"/>
          <p14:tracePt t="45115" x="6034088" y="4067175"/>
          <p14:tracePt t="45119" x="5995988" y="4067175"/>
          <p14:tracePt t="45131" x="5957888" y="4067175"/>
          <p14:tracePt t="45134" x="5932488" y="4067175"/>
          <p14:tracePt t="45149" x="5908675" y="4067175"/>
          <p14:tracePt t="45151" x="5870575" y="4067175"/>
          <p14:tracePt t="45166" x="5795963" y="4067175"/>
          <p14:tracePt t="45182" x="5719763" y="4067175"/>
          <p14:tracePt t="45199" x="5657850" y="4067175"/>
          <p14:tracePt t="45215" x="5595938" y="4067175"/>
          <p14:tracePt t="45232" x="5545138" y="4067175"/>
          <p14:tracePt t="45249" x="5507038" y="4067175"/>
          <p14:tracePt t="45271" x="5495925" y="4067175"/>
          <p14:tracePt t="45357" x="5495925" y="4054475"/>
          <p14:tracePt t="45365" x="5507038" y="4041775"/>
          <p14:tracePt t="45373" x="5532438" y="4041775"/>
          <p14:tracePt t="45381" x="5570538" y="4041775"/>
          <p14:tracePt t="45398" x="5683250" y="4017963"/>
          <p14:tracePt t="45415" x="5832475" y="3992563"/>
          <p14:tracePt t="45430" x="5995988" y="3967163"/>
          <p14:tracePt t="45448" x="6170613" y="3954463"/>
          <p14:tracePt t="45466" x="6296025" y="3929063"/>
          <p14:tracePt t="45483" x="6359525" y="3929063"/>
          <p14:tracePt t="45487" x="6370638" y="3929063"/>
          <p14:tracePt t="45499" x="6383338" y="3929063"/>
          <p14:tracePt t="45871" x="6421438" y="3929063"/>
          <p14:tracePt t="45879" x="6483350" y="3929063"/>
          <p14:tracePt t="45887" x="6559550" y="3929063"/>
          <p14:tracePt t="45901" x="6621463" y="3929063"/>
          <p14:tracePt t="45903" x="6684963" y="3929063"/>
          <p14:tracePt t="45918" x="6797675" y="3941763"/>
          <p14:tracePt t="45934" x="6859588" y="3954463"/>
          <p14:tracePt t="45951" x="6884988" y="3954463"/>
          <p14:tracePt t="45967" x="6897688" y="3979863"/>
          <p14:tracePt t="46326" x="6872288" y="3979863"/>
          <p14:tracePt t="46334" x="6846888" y="3979863"/>
          <p14:tracePt t="46343" x="6834188" y="3979863"/>
          <p14:tracePt t="46351" x="6808788" y="3967163"/>
          <p14:tracePt t="46368" x="6797675" y="3967163"/>
          <p14:tracePt t="46384" x="6772275" y="3967163"/>
          <p14:tracePt t="46407" x="6759575" y="3967163"/>
          <p14:tracePt t="46943" x="6784975" y="3941763"/>
          <p14:tracePt t="46951" x="6808788" y="3929063"/>
          <p14:tracePt t="46959" x="6821488" y="3916363"/>
          <p14:tracePt t="46970" x="6834188" y="3916363"/>
          <p14:tracePt t="46988" x="6846888" y="3905250"/>
          <p14:tracePt t="47151" x="6821488" y="3905250"/>
          <p14:tracePt t="47158" x="6797675" y="3905250"/>
          <p14:tracePt t="47172" x="6772275" y="3905250"/>
          <p14:tracePt t="47174" x="6746875" y="3905250"/>
          <p14:tracePt t="47189" x="6721475" y="3905250"/>
          <p14:tracePt t="47192" x="6696075" y="3905250"/>
          <p14:tracePt t="47205" x="6684963" y="3905250"/>
          <p14:tracePt t="47222" x="6672263" y="3905250"/>
          <p14:tracePt t="47239" x="6659563" y="3905250"/>
          <p14:tracePt t="47367" x="6684963" y="3905250"/>
          <p14:tracePt t="47375" x="6721475" y="3905250"/>
          <p14:tracePt t="47388" x="6746875" y="3905250"/>
          <p14:tracePt t="47390" x="6759575" y="3905250"/>
          <p14:tracePt t="47405" x="6772275" y="3905250"/>
          <p14:tracePt t="47407" x="6784975" y="3905250"/>
          <p14:tracePt t="47422" x="6797675" y="3905250"/>
          <p14:tracePt t="47862" x="6797675" y="3929063"/>
          <p14:tracePt t="47871" x="6797675" y="3954463"/>
          <p14:tracePt t="47879" x="6808788" y="3979863"/>
          <p14:tracePt t="47888" x="6821488" y="4005263"/>
          <p14:tracePt t="47906" x="6821488" y="4041775"/>
          <p14:tracePt t="47923" x="6821488" y="4105275"/>
          <p14:tracePt t="47939" x="6846888" y="4167188"/>
          <p14:tracePt t="47942" x="6872288" y="4230688"/>
          <p14:tracePt t="47956" x="6872288" y="4267200"/>
          <p14:tracePt t="47959" x="6884988" y="4305300"/>
          <p14:tracePt t="47973" x="6897688" y="4341813"/>
          <p14:tracePt t="47975" x="6910388" y="4367213"/>
          <p14:tracePt t="47990" x="6921500" y="4430713"/>
          <p14:tracePt t="48006" x="6946900" y="4492625"/>
          <p14:tracePt t="48023" x="6946900" y="4530725"/>
          <p14:tracePt t="48040" x="6972300" y="4554538"/>
          <p14:tracePt t="48056" x="6972300" y="4567238"/>
          <p14:tracePt t="48072" x="6985000" y="4579938"/>
          <p14:tracePt t="48091" x="6997700" y="4579938"/>
          <p14:tracePt t="48118" x="6997700" y="4592638"/>
          <p14:tracePt t="48128" x="6997700" y="4605338"/>
          <p14:tracePt t="48215" x="7010400" y="4605338"/>
          <p14:tracePt t="48231" x="7021513" y="4605338"/>
          <p14:tracePt t="48240" x="7021513" y="4618038"/>
          <p14:tracePt t="48248" x="7010400" y="4618038"/>
          <p14:tracePt t="48256" x="6946900" y="4643438"/>
          <p14:tracePt t="48273" x="6546850" y="4692650"/>
          <p14:tracePt t="48290" x="6270625" y="4730750"/>
          <p14:tracePt t="48307" x="6208713" y="4743450"/>
          <p14:tracePt t="48323" x="6196013" y="4756150"/>
          <p14:tracePt t="48606" x="6183313" y="4756150"/>
          <p14:tracePt t="48639" x="6183313" y="4743450"/>
          <p14:tracePt t="48687" x="6183313" y="4768850"/>
          <p14:tracePt t="48695" x="6183313" y="4779963"/>
          <p14:tracePt t="48707" x="6196013" y="4792663"/>
          <p14:tracePt t="48710" x="6221413" y="4818063"/>
          <p14:tracePt t="48724" x="6270625" y="4830763"/>
          <p14:tracePt t="48726" x="6308725" y="4843463"/>
          <p14:tracePt t="48741" x="6359525" y="4843463"/>
          <p14:tracePt t="48743" x="6459538" y="4843463"/>
          <p14:tracePt t="48758" x="6734175" y="4843463"/>
          <p14:tracePt t="48775" x="7110413" y="4818063"/>
          <p14:tracePt t="48792" x="7423150" y="4768850"/>
          <p14:tracePt t="48808" x="7661275" y="4730750"/>
          <p14:tracePt t="48825" x="7861300" y="4679950"/>
          <p14:tracePt t="48841" x="8099425" y="4643438"/>
          <p14:tracePt t="48858" x="8312150" y="4618038"/>
          <p14:tracePt t="48875" x="8537575" y="4592638"/>
          <p14:tracePt t="48879" x="8624888" y="4579938"/>
          <p14:tracePt t="48892" x="8712200" y="4567238"/>
          <p14:tracePt t="48895" x="8812213" y="4567238"/>
          <p14:tracePt t="48909" x="8899525" y="4554538"/>
          <p14:tracePt t="48912" x="8963025" y="4543425"/>
          <p14:tracePt t="48927" x="9050338" y="4543425"/>
          <p14:tracePt t="48943" x="9124950" y="4543425"/>
          <p14:tracePt t="48959" x="9188450" y="4530725"/>
          <p14:tracePt t="48975" x="9224963" y="4530725"/>
          <p14:tracePt t="48992" x="9237663" y="4530725"/>
          <p14:tracePt t="49008" x="9275763" y="4518025"/>
          <p14:tracePt t="49025" x="9288463" y="4505325"/>
          <p14:tracePt t="49042" x="9301163" y="4505325"/>
          <p14:tracePt t="49059" x="9312275" y="4505325"/>
          <p14:tracePt t="49096" x="9312275" y="4492625"/>
          <p14:tracePt t="49103" x="9337675" y="4492625"/>
          <p14:tracePt t="49118" x="9350375" y="4492625"/>
          <p14:tracePt t="49126" x="9375775" y="4492625"/>
          <p14:tracePt t="49143" x="9450388" y="4479925"/>
          <p14:tracePt t="49159" x="9525000" y="4454525"/>
          <p14:tracePt t="49176" x="9601200" y="4430713"/>
          <p14:tracePt t="49192" x="9688513" y="4392613"/>
          <p14:tracePt t="49209" x="9763125" y="4341813"/>
          <p14:tracePt t="49226" x="9852025" y="4292600"/>
          <p14:tracePt t="49242" x="9939338" y="4179888"/>
          <p14:tracePt t="49259" x="10026650" y="4041775"/>
          <p14:tracePt t="49262" x="10075863" y="3967163"/>
          <p14:tracePt t="49276" x="10126663" y="3892550"/>
          <p14:tracePt t="49279" x="10152063" y="3829050"/>
          <p14:tracePt t="49293" x="10188575" y="3767138"/>
          <p14:tracePt t="49295" x="10226675" y="3729038"/>
          <p14:tracePt t="49310" x="10264775" y="3667125"/>
          <p14:tracePt t="49327" x="10277475" y="3641725"/>
          <p14:tracePt t="49343" x="10288588" y="3629025"/>
          <p14:tracePt t="49462" x="10288588" y="3616325"/>
          <p14:tracePt t="49470" x="10301288" y="3616325"/>
          <p14:tracePt t="49479" x="10301288" y="3603625"/>
          <p14:tracePt t="49494" x="10313988" y="3590925"/>
          <p14:tracePt t="49510" x="10313988" y="3567113"/>
          <p14:tracePt t="49527" x="10326688" y="3541713"/>
          <p14:tracePt t="49543" x="10339388" y="3529013"/>
          <p14:tracePt t="49560" x="10377488" y="3490913"/>
          <p14:tracePt t="49576" x="10414000" y="3441700"/>
          <p14:tracePt t="49593" x="10439400" y="3390900"/>
          <p14:tracePt t="49610" x="10477500" y="3354388"/>
          <p14:tracePt t="49627" x="10514013" y="3303588"/>
          <p14:tracePt t="49631" x="10539413" y="3278188"/>
          <p14:tracePt t="49644" x="10552113" y="3254375"/>
          <p14:tracePt t="49647" x="10577513" y="3241675"/>
          <p14:tracePt t="49661" x="10577513" y="3228975"/>
          <p14:tracePt t="49663" x="10590213" y="3228975"/>
          <p14:tracePt t="49678" x="10590213" y="3216275"/>
          <p14:tracePt t="49680" x="10602913" y="3216275"/>
          <p14:tracePt t="49895" x="10614025" y="3216275"/>
          <p14:tracePt t="49902" x="10626725" y="3216275"/>
          <p14:tracePt t="49911" x="10639425" y="3216275"/>
          <p14:tracePt t="49928" x="10690225" y="3216275"/>
          <p14:tracePt t="49945" x="10752138" y="3241675"/>
          <p14:tracePt t="49960" x="10839450" y="3267075"/>
          <p14:tracePt t="49977" x="10902950" y="3290888"/>
          <p14:tracePt t="49995" x="10952163" y="3316288"/>
          <p14:tracePt t="50011" x="10977563" y="3328988"/>
          <p14:tracePt t="50014" x="11002963" y="3341688"/>
          <p14:tracePt t="50028" x="11015663" y="3341688"/>
          <p14:tracePt t="50030" x="11028363" y="3341688"/>
          <p14:tracePt t="50046" x="11041063" y="3354388"/>
          <p14:tracePt t="50062" x="11064875" y="3354388"/>
          <p14:tracePt t="50078" x="11064875" y="3367088"/>
          <p14:tracePt t="50095" x="11077575" y="3367088"/>
          <p14:tracePt t="50215" x="11077575" y="3378200"/>
          <p14:tracePt t="50246" x="11077575" y="3390900"/>
          <p14:tracePt t="50318" x="11077575" y="3403600"/>
          <p14:tracePt t="50327" x="11064875" y="3403600"/>
          <p14:tracePt t="50335" x="11052175" y="3403600"/>
          <p14:tracePt t="50351" x="11041063" y="3403600"/>
          <p14:tracePt t="50367" x="11028363" y="3403600"/>
          <p14:tracePt t="50379" x="10990263" y="3416300"/>
          <p14:tracePt t="50382" x="10977563" y="3429000"/>
          <p14:tracePt t="50396" x="10964863" y="3429000"/>
          <p14:tracePt t="50398" x="10939463" y="3429000"/>
          <p14:tracePt t="50413" x="10928350" y="3429000"/>
          <p14:tracePt t="50415" x="10902950" y="3441700"/>
          <p14:tracePt t="50429" x="10877550" y="3441700"/>
          <p14:tracePt t="50432" x="10852150" y="3454400"/>
          <p14:tracePt t="50446" x="10828338" y="3467100"/>
          <p14:tracePt t="50463" x="10790238" y="3467100"/>
          <p14:tracePt t="50480" x="10739438" y="3490913"/>
          <p14:tracePt t="50495" x="10690225" y="3490913"/>
          <p14:tracePt t="50512" x="10639425" y="3503613"/>
          <p14:tracePt t="50529" x="10577513" y="3516313"/>
          <p14:tracePt t="50547" x="10539413" y="3516313"/>
          <p14:tracePt t="50563" x="10514013" y="3516313"/>
          <p14:tracePt t="50579" x="10490200" y="3516313"/>
          <p14:tracePt t="50597" x="10477500" y="3516313"/>
          <p14:tracePt t="50599" x="10464800" y="3516313"/>
          <p14:tracePt t="50613" x="10452100" y="3516313"/>
          <p14:tracePt t="50615" x="10439400" y="3516313"/>
          <p14:tracePt t="50630" x="10401300" y="3516313"/>
          <p14:tracePt t="50647" x="10364788" y="3516313"/>
          <p14:tracePt t="50663" x="10352088" y="3516313"/>
          <p14:tracePt t="50680" x="10326688" y="3516313"/>
          <p14:tracePt t="50696" x="10326688" y="3529013"/>
          <p14:tracePt t="50713" x="10313988" y="3529013"/>
          <p14:tracePt t="50729" x="10301288" y="3529013"/>
          <p14:tracePt t="50751" x="10288588" y="3529013"/>
          <p14:tracePt t="50763" x="10277475" y="3529013"/>
          <p14:tracePt t="50780" x="10264775" y="3529013"/>
          <p14:tracePt t="50783" x="10264775" y="3541713"/>
          <p14:tracePt t="50797" x="10252075" y="3541713"/>
          <p14:tracePt t="50800" x="10239375" y="3541713"/>
          <p14:tracePt t="50814" x="10226675" y="3554413"/>
          <p14:tracePt t="50831" x="10188575" y="3554413"/>
          <p14:tracePt t="50847" x="10177463" y="3567113"/>
          <p14:tracePt t="50863" x="10126663" y="3579813"/>
          <p14:tracePt t="50880" x="10088563" y="3590925"/>
          <p14:tracePt t="50897" x="10064750" y="3590925"/>
          <p14:tracePt t="50913" x="10039350" y="3590925"/>
          <p14:tracePt t="50930" x="10026650" y="3590925"/>
          <p14:tracePt t="50947" x="10026650" y="3603625"/>
          <p14:tracePt t="51174" x="10039350" y="3603625"/>
          <p14:tracePt t="51182" x="10064750" y="3603625"/>
          <p14:tracePt t="51198" x="10113963" y="3629025"/>
          <p14:tracePt t="51215" x="10188575" y="3629025"/>
          <p14:tracePt t="51232" x="10239375" y="3629025"/>
          <p14:tracePt t="51248" x="10288588" y="3629025"/>
          <p14:tracePt t="51264" x="10326688" y="3629025"/>
          <p14:tracePt t="51559" x="10313988" y="3629025"/>
          <p14:tracePt t="51567" x="10301288" y="3629025"/>
          <p14:tracePt t="51582" x="10288588" y="3629025"/>
          <p14:tracePt t="51599" x="10277475" y="3629025"/>
          <p14:tracePt t="51616" x="10264775" y="3629025"/>
          <p14:tracePt t="51639" x="10252075" y="3629025"/>
          <p14:tracePt t="51649" x="10239375" y="3629025"/>
          <p14:tracePt t="51665" x="10226675" y="3629025"/>
          <p14:tracePt t="51682" x="10201275" y="3629025"/>
          <p14:tracePt t="51699" x="10152063" y="3629025"/>
          <p14:tracePt t="51716" x="10113963" y="3641725"/>
          <p14:tracePt t="51720" x="10088563" y="3641725"/>
          <p14:tracePt t="51733" x="10064750" y="3641725"/>
          <p14:tracePt t="51735" x="10026650" y="3641725"/>
          <p14:tracePt t="51750" x="9988550" y="3641725"/>
          <p14:tracePt t="51766" x="9939338" y="3654425"/>
          <p14:tracePt t="51783" x="9863138" y="3654425"/>
          <p14:tracePt t="51799" x="9813925" y="3654425"/>
          <p14:tracePt t="51816" x="9775825" y="3679825"/>
          <p14:tracePt t="51832" x="9726613" y="3679825"/>
          <p14:tracePt t="51849" x="9701213" y="3679825"/>
          <p14:tracePt t="52095" x="9739313" y="3679825"/>
          <p14:tracePt t="52105" x="9763125" y="3679825"/>
          <p14:tracePt t="52120" x="9813925" y="3679825"/>
          <p14:tracePt t="52135" x="9852025" y="3679825"/>
          <p14:tracePt t="52152" x="9875838" y="3679825"/>
          <p14:tracePt t="52168" x="9888538" y="3679825"/>
          <p14:tracePt t="53367" x="9852025" y="3679825"/>
          <p14:tracePt t="53375" x="9801225" y="3679825"/>
          <p14:tracePt t="53387" x="9713913" y="3679825"/>
          <p14:tracePt t="53404" x="9525000" y="3692525"/>
          <p14:tracePt t="53407" x="9437688" y="3703638"/>
          <p14:tracePt t="53420" x="9337675" y="3703638"/>
          <p14:tracePt t="53423" x="9224963" y="3703638"/>
          <p14:tracePt t="53437" x="9112250" y="3716338"/>
          <p14:tracePt t="53439" x="8986838" y="3729038"/>
          <p14:tracePt t="53455" x="8750300" y="3729038"/>
          <p14:tracePt t="53471" x="8486775" y="3729038"/>
          <p14:tracePt t="53487" x="8186738" y="3754438"/>
          <p14:tracePt t="53504" x="7923213" y="3754438"/>
          <p14:tracePt t="53521" x="7648575" y="3779838"/>
          <p14:tracePt t="53537" x="7435850" y="3803650"/>
          <p14:tracePt t="53554" x="7235825" y="3816350"/>
          <p14:tracePt t="53570" x="7085013" y="3841750"/>
          <p14:tracePt t="53575" x="7046913" y="3841750"/>
          <p14:tracePt t="53587" x="6997700" y="3841750"/>
          <p14:tracePt t="53590" x="6959600" y="3854450"/>
          <p14:tracePt t="53604" x="6934200" y="3867150"/>
          <p14:tracePt t="53606" x="6897688" y="3867150"/>
          <p14:tracePt t="53621" x="6872288" y="3867150"/>
          <p14:tracePt t="53623" x="6846888" y="3867150"/>
          <p14:tracePt t="53638" x="6772275" y="3892550"/>
          <p14:tracePt t="53655" x="6672263" y="3916363"/>
          <p14:tracePt t="53671" x="6572250" y="3916363"/>
          <p14:tracePt t="53687" x="6472238" y="3929063"/>
          <p14:tracePt t="53705" x="6383338" y="3941763"/>
          <p14:tracePt t="53720" x="6321425" y="3941763"/>
          <p14:tracePt t="53737" x="6259513" y="3941763"/>
          <p14:tracePt t="53755" x="6208713" y="3941763"/>
          <p14:tracePt t="53772" x="6157913" y="3941763"/>
          <p14:tracePt t="53775" x="6134100" y="3941763"/>
          <p14:tracePt t="53788" x="6121400" y="3954463"/>
          <p14:tracePt t="53791" x="6096000" y="3954463"/>
          <p14:tracePt t="53805" x="6083300" y="3954463"/>
          <p14:tracePt t="53807" x="6070600" y="3954463"/>
          <p14:tracePt t="53822" x="6057900" y="3954463"/>
          <p14:tracePt t="53838" x="6045200" y="3954463"/>
          <p14:tracePt t="54070" x="6057900" y="3954463"/>
          <p14:tracePt t="54263" x="6034088" y="3954463"/>
          <p14:tracePt t="54279" x="6021388" y="3954463"/>
          <p14:tracePt t="54294" x="6008688" y="3954463"/>
          <p14:tracePt t="54303" x="5995988" y="3954463"/>
          <p14:tracePt t="54319" x="5983288" y="3954463"/>
          <p14:tracePt t="54351" x="5983288" y="3967163"/>
          <p14:tracePt t="54358" x="5970588" y="3979863"/>
          <p14:tracePt t="54398" x="5970588" y="3992563"/>
          <p14:tracePt t="54503" x="5983288" y="3992563"/>
          <p14:tracePt t="54512" x="5995988" y="3992563"/>
          <p14:tracePt t="54806" x="6008688" y="3992563"/>
          <p14:tracePt t="54814" x="6034088" y="3992563"/>
          <p14:tracePt t="54825" x="6057900" y="3992563"/>
          <p14:tracePt t="54840" x="6146800" y="3992563"/>
          <p14:tracePt t="54857" x="6234113" y="3992563"/>
          <p14:tracePt t="54874" x="6283325" y="3979863"/>
          <p14:tracePt t="54890" x="6296025" y="3979863"/>
          <p14:tracePt t="55190" x="6270625" y="3979863"/>
          <p14:tracePt t="55198" x="6259513" y="3979863"/>
          <p14:tracePt t="55208" x="6246813" y="3979863"/>
          <p14:tracePt t="55224" x="6208713" y="3979863"/>
          <p14:tracePt t="55241" x="6183313" y="3979863"/>
          <p14:tracePt t="55258" x="6170613" y="3979863"/>
          <p14:tracePt t="55286" x="6157913" y="3979863"/>
          <p14:tracePt t="55392" x="6170613" y="3979863"/>
          <p14:tracePt t="55398" x="6196013" y="3979863"/>
          <p14:tracePt t="55409" x="6221413" y="3979863"/>
          <p14:tracePt t="55425" x="6246813" y="3979863"/>
          <p14:tracePt t="55442" x="6259513" y="3979863"/>
          <p14:tracePt t="55542" x="6246813" y="3979863"/>
          <p14:tracePt t="55550" x="6221413" y="3979863"/>
          <p14:tracePt t="55559" x="6183313" y="3979863"/>
          <p14:tracePt t="55575" x="6146800" y="3979863"/>
          <p14:tracePt t="55592" x="6108700" y="3992563"/>
          <p14:tracePt t="55609" x="6096000" y="4005263"/>
          <p14:tracePt t="55626" x="6083300" y="4005263"/>
          <p14:tracePt t="55686" x="6096000" y="4005263"/>
          <p14:tracePt t="55694" x="6134100" y="4005263"/>
          <p14:tracePt t="55710" x="6208713" y="4005263"/>
          <p14:tracePt t="55727" x="6246813" y="4005263"/>
          <p14:tracePt t="55743" x="6259513" y="4005263"/>
          <p14:tracePt t="55854" x="6246813" y="4005263"/>
          <p14:tracePt t="55862" x="6221413" y="4005263"/>
          <p14:tracePt t="55877" x="6196013" y="4005263"/>
          <p14:tracePt t="55879" x="6157913" y="4005263"/>
          <p14:tracePt t="55894" x="6121400" y="4005263"/>
          <p14:tracePt t="55909" x="6108700" y="4005263"/>
          <p14:tracePt t="55927" x="6096000" y="4005263"/>
          <p14:tracePt t="55951" x="6083300" y="4005263"/>
          <p14:tracePt t="56055" x="6096000" y="4005263"/>
          <p14:tracePt t="56431" x="6121400" y="4005263"/>
          <p14:tracePt t="56438" x="6157913" y="4005263"/>
          <p14:tracePt t="56445" x="6208713" y="4005263"/>
          <p14:tracePt t="56460" x="6270625" y="3992563"/>
          <p14:tracePt t="56461" x="6346825" y="3979863"/>
          <p14:tracePt t="56476" x="6421438" y="3967163"/>
          <p14:tracePt t="56477" x="6483350" y="3967163"/>
          <p14:tracePt t="56493" x="6572250" y="3967163"/>
          <p14:tracePt t="56510" x="6621463" y="3967163"/>
          <p14:tracePt t="56630" x="6608763" y="3967163"/>
          <p14:tracePt t="56638" x="6572250" y="3967163"/>
          <p14:tracePt t="56647" x="6546850" y="3967163"/>
          <p14:tracePt t="56662" x="6483350" y="3967163"/>
          <p14:tracePt t="56679" x="6434138" y="3967163"/>
          <p14:tracePt t="56695" x="6396038" y="3967163"/>
          <p14:tracePt t="56806" x="6421438" y="3967163"/>
          <p14:tracePt t="56814" x="6483350" y="3967163"/>
          <p14:tracePt t="56830" x="6608763" y="3954463"/>
          <p14:tracePt t="56846" x="6734175" y="3929063"/>
          <p14:tracePt t="56862" x="6821488" y="3905250"/>
          <p14:tracePt t="56879" x="6872288" y="3905250"/>
          <p14:tracePt t="57006" x="6834188" y="3905250"/>
          <p14:tracePt t="57015" x="6808788" y="3905250"/>
          <p14:tracePt t="57032" x="6784975" y="3905250"/>
          <p14:tracePt t="57151" x="6797675" y="3905250"/>
          <p14:tracePt t="57159" x="6834188" y="3905250"/>
          <p14:tracePt t="57168" x="6872288" y="3905250"/>
          <p14:tracePt t="57181" x="6910388" y="3905250"/>
          <p14:tracePt t="57184" x="6946900" y="3905250"/>
          <p14:tracePt t="57199" x="7021513" y="3905250"/>
          <p14:tracePt t="57215" x="7059613" y="3905250"/>
          <p14:tracePt t="57231" x="7085013" y="3905250"/>
          <p14:tracePt t="62904" x="7097713" y="3905250"/>
          <p14:tracePt t="62911" x="7146925" y="3905250"/>
          <p14:tracePt t="62928" x="7410450" y="3905250"/>
          <p14:tracePt t="62945" x="7623175" y="3879850"/>
          <p14:tracePt t="62961" x="7710488" y="3879850"/>
          <p14:tracePt t="62978" x="7773988" y="3879850"/>
          <p14:tracePt t="62996" x="7810500" y="3879850"/>
          <p14:tracePt t="62999" x="7823200" y="3879850"/>
          <p14:tracePt t="63446" x="7835900" y="3879850"/>
          <p14:tracePt t="63454" x="7848600" y="3879850"/>
          <p14:tracePt t="63463" x="7886700" y="3879850"/>
          <p14:tracePt t="63480" x="7961313" y="3879850"/>
          <p14:tracePt t="63496" x="8023225" y="3879850"/>
          <p14:tracePt t="63513" x="8099425" y="3879850"/>
          <p14:tracePt t="63530" x="8212138" y="3879850"/>
          <p14:tracePt t="63546" x="8312150" y="3892550"/>
          <p14:tracePt t="63563" x="8374063" y="3916363"/>
          <p14:tracePt t="63566" x="8424863" y="3929063"/>
          <p14:tracePt t="63580" x="8461375" y="3929063"/>
          <p14:tracePt t="63582" x="8512175" y="3941763"/>
          <p14:tracePt t="63597" x="8548688" y="3954463"/>
          <p14:tracePt t="63599" x="8586788" y="3967163"/>
          <p14:tracePt t="63614" x="8637588" y="3967163"/>
          <p14:tracePt t="63630" x="8686800" y="3967163"/>
          <p14:tracePt t="63647" x="8724900" y="3979863"/>
          <p14:tracePt t="63663" x="8774113" y="3979863"/>
          <p14:tracePt t="63680" x="8799513" y="3992563"/>
          <p14:tracePt t="63697" x="8850313" y="4005263"/>
          <p14:tracePt t="63714" x="8912225" y="4017963"/>
          <p14:tracePt t="63730" x="8963025" y="4029075"/>
          <p14:tracePt t="63747" x="8986838" y="4029075"/>
          <p14:tracePt t="63750" x="9012238" y="4029075"/>
          <p14:tracePt t="63766" x="9024938" y="4029075"/>
          <p14:tracePt t="63782" x="9050338" y="4029075"/>
          <p14:tracePt t="65062" x="9037638" y="4029075"/>
          <p14:tracePt t="65070" x="9024938" y="4029075"/>
          <p14:tracePt t="65084" x="9012238" y="4029075"/>
          <p14:tracePt t="65087" x="8999538" y="4029075"/>
          <p14:tracePt t="65101" x="8986838" y="4029075"/>
          <p14:tracePt t="65103" x="8975725" y="4029075"/>
          <p14:tracePt t="65118" x="8963025" y="4029075"/>
          <p14:tracePt t="65134" x="8937625" y="4029075"/>
          <p14:tracePt t="65151" x="8924925" y="4029075"/>
          <p14:tracePt t="65167" x="8912225" y="4029075"/>
          <p14:tracePt t="65184" x="8886825" y="4054475"/>
          <p14:tracePt t="65200" x="8837613" y="4117975"/>
          <p14:tracePt t="65217" x="8774113" y="4167188"/>
          <p14:tracePt t="65234" x="8737600" y="4217988"/>
          <p14:tracePt t="65251" x="8712200" y="4267200"/>
          <p14:tracePt t="65268" x="8686800" y="4318000"/>
          <p14:tracePt t="65270" x="8674100" y="4341813"/>
          <p14:tracePt t="65284" x="8661400" y="4354513"/>
          <p14:tracePt t="65287" x="8661400" y="4367213"/>
          <p14:tracePt t="65302" x="8650288" y="4405313"/>
          <p14:tracePt t="65319" x="8637588" y="4443413"/>
          <p14:tracePt t="65342" x="8637588" y="4454525"/>
          <p14:tracePt t="65352" x="8624888" y="4454525"/>
          <p14:tracePt t="65703" x="8599488" y="4454525"/>
          <p14:tracePt t="65710" x="8512175" y="4454525"/>
          <p14:tracePt t="65719" x="8335963" y="4454525"/>
          <p14:tracePt t="65736" x="7661275" y="4454525"/>
          <p14:tracePt t="65752" x="6910388" y="4454525"/>
          <p14:tracePt t="65768" x="6421438" y="4454525"/>
          <p14:tracePt t="65786" x="6170613" y="4454525"/>
          <p14:tracePt t="65802" x="6070600" y="4454525"/>
          <p14:tracePt t="65819" x="6034088" y="4454525"/>
          <p14:tracePt t="65838" x="6021388" y="4454525"/>
          <p14:tracePt t="65854" x="5995988" y="4454525"/>
          <p14:tracePt t="65870" x="5945188" y="4454525"/>
          <p14:tracePt t="65887" x="5845175" y="4454525"/>
          <p14:tracePt t="65902" x="5708650" y="4454525"/>
          <p14:tracePt t="65919" x="5557838" y="4454525"/>
          <p14:tracePt t="65936" x="5357813" y="4454525"/>
          <p14:tracePt t="65953" x="5170488" y="4454525"/>
          <p14:tracePt t="65969" x="5006975" y="4454525"/>
          <p14:tracePt t="65987" x="4868863" y="4454525"/>
          <p14:tracePt t="65991" x="4794250" y="4454525"/>
          <p14:tracePt t="66003" x="4743450" y="4443413"/>
          <p14:tracePt t="66006" x="4694238" y="4430713"/>
          <p14:tracePt t="66021" x="4630738" y="4418013"/>
          <p14:tracePt t="66023" x="4581525" y="4418013"/>
          <p14:tracePt t="66037" x="4530725" y="4405313"/>
          <p14:tracePt t="66039" x="4468813" y="4392613"/>
          <p14:tracePt t="66054" x="4368800" y="4392613"/>
          <p14:tracePt t="66070" x="4205288" y="4392613"/>
          <p14:tracePt t="66086" x="4017963" y="4392613"/>
          <p14:tracePt t="66103" x="3830638" y="4392613"/>
          <p14:tracePt t="66120" x="3730625" y="4392613"/>
          <p14:tracePt t="66136" x="3667125" y="4392613"/>
          <p14:tracePt t="66153" x="3617913" y="4392613"/>
          <p14:tracePt t="66170" x="3567113" y="4392613"/>
          <p14:tracePt t="66186" x="3530600" y="4405313"/>
          <p14:tracePt t="66204" x="3492500" y="4418013"/>
          <p14:tracePt t="66207" x="3467100" y="4443413"/>
          <p14:tracePt t="66221" x="3429000" y="4454525"/>
          <p14:tracePt t="66223" x="3392488" y="4454525"/>
          <p14:tracePt t="66238" x="3317875" y="4492625"/>
          <p14:tracePt t="66254" x="3216275" y="4530725"/>
          <p14:tracePt t="66270" x="3116263" y="4592638"/>
          <p14:tracePt t="66287" x="3041650" y="4618038"/>
          <p14:tracePt t="66304" x="2992438" y="4643438"/>
          <p14:tracePt t="66319" x="2941638" y="4679950"/>
          <p14:tracePt t="66337" x="2916238" y="4692650"/>
          <p14:tracePt t="66354" x="2879725" y="4730750"/>
          <p14:tracePt t="66370" x="2841625" y="4768850"/>
          <p14:tracePt t="66387" x="2816225" y="4792663"/>
          <p14:tracePt t="66392" x="2803525" y="4805363"/>
          <p14:tracePt t="66404" x="2778125" y="4818063"/>
          <p14:tracePt t="66407" x="2767013" y="4830763"/>
          <p14:tracePt t="66421" x="2754313" y="4843463"/>
          <p14:tracePt t="66438" x="2741613" y="4843463"/>
          <p14:tracePt t="66455" x="2728913" y="4856163"/>
          <p14:tracePt t="67246" x="2754313" y="4856163"/>
          <p14:tracePt t="67257" x="2803525" y="4868863"/>
          <p14:tracePt t="67266" x="2890838" y="4892675"/>
          <p14:tracePt t="67274" x="2979738" y="4918075"/>
          <p14:tracePt t="67290" x="3116263" y="4968875"/>
          <p14:tracePt t="67308" x="3216275" y="4981575"/>
          <p14:tracePt t="67310" x="3254375" y="5005388"/>
          <p14:tracePt t="67323" x="3279775" y="5018088"/>
          <p14:tracePt t="67326" x="3305175" y="5018088"/>
          <p14:tracePt t="67340" x="3317875" y="5030788"/>
          <p14:tracePt t="67342" x="3328988" y="5030788"/>
          <p14:tracePt t="67356" x="3354388" y="5030788"/>
          <p14:tracePt t="67606" x="3367088" y="5018088"/>
          <p14:tracePt t="67614" x="3379788" y="4992688"/>
          <p14:tracePt t="67624" x="3379788" y="4968875"/>
          <p14:tracePt t="67641" x="3417888" y="4930775"/>
          <p14:tracePt t="67657" x="3479800" y="4892675"/>
          <p14:tracePt t="67674" x="3541713" y="4868863"/>
          <p14:tracePt t="67690" x="3667125" y="4843463"/>
          <p14:tracePt t="67707" x="3830638" y="4843463"/>
          <p14:tracePt t="67710" x="3917950" y="4843463"/>
          <p14:tracePt t="67724" x="4017963" y="4843463"/>
          <p14:tracePt t="67726" x="4117975" y="4843463"/>
          <p14:tracePt t="67742" x="4330700" y="4843463"/>
          <p14:tracePt t="67758" x="4456113" y="4843463"/>
          <p14:tracePt t="67775" x="4494213" y="4843463"/>
          <p14:tracePt t="67791" x="4506913" y="4843463"/>
          <p14:tracePt t="68023" x="4518025" y="4843463"/>
          <p14:tracePt t="68030" x="4530725" y="4843463"/>
          <p14:tracePt t="68041" x="4556125" y="4843463"/>
          <p14:tracePt t="68058" x="4606925" y="4830763"/>
          <p14:tracePt t="68075" x="4630738" y="4830763"/>
          <p14:tracePt t="68078" x="4643438" y="4830763"/>
          <p14:tracePt t="68238" x="4630738" y="4843463"/>
          <p14:tracePt t="68246" x="4619625" y="4843463"/>
          <p14:tracePt t="69014" x="4594225" y="4843463"/>
          <p14:tracePt t="69023" x="4581525" y="4843463"/>
          <p14:tracePt t="69030" x="4568825" y="4843463"/>
          <p14:tracePt t="69044" x="4556125" y="4843463"/>
          <p14:tracePt t="69047" x="4530725" y="4843463"/>
          <p14:tracePt t="69070" x="4518025" y="4843463"/>
          <p14:tracePt t="69078" x="4506913" y="4843463"/>
          <p14:tracePt t="69230" x="4506913" y="4830763"/>
          <p14:tracePt t="69238" x="4506913" y="4818063"/>
          <p14:tracePt t="69246" x="4506913" y="4805363"/>
          <p14:tracePt t="69262" x="4494213" y="4779963"/>
          <p14:tracePt t="69278" x="4468813" y="4768850"/>
          <p14:tracePt t="69295" x="4456113" y="4768850"/>
          <p14:tracePt t="69311" x="4430713" y="4768850"/>
          <p14:tracePt t="69342" x="4418013" y="4768850"/>
          <p14:tracePt t="69390" x="4418013" y="4756150"/>
          <p14:tracePt t="69399" x="4418013" y="4743450"/>
          <p14:tracePt t="69412" x="4418013" y="4730750"/>
          <p14:tracePt t="69415" x="4418013" y="4692650"/>
          <p14:tracePt t="69429" x="4418013" y="4630738"/>
          <p14:tracePt t="69432" x="4418013" y="4554538"/>
          <p14:tracePt t="69446" x="4481513" y="4367213"/>
          <p14:tracePt t="69462" x="4568825" y="4154488"/>
          <p14:tracePt t="69479" x="4668838" y="3941763"/>
          <p14:tracePt t="69496" x="4756150" y="3779838"/>
          <p14:tracePt t="69512" x="4781550" y="3679825"/>
          <p14:tracePt t="69529" x="4794250" y="3629025"/>
          <p14:tracePt t="69545" x="4806950" y="3590925"/>
          <p14:tracePt t="69562" x="4806950" y="3579813"/>
          <p14:tracePt t="69578" x="4806950" y="3567113"/>
          <p14:tracePt t="69615" x="4806950" y="3554413"/>
          <p14:tracePt t="69630" x="4806950" y="3529013"/>
          <p14:tracePt t="69638" x="4819650" y="3516313"/>
          <p14:tracePt t="69646" x="4819650" y="3503613"/>
          <p14:tracePt t="69662" x="4819650" y="3454400"/>
          <p14:tracePt t="69679" x="4819650" y="3403600"/>
          <p14:tracePt t="69696" x="4819650" y="3367088"/>
          <p14:tracePt t="69712" x="4819650" y="3290888"/>
          <p14:tracePt t="69729" x="4819650" y="3241675"/>
          <p14:tracePt t="69746" x="4819650" y="3203575"/>
          <p14:tracePt t="69763" x="4806950" y="3154363"/>
          <p14:tracePt t="69767" x="4806950" y="3141663"/>
          <p14:tracePt t="69780" x="4806950" y="3116263"/>
          <p14:tracePt t="69796" x="4794250" y="3103563"/>
          <p14:tracePt t="69934" x="4794250" y="3090863"/>
          <p14:tracePt t="69942" x="4794250" y="3065463"/>
          <p14:tracePt t="69951" x="4781550" y="3016250"/>
          <p14:tracePt t="69963" x="4756150" y="2941638"/>
          <p14:tracePt t="69967" x="4732338" y="2890838"/>
          <p14:tracePt t="69980" x="4706938" y="2852738"/>
          <p14:tracePt t="69983" x="4694238" y="2803525"/>
          <p14:tracePt t="69997" x="4668838" y="2765425"/>
          <p14:tracePt t="69999" x="4656138" y="2740025"/>
          <p14:tracePt t="70014" x="4643438" y="2716213"/>
          <p14:tracePt t="70198" x="4643438" y="2728913"/>
          <p14:tracePt t="70214" x="4643438" y="2740025"/>
          <p14:tracePt t="70358" x="4643438" y="2752725"/>
          <p14:tracePt t="70366" x="4630738" y="2778125"/>
          <p14:tracePt t="70382" x="4619625" y="2865438"/>
          <p14:tracePt t="70398" x="4619625" y="2990850"/>
          <p14:tracePt t="70414" x="4606925" y="3078163"/>
          <p14:tracePt t="70431" x="4606925" y="3141663"/>
          <p14:tracePt t="70448" x="4606925" y="3190875"/>
          <p14:tracePt t="70854" x="4606925" y="3178175"/>
          <p14:tracePt t="70862" x="4606925" y="3154363"/>
          <p14:tracePt t="70870" x="4606925" y="3128963"/>
          <p14:tracePt t="70882" x="4606925" y="3116263"/>
          <p14:tracePt t="70889" x="4606925" y="3090863"/>
          <p14:tracePt t="70899" x="4606925" y="3078163"/>
          <p14:tracePt t="71094" x="4606925" y="3116263"/>
          <p14:tracePt t="71102" x="4594225" y="3154363"/>
          <p14:tracePt t="71117" x="4581525" y="3190875"/>
          <p14:tracePt t="71119" x="4568825" y="3228975"/>
          <p14:tracePt t="71134" x="4556125" y="3303588"/>
          <p14:tracePt t="71150" x="4506913" y="3403600"/>
          <p14:tracePt t="71166" x="4481513" y="3516313"/>
          <p14:tracePt t="71183" x="4456113" y="3603625"/>
          <p14:tracePt t="71200" x="4430713" y="3716338"/>
          <p14:tracePt t="71217" x="4430713" y="3792538"/>
          <p14:tracePt t="71233" x="4430713" y="3867150"/>
          <p14:tracePt t="71249" x="4430713" y="3941763"/>
          <p14:tracePt t="71267" x="4430713" y="4005263"/>
          <p14:tracePt t="71270" x="4430713" y="4029075"/>
          <p14:tracePt t="71283" x="4430713" y="4054475"/>
          <p14:tracePt t="71286" x="4430713" y="4079875"/>
          <p14:tracePt t="71300" x="4443413" y="4105275"/>
          <p14:tracePt t="71302" x="4443413" y="4141788"/>
          <p14:tracePt t="71317" x="4468813" y="4205288"/>
          <p14:tracePt t="71334" x="4494213" y="4267200"/>
          <p14:tracePt t="71350" x="4506913" y="4330700"/>
          <p14:tracePt t="71367" x="4530725" y="4392613"/>
          <p14:tracePt t="71383" x="4543425" y="4430713"/>
          <p14:tracePt t="71400" x="4556125" y="4454525"/>
          <p14:tracePt t="71417" x="4581525" y="4492625"/>
          <p14:tracePt t="71434" x="4619625" y="4518025"/>
          <p14:tracePt t="71450" x="4706938" y="4554538"/>
          <p14:tracePt t="71454" x="4743450" y="4567238"/>
          <p14:tracePt t="71468" x="4781550" y="4579938"/>
          <p14:tracePt t="71471" x="4832350" y="4592638"/>
          <p14:tracePt t="71484" x="4894263" y="4605338"/>
          <p14:tracePt t="71487" x="4945063" y="4618038"/>
          <p14:tracePt t="71501" x="5119688" y="4643438"/>
          <p14:tracePt t="71518" x="5307013" y="4667250"/>
          <p14:tracePt t="71536" x="5545138" y="4679950"/>
          <p14:tracePt t="71550" x="5757863" y="4705350"/>
          <p14:tracePt t="71568" x="5970588" y="4730750"/>
          <p14:tracePt t="71584" x="6070600" y="4730750"/>
          <p14:tracePt t="71601" x="6083300" y="4730750"/>
          <p14:tracePt t="71662" x="6057900" y="4730750"/>
          <p14:tracePt t="71670" x="5995988" y="4743450"/>
          <p14:tracePt t="71686" x="5895975" y="4756150"/>
          <p14:tracePt t="71688" x="5770563" y="4756150"/>
          <p14:tracePt t="71702" x="5495925" y="4756150"/>
          <p14:tracePt t="71718" x="5181600" y="4756150"/>
          <p14:tracePt t="71735" x="4956175" y="4756150"/>
          <p14:tracePt t="71751" x="4843463" y="4756150"/>
          <p14:tracePt t="71768" x="4806950" y="4756150"/>
          <p14:tracePt t="71822" x="4806950" y="4743450"/>
          <p14:tracePt t="71831" x="4843463" y="4743450"/>
          <p14:tracePt t="71839" x="4906963" y="4730750"/>
          <p14:tracePt t="71851" x="5032375" y="4730750"/>
          <p14:tracePt t="71854" x="5157788" y="4730750"/>
          <p14:tracePt t="71868" x="5345113" y="4730750"/>
          <p14:tracePt t="71870" x="5570538" y="4730750"/>
          <p14:tracePt t="71886" x="6121400" y="4730750"/>
          <p14:tracePt t="71902" x="6572250" y="4730750"/>
          <p14:tracePt t="71919" x="6859588" y="4730750"/>
          <p14:tracePt t="71935" x="6997700" y="4730750"/>
          <p14:tracePt t="71952" x="7034213" y="4730750"/>
          <p14:tracePt t="72039" x="6985000" y="4743450"/>
          <p14:tracePt t="72046" x="6910388" y="4756150"/>
          <p14:tracePt t="72055" x="6821488" y="4768850"/>
          <p14:tracePt t="72071" x="6596063" y="4805363"/>
          <p14:tracePt t="72087" x="6483350" y="4818063"/>
          <p14:tracePt t="72089" x="6383338" y="4830763"/>
          <p14:tracePt t="72104" x="6170613" y="4856163"/>
          <p14:tracePt t="72120" x="6108700" y="4856163"/>
          <p14:tracePt t="72123" x="6070600" y="4856163"/>
          <p14:tracePt t="72137" x="6034088" y="4868863"/>
          <p14:tracePt t="72154" x="6021388" y="4868863"/>
          <p14:tracePt t="72231" x="6034088" y="4868863"/>
          <p14:tracePt t="72239" x="6083300" y="4868863"/>
          <p14:tracePt t="72254" x="6259513" y="4868863"/>
          <p14:tracePt t="72271" x="6496050" y="4868863"/>
          <p14:tracePt t="72287" x="6608763" y="4879975"/>
          <p14:tracePt t="72290" x="6708775" y="4892675"/>
          <p14:tracePt t="72304" x="6859588" y="4930775"/>
          <p14:tracePt t="72319" x="6910388" y="4943475"/>
          <p14:tracePt t="72438" x="6910388" y="4956175"/>
          <p14:tracePt t="72574" x="6959600" y="4956175"/>
          <p14:tracePt t="72582" x="7046913" y="4956175"/>
          <p14:tracePt t="72590" x="7146925" y="4956175"/>
          <p14:tracePt t="72604" x="7259638" y="4956175"/>
          <p14:tracePt t="72606" x="7372350" y="4956175"/>
          <p14:tracePt t="72620" x="7510463" y="4956175"/>
          <p14:tracePt t="72622" x="7648575" y="4956175"/>
          <p14:tracePt t="72637" x="7761288" y="4956175"/>
          <p14:tracePt t="72639" x="7861300" y="4956175"/>
          <p14:tracePt t="72654" x="8010525" y="4956175"/>
          <p14:tracePt t="72670" x="8074025" y="4956175"/>
          <p14:tracePt t="72687" x="8099425" y="4956175"/>
          <p14:tracePt t="72790" x="8110538" y="4956175"/>
          <p14:tracePt t="72814" x="8123238" y="4943475"/>
          <p14:tracePt t="72822" x="8135938" y="4930775"/>
          <p14:tracePt t="72838" x="8174038" y="4905375"/>
          <p14:tracePt t="72855" x="8212138" y="4868863"/>
          <p14:tracePt t="72871" x="8261350" y="4856163"/>
          <p14:tracePt t="72888" x="8312150" y="4843463"/>
          <p14:tracePt t="72905" x="8348663" y="4830763"/>
          <p14:tracePt t="72921" x="8361363" y="4830763"/>
          <p14:tracePt t="72938" x="8374063" y="4830763"/>
          <p14:tracePt t="72998" x="8348663" y="4830763"/>
          <p14:tracePt t="73007" x="8286750" y="4830763"/>
          <p14:tracePt t="73022" x="8135938" y="4830763"/>
          <p14:tracePt t="73038" x="7961313" y="4830763"/>
          <p14:tracePt t="73055" x="7748588" y="4830763"/>
          <p14:tracePt t="73071" x="7561263" y="4843463"/>
          <p14:tracePt t="73088" x="7410450" y="4843463"/>
          <p14:tracePt t="73104" x="7348538" y="4843463"/>
          <p14:tracePt t="73121" x="7323138" y="4843463"/>
          <p14:tracePt t="73206" x="7335838" y="4843463"/>
          <p14:tracePt t="73214" x="7397750" y="4843463"/>
          <p14:tracePt t="73222" x="7497763" y="4843463"/>
          <p14:tracePt t="73240" x="7697788" y="4843463"/>
          <p14:tracePt t="73255" x="7961313" y="4843463"/>
          <p14:tracePt t="73272" x="8212138" y="4830763"/>
          <p14:tracePt t="73288" x="8435975" y="4818063"/>
          <p14:tracePt t="73305" x="8548688" y="4805363"/>
          <p14:tracePt t="73322" x="8574088" y="4805363"/>
          <p14:tracePt t="73374" x="8548688" y="4805363"/>
          <p14:tracePt t="73382" x="8486775" y="4805363"/>
          <p14:tracePt t="73390" x="8399463" y="4805363"/>
          <p14:tracePt t="73406" x="8148638" y="4805363"/>
          <p14:tracePt t="73423" x="7923213" y="4805363"/>
          <p14:tracePt t="73439" x="7710488" y="4818063"/>
          <p14:tracePt t="73456" x="7610475" y="4818063"/>
          <p14:tracePt t="73472" x="7585075" y="4818063"/>
          <p14:tracePt t="73526" x="7597775" y="4818063"/>
          <p14:tracePt t="73534" x="7648575" y="4818063"/>
          <p14:tracePt t="73543" x="7735888" y="4818063"/>
          <p14:tracePt t="73556" x="7823200" y="4805363"/>
          <p14:tracePt t="73559" x="7923213" y="4805363"/>
          <p14:tracePt t="73573" x="8123238" y="4779963"/>
          <p14:tracePt t="73590" x="8324850" y="4756150"/>
          <p14:tracePt t="73606" x="8412163" y="4756150"/>
          <p14:tracePt t="73608" x="8461375" y="4756150"/>
          <p14:tracePt t="73622" x="8512175" y="4756150"/>
          <p14:tracePt t="74439" x="8486775" y="4779963"/>
          <p14:tracePt t="74446" x="8412163" y="4830763"/>
          <p14:tracePt t="74458" x="8324850" y="4879975"/>
          <p14:tracePt t="74475" x="8110538" y="4956175"/>
          <p14:tracePt t="74479" x="7986713" y="4992688"/>
          <p14:tracePt t="74492" x="7848600" y="5005388"/>
          <p14:tracePt t="74508" x="7635875" y="5030788"/>
          <p14:tracePt t="74511" x="7535863" y="5030788"/>
          <p14:tracePt t="74525" x="7435850" y="5030788"/>
          <p14:tracePt t="74527" x="7348538" y="5030788"/>
          <p14:tracePt t="74542" x="7259638" y="5030788"/>
          <p14:tracePt t="74558" x="7210425" y="5030788"/>
          <p14:tracePt t="74575" x="7185025" y="5030788"/>
          <p14:tracePt t="74592" x="7172325" y="5030788"/>
          <p14:tracePt t="74718" x="7159625" y="5030788"/>
          <p14:tracePt t="74725" x="7146925" y="5018088"/>
          <p14:tracePt t="74734" x="7134225" y="4992688"/>
          <p14:tracePt t="74743" x="7134225" y="4981575"/>
          <p14:tracePt t="74759" x="7097713" y="4968875"/>
          <p14:tracePt t="74776" x="7059613" y="4968875"/>
          <p14:tracePt t="74792" x="7034213" y="4956175"/>
          <p14:tracePt t="74809" x="6997700" y="4943475"/>
          <p14:tracePt t="74826" x="6972300" y="4943475"/>
          <p14:tracePt t="74843" x="6910388" y="4930775"/>
          <p14:tracePt t="74859" x="6846888" y="4930775"/>
          <p14:tracePt t="74862" x="6808788" y="4930775"/>
          <p14:tracePt t="74877" x="6784975" y="4930775"/>
          <p14:tracePt t="74879" x="6772275" y="4918075"/>
          <p14:tracePt t="74894" x="6734175" y="4918075"/>
          <p14:tracePt t="74910" x="6721475" y="4918075"/>
          <p14:tracePt t="74927" x="6708775" y="4918075"/>
          <p14:tracePt t="74943" x="6696075" y="4918075"/>
          <p14:tracePt t="74960" x="6672263" y="4905375"/>
          <p14:tracePt t="74976" x="6621463" y="4892675"/>
          <p14:tracePt t="74992" x="6572250" y="4879975"/>
          <p14:tracePt t="75009" x="6483350" y="4868863"/>
          <p14:tracePt t="75026" x="6383338" y="4856163"/>
          <p14:tracePt t="75029" x="6308725" y="4843463"/>
          <p14:tracePt t="75043" x="6234113" y="4830763"/>
          <p14:tracePt t="75046" x="6170613" y="4830763"/>
          <p14:tracePt t="75060" x="6108700" y="4830763"/>
          <p14:tracePt t="75063" x="6034088" y="4818063"/>
          <p14:tracePt t="75077" x="5883275" y="4805363"/>
          <p14:tracePt t="75094" x="5670550" y="4779963"/>
          <p14:tracePt t="75111" x="5457825" y="4779963"/>
          <p14:tracePt t="75127" x="5257800" y="4779963"/>
          <p14:tracePt t="75143" x="5106988" y="4779963"/>
          <p14:tracePt t="75161" x="4968875" y="4779963"/>
          <p14:tracePt t="75176" x="4906963" y="4779963"/>
          <p14:tracePt t="75193" x="4881563" y="4779963"/>
          <p14:tracePt t="75210" x="4868863" y="4779963"/>
          <p14:tracePt t="75366" x="4932363" y="4768850"/>
          <p14:tracePt t="75374" x="5057775" y="4756150"/>
          <p14:tracePt t="75383" x="5181600" y="4743450"/>
          <p14:tracePt t="75394" x="5332413" y="4730750"/>
          <p14:tracePt t="75411" x="5619750" y="4718050"/>
          <p14:tracePt t="75427" x="5821363" y="4718050"/>
          <p14:tracePt t="75430" x="5883275" y="4718050"/>
          <p14:tracePt t="75444" x="5921375" y="4718050"/>
          <p14:tracePt t="75447" x="5932488" y="4718050"/>
          <p14:tracePt t="75518" x="5895975" y="4718050"/>
          <p14:tracePt t="75527" x="5808663" y="4718050"/>
          <p14:tracePt t="75535" x="5732463" y="4718050"/>
          <p14:tracePt t="75544" x="5645150" y="4718050"/>
          <p14:tracePt t="75560" x="5519738" y="4718050"/>
          <p14:tracePt t="75577" x="5432425" y="4730750"/>
          <p14:tracePt t="75595" x="5383213" y="4730750"/>
          <p14:tracePt t="75598" x="5357813" y="4730750"/>
          <p14:tracePt t="75611" x="5345113" y="4730750"/>
          <p14:tracePt t="75614" x="5332413" y="4730750"/>
          <p14:tracePt t="75630" x="5319713" y="4730750"/>
          <p14:tracePt t="75734" x="5307013" y="4730750"/>
          <p14:tracePt t="75742" x="5270500" y="4730750"/>
          <p14:tracePt t="75751" x="5232400" y="4730750"/>
          <p14:tracePt t="75762" x="5194300" y="4730750"/>
          <p14:tracePt t="75778" x="5119688" y="4730750"/>
          <p14:tracePt t="75795" x="5045075" y="4730750"/>
          <p14:tracePt t="75798" x="5019675" y="4730750"/>
          <p14:tracePt t="75812" x="5006975" y="4730750"/>
          <p14:tracePt t="75814" x="4994275" y="4730750"/>
          <p14:tracePt t="75829" x="4968875" y="4730750"/>
          <p14:tracePt t="75846" x="4956175" y="4730750"/>
          <p14:tracePt t="76398" x="4994275" y="4730750"/>
          <p14:tracePt t="76406" x="5045075" y="4730750"/>
          <p14:tracePt t="76413" x="5132388" y="4730750"/>
          <p14:tracePt t="76430" x="5281613" y="4743450"/>
          <p14:tracePt t="76447" x="5370513" y="4743450"/>
          <p14:tracePt t="76463" x="5432425" y="4743450"/>
          <p14:tracePt t="76480" x="5507038" y="4743450"/>
          <p14:tracePt t="76497" x="5670550" y="4756150"/>
          <p14:tracePt t="76514" x="5970588" y="4779963"/>
          <p14:tracePt t="76532" x="6321425" y="4779963"/>
          <p14:tracePt t="76535" x="6483350" y="4779963"/>
          <p14:tracePt t="76547" x="6659563" y="4779963"/>
          <p14:tracePt t="76552" x="6859588" y="4779963"/>
          <p14:tracePt t="76563" x="7110413" y="4779963"/>
          <p14:tracePt t="76566" x="7372350" y="4779963"/>
          <p14:tracePt t="76580" x="7723188" y="4779963"/>
          <p14:tracePt t="76582" x="8023225" y="4779963"/>
          <p14:tracePt t="76598" x="8774113" y="4779963"/>
          <p14:tracePt t="76614" x="9525000" y="4779963"/>
          <p14:tracePt t="76631" x="10139363" y="4779963"/>
          <p14:tracePt t="76647" x="10564813" y="4779963"/>
          <p14:tracePt t="76664" x="10802938" y="4779963"/>
          <p14:tracePt t="76680" x="10952163" y="4779963"/>
          <p14:tracePt t="76697" x="11064875" y="4779963"/>
          <p14:tracePt t="76715" x="11141075" y="4768850"/>
          <p14:tracePt t="76719" x="11177588" y="4756150"/>
          <p14:tracePt t="76731" x="11215688" y="4743450"/>
          <p14:tracePt t="76734" x="11241088" y="4743450"/>
          <p14:tracePt t="76748" x="11266488" y="4730750"/>
          <p14:tracePt t="76751" x="11290300" y="4718050"/>
          <p14:tracePt t="76764" x="11341100" y="4705350"/>
          <p14:tracePt t="76766" x="11377613" y="4679950"/>
          <p14:tracePt t="76782" x="11441113" y="4643438"/>
          <p14:tracePt t="76798" x="11515725" y="4579938"/>
          <p14:tracePt t="76815" x="11603038" y="4543425"/>
          <p14:tracePt t="76831" x="11691938" y="4467225"/>
          <p14:tracePt t="76847" x="11753850" y="4430713"/>
          <p14:tracePt t="76864" x="11815763" y="4379913"/>
          <p14:tracePt t="76881" x="11853863" y="4341813"/>
          <p14:tracePt t="76887" x="11866563" y="4318000"/>
          <p14:tracePt t="76898" x="11866563" y="4279900"/>
          <p14:tracePt t="76914" x="11891963" y="4241800"/>
          <p14:tracePt t="76932" x="11917363" y="4192588"/>
          <p14:tracePt t="76935" x="11917363" y="4167188"/>
          <p14:tracePt t="76948" x="11917363" y="4154488"/>
          <p14:tracePt t="76950" x="11917363" y="4129088"/>
          <p14:tracePt t="76966" x="11928475" y="4092575"/>
          <p14:tracePt t="76982" x="11941175" y="4054475"/>
          <p14:tracePt t="76999" x="11953875" y="4029075"/>
          <p14:tracePt t="77016" x="11953875" y="3992563"/>
          <p14:tracePt t="77033" x="11953875" y="3967163"/>
          <p14:tracePt t="77050" x="11953875" y="3941763"/>
          <p14:tracePt t="77070" x="11953875" y="3929063"/>
          <p14:tracePt t="77087" x="11953875" y="3916363"/>
          <p14:tracePt t="77103" x="11953875" y="3905250"/>
          <p14:tracePt t="77116" x="11941175" y="3879850"/>
          <p14:tracePt t="77119" x="11904663" y="3854450"/>
          <p14:tracePt t="77133" x="11866563" y="3829050"/>
          <p14:tracePt t="77136" x="11828463" y="3792538"/>
          <p14:tracePt t="77150" x="11741150" y="3741738"/>
          <p14:tracePt t="77167" x="11615738" y="3703638"/>
          <p14:tracePt t="77183" x="11453813" y="3654425"/>
          <p14:tracePt t="77201" x="11328400" y="3629025"/>
          <p14:tracePt t="77217" x="11202988" y="3590925"/>
          <p14:tracePt t="77233" x="11128375" y="3567113"/>
          <p14:tracePt t="77250" x="11090275" y="3567113"/>
          <p14:tracePt t="77267" x="11052175" y="3567113"/>
          <p14:tracePt t="77286" x="11041063" y="3567113"/>
          <p14:tracePt t="77302" x="11028363" y="3567113"/>
          <p14:tracePt t="77318" x="11015663" y="3567113"/>
          <p14:tracePt t="77334" x="10952163" y="3590925"/>
          <p14:tracePt t="77350" x="10939463" y="3603625"/>
          <p14:tracePt t="77352" x="10939463" y="3616325"/>
          <p14:tracePt t="77368" x="10902950" y="3667125"/>
          <p14:tracePt t="77384" x="10902950" y="3741738"/>
          <p14:tracePt t="77401" x="10890250" y="3829050"/>
          <p14:tracePt t="77417" x="10864850" y="3941763"/>
          <p14:tracePt t="77434" x="10864850" y="4041775"/>
          <p14:tracePt t="77451" x="10864850" y="4141788"/>
          <p14:tracePt t="77454" x="10864850" y="4192588"/>
          <p14:tracePt t="77467" x="10864850" y="4254500"/>
          <p14:tracePt t="77470" x="10864850" y="4305300"/>
          <p14:tracePt t="77485" x="10864850" y="4341813"/>
          <p14:tracePt t="77488" x="10864850" y="4379913"/>
          <p14:tracePt t="77501" x="10864850" y="4418013"/>
          <p14:tracePt t="77503" x="10864850" y="4454525"/>
          <p14:tracePt t="77518" x="10864850" y="4479925"/>
          <p14:tracePt t="77520" x="10877550" y="4492625"/>
          <p14:tracePt t="77535" x="10877550" y="4518025"/>
          <p14:tracePt t="77551" x="10890250" y="4543425"/>
          <p14:tracePt t="77568" x="10890250" y="4554538"/>
          <p14:tracePt t="77570" x="10890250" y="4567238"/>
          <p14:tracePt t="77584" x="10902950" y="4567238"/>
          <p14:tracePt t="77601" x="10902950" y="4579938"/>
          <p14:tracePt t="77617" x="10939463" y="4592638"/>
          <p14:tracePt t="77634" x="10952163" y="4592638"/>
          <p14:tracePt t="77651" x="10964863" y="4592638"/>
          <p14:tracePt t="77654" x="10977563" y="4592638"/>
          <p14:tracePt t="77668" x="10990263" y="4592638"/>
          <p14:tracePt t="77751" x="10964863" y="4592638"/>
          <p14:tracePt t="77758" x="10902950" y="4579938"/>
          <p14:tracePt t="77768" x="10852150" y="4554538"/>
          <p14:tracePt t="77785" x="10677525" y="4492625"/>
          <p14:tracePt t="77802" x="10464800" y="4430713"/>
          <p14:tracePt t="77818" x="10239375" y="4392613"/>
          <p14:tracePt t="77836" x="10064750" y="4367213"/>
          <p14:tracePt t="77838" x="9988550" y="4354513"/>
          <p14:tracePt t="77851" x="9913938" y="4341813"/>
          <p14:tracePt t="77854" x="9852025" y="4341813"/>
          <p14:tracePt t="77869" x="9788525" y="4341813"/>
          <p14:tracePt t="77871" x="9750425" y="4341813"/>
          <p14:tracePt t="77886" x="9713913" y="4341813"/>
          <p14:tracePt t="77891" x="9688513" y="4341813"/>
          <p14:tracePt t="77893" x="9675813" y="4341813"/>
          <p14:tracePt t="77905" x="9663113" y="4341813"/>
          <p14:tracePt t="77919" x="9650413" y="4341813"/>
          <p14:tracePt t="78006" x="9663113" y="4341813"/>
          <p14:tracePt t="78015" x="9713913" y="4354513"/>
          <p14:tracePt t="78025" x="9775825" y="4367213"/>
          <p14:tracePt t="78036" x="9863138" y="4379913"/>
          <p14:tracePt t="78038" x="9963150" y="4379913"/>
          <p14:tracePt t="78052" x="10101263" y="4392613"/>
          <p14:tracePt t="78055" x="10252075" y="4405313"/>
          <p14:tracePt t="78070" x="10564813" y="4405313"/>
          <p14:tracePt t="78086" x="10877550" y="4405313"/>
          <p14:tracePt t="78103" x="11052175" y="4405313"/>
          <p14:tracePt t="78119" x="11090275" y="4418013"/>
          <p14:tracePt t="78136" x="11115675" y="4430713"/>
          <p14:tracePt t="78302" x="11064875" y="4443413"/>
          <p14:tracePt t="78310" x="11028363" y="4443413"/>
          <p14:tracePt t="78320" x="10990263" y="4454525"/>
          <p14:tracePt t="78336" x="10952163" y="4467225"/>
          <p14:tracePt t="78353" x="10839450" y="4467225"/>
          <p14:tracePt t="78370" x="10777538" y="4467225"/>
          <p14:tracePt t="78386" x="10752138" y="4467225"/>
          <p14:tracePt t="78403" x="10739438" y="4467225"/>
          <p14:tracePt t="78406" x="10739438" y="4479925"/>
          <p14:tracePt t="78536" x="10726738" y="4479925"/>
          <p14:tracePt t="78553" x="10715625" y="4479925"/>
          <p14:tracePt t="78561" x="10690225" y="4479925"/>
          <p14:tracePt t="78569" x="10652125" y="4479925"/>
          <p14:tracePt t="78587" x="10577513" y="4479925"/>
          <p14:tracePt t="78590" x="10539413" y="4479925"/>
          <p14:tracePt t="78603" x="10490200" y="4479925"/>
          <p14:tracePt t="78606" x="10426700" y="4479925"/>
          <p14:tracePt t="78620" x="10377488" y="4479925"/>
          <p14:tracePt t="78624" x="10326688" y="4479925"/>
          <p14:tracePt t="78637" x="10277475" y="4479925"/>
          <p14:tracePt t="78640" x="10239375" y="4479925"/>
          <p14:tracePt t="78654" x="10152063" y="4467225"/>
          <p14:tracePt t="78670" x="10101263" y="4467225"/>
          <p14:tracePt t="78687" x="10064750" y="4467225"/>
          <p14:tracePt t="78703" x="10052050" y="4467225"/>
          <p14:tracePt t="78720" x="10039350" y="4467225"/>
          <p14:tracePt t="78736" x="10013950" y="4467225"/>
          <p14:tracePt t="78753" x="10001250" y="4467225"/>
          <p14:tracePt t="78769" x="9988550" y="4467225"/>
          <p14:tracePt t="78786" x="9975850" y="4467225"/>
          <p14:tracePt t="79022" x="10001250" y="4467225"/>
          <p14:tracePt t="79030" x="10052050" y="4467225"/>
          <p14:tracePt t="79038" x="10139363" y="4467225"/>
          <p14:tracePt t="79054" x="10352088" y="4454525"/>
          <p14:tracePt t="79070" x="10664825" y="4443413"/>
          <p14:tracePt t="79087" x="10902950" y="4443413"/>
          <p14:tracePt t="79103" x="11064875" y="4443413"/>
          <p14:tracePt t="79120" x="11115675" y="4443413"/>
          <p14:tracePt t="79222" x="11102975" y="4443413"/>
          <p14:tracePt t="79230" x="11052175" y="4443413"/>
          <p14:tracePt t="79238" x="10964863" y="4443413"/>
          <p14:tracePt t="79255" x="10739438" y="4443413"/>
          <p14:tracePt t="79271" x="10502900" y="4443413"/>
          <p14:tracePt t="79287" x="10364788" y="4454525"/>
          <p14:tracePt t="79305" x="10301288" y="4454525"/>
          <p14:tracePt t="79321" x="10288588" y="4454525"/>
          <p14:tracePt t="79338" x="10277475" y="4454525"/>
          <p14:tracePt t="79406" x="10288588" y="4454525"/>
          <p14:tracePt t="79414" x="10339388" y="4454525"/>
          <p14:tracePt t="79421" x="10414000" y="4454525"/>
          <p14:tracePt t="79438" x="10639425" y="4454525"/>
          <p14:tracePt t="79455" x="10864850" y="4454525"/>
          <p14:tracePt t="79471" x="11077575" y="4454525"/>
          <p14:tracePt t="79488" x="11228388" y="4454525"/>
          <p14:tracePt t="79504" x="11277600" y="4454525"/>
          <p14:tracePt t="79521" x="11290300" y="4454525"/>
          <p14:tracePt t="79574" x="11266488" y="4454525"/>
          <p14:tracePt t="79583" x="11215688" y="4454525"/>
          <p14:tracePt t="79590" x="11153775" y="4454525"/>
          <p14:tracePt t="79606" x="11015663" y="4454525"/>
          <p14:tracePt t="79622" x="10839450" y="4454525"/>
          <p14:tracePt t="79638" x="10752138" y="4454525"/>
          <p14:tracePt t="79655" x="10690225" y="4467225"/>
          <p14:tracePt t="79672" x="10677525" y="4479925"/>
          <p14:tracePt t="79758" x="10690225" y="4479925"/>
          <p14:tracePt t="79766" x="10739438" y="4479925"/>
          <p14:tracePt t="79774" x="10815638" y="4479925"/>
          <p14:tracePt t="79789" x="10902950" y="4479925"/>
          <p14:tracePt t="79791" x="10990263" y="4479925"/>
          <p14:tracePt t="79807" x="11190288" y="4479925"/>
          <p14:tracePt t="79822" x="11377613" y="4479925"/>
          <p14:tracePt t="79839" x="11541125" y="4479925"/>
          <p14:tracePt t="79856" x="11615738" y="4479925"/>
          <p14:tracePt t="79873" x="11641138" y="4479925"/>
          <p14:tracePt t="79990" x="11628438" y="4479925"/>
          <p14:tracePt t="79998" x="11603038" y="4479925"/>
          <p14:tracePt t="80007" x="11566525" y="4479925"/>
          <p14:tracePt t="80023" x="11503025" y="4479925"/>
          <p14:tracePt t="80040" x="11479213" y="4479925"/>
          <p14:tracePt t="80056" x="11453813" y="4479925"/>
          <p14:tracePt t="80262" x="11503025" y="4479925"/>
          <p14:tracePt t="80271" x="11591925" y="4479925"/>
          <p14:tracePt t="80279" x="11691938" y="4479925"/>
          <p14:tracePt t="80290" x="11804650" y="4479925"/>
          <p14:tracePt t="80307" x="11991975" y="4479925"/>
          <p14:tracePt t="80309" x="12053888" y="4479925"/>
          <p14:tracePt t="80324" x="12091988" y="4479925"/>
          <p14:tracePt t="80326" x="12130088" y="4479925"/>
          <p14:tracePt t="80340" x="12153900" y="4479925"/>
          <p14:tracePt t="80342" x="12166600" y="4479925"/>
          <p14:tracePt t="80518" x="12153900" y="4479925"/>
          <p14:tracePt t="80526" x="12117388" y="4492625"/>
          <p14:tracePt t="80541" x="12066588" y="4505325"/>
          <p14:tracePt t="80543" x="12028488" y="4518025"/>
          <p14:tracePt t="80559" x="11904663" y="4518025"/>
          <p14:tracePt t="80574" x="11766550" y="4518025"/>
          <p14:tracePt t="80591" x="11603038" y="4518025"/>
          <p14:tracePt t="80608" x="11466513" y="4518025"/>
          <p14:tracePt t="80625" x="11328400" y="4518025"/>
          <p14:tracePt t="80641" x="11190288" y="4518025"/>
          <p14:tracePt t="80658" x="11102975" y="4518025"/>
          <p14:tracePt t="80675" x="11028363" y="4518025"/>
          <p14:tracePt t="80678" x="11002963" y="4518025"/>
          <p14:tracePt t="80691" x="10990263" y="4518025"/>
          <p14:tracePt t="80694" x="10964863" y="4518025"/>
          <p14:tracePt t="80710" x="10952163" y="4518025"/>
          <p14:tracePt t="80734" x="10939463" y="4518025"/>
          <p14:tracePt t="80742" x="10928350" y="4518025"/>
          <p14:tracePt t="80926" x="10952163" y="4518025"/>
          <p14:tracePt t="80934" x="11015663" y="4518025"/>
          <p14:tracePt t="80942" x="11102975" y="4518025"/>
          <p14:tracePt t="80960" x="11328400" y="4518025"/>
          <p14:tracePt t="80976" x="11628438" y="4518025"/>
          <p14:tracePt t="80993" x="11928475" y="4518025"/>
          <p14:tracePt t="81009" x="12117388" y="4530725"/>
          <p14:tracePt t="81026" x="12153900" y="4530725"/>
          <p14:tracePt t="81078" x="12130088" y="4543425"/>
          <p14:tracePt t="81086" x="12066588" y="4543425"/>
          <p14:tracePt t="81094" x="11966575" y="4543425"/>
          <p14:tracePt t="81109" x="11753850" y="4543425"/>
          <p14:tracePt t="81125" x="11515725" y="4543425"/>
          <p14:tracePt t="81142" x="11277600" y="4530725"/>
          <p14:tracePt t="81159" x="11115675" y="4518025"/>
          <p14:tracePt t="81176" x="11002963" y="4505325"/>
          <p14:tracePt t="81192" x="10964863" y="4492625"/>
          <p14:tracePt t="81326" x="10977563" y="4492625"/>
          <p14:tracePt t="81334" x="11015663" y="4492625"/>
          <p14:tracePt t="81343" x="11052175" y="4492625"/>
          <p14:tracePt t="81360" x="11128375" y="4492625"/>
          <p14:tracePt t="81376" x="11177588" y="4492625"/>
          <p14:tracePt t="81486" x="11128375" y="4492625"/>
          <p14:tracePt t="81495" x="11041063" y="4479925"/>
          <p14:tracePt t="81502" x="10939463" y="4467225"/>
          <p14:tracePt t="81510" x="10839450" y="4454525"/>
          <p14:tracePt t="81527" x="10664825" y="4405313"/>
          <p14:tracePt t="81543" x="10502900" y="4379913"/>
          <p14:tracePt t="81560" x="10414000" y="4367213"/>
          <p14:tracePt t="81576" x="10390188" y="4354513"/>
          <p14:tracePt t="81593" x="10377488" y="4354513"/>
          <p14:tracePt t="81622" x="10377488" y="4341813"/>
          <p14:tracePt t="81631" x="10377488" y="4330700"/>
          <p14:tracePt t="81646" x="10377488" y="4318000"/>
          <p14:tracePt t="81661" x="10377488" y="4292600"/>
          <p14:tracePt t="81678" x="10390188" y="4279900"/>
          <p14:tracePt t="81726" x="10390188" y="4267200"/>
          <p14:tracePt t="81750" x="10390188" y="4254500"/>
          <p14:tracePt t="81758" x="10390188" y="4241800"/>
          <p14:tracePt t="81783" x="10390188" y="4230688"/>
          <p14:tracePt t="81799" x="10377488" y="4230688"/>
          <p14:tracePt t="81807" x="10352088" y="4217988"/>
          <p14:tracePt t="81815" x="10339388" y="4217988"/>
          <p14:tracePt t="81828" x="10313988" y="4205288"/>
          <p14:tracePt t="81831" x="10277475" y="4205288"/>
          <p14:tracePt t="81844" x="10252075" y="4205288"/>
          <p14:tracePt t="81847" x="10213975" y="4192588"/>
          <p14:tracePt t="81862" x="10113963" y="4179888"/>
          <p14:tracePt t="81877" x="10013950" y="4154488"/>
          <p14:tracePt t="81894" x="9888538" y="4129088"/>
          <p14:tracePt t="81911" x="9713913" y="4117975"/>
          <p14:tracePt t="81928" x="9575800" y="4117975"/>
          <p14:tracePt t="81944" x="9463088" y="4105275"/>
          <p14:tracePt t="81961" x="9375775" y="4092575"/>
          <p14:tracePt t="81978" x="9301163" y="4079875"/>
          <p14:tracePt t="81995" x="9263063" y="4067175"/>
          <p14:tracePt t="81999" x="9237663" y="4067175"/>
          <p14:tracePt t="82012" x="9212263" y="4067175"/>
          <p14:tracePt t="82015" x="9175750" y="4067175"/>
          <p14:tracePt t="82029" x="9137650" y="4054475"/>
          <p14:tracePt t="82032" x="9099550" y="4041775"/>
          <p14:tracePt t="82046" x="9050338" y="4029075"/>
          <p14:tracePt t="82063" x="8874125" y="4005263"/>
          <p14:tracePt t="82080" x="8799513" y="4005263"/>
          <p14:tracePt t="82082" x="8712200" y="3992563"/>
          <p14:tracePt t="82097" x="8499475" y="3979863"/>
          <p14:tracePt t="82113" x="8212138" y="3929063"/>
          <p14:tracePt t="82130" x="7923213" y="3905250"/>
          <p14:tracePt t="82146" x="7623175" y="3905250"/>
          <p14:tracePt t="82162" x="7359650" y="3905250"/>
          <p14:tracePt t="82179" x="7097713" y="3879850"/>
          <p14:tracePt t="82183" x="6972300" y="3867150"/>
          <p14:tracePt t="82197" x="6872288" y="3867150"/>
          <p14:tracePt t="82199" x="6772275" y="3854450"/>
          <p14:tracePt t="82214" x="6584950" y="3829050"/>
          <p14:tracePt t="82231" x="6508750" y="3816350"/>
          <p14:tracePt t="82233" x="6446838" y="3803650"/>
          <p14:tracePt t="82248" x="6308725" y="3792538"/>
          <p14:tracePt t="82263" x="6134100" y="3779838"/>
          <p14:tracePt t="82280" x="5995988" y="3767138"/>
          <p14:tracePt t="82296" x="5857875" y="3767138"/>
          <p14:tracePt t="82312" x="5757863" y="3767138"/>
          <p14:tracePt t="82329" x="5619750" y="3767138"/>
          <p14:tracePt t="82345" x="5470525" y="3767138"/>
          <p14:tracePt t="82362" x="5319713" y="3767138"/>
          <p14:tracePt t="82379" x="5219700" y="3767138"/>
          <p14:tracePt t="82382" x="5181600" y="3767138"/>
          <p14:tracePt t="82396" x="5145088" y="3767138"/>
          <p14:tracePt t="82399" x="5119688" y="3767138"/>
          <p14:tracePt t="82414" x="5106988" y="3767138"/>
          <p14:tracePt t="82429" x="5081588" y="3767138"/>
          <p14:tracePt t="82446" x="5068888" y="3767138"/>
          <p14:tracePt t="82462" x="5057775" y="3779838"/>
          <p14:tracePt t="82486" x="5045075" y="3792538"/>
          <p14:tracePt t="82496" x="5045075" y="3803650"/>
          <p14:tracePt t="82519" x="5045075" y="3816350"/>
          <p14:tracePt t="82529" x="5032375" y="3816350"/>
          <p14:tracePt t="82546" x="5032375" y="3829050"/>
          <p14:tracePt t="82563" x="5032375" y="3841750"/>
          <p14:tracePt t="82566" x="5032375" y="3854450"/>
          <p14:tracePt t="82579" x="5032375" y="3867150"/>
          <p14:tracePt t="82597" x="5019675" y="3892550"/>
          <p14:tracePt t="82599" x="5019675" y="3916363"/>
          <p14:tracePt t="82614" x="5019675" y="3929063"/>
          <p14:tracePt t="82630" x="5019675" y="3941763"/>
          <p14:tracePt t="82646" x="5019675" y="3979863"/>
          <p14:tracePt t="82663" x="5019675" y="3992563"/>
          <p14:tracePt t="82679" x="5019675" y="4005263"/>
          <p14:tracePt t="82846" x="5019675" y="4017963"/>
          <p14:tracePt t="82854" x="5019675" y="4029075"/>
          <p14:tracePt t="82870" x="5019675" y="4041775"/>
          <p14:tracePt t="82880" x="5019675" y="4067175"/>
          <p14:tracePt t="82897" x="5019675" y="4105275"/>
          <p14:tracePt t="82913" x="5019675" y="4179888"/>
          <p14:tracePt t="82930" x="5019675" y="4241800"/>
          <p14:tracePt t="82934" x="5019675" y="4267200"/>
          <p14:tracePt t="82947" x="5019675" y="4305300"/>
          <p14:tracePt t="82950" x="5006975" y="4341813"/>
          <p14:tracePt t="82964" x="4994275" y="4367213"/>
          <p14:tracePt t="82966" x="4994275" y="4405313"/>
          <p14:tracePt t="82982" x="4981575" y="4443413"/>
          <p14:tracePt t="82998" x="4981575" y="4479925"/>
          <p14:tracePt t="83014" x="4981575" y="4492625"/>
          <p14:tracePt t="83031" x="4968875" y="4505325"/>
          <p14:tracePt t="83047" x="4956175" y="4530725"/>
          <p14:tracePt t="83063" x="4945063" y="4554538"/>
          <p14:tracePt t="83080" x="4932363" y="4567238"/>
          <p14:tracePt t="83098" x="4894263" y="4592638"/>
          <p14:tracePt t="83114" x="4856163" y="4630738"/>
          <p14:tracePt t="83131" x="4794250" y="4667250"/>
          <p14:tracePt t="83134" x="4756150" y="4667250"/>
          <p14:tracePt t="83148" x="4694238" y="4692650"/>
          <p14:tracePt t="83151" x="4619625" y="4718050"/>
          <p14:tracePt t="83165" x="4530725" y="4756150"/>
          <p14:tracePt t="83167" x="4430713" y="4779963"/>
          <p14:tracePt t="83182" x="4205288" y="4818063"/>
          <p14:tracePt t="83198" x="3968750" y="4879975"/>
          <p14:tracePt t="83215" x="3743325" y="4930775"/>
          <p14:tracePt t="83231" x="3541713" y="4956175"/>
          <p14:tracePt t="83248" x="3392488" y="4968875"/>
          <p14:tracePt t="83264" x="3205163" y="4992688"/>
          <p14:tracePt t="83281" x="3003550" y="4992688"/>
          <p14:tracePt t="83298" x="2790825" y="4992688"/>
          <p14:tracePt t="83315" x="2603500" y="4968875"/>
          <p14:tracePt t="83318" x="2541588" y="4956175"/>
          <p14:tracePt t="83331" x="2465388" y="4943475"/>
          <p14:tracePt t="83334" x="2390775" y="4930775"/>
          <p14:tracePt t="83349" x="2339975" y="4918075"/>
          <p14:tracePt t="83351" x="2316163" y="4905375"/>
          <p14:tracePt t="83366" x="2290763" y="4905375"/>
          <p14:tracePt t="83782" x="2316163" y="4905375"/>
          <p14:tracePt t="83790" x="2339975" y="4905375"/>
          <p14:tracePt t="83800" x="2352675" y="4905375"/>
          <p14:tracePt t="83817" x="2403475" y="4905375"/>
          <p14:tracePt t="83832" x="2441575" y="4892675"/>
          <p14:tracePt t="83849" x="2490788" y="4892675"/>
          <p14:tracePt t="83866" x="2554288" y="4892675"/>
          <p14:tracePt t="83883" x="2641600" y="4892675"/>
          <p14:tracePt t="83886" x="2728913" y="4892675"/>
          <p14:tracePt t="83900" x="2828925" y="4892675"/>
          <p14:tracePt t="83902" x="2928938" y="4892675"/>
          <p14:tracePt t="83917" x="3016250" y="4892675"/>
          <p14:tracePt t="83919" x="3079750" y="4892675"/>
          <p14:tracePt t="83933" x="3167063" y="4892675"/>
          <p14:tracePt t="83950" x="3241675" y="4892675"/>
          <p14:tracePt t="83966" x="3292475" y="4892675"/>
          <p14:tracePt t="83983" x="3328988" y="4918075"/>
          <p14:tracePt t="84000" x="3354388" y="4918075"/>
          <p14:tracePt t="84118" x="3367088" y="4930775"/>
          <p14:tracePt t="84126" x="3379788" y="4930775"/>
          <p14:tracePt t="84133" x="3405188" y="4943475"/>
          <p14:tracePt t="84150" x="3517900" y="4956175"/>
          <p14:tracePt t="84167" x="3643313" y="4956175"/>
          <p14:tracePt t="84184" x="3779838" y="4956175"/>
          <p14:tracePt t="84200" x="3867150" y="4956175"/>
          <p14:tracePt t="84217" x="3943350" y="4956175"/>
          <p14:tracePt t="84234" x="3992563" y="4956175"/>
          <p14:tracePt t="84251" x="4017963" y="4943475"/>
          <p14:tracePt t="84267" x="4030663" y="4930775"/>
          <p14:tracePt t="84606" x="4043363" y="4930775"/>
          <p14:tracePt t="84614" x="4068763" y="4930775"/>
          <p14:tracePt t="84622" x="4105275" y="4930775"/>
          <p14:tracePt t="84635" x="4181475" y="4930775"/>
          <p14:tracePt t="84638" x="4243388" y="4930775"/>
          <p14:tracePt t="84652" x="4318000" y="4930775"/>
          <p14:tracePt t="84654" x="4381500" y="4930775"/>
          <p14:tracePt t="84668" x="4456113" y="4930775"/>
          <p14:tracePt t="84670" x="4506913" y="4943475"/>
          <p14:tracePt t="84686" x="4581525" y="4943475"/>
          <p14:tracePt t="84702" x="4606925" y="4956175"/>
          <p14:tracePt t="84718" x="4619625" y="4956175"/>
          <p14:tracePt t="84974" x="4630738" y="4956175"/>
          <p14:tracePt t="84982" x="4656138" y="4956175"/>
          <p14:tracePt t="84991" x="4694238" y="4956175"/>
          <p14:tracePt t="85003" x="4732338" y="4956175"/>
          <p14:tracePt t="85006" x="4756150" y="4956175"/>
          <p14:tracePt t="85019" x="4794250" y="4956175"/>
          <p14:tracePt t="85037" x="4868863" y="4956175"/>
          <p14:tracePt t="85039" x="4906963" y="4943475"/>
          <p14:tracePt t="85053" x="4945063" y="4930775"/>
          <p14:tracePt t="85071" x="4968875" y="4930775"/>
          <p14:tracePt t="85087" x="4994275" y="4930775"/>
          <p14:tracePt t="85103" x="5019675" y="4930775"/>
          <p14:tracePt t="85120" x="5045075" y="4930775"/>
          <p14:tracePt t="85136" x="5057775" y="4930775"/>
          <p14:tracePt t="85152" x="5094288" y="4930775"/>
          <p14:tracePt t="85169" x="5119688" y="4930775"/>
          <p14:tracePt t="85186" x="5145088" y="4930775"/>
          <p14:tracePt t="85203" x="5181600" y="4930775"/>
          <p14:tracePt t="85206" x="5194300" y="4930775"/>
          <p14:tracePt t="85220" x="5207000" y="4930775"/>
          <p14:tracePt t="85222" x="5219700" y="4930775"/>
          <p14:tracePt t="85237" x="5232400" y="4930775"/>
          <p14:tracePt t="85239" x="5245100" y="4930775"/>
          <p14:tracePt t="85294" x="5257800" y="4930775"/>
          <p14:tracePt t="85310" x="5270500" y="4930775"/>
          <p14:tracePt t="85319" x="5281613" y="4930775"/>
          <p14:tracePt t="85334" x="5294313" y="4930775"/>
          <p14:tracePt t="85662" x="5270500" y="4930775"/>
          <p14:tracePt t="85670" x="5232400" y="4930775"/>
          <p14:tracePt t="85678" x="5194300" y="4930775"/>
          <p14:tracePt t="85688" x="5157788" y="4930775"/>
          <p14:tracePt t="85704" x="5081588" y="4930775"/>
          <p14:tracePt t="85721" x="5006975" y="4930775"/>
          <p14:tracePt t="85738" x="4968875" y="4930775"/>
          <p14:tracePt t="85754" x="4956175" y="4930775"/>
          <p14:tracePt t="85757" x="4945063" y="4930775"/>
          <p14:tracePt t="85772" x="4932363" y="4930775"/>
          <p14:tracePt t="86262" x="4956175" y="4930775"/>
          <p14:tracePt t="86270" x="5006975" y="4930775"/>
          <p14:tracePt t="86279" x="5057775" y="4930775"/>
          <p14:tracePt t="86289" x="5132388" y="4930775"/>
          <p14:tracePt t="86306" x="5307013" y="4930775"/>
          <p14:tracePt t="86323" x="5519738" y="4930775"/>
          <p14:tracePt t="86327" x="5632450" y="4930775"/>
          <p14:tracePt t="86339" x="5770563" y="4918075"/>
          <p14:tracePt t="86342" x="5895975" y="4905375"/>
          <p14:tracePt t="86356" x="6045200" y="4905375"/>
          <p14:tracePt t="86358" x="6196013" y="4905375"/>
          <p14:tracePt t="86374" x="6434138" y="4905375"/>
          <p14:tracePt t="86390" x="6659563" y="4905375"/>
          <p14:tracePt t="86406" x="6872288" y="4905375"/>
          <p14:tracePt t="86423" x="6985000" y="4905375"/>
          <p14:tracePt t="86439" x="7046913" y="4905375"/>
          <p14:tracePt t="86457" x="7085013" y="4905375"/>
          <p14:tracePt t="86614" x="7072313" y="4905375"/>
          <p14:tracePt t="86623" x="7034213" y="4905375"/>
          <p14:tracePt t="86630" x="6985000" y="4905375"/>
          <p14:tracePt t="86639" x="6910388" y="4905375"/>
          <p14:tracePt t="86656" x="6784975" y="4930775"/>
          <p14:tracePt t="86673" x="6708775" y="4930775"/>
          <p14:tracePt t="86690" x="6684963" y="4930775"/>
          <p14:tracePt t="86767" x="6708775" y="4930775"/>
          <p14:tracePt t="86774" x="6784975" y="4930775"/>
          <p14:tracePt t="86782" x="6884988" y="4930775"/>
          <p14:tracePt t="86790" x="6985000" y="4930775"/>
          <p14:tracePt t="86807" x="7210425" y="4918075"/>
          <p14:tracePt t="86823" x="7323138" y="4892675"/>
          <p14:tracePt t="86840" x="7335838" y="4892675"/>
          <p14:tracePt t="86974" x="7297738" y="4892675"/>
          <p14:tracePt t="86983" x="7259638" y="4892675"/>
          <p14:tracePt t="86992" x="7235825" y="4905375"/>
          <p14:tracePt t="87008" x="7210425" y="4905375"/>
          <p14:tracePt t="87102" x="7223125" y="4905375"/>
          <p14:tracePt t="87111" x="7272338" y="4905375"/>
          <p14:tracePt t="87125" x="7372350" y="4905375"/>
          <p14:tracePt t="87143" x="7861300" y="4905375"/>
          <p14:tracePt t="87160" x="8312150" y="4905375"/>
          <p14:tracePt t="87176" x="8724900" y="4905375"/>
          <p14:tracePt t="87192" x="9012238" y="4905375"/>
          <p14:tracePt t="87209" x="9263063" y="4905375"/>
          <p14:tracePt t="87225" x="9413875" y="4905375"/>
          <p14:tracePt t="87242" x="9537700" y="4905375"/>
          <p14:tracePt t="87258" x="9575800" y="4905375"/>
          <p14:tracePt t="87262" x="9588500" y="4905375"/>
          <p14:tracePt t="87598" x="9575800" y="4905375"/>
          <p14:tracePt t="87607" x="9550400" y="4905375"/>
          <p14:tracePt t="87615" x="9537700" y="4905375"/>
          <p14:tracePt t="87626" x="9525000" y="4905375"/>
          <p14:tracePt t="87642" x="9501188" y="4905375"/>
          <p14:tracePt t="87759" x="9501188" y="4892675"/>
          <p14:tracePt t="87774" x="9501188" y="4879975"/>
          <p14:tracePt t="87782" x="9501188" y="4856163"/>
          <p14:tracePt t="87792" x="9488488" y="4830763"/>
          <p14:tracePt t="87809" x="9488488" y="4779963"/>
          <p14:tracePt t="87827" x="9488488" y="4743450"/>
          <p14:tracePt t="87926" x="9488488" y="4730750"/>
          <p14:tracePt t="87934" x="9488488" y="4718050"/>
          <p14:tracePt t="87951" x="9488488" y="4705350"/>
          <p14:tracePt t="87960" x="9475788" y="4705350"/>
          <p14:tracePt t="87976" x="9463088" y="4679950"/>
          <p14:tracePt t="87993" x="9450388" y="4667250"/>
          <p14:tracePt t="88015" x="9450388" y="4656138"/>
          <p14:tracePt t="88027" x="9437688" y="4656138"/>
          <p14:tracePt t="88933" x="9437688" y="4643438"/>
          <p14:tracePt t="88941" x="9450388" y="4630738"/>
          <p14:tracePt t="88950" x="9475788" y="4605338"/>
          <p14:tracePt t="88961" x="9501188" y="4592638"/>
          <p14:tracePt t="88977" x="9537700" y="4543425"/>
          <p14:tracePt t="88994" x="9575800" y="4492625"/>
          <p14:tracePt t="89011" x="9588500" y="4443413"/>
          <p14:tracePt t="89013" x="9588500" y="4418013"/>
          <p14:tracePt t="89028" x="9601200" y="4392613"/>
          <p14:tracePt t="89029" x="9601200" y="4367213"/>
          <p14:tracePt t="89044" x="9613900" y="4341813"/>
          <p14:tracePt t="89061" x="9626600" y="4318000"/>
          <p14:tracePt t="89080" x="9637713" y="4305300"/>
          <p14:tracePt t="90429" x="9626600" y="4305300"/>
          <p14:tracePt t="90437" x="9613900" y="4305300"/>
          <p14:tracePt t="90448" x="9588500" y="4318000"/>
          <p14:tracePt t="90465" x="9537700" y="4354513"/>
          <p14:tracePt t="90484" x="9525000" y="4379913"/>
          <p14:tracePt t="90487" x="9513888" y="4379913"/>
          <p14:tracePt t="90502" x="9513888" y="4392613"/>
          <p14:tracePt t="90575" x="9513888" y="4405313"/>
          <p14:tracePt t="90583" x="9513888" y="4418013"/>
          <p14:tracePt t="90606" x="9513888" y="4430713"/>
          <p14:tracePt t="90615" x="9525000" y="4430713"/>
          <p14:tracePt t="90639" x="9537700" y="4430713"/>
          <p14:tracePt t="90655" x="9550400" y="4430713"/>
          <p14:tracePt t="90662" x="9563100" y="4443413"/>
          <p14:tracePt t="90679" x="9575800" y="4443413"/>
          <p14:tracePt t="90694" x="9601200" y="4443413"/>
          <p14:tracePt t="90702" x="9626600" y="4454525"/>
          <p14:tracePt t="90718" x="9675813" y="4467225"/>
          <p14:tracePt t="90734" x="9750425" y="4467225"/>
          <p14:tracePt t="90751" x="9839325" y="4492625"/>
          <p14:tracePt t="90768" x="9939338" y="4492625"/>
          <p14:tracePt t="90784" x="10026650" y="4492625"/>
          <p14:tracePt t="90800" x="10113963" y="4492625"/>
          <p14:tracePt t="90817" x="10188575" y="4492625"/>
          <p14:tracePt t="90834" x="10264775" y="4492625"/>
          <p14:tracePt t="90851" x="10339388" y="4492625"/>
          <p14:tracePt t="90854" x="10377488" y="4492625"/>
          <p14:tracePt t="90868" x="10414000" y="4492625"/>
          <p14:tracePt t="90870" x="10452100" y="4492625"/>
          <p14:tracePt t="90885" x="10490200" y="4467225"/>
          <p14:tracePt t="90887" x="10526713" y="4443413"/>
          <p14:tracePt t="90902" x="10602913" y="4430713"/>
          <p14:tracePt t="90919" x="10677525" y="4392613"/>
          <p14:tracePt t="90934" x="10739438" y="4367213"/>
          <p14:tracePt t="90951" x="10828338" y="4330700"/>
          <p14:tracePt t="90968" x="10890250" y="4292600"/>
          <p14:tracePt t="90985" x="10952163" y="4267200"/>
          <p14:tracePt t="91001" x="11002963" y="4241800"/>
          <p14:tracePt t="91018" x="11064875" y="4230688"/>
          <p14:tracePt t="91035" x="11115675" y="4205288"/>
          <p14:tracePt t="91038" x="11128375" y="4205288"/>
          <p14:tracePt t="91052" x="11153775" y="4205288"/>
          <p14:tracePt t="91054" x="11164888" y="4205288"/>
          <p14:tracePt t="91068" x="11177588" y="4205288"/>
          <p14:tracePt t="91071" x="11190288" y="4205288"/>
          <p14:tracePt t="91086" x="11190288" y="4192588"/>
          <p14:tracePt t="91150" x="11202988" y="4192588"/>
          <p14:tracePt t="91167" x="11215688" y="4205288"/>
          <p14:tracePt t="91175" x="11215688" y="4217988"/>
          <p14:tracePt t="91185" x="11228388" y="4241800"/>
          <p14:tracePt t="91202" x="11241088" y="4267200"/>
          <p14:tracePt t="91219" x="11241088" y="4279900"/>
          <p14:tracePt t="91221" x="11241088" y="4292600"/>
          <p14:tracePt t="91238" x="11253788" y="4305300"/>
          <p14:tracePt t="91294" x="11253788" y="4318000"/>
          <p14:tracePt t="91302" x="11253788" y="4330700"/>
          <p14:tracePt t="91319" x="11253788" y="4341813"/>
          <p14:tracePt t="91326" x="11253788" y="4354513"/>
          <p14:tracePt t="91336" x="11241088" y="4379913"/>
          <p14:tracePt t="91352" x="11190288" y="4405313"/>
          <p14:tracePt t="91369" x="11141075" y="4430713"/>
          <p14:tracePt t="91386" x="11052175" y="4454525"/>
          <p14:tracePt t="91391" x="11028363" y="4454525"/>
          <p14:tracePt t="91403" x="11002963" y="4454525"/>
          <p14:tracePt t="91406" x="10964863" y="4467225"/>
          <p14:tracePt t="91419" x="10939463" y="4479925"/>
          <p14:tracePt t="91422" x="10915650" y="4479925"/>
          <p14:tracePt t="91436" x="10877550" y="4492625"/>
          <p14:tracePt t="91439" x="10839450" y="4492625"/>
          <p14:tracePt t="91453" x="10777538" y="4492625"/>
          <p14:tracePt t="91470" x="10726738" y="4518025"/>
          <p14:tracePt t="91486" x="10652125" y="4518025"/>
          <p14:tracePt t="91503" x="10577513" y="4518025"/>
          <p14:tracePt t="91520" x="10502900" y="4518025"/>
          <p14:tracePt t="91536" x="10426700" y="4530725"/>
          <p14:tracePt t="91552" x="10352088" y="4530725"/>
          <p14:tracePt t="91569" x="10277475" y="4530725"/>
          <p14:tracePt t="91587" x="10201275" y="4530725"/>
          <p14:tracePt t="91589" x="10164763" y="4530725"/>
          <p14:tracePt t="91603" x="10126663" y="4530725"/>
          <p14:tracePt t="91606" x="10088563" y="4530725"/>
          <p14:tracePt t="91620" x="10039350" y="4530725"/>
          <p14:tracePt t="91622" x="9988550" y="4530725"/>
          <p14:tracePt t="91637" x="9963150" y="4530725"/>
          <p14:tracePt t="91639" x="9939338" y="4530725"/>
          <p14:tracePt t="91654" x="9875838" y="4554538"/>
          <p14:tracePt t="91670" x="9852025" y="4554538"/>
          <p14:tracePt t="91878" x="9863138" y="4554538"/>
          <p14:tracePt t="91886" x="9901238" y="4554538"/>
          <p14:tracePt t="91894" x="9939338" y="4554538"/>
          <p14:tracePt t="91903" x="9975850" y="4554538"/>
          <p14:tracePt t="91920" x="10039350" y="4543425"/>
          <p14:tracePt t="91937" x="10075863" y="4543425"/>
          <p14:tracePt t="91953" x="10088563" y="4530725"/>
          <p14:tracePt t="91971" x="10101263" y="4530725"/>
          <p14:tracePt t="91974" x="10101263" y="4505325"/>
          <p14:tracePt t="91987" x="10101263" y="4492625"/>
          <p14:tracePt t="91990" x="10101263" y="4479925"/>
          <p14:tracePt t="92006" x="10101263" y="4443413"/>
          <p14:tracePt t="92024" x="10101263" y="4418013"/>
          <p14:tracePt t="92040" x="10101263" y="4405313"/>
          <p14:tracePt t="92055" x="10101263" y="4379913"/>
          <p14:tracePt t="92072" x="10101263" y="4367213"/>
          <p14:tracePt t="92230" x="10088563" y="4367213"/>
          <p14:tracePt t="92240" x="10075863" y="4367213"/>
          <p14:tracePt t="92249" x="10064750" y="4367213"/>
          <p14:tracePt t="92257" x="10064750" y="4379913"/>
          <p14:tracePt t="92272" x="10039350" y="4392613"/>
          <p14:tracePt t="92289" x="10039350" y="4418013"/>
          <p14:tracePt t="92305" x="10039350" y="4454525"/>
          <p14:tracePt t="92321" x="10039350" y="4467225"/>
          <p14:tracePt t="92338" x="10039350" y="4479925"/>
          <p14:tracePt t="92355" x="10039350" y="4492625"/>
          <p14:tracePt t="92358" x="10039350" y="4505325"/>
          <p14:tracePt t="92374" x="10064750" y="4505325"/>
          <p14:tracePt t="92388" x="10075863" y="4505325"/>
          <p14:tracePt t="92390" x="10101263" y="4518025"/>
          <p14:tracePt t="92406" x="10188575" y="4518025"/>
          <p14:tracePt t="92422" x="10326688" y="4518025"/>
          <p14:tracePt t="92439" x="10426700" y="4518025"/>
          <p14:tracePt t="92456" x="10514013" y="4518025"/>
          <p14:tracePt t="92471" x="10564813" y="4518025"/>
          <p14:tracePt t="92488" x="10577513" y="4518025"/>
          <p14:tracePt t="92506" x="10590213" y="4518025"/>
          <p14:tracePt t="92622" x="10564813" y="4505325"/>
          <p14:tracePt t="92631" x="10526713" y="4505325"/>
          <p14:tracePt t="92639" x="10490200" y="4505325"/>
          <p14:tracePt t="92657" x="10364788" y="4479925"/>
          <p14:tracePt t="92672" x="10264775" y="4479925"/>
          <p14:tracePt t="92689" x="10126663" y="4479925"/>
          <p14:tracePt t="92706" x="10026650" y="4479925"/>
          <p14:tracePt t="92709" x="9975850" y="4479925"/>
          <p14:tracePt t="92723" x="9926638" y="4479925"/>
          <p14:tracePt t="92726" x="9875838" y="4479925"/>
          <p14:tracePt t="92740" x="9813925" y="4479925"/>
          <p14:tracePt t="92742" x="9763125" y="4479925"/>
          <p14:tracePt t="92756" x="9726613" y="4479925"/>
          <p14:tracePt t="92758" x="9701213" y="4479925"/>
          <p14:tracePt t="92775" x="9637713" y="4479925"/>
          <p14:tracePt t="92790" x="9588500" y="4479925"/>
          <p14:tracePt t="92806" x="9550400" y="4479925"/>
          <p14:tracePt t="92823" x="9513888" y="4479925"/>
          <p14:tracePt t="92839" x="9501188" y="4479925"/>
          <p14:tracePt t="92856" x="9488488" y="4479925"/>
          <p14:tracePt t="92872" x="9475788" y="4479925"/>
          <p14:tracePt t="92966" x="9525000" y="4479925"/>
          <p14:tracePt t="92974" x="9601200" y="4479925"/>
          <p14:tracePt t="92982" x="9675813" y="4479925"/>
          <p14:tracePt t="92990" x="9801225" y="4479925"/>
          <p14:tracePt t="93007" x="10052050" y="4430713"/>
          <p14:tracePt t="93024" x="10288588" y="4379913"/>
          <p14:tracePt t="93040" x="10414000" y="4367213"/>
          <p14:tracePt t="93057" x="10439400" y="4367213"/>
          <p14:tracePt t="93126" x="10426700" y="4367213"/>
          <p14:tracePt t="93134" x="10390188" y="4367213"/>
          <p14:tracePt t="93142" x="10339388" y="4367213"/>
          <p14:tracePt t="93158" x="10226675" y="4367213"/>
          <p14:tracePt t="93175" x="10113963" y="4367213"/>
          <p14:tracePt t="93190" x="10026650" y="4367213"/>
          <p14:tracePt t="93207" x="9988550" y="4367213"/>
          <p14:tracePt t="93224" x="9988550" y="4379913"/>
          <p14:tracePt t="93240" x="9988550" y="4392613"/>
          <p14:tracePt t="93334" x="10013950" y="4392613"/>
          <p14:tracePt t="93342" x="10064750" y="4379913"/>
          <p14:tracePt t="93350" x="10113963" y="4367213"/>
          <p14:tracePt t="93358" x="10188575" y="4354513"/>
          <p14:tracePt t="93375" x="10313988" y="4341813"/>
          <p14:tracePt t="93391" x="10390188" y="4341813"/>
          <p14:tracePt t="93408" x="10426700" y="4341813"/>
          <p14:tracePt t="93518" x="10414000" y="4341813"/>
          <p14:tracePt t="93526" x="10377488" y="4341813"/>
          <p14:tracePt t="93542" x="10301288" y="4341813"/>
          <p14:tracePt t="93558" x="10239375" y="4341813"/>
          <p14:tracePt t="93575" x="10188575" y="4341813"/>
          <p14:tracePt t="93592" x="10164763" y="4341813"/>
          <p14:tracePt t="93608" x="10152063" y="4341813"/>
          <p14:tracePt t="93726" x="10164763" y="4341813"/>
          <p14:tracePt t="93734" x="10188575" y="4330700"/>
          <p14:tracePt t="93742" x="10226675" y="4330700"/>
          <p14:tracePt t="93759" x="10277475" y="4318000"/>
          <p14:tracePt t="94254" x="10264775" y="4318000"/>
          <p14:tracePt t="94263" x="10252075" y="4318000"/>
          <p14:tracePt t="94277" x="10226675" y="4318000"/>
          <p14:tracePt t="94294" x="10201275" y="4318000"/>
          <p14:tracePt t="94310" x="10188575" y="4318000"/>
          <p14:tracePt t="94327" x="10177463" y="4318000"/>
          <p14:tracePt t="94343" x="10164763" y="4318000"/>
          <p14:tracePt t="94374" x="10152063" y="4318000"/>
          <p14:tracePt t="94382" x="10126663" y="4318000"/>
          <p14:tracePt t="94393" x="10101263" y="4318000"/>
          <p14:tracePt t="94410" x="10052050" y="4318000"/>
          <p14:tracePt t="94427" x="9975850" y="4318000"/>
          <p14:tracePt t="94430" x="9926638" y="4305300"/>
          <p14:tracePt t="94444" x="9852025" y="4279900"/>
          <p14:tracePt t="94447" x="9763125" y="4267200"/>
          <p14:tracePt t="94461" x="9513888" y="4230688"/>
          <p14:tracePt t="94478" x="9224963" y="4179888"/>
          <p14:tracePt t="94494" x="8874125" y="4117975"/>
          <p14:tracePt t="94510" x="8486775" y="4017963"/>
          <p14:tracePt t="94527" x="8110538" y="3905250"/>
          <p14:tracePt t="94544" x="7785100" y="3803650"/>
          <p14:tracePt t="94560" x="7359650" y="3703638"/>
          <p14:tracePt t="94577" x="6872288" y="3629025"/>
          <p14:tracePt t="94595" x="6496050" y="3579813"/>
          <p14:tracePt t="94599" x="6346825" y="3579813"/>
          <p14:tracePt t="94611" x="6183313" y="3579813"/>
          <p14:tracePt t="94614" x="6034088" y="3579813"/>
          <p14:tracePt t="94628" x="5895975" y="3579813"/>
          <p14:tracePt t="94631" x="5745163" y="3579813"/>
          <p14:tracePt t="94644" x="5595938" y="3579813"/>
          <p14:tracePt t="94647" x="5445125" y="3579813"/>
          <p14:tracePt t="94661" x="5194300" y="3579813"/>
          <p14:tracePt t="94678" x="4994275" y="3590925"/>
          <p14:tracePt t="94695" x="4806950" y="3616325"/>
          <p14:tracePt t="94711" x="4668838" y="3654425"/>
          <p14:tracePt t="94727" x="4568825" y="3692525"/>
          <p14:tracePt t="94744" x="4456113" y="3729038"/>
          <p14:tracePt t="94761" x="4381500" y="3767138"/>
          <p14:tracePt t="94779" x="4318000" y="3841750"/>
          <p14:tracePt t="94782" x="4305300" y="3867150"/>
          <p14:tracePt t="94795" x="4268788" y="3916363"/>
          <p14:tracePt t="94799" x="4256088" y="3967163"/>
          <p14:tracePt t="94811" x="4243388" y="4005263"/>
          <p14:tracePt t="94814" x="4230688" y="4041775"/>
          <p14:tracePt t="94828" x="4230688" y="4079875"/>
          <p14:tracePt t="94830" x="4217988" y="4129088"/>
          <p14:tracePt t="94846" x="4205288" y="4241800"/>
          <p14:tracePt t="94862" x="4205288" y="4354513"/>
          <p14:tracePt t="94878" x="4230688" y="4467225"/>
          <p14:tracePt t="94895" x="4294188" y="4579938"/>
          <p14:tracePt t="94911" x="4381500" y="4679950"/>
          <p14:tracePt t="94928" x="4468813" y="4768850"/>
          <p14:tracePt t="94945" x="4606925" y="4830763"/>
          <p14:tracePt t="94962" x="4781550" y="4892675"/>
          <p14:tracePt t="94978" x="4968875" y="4930775"/>
          <p14:tracePt t="94995" x="5257800" y="4968875"/>
          <p14:tracePt t="94998" x="5407025" y="4968875"/>
          <p14:tracePt t="95012" x="5583238" y="4968875"/>
          <p14:tracePt t="95014" x="5770563" y="4968875"/>
          <p14:tracePt t="95030" x="6146800" y="4968875"/>
          <p14:tracePt t="95046" x="6472238" y="4968875"/>
          <p14:tracePt t="95062" x="6784975" y="4968875"/>
          <p14:tracePt t="95079" x="7046913" y="4930775"/>
          <p14:tracePt t="95096" x="7223125" y="4879975"/>
          <p14:tracePt t="95112" x="7359650" y="4830763"/>
          <p14:tracePt t="95128" x="7410450" y="4779963"/>
          <p14:tracePt t="95145" x="7423150" y="4705350"/>
          <p14:tracePt t="95162" x="7459663" y="4592638"/>
          <p14:tracePt t="95167" x="7472363" y="4554538"/>
          <p14:tracePt t="95179" x="7472363" y="4518025"/>
          <p14:tracePt t="95182" x="7485063" y="4479925"/>
          <p14:tracePt t="95196" x="7497763" y="4443413"/>
          <p14:tracePt t="95198" x="7497763" y="4418013"/>
          <p14:tracePt t="95213" x="7497763" y="4367213"/>
          <p14:tracePt t="95229" x="7497763" y="4330700"/>
          <p14:tracePt t="95246" x="7485063" y="4279900"/>
          <p14:tracePt t="95262" x="7410450" y="4230688"/>
          <p14:tracePt t="95280" x="7246938" y="4192588"/>
          <p14:tracePt t="95296" x="7059613" y="4167188"/>
          <p14:tracePt t="95312" x="6808788" y="4129088"/>
          <p14:tracePt t="95329" x="6521450" y="4105275"/>
          <p14:tracePt t="95346" x="6208713" y="4092575"/>
          <p14:tracePt t="95350" x="6034088" y="4092575"/>
          <p14:tracePt t="95363" x="5845175" y="4092575"/>
          <p14:tracePt t="95365" x="5670550" y="4092575"/>
          <p14:tracePt t="95380" x="5495925" y="4092575"/>
          <p14:tracePt t="95382" x="5345113" y="4092575"/>
          <p14:tracePt t="95396" x="5219700" y="4092575"/>
          <p14:tracePt t="95399" x="5094288" y="4092575"/>
          <p14:tracePt t="95413" x="4956175" y="4092575"/>
          <p14:tracePt t="95430" x="4894263" y="4129088"/>
          <p14:tracePt t="95446" x="4819650" y="4192588"/>
          <p14:tracePt t="95463" x="4768850" y="4267200"/>
          <p14:tracePt t="95480" x="4743450" y="4354513"/>
          <p14:tracePt t="95496" x="4743450" y="4492625"/>
          <p14:tracePt t="95513" x="4756150" y="4630738"/>
          <p14:tracePt t="95531" x="4819650" y="4743450"/>
          <p14:tracePt t="95534" x="4881563" y="4805363"/>
          <p14:tracePt t="95547" x="4945063" y="4856163"/>
          <p14:tracePt t="95550" x="5019675" y="4892675"/>
          <p14:tracePt t="95563" x="5119688" y="4918075"/>
          <p14:tracePt t="95566" x="5232400" y="4943475"/>
          <p14:tracePt t="95580" x="5383213" y="4956175"/>
          <p14:tracePt t="95583" x="5557838" y="4956175"/>
          <p14:tracePt t="95597" x="5732463" y="4956175"/>
          <p14:tracePt t="95598" x="5957888" y="4956175"/>
          <p14:tracePt t="95614" x="6472238" y="4956175"/>
          <p14:tracePt t="95630" x="6897688" y="4956175"/>
          <p14:tracePt t="95647" x="7246938" y="4930775"/>
          <p14:tracePt t="95663" x="7523163" y="4892675"/>
          <p14:tracePt t="95679" x="7710488" y="4856163"/>
          <p14:tracePt t="95697" x="7835900" y="4805363"/>
          <p14:tracePt t="95715" x="7897813" y="4768850"/>
          <p14:tracePt t="95718" x="7910513" y="4743450"/>
          <p14:tracePt t="95731" x="7923213" y="4718050"/>
          <p14:tracePt t="95734" x="7935913" y="4692650"/>
          <p14:tracePt t="95747" x="7935913" y="4679950"/>
          <p14:tracePt t="95750" x="7935913" y="4667250"/>
          <p14:tracePt t="95764" x="7935913" y="4630738"/>
          <p14:tracePt t="95766" x="7935913" y="4605338"/>
          <p14:tracePt t="95782" x="7935913" y="4579938"/>
          <p14:tracePt t="95798" x="7910513" y="4543425"/>
          <p14:tracePt t="95814" x="7823200" y="4492625"/>
          <p14:tracePt t="95831" x="7610475" y="4430713"/>
          <p14:tracePt t="95848" x="7223125" y="4330700"/>
          <p14:tracePt t="95864" x="6608763" y="4267200"/>
          <p14:tracePt t="95881" x="5970588" y="4179888"/>
          <p14:tracePt t="95888" x="5695950" y="4167188"/>
          <p14:tracePt t="95897" x="5470525" y="4154488"/>
          <p14:tracePt t="95915" x="5132388" y="4154488"/>
          <p14:tracePt t="95918" x="4981575" y="4154488"/>
          <p14:tracePt t="95931" x="4843463" y="4154488"/>
          <p14:tracePt t="95934" x="4732338" y="4154488"/>
          <p14:tracePt t="95948" x="4643438" y="4154488"/>
          <p14:tracePt t="95950" x="4556125" y="4154488"/>
          <p14:tracePt t="95966" x="4394200" y="4205288"/>
          <p14:tracePt t="95982" x="4294188" y="4241800"/>
          <p14:tracePt t="95998" x="4230688" y="4267200"/>
          <p14:tracePt t="96015" x="4217988" y="4292600"/>
          <p14:tracePt t="96031" x="4217988" y="4305300"/>
          <p14:tracePt t="96048" x="4205288" y="4341813"/>
          <p14:tracePt t="96064" x="4205288" y="4379913"/>
          <p14:tracePt t="96081" x="4205288" y="4405313"/>
          <p14:tracePt t="96098" x="4243388" y="4443413"/>
          <p14:tracePt t="96115" x="4318000" y="4467225"/>
          <p14:tracePt t="96119" x="4368800" y="4479925"/>
          <p14:tracePt t="96132" x="4443413" y="4492625"/>
          <p14:tracePt t="96135" x="4543425" y="4505325"/>
          <p14:tracePt t="96149" x="4806950" y="4518025"/>
          <p14:tracePt t="96165" x="5157788" y="4530725"/>
          <p14:tracePt t="96182" x="5545138" y="4530725"/>
          <p14:tracePt t="96199" x="6057900" y="4530725"/>
          <p14:tracePt t="96215" x="6608763" y="4530725"/>
          <p14:tracePt t="96231" x="7123113" y="4530725"/>
          <p14:tracePt t="96248" x="7635875" y="4530725"/>
          <p14:tracePt t="96265" x="8148638" y="4467225"/>
          <p14:tracePt t="96282" x="8561388" y="4405313"/>
          <p14:tracePt t="96298" x="8824913" y="4330700"/>
          <p14:tracePt t="96301" x="8886825" y="4305300"/>
          <p14:tracePt t="96316" x="8950325" y="4279900"/>
          <p14:tracePt t="96319" x="8975725" y="4267200"/>
          <p14:tracePt t="96332" x="8999538" y="4267200"/>
          <p14:tracePt t="96335" x="8999538" y="4254500"/>
          <p14:tracePt t="96398" x="8999538" y="4241800"/>
          <p14:tracePt t="96406" x="8937625" y="4230688"/>
          <p14:tracePt t="96416" x="8824913" y="4205288"/>
          <p14:tracePt t="96432" x="8612188" y="4154488"/>
          <p14:tracePt t="96449" x="8286750" y="4129088"/>
          <p14:tracePt t="96466" x="7923213" y="4041775"/>
          <p14:tracePt t="96482" x="7561263" y="4005263"/>
          <p14:tracePt t="96486" x="7385050" y="3992563"/>
          <p14:tracePt t="96499" x="7210425" y="3992563"/>
          <p14:tracePt t="96502" x="7046913" y="3992563"/>
          <p14:tracePt t="96516" x="6884988" y="3992563"/>
          <p14:tracePt t="96518" x="6734175" y="3992563"/>
          <p14:tracePt t="96534" x="6534150" y="3992563"/>
          <p14:tracePt t="96550" x="6408738" y="4017963"/>
          <p14:tracePt t="96566" x="6296025" y="4079875"/>
          <p14:tracePt t="96582" x="6196013" y="4167188"/>
          <p14:tracePt t="96600" x="6121400" y="4279900"/>
          <p14:tracePt t="96615" x="6070600" y="4392613"/>
          <p14:tracePt t="96632" x="6057900" y="4479925"/>
          <p14:tracePt t="96649" x="6045200" y="4518025"/>
          <p14:tracePt t="96666" x="6045200" y="4554538"/>
          <p14:tracePt t="96687" x="6045200" y="4567238"/>
          <p14:tracePt t="96702" x="6045200" y="4579938"/>
          <p14:tracePt t="96726" x="6057900" y="4579938"/>
          <p14:tracePt t="96734" x="6096000" y="4579938"/>
          <p14:tracePt t="96750" x="6359525" y="4605338"/>
          <p14:tracePt t="96767" x="6734175" y="4618038"/>
          <p14:tracePt t="96783" x="7223125" y="4618038"/>
          <p14:tracePt t="96799" x="7735888" y="4618038"/>
          <p14:tracePt t="96816" x="8161338" y="4618038"/>
          <p14:tracePt t="96833" x="8435975" y="4618038"/>
          <p14:tracePt t="96850" x="8612188" y="4592638"/>
          <p14:tracePt t="96867" x="8686800" y="4554538"/>
          <p14:tracePt t="96870" x="8712200" y="4518025"/>
          <p14:tracePt t="96884" x="8737600" y="4479925"/>
          <p14:tracePt t="96886" x="8737600" y="4443413"/>
          <p14:tracePt t="96900" x="8737600" y="4405313"/>
          <p14:tracePt t="96902" x="8737600" y="4379913"/>
          <p14:tracePt t="96917" x="8737600" y="4330700"/>
          <p14:tracePt t="96934" x="8737600" y="4267200"/>
          <p14:tracePt t="96950" x="8737600" y="4241800"/>
          <p14:tracePt t="96967" x="8724900" y="4230688"/>
          <p14:tracePt t="96984" x="8650288" y="4205288"/>
          <p14:tracePt t="97002" x="8524875" y="4192588"/>
          <p14:tracePt t="97018" x="8424863" y="4192588"/>
          <p14:tracePt t="97035" x="8335963" y="4192588"/>
          <p14:tracePt t="97052" x="8274050" y="4192588"/>
          <p14:tracePt t="97055" x="8248650" y="4192588"/>
          <p14:tracePt t="97070" x="8223250" y="4192588"/>
          <p14:tracePt t="97087" x="8212138" y="4192588"/>
          <p14:tracePt t="97142" x="8212138" y="4205288"/>
          <p14:tracePt t="97159" x="8212138" y="4217988"/>
          <p14:tracePt t="97170" x="8212138" y="4230688"/>
          <p14:tracePt t="97178" x="8212138" y="4254500"/>
          <p14:tracePt t="97187" x="8223250" y="4267200"/>
          <p14:tracePt t="97201" x="8261350" y="4279900"/>
          <p14:tracePt t="97218" x="8299450" y="4305300"/>
          <p14:tracePt t="97222" x="8312150" y="4318000"/>
          <p14:tracePt t="97236" x="8324850" y="4330700"/>
          <p14:tracePt t="97253" x="8335963" y="4330700"/>
          <p14:tracePt t="97255" x="8348663" y="4330700"/>
          <p14:tracePt t="97270" x="8374063" y="4341813"/>
          <p14:tracePt t="97286" x="8386763" y="4341813"/>
          <p14:tracePt t="97302" x="8399463" y="4354513"/>
          <p14:tracePt t="97726" x="8399463" y="4367213"/>
          <p14:tracePt t="97742" x="8386763" y="4379913"/>
          <p14:tracePt t="97766" x="8374063" y="4392613"/>
          <p14:tracePt t="97774" x="8361363" y="4405313"/>
          <p14:tracePt t="97785" x="8348663" y="4405313"/>
          <p14:tracePt t="97802" x="8348663" y="4418013"/>
          <p14:tracePt t="97886" x="8361363" y="4418013"/>
          <p14:tracePt t="97894" x="8374063" y="4418013"/>
          <p14:tracePt t="97903" x="8386763" y="4418013"/>
          <p14:tracePt t="97926" x="8399463" y="4418013"/>
          <p14:tracePt t="97936" x="8412163" y="4418013"/>
          <p14:tracePt t="97953" x="8424863" y="4418013"/>
          <p14:tracePt t="98006" x="8412163" y="4405313"/>
          <p14:tracePt t="98014" x="8386763" y="4392613"/>
          <p14:tracePt t="98023" x="8348663" y="4379913"/>
          <p14:tracePt t="98037" x="8261350" y="4367213"/>
          <p14:tracePt t="98054" x="8110538" y="4341813"/>
          <p14:tracePt t="98070" x="7897813" y="4330700"/>
          <p14:tracePt t="98086" x="7597775" y="4330700"/>
          <p14:tracePt t="98103" x="7246938" y="4330700"/>
          <p14:tracePt t="98119" x="6808788" y="4367213"/>
          <p14:tracePt t="98136" x="6346825" y="4467225"/>
          <p14:tracePt t="98154" x="5921375" y="4567238"/>
          <p14:tracePt t="98171" x="5595938" y="4643438"/>
          <p14:tracePt t="98174" x="5457825" y="4679950"/>
          <p14:tracePt t="98186" x="5307013" y="4730750"/>
          <p14:tracePt t="98190" x="5157788" y="4768850"/>
          <p14:tracePt t="98204" x="4994275" y="4805363"/>
          <p14:tracePt t="98206" x="4843463" y="4856163"/>
          <p14:tracePt t="98221" x="4706938" y="4892675"/>
          <p14:tracePt t="98223" x="4581525" y="4943475"/>
          <p14:tracePt t="98238" x="4381500" y="5043488"/>
          <p14:tracePt t="98254" x="4230688" y="5105400"/>
          <p14:tracePt t="98270" x="4130675" y="5143500"/>
          <p14:tracePt t="98288" x="4081463" y="5168900"/>
          <p14:tracePt t="98303" x="4043363" y="5194300"/>
          <p14:tracePt t="98320" x="4030663" y="5194300"/>
          <p14:tracePt t="98337" x="4017963" y="5205413"/>
          <p14:tracePt t="98355" x="4005263" y="5218113"/>
          <p14:tracePt t="98358" x="3992563" y="5218113"/>
          <p14:tracePt t="98414" x="3979863" y="5218113"/>
          <p14:tracePt t="98430" x="3968750" y="5218113"/>
          <p14:tracePt t="98438" x="3968750" y="5230813"/>
          <p14:tracePt t="98454" x="3956050" y="5230813"/>
          <p14:tracePt t="98471" x="3943350" y="5230813"/>
          <p14:tracePt t="98510" x="3930650" y="5230813"/>
          <p14:tracePt t="98518" x="3905250" y="5230813"/>
          <p14:tracePt t="98526" x="3867150" y="5256213"/>
          <p14:tracePt t="98537" x="3792538" y="5281613"/>
          <p14:tracePt t="98555" x="3654425" y="5305425"/>
          <p14:tracePt t="98558" x="3579813" y="5330825"/>
          <p14:tracePt t="98571" x="3530600" y="5343525"/>
          <p14:tracePt t="98574" x="3467100" y="5343525"/>
          <p14:tracePt t="98587" x="3417888" y="5356225"/>
          <p14:tracePt t="98590" x="3392488" y="5368925"/>
          <p14:tracePt t="98606" x="3341688" y="5381625"/>
          <p14:tracePt t="98622" x="3292475" y="5381625"/>
          <p14:tracePt t="98638" x="3254375" y="5394325"/>
          <p14:tracePt t="98655" x="3192463" y="5418138"/>
          <p14:tracePt t="98672" x="3167063" y="5418138"/>
          <p14:tracePt t="98688" x="3128963" y="5430838"/>
          <p14:tracePt t="98705" x="3103563" y="5443538"/>
          <p14:tracePt t="98722" x="3079750" y="5468938"/>
          <p14:tracePt t="98742" x="3067050" y="5481638"/>
          <p14:tracePt t="98756" x="3054350" y="5481638"/>
          <p14:tracePt t="98814" x="3041650" y="5494338"/>
          <p14:tracePt t="98831" x="3028950" y="5507038"/>
          <p14:tracePt t="98846" x="3016250" y="5518150"/>
          <p14:tracePt t="98855" x="3003550" y="5530850"/>
          <p14:tracePt t="98871" x="3003550" y="5543550"/>
          <p14:tracePt t="98888" x="2992438" y="5568950"/>
          <p14:tracePt t="98905" x="2992438" y="5594350"/>
          <p14:tracePt t="98923" x="2979738" y="5607050"/>
          <p14:tracePt t="98926" x="2967038" y="5607050"/>
          <p14:tracePt t="99070" x="2967038" y="5619750"/>
          <p14:tracePt t="99078" x="2967038" y="5630863"/>
          <p14:tracePt t="99103" x="2967038" y="5643563"/>
          <p14:tracePt t="99846" x="2967038" y="5630863"/>
          <p14:tracePt t="99854" x="2967038" y="5619750"/>
          <p14:tracePt t="99870" x="2967038" y="5607050"/>
          <p14:tracePt t="99895" x="2967038" y="5594350"/>
          <p14:tracePt t="100054" x="2954338" y="5594350"/>
          <p14:tracePt t="100062" x="2928938" y="5594350"/>
          <p14:tracePt t="100075" x="2916238" y="5594350"/>
          <p14:tracePt t="100080" x="2890838" y="5594350"/>
          <p14:tracePt t="100092" x="2867025" y="5594350"/>
          <p14:tracePt t="100094" x="2854325" y="5594350"/>
          <p14:tracePt t="100109" x="2790825" y="5594350"/>
          <p14:tracePt t="100126" x="2754313" y="5594350"/>
          <p14:tracePt t="100142" x="2690813" y="5594350"/>
          <p14:tracePt t="100159" x="2641600" y="5594350"/>
          <p14:tracePt t="100176" x="2590800" y="5594350"/>
          <p14:tracePt t="100192" x="2541588" y="5607050"/>
          <p14:tracePt t="100208" x="2516188" y="5619750"/>
          <p14:tracePt t="100226" x="2478088" y="5619750"/>
          <p14:tracePt t="100242" x="2452688" y="5630863"/>
          <p14:tracePt t="100247" x="2428875" y="5643563"/>
          <p14:tracePt t="100259" x="2416175" y="5656263"/>
          <p14:tracePt t="100262" x="2403475" y="5656263"/>
          <p14:tracePt t="100286" x="2390775" y="5656263"/>
          <p14:tracePt t="100302" x="2390775" y="5668963"/>
          <p14:tracePt t="100502" x="2390775" y="5681663"/>
          <p14:tracePt t="100518" x="2390775" y="5694363"/>
          <p14:tracePt t="100534" x="2390775" y="5707063"/>
          <p14:tracePt t="100558" x="2390775" y="5719763"/>
          <p14:tracePt t="100614" x="2390775" y="5732463"/>
          <p14:tracePt t="100622" x="2403475" y="5732463"/>
          <p14:tracePt t="100638" x="2403475" y="5743575"/>
          <p14:tracePt t="100646" x="2403475" y="5756275"/>
          <p14:tracePt t="100660" x="2416175" y="5768975"/>
          <p14:tracePt t="100678" x="2428875" y="5781675"/>
          <p14:tracePt t="100694" x="2441575" y="5794375"/>
          <p14:tracePt t="100966" x="2441575" y="5768975"/>
          <p14:tracePt t="100982" x="2441575" y="5756275"/>
          <p14:tracePt t="101006" x="2441575" y="5743575"/>
          <p14:tracePt t="101014" x="2441575" y="5732463"/>
          <p14:tracePt t="101028" x="2441575" y="5719763"/>
          <p14:tracePt t="101510" x="2465388" y="5719763"/>
          <p14:tracePt t="101518" x="2490788" y="5719763"/>
          <p14:tracePt t="101528" x="2516188" y="5719763"/>
          <p14:tracePt t="101546" x="2541588" y="5719763"/>
          <p14:tracePt t="101550" x="2565400" y="5719763"/>
          <p14:tracePt t="101562" x="2578100" y="5732463"/>
          <p14:tracePt t="101566" x="2590800" y="5743575"/>
          <p14:tracePt t="101579" x="2603500" y="5743575"/>
          <p14:tracePt t="101596" x="2616200" y="5743575"/>
          <p14:tracePt t="101614" x="2628900" y="5743575"/>
          <p14:tracePt t="101630" x="2641600" y="5743575"/>
          <p14:tracePt t="101646" x="2654300" y="5743575"/>
          <p14:tracePt t="101662" x="2690813" y="5743575"/>
          <p14:tracePt t="101679" x="2741613" y="5743575"/>
          <p14:tracePt t="101696" x="2803525" y="5756275"/>
          <p14:tracePt t="101712" x="2854325" y="5768975"/>
          <p14:tracePt t="101729" x="2903538" y="5781675"/>
          <p14:tracePt t="101746" x="2954338" y="5781675"/>
          <p14:tracePt t="101749" x="2967038" y="5781675"/>
          <p14:tracePt t="101763" x="2992438" y="5781675"/>
          <p14:tracePt t="101767" x="3016250" y="5781675"/>
          <p14:tracePt t="101780" x="3041650" y="5781675"/>
          <p14:tracePt t="101782" x="3054350" y="5781675"/>
          <p14:tracePt t="101797" x="3067050" y="5781675"/>
          <p14:tracePt t="101799" x="3092450" y="5781675"/>
          <p14:tracePt t="101813" x="3154363" y="5781675"/>
          <p14:tracePt t="101830" x="3192463" y="5781675"/>
          <p14:tracePt t="101846" x="3228975" y="5768975"/>
          <p14:tracePt t="101864" x="3254375" y="5768975"/>
          <p14:tracePt t="101880" x="3279775" y="5756275"/>
          <p14:tracePt t="101896" x="3292475" y="5756275"/>
          <p14:tracePt t="101919" x="3305175" y="5756275"/>
          <p14:tracePt t="101930" x="3317875" y="5756275"/>
          <p14:tracePt t="101947" x="3328988" y="5743575"/>
          <p14:tracePt t="101963" x="3341688" y="5743575"/>
          <p14:tracePt t="101982" x="3367088" y="5732463"/>
          <p14:tracePt t="101998" x="3379788" y="5719763"/>
          <p14:tracePt t="102015" x="3379788" y="5707063"/>
          <p14:tracePt t="102032" x="3392488" y="5707063"/>
          <p14:tracePt t="102048" x="3392488" y="5694363"/>
          <p14:tracePt t="102065" x="3417888" y="5694363"/>
          <p14:tracePt t="102174" x="3417888" y="5681663"/>
          <p14:tracePt t="102199" x="3417888" y="5656263"/>
          <p14:tracePt t="102206" x="3417888" y="5643563"/>
          <p14:tracePt t="102216" x="3429000" y="5643563"/>
          <p14:tracePt t="102232" x="3429000" y="5630863"/>
          <p14:tracePt t="102249" x="3429000" y="5607050"/>
          <p14:tracePt t="102265" x="3441700" y="5581650"/>
          <p14:tracePt t="102281" x="3454400" y="5568950"/>
          <p14:tracePt t="102298" x="3454400" y="5543550"/>
          <p14:tracePt t="102302" x="3454400" y="5530850"/>
          <p14:tracePt t="102316" x="3454400" y="5518150"/>
          <p14:tracePt t="102319" x="3454400" y="5507038"/>
          <p14:tracePt t="102335" x="3454400" y="5494338"/>
          <p14:tracePt t="102598" x="3454400" y="5518150"/>
          <p14:tracePt t="102862" x="3454400" y="5530850"/>
          <p14:tracePt t="102990" x="3467100" y="5530850"/>
          <p14:tracePt t="103006" x="3479800" y="5530850"/>
          <p14:tracePt t="103030" x="3492500" y="5530850"/>
          <p14:tracePt t="103038" x="3505200" y="5530850"/>
          <p14:tracePt t="103062" x="3517900" y="5530850"/>
          <p14:tracePt t="103078" x="3530600" y="5530850"/>
          <p14:tracePt t="103086" x="3554413" y="5530850"/>
          <p14:tracePt t="103102" x="3567113" y="5530850"/>
          <p14:tracePt t="103117" x="3592513" y="5530850"/>
          <p14:tracePt t="103134" x="3617913" y="5530850"/>
          <p14:tracePt t="103150" x="3643313" y="5530850"/>
          <p14:tracePt t="103167" x="3654425" y="5530850"/>
          <p14:tracePt t="103183" x="3667125" y="5530850"/>
          <p14:tracePt t="103406" x="3679825" y="5507038"/>
          <p14:tracePt t="103414" x="3705225" y="5468938"/>
          <p14:tracePt t="103422" x="3730625" y="5394325"/>
          <p14:tracePt t="103434" x="3730625" y="5318125"/>
          <p14:tracePt t="103451" x="3756025" y="5230813"/>
          <p14:tracePt t="103453" x="3767138" y="5194300"/>
          <p14:tracePt t="103467" x="3767138" y="5168900"/>
          <p14:tracePt t="103470" x="3767138" y="5143500"/>
          <p14:tracePt t="103484" x="3767138" y="5130800"/>
          <p14:tracePt t="103654" x="3756025" y="5130800"/>
          <p14:tracePt t="103662" x="3743325" y="5143500"/>
          <p14:tracePt t="103671" x="3717925" y="5168900"/>
          <p14:tracePt t="103686" x="3679825" y="5218113"/>
          <p14:tracePt t="103702" x="3654425" y="5318125"/>
          <p14:tracePt t="103718" x="3617913" y="5430838"/>
          <p14:tracePt t="103735" x="3592513" y="5518150"/>
          <p14:tracePt t="103751" x="3579813" y="5594350"/>
          <p14:tracePt t="103768" x="3567113" y="5656263"/>
          <p14:tracePt t="103785" x="3567113" y="5707063"/>
          <p14:tracePt t="103801" x="3567113" y="5743575"/>
          <p14:tracePt t="103818" x="3567113" y="5781675"/>
          <p14:tracePt t="103835" x="3579813" y="5794375"/>
          <p14:tracePt t="103839" x="3592513" y="5807075"/>
          <p14:tracePt t="103852" x="3605213" y="5807075"/>
          <p14:tracePt t="103854" x="3617913" y="5819775"/>
          <p14:tracePt t="103869" x="3643313" y="5819775"/>
          <p14:tracePt t="103886" x="3705225" y="5832475"/>
          <p14:tracePt t="103902" x="3779838" y="5832475"/>
          <p14:tracePt t="103919" x="3817938" y="5832475"/>
          <p14:tracePt t="103935" x="3930650" y="5807075"/>
          <p14:tracePt t="103951" x="3956050" y="5794375"/>
          <p14:tracePt t="103969" x="3968750" y="5794375"/>
          <p14:tracePt t="104286" x="3968750" y="5781675"/>
          <p14:tracePt t="104294" x="3992563" y="5781675"/>
          <p14:tracePt t="104303" x="4030663" y="5768975"/>
          <p14:tracePt t="104320" x="4092575" y="5743575"/>
          <p14:tracePt t="104336" x="4168775" y="5707063"/>
          <p14:tracePt t="104353" x="4256088" y="5681663"/>
          <p14:tracePt t="104369" x="4318000" y="5656263"/>
          <p14:tracePt t="104386" x="4368800" y="5619750"/>
          <p14:tracePt t="104389" x="4394200" y="5619750"/>
          <p14:tracePt t="104403" x="4406900" y="5594350"/>
          <p14:tracePt t="104406" x="4418013" y="5594350"/>
          <p14:tracePt t="104420" x="4418013" y="5581650"/>
          <p14:tracePt t="104423" x="4430713" y="5581650"/>
          <p14:tracePt t="104614" x="4418013" y="5581650"/>
          <p14:tracePt t="104814" x="4430713" y="5568950"/>
          <p14:tracePt t="104821" x="4443413" y="5556250"/>
          <p14:tracePt t="104837" x="4456113" y="5556250"/>
          <p14:tracePt t="104845" x="4468813" y="5556250"/>
          <p14:tracePt t="104855" x="4481513" y="5556250"/>
          <p14:tracePt t="104871" x="4494213" y="5556250"/>
          <p14:tracePt t="104902" x="4506913" y="5556250"/>
          <p14:tracePt t="104990" x="4506913" y="5568950"/>
          <p14:tracePt t="104998" x="4506913" y="5581650"/>
          <p14:tracePt t="105006" x="4506913" y="5594350"/>
          <p14:tracePt t="105021" x="4506913" y="5619750"/>
          <p14:tracePt t="105054" x="4506913" y="5630863"/>
          <p14:tracePt t="105134" x="4518025" y="5630863"/>
          <p14:tracePt t="105158" x="4530725" y="5643563"/>
          <p14:tracePt t="105166" x="4530725" y="5656263"/>
          <p14:tracePt t="105174" x="4543425" y="5656263"/>
          <p14:tracePt t="105189" x="4568825" y="5656263"/>
          <p14:tracePt t="105205" x="4606925" y="5656263"/>
          <p14:tracePt t="105222" x="4643438" y="5668963"/>
          <p14:tracePt t="105238" x="4694238" y="5668963"/>
          <p14:tracePt t="105255" x="4732338" y="5668963"/>
          <p14:tracePt t="105272" x="4794250" y="5668963"/>
          <p14:tracePt t="105288" x="4832350" y="5668963"/>
          <p14:tracePt t="105305" x="4881563" y="5668963"/>
          <p14:tracePt t="105322" x="4919663" y="5668963"/>
          <p14:tracePt t="105339" x="4945063" y="5668963"/>
          <p14:tracePt t="105342" x="4968875" y="5668963"/>
          <p14:tracePt t="105356" x="4981575" y="5668963"/>
          <p14:tracePt t="105359" x="4994275" y="5668963"/>
          <p14:tracePt t="105372" x="5006975" y="5668963"/>
          <p14:tracePt t="105389" x="5032375" y="5668963"/>
          <p14:tracePt t="105406" x="5045075" y="5668963"/>
          <p14:tracePt t="105423" x="5057775" y="5668963"/>
          <p14:tracePt t="105440" x="5068888" y="5668963"/>
          <p14:tracePt t="105456" x="5081588" y="5668963"/>
          <p14:tracePt t="105472" x="5094288" y="5668963"/>
          <p14:tracePt t="105489" x="5106988" y="5668963"/>
          <p14:tracePt t="105506" x="5119688" y="5668963"/>
          <p14:tracePt t="105523" x="5132388" y="5668963"/>
          <p14:tracePt t="105710" x="5145088" y="5668963"/>
          <p14:tracePt t="105718" x="5145088" y="5656263"/>
          <p14:tracePt t="105735" x="5157788" y="5643563"/>
          <p14:tracePt t="105743" x="5170488" y="5630863"/>
          <p14:tracePt t="105758" x="5207000" y="5594350"/>
          <p14:tracePt t="105774" x="5245100" y="5556250"/>
          <p14:tracePt t="105790" x="5281613" y="5530850"/>
          <p14:tracePt t="105807" x="5307013" y="5518150"/>
          <p14:tracePt t="105823" x="5319713" y="5507038"/>
          <p14:tracePt t="106046" x="5319713" y="5518150"/>
          <p14:tracePt t="106070" x="5319713" y="5530850"/>
          <p14:tracePt t="106095" x="5319713" y="5543550"/>
          <p14:tracePt t="106118" x="5319713" y="5556250"/>
          <p14:tracePt t="106134" x="5319713" y="5568950"/>
          <p14:tracePt t="106167" x="5319713" y="5581650"/>
          <p14:tracePt t="106174" x="5319713" y="5594350"/>
          <p14:tracePt t="106262" x="5332413" y="5607050"/>
          <p14:tracePt t="106295" x="5345113" y="5607050"/>
          <p14:tracePt t="106310" x="5357813" y="5619750"/>
          <p14:tracePt t="106334" x="5370513" y="5619750"/>
          <p14:tracePt t="106350" x="5383213" y="5619750"/>
          <p14:tracePt t="106366" x="5383213" y="5630863"/>
          <p14:tracePt t="106382" x="5394325" y="5630863"/>
          <p14:tracePt t="106502" x="5407025" y="5630863"/>
          <p14:tracePt t="106510" x="5419725" y="5630863"/>
          <p14:tracePt t="106526" x="5419725" y="5643563"/>
          <p14:tracePt t="106543" x="5432425" y="5643563"/>
          <p14:tracePt t="106798" x="5445125" y="5643563"/>
          <p14:tracePt t="106806" x="5470525" y="5656263"/>
          <p14:tracePt t="106814" x="5519738" y="5668963"/>
          <p14:tracePt t="106826" x="5595938" y="5694363"/>
          <p14:tracePt t="106829" x="5632450" y="5707063"/>
          <p14:tracePt t="106843" x="5657850" y="5707063"/>
          <p14:tracePt t="106846" x="5683250" y="5707063"/>
          <p14:tracePt t="106860" x="5708650" y="5719763"/>
          <p14:tracePt t="106862" x="5732463" y="5732463"/>
          <p14:tracePt t="106877" x="5745163" y="5732463"/>
          <p14:tracePt t="106878" x="5770563" y="5732463"/>
          <p14:tracePt t="106893" x="5832475" y="5732463"/>
          <p14:tracePt t="106910" x="5870575" y="5743575"/>
          <p14:tracePt t="106927" x="5908675" y="5743575"/>
          <p14:tracePt t="106943" x="5932488" y="5743575"/>
          <p14:tracePt t="106959" x="5995988" y="5743575"/>
          <p14:tracePt t="106976" x="6021388" y="5743575"/>
          <p14:tracePt t="106994" x="6070600" y="5743575"/>
          <p14:tracePt t="107011" x="6134100" y="5743575"/>
          <p14:tracePt t="107014" x="6157913" y="5743575"/>
          <p14:tracePt t="107027" x="6183313" y="5743575"/>
          <p14:tracePt t="107045" x="6270625" y="5743575"/>
          <p14:tracePt t="107061" x="6296025" y="5743575"/>
          <p14:tracePt t="107064" x="6334125" y="5743575"/>
          <p14:tracePt t="107079" x="6370638" y="5743575"/>
          <p14:tracePt t="107095" x="6446838" y="5743575"/>
          <p14:tracePt t="107111" x="6521450" y="5743575"/>
          <p14:tracePt t="107129" x="6596063" y="5743575"/>
          <p14:tracePt t="107145" x="6646863" y="5743575"/>
          <p14:tracePt t="107161" x="6721475" y="5719763"/>
          <p14:tracePt t="107178" x="6784975" y="5719763"/>
          <p14:tracePt t="107195" x="6834188" y="5707063"/>
          <p14:tracePt t="107198" x="6859588" y="5707063"/>
          <p14:tracePt t="107211" x="6884988" y="5707063"/>
          <p14:tracePt t="107214" x="6897688" y="5707063"/>
          <p14:tracePt t="107228" x="6910388" y="5694363"/>
          <p14:tracePt t="107230" x="6934200" y="5681663"/>
          <p14:tracePt t="107245" x="6946900" y="5681663"/>
          <p14:tracePt t="107262" x="6972300" y="5668963"/>
          <p14:tracePt t="107278" x="6985000" y="5668963"/>
          <p14:tracePt t="107295" x="7010400" y="5668963"/>
          <p14:tracePt t="107438" x="7010400" y="5656263"/>
          <p14:tracePt t="107462" x="6985000" y="5656263"/>
          <p14:tracePt t="107470" x="6934200" y="5656263"/>
          <p14:tracePt t="107478" x="6884988" y="5656263"/>
          <p14:tracePt t="107495" x="6746875" y="5656263"/>
          <p14:tracePt t="107511" x="6572250" y="5656263"/>
          <p14:tracePt t="107527" x="6459538" y="5656263"/>
          <p14:tracePt t="107545" x="6370638" y="5656263"/>
          <p14:tracePt t="107561" x="6334125" y="5656263"/>
          <p14:tracePt t="107710" x="6383338" y="5656263"/>
          <p14:tracePt t="107718" x="6459538" y="5643563"/>
          <p14:tracePt t="107728" x="6521450" y="5630863"/>
          <p14:tracePt t="107745" x="6646863" y="5607050"/>
          <p14:tracePt t="107762" x="6721475" y="5607050"/>
          <p14:tracePt t="107778" x="6784975" y="5607050"/>
          <p14:tracePt t="107795" x="6797675" y="5607050"/>
          <p14:tracePt t="107798" x="6808788" y="5607050"/>
          <p14:tracePt t="107966" x="6834188" y="5594350"/>
          <p14:tracePt t="107974" x="6846888" y="5594350"/>
          <p14:tracePt t="107982" x="6872288" y="5581650"/>
          <p14:tracePt t="107997" x="6910388" y="5581650"/>
          <p14:tracePt t="107999" x="6934200" y="5581650"/>
          <p14:tracePt t="108013" x="7010400" y="5543550"/>
          <p14:tracePt t="108030" x="7046913" y="5530850"/>
          <p14:tracePt t="108047" x="7085013" y="5481638"/>
          <p14:tracePt t="108063" x="7110413" y="5443538"/>
          <p14:tracePt t="108079" x="7134225" y="5407025"/>
          <p14:tracePt t="108096" x="7159625" y="5356225"/>
          <p14:tracePt t="108113" x="7185025" y="5318125"/>
          <p14:tracePt t="108129" x="7210425" y="5281613"/>
          <p14:tracePt t="108146" x="7223125" y="5243513"/>
          <p14:tracePt t="108150" x="7223125" y="5230813"/>
          <p14:tracePt t="108163" x="7223125" y="5218113"/>
          <p14:tracePt t="108167" x="7223125" y="5194300"/>
          <p14:tracePt t="108180" x="7223125" y="5181600"/>
          <p14:tracePt t="108182" x="7223125" y="5156200"/>
          <p14:tracePt t="108198" x="7223125" y="5130800"/>
          <p14:tracePt t="108214" x="7210425" y="5105400"/>
          <p14:tracePt t="108230" x="7197725" y="5092700"/>
          <p14:tracePt t="108246" x="7185025" y="5081588"/>
          <p14:tracePt t="108263" x="7146925" y="5081588"/>
          <p14:tracePt t="108279" x="7134225" y="5081588"/>
          <p14:tracePt t="108296" x="7110413" y="5081588"/>
          <p14:tracePt t="108313" x="7072313" y="5081588"/>
          <p14:tracePt t="108330" x="7059613" y="5081588"/>
          <p14:tracePt t="108347" x="7046913" y="5081588"/>
          <p14:tracePt t="108349" x="7034213" y="5081588"/>
          <p14:tracePt t="108366" x="7010400" y="5081588"/>
          <p14:tracePt t="108381" x="6997700" y="5081588"/>
          <p14:tracePt t="108383" x="6985000" y="5081588"/>
          <p14:tracePt t="108398" x="6946900" y="5081588"/>
          <p14:tracePt t="108414" x="6921500" y="5081588"/>
          <p14:tracePt t="108430" x="6910388" y="5081588"/>
          <p14:tracePt t="108447" x="6872288" y="5081588"/>
          <p14:tracePt t="108464" x="6846888" y="5081588"/>
          <p14:tracePt t="108481" x="6834188" y="5081588"/>
          <p14:tracePt t="108497" x="6821488" y="5081588"/>
          <p14:tracePt t="108518" x="6808788" y="5081588"/>
          <p14:tracePt t="108530" x="6797675" y="5081588"/>
          <p14:tracePt t="108533" x="6784975" y="5092700"/>
          <p14:tracePt t="108547" x="6772275" y="5092700"/>
          <p14:tracePt t="108550" x="6746875" y="5092700"/>
          <p14:tracePt t="108564" x="6734175" y="5092700"/>
          <p14:tracePt t="108566" x="6721475" y="5105400"/>
          <p14:tracePt t="108581" x="6659563" y="5118100"/>
          <p14:tracePt t="108598" x="6634163" y="5130800"/>
          <p14:tracePt t="108614" x="6596063" y="5143500"/>
          <p14:tracePt t="108630" x="6572250" y="5181600"/>
          <p14:tracePt t="108647" x="6559550" y="5181600"/>
          <p14:tracePt t="108664" x="6559550" y="5194300"/>
          <p14:tracePt t="108680" x="6559550" y="5205413"/>
          <p14:tracePt t="108750" x="6559550" y="5218113"/>
          <p14:tracePt t="108757" x="6559550" y="5230813"/>
          <p14:tracePt t="108766" x="6572250" y="5230813"/>
          <p14:tracePt t="108782" x="6596063" y="5256213"/>
          <p14:tracePt t="108799" x="6634163" y="5256213"/>
          <p14:tracePt t="108815" x="6672263" y="5281613"/>
          <p14:tracePt t="108831" x="6696075" y="5281613"/>
          <p14:tracePt t="108848" x="6734175" y="5294313"/>
          <p14:tracePt t="108864" x="6746875" y="5294313"/>
          <p14:tracePt t="108881" x="6759575" y="5294313"/>
          <p14:tracePt t="108888" x="6772275" y="5294313"/>
          <p14:tracePt t="108903" x="6784975" y="5294313"/>
          <p14:tracePt t="109278" x="6797675" y="5294313"/>
          <p14:tracePt t="109286" x="6846888" y="5305425"/>
          <p14:tracePt t="109300" x="6921500" y="5330825"/>
          <p14:tracePt t="109302" x="7010400" y="5356225"/>
          <p14:tracePt t="109316" x="7097713" y="5381625"/>
          <p14:tracePt t="109318" x="7172325" y="5407025"/>
          <p14:tracePt t="109334" x="7285038" y="5418138"/>
          <p14:tracePt t="109350" x="7372350" y="5443538"/>
          <p14:tracePt t="109366" x="7448550" y="5456238"/>
          <p14:tracePt t="109383" x="7523163" y="5468938"/>
          <p14:tracePt t="109399" x="7585075" y="5468938"/>
          <p14:tracePt t="109416" x="7648575" y="5468938"/>
          <p14:tracePt t="109432" x="7673975" y="5468938"/>
          <p14:tracePt t="109449" x="7685088" y="5468938"/>
          <p14:tracePt t="109466" x="7697788" y="5468938"/>
          <p14:tracePt t="109483" x="7735888" y="5468938"/>
          <p14:tracePt t="109486" x="7748588" y="5468938"/>
          <p14:tracePt t="109500" x="7773988" y="5468938"/>
          <p14:tracePt t="109502" x="7785100" y="5468938"/>
          <p14:tracePt t="109516" x="7797800" y="5468938"/>
          <p14:tracePt t="109518" x="7810500" y="5468938"/>
          <p14:tracePt t="109533" x="7835900" y="5468938"/>
          <p14:tracePt t="109558" x="7848600" y="5468938"/>
          <p14:tracePt t="109567" x="7861300" y="5468938"/>
          <p14:tracePt t="109583" x="7886700" y="5468938"/>
          <p14:tracePt t="109599" x="7948613" y="5468938"/>
          <p14:tracePt t="109616" x="8010525" y="5468938"/>
          <p14:tracePt t="109633" x="8074025" y="5468938"/>
          <p14:tracePt t="109650" x="8123238" y="5468938"/>
          <p14:tracePt t="109668" x="8135938" y="5468938"/>
          <p14:tracePt t="109734" x="8135938" y="5481638"/>
          <p14:tracePt t="109750" x="8135938" y="5494338"/>
          <p14:tracePt t="109758" x="8135938" y="5507038"/>
          <p14:tracePt t="109768" x="8099425" y="5518150"/>
          <p14:tracePt t="109783" x="8035925" y="5543550"/>
          <p14:tracePt t="109800" x="7961313" y="5581650"/>
          <p14:tracePt t="109817" x="7886700" y="5581650"/>
          <p14:tracePt t="109834" x="7874000" y="5594350"/>
          <p14:tracePt t="109850" x="7861300" y="5594350"/>
          <p14:tracePt t="109854" x="7848600" y="5594350"/>
          <p14:tracePt t="109926" x="7886700" y="5594350"/>
          <p14:tracePt t="109934" x="7935913" y="5594350"/>
          <p14:tracePt t="109941" x="7986713" y="5594350"/>
          <p14:tracePt t="109951" x="8035925" y="5594350"/>
          <p14:tracePt t="109967" x="8086725" y="5594350"/>
          <p14:tracePt t="109985" x="8099425" y="5594350"/>
          <p14:tracePt t="110094" x="8086725" y="5594350"/>
          <p14:tracePt t="110101" x="8061325" y="5594350"/>
          <p14:tracePt t="110110" x="8035925" y="5594350"/>
          <p14:tracePt t="110118" x="7999413" y="5594350"/>
          <p14:tracePt t="110135" x="7961313" y="5594350"/>
          <p14:tracePt t="110151" x="7948613" y="5594350"/>
          <p14:tracePt t="110230" x="7961313" y="5594350"/>
          <p14:tracePt t="110237" x="8010525" y="5594350"/>
          <p14:tracePt t="110252" x="8086725" y="5594350"/>
          <p14:tracePt t="110254" x="8135938" y="5594350"/>
          <p14:tracePt t="110269" x="8212138" y="5594350"/>
          <p14:tracePt t="110286" x="8248650" y="5594350"/>
          <p14:tracePt t="110390" x="8235950" y="5594350"/>
          <p14:tracePt t="110398" x="8212138" y="5594350"/>
          <p14:tracePt t="110423" x="8199438" y="5594350"/>
          <p14:tracePt t="110791" x="8212138" y="5594350"/>
          <p14:tracePt t="110798" x="8286750" y="5594350"/>
          <p14:tracePt t="110806" x="8435975" y="5594350"/>
          <p14:tracePt t="110820" x="8637588" y="5594350"/>
          <p14:tracePt t="110822" x="8874125" y="5594350"/>
          <p14:tracePt t="110836" x="9188450" y="5594350"/>
          <p14:tracePt t="110839" x="9525000" y="5594350"/>
          <p14:tracePt t="110854" x="10239375" y="5594350"/>
          <p14:tracePt t="110870" x="10664825" y="5594350"/>
          <p14:tracePt t="110887" x="10828338" y="5594350"/>
          <p14:tracePt t="110903" x="10852150" y="5594350"/>
          <p14:tracePt t="110934" x="10839450" y="5594350"/>
          <p14:tracePt t="110942" x="10790238" y="5594350"/>
          <p14:tracePt t="110953" x="10726738" y="5594350"/>
          <p14:tracePt t="110970" x="10577513" y="5594350"/>
          <p14:tracePt t="110973" x="10477500" y="5594350"/>
          <p14:tracePt t="110986" x="10377488" y="5594350"/>
          <p14:tracePt t="110990" x="10277475" y="5594350"/>
          <p14:tracePt t="111004" x="10152063" y="5594350"/>
          <p14:tracePt t="111006" x="10052050" y="5594350"/>
          <p14:tracePt t="111021" x="9888538" y="5594350"/>
          <p14:tracePt t="111037" x="9813925" y="5594350"/>
          <p14:tracePt t="111039" x="9763125" y="5594350"/>
          <p14:tracePt t="111054" x="9726613" y="5594350"/>
          <p14:tracePt t="111070" x="9713913" y="5594350"/>
          <p14:tracePt t="111142" x="9750425" y="5594350"/>
          <p14:tracePt t="111150" x="9813925" y="5594350"/>
          <p14:tracePt t="111158" x="9875838" y="5568950"/>
          <p14:tracePt t="111172" x="9963150" y="5556250"/>
          <p14:tracePt t="111175" x="10052050" y="5543550"/>
          <p14:tracePt t="111188" x="10101263" y="5543550"/>
          <p14:tracePt t="111190" x="10139363" y="5543550"/>
          <p14:tracePt t="111205" x="10164763" y="5543550"/>
          <p14:tracePt t="111238" x="10152063" y="5543550"/>
          <p14:tracePt t="111246" x="10101263" y="5543550"/>
          <p14:tracePt t="111255" x="9988550" y="5543550"/>
          <p14:tracePt t="111271" x="9637713" y="5568950"/>
          <p14:tracePt t="111289" x="9224963" y="5568950"/>
          <p14:tracePt t="111304" x="8786813" y="5568950"/>
          <p14:tracePt t="111321" x="8499475" y="5568950"/>
          <p14:tracePt t="111338" x="8424863" y="5568950"/>
          <p14:tracePt t="111355" x="8412163" y="5568950"/>
          <p14:tracePt t="111371" x="8448675" y="5568950"/>
          <p14:tracePt t="111374" x="8548688" y="5568950"/>
          <p14:tracePt t="111389" x="8686800" y="5568950"/>
          <p14:tracePt t="111391" x="8850313" y="5568950"/>
          <p14:tracePt t="111406" x="9188450" y="5556250"/>
          <p14:tracePt t="111422" x="9513888" y="5556250"/>
          <p14:tracePt t="111438" x="9750425" y="5556250"/>
          <p14:tracePt t="111455" x="9813925" y="5556250"/>
          <p14:tracePt t="111471" x="9826625" y="5556250"/>
          <p14:tracePt t="111510" x="9801225" y="5556250"/>
          <p14:tracePt t="111518" x="9739313" y="5556250"/>
          <p14:tracePt t="111526" x="9650413" y="5556250"/>
          <p14:tracePt t="111538" x="9525000" y="5568950"/>
          <p14:tracePt t="111541" x="9401175" y="5568950"/>
          <p14:tracePt t="111556" x="9275763" y="5568950"/>
          <p14:tracePt t="111559" x="9175750" y="5568950"/>
          <p14:tracePt t="111572" x="9075738" y="5568950"/>
          <p14:tracePt t="111574" x="8999538" y="5568950"/>
          <p14:tracePt t="111589" x="8912225" y="5568950"/>
          <p14:tracePt t="111606" x="8886825" y="5581650"/>
          <p14:tracePt t="111670" x="8899525" y="5581650"/>
          <p14:tracePt t="111677" x="8950325" y="5581650"/>
          <p14:tracePt t="111688" x="9050338" y="5581650"/>
          <p14:tracePt t="111705" x="9312275" y="5581650"/>
          <p14:tracePt t="111722" x="9563100" y="5581650"/>
          <p14:tracePt t="111726" x="9663113" y="5581650"/>
          <p14:tracePt t="111739" x="9726613" y="5581650"/>
          <p14:tracePt t="111741" x="9750425" y="5581650"/>
          <p14:tracePt t="111756" x="9763125" y="5581650"/>
          <p14:tracePt t="111806" x="9739313" y="5581650"/>
          <p14:tracePt t="111814" x="9675813" y="5594350"/>
          <p14:tracePt t="111822" x="9563100" y="5607050"/>
          <p14:tracePt t="111839" x="9324975" y="5607050"/>
          <p14:tracePt t="111855" x="9075738" y="5607050"/>
          <p14:tracePt t="111872" x="8912225" y="5607050"/>
          <p14:tracePt t="111888" x="8850313" y="5607050"/>
          <p14:tracePt t="111906" x="8837613" y="5607050"/>
          <p14:tracePt t="111910" x="8824913" y="5607050"/>
          <p14:tracePt t="111998" x="8812213" y="5607050"/>
          <p14:tracePt t="112007" x="8786813" y="5607050"/>
          <p14:tracePt t="112024" x="8724900" y="5619750"/>
          <p14:tracePt t="112041" x="8312150" y="5656263"/>
          <p14:tracePt t="112058" x="8010525" y="5668963"/>
          <p14:tracePt t="112074" x="7797800" y="5668963"/>
          <p14:tracePt t="112077" x="7710488" y="5681663"/>
          <p14:tracePt t="112091" x="7635875" y="5694363"/>
          <p14:tracePt t="112095" x="7597775" y="5694363"/>
          <p14:tracePt t="112108" x="7585075" y="5694363"/>
          <p14:tracePt t="112110" x="7572375" y="5694363"/>
          <p14:tracePt t="112207" x="7597775" y="5694363"/>
          <p14:tracePt t="112214" x="7697788" y="5694363"/>
          <p14:tracePt t="112225" x="7823200" y="5694363"/>
          <p14:tracePt t="112241" x="8110538" y="5681663"/>
          <p14:tracePt t="112258" x="8399463" y="5681663"/>
          <p14:tracePt t="112262" x="8499475" y="5681663"/>
          <p14:tracePt t="112275" x="8561388" y="5681663"/>
          <p14:tracePt t="112278" x="8612188" y="5681663"/>
          <p14:tracePt t="112293" x="8637588" y="5681663"/>
          <p14:tracePt t="112296" x="8650288" y="5681663"/>
          <p14:tracePt t="112359" x="8586788" y="5681663"/>
          <p14:tracePt t="112366" x="8474075" y="5681663"/>
          <p14:tracePt t="112376" x="8361363" y="5707063"/>
          <p14:tracePt t="112392" x="8061325" y="5768975"/>
          <p14:tracePt t="112409" x="7785100" y="5807075"/>
          <p14:tracePt t="112425" x="7535863" y="5843588"/>
          <p14:tracePt t="112442" x="7397750" y="5856288"/>
          <p14:tracePt t="112459" x="7335838" y="5868988"/>
          <p14:tracePt t="112477" x="7323138" y="5868988"/>
          <p14:tracePt t="112582" x="7297738" y="5868988"/>
          <p14:tracePt t="112593" x="7259638" y="5868988"/>
          <p14:tracePt t="112600" x="7197725" y="5868988"/>
          <p14:tracePt t="112609" x="7123113" y="5868988"/>
          <p14:tracePt t="112626" x="6846888" y="5868988"/>
          <p14:tracePt t="112642" x="6521450" y="5856288"/>
          <p14:tracePt t="112646" x="6334125" y="5856288"/>
          <p14:tracePt t="112660" x="6134100" y="5856288"/>
          <p14:tracePt t="112663" x="5945188" y="5856288"/>
          <p14:tracePt t="112676" x="5783263" y="5843588"/>
          <p14:tracePt t="112679" x="5619750" y="5832475"/>
          <p14:tracePt t="112695" x="5294313" y="5794375"/>
          <p14:tracePt t="112710" x="5145088" y="5781675"/>
          <p14:tracePt t="112713" x="4994275" y="5781675"/>
          <p14:tracePt t="112726" x="4719638" y="5781675"/>
          <p14:tracePt t="112744" x="4530725" y="5768975"/>
          <p14:tracePt t="112760" x="4406900" y="5743575"/>
          <p14:tracePt t="112777" x="4343400" y="5719763"/>
          <p14:tracePt t="112794" x="4330700" y="5719763"/>
          <p14:tracePt t="112810" x="4318000" y="5719763"/>
          <p14:tracePt t="113110" x="4368800" y="5707063"/>
          <p14:tracePt t="113117" x="4481513" y="5694363"/>
          <p14:tracePt t="113127" x="4630738" y="5681663"/>
          <p14:tracePt t="113144" x="5232400" y="5681663"/>
          <p14:tracePt t="113161" x="6221413" y="5707063"/>
          <p14:tracePt t="113177" x="7423150" y="5781675"/>
          <p14:tracePt t="113194" x="8499475" y="5843588"/>
          <p14:tracePt t="113211" x="9275763" y="5932488"/>
          <p14:tracePt t="113216" x="9513888" y="5945188"/>
          <p14:tracePt t="113228" x="9675813" y="5956300"/>
          <p14:tracePt t="113230" x="9775825" y="5956300"/>
          <p14:tracePt t="113245" x="9826625" y="5956300"/>
          <p14:tracePt t="113247" x="9852025" y="5956300"/>
          <p14:tracePt t="113327" x="9826625" y="5956300"/>
          <p14:tracePt t="113333" x="9750425" y="5956300"/>
          <p14:tracePt t="113344" x="9601200" y="5956300"/>
          <p14:tracePt t="113361" x="9224963" y="5932488"/>
          <p14:tracePt t="113377" x="8837613" y="5894388"/>
          <p14:tracePt t="113395" x="8561388" y="5881688"/>
          <p14:tracePt t="113399" x="8512175" y="5881688"/>
          <p14:tracePt t="113411" x="8486775" y="5881688"/>
          <p14:tracePt t="113414" x="8474075" y="5881688"/>
          <p14:tracePt t="113454" x="8474075" y="5868988"/>
          <p14:tracePt t="113462" x="8512175" y="5843588"/>
          <p14:tracePt t="113479" x="8548688" y="5843588"/>
          <p14:tracePt t="113495" x="8724900" y="5781675"/>
          <p14:tracePt t="113511" x="8812213" y="5756275"/>
          <p14:tracePt t="113528" x="8874125" y="5756275"/>
          <p14:tracePt t="113567" x="8850313" y="5756275"/>
          <p14:tracePt t="113574" x="8774113" y="5756275"/>
          <p14:tracePt t="113582" x="8650288" y="5756275"/>
          <p14:tracePt t="113595" x="8474075" y="5756275"/>
          <p14:tracePt t="113612" x="8161338" y="5768975"/>
          <p14:tracePt t="113614" x="8023225" y="5768975"/>
          <p14:tracePt t="113628" x="7897813" y="5768975"/>
          <p14:tracePt t="113631" x="7773988" y="5768975"/>
          <p14:tracePt t="113645" x="7685088" y="5768975"/>
          <p14:tracePt t="113661" x="7673975" y="5768975"/>
          <p14:tracePt t="114038" x="7685088" y="5768975"/>
          <p14:tracePt t="114046" x="7748588" y="5768975"/>
          <p14:tracePt t="114053" x="7897813" y="5768975"/>
          <p14:tracePt t="114062" x="8123238" y="5768975"/>
          <p14:tracePt t="114078" x="8737600" y="5768975"/>
          <p14:tracePt t="114095" x="9250363" y="5768975"/>
          <p14:tracePt t="114111" x="9575800" y="5768975"/>
          <p14:tracePt t="114128" x="9726613" y="5768975"/>
          <p14:tracePt t="114145" x="9763125" y="5768975"/>
          <p14:tracePt t="114230" x="9726613" y="5768975"/>
          <p14:tracePt t="114238" x="9626600" y="5768975"/>
          <p14:tracePt t="114245" x="9525000" y="5768975"/>
          <p14:tracePt t="114262" x="9275763" y="5768975"/>
          <p14:tracePt t="114279" x="9063038" y="5768975"/>
          <p14:tracePt t="114295" x="8924925" y="5768975"/>
          <p14:tracePt t="114312" x="8886825" y="5768975"/>
          <p14:tracePt t="114366" x="8899525" y="5756275"/>
          <p14:tracePt t="114374" x="8975725" y="5743575"/>
          <p14:tracePt t="114383" x="9112250" y="5732463"/>
          <p14:tracePt t="114396" x="9275763" y="5719763"/>
          <p14:tracePt t="114399" x="9450388" y="5707063"/>
          <p14:tracePt t="114413" x="9701213" y="5707063"/>
          <p14:tracePt t="114430" x="9775825" y="5707063"/>
          <p14:tracePt t="114446" x="9788525" y="5707063"/>
          <p14:tracePt t="114486" x="9763125" y="5707063"/>
          <p14:tracePt t="114496" x="9713913" y="5707063"/>
          <p14:tracePt t="114503" x="9626600" y="5707063"/>
          <p14:tracePt t="114512" x="9525000" y="5732463"/>
          <p14:tracePt t="114529" x="9288463" y="5756275"/>
          <p14:tracePt t="114546" x="9037638" y="5781675"/>
          <p14:tracePt t="114550" x="8912225" y="5794375"/>
          <p14:tracePt t="114563" x="8812213" y="5807075"/>
          <p14:tracePt t="114566" x="8724900" y="5819775"/>
          <p14:tracePt t="114579" x="8674100" y="5819775"/>
          <p14:tracePt t="114582" x="8650288" y="5819775"/>
          <p14:tracePt t="114894" x="8637588" y="5819775"/>
          <p14:tracePt t="114902" x="8612188" y="5832475"/>
          <p14:tracePt t="114914" x="8574088" y="5843588"/>
          <p14:tracePt t="114930" x="8499475" y="5856288"/>
          <p14:tracePt t="114933" x="8461375" y="5856288"/>
          <p14:tracePt t="114947" x="8424863" y="5856288"/>
          <p14:tracePt t="114949" x="8386763" y="5856288"/>
          <p14:tracePt t="114965" x="8324850" y="5868988"/>
          <p14:tracePt t="114981" x="8261350" y="5881688"/>
          <p14:tracePt t="114998" x="8248650" y="5881688"/>
          <p14:tracePt t="115070" x="8235950" y="5881688"/>
          <p14:tracePt t="115079" x="8223250" y="5881688"/>
          <p14:tracePt t="115088" x="8212138" y="5881688"/>
          <p14:tracePt t="115098" x="8186738" y="5881688"/>
          <p14:tracePt t="115115" x="8135938" y="5894388"/>
          <p14:tracePt t="115118" x="8110538" y="5894388"/>
          <p14:tracePt t="115131" x="8074025" y="5894388"/>
          <p14:tracePt t="115134" x="8035925" y="5894388"/>
          <p14:tracePt t="115148" x="7999413" y="5894388"/>
          <p14:tracePt t="115150" x="7974013" y="5894388"/>
          <p14:tracePt t="115165" x="7935913" y="5894388"/>
          <p14:tracePt t="115182" x="7923213" y="5894388"/>
          <p14:tracePt t="115198" x="7897813" y="5894388"/>
          <p14:tracePt t="115222" x="7886700" y="5894388"/>
          <p14:tracePt t="115342" x="7897813" y="5894388"/>
          <p14:tracePt t="115349" x="7948613" y="5881688"/>
          <p14:tracePt t="115365" x="8174038" y="5807075"/>
          <p14:tracePt t="115382" x="8486775" y="5743575"/>
          <p14:tracePt t="115399" x="8774113" y="5681663"/>
          <p14:tracePt t="115415" x="8912225" y="5643563"/>
          <p14:tracePt t="115431" x="8924925" y="5643563"/>
          <p14:tracePt t="115502" x="8899525" y="5643563"/>
          <p14:tracePt t="115510" x="8863013" y="5643563"/>
          <p14:tracePt t="115519" x="8812213" y="5643563"/>
          <p14:tracePt t="115533" x="8674100" y="5643563"/>
          <p14:tracePt t="115549" x="8537575" y="5668963"/>
          <p14:tracePt t="115567" x="8412163" y="5681663"/>
          <p14:tracePt t="115582" x="8361363" y="5694363"/>
          <p14:tracePt t="115599" x="8324850" y="5707063"/>
          <p14:tracePt t="115616" x="8312150" y="5707063"/>
          <p14:tracePt t="115632" x="8299450" y="5707063"/>
          <p14:tracePt t="115655" x="8286750" y="5707063"/>
          <p14:tracePt t="115838" x="8299450" y="5707063"/>
          <p14:tracePt t="115846" x="8335963" y="5707063"/>
          <p14:tracePt t="115854" x="8374063" y="5707063"/>
          <p14:tracePt t="115866" x="8412163" y="5694363"/>
          <p14:tracePt t="115870" x="8424863" y="5694363"/>
          <p14:tracePt t="115990" x="8424863" y="5681663"/>
          <p14:tracePt t="116006" x="8399463" y="5681663"/>
          <p14:tracePt t="116014" x="8361363" y="5668963"/>
          <p14:tracePt t="116022" x="8348663" y="5656263"/>
          <p14:tracePt t="116033" x="8335963" y="5656263"/>
          <p14:tracePt t="116050" x="8299450" y="5656263"/>
          <p14:tracePt t="116067" x="8286750" y="5656263"/>
          <p14:tracePt t="116070" x="8274050" y="5656263"/>
          <p14:tracePt t="116470" x="8261350" y="5656263"/>
          <p14:tracePt t="116478" x="8235950" y="5656263"/>
          <p14:tracePt t="116486" x="8223250" y="5656263"/>
          <p14:tracePt t="116502" x="8212138" y="5656263"/>
          <p14:tracePt t="116518" x="8199438" y="5668963"/>
          <p14:tracePt t="116622" x="8174038" y="5668963"/>
          <p14:tracePt t="116630" x="8123238" y="5668963"/>
          <p14:tracePt t="116638" x="8048625" y="5668963"/>
          <p14:tracePt t="116653" x="7886700" y="5668963"/>
          <p14:tracePt t="116669" x="7697788" y="5668963"/>
          <p14:tracePt t="116686" x="7523163" y="5668963"/>
          <p14:tracePt t="116702" x="7410450" y="5681663"/>
          <p14:tracePt t="116719" x="7372350" y="5681663"/>
          <p14:tracePt t="116902" x="7385050" y="5681663"/>
          <p14:tracePt t="116910" x="7423150" y="5681663"/>
          <p14:tracePt t="116919" x="7448550" y="5681663"/>
          <p14:tracePt t="116935" x="7510463" y="5681663"/>
          <p14:tracePt t="116952" x="7535863" y="5681663"/>
          <p14:tracePt t="117221" x="7548563" y="5681663"/>
          <p14:tracePt t="117230" x="7585075" y="5668963"/>
          <p14:tracePt t="117239" x="7635875" y="5656263"/>
          <p14:tracePt t="117255" x="7773988" y="5643563"/>
          <p14:tracePt t="117271" x="7874000" y="5630863"/>
          <p14:tracePt t="117288" x="7923213" y="5630863"/>
          <p14:tracePt t="117304" x="7935913" y="5630863"/>
          <p14:tracePt t="117398" x="7910513" y="5630863"/>
          <p14:tracePt t="117406" x="7874000" y="5630863"/>
          <p14:tracePt t="117421" x="7810500" y="5630863"/>
          <p14:tracePt t="117438" x="7723188" y="5630863"/>
          <p14:tracePt t="117454" x="7685088" y="5643563"/>
          <p14:tracePt t="117470" x="7661275" y="5643563"/>
          <p14:tracePt t="117488" x="7648575" y="5643563"/>
          <p14:tracePt t="117550" x="7697788" y="5643563"/>
          <p14:tracePt t="117558" x="7785100" y="5656263"/>
          <p14:tracePt t="117571" x="7886700" y="5668963"/>
          <p14:tracePt t="117574" x="7986713" y="5681663"/>
          <p14:tracePt t="117588" x="8099425" y="5694363"/>
          <p14:tracePt t="117590" x="8174038" y="5694363"/>
          <p14:tracePt t="117605" x="8286750" y="5707063"/>
          <p14:tracePt t="117621" x="8324850" y="5719763"/>
          <p14:tracePt t="117806" x="8324850" y="5732463"/>
          <p14:tracePt t="117854" x="8335963" y="5732463"/>
          <p14:tracePt t="117862" x="8348663" y="5743575"/>
          <p14:tracePt t="117871" x="8374063" y="5756275"/>
          <p14:tracePt t="117888" x="8486775" y="5781675"/>
          <p14:tracePt t="117905" x="8712200" y="5819775"/>
          <p14:tracePt t="117922" x="9024938" y="5856288"/>
          <p14:tracePt t="117939" x="9375775" y="5856288"/>
          <p14:tracePt t="117956" x="9713913" y="5856288"/>
          <p14:tracePt t="117959" x="9901238" y="5856288"/>
          <p14:tracePt t="117972" x="10064750" y="5856288"/>
          <p14:tracePt t="117975" x="10201275" y="5856288"/>
          <p14:tracePt t="117990" x="10401300" y="5856288"/>
          <p14:tracePt t="118006" x="10452100" y="5856288"/>
          <p14:tracePt t="118022" x="10464800" y="5856288"/>
          <p14:tracePt t="118158" x="10426700" y="5856288"/>
          <p14:tracePt t="118166" x="10401300" y="5856288"/>
          <p14:tracePt t="118174" x="10377488" y="5856288"/>
          <p14:tracePt t="118190" x="10352088" y="5856288"/>
          <p14:tracePt t="118206" x="10326688" y="5856288"/>
          <p14:tracePt t="118222" x="10313988" y="5856288"/>
          <p14:tracePt t="118614" x="10313988" y="5868988"/>
          <p14:tracePt t="120614" x="10326688" y="5868988"/>
          <p14:tracePt t="120621" x="10364788" y="5868988"/>
          <p14:tracePt t="120629" x="10439400" y="5843588"/>
          <p14:tracePt t="120646" x="10552113" y="5794375"/>
          <p14:tracePt t="120662" x="10614025" y="5743575"/>
          <p14:tracePt t="120679" x="10677525" y="5694363"/>
          <p14:tracePt t="120695" x="10715625" y="5619750"/>
          <p14:tracePt t="120712" x="10739438" y="5568950"/>
          <p14:tracePt t="120729" x="10752138" y="5518150"/>
          <p14:tracePt t="120746" x="10764838" y="5456238"/>
          <p14:tracePt t="120762" x="10777538" y="5394325"/>
          <p14:tracePt t="120766" x="10777538" y="5368925"/>
          <p14:tracePt t="120780" x="10790238" y="5343525"/>
          <p14:tracePt t="120782" x="10802938" y="5305425"/>
          <p14:tracePt t="120796" x="10815638" y="5281613"/>
          <p14:tracePt t="120799" x="10815638" y="5256213"/>
          <p14:tracePt t="120813" x="10852150" y="5194300"/>
          <p14:tracePt t="120830" x="10864850" y="5130800"/>
          <p14:tracePt t="120846" x="10902950" y="5068888"/>
          <p14:tracePt t="120862" x="10928350" y="5005388"/>
          <p14:tracePt t="120879" x="10928350" y="4956175"/>
          <p14:tracePt t="120896" x="10928350" y="4918075"/>
          <p14:tracePt t="120912" x="10928350" y="4856163"/>
          <p14:tracePt t="120929" x="10928350" y="4779963"/>
          <p14:tracePt t="120947" x="10928350" y="4718050"/>
          <p14:tracePt t="120950" x="10928350" y="4692650"/>
          <p14:tracePt t="120963" x="10928350" y="4667250"/>
          <p14:tracePt t="120966" x="10928350" y="4643438"/>
          <p14:tracePt t="120980" x="10928350" y="4618038"/>
          <p14:tracePt t="120982" x="10928350" y="4592638"/>
          <p14:tracePt t="120998" x="10928350" y="4579938"/>
          <p14:tracePt t="121014" x="10928350" y="4567238"/>
          <p14:tracePt t="121310" x="10928350" y="4554538"/>
          <p14:tracePt t="121317" x="10928350" y="4543425"/>
          <p14:tracePt t="121332" x="10915650" y="4518025"/>
          <p14:tracePt t="121335" x="10915650" y="4479925"/>
          <p14:tracePt t="121347" x="10915650" y="4443413"/>
          <p14:tracePt t="121350" x="10902950" y="4392613"/>
          <p14:tracePt t="121365" x="10890250" y="4330700"/>
          <p14:tracePt t="121381" x="10890250" y="4292600"/>
          <p14:tracePt t="121398" x="10877550" y="4241800"/>
          <p14:tracePt t="121414" x="10877550" y="4205288"/>
          <p14:tracePt t="121431" x="10877550" y="4154488"/>
          <p14:tracePt t="121447" x="10864850" y="4141788"/>
          <p14:tracePt t="121464" x="10864850" y="4117975"/>
          <p14:tracePt t="121481" x="10839450" y="4092575"/>
          <p14:tracePt t="121497" x="10828338" y="4079875"/>
          <p14:tracePt t="121515" x="10815638" y="4054475"/>
          <p14:tracePt t="121518" x="10815638" y="4041775"/>
          <p14:tracePt t="121531" x="10802938" y="4017963"/>
          <p14:tracePt t="121534" x="10802938" y="4005263"/>
          <p14:tracePt t="121548" x="10802938" y="3992563"/>
          <p14:tracePt t="121550" x="10790238" y="3967163"/>
          <p14:tracePt t="121566" x="10777538" y="3941763"/>
          <p14:tracePt t="121582" x="10764838" y="3929063"/>
          <p14:tracePt t="124254" x="10828338" y="3941763"/>
          <p14:tracePt t="124262" x="10915650" y="3979863"/>
          <p14:tracePt t="124271" x="11015663" y="4041775"/>
          <p14:tracePt t="124288" x="11228388" y="4141788"/>
          <p14:tracePt t="124305" x="11415713" y="4279900"/>
          <p14:tracePt t="124322" x="11579225" y="4392613"/>
          <p14:tracePt t="124338" x="11715750" y="4479925"/>
          <p14:tracePt t="124341" x="11766550" y="4518025"/>
          <p14:tracePt t="124356" x="11791950" y="4567238"/>
          <p14:tracePt t="124359" x="11804650" y="4605338"/>
          <p14:tracePt t="124373" x="11815763" y="4656138"/>
          <p14:tracePt t="124389" x="11815763" y="4718050"/>
          <p14:tracePt t="124406" x="11815763" y="4792663"/>
          <p14:tracePt t="124422" x="11815763" y="4830763"/>
          <p14:tracePt t="124439" x="11815763" y="4868863"/>
          <p14:tracePt t="124455" x="11804650" y="4905375"/>
          <p14:tracePt t="124472" x="11766550" y="4956175"/>
          <p14:tracePt t="124488" x="11741150" y="4992688"/>
          <p14:tracePt t="124505" x="11666538" y="5056188"/>
          <p14:tracePt t="124522" x="11579225" y="5118100"/>
          <p14:tracePt t="124526" x="11515725" y="5156200"/>
          <p14:tracePt t="124539" x="11441113" y="5194300"/>
          <p14:tracePt t="124543" x="11353800" y="5230813"/>
          <p14:tracePt t="124556" x="11266488" y="5268913"/>
          <p14:tracePt t="124558" x="11190288" y="5294313"/>
          <p14:tracePt t="124573" x="11015663" y="5343525"/>
          <p14:tracePt t="124589" x="10828338" y="5381625"/>
          <p14:tracePt t="124607" x="10639425" y="5407025"/>
          <p14:tracePt t="124623" x="10464800" y="5407025"/>
          <p14:tracePt t="124639" x="10301288" y="5407025"/>
          <p14:tracePt t="124655" x="10177463" y="5407025"/>
          <p14:tracePt t="124673" x="10052050" y="5330825"/>
          <p14:tracePt t="124689" x="9913938" y="5243513"/>
          <p14:tracePt t="124706" x="9775825" y="5143500"/>
          <p14:tracePt t="124709" x="9713913" y="5092700"/>
          <p14:tracePt t="124722" x="9675813" y="5056188"/>
          <p14:tracePt t="124726" x="9613900" y="5005388"/>
          <p14:tracePt t="124739" x="9550400" y="4956175"/>
          <p14:tracePt t="124742" x="9513888" y="4930775"/>
          <p14:tracePt t="124756" x="9463088" y="4905375"/>
          <p14:tracePt t="124758" x="9437688" y="4879975"/>
          <p14:tracePt t="124773" x="9413875" y="4868863"/>
          <p14:tracePt t="124790" x="9401175" y="4868863"/>
          <p14:tracePt t="124910" x="9401175" y="4905375"/>
          <p14:tracePt t="124918" x="9401175" y="4930775"/>
          <p14:tracePt t="124927" x="9401175" y="4968875"/>
          <p14:tracePt t="124941" x="9401175" y="5068888"/>
          <p14:tracePt t="124957" x="9401175" y="5218113"/>
          <p14:tracePt t="124974" x="9401175" y="5418138"/>
          <p14:tracePt t="124990" x="9401175" y="5594350"/>
          <p14:tracePt t="125008" x="9424988" y="5719763"/>
          <p14:tracePt t="125023" x="9463088" y="5781675"/>
          <p14:tracePt t="125040" x="9475788" y="5807075"/>
          <p14:tracePt t="125057" x="9575800" y="5819775"/>
          <p14:tracePt t="125074" x="9826625" y="5819775"/>
          <p14:tracePt t="125090" x="10164763" y="5794375"/>
          <p14:tracePt t="125093" x="10313988" y="5781675"/>
          <p14:tracePt t="125107" x="10452100" y="5756275"/>
          <p14:tracePt t="125110" x="10577513" y="5756275"/>
          <p14:tracePt t="125124" x="10715625" y="5756275"/>
          <p14:tracePt t="125126" x="10852150" y="5756275"/>
          <p14:tracePt t="125141" x="11115675" y="5756275"/>
          <p14:tracePt t="125158" x="11390313" y="5756275"/>
          <p14:tracePt t="125174" x="11679238" y="5743575"/>
          <p14:tracePt t="125191" x="11917363" y="5719763"/>
          <p14:tracePt t="125207" x="12091988" y="5630863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r="2649"/>
          <a:stretch/>
        </p:blipFill>
        <p:spPr>
          <a:xfrm>
            <a:off x="1698053" y="1155869"/>
            <a:ext cx="8311768" cy="51043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1250960" y="1435935"/>
            <a:ext cx="492443" cy="339944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2000" b="1" dirty="0">
                <a:solidFill>
                  <a:srgbClr val="F58221"/>
                </a:solidFill>
                <a:latin typeface="Alexandria"/>
              </a:rPr>
              <a:t>Patient satisfaction score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28294" y="2347589"/>
            <a:ext cx="770096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AEEF"/>
                </a:solidFill>
                <a:latin typeface="Alexandria"/>
              </a:rPr>
              <a:t>Age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87279" y="4043975"/>
            <a:ext cx="1321172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AEEF"/>
                </a:solidFill>
                <a:latin typeface="Alexandria"/>
              </a:rPr>
              <a:t>Costs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004633" y="1885924"/>
            <a:ext cx="1005188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AEEF"/>
                </a:solidFill>
                <a:latin typeface="Alexandria"/>
              </a:rPr>
              <a:t>LOS</a:t>
            </a:r>
          </a:p>
        </p:txBody>
      </p:sp>
      <p:sp>
        <p:nvSpPr>
          <p:cNvPr id="7" name="Left Brace 6"/>
          <p:cNvSpPr/>
          <p:nvPr/>
        </p:nvSpPr>
        <p:spPr>
          <a:xfrm>
            <a:off x="1333001" y="4895686"/>
            <a:ext cx="492443" cy="1009468"/>
          </a:xfrm>
          <a:prstGeom prst="leftBrace">
            <a:avLst/>
          </a:prstGeom>
          <a:ln w="76200">
            <a:solidFill>
              <a:srgbClr val="2D39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2D3956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5292" y="4419535"/>
            <a:ext cx="492443" cy="184070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lexandria"/>
              </a:rPr>
              <a:t>INTERCEPTS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3045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2998"/>
    </mc:Choice>
    <mc:Fallback xmlns="">
      <p:transition spd="slow" advTm="2329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1" grpId="0"/>
      <p:bldP spid="7" grpId="0" animBg="1"/>
      <p:bldP spid="14" grpId="0"/>
    </p:bldLst>
  </p:timing>
  <p:extLst>
    <p:ext uri="{3A86A75C-4F4B-4683-9AE1-C65F6400EC91}">
      <p14:laserTraceLst xmlns:p14="http://schemas.microsoft.com/office/powerpoint/2010/main">
        <p14:tracePtLst>
          <p14:tracePt t="1244" x="11615738" y="1150938"/>
          <p14:tracePt t="1252" x="11366500" y="938213"/>
          <p14:tracePt t="1266" x="11015663" y="663575"/>
          <p14:tracePt t="1283" x="10664825" y="425450"/>
          <p14:tracePt t="1300" x="10401300" y="274638"/>
          <p14:tracePt t="1316" x="10188575" y="150813"/>
          <p14:tracePt t="1333" x="10075863" y="100013"/>
          <p14:tracePt t="1350" x="10039350" y="74613"/>
          <p14:tracePt t="1367" x="10026650" y="74613"/>
          <p14:tracePt t="1371" x="10013950" y="74613"/>
          <p14:tracePt t="1383" x="9988550" y="74613"/>
          <p14:tracePt t="1386" x="9975850" y="74613"/>
          <p14:tracePt t="1400" x="9963150" y="74613"/>
          <p14:tracePt t="1402" x="9952038" y="74613"/>
          <p14:tracePt t="1418" x="9913938" y="74613"/>
          <p14:tracePt t="1434" x="9875838" y="112713"/>
          <p14:tracePt t="1450" x="9826625" y="174625"/>
          <p14:tracePt t="1466" x="9750425" y="238125"/>
          <p14:tracePt t="1483" x="9637713" y="338138"/>
          <p14:tracePt t="1500" x="9488488" y="463550"/>
          <p14:tracePt t="1516" x="9324975" y="576263"/>
          <p14:tracePt t="1534" x="9212263" y="738188"/>
          <p14:tracePt t="1550" x="9124950" y="889000"/>
          <p14:tracePt t="1567" x="9063038" y="1076325"/>
          <p14:tracePt t="1570" x="9037638" y="1176338"/>
          <p14:tracePt t="1584" x="9024938" y="1276350"/>
          <p14:tracePt t="1587" x="9012238" y="1389063"/>
          <p14:tracePt t="1601" x="8999538" y="1489075"/>
          <p14:tracePt t="1604" x="8999538" y="1601788"/>
          <p14:tracePt t="1618" x="8999538" y="1852613"/>
          <p14:tracePt t="1635" x="9088438" y="2114550"/>
          <p14:tracePt t="1651" x="9237663" y="2378075"/>
          <p14:tracePt t="1668" x="9424988" y="2590800"/>
          <p14:tracePt t="1683" x="9588500" y="2816225"/>
          <p14:tracePt t="1700" x="9713913" y="2990850"/>
          <p14:tracePt t="1717" x="9813925" y="3178175"/>
          <p14:tracePt t="1734" x="9913938" y="3354388"/>
          <p14:tracePt t="1751" x="10013950" y="3516313"/>
          <p14:tracePt t="1768" x="10113963" y="3667125"/>
          <p14:tracePt t="1771" x="10164763" y="3741738"/>
          <p14:tracePt t="1785" x="10213975" y="3816350"/>
          <p14:tracePt t="1787" x="10252075" y="3892550"/>
          <p14:tracePt t="1802" x="10301288" y="4005263"/>
          <p14:tracePt t="1818" x="10339388" y="4092575"/>
          <p14:tracePt t="1835" x="10364788" y="4167188"/>
          <p14:tracePt t="1851" x="10390188" y="4205288"/>
          <p14:tracePt t="1868" x="10401300" y="4230688"/>
          <p14:tracePt t="1885" x="10414000" y="4254500"/>
          <p14:tracePt t="1901" x="10426700" y="4267200"/>
          <p14:tracePt t="1918" x="10426700" y="4279900"/>
          <p14:tracePt t="1934" x="10452100" y="4279900"/>
          <p14:tracePt t="1951" x="10464800" y="4292600"/>
          <p14:tracePt t="1969" x="10477500" y="4292600"/>
          <p14:tracePt t="1971" x="10502900" y="4292600"/>
          <p14:tracePt t="1986" x="10526713" y="4292600"/>
          <p14:tracePt t="2002" x="10590213" y="4305300"/>
          <p14:tracePt t="2018" x="10614025" y="4305300"/>
          <p14:tracePt t="2020" x="10652125" y="4305300"/>
          <p14:tracePt t="2035" x="10702925" y="4305300"/>
          <p14:tracePt t="2051" x="10739438" y="4305300"/>
          <p14:tracePt t="2068" x="10764838" y="4305300"/>
          <p14:tracePt t="2085" x="10777538" y="4305300"/>
          <p14:tracePt t="2102" x="10790238" y="4318000"/>
          <p14:tracePt t="2146" x="10790238" y="4330700"/>
          <p14:tracePt t="2154" x="10790238" y="4341813"/>
          <p14:tracePt t="2169" x="10790238" y="4405313"/>
          <p14:tracePt t="2186" x="10790238" y="4454525"/>
          <p14:tracePt t="2202" x="10790238" y="4505325"/>
          <p14:tracePt t="2219" x="10790238" y="4554538"/>
          <p14:tracePt t="2236" x="10790238" y="4592638"/>
          <p14:tracePt t="2252" x="10790238" y="4643438"/>
          <p14:tracePt t="2269" x="10815638" y="4692650"/>
          <p14:tracePt t="2286" x="10839450" y="4743450"/>
          <p14:tracePt t="2302" x="10864850" y="4792663"/>
          <p14:tracePt t="2319" x="10902950" y="4868863"/>
          <p14:tracePt t="2322" x="10915650" y="4892675"/>
          <p14:tracePt t="2336" x="10928350" y="4930775"/>
          <p14:tracePt t="2339" x="10939463" y="4956175"/>
          <p14:tracePt t="2352" x="10952163" y="4992688"/>
          <p14:tracePt t="2355" x="10964863" y="5030788"/>
          <p14:tracePt t="2370" x="10990263" y="5092700"/>
          <p14:tracePt t="2387" x="11028363" y="5168900"/>
          <p14:tracePt t="2403" x="11077575" y="5256213"/>
          <p14:tracePt t="2419" x="11115675" y="5318125"/>
          <p14:tracePt t="2436" x="11153775" y="5381625"/>
          <p14:tracePt t="2452" x="11190288" y="5430838"/>
          <p14:tracePt t="2469" x="11228388" y="5481638"/>
          <p14:tracePt t="2486" x="11266488" y="5518150"/>
          <p14:tracePt t="2491" x="11277600" y="5530850"/>
          <p14:tracePt t="2502" x="11290300" y="5556250"/>
          <p14:tracePt t="2506" x="11315700" y="5568950"/>
          <p14:tracePt t="2520" x="11328400" y="5594350"/>
          <p14:tracePt t="2523" x="11353800" y="5607050"/>
          <p14:tracePt t="2537" x="11377613" y="5619750"/>
          <p14:tracePt t="2540" x="11403013" y="5643563"/>
          <p14:tracePt t="2554" x="11441113" y="5681663"/>
          <p14:tracePt t="2570" x="11479213" y="5694363"/>
          <p14:tracePt t="2586" x="11515725" y="5719763"/>
          <p14:tracePt t="2604" x="11528425" y="5719763"/>
          <p14:tracePt t="3218" x="11515725" y="5719763"/>
          <p14:tracePt t="3235" x="11490325" y="5719763"/>
          <p14:tracePt t="3243" x="11479213" y="5732463"/>
          <p14:tracePt t="3255" x="11466513" y="5732463"/>
          <p14:tracePt t="3272" x="11453813" y="5732463"/>
          <p14:tracePt t="3275" x="11441113" y="5732463"/>
          <p14:tracePt t="3292" x="11428413" y="5732463"/>
          <p14:tracePt t="3306" x="11415713" y="5732463"/>
          <p14:tracePt t="3322" x="11403013" y="5732463"/>
          <p14:tracePt t="3338" x="11377613" y="5756275"/>
          <p14:tracePt t="3355" x="11315700" y="5756275"/>
          <p14:tracePt t="3372" x="11253788" y="5768975"/>
          <p14:tracePt t="3388" x="11177588" y="5781675"/>
          <p14:tracePt t="3405" x="11102975" y="5807075"/>
          <p14:tracePt t="3421" x="11028363" y="5819775"/>
          <p14:tracePt t="3438" x="10952163" y="5832475"/>
          <p14:tracePt t="3442" x="10915650" y="5843588"/>
          <p14:tracePt t="3455" x="10877550" y="5843588"/>
          <p14:tracePt t="3458" x="10864850" y="5843588"/>
          <p14:tracePt t="3472" x="10852150" y="5843588"/>
          <p14:tracePt t="3474" x="10839450" y="5843588"/>
          <p14:tracePt t="3489" x="10815638" y="5868988"/>
          <p14:tracePt t="3514" x="10802938" y="5868988"/>
          <p14:tracePt t="3530" x="10790238" y="5868988"/>
          <p14:tracePt t="3555" x="10790238" y="5881688"/>
          <p14:tracePt t="3562" x="10777538" y="5881688"/>
          <p14:tracePt t="3572" x="10764838" y="5881688"/>
          <p14:tracePt t="3595" x="10752138" y="5881688"/>
          <p14:tracePt t="3627" x="10739438" y="5894388"/>
          <p14:tracePt t="3643" x="10726738" y="5894388"/>
          <p14:tracePt t="3659" x="10715625" y="5894388"/>
          <p14:tracePt t="3666" x="10702925" y="5894388"/>
          <p14:tracePt t="3675" x="10690225" y="5907088"/>
          <p14:tracePt t="3690" x="10652125" y="5907088"/>
          <p14:tracePt t="3706" x="10626725" y="5907088"/>
          <p14:tracePt t="3723" x="10614025" y="5907088"/>
          <p14:tracePt t="3740" x="10590213" y="5919788"/>
          <p14:tracePt t="3756" x="10577513" y="5919788"/>
          <p14:tracePt t="3779" x="10564813" y="5919788"/>
          <p14:tracePt t="3795" x="10552113" y="5919788"/>
          <p14:tracePt t="3806" x="10539413" y="5919788"/>
          <p14:tracePt t="3823" x="10526713" y="5945188"/>
          <p14:tracePt t="3840" x="10514013" y="5945188"/>
          <p14:tracePt t="3858" x="10502900" y="5945188"/>
          <p14:tracePt t="4306" x="10490200" y="5945188"/>
          <p14:tracePt t="4315" x="10477500" y="5945188"/>
          <p14:tracePt t="4338" x="10464800" y="5956300"/>
          <p14:tracePt t="4346" x="10452100" y="5956300"/>
          <p14:tracePt t="4379" x="10439400" y="5956300"/>
          <p14:tracePt t="4395" x="10426700" y="5956300"/>
          <p14:tracePt t="5123" x="10439400" y="5956300"/>
          <p14:tracePt t="5130" x="10452100" y="5956300"/>
          <p14:tracePt t="5145" x="10477500" y="5956300"/>
          <p14:tracePt t="5147" x="10490200" y="5956300"/>
          <p14:tracePt t="5162" x="10539413" y="5956300"/>
          <p14:tracePt t="5178" x="10552113" y="5956300"/>
          <p14:tracePt t="5181" x="10590213" y="5956300"/>
          <p14:tracePt t="5195" x="10639425" y="5945188"/>
          <p14:tracePt t="5211" x="10715625" y="5945188"/>
          <p14:tracePt t="5227" x="10777538" y="5945188"/>
          <p14:tracePt t="5244" x="10828338" y="5945188"/>
          <p14:tracePt t="5260" x="10877550" y="5945188"/>
          <p14:tracePt t="5276" x="10890250" y="5945188"/>
          <p14:tracePt t="5293" x="10928350" y="5945188"/>
          <p14:tracePt t="5311" x="10952163" y="5945188"/>
          <p14:tracePt t="8122" x="10928350" y="5945188"/>
          <p14:tracePt t="8132" x="10890250" y="5945188"/>
          <p14:tracePt t="8140" x="10839450" y="5945188"/>
          <p14:tracePt t="8151" x="10790238" y="5945188"/>
          <p14:tracePt t="8154" x="10752138" y="5945188"/>
          <p14:tracePt t="8168" x="10715625" y="5945188"/>
          <p14:tracePt t="8171" x="10677525" y="5945188"/>
          <p14:tracePt t="8185" x="10639425" y="5945188"/>
          <p14:tracePt t="8187" x="10614025" y="5945188"/>
          <p14:tracePt t="8202" x="10577513" y="5956300"/>
          <p14:tracePt t="8218" x="10552113" y="5956300"/>
          <p14:tracePt t="8234" x="10539413" y="5956300"/>
          <p14:tracePt t="8251" x="10539413" y="5969000"/>
          <p14:tracePt t="8268" x="10526713" y="5969000"/>
          <p14:tracePt t="8284" x="10526713" y="5994400"/>
          <p14:tracePt t="8301" x="10502900" y="6007100"/>
          <p14:tracePt t="8325" x="10490200" y="6007100"/>
          <p14:tracePt t="8335" x="10490200" y="6019800"/>
          <p14:tracePt t="8530" x="10502900" y="6007100"/>
          <p14:tracePt t="8755" x="10514013" y="6007100"/>
          <p14:tracePt t="17290" x="10514013" y="5981700"/>
          <p14:tracePt t="17298" x="10514013" y="5969000"/>
          <p14:tracePt t="17308" x="10514013" y="5956300"/>
          <p14:tracePt t="17489" x="10490200" y="5956300"/>
          <p14:tracePt t="17497" x="10213975" y="5907088"/>
          <p14:tracePt t="17506" x="9424988" y="5768975"/>
          <p14:tracePt t="17523" x="6208713" y="5130800"/>
          <p14:tracePt t="17540" x="2378075" y="4443413"/>
          <p14:tracePt t="17988" x="125413" y="2252663"/>
          <p14:tracePt t="17996" x="200025" y="2403475"/>
          <p14:tracePt t="18010" x="350838" y="2765425"/>
          <p14:tracePt t="18027" x="463550" y="3116263"/>
          <p14:tracePt t="18044" x="538163" y="3516313"/>
          <p14:tracePt t="18060" x="576263" y="3829050"/>
          <p14:tracePt t="18076" x="576263" y="4067175"/>
          <p14:tracePt t="18094" x="576263" y="4179888"/>
          <p14:tracePt t="18110" x="576263" y="4205288"/>
          <p14:tracePt t="18125" x="576263" y="4217988"/>
          <p14:tracePt t="18142" x="600075" y="4217988"/>
          <p14:tracePt t="18159" x="625475" y="4067175"/>
          <p14:tracePt t="18161" x="663575" y="3905250"/>
          <p14:tracePt t="18176" x="701675" y="3703638"/>
          <p14:tracePt t="18177" x="750888" y="3441700"/>
          <p14:tracePt t="18194" x="850900" y="2890838"/>
          <p14:tracePt t="18211" x="950913" y="2365375"/>
          <p14:tracePt t="18227" x="1027113" y="2014538"/>
          <p14:tracePt t="18244" x="1063625" y="1776413"/>
          <p14:tracePt t="18260" x="1089025" y="1652588"/>
          <p14:tracePt t="18278" x="1101725" y="1589088"/>
          <p14:tracePt t="18294" x="1101725" y="1563688"/>
          <p14:tracePt t="18370" x="1101725" y="1601788"/>
          <p14:tracePt t="18378" x="1114425" y="1652588"/>
          <p14:tracePt t="18386" x="1139825" y="1727200"/>
          <p14:tracePt t="18394" x="1150938" y="1827213"/>
          <p14:tracePt t="18411" x="1150938" y="2139950"/>
          <p14:tracePt t="18428" x="1150938" y="2552700"/>
          <p14:tracePt t="18444" x="1150938" y="2928938"/>
          <p14:tracePt t="18462" x="1150938" y="3341688"/>
          <p14:tracePt t="18478" x="1150938" y="3741738"/>
          <p14:tracePt t="18495" x="1163638" y="4017963"/>
          <p14:tracePt t="18498" x="1176338" y="4117975"/>
          <p14:tracePt t="18511" x="1201738" y="4192588"/>
          <p14:tracePt t="18514" x="1227138" y="4230688"/>
          <p14:tracePt t="18528" x="1227138" y="4241800"/>
          <p14:tracePt t="18546" x="1252538" y="4241800"/>
          <p14:tracePt t="18562" x="1339850" y="4041775"/>
          <p14:tracePt t="18578" x="1476375" y="3490913"/>
          <p14:tracePt t="18595" x="1627188" y="2790825"/>
          <p14:tracePt t="18612" x="1677988" y="2252663"/>
          <p14:tracePt t="18628" x="1689100" y="1889125"/>
          <p14:tracePt t="18645" x="1689100" y="1689100"/>
          <p14:tracePt t="18661" x="1689100" y="1627188"/>
          <p14:tracePt t="18746" x="1689100" y="1652588"/>
          <p14:tracePt t="18754" x="1689100" y="1714500"/>
          <p14:tracePt t="18762" x="1677988" y="1801813"/>
          <p14:tracePt t="18779" x="1665288" y="2039938"/>
          <p14:tracePt t="18795" x="1639888" y="2352675"/>
          <p14:tracePt t="18812" x="1614488" y="2716213"/>
          <p14:tracePt t="18827" x="1614488" y="3128963"/>
          <p14:tracePt t="18844" x="1614488" y="3467100"/>
          <p14:tracePt t="18861" x="1614488" y="3803650"/>
          <p14:tracePt t="18877" x="1614488" y="4067175"/>
          <p14:tracePt t="18894" x="1614488" y="4241800"/>
          <p14:tracePt t="18899" x="1614488" y="4254500"/>
          <p14:tracePt t="18913" x="1614488" y="4267200"/>
          <p14:tracePt t="18937" x="1614488" y="4241800"/>
          <p14:tracePt t="18945" x="1639888" y="4117975"/>
          <p14:tracePt t="18961" x="1714500" y="3390900"/>
          <p14:tracePt t="18977" x="1790700" y="2465388"/>
          <p14:tracePt t="18994" x="1790700" y="1576388"/>
          <p14:tracePt t="19010" x="1790700" y="925513"/>
          <p14:tracePt t="19027" x="1790700" y="650875"/>
          <p14:tracePt t="19044" x="1790700" y="588963"/>
          <p14:tracePt t="19060" x="1778000" y="576263"/>
          <p14:tracePt t="19129" x="1778000" y="600075"/>
          <p14:tracePt t="19137" x="1778000" y="676275"/>
          <p14:tracePt t="19145" x="1778000" y="776288"/>
          <p14:tracePt t="19161" x="1778000" y="1025525"/>
          <p14:tracePt t="19177" x="1778000" y="1314450"/>
          <p14:tracePt t="19194" x="1778000" y="1614488"/>
          <p14:tracePt t="19211" x="1778000" y="1939925"/>
          <p14:tracePt t="19228" x="1778000" y="2239963"/>
          <p14:tracePt t="19244" x="1778000" y="2490788"/>
          <p14:tracePt t="19261" x="1778000" y="2690813"/>
          <p14:tracePt t="19278" x="1778000" y="2840038"/>
          <p14:tracePt t="19294" x="1790700" y="2903538"/>
          <p14:tracePt t="19337" x="1790700" y="2865438"/>
          <p14:tracePt t="19345" x="1790700" y="2752725"/>
          <p14:tracePt t="19352" x="1801813" y="2540000"/>
          <p14:tracePt t="19362" x="1814513" y="2265363"/>
          <p14:tracePt t="19378" x="1814513" y="1652588"/>
          <p14:tracePt t="19395" x="1814513" y="1138238"/>
          <p14:tracePt t="19411" x="1814513" y="825500"/>
          <p14:tracePt t="19428" x="1814513" y="688975"/>
          <p14:tracePt t="19445" x="1814513" y="663575"/>
          <p14:tracePt t="19514" x="1814513" y="700088"/>
          <p14:tracePt t="19522" x="1814513" y="763588"/>
          <p14:tracePt t="19530" x="1814513" y="838200"/>
          <p14:tracePt t="19547" x="1814513" y="1025525"/>
          <p14:tracePt t="19563" x="1790700" y="1276350"/>
          <p14:tracePt t="19580" x="1790700" y="1527175"/>
          <p14:tracePt t="19598" x="1790700" y="1752600"/>
          <p14:tracePt t="19614" x="1765300" y="1965325"/>
          <p14:tracePt t="19631" x="1765300" y="2165350"/>
          <p14:tracePt t="19634" x="1765300" y="2265363"/>
          <p14:tracePt t="19648" x="1765300" y="2365375"/>
          <p14:tracePt t="19651" x="1765300" y="2452688"/>
          <p14:tracePt t="19664" x="1765300" y="2516188"/>
          <p14:tracePt t="19666" x="1765300" y="2578100"/>
          <p14:tracePt t="19682" x="1765300" y="2665413"/>
          <p14:tracePt t="19698" x="1765300" y="2703513"/>
          <p14:tracePt t="19700" x="1765300" y="2740025"/>
          <p14:tracePt t="19714" x="1765300" y="2752725"/>
          <p14:tracePt t="19778" x="1765300" y="2740025"/>
          <p14:tracePt t="19786" x="1765300" y="2690813"/>
          <p14:tracePt t="19798" x="1765300" y="2616200"/>
          <p14:tracePt t="19815" x="1765300" y="2490788"/>
          <p14:tracePt t="19818" x="1765300" y="2427288"/>
          <p14:tracePt t="19831" x="1765300" y="2378075"/>
          <p14:tracePt t="19836" x="1765300" y="2327275"/>
          <p14:tracePt t="19849" x="1765300" y="2290763"/>
          <p14:tracePt t="19851" x="1765300" y="2265363"/>
          <p14:tracePt t="19866" x="1765300" y="2239963"/>
          <p14:tracePt t="19882" x="1765300" y="2227263"/>
          <p14:tracePt t="20042" x="1765300" y="2239963"/>
          <p14:tracePt t="20051" x="1765300" y="2278063"/>
          <p14:tracePt t="20067" x="1765300" y="2339975"/>
          <p14:tracePt t="20083" x="1765300" y="2403475"/>
          <p14:tracePt t="20101" x="1765300" y="2439988"/>
          <p14:tracePt t="20117" x="1765300" y="2478088"/>
          <p14:tracePt t="20402" x="1765300" y="2490788"/>
          <p14:tracePt t="20419" x="1765300" y="2503488"/>
          <p14:tracePt t="20435" x="1778000" y="2516188"/>
          <p14:tracePt t="20452" x="1790700" y="2516188"/>
          <p14:tracePt t="20461" x="1814513" y="2527300"/>
          <p14:tracePt t="20469" x="1814513" y="2540000"/>
          <p14:tracePt t="20485" x="1852613" y="2540000"/>
          <p14:tracePt t="20501" x="1890713" y="2540000"/>
          <p14:tracePt t="20517" x="1914525" y="2552700"/>
          <p14:tracePt t="20534" x="1965325" y="2552700"/>
          <p14:tracePt t="20551" x="2039938" y="2565400"/>
          <p14:tracePt t="20554" x="2090738" y="2565400"/>
          <p14:tracePt t="20569" x="2139950" y="2565400"/>
          <p14:tracePt t="20585" x="2252663" y="2565400"/>
          <p14:tracePt t="20602" x="2290763" y="2565400"/>
          <p14:tracePt t="20618" x="2316163" y="2565400"/>
          <p14:tracePt t="20858" x="2316163" y="2578100"/>
          <p14:tracePt t="20869" x="2316163" y="2616200"/>
          <p14:tracePt t="20877" x="2316163" y="2652713"/>
          <p14:tracePt t="20886" x="2316163" y="2678113"/>
          <p14:tracePt t="20902" x="2316163" y="2740025"/>
          <p14:tracePt t="20920" x="2316163" y="2803525"/>
          <p14:tracePt t="20936" x="2316163" y="2852738"/>
          <p14:tracePt t="20940" x="2316163" y="2878138"/>
          <p14:tracePt t="20952" x="2316163" y="2903538"/>
          <p14:tracePt t="20954" x="2316163" y="2928938"/>
          <p14:tracePt t="20970" x="2339975" y="2965450"/>
          <p14:tracePt t="20986" x="2365375" y="2990850"/>
          <p14:tracePt t="21004" x="2390775" y="3003550"/>
          <p14:tracePt t="21020" x="2441575" y="3016250"/>
          <p14:tracePt t="21036" x="2516188" y="3028950"/>
          <p14:tracePt t="21053" x="2590800" y="3054350"/>
          <p14:tracePt t="21069" x="2703513" y="3065463"/>
          <p14:tracePt t="21086" x="2741613" y="3090863"/>
          <p14:tracePt t="21103" x="2767013" y="3090863"/>
          <p14:tracePt t="27954" x="2728913" y="3090863"/>
          <p14:tracePt t="27962" x="2678113" y="3090863"/>
          <p14:tracePt t="27970" x="2616200" y="3090863"/>
          <p14:tracePt t="27987" x="2490788" y="3090863"/>
          <p14:tracePt t="28003" x="2452688" y="3090863"/>
          <p14:tracePt t="28019" x="2428875" y="3090863"/>
          <p14:tracePt t="28170" x="2416175" y="3116263"/>
          <p14:tracePt t="28179" x="2403475" y="3154363"/>
          <p14:tracePt t="28186" x="2390775" y="3228975"/>
          <p14:tracePt t="28203" x="2365375" y="3390900"/>
          <p14:tracePt t="28220" x="2352675" y="3554413"/>
          <p14:tracePt t="28236" x="2339975" y="3692525"/>
          <p14:tracePt t="28253" x="2339975" y="3803650"/>
          <p14:tracePt t="28270" x="2365375" y="3841750"/>
          <p14:tracePt t="28286" x="2378075" y="3841750"/>
          <p14:tracePt t="28303" x="2390775" y="3841750"/>
          <p14:tracePt t="28321" x="2428875" y="3779838"/>
          <p14:tracePt t="28337" x="2428875" y="3703638"/>
          <p14:tracePt t="28339" x="2428875" y="3616325"/>
          <p14:tracePt t="28354" x="2428875" y="3467100"/>
          <p14:tracePt t="28370" x="2428875" y="3303588"/>
          <p14:tracePt t="28387" x="2378075" y="3203575"/>
          <p14:tracePt t="28403" x="2339975" y="3141663"/>
          <p14:tracePt t="28420" x="2339975" y="3128963"/>
          <p14:tracePt t="28437" x="2316163" y="3128963"/>
          <p14:tracePt t="28498" x="2316163" y="3178175"/>
          <p14:tracePt t="28506" x="2316163" y="3254375"/>
          <p14:tracePt t="28521" x="2316163" y="3403600"/>
          <p14:tracePt t="28538" x="2328863" y="3603625"/>
          <p14:tracePt t="28555" x="2352675" y="3803650"/>
          <p14:tracePt t="28571" x="2390775" y="3967163"/>
          <p14:tracePt t="28588" x="2428875" y="4054475"/>
          <p14:tracePt t="28604" x="2428875" y="4079875"/>
          <p14:tracePt t="28620" x="2428875" y="4092575"/>
          <p14:tracePt t="28658" x="2428875" y="4079875"/>
          <p14:tracePt t="28666" x="2428875" y="4041775"/>
          <p14:tracePt t="28675" x="2428875" y="3979863"/>
          <p14:tracePt t="28688" x="2428875" y="3916363"/>
          <p14:tracePt t="28691" x="2428875" y="3829050"/>
          <p14:tracePt t="28706" x="2428875" y="3629025"/>
          <p14:tracePt t="28722" x="2403475" y="3467100"/>
          <p14:tracePt t="28738" x="2378075" y="3378200"/>
          <p14:tracePt t="28755" x="2378075" y="3303588"/>
          <p14:tracePt t="28771" x="2352675" y="3278188"/>
          <p14:tracePt t="28788" x="2352675" y="3267075"/>
          <p14:tracePt t="28891" x="2352675" y="3290888"/>
          <p14:tracePt t="28898" x="2352675" y="3303588"/>
          <p14:tracePt t="28906" x="2365375" y="3316288"/>
          <p14:tracePt t="28922" x="2365375" y="3328988"/>
          <p14:tracePt t="28939" x="2378075" y="3354388"/>
          <p14:tracePt t="28962" x="2390775" y="3354388"/>
          <p14:tracePt t="28987" x="2403475" y="3367088"/>
          <p14:tracePt t="28995" x="2416175" y="3367088"/>
          <p14:tracePt t="29005" x="2428875" y="3367088"/>
          <p14:tracePt t="29022" x="2465388" y="3390900"/>
          <p14:tracePt t="29039" x="2490788" y="3390900"/>
          <p14:tracePt t="29042" x="2503488" y="3403600"/>
          <p14:tracePt t="29057" x="2503488" y="3416300"/>
          <p14:tracePt t="30893" x="2478088" y="3416300"/>
          <p14:tracePt t="30911" x="2103438" y="3441700"/>
          <p14:tracePt t="30914" x="1665288" y="3441700"/>
          <p14:tracePt t="30927" x="1150938" y="3441700"/>
          <p14:tracePt t="30931" x="676275" y="3441700"/>
          <p14:tracePt t="30943" x="338138" y="3441700"/>
          <p14:tracePt t="30946" x="150813" y="3441700"/>
          <p14:tracePt t="30961" x="50800" y="3441700"/>
          <p14:tracePt t="30978" x="38100" y="3441700"/>
          <p14:tracePt t="31250" x="50800" y="3441700"/>
          <p14:tracePt t="31258" x="74613" y="3441700"/>
          <p14:tracePt t="31266" x="112713" y="3441700"/>
          <p14:tracePt t="31278" x="150813" y="3441700"/>
          <p14:tracePt t="31295" x="287338" y="3429000"/>
          <p14:tracePt t="31298" x="412750" y="3416300"/>
          <p14:tracePt t="31311" x="525463" y="3416300"/>
          <p14:tracePt t="31315" x="638175" y="3416300"/>
          <p14:tracePt t="31328" x="738188" y="3416300"/>
          <p14:tracePt t="31331" x="814388" y="3416300"/>
          <p14:tracePt t="31346" x="914400" y="3416300"/>
          <p14:tracePt t="31362" x="938213" y="3416300"/>
          <p14:tracePt t="31546" x="950913" y="3390900"/>
          <p14:tracePt t="31554" x="963613" y="3328988"/>
          <p14:tracePt t="31562" x="1014413" y="3216275"/>
          <p14:tracePt t="31579" x="1127125" y="2903538"/>
          <p14:tracePt t="31596" x="1227138" y="2627313"/>
          <p14:tracePt t="31612" x="1327150" y="2403475"/>
          <p14:tracePt t="31628" x="1401763" y="2214563"/>
          <p14:tracePt t="31646" x="1414463" y="2152650"/>
          <p14:tracePt t="31662" x="1427163" y="2127250"/>
          <p14:tracePt t="31730" x="1439863" y="2127250"/>
          <p14:tracePt t="31738" x="1465263" y="2127250"/>
          <p14:tracePt t="31746" x="1501775" y="2165350"/>
          <p14:tracePt t="31762" x="1627188" y="2339975"/>
          <p14:tracePt t="31779" x="1765300" y="2603500"/>
          <p14:tracePt t="31796" x="1890713" y="2865438"/>
          <p14:tracePt t="31812" x="1965325" y="3165475"/>
          <p14:tracePt t="31829" x="1990725" y="3503613"/>
          <p14:tracePt t="31846" x="1990725" y="3867150"/>
          <p14:tracePt t="31850" x="1990725" y="4041775"/>
          <p14:tracePt t="31863" x="1990725" y="4230688"/>
          <p14:tracePt t="31866" x="1990725" y="4392613"/>
          <p14:tracePt t="31880" x="1990725" y="4554538"/>
          <p14:tracePt t="31883" x="1990725" y="4705350"/>
          <p14:tracePt t="31896" x="1990725" y="4856163"/>
          <p14:tracePt t="31898" x="1990725" y="5005388"/>
          <p14:tracePt t="31914" x="1990725" y="5268913"/>
          <p14:tracePt t="31930" x="2027238" y="5481638"/>
          <p14:tracePt t="31946" x="2052638" y="5530850"/>
          <p14:tracePt t="31963" x="2052638" y="5543550"/>
          <p14:tracePt t="31994" x="2065338" y="5543550"/>
          <p14:tracePt t="32002" x="2078038" y="5543550"/>
          <p14:tracePt t="32014" x="2078038" y="5494338"/>
          <p14:tracePt t="32030" x="2103438" y="5281613"/>
          <p14:tracePt t="32046" x="2127250" y="5018088"/>
          <p14:tracePt t="32050" x="2139950" y="4868863"/>
          <p14:tracePt t="32063" x="2152650" y="4718050"/>
          <p14:tracePt t="32066" x="2152650" y="4567238"/>
          <p14:tracePt t="32080" x="2152650" y="4418013"/>
          <p14:tracePt t="32083" x="2152650" y="4279900"/>
          <p14:tracePt t="32097" x="2152650" y="4054475"/>
          <p14:tracePt t="32114" x="2152650" y="3829050"/>
          <p14:tracePt t="32131" x="2152650" y="3679825"/>
          <p14:tracePt t="32147" x="2152650" y="3567113"/>
          <p14:tracePt t="32163" x="2152650" y="3490913"/>
          <p14:tracePt t="32180" x="2152650" y="3441700"/>
          <p14:tracePt t="32197" x="2152650" y="3416300"/>
          <p14:tracePt t="32214" x="2152650" y="3403600"/>
          <p14:tracePt t="32338" x="2165350" y="3378200"/>
          <p14:tracePt t="32347" x="2165350" y="3367088"/>
          <p14:tracePt t="32356" x="2165350" y="3354388"/>
          <p14:tracePt t="32364" x="2178050" y="3316288"/>
          <p14:tracePt t="32380" x="2190750" y="3254375"/>
          <p14:tracePt t="32397" x="2203450" y="3165475"/>
          <p14:tracePt t="32414" x="2216150" y="3028950"/>
          <p14:tracePt t="32418" x="2216150" y="2941638"/>
          <p14:tracePt t="32431" x="2216150" y="2878138"/>
          <p14:tracePt t="32434" x="2216150" y="2816225"/>
          <p14:tracePt t="32449" x="2216150" y="2740025"/>
          <p14:tracePt t="32451" x="2216150" y="2690813"/>
          <p14:tracePt t="32465" x="2216150" y="2665413"/>
          <p14:tracePt t="32467" x="2216150" y="2652713"/>
          <p14:tracePt t="32481" x="2216150" y="2627313"/>
          <p14:tracePt t="32562" x="2216150" y="2616200"/>
          <p14:tracePt t="32578" x="2216150" y="2603500"/>
          <p14:tracePt t="32706" x="2216150" y="2616200"/>
          <p14:tracePt t="32714" x="2216150" y="2678113"/>
          <p14:tracePt t="32722" x="2190750" y="2803525"/>
          <p14:tracePt t="32731" x="2165350" y="2952750"/>
          <p14:tracePt t="32748" x="2139950" y="3303588"/>
          <p14:tracePt t="32765" x="2139950" y="3667125"/>
          <p14:tracePt t="32781" x="2139950" y="3979863"/>
          <p14:tracePt t="32799" x="2139950" y="4192588"/>
          <p14:tracePt t="32802" x="2139950" y="4267200"/>
          <p14:tracePt t="32815" x="2139950" y="4318000"/>
          <p14:tracePt t="32818" x="2139950" y="4341813"/>
          <p14:tracePt t="32832" x="2139950" y="4354513"/>
          <p14:tracePt t="32834" x="2139950" y="4367213"/>
          <p14:tracePt t="32898" x="2139950" y="4341813"/>
          <p14:tracePt t="32906" x="2152650" y="4279900"/>
          <p14:tracePt t="32916" x="2165350" y="4167188"/>
          <p14:tracePt t="32932" x="2165350" y="3854450"/>
          <p14:tracePt t="32948" x="2165350" y="3503613"/>
          <p14:tracePt t="32966" x="2116138" y="3178175"/>
          <p14:tracePt t="32982" x="2003425" y="2890838"/>
          <p14:tracePt t="32986" x="1952625" y="2778125"/>
          <p14:tracePt t="32999" x="1914525" y="2728913"/>
          <p14:tracePt t="33002" x="1890713" y="2678113"/>
          <p14:tracePt t="33016" x="1878013" y="2665413"/>
          <p14:tracePt t="33019" x="1865313" y="2652713"/>
          <p14:tracePt t="33082" x="1865313" y="2678113"/>
          <p14:tracePt t="33090" x="1865313" y="2752725"/>
          <p14:tracePt t="33100" x="1865313" y="2852738"/>
          <p14:tracePt t="33115" x="1865313" y="3078163"/>
          <p14:tracePt t="33132" x="1890713" y="3328988"/>
          <p14:tracePt t="33149" x="1914525" y="3541713"/>
          <p14:tracePt t="33166" x="1952625" y="3679825"/>
          <p14:tracePt t="33183" x="1952625" y="3716338"/>
          <p14:tracePt t="33186" x="1952625" y="3729038"/>
          <p14:tracePt t="33202" x="1952625" y="3741738"/>
          <p14:tracePt t="33258" x="1952625" y="3716338"/>
          <p14:tracePt t="33267" x="1952625" y="3667125"/>
          <p14:tracePt t="33275" x="1952625" y="3603625"/>
          <p14:tracePt t="33283" x="1952625" y="3529013"/>
          <p14:tracePt t="33299" x="1914525" y="3429000"/>
          <p14:tracePt t="33316" x="1878013" y="3367088"/>
          <p14:tracePt t="33333" x="1865313" y="3354388"/>
          <p14:tracePt t="33350" x="1865313" y="3341688"/>
          <p14:tracePt t="33394" x="1865313" y="3367088"/>
          <p14:tracePt t="33402" x="1865313" y="3403600"/>
          <p14:tracePt t="33418" x="1865313" y="3490913"/>
          <p14:tracePt t="33434" x="1865313" y="3603625"/>
          <p14:tracePt t="33450" x="1865313" y="3703638"/>
          <p14:tracePt t="33467" x="1878013" y="3754438"/>
          <p14:tracePt t="33483" x="1878013" y="3767138"/>
          <p14:tracePt t="33514" x="1878013" y="3754438"/>
          <p14:tracePt t="33522" x="1890713" y="3716338"/>
          <p14:tracePt t="33534" x="1890713" y="3654425"/>
          <p14:tracePt t="33550" x="1890713" y="3503613"/>
          <p14:tracePt t="33554" x="1890713" y="3416300"/>
          <p14:tracePt t="33567" x="1878013" y="3328988"/>
          <p14:tracePt t="33570" x="1852613" y="3267075"/>
          <p14:tracePt t="33585" x="1827213" y="3178175"/>
          <p14:tracePt t="33602" x="1814513" y="3154363"/>
          <p14:tracePt t="34258" x="1852613" y="3165475"/>
          <p14:tracePt t="34266" x="1965325" y="3216275"/>
          <p14:tracePt t="34275" x="2165350" y="3316288"/>
          <p14:tracePt t="34286" x="2452688" y="3429000"/>
          <p14:tracePt t="34302" x="3067050" y="3603625"/>
          <p14:tracePt t="34306" x="3328988" y="3654425"/>
          <p14:tracePt t="34319" x="3592513" y="3692525"/>
          <p14:tracePt t="34321" x="3843338" y="3716338"/>
          <p14:tracePt t="34336" x="4081463" y="3767138"/>
          <p14:tracePt t="34339" x="4305300" y="3816350"/>
          <p14:tracePt t="34352" x="4481513" y="3854450"/>
          <p14:tracePt t="34354" x="4606925" y="3879850"/>
          <p14:tracePt t="34369" x="4781550" y="3916363"/>
          <p14:tracePt t="34387" x="4856163" y="3929063"/>
          <p14:tracePt t="34403" x="4894263" y="3941763"/>
          <p14:tracePt t="34421" x="4919663" y="3954463"/>
          <p14:tracePt t="34436" x="4919663" y="3967163"/>
          <p14:tracePt t="34514" x="4919663" y="3979863"/>
          <p14:tracePt t="34521" x="4881563" y="3992563"/>
          <p14:tracePt t="34537" x="4832350" y="4005263"/>
          <p14:tracePt t="34540" x="4794250" y="4029075"/>
          <p14:tracePt t="34554" x="4630738" y="4079875"/>
          <p14:tracePt t="34570" x="4481513" y="4154488"/>
          <p14:tracePt t="34586" x="4343400" y="4217988"/>
          <p14:tracePt t="34603" x="4217988" y="4279900"/>
          <p14:tracePt t="34620" x="4117975" y="4354513"/>
          <p14:tracePt t="34636" x="4056063" y="4418013"/>
          <p14:tracePt t="34654" x="4017963" y="4454525"/>
          <p14:tracePt t="34671" x="4005263" y="4492625"/>
          <p14:tracePt t="34674" x="4005263" y="4505325"/>
          <p14:tracePt t="34707" x="4005263" y="4518025"/>
          <p14:tracePt t="34722" x="4017963" y="4518025"/>
          <p14:tracePt t="34730" x="4056063" y="4530725"/>
          <p14:tracePt t="34738" x="4068763" y="4530725"/>
          <p14:tracePt t="34754" x="4117975" y="4530725"/>
          <p14:tracePt t="34770" x="4168775" y="4530725"/>
          <p14:tracePt t="34787" x="4205288" y="4530725"/>
          <p14:tracePt t="34803" x="4243388" y="4530725"/>
          <p14:tracePt t="34820" x="4268788" y="4530725"/>
          <p14:tracePt t="34837" x="4281488" y="4530725"/>
          <p14:tracePt t="34854" x="4294188" y="4543425"/>
          <p14:tracePt t="34858" x="4318000" y="4543425"/>
          <p14:tracePt t="34870" x="4330700" y="4554538"/>
          <p14:tracePt t="34874" x="4343400" y="4567238"/>
          <p14:tracePt t="34888" x="4368800" y="4579938"/>
          <p14:tracePt t="34890" x="4381500" y="4592638"/>
          <p14:tracePt t="34903" x="4406900" y="4605338"/>
          <p14:tracePt t="34907" x="4456113" y="4630738"/>
          <p14:tracePt t="34924" x="4518025" y="4667250"/>
          <p14:tracePt t="34939" x="4594225" y="4705350"/>
          <p14:tracePt t="34956" x="4630738" y="4718050"/>
          <p14:tracePt t="34972" x="4643438" y="4730750"/>
          <p14:tracePt t="34988" x="4656138" y="4730750"/>
          <p14:tracePt t="35005" x="4668838" y="4756150"/>
          <p14:tracePt t="35022" x="4681538" y="4779963"/>
          <p14:tracePt t="35039" x="4706938" y="4818063"/>
          <p14:tracePt t="35042" x="4706938" y="4830763"/>
          <p14:tracePt t="35056" x="4706938" y="4856163"/>
          <p14:tracePt t="35073" x="4732338" y="4905375"/>
          <p14:tracePt t="35076" x="4732338" y="4930775"/>
          <p14:tracePt t="35090" x="4743450" y="4981575"/>
          <p14:tracePt t="35107" x="4756150" y="5018088"/>
          <p14:tracePt t="35123" x="4756150" y="5056188"/>
          <p14:tracePt t="35140" x="4756150" y="5068888"/>
          <p14:tracePt t="35156" x="4756150" y="5081588"/>
          <p14:tracePt t="35173" x="4756150" y="5092700"/>
          <p14:tracePt t="35195" x="4756150" y="5105400"/>
          <p14:tracePt t="35250" x="4743450" y="5105400"/>
          <p14:tracePt t="35266" x="4732338" y="5105400"/>
          <p14:tracePt t="35274" x="4719638" y="5105400"/>
          <p14:tracePt t="35290" x="4706938" y="5105400"/>
          <p14:tracePt t="35306" x="4656138" y="5105400"/>
          <p14:tracePt t="35322" x="4619625" y="5105400"/>
          <p14:tracePt t="35339" x="4581525" y="5092700"/>
          <p14:tracePt t="35356" x="4556125" y="5092700"/>
          <p14:tracePt t="35378" x="4543425" y="5092700"/>
          <p14:tracePt t="35490" x="4556125" y="5092700"/>
          <p14:tracePt t="35498" x="4630738" y="5092700"/>
          <p14:tracePt t="35506" x="4732338" y="5092700"/>
          <p14:tracePt t="35522" x="4932363" y="5092700"/>
          <p14:tracePt t="35540" x="5081588" y="5068888"/>
          <p14:tracePt t="35556" x="5170488" y="5068888"/>
          <p14:tracePt t="35572" x="5207000" y="5068888"/>
          <p14:tracePt t="35589" x="5219700" y="5068888"/>
          <p14:tracePt t="35730" x="5207000" y="5092700"/>
          <p14:tracePt t="35739" x="5194300" y="5105400"/>
          <p14:tracePt t="35748" x="5170488" y="5143500"/>
          <p14:tracePt t="35756" x="5157788" y="5168900"/>
          <p14:tracePt t="35773" x="5094288" y="5218113"/>
          <p14:tracePt t="35789" x="5045075" y="5256213"/>
          <p14:tracePt t="35806" x="5006975" y="5294313"/>
          <p14:tracePt t="35810" x="4981575" y="5318125"/>
          <p14:tracePt t="35823" x="4956175" y="5330825"/>
          <p14:tracePt t="35826" x="4945063" y="5356225"/>
          <p14:tracePt t="35840" x="4932363" y="5356225"/>
          <p14:tracePt t="35843" x="4919663" y="5356225"/>
          <p14:tracePt t="35858" x="4906963" y="5368925"/>
          <p14:tracePt t="35898" x="4932363" y="5368925"/>
          <p14:tracePt t="35906" x="4981575" y="5368925"/>
          <p14:tracePt t="35915" x="5057775" y="5330825"/>
          <p14:tracePt t="35923" x="5132388" y="5305425"/>
          <p14:tracePt t="35940" x="5294313" y="5218113"/>
          <p14:tracePt t="35957" x="5483225" y="5118100"/>
          <p14:tracePt t="35973" x="5657850" y="5030788"/>
          <p14:tracePt t="35990" x="5783263" y="4968875"/>
          <p14:tracePt t="36007" x="5870575" y="4956175"/>
          <p14:tracePt t="36010" x="5908675" y="4943475"/>
          <p14:tracePt t="36024" x="5921375" y="4943475"/>
          <p14:tracePt t="36314" x="5921375" y="4956175"/>
          <p14:tracePt t="36322" x="5921375" y="4981575"/>
          <p14:tracePt t="36330" x="5921375" y="5018088"/>
          <p14:tracePt t="36341" x="5921375" y="5056188"/>
          <p14:tracePt t="36358" x="5921375" y="5130800"/>
          <p14:tracePt t="36362" x="5921375" y="5168900"/>
          <p14:tracePt t="36375" x="5921375" y="5205413"/>
          <p14:tracePt t="36379" x="5921375" y="5243513"/>
          <p14:tracePt t="36392" x="5921375" y="5268913"/>
          <p14:tracePt t="36394" x="5921375" y="5281613"/>
          <p14:tracePt t="36408" x="5921375" y="5305425"/>
          <p14:tracePt t="36410" x="5921375" y="5318125"/>
          <p14:tracePt t="36434" x="5921375" y="5330825"/>
          <p14:tracePt t="36442" x="5921375" y="5343525"/>
          <p14:tracePt t="36570" x="5921375" y="5356225"/>
          <p14:tracePt t="36738" x="5932488" y="5356225"/>
          <p14:tracePt t="36746" x="6008688" y="5318125"/>
          <p14:tracePt t="36759" x="6108700" y="5268913"/>
          <p14:tracePt t="36762" x="6234113" y="5230813"/>
          <p14:tracePt t="36775" x="6370638" y="5194300"/>
          <p14:tracePt t="36778" x="6521450" y="5143500"/>
          <p14:tracePt t="36794" x="6797675" y="5105400"/>
          <p14:tracePt t="36810" x="6972300" y="5105400"/>
          <p14:tracePt t="36826" x="7085013" y="5105400"/>
          <p14:tracePt t="36844" x="7146925" y="5105400"/>
          <p14:tracePt t="36859" x="7172325" y="5105400"/>
          <p14:tracePt t="36876" x="7185025" y="5105400"/>
          <p14:tracePt t="36970" x="7185025" y="5118100"/>
          <p14:tracePt t="36979" x="7185025" y="5130800"/>
          <p14:tracePt t="36993" x="7185025" y="5168900"/>
          <p14:tracePt t="37010" x="7146925" y="5205413"/>
          <p14:tracePt t="37027" x="7110413" y="5230813"/>
          <p14:tracePt t="37044" x="7046913" y="5294313"/>
          <p14:tracePt t="37060" x="6997700" y="5330825"/>
          <p14:tracePt t="37076" x="6946900" y="5368925"/>
          <p14:tracePt t="37093" x="6921500" y="5381625"/>
          <p14:tracePt t="37109" x="6910388" y="5394325"/>
          <p14:tracePt t="37127" x="6897688" y="5407025"/>
          <p14:tracePt t="37130" x="6884988" y="5407025"/>
          <p14:tracePt t="37143" x="6872288" y="5407025"/>
          <p14:tracePt t="37146" x="6834188" y="5407025"/>
          <p14:tracePt t="37160" x="6784975" y="5407025"/>
          <p14:tracePt t="37163" x="6734175" y="5407025"/>
          <p14:tracePt t="37177" x="6684963" y="5394325"/>
          <p14:tracePt t="44682" x="6672263" y="5394325"/>
          <p14:tracePt t="44690" x="6646863" y="5394325"/>
          <p14:tracePt t="44697" x="6546850" y="5381625"/>
          <p14:tracePt t="44713" x="6121400" y="5305425"/>
          <p14:tracePt t="44730" x="5281613" y="5218113"/>
          <p14:tracePt t="44746" x="4330700" y="5218113"/>
          <p14:tracePt t="44763" x="3817938" y="5256213"/>
          <p14:tracePt t="44780" x="3667125" y="5430838"/>
          <p14:tracePt t="44796" x="3679825" y="5543550"/>
          <p14:tracePt t="44813" x="3717925" y="5581650"/>
          <p14:tracePt t="45066" x="3756025" y="5581650"/>
          <p14:tracePt t="45074" x="3856038" y="5581650"/>
          <p14:tracePt t="45082" x="4056063" y="5543550"/>
          <p14:tracePt t="45100" x="4681538" y="5430838"/>
          <p14:tracePt t="45116" x="5170488" y="5343525"/>
          <p14:tracePt t="45133" x="5507038" y="5305425"/>
          <p14:tracePt t="45149" x="5719763" y="5230813"/>
          <p14:tracePt t="45165" x="5845175" y="5194300"/>
          <p14:tracePt t="45181" x="5908675" y="5156200"/>
          <p14:tracePt t="45198" x="5995988" y="5105400"/>
          <p14:tracePt t="45216" x="6157913" y="5056188"/>
          <p14:tracePt t="45232" x="6334125" y="4992688"/>
          <p14:tracePt t="45234" x="6459538" y="4943475"/>
          <p14:tracePt t="45248" x="6584950" y="4905375"/>
          <p14:tracePt t="45250" x="6696075" y="4856163"/>
          <p14:tracePt t="45265" x="6959600" y="4756150"/>
          <p14:tracePt t="45282" x="7210425" y="4643438"/>
          <p14:tracePt t="45298" x="7372350" y="4543425"/>
          <p14:tracePt t="45315" x="7510463" y="4454525"/>
          <p14:tracePt t="45332" x="7585075" y="4379913"/>
          <p14:tracePt t="45348" x="7623175" y="4279900"/>
          <p14:tracePt t="45364" x="7635875" y="4179888"/>
          <p14:tracePt t="45382" x="7635875" y="3979863"/>
          <p14:tracePt t="45398" x="7610475" y="3692525"/>
          <p14:tracePt t="45402" x="7572375" y="3503613"/>
          <p14:tracePt t="45414" x="7548563" y="3328988"/>
          <p14:tracePt t="45418" x="7535863" y="3178175"/>
          <p14:tracePt t="45431" x="7535863" y="3054350"/>
          <p14:tracePt t="45434" x="7535863" y="2952750"/>
          <p14:tracePt t="45449" x="7561263" y="2728913"/>
          <p14:tracePt t="45465" x="7635875" y="2590800"/>
          <p14:tracePt t="45482" x="7673975" y="2527300"/>
          <p14:tracePt t="45499" x="7697788" y="2516188"/>
          <p14:tracePt t="45515" x="7697788" y="2503488"/>
          <p14:tracePt t="45618" x="7648575" y="2490788"/>
          <p14:tracePt t="45626" x="7523163" y="2478088"/>
          <p14:tracePt t="45634" x="7359650" y="2478088"/>
          <p14:tracePt t="45649" x="6946900" y="2478088"/>
          <p14:tracePt t="45666" x="6370638" y="2478088"/>
          <p14:tracePt t="45682" x="5519738" y="2590800"/>
          <p14:tracePt t="45699" x="4456113" y="2752725"/>
          <p14:tracePt t="45716" x="3592513" y="2952750"/>
          <p14:tracePt t="45732" x="3041650" y="3116263"/>
          <p14:tracePt t="45749" x="2703513" y="3190875"/>
          <p14:tracePt t="45766" x="2554288" y="3216275"/>
          <p14:tracePt t="45782" x="2516188" y="3216275"/>
          <p14:tracePt t="45787" x="2503488" y="3216275"/>
          <p14:tracePt t="45978" x="2503488" y="3228975"/>
          <p14:tracePt t="45985" x="2490788" y="3241675"/>
          <p14:tracePt t="46000" x="2465388" y="3241675"/>
          <p14:tracePt t="46002" x="2441575" y="3290888"/>
          <p14:tracePt t="46017" x="2352675" y="3403600"/>
          <p14:tracePt t="46034" x="2278063" y="3579813"/>
          <p14:tracePt t="46050" x="2203450" y="3767138"/>
          <p14:tracePt t="46067" x="2152650" y="3941763"/>
          <p14:tracePt t="46083" x="2078038" y="4117975"/>
          <p14:tracePt t="46100" x="2039938" y="4217988"/>
          <p14:tracePt t="46116" x="2014538" y="4292600"/>
          <p14:tracePt t="46133" x="1978025" y="4367213"/>
          <p14:tracePt t="46150" x="1965325" y="4418013"/>
          <p14:tracePt t="46166" x="1952625" y="4467225"/>
          <p14:tracePt t="46169" x="1939925" y="4492625"/>
          <p14:tracePt t="46184" x="1939925" y="4518025"/>
          <p14:tracePt t="46186" x="1939925" y="4543425"/>
          <p14:tracePt t="46200" x="1914525" y="4579938"/>
          <p14:tracePt t="46202" x="1903413" y="4618038"/>
          <p14:tracePt t="46218" x="1903413" y="4679950"/>
          <p14:tracePt t="46234" x="1890713" y="4743450"/>
          <p14:tracePt t="46250" x="1865313" y="4779963"/>
          <p14:tracePt t="46267" x="1865313" y="4818063"/>
          <p14:tracePt t="46283" x="1865313" y="4830763"/>
          <p14:tracePt t="46301" x="1865313" y="4843463"/>
          <p14:tracePt t="46450" x="1865313" y="4805363"/>
          <p14:tracePt t="46458" x="1865313" y="4756150"/>
          <p14:tracePt t="46467" x="1865313" y="4705350"/>
          <p14:tracePt t="46483" x="1852613" y="4567238"/>
          <p14:tracePt t="46501" x="1852613" y="4405313"/>
          <p14:tracePt t="46518" x="1852613" y="4241800"/>
          <p14:tracePt t="46535" x="1852613" y="4067175"/>
          <p14:tracePt t="46539" x="1852613" y="3979863"/>
          <p14:tracePt t="46551" x="1852613" y="3879850"/>
          <p14:tracePt t="46554" x="1852613" y="3767138"/>
          <p14:tracePt t="46568" x="1852613" y="3616325"/>
          <p14:tracePt t="46571" x="1852613" y="3467100"/>
          <p14:tracePt t="46586" x="1852613" y="3203575"/>
          <p14:tracePt t="46602" x="1852613" y="2990850"/>
          <p14:tracePt t="46618" x="1852613" y="2878138"/>
          <p14:tracePt t="46635" x="1839913" y="2790825"/>
          <p14:tracePt t="46651" x="1814513" y="2728913"/>
          <p14:tracePt t="46668" x="1790700" y="2703513"/>
          <p14:tracePt t="46762" x="1790700" y="2728913"/>
          <p14:tracePt t="46770" x="1778000" y="2790825"/>
          <p14:tracePt t="46786" x="1752600" y="2990850"/>
          <p14:tracePt t="46802" x="1752600" y="3278188"/>
          <p14:tracePt t="46819" x="1739900" y="3567113"/>
          <p14:tracePt t="46835" x="1739900" y="3841750"/>
          <p14:tracePt t="46851" x="1752600" y="4117975"/>
          <p14:tracePt t="46868" x="1778000" y="4305300"/>
          <p14:tracePt t="46886" x="1801813" y="4405313"/>
          <p14:tracePt t="46902" x="1814513" y="4479925"/>
          <p14:tracePt t="46905" x="1827213" y="4492625"/>
          <p14:tracePt t="46918" x="1827213" y="4505325"/>
          <p14:tracePt t="46978" x="1839913" y="4505325"/>
          <p14:tracePt t="46986" x="1852613" y="4492625"/>
          <p14:tracePt t="46994" x="1890713" y="4443413"/>
          <p14:tracePt t="47002" x="1927225" y="4367213"/>
          <p14:tracePt t="47019" x="2003425" y="4192588"/>
          <p14:tracePt t="47036" x="2052638" y="4029075"/>
          <p14:tracePt t="47052" x="2103438" y="3867150"/>
          <p14:tracePt t="47069" x="2165350" y="3741738"/>
          <p14:tracePt t="47086" x="2216150" y="3654425"/>
          <p14:tracePt t="47104" x="2239963" y="3603625"/>
          <p14:tracePt t="47107" x="2252663" y="3603625"/>
          <p14:tracePt t="47120" x="2252663" y="3590925"/>
          <p14:tracePt t="47266" x="2265363" y="3590925"/>
          <p14:tracePt t="47282" x="2278063" y="3579813"/>
          <p14:tracePt t="47291" x="2303463" y="3579813"/>
          <p14:tracePt t="47303" x="2339975" y="3554413"/>
          <p14:tracePt t="47306" x="2390775" y="3529013"/>
          <p14:tracePt t="47320" x="2465388" y="3529013"/>
          <p14:tracePt t="47322" x="2554288" y="3529013"/>
          <p14:tracePt t="47337" x="2778125" y="3529013"/>
          <p14:tracePt t="47353" x="3028950" y="3529013"/>
          <p14:tracePt t="47370" x="3228975" y="3529013"/>
          <p14:tracePt t="47386" x="3379788" y="3529013"/>
          <p14:tracePt t="47403" x="3492500" y="3529013"/>
          <p14:tracePt t="47419" x="3567113" y="3529013"/>
          <p14:tracePt t="47437" x="3605213" y="3529013"/>
          <p14:tracePt t="47453" x="3643313" y="3529013"/>
          <p14:tracePt t="47470" x="3654425" y="3529013"/>
          <p14:tracePt t="47486" x="3679825" y="3529013"/>
          <p14:tracePt t="47554" x="3705225" y="3529013"/>
          <p14:tracePt t="47562" x="3756025" y="3529013"/>
          <p14:tracePt t="47570" x="3843338" y="3516313"/>
          <p14:tracePt t="47587" x="4030663" y="3467100"/>
          <p14:tracePt t="47604" x="4205288" y="3416300"/>
          <p14:tracePt t="47620" x="4330700" y="3390900"/>
          <p14:tracePt t="47637" x="4406900" y="3378200"/>
          <p14:tracePt t="47654" x="4430713" y="3367088"/>
          <p14:tracePt t="47657" x="4443413" y="3367088"/>
          <p14:tracePt t="50098" x="4468813" y="3367088"/>
          <p14:tracePt t="50106" x="4543425" y="3367088"/>
          <p14:tracePt t="50116" x="4706938" y="3390900"/>
          <p14:tracePt t="50129" x="4994275" y="3429000"/>
          <p14:tracePt t="50131" x="5345113" y="3467100"/>
          <p14:tracePt t="50145" x="5645150" y="3503613"/>
          <p14:tracePt t="50149" x="5883275" y="3516313"/>
          <p14:tracePt t="50162" x="6108700" y="3529013"/>
          <p14:tracePt t="50164" x="6234113" y="3529013"/>
          <p14:tracePt t="50180" x="6408738" y="3529013"/>
          <p14:tracePt t="50195" x="6459538" y="3529013"/>
          <p14:tracePt t="50212" x="6472238" y="3529013"/>
          <p14:tracePt t="50250" x="6472238" y="3516313"/>
          <p14:tracePt t="50258" x="6472238" y="3503613"/>
          <p14:tracePt t="50266" x="6472238" y="3479800"/>
          <p14:tracePt t="50277" x="6472238" y="3441700"/>
          <p14:tracePt t="50294" x="6472238" y="3341688"/>
          <p14:tracePt t="50297" x="6472238" y="3303588"/>
          <p14:tracePt t="50310" x="6472238" y="3267075"/>
          <p14:tracePt t="50314" x="6472238" y="3228975"/>
          <p14:tracePt t="50328" x="6472238" y="3190875"/>
          <p14:tracePt t="50330" x="6472238" y="3165475"/>
          <p14:tracePt t="50345" x="6459538" y="3154363"/>
          <p14:tracePt t="50361" x="6446838" y="3128963"/>
          <p14:tracePt t="50378" x="6446838" y="3116263"/>
          <p14:tracePt t="50394" x="6421438" y="3090863"/>
          <p14:tracePt t="50411" x="6408738" y="3078163"/>
          <p14:tracePt t="50428" x="6383338" y="3065463"/>
          <p14:tracePt t="50444" x="6359525" y="3054350"/>
          <p14:tracePt t="50461" x="6346825" y="3054350"/>
          <p14:tracePt t="50478" x="6334125" y="3054350"/>
          <p14:tracePt t="50495" x="6296025" y="3054350"/>
          <p14:tracePt t="50498" x="6270625" y="3054350"/>
          <p14:tracePt t="50512" x="6208713" y="3054350"/>
          <p14:tracePt t="50515" x="6121400" y="3054350"/>
          <p14:tracePt t="50528" x="6021388" y="3078163"/>
          <p14:tracePt t="50530" x="5895975" y="3090863"/>
          <p14:tracePt t="50546" x="5670550" y="3128963"/>
          <p14:tracePt t="50562" x="5545138" y="3165475"/>
          <p14:tracePt t="50579" x="5519738" y="3178175"/>
          <p14:tracePt t="50626" x="5519738" y="3190875"/>
          <p14:tracePt t="50634" x="5532438" y="3190875"/>
          <p14:tracePt t="50645" x="5583238" y="3190875"/>
          <p14:tracePt t="50662" x="5757863" y="3203575"/>
          <p14:tracePt t="50665" x="5821363" y="3216275"/>
          <p14:tracePt t="50680" x="5870575" y="3216275"/>
          <p14:tracePt t="50682" x="5908675" y="3216275"/>
          <p14:tracePt t="50696" x="5945188" y="3216275"/>
          <p14:tracePt t="50698" x="5970588" y="3216275"/>
          <p14:tracePt t="50713" x="5983288" y="3216275"/>
          <p14:tracePt t="50786" x="5957888" y="3216275"/>
          <p14:tracePt t="50796" x="5883275" y="3216275"/>
          <p14:tracePt t="50804" x="5821363" y="3216275"/>
          <p14:tracePt t="50811" x="5757863" y="3216275"/>
          <p14:tracePt t="50828" x="5683250" y="3216275"/>
          <p14:tracePt t="50845" x="5657850" y="3216275"/>
          <p14:tracePt t="50861" x="5645150" y="3216275"/>
          <p14:tracePt t="50938" x="5683250" y="3203575"/>
          <p14:tracePt t="50946" x="5708650" y="3190875"/>
          <p14:tracePt t="50954" x="5732463" y="3190875"/>
          <p14:tracePt t="50963" x="5757863" y="3190875"/>
          <p14:tracePt t="50979" x="5795963" y="3190875"/>
          <p14:tracePt t="51442" x="5808663" y="3190875"/>
          <p14:tracePt t="51449" x="5821363" y="3190875"/>
          <p14:tracePt t="51465" x="5832475" y="3190875"/>
          <p14:tracePt t="51467" x="5845175" y="3190875"/>
          <p14:tracePt t="51481" x="5883275" y="3190875"/>
          <p14:tracePt t="51498" x="5895975" y="3190875"/>
          <p14:tracePt t="51994" x="5883275" y="3203575"/>
          <p14:tracePt t="52001" x="5857875" y="3228975"/>
          <p14:tracePt t="52016" x="5821363" y="3254375"/>
          <p14:tracePt t="52018" x="5808663" y="3278188"/>
          <p14:tracePt t="52033" x="5783263" y="3303588"/>
          <p14:tracePt t="52036" x="5757863" y="3316288"/>
          <p14:tracePt t="52049" x="5745163" y="3328988"/>
          <p14:tracePt t="52066" x="5745163" y="3341688"/>
          <p14:tracePt t="53853" x="6034088" y="3467100"/>
          <p14:tracePt t="53870" x="7059613" y="3941763"/>
          <p14:tracePt t="53887" x="7886700" y="4379913"/>
          <p14:tracePt t="53890" x="8010525" y="4467225"/>
          <p14:tracePt t="53904" x="8035925" y="4518025"/>
          <p14:tracePt t="53906" x="8035925" y="4543425"/>
          <p14:tracePt t="53921" x="8035925" y="4605338"/>
          <p14:tracePt t="53938" x="8035925" y="4656138"/>
          <p14:tracePt t="53954" x="8035925" y="4679950"/>
          <p14:tracePt t="54003" x="8061325" y="4679950"/>
          <p14:tracePt t="54020" x="8099425" y="4630738"/>
          <p14:tracePt t="54037" x="8123238" y="4592638"/>
          <p14:tracePt t="54054" x="8135938" y="4579938"/>
          <p14:tracePt t="54057" x="8135938" y="4567238"/>
          <p14:tracePt t="54075" x="8135938" y="4554538"/>
          <p14:tracePt t="54090" x="8148638" y="4554538"/>
          <p14:tracePt t="54105" x="8186738" y="4567238"/>
          <p14:tracePt t="54122" x="8186738" y="4643438"/>
          <p14:tracePt t="54139" x="8135938" y="4730750"/>
          <p14:tracePt t="54154" x="8074025" y="4805363"/>
          <p14:tracePt t="54171" x="8061325" y="4843463"/>
          <p14:tracePt t="54354" x="8048625" y="4843463"/>
          <p14:tracePt t="54361" x="8035925" y="4805363"/>
          <p14:tracePt t="54371" x="8035925" y="4756150"/>
          <p14:tracePt t="54388" x="8110538" y="4705350"/>
          <p14:tracePt t="54405" x="8286750" y="4643438"/>
          <p14:tracePt t="54421" x="8399463" y="4592638"/>
          <p14:tracePt t="54438" x="8448675" y="4567238"/>
          <p14:tracePt t="54441" x="8448675" y="4554538"/>
          <p14:tracePt t="54514" x="8461375" y="4554538"/>
          <p14:tracePt t="54522" x="8474075" y="4554538"/>
          <p14:tracePt t="54539" x="8524875" y="4554538"/>
          <p14:tracePt t="54556" x="8599488" y="4554538"/>
          <p14:tracePt t="54572" x="8650288" y="4554538"/>
          <p14:tracePt t="54588" x="8724900" y="4554538"/>
          <p14:tracePt t="54605" x="8774113" y="4554538"/>
          <p14:tracePt t="54622" x="8812213" y="4554538"/>
          <p14:tracePt t="54639" x="8850313" y="4554538"/>
          <p14:tracePt t="54642" x="8863013" y="4554538"/>
          <p14:tracePt t="54738" x="8824913" y="4554538"/>
          <p14:tracePt t="54746" x="8737600" y="4554538"/>
          <p14:tracePt t="54756" x="8637588" y="4543425"/>
          <p14:tracePt t="54772" x="8412163" y="4518025"/>
          <p14:tracePt t="54789" x="8274050" y="4505325"/>
          <p14:tracePt t="54806" x="8235950" y="4505325"/>
          <p14:tracePt t="54809" x="8223250" y="4505325"/>
          <p14:tracePt t="54882" x="8248650" y="4505325"/>
          <p14:tracePt t="54890" x="8312150" y="4505325"/>
          <p14:tracePt t="54898" x="8399463" y="4505325"/>
          <p14:tracePt t="54908" x="8499475" y="4505325"/>
          <p14:tracePt t="54924" x="8724900" y="4467225"/>
          <p14:tracePt t="54940" x="8975725" y="4443413"/>
          <p14:tracePt t="54958" x="9163050" y="4443413"/>
          <p14:tracePt t="54974" x="9263063" y="4443413"/>
          <p14:tracePt t="54977" x="9275763" y="4443413"/>
          <p14:tracePt t="54992" x="9288463" y="4443413"/>
          <p14:tracePt t="55034" x="9250363" y="4443413"/>
          <p14:tracePt t="55041" x="9199563" y="4443413"/>
          <p14:tracePt t="55059" x="8999538" y="4443413"/>
          <p14:tracePt t="55075" x="8786813" y="4492625"/>
          <p14:tracePt t="55092" x="8661400" y="4505325"/>
          <p14:tracePt t="55110" x="8624888" y="4530725"/>
          <p14:tracePt t="55125" x="8612188" y="4530725"/>
          <p14:tracePt t="55177" x="8637588" y="4530725"/>
          <p14:tracePt t="55186" x="8699500" y="4530725"/>
          <p14:tracePt t="55195" x="8786813" y="4530725"/>
          <p14:tracePt t="55209" x="8950325" y="4530725"/>
          <p14:tracePt t="55226" x="9124950" y="4530725"/>
          <p14:tracePt t="55241" x="9224963" y="4518025"/>
          <p14:tracePt t="55259" x="9250363" y="4518025"/>
          <p14:tracePt t="55314" x="9237663" y="4518025"/>
          <p14:tracePt t="55324" x="9188450" y="4518025"/>
          <p14:tracePt t="55334" x="9124950" y="4518025"/>
          <p14:tracePt t="55342" x="9075738" y="4518025"/>
          <p14:tracePt t="55360" x="8986838" y="4518025"/>
          <p14:tracePt t="55363" x="8963025" y="4518025"/>
          <p14:tracePt t="55375" x="8950325" y="4518025"/>
          <p14:tracePt t="55392" x="8937625" y="4518025"/>
          <p14:tracePt t="55450" x="8937625" y="4505325"/>
          <p14:tracePt t="55459" x="8950325" y="4492625"/>
          <p14:tracePt t="55467" x="8950325" y="4479925"/>
          <p14:tracePt t="55476" x="8975725" y="4479925"/>
          <p14:tracePt t="55493" x="9024938" y="4454525"/>
          <p14:tracePt t="55509" x="9050338" y="4454525"/>
          <p14:tracePt t="55526" x="9063038" y="4454525"/>
          <p14:tracePt t="56210" x="9050338" y="4454525"/>
          <p14:tracePt t="56217" x="9037638" y="4454525"/>
          <p14:tracePt t="56234" x="9024938" y="4454525"/>
          <p14:tracePt t="56251" x="8999538" y="4467225"/>
          <p14:tracePt t="56261" x="8986838" y="4479925"/>
          <p14:tracePt t="56278" x="8950325" y="4543425"/>
          <p14:tracePt t="56282" x="8924925" y="4579938"/>
          <p14:tracePt t="56295" x="8912225" y="4618038"/>
          <p14:tracePt t="56298" x="8886825" y="4656138"/>
          <p14:tracePt t="56311" x="8874125" y="4679950"/>
          <p14:tracePt t="56313" x="8850313" y="4718050"/>
          <p14:tracePt t="56328" x="8837613" y="4743450"/>
          <p14:tracePt t="56331" x="8837613" y="4768850"/>
          <p14:tracePt t="56344" x="8812213" y="4792663"/>
          <p14:tracePt t="56347" x="8799513" y="4818063"/>
          <p14:tracePt t="56362" x="8786813" y="4830763"/>
          <p14:tracePt t="56379" x="8786813" y="4856163"/>
          <p14:tracePt t="56383" x="8774113" y="4856163"/>
          <p14:tracePt t="56395" x="8774113" y="4868863"/>
          <p14:tracePt t="56418" x="8763000" y="4868863"/>
          <p14:tracePt t="56513" x="8750300" y="4868863"/>
          <p14:tracePt t="56522" x="8737600" y="4868863"/>
          <p14:tracePt t="56529" x="8712200" y="4830763"/>
          <p14:tracePt t="56545" x="8637588" y="4692650"/>
          <p14:tracePt t="56562" x="8599488" y="4467225"/>
          <p14:tracePt t="56577" x="8599488" y="4179888"/>
          <p14:tracePt t="56594" x="8612188" y="3892550"/>
          <p14:tracePt t="56611" x="8686800" y="3603625"/>
          <p14:tracePt t="56627" x="8824913" y="3390900"/>
          <p14:tracePt t="56644" x="9037638" y="3228975"/>
          <p14:tracePt t="56660" x="9288463" y="3065463"/>
          <p14:tracePt t="56678" x="9525000" y="2928938"/>
          <p14:tracePt t="56695" x="9739313" y="2790825"/>
          <p14:tracePt t="56699" x="9826625" y="2728913"/>
          <p14:tracePt t="56711" x="9901238" y="2678113"/>
          <p14:tracePt t="56714" x="9975850" y="2616200"/>
          <p14:tracePt t="56728" x="10039350" y="2552700"/>
          <p14:tracePt t="56730" x="10075863" y="2490788"/>
          <p14:tracePt t="56745" x="10126663" y="2378075"/>
          <p14:tracePt t="56762" x="10139363" y="2290763"/>
          <p14:tracePt t="56778" x="10152063" y="2227263"/>
          <p14:tracePt t="56795" x="10152063" y="2165350"/>
          <p14:tracePt t="56811" x="10152063" y="2101850"/>
          <p14:tracePt t="56828" x="10113963" y="2065338"/>
          <p14:tracePt t="56844" x="10064750" y="2001838"/>
          <p14:tracePt t="56861" x="9975850" y="1952625"/>
          <p14:tracePt t="56878" x="9852025" y="1876425"/>
          <p14:tracePt t="56882" x="9739313" y="1827213"/>
          <p14:tracePt t="56894" x="9637713" y="1776413"/>
          <p14:tracePt t="56897" x="9513888" y="1714500"/>
          <p14:tracePt t="56912" x="9375775" y="1663700"/>
          <p14:tracePt t="56916" x="9237663" y="1601788"/>
          <p14:tracePt t="56929" x="8963025" y="1514475"/>
          <p14:tracePt t="56946" x="8763000" y="1476375"/>
          <p14:tracePt t="56962" x="8612188" y="1450975"/>
          <p14:tracePt t="56979" x="8474075" y="1427163"/>
          <p14:tracePt t="56996" x="8361363" y="1427163"/>
          <p14:tracePt t="57012" x="8274050" y="1427163"/>
          <p14:tracePt t="57028" x="8161338" y="1427163"/>
          <p14:tracePt t="57045" x="8023225" y="1439863"/>
          <p14:tracePt t="57062" x="7886700" y="1463675"/>
          <p14:tracePt t="57067" x="7797800" y="1463675"/>
          <p14:tracePt t="57079" x="7710488" y="1476375"/>
          <p14:tracePt t="57082" x="7661275" y="1489075"/>
          <p14:tracePt t="57096" x="7610475" y="1489075"/>
          <p14:tracePt t="57099" x="7548563" y="1514475"/>
          <p14:tracePt t="57113" x="7459663" y="1563688"/>
          <p14:tracePt t="57129" x="7423150" y="1627188"/>
          <p14:tracePt t="57146" x="7348538" y="1727200"/>
          <p14:tracePt t="57162" x="7297738" y="1901825"/>
          <p14:tracePt t="57179" x="7259638" y="2078038"/>
          <p14:tracePt t="57195" x="7235825" y="2252663"/>
          <p14:tracePt t="57211" x="7235825" y="2452688"/>
          <p14:tracePt t="57229" x="7235825" y="2616200"/>
          <p14:tracePt t="57246" x="7235825" y="2790825"/>
          <p14:tracePt t="57262" x="7235825" y="2952750"/>
          <p14:tracePt t="57265" x="7235825" y="3041650"/>
          <p14:tracePt t="57280" x="7246938" y="3128963"/>
          <p14:tracePt t="57283" x="7259638" y="3216275"/>
          <p14:tracePt t="57296" x="7272338" y="3316288"/>
          <p14:tracePt t="57299" x="7285038" y="3416300"/>
          <p14:tracePt t="57313" x="7310438" y="3529013"/>
          <p14:tracePt t="57315" x="7323138" y="3629025"/>
          <p14:tracePt t="57329" x="7410450" y="3867150"/>
          <p14:tracePt t="57346" x="7497763" y="4129088"/>
          <p14:tracePt t="57363" x="7697788" y="4405313"/>
          <p14:tracePt t="57379" x="7999413" y="4730750"/>
          <p14:tracePt t="57396" x="8512175" y="5043488"/>
          <p14:tracePt t="57412" x="9199563" y="5281613"/>
          <p14:tracePt t="57429" x="10101263" y="5456238"/>
          <p14:tracePt t="57447" x="10915650" y="5568950"/>
          <p14:tracePt t="57450" x="11290300" y="5568950"/>
          <p14:tracePt t="57463" x="11641138" y="5556250"/>
          <p14:tracePt t="57466" x="11917363" y="5556250"/>
          <p14:tracePt t="57480" x="12141200" y="5507038"/>
          <p14:tracePt t="57582" x="11866563" y="3203575"/>
          <p14:tracePt t="57596" x="11353800" y="2703513"/>
          <p14:tracePt t="57613" x="10690225" y="2190750"/>
          <p14:tracePt t="57631" x="9901238" y="1801813"/>
          <p14:tracePt t="57634" x="9513888" y="1652588"/>
          <p14:tracePt t="57647" x="9137650" y="1527175"/>
          <p14:tracePt t="57649" x="8763000" y="1389063"/>
          <p14:tracePt t="57664" x="8412163" y="1289050"/>
          <p14:tracePt t="57666" x="8086725" y="1214438"/>
          <p14:tracePt t="57680" x="7785100" y="1163638"/>
          <p14:tracePt t="57682" x="7561263" y="1125538"/>
          <p14:tracePt t="57697" x="7259638" y="1101725"/>
          <p14:tracePt t="57714" x="7072313" y="1101725"/>
          <p14:tracePt t="57730" x="6921500" y="1101725"/>
          <p14:tracePt t="57747" x="6734175" y="1150938"/>
          <p14:tracePt t="57763" x="6521450" y="1238250"/>
          <p14:tracePt t="57780" x="6308725" y="1363663"/>
          <p14:tracePt t="57797" x="6134100" y="1501775"/>
          <p14:tracePt t="57814" x="6021388" y="1676400"/>
          <p14:tracePt t="57830" x="5908675" y="1852613"/>
          <p14:tracePt t="57833" x="5857875" y="1965325"/>
          <p14:tracePt t="57848" x="5821363" y="2065338"/>
          <p14:tracePt t="57850" x="5795963" y="2165350"/>
          <p14:tracePt t="57865" x="5770563" y="2303463"/>
          <p14:tracePt t="57867" x="5757863" y="2439988"/>
          <p14:tracePt t="57882" x="5757863" y="2752725"/>
          <p14:tracePt t="57898" x="5757863" y="3103563"/>
          <p14:tracePt t="57914" x="5908675" y="3541713"/>
          <p14:tracePt t="57931" x="6121400" y="3967163"/>
          <p14:tracePt t="57948" x="6370638" y="4230688"/>
          <p14:tracePt t="57964" x="6659563" y="4467225"/>
          <p14:tracePt t="57981" x="7046913" y="4679950"/>
          <p14:tracePt t="57998" x="7459663" y="4856163"/>
          <p14:tracePt t="58015" x="7861300" y="4968875"/>
          <p14:tracePt t="58019" x="8035925" y="4992688"/>
          <p14:tracePt t="58031" x="8186738" y="5005388"/>
          <p14:tracePt t="58034" x="8335963" y="5005388"/>
          <p14:tracePt t="58048" x="8486775" y="5005388"/>
          <p14:tracePt t="58050" x="8637588" y="5005388"/>
          <p14:tracePt t="58065" x="8937625" y="4981575"/>
          <p14:tracePt t="58082" x="9275763" y="4818063"/>
          <p14:tracePt t="58098" x="9513888" y="4543425"/>
          <p14:tracePt t="58115" x="9701213" y="4192588"/>
          <p14:tracePt t="58131" x="9775825" y="3892550"/>
          <p14:tracePt t="58147" x="9788525" y="3603625"/>
          <p14:tracePt t="58165" x="9750425" y="3341688"/>
          <p14:tracePt t="58181" x="9613900" y="3090863"/>
          <p14:tracePt t="58199" x="9375775" y="2840038"/>
          <p14:tracePt t="58202" x="9188450" y="2690813"/>
          <p14:tracePt t="58216" x="8924925" y="2565400"/>
          <p14:tracePt t="58219" x="8612188" y="2427288"/>
          <p14:tracePt t="58232" x="8223250" y="2278063"/>
          <p14:tracePt t="58234" x="7823200" y="2165350"/>
          <p14:tracePt t="58249" x="7185025" y="2027238"/>
          <p14:tracePt t="58266" x="6859588" y="2014538"/>
          <p14:tracePt t="58282" x="6584950" y="2014538"/>
          <p14:tracePt t="58299" x="6370638" y="2089150"/>
          <p14:tracePt t="58316" x="6234113" y="2178050"/>
          <p14:tracePt t="58332" x="6121400" y="2290763"/>
          <p14:tracePt t="58348" x="6045200" y="2414588"/>
          <p14:tracePt t="58365" x="5945188" y="2578100"/>
          <p14:tracePt t="58383" x="5845175" y="2778125"/>
          <p14:tracePt t="58386" x="5783263" y="2878138"/>
          <p14:tracePt t="58398" x="5732463" y="2990850"/>
          <p14:tracePt t="58402" x="5683250" y="3090863"/>
          <p14:tracePt t="58416" x="5645150" y="3178175"/>
          <p14:tracePt t="58418" x="5607050" y="3267075"/>
          <p14:tracePt t="58433" x="5532438" y="3429000"/>
          <p14:tracePt t="58450" x="5457825" y="3567113"/>
          <p14:tracePt t="58466" x="5370513" y="3654425"/>
          <p14:tracePt t="58483" x="5270500" y="3729038"/>
          <p14:tracePt t="58499" x="5106988" y="3792538"/>
          <p14:tracePt t="58516" x="4794250" y="3867150"/>
          <p14:tracePt t="58532" x="4381500" y="3929063"/>
          <p14:tracePt t="58548" x="3917950" y="4054475"/>
          <p14:tracePt t="58566" x="3541713" y="4141788"/>
          <p14:tracePt t="58569" x="3392488" y="4192588"/>
          <p14:tracePt t="58582" x="3267075" y="4241800"/>
          <p14:tracePt t="58585" x="3167063" y="4292600"/>
          <p14:tracePt t="58599" x="3092450" y="4330700"/>
          <p14:tracePt t="58602" x="3041650" y="4354513"/>
          <p14:tracePt t="58616" x="3016250" y="4379913"/>
          <p14:tracePt t="58618" x="3003550" y="4392613"/>
          <p14:tracePt t="58633" x="2979738" y="4418013"/>
          <p14:tracePt t="58721" x="3016250" y="4418013"/>
          <p14:tracePt t="58730" x="3067050" y="4418013"/>
          <p14:tracePt t="58738" x="3154363" y="4405313"/>
          <p14:tracePt t="58749" x="3254375" y="4392613"/>
          <p14:tracePt t="58755" x="3379788" y="4367213"/>
          <p14:tracePt t="58766" x="3517900" y="4341813"/>
          <p14:tracePt t="58769" x="3667125" y="4305300"/>
          <p14:tracePt t="58783" x="3830638" y="4254500"/>
          <p14:tracePt t="58786" x="4017963" y="4230688"/>
          <p14:tracePt t="58800" x="4256088" y="4179888"/>
          <p14:tracePt t="58802" x="4530725" y="4105275"/>
          <p14:tracePt t="58817" x="5170488" y="3954463"/>
          <p14:tracePt t="58834" x="5870575" y="3792538"/>
          <p14:tracePt t="58850" x="6572250" y="3629025"/>
          <p14:tracePt t="58867" x="7223125" y="3529013"/>
          <p14:tracePt t="58883" x="7974013" y="3429000"/>
          <p14:tracePt t="58900" x="8661400" y="3390900"/>
          <p14:tracePt t="58916" x="9150350" y="3390900"/>
          <p14:tracePt t="58933" x="9463088" y="3390900"/>
          <p14:tracePt t="58951" x="9626600" y="3390900"/>
          <p14:tracePt t="58955" x="9663113" y="3390900"/>
          <p14:tracePt t="58967" x="9688513" y="3390900"/>
          <p14:tracePt t="59026" x="9663113" y="3390900"/>
          <p14:tracePt t="59033" x="9575800" y="3390900"/>
          <p14:tracePt t="59041" x="9401175" y="3390900"/>
          <p14:tracePt t="59050" x="9150350" y="3416300"/>
          <p14:tracePt t="59067" x="8499475" y="3429000"/>
          <p14:tracePt t="59083" x="7748588" y="3516313"/>
          <p14:tracePt t="59100" x="7110413" y="3667125"/>
          <p14:tracePt t="59118" x="6708775" y="3779838"/>
          <p14:tracePt t="59135" x="6434138" y="3879850"/>
          <p14:tracePt t="59138" x="6321425" y="3929063"/>
          <p14:tracePt t="59150" x="6246813" y="3967163"/>
          <p14:tracePt t="59153" x="6208713" y="3979863"/>
          <p14:tracePt t="59168" x="6183313" y="3992563"/>
          <p14:tracePt t="59170" x="6170613" y="3992563"/>
          <p14:tracePt t="59250" x="6196013" y="3992563"/>
          <p14:tracePt t="59257" x="6270625" y="3954463"/>
          <p14:tracePt t="59268" x="6408738" y="3867150"/>
          <p14:tracePt t="59284" x="6759575" y="3679825"/>
          <p14:tracePt t="59300" x="7272338" y="3441700"/>
          <p14:tracePt t="59317" x="7848600" y="3216275"/>
          <p14:tracePt t="59322" x="8123238" y="3128963"/>
          <p14:tracePt t="59335" x="8399463" y="3028950"/>
          <p14:tracePt t="59338" x="8637588" y="2965450"/>
          <p14:tracePt t="59351" x="8812213" y="2903538"/>
          <p14:tracePt t="59354" x="8975725" y="2852738"/>
          <p14:tracePt t="59369" x="9212263" y="2778125"/>
          <p14:tracePt t="59386" x="9363075" y="2716213"/>
          <p14:tracePt t="59402" x="9413875" y="2678113"/>
          <p14:tracePt t="59418" x="9424988" y="2678113"/>
          <p14:tracePt t="59498" x="9401175" y="2678113"/>
          <p14:tracePt t="59506" x="9288463" y="2678113"/>
          <p14:tracePt t="59518" x="9124950" y="2678113"/>
          <p14:tracePt t="59536" x="8712200" y="2703513"/>
          <p14:tracePt t="59538" x="8399463" y="2716213"/>
          <p14:tracePt t="59552" x="7999413" y="2778125"/>
          <p14:tracePt t="59554" x="7572375" y="2865438"/>
          <p14:tracePt t="59569" x="6672263" y="3065463"/>
          <p14:tracePt t="59586" x="5657850" y="3341688"/>
          <p14:tracePt t="59602" x="4732338" y="3603625"/>
          <p14:tracePt t="59619" x="4056063" y="3792538"/>
          <p14:tracePt t="59636" x="3541713" y="3929063"/>
          <p14:tracePt t="59651" x="3167063" y="4041775"/>
          <p14:tracePt t="59668" x="2867025" y="4117975"/>
          <p14:tracePt t="59686" x="2654300" y="4167188"/>
          <p14:tracePt t="59702" x="2541588" y="4217988"/>
          <p14:tracePt t="59718" x="2478088" y="4241800"/>
          <p14:tracePt t="59722" x="2441575" y="4267200"/>
          <p14:tracePt t="59736" x="2403475" y="4279900"/>
          <p14:tracePt t="59739" x="2365375" y="4292600"/>
          <p14:tracePt t="59753" x="2316163" y="4330700"/>
          <p14:tracePt t="59770" x="2239963" y="4379913"/>
          <p14:tracePt t="59786" x="2203450" y="4443413"/>
          <p14:tracePt t="59802" x="2190750" y="4492625"/>
          <p14:tracePt t="59820" x="2165350" y="4530725"/>
          <p14:tracePt t="59836" x="2165350" y="4543425"/>
          <p14:tracePt t="59852" x="2165350" y="4554538"/>
          <p14:tracePt t="59898" x="2190750" y="4554538"/>
          <p14:tracePt t="59906" x="2252663" y="4554538"/>
          <p14:tracePt t="59920" x="2352675" y="4554538"/>
          <p14:tracePt t="59923" x="2490788" y="4554538"/>
          <p14:tracePt t="59939" x="2641600" y="4554538"/>
          <p14:tracePt t="59944" x="2803525" y="4554538"/>
          <p14:tracePt t="59947" x="2979738" y="4554538"/>
          <p14:tracePt t="59954" x="3192463" y="4554538"/>
          <p14:tracePt t="59971" x="3705225" y="4554538"/>
          <p14:tracePt t="59988" x="4381500" y="4554538"/>
          <p14:tracePt t="60005" x="5181600" y="4530725"/>
          <p14:tracePt t="60021" x="6134100" y="4379913"/>
          <p14:tracePt t="60037" x="7159625" y="4192588"/>
          <p14:tracePt t="60054" x="8061325" y="4005263"/>
          <p14:tracePt t="60071" x="8763000" y="3841750"/>
          <p14:tracePt t="60074" x="8999538" y="3792538"/>
          <p14:tracePt t="60088" x="9175750" y="3729038"/>
          <p14:tracePt t="60091" x="9312275" y="3667125"/>
          <p14:tracePt t="60104" x="9437688" y="3616325"/>
          <p14:tracePt t="60106" x="9525000" y="3579813"/>
          <p14:tracePt t="60121" x="9675813" y="3503613"/>
          <p14:tracePt t="60139" x="9750425" y="3467100"/>
          <p14:tracePt t="60155" x="9775825" y="3454400"/>
          <p14:tracePt t="60171" x="9801225" y="3454400"/>
          <p14:tracePt t="60257" x="9788525" y="3454400"/>
          <p14:tracePt t="60266" x="9726613" y="3503613"/>
          <p14:tracePt t="60275" x="9601200" y="3590925"/>
          <p14:tracePt t="60287" x="9413875" y="3679825"/>
          <p14:tracePt t="60290" x="9137650" y="3767138"/>
          <p14:tracePt t="60304" x="8824913" y="3892550"/>
          <p14:tracePt t="60306" x="8412163" y="4017963"/>
          <p14:tracePt t="60321" x="7335838" y="4305300"/>
          <p14:tracePt t="60338" x="6096000" y="4567238"/>
          <p14:tracePt t="60354" x="4968875" y="4730750"/>
          <p14:tracePt t="60370" x="3992563" y="4843463"/>
          <p14:tracePt t="60388" x="3305175" y="4879975"/>
          <p14:tracePt t="60403" x="3054350" y="4879975"/>
          <p14:tracePt t="60420" x="2992438" y="4879975"/>
          <p14:tracePt t="60450" x="3003550" y="4879975"/>
          <p14:tracePt t="60458" x="3092450" y="4868863"/>
          <p14:tracePt t="60471" x="3228975" y="4818063"/>
          <p14:tracePt t="60474" x="3367088" y="4743450"/>
          <p14:tracePt t="60488" x="3517900" y="4656138"/>
          <p14:tracePt t="60490" x="3717925" y="4567238"/>
          <p14:tracePt t="60505" x="4068763" y="4379913"/>
          <p14:tracePt t="60521" x="4418013" y="4217988"/>
          <p14:tracePt t="60538" x="4706938" y="4079875"/>
          <p14:tracePt t="60554" x="4981575" y="3979863"/>
          <p14:tracePt t="60572" x="5257800" y="3892550"/>
          <p14:tracePt t="60587" x="5495925" y="3854450"/>
          <p14:tracePt t="60604" x="5719763" y="3829050"/>
          <p14:tracePt t="60621" x="5883275" y="3803650"/>
          <p14:tracePt t="60638" x="6045200" y="3779838"/>
          <p14:tracePt t="60642" x="6096000" y="3779838"/>
          <p14:tracePt t="60655" x="6146800" y="3767138"/>
          <p14:tracePt t="60659" x="6208713" y="3754438"/>
          <p14:tracePt t="60672" x="6246813" y="3754438"/>
          <p14:tracePt t="60674" x="6296025" y="3754438"/>
          <p14:tracePt t="60689" x="6396038" y="3741738"/>
          <p14:tracePt t="60706" x="6546850" y="3716338"/>
          <p14:tracePt t="60722" x="6684963" y="3679825"/>
          <p14:tracePt t="60738" x="6797675" y="3616325"/>
          <p14:tracePt t="60756" x="6921500" y="3554413"/>
          <p14:tracePt t="60771" x="7021513" y="3467100"/>
          <p14:tracePt t="60788" x="7097713" y="3429000"/>
          <p14:tracePt t="60805" x="7185025" y="3390900"/>
          <p14:tracePt t="60822" x="7285038" y="3341688"/>
          <p14:tracePt t="60839" x="7423150" y="3290888"/>
          <p14:tracePt t="60842" x="7485063" y="3278188"/>
          <p14:tracePt t="60855" x="7535863" y="3267075"/>
          <p14:tracePt t="60858" x="7597775" y="3254375"/>
          <p14:tracePt t="60873" x="7648575" y="3241675"/>
          <p14:tracePt t="60875" x="7697788" y="3228975"/>
          <p14:tracePt t="60889" x="7773988" y="3216275"/>
          <p14:tracePt t="60906" x="7848600" y="3216275"/>
          <p14:tracePt t="60922" x="7923213" y="3203575"/>
          <p14:tracePt t="60939" x="7986713" y="3203575"/>
          <p14:tracePt t="60955" x="8010525" y="3190875"/>
          <p14:tracePt t="60971" x="8035925" y="3190875"/>
          <p14:tracePt t="61314" x="8010525" y="3190875"/>
          <p14:tracePt t="61322" x="7948613" y="3190875"/>
          <p14:tracePt t="61330" x="7810500" y="3216275"/>
          <p14:tracePt t="61339" x="7648575" y="3267075"/>
          <p14:tracePt t="61356" x="7159625" y="3367088"/>
          <p14:tracePt t="61373" x="6483350" y="3503613"/>
          <p14:tracePt t="61390" x="5857875" y="3629025"/>
          <p14:tracePt t="61393" x="5595938" y="3692525"/>
          <p14:tracePt t="61407" x="5332413" y="3741738"/>
          <p14:tracePt t="61411" x="5068888" y="3779838"/>
          <p14:tracePt t="61423" x="4881563" y="3803650"/>
          <p14:tracePt t="61426" x="4719638" y="3816350"/>
          <p14:tracePt t="61441" x="4418013" y="3829050"/>
          <p14:tracePt t="61457" x="4192588" y="3841750"/>
          <p14:tracePt t="61474" x="4105275" y="3854450"/>
          <p14:tracePt t="61490" x="4056063" y="3867150"/>
          <p14:tracePt t="61508" x="4030663" y="3867150"/>
          <p14:tracePt t="61658" x="4056063" y="3879850"/>
          <p14:tracePt t="61666" x="4092575" y="3905250"/>
          <p14:tracePt t="61673" x="4130675" y="3916363"/>
          <p14:tracePt t="61691" x="4205288" y="3929063"/>
          <p14:tracePt t="61707" x="4318000" y="3929063"/>
          <p14:tracePt t="61724" x="4394200" y="3929063"/>
          <p14:tracePt t="61740" x="4418013" y="3929063"/>
          <p14:tracePt t="61818" x="4394200" y="3929063"/>
          <p14:tracePt t="61826" x="4330700" y="3929063"/>
          <p14:tracePt t="61842" x="4181475" y="3941763"/>
          <p14:tracePt t="61858" x="4056063" y="3967163"/>
          <p14:tracePt t="61875" x="3992563" y="3992563"/>
          <p14:tracePt t="61892" x="3968750" y="3992563"/>
          <p14:tracePt t="62034" x="3943350" y="3992563"/>
          <p14:tracePt t="62041" x="3917950" y="4005263"/>
          <p14:tracePt t="62049" x="3879850" y="4017963"/>
          <p14:tracePt t="62059" x="3830638" y="4029075"/>
          <p14:tracePt t="62075" x="3667125" y="4054475"/>
          <p14:tracePt t="62091" x="3454400" y="4067175"/>
          <p14:tracePt t="62108" x="3179763" y="4092575"/>
          <p14:tracePt t="62125" x="2879725" y="4117975"/>
          <p14:tracePt t="62142" x="2628900" y="4117975"/>
          <p14:tracePt t="62146" x="2516188" y="4117975"/>
          <p14:tracePt t="62158" x="2416175" y="4117975"/>
          <p14:tracePt t="62161" x="2328863" y="4117975"/>
          <p14:tracePt t="62176" x="2265363" y="4117975"/>
          <p14:tracePt t="62179" x="2190750" y="4117975"/>
          <p14:tracePt t="62193" x="2116138" y="4117975"/>
          <p14:tracePt t="62196" x="2039938" y="4117975"/>
          <p14:tracePt t="62209" x="1927225" y="4092575"/>
          <p14:tracePt t="62226" x="1878013" y="4067175"/>
          <p14:tracePt t="62242" x="1852613" y="4041775"/>
          <p14:tracePt t="62260" x="1827213" y="3992563"/>
          <p14:tracePt t="62276" x="1827213" y="3916363"/>
          <p14:tracePt t="62292" x="1827213" y="3803650"/>
          <p14:tracePt t="62309" x="1827213" y="3629025"/>
          <p14:tracePt t="62326" x="1827213" y="3490913"/>
          <p14:tracePt t="62342" x="1865313" y="3316288"/>
          <p14:tracePt t="62345" x="1878013" y="3254375"/>
          <p14:tracePt t="62359" x="1903413" y="3178175"/>
          <p14:tracePt t="62362" x="1927225" y="3090863"/>
          <p14:tracePt t="62376" x="1939925" y="3003550"/>
          <p14:tracePt t="62378" x="1952625" y="2928938"/>
          <p14:tracePt t="62393" x="2003425" y="2816225"/>
          <p14:tracePt t="62409" x="2003425" y="2716213"/>
          <p14:tracePt t="62426" x="2003425" y="2616200"/>
          <p14:tracePt t="62443" x="2003425" y="2527300"/>
          <p14:tracePt t="62459" x="2003425" y="2452688"/>
          <p14:tracePt t="62475" x="2003425" y="2378075"/>
          <p14:tracePt t="62492" x="2003425" y="2314575"/>
          <p14:tracePt t="62511" x="1990725" y="2239963"/>
          <p14:tracePt t="62526" x="1939925" y="2178050"/>
          <p14:tracePt t="62543" x="1814513" y="2114550"/>
          <p14:tracePt t="62546" x="1739900" y="2078038"/>
          <p14:tracePt t="62560" x="1652588" y="2052638"/>
          <p14:tracePt t="62562" x="1552575" y="2039938"/>
          <p14:tracePt t="62577" x="1327150" y="2014538"/>
          <p14:tracePt t="62593" x="1114425" y="2014538"/>
          <p14:tracePt t="62610" x="963613" y="2014538"/>
          <p14:tracePt t="62626" x="876300" y="2014538"/>
          <p14:tracePt t="62643" x="850900" y="2014538"/>
          <p14:tracePt t="62659" x="838200" y="2014538"/>
          <p14:tracePt t="62676" x="825500" y="2065338"/>
          <p14:tracePt t="62694" x="825500" y="2139950"/>
          <p14:tracePt t="62698" x="825500" y="2190750"/>
          <p14:tracePt t="62710" x="825500" y="2265363"/>
          <p14:tracePt t="62714" x="825500" y="2339975"/>
          <p14:tracePt t="62727" x="825500" y="2427288"/>
          <p14:tracePt t="62730" x="825500" y="2516188"/>
          <p14:tracePt t="62744" x="825500" y="2603500"/>
          <p14:tracePt t="62746" x="825500" y="2665413"/>
          <p14:tracePt t="62762" x="825500" y="2803525"/>
          <p14:tracePt t="62778" x="825500" y="2941638"/>
          <p14:tracePt t="62794" x="838200" y="3054350"/>
          <p14:tracePt t="62810" x="863600" y="3190875"/>
          <p14:tracePt t="62827" x="889000" y="3328988"/>
          <p14:tracePt t="62843" x="901700" y="3467100"/>
          <p14:tracePt t="62860" x="925513" y="3654425"/>
          <p14:tracePt t="62877" x="963613" y="3854450"/>
          <p14:tracePt t="62894" x="1001713" y="4029075"/>
          <p14:tracePt t="62897" x="1014413" y="4141788"/>
          <p14:tracePt t="62910" x="1038225" y="4230688"/>
          <p14:tracePt t="62914" x="1063625" y="4292600"/>
          <p14:tracePt t="62927" x="1089025" y="4367213"/>
          <p14:tracePt t="62930" x="1114425" y="4443413"/>
          <p14:tracePt t="62945" x="1163638" y="4605338"/>
          <p14:tracePt t="62961" x="1214438" y="4756150"/>
          <p14:tracePt t="62978" x="1239838" y="4868863"/>
          <p14:tracePt t="62994" x="1301750" y="4943475"/>
          <p14:tracePt t="63011" x="1376363" y="4992688"/>
          <p14:tracePt t="63027" x="1439863" y="5018088"/>
          <p14:tracePt t="63044" x="1501775" y="5018088"/>
          <p14:tracePt t="63060" x="1577975" y="5030788"/>
          <p14:tracePt t="63077" x="1665288" y="5030788"/>
          <p14:tracePt t="63095" x="1778000" y="4968875"/>
          <p14:tracePt t="63098" x="1852613" y="4892675"/>
          <p14:tracePt t="63111" x="1927225" y="4792663"/>
          <p14:tracePt t="63114" x="1990725" y="4656138"/>
          <p14:tracePt t="63128" x="2078038" y="4492625"/>
          <p14:tracePt t="63130" x="2178050" y="4267200"/>
          <p14:tracePt t="63144" x="2265363" y="4029075"/>
          <p14:tracePt t="63146" x="2365375" y="3741738"/>
          <p14:tracePt t="63162" x="2528888" y="3165475"/>
          <p14:tracePt t="63178" x="2667000" y="2652713"/>
          <p14:tracePt t="63196" x="2728913" y="2278063"/>
          <p14:tracePt t="63211" x="2728913" y="1978025"/>
          <p14:tracePt t="63228" x="2728913" y="1689100"/>
          <p14:tracePt t="63244" x="2716213" y="1489075"/>
          <p14:tracePt t="63262" x="2654300" y="1314450"/>
          <p14:tracePt t="63278" x="2565400" y="1176338"/>
          <p14:tracePt t="63282" x="2528888" y="1114425"/>
          <p14:tracePt t="63295" x="2478088" y="1076325"/>
          <p14:tracePt t="63298" x="2441575" y="1050925"/>
          <p14:tracePt t="63312" x="2403475" y="1025525"/>
          <p14:tracePt t="63314" x="2390775" y="1014413"/>
          <p14:tracePt t="63329" x="2339975" y="1001713"/>
          <p14:tracePt t="63345" x="2303463" y="989013"/>
          <p14:tracePt t="63362" x="2265363" y="989013"/>
          <p14:tracePt t="63379" x="2228850" y="989013"/>
          <p14:tracePt t="63395" x="2178050" y="989013"/>
          <p14:tracePt t="63412" x="2116138" y="1014413"/>
          <p14:tracePt t="63429" x="2027238" y="1125538"/>
          <p14:tracePt t="63446" x="1914525" y="1314450"/>
          <p14:tracePt t="63462" x="1827213" y="1552575"/>
          <p14:tracePt t="63466" x="1801813" y="1676400"/>
          <p14:tracePt t="63478" x="1752600" y="1801813"/>
          <p14:tracePt t="63481" x="1714500" y="1901825"/>
          <p14:tracePt t="63496" x="1701800" y="2001838"/>
          <p14:tracePt t="63498" x="1689100" y="2101850"/>
          <p14:tracePt t="63511" x="1677988" y="2214563"/>
          <p14:tracePt t="63514" x="1665288" y="2290763"/>
          <p14:tracePt t="63529" x="1652588" y="2478088"/>
          <p14:tracePt t="63546" x="1639888" y="2652713"/>
          <p14:tracePt t="63562" x="1639888" y="2852738"/>
          <p14:tracePt t="63579" x="1639888" y="3028950"/>
          <p14:tracePt t="63595" x="1677988" y="3190875"/>
          <p14:tracePt t="63612" x="1727200" y="3354388"/>
          <p14:tracePt t="63629" x="1778000" y="3490913"/>
          <p14:tracePt t="63646" x="1814513" y="3579813"/>
          <p14:tracePt t="63662" x="1839913" y="3641725"/>
          <p14:tracePt t="63666" x="1839913" y="3654425"/>
          <p14:tracePt t="63679" x="1839913" y="3667125"/>
          <p14:tracePt t="63682" x="1852613" y="3667125"/>
          <p14:tracePt t="63696" x="1865313" y="3667125"/>
          <p14:tracePt t="63698" x="1865313" y="3679825"/>
          <p14:tracePt t="63770" x="1878013" y="3679825"/>
          <p14:tracePt t="63779" x="1914525" y="3654425"/>
          <p14:tracePt t="63789" x="1939925" y="3603625"/>
          <p14:tracePt t="63797" x="1965325" y="3567113"/>
          <p14:tracePt t="63812" x="2014538" y="3454400"/>
          <p14:tracePt t="63829" x="2065338" y="3290888"/>
          <p14:tracePt t="63846" x="2078038" y="3141663"/>
          <p14:tracePt t="63849" x="2090738" y="3054350"/>
          <p14:tracePt t="63863" x="2090738" y="2965450"/>
          <p14:tracePt t="63865" x="2090738" y="2865438"/>
          <p14:tracePt t="63880" x="2090738" y="2765425"/>
          <p14:tracePt t="63884" x="2090738" y="2665413"/>
          <p14:tracePt t="63897" x="2090738" y="2452688"/>
          <p14:tracePt t="63913" x="2090738" y="2278063"/>
          <p14:tracePt t="63930" x="2039938" y="2165350"/>
          <p14:tracePt t="63947" x="1965325" y="2065338"/>
          <p14:tracePt t="63963" x="1878013" y="1952625"/>
          <p14:tracePt t="63979" x="1790700" y="1876425"/>
          <p14:tracePt t="63996" x="1714500" y="1827213"/>
          <p14:tracePt t="64013" x="1639888" y="1789113"/>
          <p14:tracePt t="64030" x="1565275" y="1765300"/>
          <p14:tracePt t="64033" x="1527175" y="1765300"/>
          <p14:tracePt t="64047" x="1489075" y="1765300"/>
          <p14:tracePt t="64050" x="1452563" y="1765300"/>
          <p14:tracePt t="64064" x="1427163" y="1765300"/>
          <p14:tracePt t="64066" x="1401763" y="1765300"/>
          <p14:tracePt t="64081" x="1339850" y="1789113"/>
          <p14:tracePt t="64097" x="1252538" y="1852613"/>
          <p14:tracePt t="64114" x="1139825" y="1989138"/>
          <p14:tracePt t="64130" x="1014413" y="2152650"/>
          <p14:tracePt t="64147" x="914400" y="2365375"/>
          <p14:tracePt t="64164" x="825500" y="2578100"/>
          <p14:tracePt t="64180" x="750888" y="2790825"/>
          <p14:tracePt t="64198" x="701675" y="2990850"/>
          <p14:tracePt t="64214" x="650875" y="3178175"/>
          <p14:tracePt t="64218" x="625475" y="3267075"/>
          <p14:tracePt t="64230" x="612775" y="3328988"/>
          <p14:tracePt t="64234" x="600075" y="3416300"/>
          <p14:tracePt t="64247" x="588963" y="3503613"/>
          <p14:tracePt t="64250" x="576263" y="3590925"/>
          <p14:tracePt t="64265" x="538163" y="3716338"/>
          <p14:tracePt t="64282" x="538163" y="3854450"/>
          <p14:tracePt t="64298" x="525463" y="4029075"/>
          <p14:tracePt t="64314" x="525463" y="4154488"/>
          <p14:tracePt t="64330" x="525463" y="4292600"/>
          <p14:tracePt t="64347" x="525463" y="4379913"/>
          <p14:tracePt t="64364" x="525463" y="4454525"/>
          <p14:tracePt t="64380" x="538163" y="4543425"/>
          <p14:tracePt t="64397" x="576263" y="4618038"/>
          <p14:tracePt t="64415" x="612775" y="4692650"/>
          <p14:tracePt t="64418" x="650875" y="4718050"/>
          <p14:tracePt t="64431" x="676275" y="4743450"/>
          <p14:tracePt t="64434" x="688975" y="4768850"/>
          <p14:tracePt t="64448" x="712788" y="4779963"/>
          <p14:tracePt t="64450" x="725488" y="4805363"/>
          <p14:tracePt t="64466" x="776288" y="4805363"/>
          <p14:tracePt t="64482" x="838200" y="4805363"/>
          <p14:tracePt t="64498" x="901700" y="4805363"/>
          <p14:tracePt t="64515" x="976313" y="4805363"/>
          <p14:tracePt t="64531" x="1076325" y="4805363"/>
          <p14:tracePt t="64549" x="1163638" y="4768850"/>
          <p14:tracePt t="64565" x="1263650" y="4718050"/>
          <p14:tracePt t="64582" x="1376363" y="4656138"/>
          <p14:tracePt t="64586" x="1452563" y="4618038"/>
          <p14:tracePt t="64599" x="1514475" y="4567238"/>
          <p14:tracePt t="64602" x="1552575" y="4530725"/>
          <p14:tracePt t="64615" x="1601788" y="4467225"/>
          <p14:tracePt t="64619" x="1652588" y="4405313"/>
          <p14:tracePt t="64632" x="1701800" y="4330700"/>
          <p14:tracePt t="64635" x="1752600" y="4241800"/>
          <p14:tracePt t="64649" x="1814513" y="4017963"/>
          <p14:tracePt t="64666" x="1878013" y="3754438"/>
          <p14:tracePt t="64682" x="1903413" y="3503613"/>
          <p14:tracePt t="64699" x="1914525" y="3241675"/>
          <p14:tracePt t="64715" x="1914525" y="2978150"/>
          <p14:tracePt t="64731" x="1914525" y="2728913"/>
          <p14:tracePt t="64748" x="1914525" y="2503488"/>
          <p14:tracePt t="64765" x="1865313" y="2314575"/>
          <p14:tracePt t="64782" x="1827213" y="2190750"/>
          <p14:tracePt t="64785" x="1814513" y="2152650"/>
          <p14:tracePt t="64798" x="1801813" y="2114550"/>
          <p14:tracePt t="64802" x="1801813" y="2078038"/>
          <p14:tracePt t="64816" x="1778000" y="2039938"/>
          <p14:tracePt t="64818" x="1778000" y="2027238"/>
          <p14:tracePt t="64833" x="1765300" y="2014538"/>
          <p14:tracePt t="64849" x="1752600" y="2014538"/>
          <p14:tracePt t="64866" x="1752600" y="2001838"/>
          <p14:tracePt t="64970" x="1739900" y="2001838"/>
          <p14:tracePt t="64978" x="1714500" y="2001838"/>
          <p14:tracePt t="64988" x="1701800" y="2001838"/>
          <p14:tracePt t="65000" x="1689100" y="2014538"/>
          <p14:tracePt t="65018" x="1627188" y="2052638"/>
          <p14:tracePt t="65034" x="1589088" y="2101850"/>
          <p14:tracePt t="65038" x="1577975" y="2127250"/>
          <p14:tracePt t="65041" x="1552575" y="2152650"/>
          <p14:tracePt t="65057" x="1552575" y="2165350"/>
          <p14:tracePt t="65066" x="1539875" y="2165350"/>
          <p14:tracePt t="65082" x="1527175" y="2178050"/>
          <p14:tracePt t="65099" x="1527175" y="2201863"/>
          <p14:tracePt t="65116" x="1514475" y="2214563"/>
          <p14:tracePt t="65132" x="1476375" y="2252663"/>
          <p14:tracePt t="65149" x="1439863" y="2290763"/>
          <p14:tracePt t="65166" x="1389063" y="2314575"/>
          <p14:tracePt t="65183" x="1339850" y="2352675"/>
          <p14:tracePt t="65199" x="1289050" y="2403475"/>
          <p14:tracePt t="65201" x="1276350" y="2427288"/>
          <p14:tracePt t="65216" x="1252538" y="2478088"/>
          <p14:tracePt t="65218" x="1227138" y="2516188"/>
          <p14:tracePt t="65233" x="1214438" y="2640013"/>
          <p14:tracePt t="65248" x="1176338" y="2790825"/>
          <p14:tracePt t="65265" x="1163638" y="2978150"/>
          <p14:tracePt t="65282" x="1150938" y="3165475"/>
          <p14:tracePt t="65298" x="1150938" y="3390900"/>
          <p14:tracePt t="65315" x="1127125" y="3616325"/>
          <p14:tracePt t="65332" x="1127125" y="3854450"/>
          <p14:tracePt t="65348" x="1127125" y="4067175"/>
          <p14:tracePt t="65365" x="1139825" y="4292600"/>
          <p14:tracePt t="65382" x="1163638" y="4518025"/>
          <p14:tracePt t="65399" x="1201738" y="4705350"/>
          <p14:tracePt t="65401" x="1227138" y="4792663"/>
          <p14:tracePt t="65416" x="1252538" y="4868863"/>
          <p14:tracePt t="65418" x="1276350" y="4930775"/>
          <p14:tracePt t="65432" x="1314450" y="5081588"/>
          <p14:tracePt t="65449" x="1363663" y="5168900"/>
          <p14:tracePt t="65465" x="1376363" y="5205413"/>
          <p14:tracePt t="65482" x="1376363" y="5243513"/>
          <p14:tracePt t="65498" x="1389063" y="5243513"/>
          <p14:tracePt t="65520" x="1389063" y="5256213"/>
          <p14:tracePt t="65600" x="1401763" y="5256213"/>
          <p14:tracePt t="65625" x="1427163" y="5256213"/>
          <p14:tracePt t="65642" x="1439863" y="5256213"/>
          <p14:tracePt t="65651" x="1452563" y="5256213"/>
          <p14:tracePt t="65659" x="1465263" y="5256213"/>
          <p14:tracePt t="65667" x="1489075" y="5256213"/>
          <p14:tracePt t="65683" x="1539875" y="5256213"/>
          <p14:tracePt t="65700" x="1565275" y="5256213"/>
          <p14:tracePt t="65717" x="1601788" y="5256213"/>
          <p14:tracePt t="65735" x="1639888" y="5256213"/>
          <p14:tracePt t="65739" x="1652588" y="5243513"/>
          <p14:tracePt t="65752" x="1677988" y="5230813"/>
          <p14:tracePt t="65754" x="1677988" y="5218113"/>
          <p14:tracePt t="65769" x="1689100" y="5218113"/>
          <p14:tracePt t="65771" x="1689100" y="5205413"/>
          <p14:tracePt t="65785" x="1701800" y="5194300"/>
          <p14:tracePt t="65802" x="1714500" y="5181600"/>
          <p14:tracePt t="65819" x="1727200" y="5168900"/>
          <p14:tracePt t="65841" x="1727200" y="5156200"/>
          <p14:tracePt t="65994" x="1739900" y="5143500"/>
          <p14:tracePt t="66010" x="1739900" y="5130800"/>
          <p14:tracePt t="66019" x="1752600" y="5118100"/>
          <p14:tracePt t="66027" x="1752600" y="5092700"/>
          <p14:tracePt t="66041" x="1765300" y="5081588"/>
          <p14:tracePt t="66051" x="1765300" y="5068888"/>
          <p14:tracePt t="66069" x="1778000" y="5056188"/>
          <p14:tracePt t="66086" x="1790700" y="5018088"/>
          <p14:tracePt t="66089" x="1801813" y="5005388"/>
          <p14:tracePt t="66102" x="1814513" y="4992688"/>
          <p14:tracePt t="66105" x="1827213" y="4956175"/>
          <p14:tracePt t="66118" x="1839913" y="4918075"/>
          <p14:tracePt t="66135" x="1903413" y="4818063"/>
          <p14:tracePt t="66138" x="1939925" y="4743450"/>
          <p14:tracePt t="66152" x="1965325" y="4656138"/>
          <p14:tracePt t="66155" x="2003425" y="4554538"/>
          <p14:tracePt t="66169" x="2078038" y="4292600"/>
          <p14:tracePt t="66186" x="2165350" y="4041775"/>
          <p14:tracePt t="66202" x="2216150" y="3729038"/>
          <p14:tracePt t="66219" x="2239963" y="3416300"/>
          <p14:tracePt t="66235" x="2239963" y="3154363"/>
          <p14:tracePt t="66253" x="2239963" y="2903538"/>
          <p14:tracePt t="66269" x="2239963" y="2665413"/>
          <p14:tracePt t="66286" x="2239963" y="2465388"/>
          <p14:tracePt t="66289" x="2239963" y="2378075"/>
          <p14:tracePt t="66303" x="2239963" y="2303463"/>
          <p14:tracePt t="66306" x="2239963" y="2214563"/>
          <p14:tracePt t="66319" x="2239963" y="2152650"/>
          <p14:tracePt t="66322" x="2239963" y="2089150"/>
          <p14:tracePt t="66337" x="2228850" y="2027238"/>
          <p14:tracePt t="66354" x="2216150" y="1989138"/>
          <p14:tracePt t="66370" x="2203450" y="1978025"/>
          <p14:tracePt t="66393" x="2190750" y="1978025"/>
          <p14:tracePt t="66410" x="2178050" y="1965325"/>
          <p14:tracePt t="66420" x="2165350" y="1952625"/>
          <p14:tracePt t="66436" x="2139950" y="1952625"/>
          <p14:tracePt t="66452" x="2116138" y="1952625"/>
          <p14:tracePt t="66469" x="2103438" y="1952625"/>
          <p14:tracePt t="66487" x="2078038" y="1952625"/>
          <p14:tracePt t="66489" x="2052638" y="1952625"/>
          <p14:tracePt t="66503" x="2027238" y="1952625"/>
          <p14:tracePt t="66506" x="2003425" y="1952625"/>
          <p14:tracePt t="66520" x="1978025" y="1952625"/>
          <p14:tracePt t="66522" x="1939925" y="1978025"/>
          <p14:tracePt t="66537" x="1839913" y="2039938"/>
          <p14:tracePt t="66554" x="1727200" y="2089150"/>
          <p14:tracePt t="66571" x="1614488" y="2127250"/>
          <p14:tracePt t="66587" x="1552575" y="2165350"/>
          <p14:tracePt t="66603" x="1514475" y="2201863"/>
          <p14:tracePt t="66620" x="1489075" y="2239963"/>
          <p14:tracePt t="66637" x="1476375" y="2278063"/>
          <p14:tracePt t="66654" x="1476375" y="2290763"/>
          <p14:tracePt t="66670" x="1476375" y="2314575"/>
          <p14:tracePt t="66673" x="1476375" y="2339975"/>
          <p14:tracePt t="66687" x="1476375" y="2352675"/>
          <p14:tracePt t="66690" x="1476375" y="2365375"/>
          <p14:tracePt t="66705" x="1476375" y="2378075"/>
          <p14:tracePt t="66708" x="1476375" y="2403475"/>
          <p14:tracePt t="66721" x="1476375" y="2427288"/>
          <p14:tracePt t="66737" x="1489075" y="2465388"/>
          <p14:tracePt t="66755" x="1501775" y="2503488"/>
          <p14:tracePt t="66771" x="1527175" y="2540000"/>
          <p14:tracePt t="66787" x="1565275" y="2552700"/>
          <p14:tracePt t="66804" x="1589088" y="2590800"/>
          <p14:tracePt t="66820" x="1639888" y="2603500"/>
          <p14:tracePt t="66837" x="1689100" y="2640013"/>
          <p14:tracePt t="66854" x="1752600" y="2690813"/>
          <p14:tracePt t="66857" x="1801813" y="2728913"/>
          <p14:tracePt t="66871" x="1839913" y="2740025"/>
          <p14:tracePt t="66874" x="1903413" y="2765425"/>
          <p14:tracePt t="66889" x="1952625" y="2790825"/>
          <p14:tracePt t="66891" x="1990725" y="2828925"/>
          <p14:tracePt t="66903" x="2039938" y="2840038"/>
          <p14:tracePt t="66906" x="2090738" y="2852738"/>
          <p14:tracePt t="66921" x="2203450" y="2890838"/>
          <p14:tracePt t="66938" x="2328863" y="2916238"/>
          <p14:tracePt t="66954" x="2428875" y="2916238"/>
          <p14:tracePt t="66971" x="2541588" y="2916238"/>
          <p14:tracePt t="66987" x="2603500" y="2878138"/>
          <p14:tracePt t="67004" x="2667000" y="2840038"/>
          <p14:tracePt t="67022" x="2703513" y="2765425"/>
          <p14:tracePt t="67026" x="2728913" y="2728913"/>
          <p14:tracePt t="67039" x="2728913" y="2690813"/>
          <p14:tracePt t="67055" x="2754313" y="2578100"/>
          <p14:tracePt t="67058" x="2754313" y="2527300"/>
          <p14:tracePt t="67072" x="2754313" y="2439988"/>
          <p14:tracePt t="67074" x="2754313" y="2365375"/>
          <p14:tracePt t="67088" x="2754313" y="2278063"/>
          <p14:tracePt t="67091" x="2728913" y="2165350"/>
          <p14:tracePt t="67105" x="2667000" y="1965325"/>
          <p14:tracePt t="67121" x="2541588" y="1765300"/>
          <p14:tracePt t="67139" x="2428875" y="1652588"/>
          <p14:tracePt t="67155" x="2352675" y="1576388"/>
          <p14:tracePt t="67171" x="2316163" y="1552575"/>
          <p14:tracePt t="67188" x="2303463" y="1539875"/>
          <p14:tracePt t="67205" x="2290763" y="1539875"/>
          <p14:tracePt t="67222" x="2278063" y="1539875"/>
          <p14:tracePt t="67238" x="2265363" y="1539875"/>
          <p14:tracePt t="67289" x="2252663" y="1539875"/>
          <p14:tracePt t="67296" x="2228850" y="1539875"/>
          <p14:tracePt t="67304" x="2216150" y="1563688"/>
          <p14:tracePt t="67321" x="2152650" y="1652588"/>
          <p14:tracePt t="67337" x="2090738" y="1752600"/>
          <p14:tracePt t="67353" x="2039938" y="1865313"/>
          <p14:tracePt t="67370" x="1965325" y="1965325"/>
          <p14:tracePt t="67387" x="1939925" y="2039938"/>
          <p14:tracePt t="67404" x="1914525" y="2114550"/>
          <p14:tracePt t="67420" x="1890713" y="2165350"/>
          <p14:tracePt t="67437" x="1878013" y="2201863"/>
          <p14:tracePt t="67454" x="1852613" y="2239963"/>
          <p14:tracePt t="67471" x="1827213" y="2265363"/>
          <p14:tracePt t="67473" x="1814513" y="2290763"/>
          <p14:tracePt t="67488" x="1801813" y="2303463"/>
          <p14:tracePt t="67489" x="1801813" y="2314575"/>
          <p14:tracePt t="67505" x="1778000" y="2327275"/>
          <p14:tracePt t="67665" x="1765300" y="2327275"/>
          <p14:tracePt t="67682" x="1752600" y="2327275"/>
          <p14:tracePt t="67697" x="1727200" y="2327275"/>
          <p14:tracePt t="67707" x="1714500" y="2327275"/>
          <p14:tracePt t="67723" x="1689100" y="2339975"/>
          <p14:tracePt t="67739" x="1677988" y="2352675"/>
          <p14:tracePt t="67757" x="1677988" y="2365375"/>
          <p14:tracePt t="67773" x="1665288" y="2390775"/>
          <p14:tracePt t="67790" x="1665288" y="2452688"/>
          <p14:tracePt t="67793" x="1665288" y="2503488"/>
          <p14:tracePt t="67807" x="1665288" y="2578100"/>
          <p14:tracePt t="67811" x="1689100" y="2652713"/>
          <p14:tracePt t="67824" x="1727200" y="2740025"/>
          <p14:tracePt t="67828" x="1778000" y="2840038"/>
          <p14:tracePt t="67841" x="1890713" y="3078163"/>
          <p14:tracePt t="67857" x="1990725" y="3267075"/>
          <p14:tracePt t="67874" x="2039938" y="3378200"/>
          <p14:tracePt t="67890" x="2065338" y="3403600"/>
          <p14:tracePt t="67907" x="2078038" y="3416300"/>
          <p14:tracePt t="67923" x="2090738" y="3429000"/>
          <p14:tracePt t="67940" x="2103438" y="3429000"/>
          <p14:tracePt t="67957" x="2116138" y="3429000"/>
          <p14:tracePt t="67974" x="2152650" y="3429000"/>
          <p14:tracePt t="67978" x="2165350" y="3429000"/>
          <p14:tracePt t="67990" x="2178050" y="3429000"/>
          <p14:tracePt t="67994" x="2203450" y="3429000"/>
          <p14:tracePt t="68008" x="2239963" y="3429000"/>
          <p14:tracePt t="68011" x="2278063" y="3429000"/>
          <p14:tracePt t="68025" x="2303463" y="3416300"/>
          <p14:tracePt t="68027" x="2339975" y="3403600"/>
          <p14:tracePt t="68041" x="2416175" y="3354388"/>
          <p14:tracePt t="68057" x="2478088" y="3316288"/>
          <p14:tracePt t="68074" x="2528888" y="3290888"/>
          <p14:tracePt t="68091" x="2590800" y="3267075"/>
          <p14:tracePt t="68107" x="2641600" y="3254375"/>
          <p14:tracePt t="68123" x="2716213" y="3228975"/>
          <p14:tracePt t="68140" x="2803525" y="3228975"/>
          <p14:tracePt t="68157" x="2941638" y="3228975"/>
          <p14:tracePt t="68174" x="3167063" y="3228975"/>
          <p14:tracePt t="68178" x="3267075" y="3228975"/>
          <p14:tracePt t="68191" x="3367088" y="3228975"/>
          <p14:tracePt t="68193" x="3479800" y="3228975"/>
          <p14:tracePt t="68207" x="3605213" y="3241675"/>
          <p14:tracePt t="68209" x="3717925" y="3241675"/>
          <p14:tracePt t="68225" x="3956050" y="3267075"/>
          <p14:tracePt t="68241" x="4168775" y="3303588"/>
          <p14:tracePt t="68258" x="4406900" y="3303588"/>
          <p14:tracePt t="68275" x="4594225" y="3303588"/>
          <p14:tracePt t="68291" x="4768850" y="3303588"/>
          <p14:tracePt t="68308" x="4945063" y="3303588"/>
          <p14:tracePt t="68325" x="5094288" y="3303588"/>
          <p14:tracePt t="68341" x="5245100" y="3303588"/>
          <p14:tracePt t="68358" x="5345113" y="3303588"/>
          <p14:tracePt t="68361" x="5383213" y="3303588"/>
          <p14:tracePt t="68375" x="5419725" y="3303588"/>
          <p14:tracePt t="68377" x="5457825" y="3303588"/>
          <p14:tracePt t="68391" x="5483225" y="3303588"/>
          <p14:tracePt t="68394" x="5519738" y="3303588"/>
          <p14:tracePt t="68409" x="5570538" y="3303588"/>
          <p14:tracePt t="68426" x="5607050" y="3303588"/>
          <p14:tracePt t="68442" x="5632450" y="3303588"/>
          <p14:tracePt t="68459" x="5645150" y="3316288"/>
          <p14:tracePt t="68475" x="5695950" y="3316288"/>
          <p14:tracePt t="68491" x="5732463" y="3316288"/>
          <p14:tracePt t="68509" x="5783263" y="3316288"/>
          <p14:tracePt t="68525" x="5832475" y="3328988"/>
          <p14:tracePt t="68542" x="5870575" y="3341688"/>
          <p14:tracePt t="68559" x="5921375" y="3354388"/>
          <p14:tracePt t="68576" x="5970588" y="3378200"/>
          <p14:tracePt t="68578" x="5983288" y="3390900"/>
          <p14:tracePt t="68593" x="6021388" y="3441700"/>
          <p14:tracePt t="68609" x="6045200" y="3516313"/>
          <p14:tracePt t="68626" x="6083300" y="3590925"/>
          <p14:tracePt t="68642" x="6108700" y="3641725"/>
          <p14:tracePt t="68659" x="6121400" y="3692525"/>
          <p14:tracePt t="68675" x="6057900" y="3703638"/>
          <p14:tracePt t="68692" x="5945188" y="3703638"/>
          <p14:tracePt t="68709" x="5921375" y="3703638"/>
          <p14:tracePt t="69033" x="5921375" y="3692525"/>
          <p14:tracePt t="69043" x="5921375" y="3654425"/>
          <p14:tracePt t="69052" x="5921375" y="3603625"/>
          <p14:tracePt t="69059" x="5921375" y="3567113"/>
          <p14:tracePt t="69076" x="5895975" y="3490913"/>
          <p14:tracePt t="69093" x="5745163" y="3354388"/>
          <p14:tracePt t="69110" x="5583238" y="3216275"/>
          <p14:tracePt t="69127" x="5470525" y="3065463"/>
          <p14:tracePt t="69129" x="5432425" y="2990850"/>
          <p14:tracePt t="69144" x="5407025" y="2916238"/>
          <p14:tracePt t="69146" x="5394325" y="2852738"/>
          <p14:tracePt t="69160" x="5394325" y="2803525"/>
          <p14:tracePt t="69162" x="5394325" y="2765425"/>
          <p14:tracePt t="69177" x="5419725" y="2703513"/>
          <p14:tracePt t="69194" x="5470525" y="2652713"/>
          <p14:tracePt t="69211" x="5495925" y="2640013"/>
          <p14:tracePt t="69273" x="5507038" y="2627313"/>
          <p14:tracePt t="69281" x="5507038" y="2616200"/>
          <p14:tracePt t="69294" x="5519738" y="2616200"/>
          <p14:tracePt t="69298" x="5545138" y="2616200"/>
          <p14:tracePt t="69310" x="5570538" y="2603500"/>
          <p14:tracePt t="69313" x="5595938" y="2590800"/>
          <p14:tracePt t="69327" x="5619750" y="2590800"/>
          <p14:tracePt t="69330" x="5645150" y="2590800"/>
          <p14:tracePt t="69344" x="5657850" y="2590800"/>
          <p14:tracePt t="69346" x="5670550" y="2590800"/>
          <p14:tracePt t="69361" x="5683250" y="2590800"/>
          <p14:tracePt t="69794" x="5695950" y="2590800"/>
          <p14:tracePt t="69801" x="5745163" y="2590800"/>
          <p14:tracePt t="69811" x="5845175" y="2590800"/>
          <p14:tracePt t="69828" x="6057900" y="2590800"/>
          <p14:tracePt t="69845" x="6221413" y="2603500"/>
          <p14:tracePt t="69862" x="6334125" y="2603500"/>
          <p14:tracePt t="69866" x="6370638" y="2603500"/>
          <p14:tracePt t="69879" x="6408738" y="2616200"/>
          <p14:tracePt t="69881" x="6434138" y="2616200"/>
          <p14:tracePt t="69897" x="6446838" y="2616200"/>
          <p14:tracePt t="69912" x="6472238" y="2616200"/>
          <p14:tracePt t="69930" x="6483350" y="2616200"/>
          <p14:tracePt t="69947" x="6508750" y="2616200"/>
          <p14:tracePt t="69963" x="6521450" y="2616200"/>
          <p14:tracePt t="69981" x="6559550" y="2616200"/>
          <p14:tracePt t="69996" x="6596063" y="2616200"/>
          <p14:tracePt t="70013" x="6646863" y="2616200"/>
          <p14:tracePt t="70029" x="6672263" y="2616200"/>
          <p14:tracePt t="70047" x="6684963" y="2616200"/>
          <p14:tracePt t="70050" x="6696075" y="2616200"/>
          <p14:tracePt t="70242" x="6696075" y="2627313"/>
          <p14:tracePt t="70250" x="6696075" y="2640013"/>
          <p14:tracePt t="70264" x="6696075" y="2652713"/>
          <p14:tracePt t="70266" x="6696075" y="2665413"/>
          <p14:tracePt t="70281" x="6696075" y="2728913"/>
          <p14:tracePt t="70297" x="6696075" y="2765425"/>
          <p14:tracePt t="70313" x="6696075" y="2816225"/>
          <p14:tracePt t="70330" x="6696075" y="2828925"/>
          <p14:tracePt t="70347" x="6696075" y="2840038"/>
          <p14:tracePt t="70363" x="6708775" y="2852738"/>
          <p14:tracePt t="70386" x="6721475" y="2852738"/>
          <p14:tracePt t="70397" x="6734175" y="2852738"/>
          <p14:tracePt t="70413" x="6772275" y="2852738"/>
          <p14:tracePt t="70430" x="6834188" y="2865438"/>
          <p14:tracePt t="70433" x="6859588" y="2865438"/>
          <p14:tracePt t="70447" x="6872288" y="2865438"/>
          <p14:tracePt t="70449" x="6884988" y="2865438"/>
          <p14:tracePt t="70463" x="6910388" y="2865438"/>
          <p14:tracePt t="70514" x="6884988" y="2865438"/>
          <p14:tracePt t="70521" x="6797675" y="2878138"/>
          <p14:tracePt t="70530" x="6646863" y="2890838"/>
          <p14:tracePt t="70547" x="6321425" y="2928938"/>
          <p14:tracePt t="70563" x="6021388" y="2978150"/>
          <p14:tracePt t="70580" x="5870575" y="3003550"/>
          <p14:tracePt t="70597" x="5808663" y="3016250"/>
          <p14:tracePt t="70614" x="5808663" y="3028950"/>
          <p14:tracePt t="70690" x="5821363" y="3028950"/>
          <p14:tracePt t="70697" x="5857875" y="3041650"/>
          <p14:tracePt t="70705" x="5945188" y="3041650"/>
          <p14:tracePt t="70714" x="6034088" y="3041650"/>
          <p14:tracePt t="70731" x="6208713" y="3041650"/>
          <p14:tracePt t="70747" x="6408738" y="3041650"/>
          <p14:tracePt t="70764" x="6572250" y="3041650"/>
          <p14:tracePt t="70782" x="6659563" y="3028950"/>
          <p14:tracePt t="70786" x="6696075" y="3016250"/>
          <p14:tracePt t="70798" x="6721475" y="3016250"/>
          <p14:tracePt t="70801" x="6746875" y="3016250"/>
          <p14:tracePt t="71257" x="6734175" y="3016250"/>
          <p14:tracePt t="71289" x="6721475" y="3016250"/>
          <p14:tracePt t="71322" x="6708775" y="3016250"/>
          <p14:tracePt t="71346" x="6696075" y="3028950"/>
          <p14:tracePt t="71353" x="6684963" y="3028950"/>
          <p14:tracePt t="71370" x="6672263" y="3028950"/>
          <p14:tracePt t="71386" x="6659563" y="3041650"/>
          <p14:tracePt t="71410" x="6646863" y="3041650"/>
          <p14:tracePt t="71417" x="6646863" y="3054350"/>
          <p14:tracePt t="71442" x="6634163" y="3054350"/>
          <p14:tracePt t="71554" x="6621463" y="3054350"/>
          <p14:tracePt t="71571" x="6608763" y="3065463"/>
          <p14:tracePt t="71577" x="6596063" y="3065463"/>
          <p14:tracePt t="71586" x="6572250" y="3078163"/>
          <p14:tracePt t="71600" x="6534150" y="3103563"/>
          <p14:tracePt t="71602" x="6483350" y="3116263"/>
          <p14:tracePt t="71618" x="6334125" y="3190875"/>
          <p14:tracePt t="71634" x="6108700" y="3278188"/>
          <p14:tracePt t="71650" x="5832475" y="3367088"/>
          <p14:tracePt t="71668" x="5557838" y="3503613"/>
          <p14:tracePt t="71683" x="5332413" y="3616325"/>
          <p14:tracePt t="71700" x="5170488" y="3703638"/>
          <p14:tracePt t="71717" x="5106988" y="3729038"/>
          <p14:tracePt t="71733" x="5106988" y="3754438"/>
          <p14:tracePt t="71794" x="5119688" y="3754438"/>
          <p14:tracePt t="71802" x="5181600" y="3741738"/>
          <p14:tracePt t="71817" x="5483225" y="3629025"/>
          <p14:tracePt t="71834" x="5870575" y="3467100"/>
          <p14:tracePt t="71851" x="6246813" y="3316288"/>
          <p14:tracePt t="71867" x="6596063" y="3203575"/>
          <p14:tracePt t="71885" x="6872288" y="3090863"/>
          <p14:tracePt t="71900" x="7085013" y="3028950"/>
          <p14:tracePt t="71918" x="7159625" y="2990850"/>
          <p14:tracePt t="71921" x="7172325" y="2990850"/>
          <p14:tracePt t="71935" x="7185025" y="2990850"/>
          <p14:tracePt t="72058" x="7159625" y="2990850"/>
          <p14:tracePt t="72066" x="7097713" y="3003550"/>
          <p14:tracePt t="72074" x="7021513" y="3041650"/>
          <p14:tracePt t="72085" x="6946900" y="3078163"/>
          <p14:tracePt t="72101" x="6772275" y="3178175"/>
          <p14:tracePt t="72118" x="6621463" y="3290888"/>
          <p14:tracePt t="72135" x="6483350" y="3378200"/>
          <p14:tracePt t="72137" x="6434138" y="3416300"/>
          <p14:tracePt t="72152" x="6396038" y="3429000"/>
          <p14:tracePt t="72154" x="6370638" y="3454400"/>
          <p14:tracePt t="72169" x="6346825" y="3479800"/>
          <p14:tracePt t="72289" x="6396038" y="3479800"/>
          <p14:tracePt t="72298" x="6483350" y="3479800"/>
          <p14:tracePt t="72306" x="6608763" y="3441700"/>
          <p14:tracePt t="72318" x="6721475" y="3390900"/>
          <p14:tracePt t="72322" x="6846888" y="3354388"/>
          <p14:tracePt t="72336" x="6985000" y="3316288"/>
          <p14:tracePt t="72338" x="7123113" y="3278188"/>
          <p14:tracePt t="72352" x="7259638" y="3228975"/>
          <p14:tracePt t="72354" x="7372350" y="3190875"/>
          <p14:tracePt t="72370" x="7523163" y="3128963"/>
          <p14:tracePt t="72386" x="7585075" y="3116263"/>
          <p14:tracePt t="72402" x="7610475" y="3103563"/>
          <p14:tracePt t="72482" x="7561263" y="3103563"/>
          <p14:tracePt t="72490" x="7485063" y="3103563"/>
          <p14:tracePt t="72502" x="7397750" y="3128963"/>
          <p14:tracePt t="72505" x="7297738" y="3154363"/>
          <p14:tracePt t="72519" x="7197725" y="3178175"/>
          <p14:tracePt t="72521" x="7072313" y="3203575"/>
          <p14:tracePt t="72536" x="6934200" y="3228975"/>
          <p14:tracePt t="72538" x="6821488" y="3267075"/>
          <p14:tracePt t="72552" x="6734175" y="3290888"/>
          <p14:tracePt t="72554" x="6659563" y="3303588"/>
          <p14:tracePt t="72569" x="6596063" y="3341688"/>
          <p14:tracePt t="72586" x="6596063" y="3354388"/>
          <p14:tracePt t="72650" x="6608763" y="3354388"/>
          <p14:tracePt t="72658" x="6672263" y="3354388"/>
          <p14:tracePt t="72669" x="6797675" y="3354388"/>
          <p14:tracePt t="72685" x="7072313" y="3278188"/>
          <p14:tracePt t="72703" x="7359650" y="3216275"/>
          <p14:tracePt t="72706" x="7510463" y="3178175"/>
          <p14:tracePt t="72720" x="7648575" y="3128963"/>
          <p14:tracePt t="72722" x="7761288" y="3103563"/>
          <p14:tracePt t="72737" x="7848600" y="3090863"/>
          <p14:tracePt t="72740" x="7923213" y="3090863"/>
          <p14:tracePt t="72753" x="8023225" y="3078163"/>
          <p14:tracePt t="72769" x="8048625" y="3078163"/>
          <p14:tracePt t="73186" x="8023225" y="3078163"/>
          <p14:tracePt t="73193" x="8010525" y="3078163"/>
          <p14:tracePt t="73203" x="7999413" y="3078163"/>
          <p14:tracePt t="73221" x="7948613" y="3078163"/>
          <p14:tracePt t="73237" x="7910513" y="3090863"/>
          <p14:tracePt t="73255" x="7848600" y="3103563"/>
          <p14:tracePt t="73258" x="7835900" y="3116263"/>
          <p14:tracePt t="73271" x="7823200" y="3116263"/>
          <p14:tracePt t="73273" x="7797800" y="3128963"/>
          <p14:tracePt t="73288" x="7785100" y="3128963"/>
          <p14:tracePt t="73289" x="7761288" y="3141663"/>
          <p14:tracePt t="73305" x="7710488" y="3154363"/>
          <p14:tracePt t="73322" x="7685088" y="3165475"/>
          <p14:tracePt t="73338" x="7648575" y="3178175"/>
          <p14:tracePt t="73354" x="7597775" y="3190875"/>
          <p14:tracePt t="73371" x="7572375" y="3203575"/>
          <p14:tracePt t="73388" x="7548563" y="3228975"/>
          <p14:tracePt t="73404" x="7510463" y="3228975"/>
          <p14:tracePt t="73421" x="7485063" y="3241675"/>
          <p14:tracePt t="73438" x="7472363" y="3241675"/>
          <p14:tracePt t="73455" x="7459663" y="3254375"/>
          <p14:tracePt t="73459" x="7448550" y="3267075"/>
          <p14:tracePt t="73473" x="7435850" y="3278188"/>
          <p14:tracePt t="73489" x="7410450" y="3290888"/>
          <p14:tracePt t="73506" x="7372350" y="3303588"/>
          <p14:tracePt t="73521" x="7335838" y="3328988"/>
          <p14:tracePt t="73538" x="7310438" y="3328988"/>
          <p14:tracePt t="73555" x="7272338" y="3341688"/>
          <p14:tracePt t="73571" x="7223125" y="3354388"/>
          <p14:tracePt t="73588" x="7172325" y="3367088"/>
          <p14:tracePt t="73605" x="7123113" y="3378200"/>
          <p14:tracePt t="73622" x="7046913" y="3378200"/>
          <p14:tracePt t="73625" x="7010400" y="3390900"/>
          <p14:tracePt t="73639" x="6972300" y="3390900"/>
          <p14:tracePt t="73642" x="6934200" y="3390900"/>
          <p14:tracePt t="73656" x="6897688" y="3390900"/>
          <p14:tracePt t="73658" x="6872288" y="3390900"/>
          <p14:tracePt t="73673" x="6808788" y="3390900"/>
          <p14:tracePt t="73689" x="6772275" y="3416300"/>
          <p14:tracePt t="73706" x="6721475" y="3416300"/>
          <p14:tracePt t="73722" x="6696075" y="3416300"/>
          <p14:tracePt t="73739" x="6659563" y="3429000"/>
          <p14:tracePt t="73756" x="6608763" y="3429000"/>
          <p14:tracePt t="73772" x="6559550" y="3429000"/>
          <p14:tracePt t="73788" x="6521450" y="3441700"/>
          <p14:tracePt t="73805" x="6472238" y="3454400"/>
          <p14:tracePt t="73823" x="6421438" y="3454400"/>
          <p14:tracePt t="73826" x="6396038" y="3454400"/>
          <p14:tracePt t="73839" x="6359525" y="3467100"/>
          <p14:tracePt t="73842" x="6334125" y="3467100"/>
          <p14:tracePt t="73856" x="6283325" y="3490913"/>
          <p14:tracePt t="73873" x="6221413" y="3503613"/>
          <p14:tracePt t="73890" x="6146800" y="3529013"/>
          <p14:tracePt t="73898" x="6096000" y="3529013"/>
          <p14:tracePt t="73906" x="6057900" y="3541713"/>
          <p14:tracePt t="73923" x="5983288" y="3567113"/>
          <p14:tracePt t="73940" x="5895975" y="3567113"/>
          <p14:tracePt t="73956" x="5832475" y="3579813"/>
          <p14:tracePt t="73972" x="5757863" y="3603625"/>
          <p14:tracePt t="73989" x="5683250" y="3603625"/>
          <p14:tracePt t="74007" x="5619750" y="3629025"/>
          <p14:tracePt t="74009" x="5583238" y="3641725"/>
          <p14:tracePt t="74023" x="5557838" y="3641725"/>
          <p14:tracePt t="74027" x="5532438" y="3641725"/>
          <p14:tracePt t="74040" x="5507038" y="3654425"/>
          <p14:tracePt t="74042" x="5483225" y="3667125"/>
          <p14:tracePt t="74057" x="5457825" y="3679825"/>
          <p14:tracePt t="74073" x="5432425" y="3679825"/>
          <p14:tracePt t="74090" x="5432425" y="3692525"/>
          <p14:tracePt t="74145" x="5445125" y="3692525"/>
          <p14:tracePt t="74154" x="5495925" y="3667125"/>
          <p14:tracePt t="74162" x="5570538" y="3629025"/>
          <p14:tracePt t="74172" x="5683250" y="3579813"/>
          <p14:tracePt t="74189" x="5921375" y="3467100"/>
          <p14:tracePt t="74206" x="6234113" y="3328988"/>
          <p14:tracePt t="74209" x="6370638" y="3278188"/>
          <p14:tracePt t="74223" x="6508750" y="3203575"/>
          <p14:tracePt t="74226" x="6646863" y="3141663"/>
          <p14:tracePt t="74241" x="6921500" y="3028950"/>
          <p14:tracePt t="74258" x="7185025" y="2916238"/>
          <p14:tracePt t="74274" x="7410450" y="2828925"/>
          <p14:tracePt t="74290" x="7572375" y="2778125"/>
          <p14:tracePt t="74307" x="7661275" y="2752725"/>
          <p14:tracePt t="74323" x="7673975" y="2752725"/>
          <p14:tracePt t="74409" x="7648575" y="2752725"/>
          <p14:tracePt t="74417" x="7585075" y="2752725"/>
          <p14:tracePt t="74426" x="7510463" y="2765425"/>
          <p14:tracePt t="74441" x="7359650" y="2816225"/>
          <p14:tracePt t="74458" x="7197725" y="2878138"/>
          <p14:tracePt t="74474" x="7034213" y="2952750"/>
          <p14:tracePt t="74491" x="6934200" y="3016250"/>
          <p14:tracePt t="74508" x="6859588" y="3054350"/>
          <p14:tracePt t="74524" x="6821488" y="3078163"/>
          <p14:tracePt t="74541" x="6808788" y="3078163"/>
          <p14:tracePt t="74601" x="6821488" y="3078163"/>
          <p14:tracePt t="74610" x="6910388" y="3078163"/>
          <p14:tracePt t="74625" x="7159625" y="3078163"/>
          <p14:tracePt t="74641" x="7459663" y="2990850"/>
          <p14:tracePt t="74658" x="7723188" y="2916238"/>
          <p14:tracePt t="74675" x="7910513" y="2840038"/>
          <p14:tracePt t="74691" x="8035925" y="2790825"/>
          <p14:tracePt t="74707" x="8110538" y="2778125"/>
          <p14:tracePt t="74725" x="8123238" y="2778125"/>
          <p14:tracePt t="74741" x="8135938" y="2778125"/>
          <p14:tracePt t="75282" x="8099425" y="2790825"/>
          <p14:tracePt t="75290" x="8061325" y="2816225"/>
          <p14:tracePt t="75299" x="8023225" y="2816225"/>
          <p14:tracePt t="75309" x="7986713" y="2828925"/>
          <p14:tracePt t="75326" x="7874000" y="2878138"/>
          <p14:tracePt t="75329" x="7848600" y="2890838"/>
          <p14:tracePt t="75343" x="7810500" y="2890838"/>
          <p14:tracePt t="75346" x="7797800" y="2903538"/>
          <p14:tracePt t="75361" x="7773988" y="2916238"/>
          <p14:tracePt t="75377" x="7748588" y="2928938"/>
          <p14:tracePt t="75394" x="7710488" y="2928938"/>
          <p14:tracePt t="75410" x="7673975" y="2952750"/>
          <p14:tracePt t="75427" x="7648575" y="2965450"/>
          <p14:tracePt t="75443" x="7610475" y="2978150"/>
          <p14:tracePt t="75460" x="7572375" y="2990850"/>
          <p14:tracePt t="75476" x="7535863" y="3003550"/>
          <p14:tracePt t="75494" x="7485063" y="3003550"/>
          <p14:tracePt t="75498" x="7472363" y="3016250"/>
          <p14:tracePt t="75510" x="7459663" y="3016250"/>
          <p14:tracePt t="75512" x="7435850" y="3016250"/>
          <p14:tracePt t="75527" x="7423150" y="3028950"/>
          <p14:tracePt t="75529" x="7410450" y="3041650"/>
          <p14:tracePt t="75545" x="7397750" y="3041650"/>
          <p14:tracePt t="75561" x="7359650" y="3054350"/>
          <p14:tracePt t="75577" x="7297738" y="3065463"/>
          <p14:tracePt t="75594" x="7272338" y="3078163"/>
          <p14:tracePt t="75610" x="7235825" y="3090863"/>
          <p14:tracePt t="75627" x="7223125" y="3090863"/>
          <p14:tracePt t="75644" x="7210425" y="3103563"/>
          <p14:tracePt t="75660" x="7172325" y="3103563"/>
          <p14:tracePt t="75677" x="7146925" y="3103563"/>
          <p14:tracePt t="75694" x="7085013" y="3116263"/>
          <p14:tracePt t="75697" x="7072313" y="3116263"/>
          <p14:tracePt t="75711" x="7059613" y="3116263"/>
          <p14:tracePt t="75714" x="7034213" y="3116263"/>
          <p14:tracePt t="75728" x="7010400" y="3116263"/>
          <p14:tracePt t="75730" x="6985000" y="3116263"/>
          <p14:tracePt t="75745" x="6946900" y="3141663"/>
          <p14:tracePt t="75762" x="6897688" y="3141663"/>
          <p14:tracePt t="75778" x="6884988" y="3141663"/>
          <p14:tracePt t="75794" x="6859588" y="3141663"/>
          <p14:tracePt t="75945" x="6872288" y="3141663"/>
          <p14:tracePt t="75953" x="6910388" y="3141663"/>
          <p14:tracePt t="75961" x="6959600" y="3103563"/>
          <p14:tracePt t="75979" x="7110413" y="3016250"/>
          <p14:tracePt t="75995" x="7297738" y="2928938"/>
          <p14:tracePt t="76011" x="7423150" y="2840038"/>
          <p14:tracePt t="76028" x="7510463" y="2778125"/>
          <p14:tracePt t="76045" x="7561263" y="2752725"/>
          <p14:tracePt t="76062" x="7572375" y="2740025"/>
          <p14:tracePt t="76066" x="7585075" y="2740025"/>
          <p14:tracePt t="76321" x="7597775" y="2740025"/>
          <p14:tracePt t="76329" x="7635875" y="2740025"/>
          <p14:tracePt t="76346" x="7735888" y="2740025"/>
          <p14:tracePt t="76362" x="7897813" y="2703513"/>
          <p14:tracePt t="76379" x="8110538" y="2665413"/>
          <p14:tracePt t="76396" x="8299450" y="2627313"/>
          <p14:tracePt t="76412" x="8474075" y="2578100"/>
          <p14:tracePt t="76429" x="8650288" y="2516188"/>
          <p14:tracePt t="76446" x="8763000" y="2490788"/>
          <p14:tracePt t="76449" x="8799513" y="2478088"/>
          <p14:tracePt t="76462" x="8850313" y="2465388"/>
          <p14:tracePt t="76466" x="8899525" y="2452688"/>
          <p14:tracePt t="76479" x="8963025" y="2439988"/>
          <p14:tracePt t="76482" x="8999538" y="2439988"/>
          <p14:tracePt t="76497" x="9075738" y="2427288"/>
          <p14:tracePt t="76514" x="9124950" y="2427288"/>
          <p14:tracePt t="76530" x="9188450" y="2427288"/>
          <p14:tracePt t="76546" x="9237663" y="2427288"/>
          <p14:tracePt t="76563" x="9263063" y="2427288"/>
          <p14:tracePt t="76579" x="9288463" y="2427288"/>
          <p14:tracePt t="76596" x="9301163" y="2427288"/>
          <p14:tracePt t="76613" x="9312275" y="2427288"/>
          <p14:tracePt t="76629" x="9324975" y="2427288"/>
          <p14:tracePt t="76647" x="9337675" y="2414588"/>
          <p14:tracePt t="76649" x="9350375" y="2414588"/>
          <p14:tracePt t="76673" x="9363075" y="2414588"/>
          <p14:tracePt t="76994" x="9363075" y="2439988"/>
          <p14:tracePt t="77002" x="9350375" y="2503488"/>
          <p14:tracePt t="77014" x="9312275" y="2552700"/>
          <p14:tracePt t="77017" x="9275763" y="2627313"/>
          <p14:tracePt t="77031" x="9237663" y="2703513"/>
          <p14:tracePt t="77034" x="9188450" y="2790825"/>
          <p14:tracePt t="77048" x="9150350" y="2878138"/>
          <p14:tracePt t="77050" x="9112250" y="2941638"/>
          <p14:tracePt t="77065" x="9063038" y="3054350"/>
          <p14:tracePt t="77081" x="8986838" y="3141663"/>
          <p14:tracePt t="77098" x="8950325" y="3203575"/>
          <p14:tracePt t="77114" x="8912225" y="3241675"/>
          <p14:tracePt t="77130" x="8874125" y="3290888"/>
          <p14:tracePt t="77147" x="8850313" y="3341688"/>
          <p14:tracePt t="77164" x="8812213" y="3390900"/>
          <p14:tracePt t="77181" x="8763000" y="3467100"/>
          <p14:tracePt t="77199" x="8724900" y="3516313"/>
          <p14:tracePt t="77202" x="8686800" y="3567113"/>
          <p14:tracePt t="77215" x="8661400" y="3603625"/>
          <p14:tracePt t="77218" x="8650288" y="3629025"/>
          <p14:tracePt t="77231" x="8624888" y="3667125"/>
          <p14:tracePt t="77234" x="8586788" y="3692525"/>
          <p14:tracePt t="77249" x="8548688" y="3741738"/>
          <p14:tracePt t="77266" x="8512175" y="3779838"/>
          <p14:tracePt t="77281" x="8499475" y="3792538"/>
          <p14:tracePt t="77298" x="8474075" y="3829050"/>
          <p14:tracePt t="77315" x="8448675" y="3867150"/>
          <p14:tracePt t="77331" x="8435975" y="3905250"/>
          <p14:tracePt t="77348" x="8412163" y="3929063"/>
          <p14:tracePt t="77365" x="8374063" y="3992563"/>
          <p14:tracePt t="77381" x="8335963" y="4041775"/>
          <p14:tracePt t="77398" x="8299450" y="4105275"/>
          <p14:tracePt t="77401" x="8274050" y="4129088"/>
          <p14:tracePt t="77416" x="8261350" y="4154488"/>
          <p14:tracePt t="77418" x="8248650" y="4179888"/>
          <p14:tracePt t="77431" x="8235950" y="4192588"/>
          <p14:tracePt t="77433" x="8235950" y="4205288"/>
          <p14:tracePt t="77448" x="8235950" y="4217988"/>
          <p14:tracePt t="77465" x="8223250" y="4217988"/>
          <p14:tracePt t="78017" x="8223250" y="4230688"/>
          <p14:tracePt t="78025" x="8223250" y="4241800"/>
          <p14:tracePt t="78033" x="8223250" y="4254500"/>
          <p14:tracePt t="78050" x="8223250" y="4279900"/>
          <p14:tracePt t="78067" x="8223250" y="4318000"/>
          <p14:tracePt t="78082" x="8223250" y="4330700"/>
          <p14:tracePt t="78100" x="8223250" y="4354513"/>
          <p14:tracePt t="78116" x="8212138" y="4379913"/>
          <p14:tracePt t="78135" x="8212138" y="4392613"/>
          <p14:tracePt t="78154" x="8212138" y="4405313"/>
          <p14:tracePt t="78170" x="8212138" y="4418013"/>
          <p14:tracePt t="78185" x="8212138" y="4443413"/>
          <p14:tracePt t="78201" x="8212138" y="4454525"/>
          <p14:tracePt t="78217" x="8212138" y="4479925"/>
          <p14:tracePt t="78234" x="8212138" y="4492625"/>
          <p14:tracePt t="78250" x="8199438" y="4505325"/>
          <p14:tracePt t="78267" x="8199438" y="4518025"/>
          <p14:tracePt t="78338" x="8186738" y="4518025"/>
          <p14:tracePt t="78345" x="8174038" y="4518025"/>
          <p14:tracePt t="78354" x="8161338" y="4518025"/>
          <p14:tracePt t="78368" x="8123238" y="4518025"/>
          <p14:tracePt t="78370" x="8074025" y="4492625"/>
          <p14:tracePt t="78386" x="7923213" y="4467225"/>
          <p14:tracePt t="78401" x="7697788" y="4392613"/>
          <p14:tracePt t="78418" x="7423150" y="4318000"/>
          <p14:tracePt t="78435" x="7197725" y="4267200"/>
          <p14:tracePt t="78451" x="7072313" y="4241800"/>
          <p14:tracePt t="78468" x="7046913" y="4241800"/>
          <p14:tracePt t="78484" x="7021513" y="4241800"/>
          <p14:tracePt t="78501" x="7010400" y="4241800"/>
          <p14:tracePt t="78518" x="6997700" y="4241800"/>
          <p14:tracePt t="78521" x="6985000" y="4241800"/>
          <p14:tracePt t="78535" x="6972300" y="4241800"/>
          <p14:tracePt t="78552" x="6959600" y="4241800"/>
          <p14:tracePt t="78554" x="6934200" y="4241800"/>
          <p14:tracePt t="78569" x="6910388" y="4241800"/>
          <p14:tracePt t="78586" x="6872288" y="4241800"/>
          <p14:tracePt t="78601" x="6846888" y="4241800"/>
          <p14:tracePt t="78619" x="6808788" y="4241800"/>
          <p14:tracePt t="78635" x="6784975" y="4241800"/>
          <p14:tracePt t="78651" x="6746875" y="4241800"/>
          <p14:tracePt t="78668" x="6734175" y="4241800"/>
          <p14:tracePt t="78685" x="6684963" y="4241800"/>
          <p14:tracePt t="78701" x="6646863" y="4241800"/>
          <p14:tracePt t="78718" x="6596063" y="4254500"/>
          <p14:tracePt t="78721" x="6572250" y="4254500"/>
          <p14:tracePt t="78736" x="6521450" y="4267200"/>
          <p14:tracePt t="78738" x="6483350" y="4267200"/>
          <p14:tracePt t="78752" x="6434138" y="4267200"/>
          <p14:tracePt t="78755" x="6383338" y="4279900"/>
          <p14:tracePt t="78769" x="6270625" y="4305300"/>
          <p14:tracePt t="78786" x="6146800" y="4330700"/>
          <p14:tracePt t="78802" x="6057900" y="4341813"/>
          <p14:tracePt t="78820" x="6008688" y="4354513"/>
          <p14:tracePt t="78836" x="5983288" y="4367213"/>
          <p14:tracePt t="78852" x="5945188" y="4379913"/>
          <p14:tracePt t="78868" x="5932488" y="4379913"/>
          <p14:tracePt t="78886" x="5895975" y="4392613"/>
          <p14:tracePt t="78903" x="5883275" y="4392613"/>
          <p14:tracePt t="78906" x="5883275" y="4405313"/>
          <p14:tracePt t="78920" x="5870575" y="4405313"/>
          <p14:tracePt t="78937" x="5857875" y="4405313"/>
          <p14:tracePt t="78939" x="5845175" y="4405313"/>
          <p14:tracePt t="78954" x="5845175" y="4418013"/>
          <p14:tracePt t="78969" x="5832475" y="4418013"/>
          <p14:tracePt t="79017" x="5832475" y="4430713"/>
          <p14:tracePt t="79034" x="5832475" y="4443413"/>
          <p14:tracePt t="79050" x="5832475" y="4454525"/>
          <p14:tracePt t="79066" x="5832475" y="4467225"/>
          <p14:tracePt t="79074" x="5832475" y="4479925"/>
          <p14:tracePt t="79086" x="5845175" y="4479925"/>
          <p14:tracePt t="79089" x="5870575" y="4479925"/>
          <p14:tracePt t="79103" x="5895975" y="4492625"/>
          <p14:tracePt t="79106" x="5921375" y="4492625"/>
          <p14:tracePt t="79120" x="5945188" y="4492625"/>
          <p14:tracePt t="79122" x="5970588" y="4505325"/>
          <p14:tracePt t="79137" x="6021388" y="4505325"/>
          <p14:tracePt t="79153" x="6070600" y="4505325"/>
          <p14:tracePt t="79169" x="6146800" y="4518025"/>
          <p14:tracePt t="79186" x="6221413" y="4530725"/>
          <p14:tracePt t="79203" x="6283325" y="4530725"/>
          <p14:tracePt t="79219" x="6346825" y="4554538"/>
          <p14:tracePt t="79236" x="6408738" y="4554538"/>
          <p14:tracePt t="79253" x="6459538" y="4554538"/>
          <p14:tracePt t="79270" x="6508750" y="4554538"/>
          <p14:tracePt t="79287" x="6559550" y="4554538"/>
          <p14:tracePt t="79290" x="6596063" y="4554538"/>
          <p14:tracePt t="79303" x="6621463" y="4567238"/>
          <p14:tracePt t="79305" x="6646863" y="4567238"/>
          <p14:tracePt t="79320" x="6672263" y="4567238"/>
          <p14:tracePt t="79322" x="6696075" y="4567238"/>
          <p14:tracePt t="79337" x="6759575" y="4579938"/>
          <p14:tracePt t="79353" x="6784975" y="4579938"/>
          <p14:tracePt t="79370" x="6846888" y="4592638"/>
          <p14:tracePt t="79388" x="6884988" y="4605338"/>
          <p14:tracePt t="79403" x="6921500" y="4605338"/>
          <p14:tracePt t="79420" x="6985000" y="4618038"/>
          <p14:tracePt t="79437" x="7010400" y="4618038"/>
          <p14:tracePt t="79455" x="7034213" y="4618038"/>
          <p14:tracePt t="79458" x="7046913" y="4618038"/>
          <p14:tracePt t="79474" x="7059613" y="4618038"/>
          <p14:tracePt t="79487" x="7072313" y="4618038"/>
          <p14:tracePt t="79505" x="7085013" y="4618038"/>
          <p14:tracePt t="79529" x="7097713" y="4618038"/>
          <p14:tracePt t="79553" x="7110413" y="4618038"/>
          <p14:tracePt t="79570" x="7123113" y="4618038"/>
          <p14:tracePt t="79593" x="7134225" y="4618038"/>
          <p14:tracePt t="79618" x="7146925" y="4618038"/>
          <p14:tracePt t="79635" x="7159625" y="4618038"/>
          <p14:tracePt t="79642" x="7172325" y="4618038"/>
          <p14:tracePt t="79658" x="7185025" y="4618038"/>
          <p14:tracePt t="79681" x="7197725" y="4618038"/>
          <p14:tracePt t="79689" x="7223125" y="4618038"/>
          <p14:tracePt t="79705" x="7246938" y="4618038"/>
          <p14:tracePt t="79721" x="7259638" y="4618038"/>
          <p14:tracePt t="79739" x="7272338" y="4618038"/>
          <p14:tracePt t="79755" x="7297738" y="4618038"/>
          <p14:tracePt t="79778" x="7310438" y="4618038"/>
          <p14:tracePt t="80025" x="7310438" y="4630738"/>
          <p14:tracePt t="80041" x="7310438" y="4643438"/>
          <p14:tracePt t="80050" x="7310438" y="4656138"/>
          <p14:tracePt t="80060" x="7323138" y="4679950"/>
          <p14:tracePt t="80073" x="7348538" y="4743450"/>
          <p14:tracePt t="80090" x="7348538" y="4779963"/>
          <p14:tracePt t="80092" x="7359650" y="4818063"/>
          <p14:tracePt t="80107" x="7372350" y="4892675"/>
          <p14:tracePt t="80123" x="7372350" y="4930775"/>
          <p14:tracePt t="80126" x="7372350" y="4956175"/>
          <p14:tracePt t="80140" x="7372350" y="4981575"/>
          <p14:tracePt t="80281" x="7372350" y="4992688"/>
          <p14:tracePt t="80313" x="7372350" y="5005388"/>
          <p14:tracePt t="80337" x="7372350" y="5018088"/>
          <p14:tracePt t="80345" x="7372350" y="5030788"/>
          <p14:tracePt t="80378" x="7372350" y="5043488"/>
          <p14:tracePt t="80402" x="7372350" y="5056188"/>
          <p14:tracePt t="80418" x="7372350" y="5081588"/>
          <p14:tracePt t="80425" x="7372350" y="5092700"/>
          <p14:tracePt t="80440" x="7372350" y="5105400"/>
          <p14:tracePt t="80443" x="7372350" y="5118100"/>
          <p14:tracePt t="80457" x="7372350" y="5156200"/>
          <p14:tracePt t="80473" x="7372350" y="5205413"/>
          <p14:tracePt t="80489" x="7372350" y="5243513"/>
          <p14:tracePt t="80513" x="7372350" y="5256213"/>
          <p14:tracePt t="80522" x="7372350" y="5268913"/>
          <p14:tracePt t="80770" x="7372350" y="5256213"/>
          <p14:tracePt t="80777" x="7385050" y="5230813"/>
          <p14:tracePt t="80790" x="7397750" y="5205413"/>
          <p14:tracePt t="80793" x="7435850" y="5168900"/>
          <p14:tracePt t="80807" x="7472363" y="5130800"/>
          <p14:tracePt t="80810" x="7523163" y="5105400"/>
          <p14:tracePt t="80825" x="7597775" y="5043488"/>
          <p14:tracePt t="80841" x="7685088" y="5005388"/>
          <p14:tracePt t="80857" x="7773988" y="4956175"/>
          <p14:tracePt t="80874" x="7848600" y="4918075"/>
          <p14:tracePt t="80891" x="7923213" y="4879975"/>
          <p14:tracePt t="80898" x="7948613" y="4868863"/>
          <p14:tracePt t="80906" x="7974013" y="4868863"/>
          <p14:tracePt t="80924" x="7986713" y="4856163"/>
          <p14:tracePt t="80942" x="7999413" y="4843463"/>
          <p14:tracePt t="80958" x="8010525" y="4843463"/>
          <p14:tracePt t="80974" x="8010525" y="4830763"/>
          <p14:tracePt t="80977" x="8023225" y="4818063"/>
          <p14:tracePt t="80991" x="8023225" y="4805363"/>
          <p14:tracePt t="80994" x="8023225" y="4792663"/>
          <p14:tracePt t="81008" x="8035925" y="4768850"/>
          <p14:tracePt t="81011" x="8048625" y="4730750"/>
          <p14:tracePt t="81025" x="8061325" y="4705350"/>
          <p14:tracePt t="81041" x="8074025" y="4656138"/>
          <p14:tracePt t="81058" x="8099425" y="4592638"/>
          <p14:tracePt t="81075" x="8110538" y="4530725"/>
          <p14:tracePt t="81091" x="8110538" y="4479925"/>
          <p14:tracePt t="81108" x="8135938" y="4443413"/>
          <p14:tracePt t="81125" x="8135938" y="4418013"/>
          <p14:tracePt t="81142" x="8135938" y="4405313"/>
          <p14:tracePt t="81146" x="8135938" y="4379913"/>
          <p14:tracePt t="81162" x="8135938" y="4367213"/>
          <p14:tracePt t="81201" x="8135938" y="4354513"/>
          <p14:tracePt t="81217" x="8135938" y="4341813"/>
          <p14:tracePt t="81225" x="8148638" y="4341813"/>
          <p14:tracePt t="81249" x="8148638" y="4330700"/>
          <p14:tracePt t="81259" x="8148638" y="4318000"/>
          <p14:tracePt t="81306" x="8161338" y="4318000"/>
          <p14:tracePt t="81313" x="8174038" y="4318000"/>
          <p14:tracePt t="81325" x="8199438" y="4318000"/>
          <p14:tracePt t="81342" x="8235950" y="4318000"/>
          <p14:tracePt t="81346" x="8248650" y="4318000"/>
          <p14:tracePt t="81359" x="8261350" y="4318000"/>
          <p14:tracePt t="81361" x="8299450" y="4318000"/>
          <p14:tracePt t="81376" x="8324850" y="4318000"/>
          <p14:tracePt t="81378" x="8348663" y="4318000"/>
          <p14:tracePt t="81392" x="8374063" y="4305300"/>
          <p14:tracePt t="81394" x="8399463" y="4305300"/>
          <p14:tracePt t="81409" x="8461375" y="4305300"/>
          <p14:tracePt t="81425" x="8537575" y="4279900"/>
          <p14:tracePt t="81442" x="8586788" y="4279900"/>
          <p14:tracePt t="81459" x="8624888" y="4279900"/>
          <p14:tracePt t="81476" x="8650288" y="4279900"/>
          <p14:tracePt t="81492" x="8661400" y="4279900"/>
          <p14:tracePt t="81509" x="8686800" y="4279900"/>
          <p14:tracePt t="81526" x="8699500" y="4279900"/>
          <p14:tracePt t="81529" x="8712200" y="4279900"/>
          <p14:tracePt t="81543" x="8712200" y="4267200"/>
          <p14:tracePt t="81545" x="8724900" y="4267200"/>
          <p14:tracePt t="81559" x="8737600" y="4267200"/>
          <p14:tracePt t="81576" x="8750300" y="4267200"/>
          <p14:tracePt t="81593" x="8763000" y="4267200"/>
          <p14:tracePt t="81609" x="8763000" y="4254500"/>
          <p14:tracePt t="81626" x="8786813" y="4254500"/>
          <p14:tracePt t="81722" x="8799513" y="4254500"/>
          <p14:tracePt t="81848" x="8812213" y="4254500"/>
          <p14:tracePt t="81872" x="8824913" y="4254500"/>
          <p14:tracePt t="81888" x="8837613" y="4254500"/>
          <p14:tracePt t="81904" x="8850313" y="4254500"/>
          <p14:tracePt t="81920" x="8863013" y="4254500"/>
          <p14:tracePt t="81936" x="8874125" y="4254500"/>
          <p14:tracePt t="81945" x="8886825" y="4254500"/>
          <p14:tracePt t="81958" x="8899525" y="4254500"/>
          <p14:tracePt t="81976" x="8912225" y="4254500"/>
          <p14:tracePt t="81994" x="8924925" y="4254500"/>
          <p14:tracePt t="82010" x="8937625" y="4254500"/>
          <p14:tracePt t="82027" x="8950325" y="4254500"/>
          <p14:tracePt t="82043" x="8975725" y="4254500"/>
          <p14:tracePt t="82060" x="8999538" y="4254500"/>
          <p14:tracePt t="82077" x="9024938" y="4254500"/>
          <p14:tracePt t="82095" x="9075738" y="4254500"/>
          <p14:tracePt t="82098" x="9088438" y="4254500"/>
          <p14:tracePt t="82111" x="9099550" y="4254500"/>
          <p14:tracePt t="82114" x="9124950" y="4254500"/>
          <p14:tracePt t="82128" x="9137650" y="4254500"/>
          <p14:tracePt t="82130" x="9150350" y="4254500"/>
          <p14:tracePt t="82145" x="9188450" y="4254500"/>
          <p14:tracePt t="82161" x="9212263" y="4241800"/>
          <p14:tracePt t="82178" x="9224963" y="4241800"/>
          <p14:tracePt t="82194" x="9237663" y="4241800"/>
          <p14:tracePt t="83762" x="9237663" y="4230688"/>
          <p14:tracePt t="83769" x="9237663" y="4205288"/>
          <p14:tracePt t="83781" x="9237663" y="4179888"/>
          <p14:tracePt t="83798" x="9237663" y="4167188"/>
          <p14:tracePt t="83834" x="9237663" y="4154488"/>
          <p14:tracePt t="83841" x="9237663" y="4141788"/>
          <p14:tracePt t="83857" x="9237663" y="4117975"/>
          <p14:tracePt t="83865" x="9224963" y="4092575"/>
          <p14:tracePt t="83884" x="9212263" y="4017963"/>
          <p14:tracePt t="83900" x="9163050" y="3941763"/>
          <p14:tracePt t="83915" x="9124950" y="3854450"/>
          <p14:tracePt t="83932" x="9088438" y="3779838"/>
          <p14:tracePt t="83948" x="9037638" y="3692525"/>
          <p14:tracePt t="83965" x="9012238" y="3641725"/>
          <p14:tracePt t="83983" x="8986838" y="3590925"/>
          <p14:tracePt t="83986" x="8975725" y="3579813"/>
          <p14:tracePt t="83999" x="8975725" y="3554413"/>
          <p14:tracePt t="84001" x="8963025" y="3541713"/>
          <p14:tracePt t="84016" x="8950325" y="3529013"/>
          <p14:tracePt t="84033" x="8937625" y="3516313"/>
          <p14:tracePt t="84049" x="8937625" y="3490913"/>
          <p14:tracePt t="84066" x="8924925" y="3479800"/>
          <p14:tracePt t="84082" x="8899525" y="3479800"/>
          <p14:tracePt t="84099" x="8886825" y="3467100"/>
          <p14:tracePt t="84116" x="8874125" y="3467100"/>
          <p14:tracePt t="84132" x="8863013" y="3467100"/>
          <p14:tracePt t="84149" x="8850313" y="3441700"/>
          <p14:tracePt t="84167" x="8837613" y="3441700"/>
          <p14:tracePt t="84169" x="8824913" y="3441700"/>
          <p14:tracePt t="84183" x="8812213" y="3441700"/>
          <p14:tracePt t="84200" x="8799513" y="3441700"/>
          <p14:tracePt t="84217" x="8786813" y="3429000"/>
          <p14:tracePt t="84241" x="8774113" y="3429000"/>
          <p14:tracePt t="84417" x="8763000" y="3429000"/>
          <p14:tracePt t="84425" x="8750300" y="3403600"/>
          <p14:tracePt t="84433" x="8724900" y="3390900"/>
          <p14:tracePt t="84450" x="8699500" y="3328988"/>
          <p14:tracePt t="84467" x="8661400" y="3303588"/>
          <p14:tracePt t="84483" x="8624888" y="3267075"/>
          <p14:tracePt t="84500" x="8586788" y="3228975"/>
          <p14:tracePt t="84517" x="8548688" y="3190875"/>
          <p14:tracePt t="84534" x="8461375" y="3154363"/>
          <p14:tracePt t="84538" x="8424863" y="3116263"/>
          <p14:tracePt t="84551" x="8374063" y="3090863"/>
          <p14:tracePt t="84553" x="8324850" y="3065463"/>
          <p14:tracePt t="84567" x="8261350" y="3041650"/>
          <p14:tracePt t="84570" x="8223250" y="3003550"/>
          <p14:tracePt t="84585" x="8135938" y="2952750"/>
          <p14:tracePt t="84601" x="8074025" y="2903538"/>
          <p14:tracePt t="84618" x="8023225" y="2852738"/>
          <p14:tracePt t="84634" x="7935913" y="2790825"/>
          <p14:tracePt t="84651" x="7848600" y="2728913"/>
          <p14:tracePt t="84668" x="7723188" y="2678113"/>
          <p14:tracePt t="84684" x="7561263" y="2640013"/>
          <p14:tracePt t="84701" x="7397750" y="2590800"/>
          <p14:tracePt t="84717" x="7259638" y="2565400"/>
          <p14:tracePt t="84735" x="7146925" y="2540000"/>
          <p14:tracePt t="84738" x="7085013" y="2527300"/>
          <p14:tracePt t="84751" x="7010400" y="2516188"/>
          <p14:tracePt t="84754" x="6959600" y="2503488"/>
          <p14:tracePt t="84767" x="6897688" y="2503488"/>
          <p14:tracePt t="84769" x="6859588" y="2503488"/>
          <p14:tracePt t="84785" x="6808788" y="2490788"/>
          <p14:tracePt t="84801" x="6759575" y="2490788"/>
          <p14:tracePt t="84818" x="6708775" y="2490788"/>
          <p14:tracePt t="84835" x="6672263" y="2490788"/>
          <p14:tracePt t="84851" x="6634163" y="2490788"/>
          <p14:tracePt t="84867" x="6608763" y="2490788"/>
          <p14:tracePt t="84885" x="6596063" y="2490788"/>
          <p14:tracePt t="84901" x="6584950" y="2490788"/>
          <p14:tracePt t="84918" x="6584950" y="2503488"/>
          <p14:tracePt t="84936" x="6572250" y="2516188"/>
          <p14:tracePt t="84938" x="6559550" y="2516188"/>
          <p14:tracePt t="84953" x="6559550" y="2527300"/>
          <p14:tracePt t="84955" x="6546850" y="2527300"/>
          <p14:tracePt t="84970" x="6521450" y="2552700"/>
          <p14:tracePt t="84986" x="6508750" y="2565400"/>
          <p14:tracePt t="85003" x="6496050" y="2565400"/>
          <p14:tracePt t="85020" x="6483350" y="2565400"/>
          <p14:tracePt t="85035" x="6472238" y="2578100"/>
          <p14:tracePt t="85067" x="6459538" y="2578100"/>
          <p14:tracePt t="85393" x="6459538" y="2590800"/>
          <p14:tracePt t="85402" x="6446838" y="2590800"/>
          <p14:tracePt t="85410" x="6434138" y="2603500"/>
          <p14:tracePt t="85425" x="6421438" y="2616200"/>
          <p14:tracePt t="85435" x="6421438" y="2627313"/>
          <p14:tracePt t="85452" x="6383338" y="2640013"/>
          <p14:tracePt t="85469" x="6346825" y="2665413"/>
          <p14:tracePt t="85486" x="6308725" y="2690813"/>
          <p14:tracePt t="85489" x="6296025" y="2703513"/>
          <p14:tracePt t="85503" x="6283325" y="2716213"/>
          <p14:tracePt t="85506" x="6246813" y="2728913"/>
          <p14:tracePt t="85520" x="6234113" y="2752725"/>
          <p14:tracePt t="85522" x="6221413" y="2765425"/>
          <p14:tracePt t="85537" x="6157913" y="2790825"/>
          <p14:tracePt t="85553" x="6108700" y="2816225"/>
          <p14:tracePt t="85569" x="6021388" y="2840038"/>
          <p14:tracePt t="85587" x="5945188" y="2878138"/>
          <p14:tracePt t="85603" x="5870575" y="2903538"/>
          <p14:tracePt t="85619" x="5783263" y="2928938"/>
          <p14:tracePt t="85636" x="5708650" y="2941638"/>
          <p14:tracePt t="85653" x="5632450" y="2990850"/>
          <p14:tracePt t="85669" x="5545138" y="3003550"/>
          <p14:tracePt t="85686" x="5483225" y="3016250"/>
          <p14:tracePt t="85689" x="5457825" y="3016250"/>
          <p14:tracePt t="85704" x="5432425" y="3028950"/>
          <p14:tracePt t="85706" x="5419725" y="3028950"/>
          <p14:tracePt t="85721" x="5407025" y="3028950"/>
          <p14:tracePt t="85745" x="5394325" y="3028950"/>
          <p14:tracePt t="86401" x="5445125" y="3028950"/>
          <p14:tracePt t="86410" x="5532438" y="3028950"/>
          <p14:tracePt t="86422" x="5619750" y="3028950"/>
          <p14:tracePt t="86425" x="5708650" y="3016250"/>
          <p14:tracePt t="86439" x="5770563" y="3003550"/>
          <p14:tracePt t="86441" x="5832475" y="3003550"/>
          <p14:tracePt t="86456" x="5870575" y="2990850"/>
          <p14:tracePt t="86459" x="5883275" y="2978150"/>
          <p14:tracePt t="86473" x="5895975" y="2978150"/>
          <p14:tracePt t="86577" x="5857875" y="2978150"/>
          <p14:tracePt t="86585" x="5821363" y="2978150"/>
          <p14:tracePt t="86594" x="5795963" y="2990850"/>
          <p14:tracePt t="86605" x="5770563" y="3003550"/>
          <p14:tracePt t="86622" x="5757863" y="3003550"/>
          <p14:tracePt t="86625" x="5745163" y="3016250"/>
          <p14:tracePt t="86720" x="5783263" y="3016250"/>
          <p14:tracePt t="86728" x="5821363" y="3028950"/>
          <p14:tracePt t="86736" x="5870575" y="3041650"/>
          <p14:tracePt t="86754" x="5957888" y="3041650"/>
          <p14:tracePt t="86771" x="6034088" y="3041650"/>
          <p14:tracePt t="86787" x="6083300" y="3041650"/>
          <p14:tracePt t="86804" x="6096000" y="3041650"/>
          <p14:tracePt t="87290" x="6083300" y="3041650"/>
          <p14:tracePt t="87297" x="6057900" y="3041650"/>
          <p14:tracePt t="87308" x="6021388" y="3041650"/>
          <p14:tracePt t="87324" x="5957888" y="3041650"/>
          <p14:tracePt t="87341" x="5908675" y="3054350"/>
          <p14:tracePt t="87357" x="5870575" y="3054350"/>
          <p14:tracePt t="87374" x="5832475" y="3054350"/>
          <p14:tracePt t="87377" x="5821363" y="3065463"/>
          <p14:tracePt t="87401" x="5808663" y="3065463"/>
          <p14:tracePt t="87409" x="5795963" y="3065463"/>
          <p14:tracePt t="87465" x="5808663" y="3065463"/>
          <p14:tracePt t="87474" x="5821363" y="3065463"/>
          <p14:tracePt t="87482" x="5857875" y="3065463"/>
          <p14:tracePt t="87491" x="5895975" y="3065463"/>
          <p14:tracePt t="87508" x="5995988" y="3054350"/>
          <p14:tracePt t="87525" x="6196013" y="2978150"/>
          <p14:tracePt t="87541" x="6396038" y="2928938"/>
          <p14:tracePt t="87546" x="6521450" y="2890838"/>
          <p14:tracePt t="87559" x="6608763" y="2865438"/>
          <p14:tracePt t="87562" x="6696075" y="2828925"/>
          <p14:tracePt t="87575" x="6784975" y="2790825"/>
          <p14:tracePt t="87578" x="6846888" y="2765425"/>
          <p14:tracePt t="87592" x="6884988" y="2765425"/>
          <p14:tracePt t="87595" x="6910388" y="2752725"/>
          <p14:tracePt t="87609" x="6946900" y="2740025"/>
          <p14:tracePt t="87625" x="6946900" y="2728913"/>
          <p14:tracePt t="87665" x="6946900" y="2716213"/>
          <p14:tracePt t="87675" x="6946900" y="2703513"/>
          <p14:tracePt t="87683" x="6921500" y="2703513"/>
          <p14:tracePt t="87691" x="6897688" y="2690813"/>
          <p14:tracePt t="87708" x="6821488" y="2678113"/>
          <p14:tracePt t="87725" x="6746875" y="2678113"/>
          <p14:tracePt t="87742" x="6672263" y="2678113"/>
          <p14:tracePt t="87745" x="6646863" y="2678113"/>
          <p14:tracePt t="87759" x="6621463" y="2678113"/>
          <p14:tracePt t="88041" x="6608763" y="2665413"/>
          <p14:tracePt t="88050" x="6596063" y="2640013"/>
          <p14:tracePt t="88058" x="6572250" y="2627313"/>
          <p14:tracePt t="88076" x="6521450" y="2590800"/>
          <p14:tracePt t="88093" x="6472238" y="2590800"/>
          <p14:tracePt t="88109" x="6434138" y="2578100"/>
          <p14:tracePt t="88126" x="6370638" y="2578100"/>
          <p14:tracePt t="88130" x="6346825" y="2578100"/>
          <p14:tracePt t="88143" x="6308725" y="2578100"/>
          <p14:tracePt t="88147" x="6296025" y="2578100"/>
          <p14:tracePt t="88160" x="6259513" y="2578100"/>
          <p14:tracePt t="88178" x="6234113" y="2578100"/>
          <p14:tracePt t="88194" x="6208713" y="2578100"/>
          <p14:tracePt t="88210" x="6183313" y="2578100"/>
          <p14:tracePt t="88233" x="6170613" y="2578100"/>
          <p14:tracePt t="88393" x="6183313" y="2578100"/>
          <p14:tracePt t="88401" x="6208713" y="2578100"/>
          <p14:tracePt t="88410" x="6259513" y="2565400"/>
          <p14:tracePt t="88427" x="6334125" y="2527300"/>
          <p14:tracePt t="88443" x="6383338" y="2478088"/>
          <p14:tracePt t="88460" x="6434138" y="2390775"/>
          <p14:tracePt t="88477" x="6472238" y="2314575"/>
          <p14:tracePt t="88495" x="6483350" y="2252663"/>
          <p14:tracePt t="88498" x="6483350" y="2214563"/>
          <p14:tracePt t="88511" x="6483350" y="2190750"/>
          <p14:tracePt t="88513" x="6483350" y="2165350"/>
          <p14:tracePt t="88527" x="6483350" y="2139950"/>
          <p14:tracePt t="88530" x="6483350" y="2114550"/>
          <p14:tracePt t="88545" x="6483350" y="2052638"/>
          <p14:tracePt t="88561" x="6459538" y="2001838"/>
          <p14:tracePt t="88578" x="6396038" y="1927225"/>
          <p14:tracePt t="88594" x="6296025" y="1865313"/>
          <p14:tracePt t="88611" x="6183313" y="1814513"/>
          <p14:tracePt t="88627" x="6045200" y="1776413"/>
          <p14:tracePt t="88644" x="5970588" y="1752600"/>
          <p14:tracePt t="88661" x="5908675" y="1739900"/>
          <p14:tracePt t="88678" x="5857875" y="1739900"/>
          <p14:tracePt t="88695" x="5832475" y="1739900"/>
          <p14:tracePt t="88698" x="5821363" y="1739900"/>
          <p14:tracePt t="88711" x="5808663" y="1739900"/>
          <p14:tracePt t="88728" x="5783263" y="1739900"/>
          <p14:tracePt t="88746" x="5757863" y="1739900"/>
          <p14:tracePt t="88761" x="5708650" y="1752600"/>
          <p14:tracePt t="88778" x="5670550" y="1789113"/>
          <p14:tracePt t="88795" x="5632450" y="1827213"/>
          <p14:tracePt t="88811" x="5607050" y="1876425"/>
          <p14:tracePt t="88827" x="5570538" y="1901825"/>
          <p14:tracePt t="88844" x="5557838" y="1939925"/>
          <p14:tracePt t="88861" x="5545138" y="1965325"/>
          <p14:tracePt t="88865" x="5532438" y="1978025"/>
          <p14:tracePt t="88878" x="5532438" y="2001838"/>
          <p14:tracePt t="88881" x="5532438" y="2014538"/>
          <p14:tracePt t="88895" x="5532438" y="2027238"/>
          <p14:tracePt t="88897" x="5519738" y="2052638"/>
          <p14:tracePt t="88913" x="5519738" y="2114550"/>
          <p14:tracePt t="88930" x="5519738" y="2190750"/>
          <p14:tracePt t="88945" x="5507038" y="2252663"/>
          <p14:tracePt t="88962" x="5495925" y="2314575"/>
          <p14:tracePt t="88978" x="5495925" y="2414588"/>
          <p14:tracePt t="88995" x="5495925" y="2503488"/>
          <p14:tracePt t="89011" x="5495925" y="2590800"/>
          <p14:tracePt t="89028" x="5519738" y="2678113"/>
          <p14:tracePt t="89046" x="5532438" y="2728913"/>
          <p14:tracePt t="89049" x="5557838" y="2765425"/>
          <p14:tracePt t="89062" x="5557838" y="2790825"/>
          <p14:tracePt t="89065" x="5570538" y="2828925"/>
          <p14:tracePt t="89079" x="5595938" y="2865438"/>
          <p14:tracePt t="89081" x="5607050" y="2903538"/>
          <p14:tracePt t="89096" x="5632450" y="2941638"/>
          <p14:tracePt t="89098" x="5657850" y="2978150"/>
          <p14:tracePt t="89113" x="5708650" y="3028950"/>
          <p14:tracePt t="89129" x="5770563" y="3078163"/>
          <p14:tracePt t="89145" x="5795963" y="3103563"/>
          <p14:tracePt t="89162" x="5857875" y="3128963"/>
          <p14:tracePt t="89179" x="5921375" y="3128963"/>
          <p14:tracePt t="89195" x="6008688" y="3128963"/>
          <p14:tracePt t="89212" x="6108700" y="3128963"/>
          <p14:tracePt t="89229" x="6246813" y="3128963"/>
          <p14:tracePt t="89245" x="6359525" y="3078163"/>
          <p14:tracePt t="89263" x="6459538" y="3003550"/>
          <p14:tracePt t="89266" x="6496050" y="2941638"/>
          <p14:tracePt t="89279" x="6521450" y="2890838"/>
          <p14:tracePt t="89282" x="6546850" y="2840038"/>
          <p14:tracePt t="89296" x="6572250" y="2728913"/>
          <p14:tracePt t="89313" x="6584950" y="2640013"/>
          <p14:tracePt t="89329" x="6596063" y="2565400"/>
          <p14:tracePt t="89346" x="6596063" y="2503488"/>
          <p14:tracePt t="89363" x="6596063" y="2439988"/>
          <p14:tracePt t="89380" x="6584950" y="2390775"/>
          <p14:tracePt t="89396" x="6546850" y="2352675"/>
          <p14:tracePt t="89413" x="6496050" y="2314575"/>
          <p14:tracePt t="89430" x="6459538" y="2303463"/>
          <p14:tracePt t="89433" x="6446838" y="2290763"/>
          <p14:tracePt t="89446" x="6408738" y="2278063"/>
          <p14:tracePt t="89449" x="6396038" y="2278063"/>
          <p14:tracePt t="89464" x="6383338" y="2278063"/>
          <p14:tracePt t="89466" x="6370638" y="2278063"/>
          <p14:tracePt t="89480" x="6321425" y="2278063"/>
          <p14:tracePt t="89498" x="6259513" y="2278063"/>
          <p14:tracePt t="89514" x="6208713" y="2327275"/>
          <p14:tracePt t="89530" x="6170613" y="2365375"/>
          <p14:tracePt t="89546" x="6146800" y="2452688"/>
          <p14:tracePt t="89563" x="6134100" y="2503488"/>
          <p14:tracePt t="89579" x="6121400" y="2565400"/>
          <p14:tracePt t="89597" x="6121400" y="2616200"/>
          <p14:tracePt t="89613" x="6121400" y="2678113"/>
          <p14:tracePt t="89630" x="6134100" y="2703513"/>
          <p14:tracePt t="89633" x="6134100" y="2740025"/>
          <p14:tracePt t="89647" x="6157913" y="2752725"/>
          <p14:tracePt t="89650" x="6183313" y="2765425"/>
          <p14:tracePt t="89664" x="6208713" y="2778125"/>
          <p14:tracePt t="89666" x="6234113" y="2803525"/>
          <p14:tracePt t="89681" x="6308725" y="2816225"/>
          <p14:tracePt t="89697" x="6396038" y="2816225"/>
          <p14:tracePt t="89714" x="6459538" y="2828925"/>
          <p14:tracePt t="89731" x="6508750" y="2828925"/>
          <p14:tracePt t="89747" x="6559550" y="2828925"/>
          <p14:tracePt t="89764" x="6596063" y="2816225"/>
          <p14:tracePt t="89780" x="6634163" y="2803525"/>
          <p14:tracePt t="89797" x="6672263" y="2765425"/>
          <p14:tracePt t="89815" x="6684963" y="2728913"/>
          <p14:tracePt t="89818" x="6696075" y="2703513"/>
          <p14:tracePt t="89831" x="6708775" y="2678113"/>
          <p14:tracePt t="89833" x="6708775" y="2652713"/>
          <p14:tracePt t="89848" x="6721475" y="2640013"/>
          <p14:tracePt t="89851" x="6734175" y="2627313"/>
          <p14:tracePt t="89866" x="6734175" y="2590800"/>
          <p14:tracePt t="89881" x="6746875" y="2540000"/>
          <p14:tracePt t="89898" x="6746875" y="2490788"/>
          <p14:tracePt t="89914" x="6746875" y="2452688"/>
          <p14:tracePt t="89931" x="6746875" y="2414588"/>
          <p14:tracePt t="89948" x="6746875" y="2390775"/>
          <p14:tracePt t="89964" x="6746875" y="2365375"/>
          <p14:tracePt t="90041" x="6746875" y="2352675"/>
          <p14:tracePt t="90067" x="6734175" y="2352675"/>
          <p14:tracePt t="90074" x="6734175" y="2339975"/>
          <p14:tracePt t="90083" x="6721475" y="2339975"/>
          <p14:tracePt t="90106" x="6708775" y="2327275"/>
          <p14:tracePt t="90116" x="6696075" y="2314575"/>
          <p14:tracePt t="90133" x="6684963" y="2314575"/>
          <p14:tracePt t="90149" x="6646863" y="2303463"/>
          <p14:tracePt t="90167" x="6608763" y="2278063"/>
          <p14:tracePt t="90170" x="6596063" y="2265363"/>
          <p14:tracePt t="90183" x="6584950" y="2239963"/>
          <p14:tracePt t="90200" x="6546850" y="2214563"/>
          <p14:tracePt t="90202" x="6521450" y="2214563"/>
          <p14:tracePt t="90216" x="6496050" y="2190750"/>
          <p14:tracePt t="90219" x="6472238" y="2178050"/>
          <p14:tracePt t="90233" x="6421438" y="2152650"/>
          <p14:tracePt t="90250" x="6359525" y="2139950"/>
          <p14:tracePt t="90267" x="6296025" y="2101850"/>
          <p14:tracePt t="90283" x="6221413" y="2089150"/>
          <p14:tracePt t="90300" x="6121400" y="2065338"/>
          <p14:tracePt t="90316" x="6057900" y="2065338"/>
          <p14:tracePt t="90333" x="6008688" y="2065338"/>
          <p14:tracePt t="90350" x="5945188" y="2065338"/>
          <p14:tracePt t="90353" x="5921375" y="2065338"/>
          <p14:tracePt t="90367" x="5883275" y="2078038"/>
          <p14:tracePt t="90370" x="5857875" y="2114550"/>
          <p14:tracePt t="90384" x="5821363" y="2152650"/>
          <p14:tracePt t="90388" x="5808663" y="2190750"/>
          <p14:tracePt t="90400" x="5783263" y="2227263"/>
          <p14:tracePt t="90403" x="5757863" y="2252663"/>
          <p14:tracePt t="90417" x="5719763" y="2290763"/>
          <p14:tracePt t="90420" x="5708650" y="2339975"/>
          <p14:tracePt t="90434" x="5645150" y="2439988"/>
          <p14:tracePt t="90451" x="5607050" y="2540000"/>
          <p14:tracePt t="90467" x="5583238" y="2603500"/>
          <p14:tracePt t="90484" x="5570538" y="2665413"/>
          <p14:tracePt t="90501" x="5570538" y="2728913"/>
          <p14:tracePt t="90517" x="5595938" y="2803525"/>
          <p14:tracePt t="90534" x="5657850" y="2890838"/>
          <p14:tracePt t="90538" x="5719763" y="2916238"/>
          <p14:tracePt t="90551" x="5770563" y="2941638"/>
          <p14:tracePt t="90554" x="5821363" y="2965450"/>
          <p14:tracePt t="90568" x="5870575" y="2978150"/>
          <p14:tracePt t="90570" x="5921375" y="2978150"/>
          <p14:tracePt t="90585" x="6045200" y="3003550"/>
          <p14:tracePt t="90601" x="6196013" y="3003550"/>
          <p14:tracePt t="90618" x="6370638" y="2978150"/>
          <p14:tracePt t="90634" x="6534150" y="2878138"/>
          <p14:tracePt t="90651" x="6646863" y="2790825"/>
          <p14:tracePt t="90668" x="6734175" y="2665413"/>
          <p14:tracePt t="90684" x="6784975" y="2603500"/>
          <p14:tracePt t="90701" x="6797675" y="2540000"/>
          <p14:tracePt t="90717" x="6797675" y="2516188"/>
          <p14:tracePt t="90734" x="6797675" y="2478088"/>
          <p14:tracePt t="90737" x="6797675" y="2465388"/>
          <p14:tracePt t="90750" x="6784975" y="2439988"/>
          <p14:tracePt t="90754" x="6746875" y="2427288"/>
          <p14:tracePt t="90768" x="6684963" y="2414588"/>
          <p14:tracePt t="90771" x="6646863" y="2414588"/>
          <p14:tracePt t="90784" x="6596063" y="2403475"/>
          <p14:tracePt t="90787" x="6534150" y="2390775"/>
          <p14:tracePt t="90802" x="6459538" y="2390775"/>
          <p14:tracePt t="90806" x="6383338" y="2390775"/>
          <p14:tracePt t="90808" x="6296025" y="2390775"/>
          <p14:tracePt t="90819" x="6234113" y="2414588"/>
          <p14:tracePt t="90835" x="6146800" y="2465388"/>
          <p14:tracePt t="90851" x="6121400" y="2516188"/>
          <p14:tracePt t="90854" x="6096000" y="2552700"/>
          <p14:tracePt t="90869" x="6083300" y="2678113"/>
          <p14:tracePt t="90885" x="6083300" y="2778125"/>
          <p14:tracePt t="90901" x="6170613" y="2928938"/>
          <p14:tracePt t="90919" x="6308725" y="3028950"/>
          <p14:tracePt t="90922" x="6396038" y="3054350"/>
          <p14:tracePt t="90934" x="6496050" y="3065463"/>
          <p14:tracePt t="90937" x="6596063" y="3078163"/>
          <p14:tracePt t="90951" x="6721475" y="3078163"/>
          <p14:tracePt t="90954" x="6846888" y="3078163"/>
          <p14:tracePt t="90969" x="7123113" y="3078163"/>
          <p14:tracePt t="90985" x="7372350" y="3041650"/>
          <p14:tracePt t="91002" x="7523163" y="2952750"/>
          <p14:tracePt t="91019" x="7572375" y="2916238"/>
          <p14:tracePt t="91021" x="7597775" y="2903538"/>
          <p14:tracePt t="91035" x="7597775" y="2878138"/>
          <p14:tracePt t="91053" x="7597775" y="2852738"/>
          <p14:tracePt t="91069" x="7497763" y="2828925"/>
          <p14:tracePt t="91085" x="7172325" y="2790825"/>
          <p14:tracePt t="91102" x="6721475" y="2790825"/>
          <p14:tracePt t="91105" x="6446838" y="2790825"/>
          <p14:tracePt t="91119" x="6208713" y="2790825"/>
          <p14:tracePt t="91121" x="6034088" y="2790825"/>
          <p14:tracePt t="91136" x="5883275" y="2790825"/>
          <p14:tracePt t="91138" x="5783263" y="2790825"/>
          <p14:tracePt t="91152" x="5732463" y="2790825"/>
          <p14:tracePt t="91155" x="5708650" y="2790825"/>
          <p14:tracePt t="91169" x="5695950" y="2790825"/>
          <p14:tracePt t="91193" x="5732463" y="2790825"/>
          <p14:tracePt t="91203" x="5783263" y="2816225"/>
          <p14:tracePt t="91219" x="5908675" y="2852738"/>
          <p14:tracePt t="91236" x="6096000" y="2878138"/>
          <p14:tracePt t="91252" x="6346825" y="2903538"/>
          <p14:tracePt t="91269" x="6596063" y="2903538"/>
          <p14:tracePt t="91286" x="6834188" y="2903538"/>
          <p14:tracePt t="91289" x="6910388" y="2903538"/>
          <p14:tracePt t="91303" x="6959600" y="2903538"/>
          <p14:tracePt t="91320" x="6997700" y="2903538"/>
          <p14:tracePt t="91377" x="6972300" y="2903538"/>
          <p14:tracePt t="91386" x="6910388" y="2903538"/>
          <p14:tracePt t="91394" x="6821488" y="2903538"/>
          <p14:tracePt t="91402" x="6734175" y="2903538"/>
          <p14:tracePt t="91420" x="6584950" y="2890838"/>
          <p14:tracePt t="91437" x="6496050" y="2890838"/>
          <p14:tracePt t="91452" x="6472238" y="2890838"/>
          <p14:tracePt t="91521" x="6483350" y="2890838"/>
          <p14:tracePt t="91529" x="6534150" y="2890838"/>
          <p14:tracePt t="91538" x="6596063" y="2890838"/>
          <p14:tracePt t="91554" x="6708775" y="2865438"/>
          <p14:tracePt t="91570" x="6772275" y="2865438"/>
          <p14:tracePt t="91587" x="6797675" y="2865438"/>
          <p14:tracePt t="91649" x="6797675" y="2852738"/>
          <p14:tracePt t="91666" x="6772275" y="2852738"/>
          <p14:tracePt t="91674" x="6734175" y="2852738"/>
          <p14:tracePt t="91686" x="6708775" y="2852738"/>
          <p14:tracePt t="91689" x="6696075" y="2852738"/>
          <p14:tracePt t="91702" x="6684963" y="2852738"/>
          <p14:tracePt t="91705" x="6659563" y="2852738"/>
          <p14:tracePt t="91849" x="6646863" y="2852738"/>
          <p14:tracePt t="91857" x="6634163" y="2852738"/>
          <p14:tracePt t="91869" x="6596063" y="2852738"/>
          <p14:tracePt t="91887" x="6446838" y="2865438"/>
          <p14:tracePt t="91889" x="6321425" y="2878138"/>
          <p14:tracePt t="91902" x="6196013" y="2903538"/>
          <p14:tracePt t="91906" x="6021388" y="2916238"/>
          <p14:tracePt t="91921" x="5632450" y="2941638"/>
          <p14:tracePt t="91937" x="5132388" y="2978150"/>
          <p14:tracePt t="91953" x="4606925" y="3016250"/>
          <p14:tracePt t="91969" x="4043363" y="3054350"/>
          <p14:tracePt t="91986" x="3541713" y="3078163"/>
          <p14:tracePt t="92003" x="3205163" y="3128963"/>
          <p14:tracePt t="92019" x="2979738" y="3154363"/>
          <p14:tracePt t="92036" x="2816225" y="3165475"/>
          <p14:tracePt t="92053" x="2728913" y="3165475"/>
          <p14:tracePt t="92071" x="2703513" y="3178175"/>
          <p14:tracePt t="92185" x="2678113" y="3178175"/>
          <p14:tracePt t="92193" x="2641600" y="3178175"/>
          <p14:tracePt t="92203" x="2590800" y="3154363"/>
          <p14:tracePt t="92220" x="2441575" y="3103563"/>
          <p14:tracePt t="92237" x="2316163" y="3090863"/>
          <p14:tracePt t="92254" x="2165350" y="3065463"/>
          <p14:tracePt t="92257" x="2078038" y="3054350"/>
          <p14:tracePt t="92270" x="2014538" y="3054350"/>
          <p14:tracePt t="92273" x="1952625" y="3054350"/>
          <p14:tracePt t="92287" x="1927225" y="3054350"/>
          <p14:tracePt t="92289" x="1914525" y="3054350"/>
          <p14:tracePt t="92305" x="1903413" y="3041650"/>
          <p14:tracePt t="92321" x="1903413" y="3003550"/>
          <p14:tracePt t="92337" x="1903413" y="2865438"/>
          <p14:tracePt t="92354" x="1939925" y="2665413"/>
          <p14:tracePt t="92371" x="1990725" y="2452688"/>
          <p14:tracePt t="92387" x="2027238" y="2227263"/>
          <p14:tracePt t="92404" x="2052638" y="2078038"/>
          <p14:tracePt t="92421" x="2052638" y="1978025"/>
          <p14:tracePt t="92438" x="2052638" y="1901825"/>
          <p14:tracePt t="92440" x="2052638" y="1889125"/>
          <p14:tracePt t="92521" x="2052638" y="1876425"/>
          <p14:tracePt t="92529" x="2052638" y="1865313"/>
          <p14:tracePt t="92561" x="2052638" y="1852613"/>
          <p14:tracePt t="92571" x="2039938" y="1852613"/>
          <p14:tracePt t="92579" x="2027238" y="1839913"/>
          <p14:tracePt t="92588" x="2003425" y="1839913"/>
          <p14:tracePt t="92605" x="1978025" y="1839913"/>
          <p14:tracePt t="92621" x="1914525" y="1839913"/>
          <p14:tracePt t="92639" x="1903413" y="1839913"/>
          <p14:tracePt t="92643" x="1890713" y="1839913"/>
          <p14:tracePt t="92655" x="1878013" y="1839913"/>
          <p14:tracePt t="92658" x="1852613" y="1839913"/>
          <p14:tracePt t="92671" x="1839913" y="1852613"/>
          <p14:tracePt t="92673" x="1827213" y="1876425"/>
          <p14:tracePt t="92689" x="1801813" y="1939925"/>
          <p14:tracePt t="92705" x="1790700" y="2014538"/>
          <p14:tracePt t="92722" x="1739900" y="2114550"/>
          <p14:tracePt t="92739" x="1689100" y="2227263"/>
          <p14:tracePt t="92755" x="1677988" y="2314575"/>
          <p14:tracePt t="92771" x="1627188" y="2427288"/>
          <p14:tracePt t="92788" x="1601788" y="2552700"/>
          <p14:tracePt t="92805" x="1577975" y="2678113"/>
          <p14:tracePt t="92809" x="1577975" y="2728913"/>
          <p14:tracePt t="92822" x="1565275" y="2790825"/>
          <p14:tracePt t="92825" x="1552575" y="2828925"/>
          <p14:tracePt t="92839" x="1552575" y="2865438"/>
          <p14:tracePt t="92842" x="1539875" y="2903538"/>
          <p14:tracePt t="92856" x="1527175" y="2952750"/>
          <p14:tracePt t="92859" x="1527175" y="3003550"/>
          <p14:tracePt t="92872" x="1527175" y="3128963"/>
          <p14:tracePt t="92890" x="1514475" y="3303588"/>
          <p14:tracePt t="92906" x="1501775" y="3479800"/>
          <p14:tracePt t="92922" x="1501775" y="3703638"/>
          <p14:tracePt t="92939" x="1501775" y="3892550"/>
          <p14:tracePt t="92955" x="1501775" y="4017963"/>
          <p14:tracePt t="92972" x="1514475" y="4105275"/>
          <p14:tracePt t="92989" x="1527175" y="4179888"/>
          <p14:tracePt t="93006" x="1527175" y="4230688"/>
          <p14:tracePt t="93010" x="1527175" y="4241800"/>
          <p14:tracePt t="93049" x="1552575" y="4241800"/>
          <p14:tracePt t="93057" x="1589088" y="4241800"/>
          <p14:tracePt t="93072" x="1739900" y="4005263"/>
          <p14:tracePt t="93089" x="1939925" y="3354388"/>
          <p14:tracePt t="93106" x="2065338" y="2527300"/>
          <p14:tracePt t="93123" x="2116138" y="1865313"/>
          <p14:tracePt t="93139" x="2116138" y="1439863"/>
          <p14:tracePt t="93156" x="2116138" y="1201738"/>
          <p14:tracePt t="93173" x="2116138" y="1101725"/>
          <p14:tracePt t="93189" x="2103438" y="1101725"/>
          <p14:tracePt t="93226" x="2090738" y="1101725"/>
          <p14:tracePt t="93233" x="2078038" y="1101725"/>
          <p14:tracePt t="93241" x="2052638" y="1138238"/>
          <p14:tracePt t="93258" x="2027238" y="1238250"/>
          <p14:tracePt t="93273" x="1990725" y="1401763"/>
          <p14:tracePt t="93290" x="1978025" y="1614488"/>
          <p14:tracePt t="93307" x="1939925" y="1865313"/>
          <p14:tracePt t="93323" x="1939925" y="2101850"/>
          <p14:tracePt t="93339" x="1939925" y="2365375"/>
          <p14:tracePt t="93356" x="1939925" y="2616200"/>
          <p14:tracePt t="93373" x="1939925" y="2852738"/>
          <p14:tracePt t="93390" x="1965325" y="2978150"/>
          <p14:tracePt t="93394" x="1978025" y="3016250"/>
          <p14:tracePt t="93407" x="1978025" y="3054350"/>
          <p14:tracePt t="93410" x="1978025" y="3090863"/>
          <p14:tracePt t="93424" x="1978025" y="3128963"/>
          <p14:tracePt t="93426" x="1978025" y="3141663"/>
          <p14:tracePt t="93441" x="1978025" y="3154363"/>
          <p14:tracePt t="93521" x="1990725" y="3154363"/>
          <p14:tracePt t="93530" x="2003425" y="3154363"/>
          <p14:tracePt t="93540" x="2027238" y="3154363"/>
          <p14:tracePt t="93557" x="2090738" y="2978150"/>
          <p14:tracePt t="93575" x="2127250" y="2740025"/>
          <p14:tracePt t="93578" x="2139950" y="2627313"/>
          <p14:tracePt t="93591" x="2152650" y="2527300"/>
          <p14:tracePt t="93593" x="2152650" y="2439988"/>
          <p14:tracePt t="93608" x="2152650" y="2352675"/>
          <p14:tracePt t="93610" x="2152650" y="2303463"/>
          <p14:tracePt t="93625" x="2152650" y="2239963"/>
          <p14:tracePt t="93641" x="2152650" y="2227263"/>
          <p14:tracePt t="93705" x="2152650" y="2252663"/>
          <p14:tracePt t="93713" x="2152650" y="2303463"/>
          <p14:tracePt t="93723" x="2152650" y="2365375"/>
          <p14:tracePt t="93741" x="2127250" y="2540000"/>
          <p14:tracePt t="93759" x="2078038" y="2716213"/>
          <p14:tracePt t="93762" x="2052638" y="2803525"/>
          <p14:tracePt t="93774" x="2027238" y="2878138"/>
          <p14:tracePt t="93778" x="2003425" y="2941638"/>
          <p14:tracePt t="93791" x="1990725" y="3003550"/>
          <p14:tracePt t="93794" x="1990725" y="3078163"/>
          <p14:tracePt t="93809" x="1978025" y="3216275"/>
          <p14:tracePt t="93824" x="1978025" y="3354388"/>
          <p14:tracePt t="93841" x="1952625" y="3454400"/>
          <p14:tracePt t="93858" x="1939925" y="3567113"/>
          <p14:tracePt t="93875" x="1914525" y="3629025"/>
          <p14:tracePt t="93891" x="1914525" y="3679825"/>
          <p14:tracePt t="93908" x="1914525" y="3703638"/>
          <p14:tracePt t="93925" x="1914525" y="3716338"/>
          <p14:tracePt t="93945" x="1914525" y="3729038"/>
          <p14:tracePt t="95322" x="1914525" y="3741738"/>
          <p14:tracePt t="95338" x="1939925" y="3754438"/>
          <p14:tracePt t="95345" x="1952625" y="3754438"/>
          <p14:tracePt t="95362" x="2003425" y="3767138"/>
          <p14:tracePt t="95378" x="2103438" y="3792538"/>
          <p14:tracePt t="95395" x="2278063" y="3816350"/>
          <p14:tracePt t="95411" x="2528888" y="3841750"/>
          <p14:tracePt t="95428" x="2890838" y="3892550"/>
          <p14:tracePt t="95446" x="3341688" y="3916363"/>
          <p14:tracePt t="95450" x="3541713" y="3916363"/>
          <p14:tracePt t="95463" x="3756025" y="3916363"/>
          <p14:tracePt t="95466" x="3956050" y="3916363"/>
          <p14:tracePt t="95479" x="4168775" y="3916363"/>
          <p14:tracePt t="95481" x="4356100" y="3916363"/>
          <p14:tracePt t="95496" x="4518025" y="3916363"/>
          <p14:tracePt t="95499" x="4668838" y="3905250"/>
          <p14:tracePt t="95514" x="4932363" y="3854450"/>
          <p14:tracePt t="95529" x="5181600" y="3792538"/>
          <p14:tracePt t="95545" x="5457825" y="3703638"/>
          <p14:tracePt t="95562" x="5708650" y="3654425"/>
          <p14:tracePt t="95579" x="5970588" y="3567113"/>
          <p14:tracePt t="95595" x="6196013" y="3490913"/>
          <p14:tracePt t="95612" x="6396038" y="3441700"/>
          <p14:tracePt t="95629" x="6634163" y="3378200"/>
          <p14:tracePt t="95645" x="6846888" y="3303588"/>
          <p14:tracePt t="95649" x="6934200" y="3267075"/>
          <p14:tracePt t="95662" x="7021513" y="3228975"/>
          <p14:tracePt t="95666" x="7134225" y="3203575"/>
          <p14:tracePt t="95679" x="7246938" y="3165475"/>
          <p14:tracePt t="95682" x="7372350" y="3128963"/>
          <p14:tracePt t="95697" x="7597775" y="3041650"/>
          <p14:tracePt t="95713" x="7773988" y="2990850"/>
          <p14:tracePt t="95729" x="7886700" y="2952750"/>
          <p14:tracePt t="95746" x="7948613" y="2916238"/>
          <p14:tracePt t="95762" x="7974013" y="2903538"/>
          <p14:tracePt t="95890" x="7974013" y="2890838"/>
          <p14:tracePt t="95897" x="7986713" y="2890838"/>
          <p14:tracePt t="95914" x="7999413" y="2890838"/>
          <p14:tracePt t="95931" x="8010525" y="2878138"/>
          <p14:tracePt t="95946" x="8023225" y="2878138"/>
          <p14:tracePt t="95963" x="8035925" y="2865438"/>
          <p14:tracePt t="95980" x="8048625" y="2865438"/>
          <p14:tracePt t="96073" x="8048625" y="2852738"/>
          <p14:tracePt t="96081" x="8048625" y="2840038"/>
          <p14:tracePt t="96114" x="8023225" y="2840038"/>
          <p14:tracePt t="96121" x="8010525" y="2828925"/>
          <p14:tracePt t="96130" x="7999413" y="2828925"/>
          <p14:tracePt t="96146" x="7961313" y="2816225"/>
          <p14:tracePt t="96164" x="7923213" y="2816225"/>
          <p14:tracePt t="96180" x="7874000" y="2816225"/>
          <p14:tracePt t="96197" x="7810500" y="2816225"/>
          <p14:tracePt t="96201" x="7785100" y="2816225"/>
          <p14:tracePt t="96215" x="7761288" y="2816225"/>
          <p14:tracePt t="96231" x="7697788" y="2816225"/>
          <p14:tracePt t="96234" x="7673975" y="2816225"/>
          <p14:tracePt t="96248" x="7648575" y="2816225"/>
          <p14:tracePt t="96250" x="7623175" y="2816225"/>
          <p14:tracePt t="96265" x="7572375" y="2816225"/>
          <p14:tracePt t="96281" x="7510463" y="2840038"/>
          <p14:tracePt t="96298" x="7485063" y="2840038"/>
          <p14:tracePt t="96314" x="7423150" y="2865438"/>
          <p14:tracePt t="96330" x="7359650" y="2878138"/>
          <p14:tracePt t="96347" x="7259638" y="2903538"/>
          <p14:tracePt t="96364" x="7146925" y="2978150"/>
          <p14:tracePt t="96382" x="6997700" y="3028950"/>
          <p14:tracePt t="96386" x="6910388" y="3078163"/>
          <p14:tracePt t="96398" x="6821488" y="3103563"/>
          <p14:tracePt t="96401" x="6772275" y="3128963"/>
          <p14:tracePt t="96415" x="6708775" y="3165475"/>
          <p14:tracePt t="96417" x="6646863" y="3203575"/>
          <p14:tracePt t="96431" x="6608763" y="3241675"/>
          <p14:tracePt t="96433" x="6572250" y="3267075"/>
          <p14:tracePt t="96447" x="6559550" y="3278188"/>
          <p14:tracePt t="96450" x="6546850" y="3290888"/>
          <p14:tracePt t="96466" x="6534150" y="3316288"/>
          <p14:tracePt t="96546" x="6559550" y="3316288"/>
          <p14:tracePt t="96553" x="6596063" y="3328988"/>
          <p14:tracePt t="96564" x="6659563" y="3328988"/>
          <p14:tracePt t="96582" x="6834188" y="3328988"/>
          <p14:tracePt t="96585" x="6921500" y="3328988"/>
          <p14:tracePt t="96598" x="7010400" y="3303588"/>
          <p14:tracePt t="96601" x="7097713" y="3278188"/>
          <p14:tracePt t="96614" x="7185025" y="3241675"/>
          <p14:tracePt t="96617" x="7285038" y="3203575"/>
          <p14:tracePt t="96633" x="7472363" y="3128963"/>
          <p14:tracePt t="96649" x="7673975" y="3028950"/>
          <p14:tracePt t="96665" x="7886700" y="2952750"/>
          <p14:tracePt t="96682" x="8099425" y="2890838"/>
          <p14:tracePt t="96700" x="8312150" y="2816225"/>
          <p14:tracePt t="96715" x="8499475" y="2728913"/>
          <p14:tracePt t="96732" x="8686800" y="2652713"/>
          <p14:tracePt t="96748" x="8863013" y="2603500"/>
          <p14:tracePt t="96765" x="8999538" y="2552700"/>
          <p14:tracePt t="96769" x="9075738" y="2527300"/>
          <p14:tracePt t="96782" x="9137650" y="2516188"/>
          <p14:tracePt t="96786" x="9199563" y="2516188"/>
          <p14:tracePt t="96799" x="9250363" y="2490788"/>
          <p14:tracePt t="96802" x="9312275" y="2478088"/>
          <p14:tracePt t="96816" x="9424988" y="2439988"/>
          <p14:tracePt t="96833" x="9525000" y="2427288"/>
          <p14:tracePt t="96850" x="9588500" y="2403475"/>
          <p14:tracePt t="96866" x="9626600" y="2390775"/>
          <p14:tracePt t="96883" x="9663113" y="2378075"/>
          <p14:tracePt t="97025" x="9650413" y="2378075"/>
          <p14:tracePt t="97032" x="9613900" y="2378075"/>
          <p14:tracePt t="97049" x="9550400" y="2427288"/>
          <p14:tracePt t="97066" x="9488488" y="2478088"/>
          <p14:tracePt t="97083" x="9424988" y="2527300"/>
          <p14:tracePt t="97099" x="9388475" y="2590800"/>
          <p14:tracePt t="97116" x="9375775" y="2652713"/>
          <p14:tracePt t="97134" x="9363075" y="2716213"/>
          <p14:tracePt t="97138" x="9363075" y="2740025"/>
          <p14:tracePt t="97150" x="9363075" y="2765425"/>
          <p14:tracePt t="97153" x="9363075" y="2803525"/>
          <p14:tracePt t="97167" x="9350375" y="2840038"/>
          <p14:tracePt t="97169" x="9350375" y="2878138"/>
          <p14:tracePt t="97184" x="9350375" y="2916238"/>
          <p14:tracePt t="97186" x="9350375" y="2952750"/>
          <p14:tracePt t="97201" x="9350375" y="3003550"/>
          <p14:tracePt t="97217" x="9350375" y="3090863"/>
          <p14:tracePt t="97233" x="9363075" y="3178175"/>
          <p14:tracePt t="97250" x="9375775" y="3278188"/>
          <p14:tracePt t="97267" x="9388475" y="3367088"/>
          <p14:tracePt t="97283" x="9388475" y="3467100"/>
          <p14:tracePt t="97300" x="9413875" y="3541713"/>
          <p14:tracePt t="97317" x="9424988" y="3603625"/>
          <p14:tracePt t="97334" x="9424988" y="3641725"/>
          <p14:tracePt t="97337" x="9424988" y="3654425"/>
          <p14:tracePt t="97351" x="9424988" y="3667125"/>
          <p14:tracePt t="97449" x="9424988" y="3641725"/>
          <p14:tracePt t="97457" x="9437688" y="3554413"/>
          <p14:tracePt t="97467" x="9450388" y="3416300"/>
          <p14:tracePt t="97484" x="9450388" y="3065463"/>
          <p14:tracePt t="97500" x="9450388" y="2627313"/>
          <p14:tracePt t="97517" x="9450388" y="2178050"/>
          <p14:tracePt t="97534" x="9450388" y="1865313"/>
          <p14:tracePt t="97538" x="9450388" y="1752600"/>
          <p14:tracePt t="97551" x="9450388" y="1676400"/>
          <p14:tracePt t="97554" x="9450388" y="1639888"/>
          <p14:tracePt t="97568" x="9450388" y="1627188"/>
          <p14:tracePt t="97681" x="9450388" y="1639888"/>
          <p14:tracePt t="97689" x="9437688" y="1676400"/>
          <p14:tracePt t="97702" x="9437688" y="1714500"/>
          <p14:tracePt t="97705" x="9437688" y="1765300"/>
          <p14:tracePt t="97718" x="9424988" y="1839913"/>
          <p14:tracePt t="97722" x="9413875" y="1939925"/>
          <p14:tracePt t="97736" x="9413875" y="2039938"/>
          <p14:tracePt t="97738" x="9413875" y="2139950"/>
          <p14:tracePt t="97751" x="9413875" y="2239963"/>
          <p14:tracePt t="97754" x="9413875" y="2339975"/>
          <p14:tracePt t="97769" x="9413875" y="2565400"/>
          <p14:tracePt t="97785" x="9413875" y="2790825"/>
          <p14:tracePt t="97801" x="9437688" y="3003550"/>
          <p14:tracePt t="97819" x="9463088" y="3203575"/>
          <p14:tracePt t="97834" x="9488488" y="3341688"/>
          <p14:tracePt t="97851" x="9501188" y="3403600"/>
          <p14:tracePt t="97868" x="9513888" y="3441700"/>
          <p14:tracePt t="97885" x="9513888" y="3454400"/>
          <p14:tracePt t="97936" x="9513888" y="3441700"/>
          <p14:tracePt t="97944" x="9525000" y="3390900"/>
          <p14:tracePt t="97952" x="9537700" y="3290888"/>
          <p14:tracePt t="97967" x="9537700" y="3178175"/>
          <p14:tracePt t="97968" x="9537700" y="3078163"/>
          <p14:tracePt t="97984" x="9537700" y="2865438"/>
          <p14:tracePt t="98000" x="9537700" y="2652713"/>
          <p14:tracePt t="98017" x="9537700" y="2540000"/>
          <p14:tracePt t="98034" x="9537700" y="2478088"/>
          <p14:tracePt t="98050" x="9525000" y="2452688"/>
          <p14:tracePt t="98705" x="9525000" y="2465388"/>
          <p14:tracePt t="98713" x="9525000" y="2478088"/>
          <p14:tracePt t="98720" x="9537700" y="2490788"/>
          <p14:tracePt t="98737" x="9550400" y="2527300"/>
          <p14:tracePt t="98754" x="9550400" y="2540000"/>
          <p14:tracePt t="98770" x="9563100" y="2578100"/>
          <p14:tracePt t="98788" x="9563100" y="2590800"/>
          <p14:tracePt t="98804" x="9563100" y="2616200"/>
          <p14:tracePt t="98821" x="9588500" y="2627313"/>
          <p14:tracePt t="98849" x="9588500" y="2640013"/>
          <p14:tracePt t="98985" x="9601200" y="2640013"/>
          <p14:tracePt t="99033" x="9613900" y="2640013"/>
          <p14:tracePt t="99073" x="9613900" y="2627313"/>
          <p14:tracePt t="99081" x="9588500" y="2616200"/>
          <p14:tracePt t="99089" x="9550400" y="2616200"/>
          <p14:tracePt t="99105" x="9488488" y="2578100"/>
          <p14:tracePt t="99122" x="9424988" y="2565400"/>
          <p14:tracePt t="99139" x="9401175" y="2552700"/>
          <p14:tracePt t="99155" x="9363075" y="2552700"/>
          <p14:tracePt t="99171" x="9324975" y="2552700"/>
          <p14:tracePt t="99188" x="9301163" y="2552700"/>
          <p14:tracePt t="99205" x="9237663" y="2527300"/>
          <p14:tracePt t="99222" x="9188450" y="2527300"/>
          <p14:tracePt t="99224" x="9163050" y="2527300"/>
          <p14:tracePt t="99239" x="9124950" y="2527300"/>
          <p14:tracePt t="99242" x="9088438" y="2527300"/>
          <p14:tracePt t="99256" x="9050338" y="2527300"/>
          <p14:tracePt t="99259" x="8999538" y="2527300"/>
          <p14:tracePt t="99273" x="8899525" y="2527300"/>
          <p14:tracePt t="99289" x="8712200" y="2527300"/>
          <p14:tracePt t="99305" x="8461375" y="2527300"/>
          <p14:tracePt t="99322" x="8161338" y="2527300"/>
          <p14:tracePt t="99339" x="7897813" y="2527300"/>
          <p14:tracePt t="99355" x="7648575" y="2540000"/>
          <p14:tracePt t="99372" x="7423150" y="2565400"/>
          <p14:tracePt t="99389" x="7159625" y="2616200"/>
          <p14:tracePt t="99406" x="6884988" y="2640013"/>
          <p14:tracePt t="99408" x="6772275" y="2652713"/>
          <p14:tracePt t="99422" x="6659563" y="2678113"/>
          <p14:tracePt t="99425" x="6584950" y="2690813"/>
          <p14:tracePt t="99439" x="6534150" y="2703513"/>
          <p14:tracePt t="99442" x="6521450" y="2703513"/>
          <p14:tracePt t="99455" x="6508750" y="2703513"/>
          <p14:tracePt t="99458" x="6496050" y="2703513"/>
          <p14:tracePt t="99473" x="6483350" y="2703513"/>
          <p14:tracePt t="99569" x="6483350" y="2690813"/>
          <p14:tracePt t="99577" x="6496050" y="2678113"/>
          <p14:tracePt t="99589" x="6508750" y="2652713"/>
          <p14:tracePt t="99606" x="6508750" y="2616200"/>
          <p14:tracePt t="99623" x="6508750" y="2603500"/>
          <p14:tracePt t="99754" x="6496050" y="2603500"/>
          <p14:tracePt t="99761" x="6483350" y="2603500"/>
          <p14:tracePt t="99778" x="6483350" y="2616200"/>
          <p14:tracePt t="99790" x="6483350" y="2627313"/>
          <p14:tracePt t="99793" x="6472238" y="2640013"/>
          <p14:tracePt t="99809" x="6472238" y="2652713"/>
          <p14:tracePt t="99825" x="6472238" y="2665413"/>
          <p14:tracePt t="99841" x="6472238" y="2678113"/>
          <p14:tracePt t="99865" x="6472238" y="2690813"/>
          <p14:tracePt t="99938" x="6483350" y="2690813"/>
          <p14:tracePt t="99947" x="6508750" y="2703513"/>
          <p14:tracePt t="99959" x="6534150" y="2716213"/>
          <p14:tracePt t="99962" x="6572250" y="2716213"/>
          <p14:tracePt t="99975" x="6608763" y="2716213"/>
          <p14:tracePt t="99978" x="6634163" y="2716213"/>
          <p14:tracePt t="99992" x="6659563" y="2716213"/>
          <p14:tracePt t="99995" x="6684963" y="2716213"/>
          <p14:tracePt t="100009" x="6708775" y="2716213"/>
          <p14:tracePt t="100026" x="6721475" y="2716213"/>
          <p14:tracePt t="100113" x="6696075" y="2716213"/>
          <p14:tracePt t="100122" x="6672263" y="2740025"/>
          <p14:tracePt t="100133" x="6646863" y="2752725"/>
          <p14:tracePt t="100141" x="6621463" y="2752725"/>
          <p14:tracePt t="100159" x="6559550" y="2790825"/>
          <p14:tracePt t="100175" x="6508750" y="2816225"/>
          <p14:tracePt t="100178" x="6483350" y="2828925"/>
          <p14:tracePt t="100192" x="6472238" y="2840038"/>
          <p14:tracePt t="100196" x="6459538" y="2852738"/>
          <p14:tracePt t="100209" x="6434138" y="2878138"/>
          <p14:tracePt t="100226" x="6421438" y="2916238"/>
          <p14:tracePt t="100241" x="6408738" y="2928938"/>
          <p14:tracePt t="100259" x="6396038" y="2941638"/>
          <p14:tracePt t="100275" x="6396038" y="2965450"/>
          <p14:tracePt t="100291" x="6383338" y="2965450"/>
          <p14:tracePt t="100377" x="6383338" y="2978150"/>
          <p14:tracePt t="100401" x="6396038" y="2978150"/>
          <p14:tracePt t="100417" x="6408738" y="2978150"/>
          <p14:tracePt t="100424" x="6421438" y="2978150"/>
          <p14:tracePt t="100442" x="6434138" y="2978150"/>
          <p14:tracePt t="100713" x="6434138" y="2990850"/>
          <p14:tracePt t="100753" x="6421438" y="2990850"/>
          <p14:tracePt t="100761" x="6408738" y="2990850"/>
          <p14:tracePt t="100776" x="6396038" y="2990850"/>
          <p14:tracePt t="100809" x="6383338" y="2990850"/>
          <p14:tracePt t="100865" x="6370638" y="2965450"/>
          <p14:tracePt t="100874" x="6370638" y="2952750"/>
          <p14:tracePt t="100882" x="6370638" y="2941638"/>
          <p14:tracePt t="100893" x="6370638" y="2928938"/>
          <p14:tracePt t="100909" x="6359525" y="2890838"/>
          <p14:tracePt t="100913" x="6359525" y="2878138"/>
          <p14:tracePt t="100926" x="6359525" y="2865438"/>
          <p14:tracePt t="101017" x="6346825" y="2865438"/>
          <p14:tracePt t="101026" x="6334125" y="2865438"/>
          <p14:tracePt t="101042" x="6321425" y="2865438"/>
          <p14:tracePt t="101052" x="6296025" y="2865438"/>
          <p14:tracePt t="101059" x="6270625" y="2865438"/>
          <p14:tracePt t="101077" x="6221413" y="2865438"/>
          <p14:tracePt t="101094" x="6134100" y="2865438"/>
          <p14:tracePt t="101098" x="6070600" y="2865438"/>
          <p14:tracePt t="101110" x="5983288" y="2865438"/>
          <p14:tracePt t="101113" x="5895975" y="2865438"/>
          <p14:tracePt t="101127" x="5795963" y="2878138"/>
          <p14:tracePt t="101130" x="5657850" y="2890838"/>
          <p14:tracePt t="101145" x="5394325" y="2903538"/>
          <p14:tracePt t="101161" x="5119688" y="2928938"/>
          <p14:tracePt t="101177" x="4868863" y="2952750"/>
          <p14:tracePt t="101194" x="4581525" y="2965450"/>
          <p14:tracePt t="101210" x="4318000" y="2990850"/>
          <p14:tracePt t="101227" x="4068763" y="3016250"/>
          <p14:tracePt t="101244" x="3879850" y="3041650"/>
          <p14:tracePt t="101260" x="3743325" y="3065463"/>
          <p14:tracePt t="101277" x="3617913" y="3065463"/>
          <p14:tracePt t="101294" x="3505200" y="3090863"/>
          <p14:tracePt t="101296" x="3467100" y="3116263"/>
          <p14:tracePt t="101311" x="3429000" y="3128963"/>
          <p14:tracePt t="101313" x="3367088" y="3128963"/>
          <p14:tracePt t="101327" x="3317875" y="3154363"/>
          <p14:tracePt t="101329" x="3279775" y="3178175"/>
          <p14:tracePt t="101344" x="3154363" y="3254375"/>
          <p14:tracePt t="101361" x="3054350" y="3316288"/>
          <p14:tracePt t="101378" x="2941638" y="3367088"/>
          <p14:tracePt t="101395" x="2828925" y="3429000"/>
          <p14:tracePt t="101410" x="2741613" y="3467100"/>
          <p14:tracePt t="101427" x="2654300" y="3490913"/>
          <p14:tracePt t="101445" x="2578100" y="3503613"/>
          <p14:tracePt t="101461" x="2516188" y="3516313"/>
          <p14:tracePt t="101478" x="2441575" y="3541713"/>
          <p14:tracePt t="101495" x="2316163" y="3567113"/>
          <p14:tracePt t="101498" x="2228850" y="3579813"/>
          <p14:tracePt t="101513" x="2039938" y="3590925"/>
          <p14:tracePt t="101529" x="1827213" y="3629025"/>
          <p14:tracePt t="101546" x="1614488" y="3641725"/>
          <p14:tracePt t="101561" x="1452563" y="3641725"/>
          <p14:tracePt t="101579" x="1339850" y="3667125"/>
          <p14:tracePt t="101595" x="1301750" y="3679825"/>
          <p14:tracePt t="101611" x="1239838" y="3692525"/>
          <p14:tracePt t="101628" x="1214438" y="3703638"/>
          <p14:tracePt t="101645" x="1201738" y="3716338"/>
          <p14:tracePt t="101875" x="1227138" y="3716338"/>
          <p14:tracePt t="101881" x="1252538" y="3716338"/>
          <p14:tracePt t="101896" x="1263650" y="3716338"/>
          <p14:tracePt t="101898" x="1289050" y="3703638"/>
          <p14:tracePt t="101913" x="1327150" y="3692525"/>
          <p14:tracePt t="101929" x="1376363" y="3692525"/>
          <p14:tracePt t="101946" x="1439863" y="3667125"/>
          <p14:tracePt t="101963" x="1489075" y="3667125"/>
          <p14:tracePt t="101979" x="1539875" y="3667125"/>
          <p14:tracePt t="101995" x="1589088" y="3654425"/>
          <p14:tracePt t="102012" x="1627188" y="3654425"/>
          <p14:tracePt t="102028" x="1639888" y="3641725"/>
          <p14:tracePt t="102046" x="1665288" y="3641725"/>
          <p14:tracePt t="102049" x="1677988" y="3641725"/>
          <p14:tracePt t="102067" x="1689100" y="3641725"/>
          <p14:tracePt t="102080" x="1701800" y="3641725"/>
          <p14:tracePt t="102097" x="1714500" y="3616325"/>
          <p14:tracePt t="102113" x="1727200" y="3616325"/>
          <p14:tracePt t="102130" x="1752600" y="3616325"/>
          <p14:tracePt t="102146" x="1778000" y="3616325"/>
          <p14:tracePt t="102164" x="1790700" y="3603625"/>
          <p14:tracePt t="102179" x="1801813" y="3603625"/>
          <p14:tracePt t="102196" x="1827213" y="3590925"/>
          <p14:tracePt t="102213" x="1839913" y="3590925"/>
          <p14:tracePt t="102229" x="1852613" y="3590925"/>
          <p14:tracePt t="102233" x="1865313" y="3579813"/>
          <p14:tracePt t="102249" x="1878013" y="3579813"/>
          <p14:tracePt t="102265" x="1890713" y="3579813"/>
          <p14:tracePt t="102298" x="1903413" y="3579813"/>
          <p14:tracePt t="102313" x="1903413" y="3567113"/>
          <p14:tracePt t="102321" x="1914525" y="3567113"/>
          <p14:tracePt t="102337" x="1927225" y="3567113"/>
          <p14:tracePt t="102346" x="1939925" y="3567113"/>
          <p14:tracePt t="102363" x="1952625" y="3567113"/>
          <p14:tracePt t="102380" x="1952625" y="3554413"/>
          <p14:tracePt t="102396" x="1978025" y="3554413"/>
          <p14:tracePt t="102413" x="2003425" y="3554413"/>
          <p14:tracePt t="102417" x="2014538" y="3554413"/>
          <p14:tracePt t="102430" x="2039938" y="3554413"/>
          <p14:tracePt t="102433" x="2078038" y="3554413"/>
          <p14:tracePt t="102448" x="2139950" y="3554413"/>
          <p14:tracePt t="102465" x="2190750" y="3554413"/>
          <p14:tracePt t="102481" x="2265363" y="3554413"/>
          <p14:tracePt t="102497" x="2328863" y="3567113"/>
          <p14:tracePt t="102514" x="2416175" y="3579813"/>
          <p14:tracePt t="102531" x="2541588" y="3603625"/>
          <p14:tracePt t="102547" x="2678113" y="3603625"/>
          <p14:tracePt t="102564" x="2867025" y="3616325"/>
          <p14:tracePt t="102581" x="3103563" y="3629025"/>
          <p14:tracePt t="102597" x="3379788" y="3629025"/>
          <p14:tracePt t="102601" x="3530600" y="3629025"/>
          <p14:tracePt t="102615" x="3679825" y="3629025"/>
          <p14:tracePt t="102618" x="3817938" y="3629025"/>
          <p14:tracePt t="102630" x="3930650" y="3629025"/>
          <p14:tracePt t="102633" x="4030663" y="3629025"/>
          <p14:tracePt t="102649" x="4181475" y="3629025"/>
          <p14:tracePt t="102665" x="4268788" y="3629025"/>
          <p14:tracePt t="102681" x="4294188" y="3629025"/>
          <p14:tracePt t="102698" x="4343400" y="3629025"/>
          <p14:tracePt t="102715" x="4381500" y="3629025"/>
          <p14:tracePt t="102731" x="4418013" y="3629025"/>
          <p14:tracePt t="102747" x="4468813" y="3629025"/>
          <p14:tracePt t="102765" x="4506913" y="3629025"/>
          <p14:tracePt t="102782" x="4556125" y="3629025"/>
          <p14:tracePt t="102786" x="4581525" y="3629025"/>
          <p14:tracePt t="102798" x="4619625" y="3629025"/>
          <p14:tracePt t="102801" x="4668838" y="3629025"/>
          <p14:tracePt t="102815" x="4719638" y="3616325"/>
          <p14:tracePt t="102818" x="4768850" y="3616325"/>
          <p14:tracePt t="102833" x="4906963" y="3603625"/>
          <p14:tracePt t="102848" x="5081588" y="3590925"/>
          <p14:tracePt t="102865" x="5257800" y="3554413"/>
          <p14:tracePt t="102883" x="5432425" y="3479800"/>
          <p14:tracePt t="102898" x="5607050" y="3403600"/>
          <p14:tracePt t="102916" x="5795963" y="3316288"/>
          <p14:tracePt t="102931" x="5921375" y="3241675"/>
          <p14:tracePt t="102948" x="6045200" y="3154363"/>
          <p14:tracePt t="102965" x="6108700" y="3116263"/>
          <p14:tracePt t="102969" x="6146800" y="3090863"/>
          <p14:tracePt t="102982" x="6170613" y="3090863"/>
          <p14:tracePt t="102986" x="6183313" y="3078163"/>
          <p14:tracePt t="102998" x="6208713" y="3065463"/>
          <p14:tracePt t="103001" x="6234113" y="3065463"/>
          <p14:tracePt t="103017" x="6246813" y="3065463"/>
          <p14:tracePt t="103073" x="6259513" y="3065463"/>
          <p14:tracePt t="103089" x="6259513" y="3054350"/>
          <p14:tracePt t="103098" x="6270625" y="3054350"/>
          <p14:tracePt t="103281" x="6283325" y="3054350"/>
          <p14:tracePt t="103298" x="6283325" y="3041650"/>
          <p14:tracePt t="103307" x="6296025" y="3028950"/>
          <p14:tracePt t="103316" x="6296025" y="3016250"/>
          <p14:tracePt t="103333" x="6321425" y="2990850"/>
          <p14:tracePt t="103349" x="6346825" y="2952750"/>
          <p14:tracePt t="103366" x="6370638" y="2903538"/>
          <p14:tracePt t="103369" x="6383338" y="2878138"/>
          <p14:tracePt t="103383" x="6396038" y="2852738"/>
          <p14:tracePt t="103385" x="6434138" y="2828925"/>
          <p14:tracePt t="103400" x="6459538" y="2803525"/>
          <p14:tracePt t="103402" x="6472238" y="2778125"/>
          <p14:tracePt t="103417" x="6534150" y="2728913"/>
          <p14:tracePt t="103433" x="6584950" y="2690813"/>
          <p14:tracePt t="103450" x="6634163" y="2652713"/>
          <p14:tracePt t="103466" x="6659563" y="2616200"/>
          <p14:tracePt t="103483" x="6696075" y="2578100"/>
          <p14:tracePt t="103500" x="6708775" y="2552700"/>
          <p14:tracePt t="103529" x="6708775" y="2540000"/>
          <p14:tracePt t="103593" x="6708775" y="2527300"/>
          <p14:tracePt t="103657" x="6708775" y="2516188"/>
          <p14:tracePt t="103681" x="6696075" y="2516188"/>
          <p14:tracePt t="103689" x="6684963" y="2516188"/>
          <p14:tracePt t="103714" x="6684963" y="2503488"/>
          <p14:tracePt t="103745" x="6672263" y="2503488"/>
          <p14:tracePt t="103753" x="6672263" y="2490788"/>
          <p14:tracePt t="103985" x="6672263" y="2478088"/>
          <p14:tracePt t="104017" x="6659563" y="2465388"/>
          <p14:tracePt t="104026" x="6659563" y="2452688"/>
          <p14:tracePt t="104145" x="6634163" y="2452688"/>
          <p14:tracePt t="104153" x="6608763" y="2452688"/>
          <p14:tracePt t="104169" x="6559550" y="2452688"/>
          <p14:tracePt t="104185" x="6483350" y="2452688"/>
          <p14:tracePt t="104201" x="6408738" y="2452688"/>
          <p14:tracePt t="104219" x="6359525" y="2452688"/>
          <p14:tracePt t="104235" x="6283325" y="2452688"/>
          <p14:tracePt t="104251" x="6234113" y="2452688"/>
          <p14:tracePt t="104268" x="6183313" y="2478088"/>
          <p14:tracePt t="104285" x="6157913" y="2490788"/>
          <p14:tracePt t="104301" x="6134100" y="2540000"/>
          <p14:tracePt t="104305" x="6108700" y="2552700"/>
          <p14:tracePt t="104318" x="6108700" y="2578100"/>
          <p14:tracePt t="104321" x="6108700" y="2590800"/>
          <p14:tracePt t="104336" x="6108700" y="2603500"/>
          <p14:tracePt t="104338" x="6108700" y="2616200"/>
          <p14:tracePt t="104352" x="6096000" y="2627313"/>
          <p14:tracePt t="104409" x="6121400" y="2627313"/>
          <p14:tracePt t="104418" x="6157913" y="2627313"/>
          <p14:tracePt t="104427" x="6208713" y="2616200"/>
          <p14:tracePt t="104435" x="6259513" y="2590800"/>
          <p14:tracePt t="104452" x="6370638" y="2503488"/>
          <p14:tracePt t="104468" x="6483350" y="2403475"/>
          <p14:tracePt t="104486" x="6521450" y="2303463"/>
          <p14:tracePt t="104489" x="6534150" y="2239963"/>
          <p14:tracePt t="104502" x="6534150" y="2190750"/>
          <p14:tracePt t="104505" x="6534150" y="2152650"/>
          <p14:tracePt t="104519" x="6534150" y="2114550"/>
          <p14:tracePt t="104521" x="6534150" y="2078038"/>
          <p14:tracePt t="104536" x="6534150" y="2052638"/>
          <p14:tracePt t="104538" x="6521450" y="2027238"/>
          <p14:tracePt t="104553" x="6483350" y="1978025"/>
          <p14:tracePt t="104569" x="6472238" y="1978025"/>
          <p14:tracePt t="104586" x="6421438" y="1978025"/>
          <p14:tracePt t="104602" x="6359525" y="1978025"/>
          <p14:tracePt t="104619" x="6308725" y="1978025"/>
          <p14:tracePt t="104636" x="6259513" y="1978025"/>
          <p14:tracePt t="104652" x="6221413" y="1978025"/>
          <p14:tracePt t="104670" x="6170613" y="1989138"/>
          <p14:tracePt t="104674" x="6146800" y="2001838"/>
          <p14:tracePt t="104686" x="6108700" y="2027238"/>
          <p14:tracePt t="104690" x="6070600" y="2039938"/>
          <p14:tracePt t="104703" x="6057900" y="2065338"/>
          <p14:tracePt t="104706" x="6034088" y="2089150"/>
          <p14:tracePt t="104720" x="5995988" y="2178050"/>
          <p14:tracePt t="104737" x="5983288" y="2252663"/>
          <p14:tracePt t="104753" x="5970588" y="2327275"/>
          <p14:tracePt t="104770" x="5970588" y="2390775"/>
          <p14:tracePt t="104787" x="5970588" y="2439988"/>
          <p14:tracePt t="104803" x="5970588" y="2478088"/>
          <p14:tracePt t="104819" x="5970588" y="2503488"/>
          <p14:tracePt t="104836" x="5970588" y="2540000"/>
          <p14:tracePt t="104853" x="5983288" y="2578100"/>
          <p14:tracePt t="104857" x="5995988" y="2578100"/>
          <p14:tracePt t="104870" x="5995988" y="2590800"/>
          <p14:tracePt t="104873" x="6008688" y="2603500"/>
          <p14:tracePt t="104887" x="6034088" y="2627313"/>
          <p14:tracePt t="104903" x="6045200" y="2627313"/>
          <p14:tracePt t="104921" x="6045200" y="2640013"/>
          <p14:tracePt t="104987" x="6057900" y="2640013"/>
          <p14:tracePt t="104994" x="6070600" y="2640013"/>
          <p14:tracePt t="105010" x="6083300" y="2640013"/>
          <p14:tracePt t="105021" x="6108700" y="2640013"/>
          <p14:tracePt t="105024" x="6121400" y="2627313"/>
          <p14:tracePt t="105039" x="6134100" y="2627313"/>
          <p14:tracePt t="105042" x="6134100" y="2616200"/>
          <p14:tracePt t="105055" x="6146800" y="2603500"/>
          <p14:tracePt t="105171" x="6134100" y="2603500"/>
          <p14:tracePt t="105179" x="6108700" y="2603500"/>
          <p14:tracePt t="105188" x="6070600" y="2603500"/>
          <p14:tracePt t="105205" x="6008688" y="2603500"/>
          <p14:tracePt t="105221" x="5945188" y="2627313"/>
          <p14:tracePt t="105224" x="5908675" y="2640013"/>
          <p14:tracePt t="105239" x="5895975" y="2665413"/>
          <p14:tracePt t="105241" x="5870575" y="2678113"/>
          <p14:tracePt t="105255" x="5870575" y="2690813"/>
          <p14:tracePt t="105258" x="5857875" y="2716213"/>
          <p14:tracePt t="105271" x="5845175" y="2728913"/>
          <p14:tracePt t="105273" x="5845175" y="2752725"/>
          <p14:tracePt t="105289" x="5845175" y="2828925"/>
          <p14:tracePt t="105305" x="5845175" y="2890838"/>
          <p14:tracePt t="105321" x="5845175" y="2928938"/>
          <p14:tracePt t="105338" x="5870575" y="2978150"/>
          <p14:tracePt t="105355" x="5895975" y="3016250"/>
          <p14:tracePt t="105371" x="5932488" y="3041650"/>
          <p14:tracePt t="105388" x="5957888" y="3065463"/>
          <p14:tracePt t="105405" x="5983288" y="3065463"/>
          <p14:tracePt t="105421" x="6021388" y="3078163"/>
          <p14:tracePt t="105425" x="6045200" y="3078163"/>
          <p14:tracePt t="105438" x="6070600" y="3090863"/>
          <p14:tracePt t="105441" x="6083300" y="3090863"/>
          <p14:tracePt t="105455" x="6108700" y="3090863"/>
          <p14:tracePt t="105473" x="6157913" y="3090863"/>
          <p14:tracePt t="105489" x="6170613" y="3090863"/>
          <p14:tracePt t="105505" x="6196013" y="3090863"/>
          <p14:tracePt t="105610" x="6183313" y="3090863"/>
          <p14:tracePt t="105617" x="6134100" y="3090863"/>
          <p14:tracePt t="105625" x="6096000" y="3090863"/>
          <p14:tracePt t="105638" x="6057900" y="3090863"/>
          <p14:tracePt t="105642" x="6008688" y="3103563"/>
          <p14:tracePt t="105656" x="5945188" y="3116263"/>
          <p14:tracePt t="105658" x="5908675" y="3128963"/>
          <p14:tracePt t="105673" x="5832475" y="3141663"/>
          <p14:tracePt t="105689" x="5757863" y="3178175"/>
          <p14:tracePt t="105705" x="5708650" y="3203575"/>
          <p14:tracePt t="105722" x="5657850" y="3241675"/>
          <p14:tracePt t="105739" x="5583238" y="3278188"/>
          <p14:tracePt t="105755" x="5495925" y="3328988"/>
          <p14:tracePt t="105772" x="5407025" y="3403600"/>
          <p14:tracePt t="105789" x="5332413" y="3454400"/>
          <p14:tracePt t="105806" x="5270500" y="3503613"/>
          <p14:tracePt t="105809" x="5232400" y="3516313"/>
          <p14:tracePt t="105822" x="5207000" y="3541713"/>
          <p14:tracePt t="105825" x="5170488" y="3567113"/>
          <p14:tracePt t="105839" x="5145088" y="3579813"/>
          <p14:tracePt t="105841" x="5119688" y="3579813"/>
          <p14:tracePt t="105856" x="5094288" y="3603625"/>
          <p14:tracePt t="105858" x="5057775" y="3616325"/>
          <p14:tracePt t="105873" x="5006975" y="3654425"/>
          <p14:tracePt t="105889" x="4945063" y="3679825"/>
          <p14:tracePt t="105906" x="4819650" y="3729038"/>
          <p14:tracePt t="105923" x="4706938" y="3767138"/>
          <p14:tracePt t="105938" x="4581525" y="3816350"/>
          <p14:tracePt t="105955" x="4468813" y="3867150"/>
          <p14:tracePt t="105972" x="4394200" y="3892550"/>
          <p14:tracePt t="105989" x="4305300" y="3916363"/>
          <p14:tracePt t="106006" x="4256088" y="3941763"/>
          <p14:tracePt t="106009" x="4217988" y="3954463"/>
          <p14:tracePt t="106023" x="4192588" y="3979863"/>
          <p14:tracePt t="106025" x="4168775" y="3992563"/>
          <p14:tracePt t="106039" x="4156075" y="4005263"/>
          <p14:tracePt t="106041" x="4130675" y="4017963"/>
          <p14:tracePt t="106057" x="4105275" y="4041775"/>
          <p14:tracePt t="106073" x="4092575" y="4054475"/>
          <p14:tracePt t="106090" x="4081463" y="4054475"/>
          <p14:tracePt t="106121" x="4068763" y="4067175"/>
          <p14:tracePt t="106233" x="4092575" y="4067175"/>
          <p14:tracePt t="106241" x="4130675" y="4067175"/>
          <p14:tracePt t="106249" x="4181475" y="4067175"/>
          <p14:tracePt t="106257" x="4243388" y="4041775"/>
          <p14:tracePt t="106274" x="4381500" y="4017963"/>
          <p14:tracePt t="106290" x="4556125" y="3979863"/>
          <p14:tracePt t="106307" x="4794250" y="3905250"/>
          <p14:tracePt t="106323" x="5057775" y="3829050"/>
          <p14:tracePt t="106340" x="5319713" y="3716338"/>
          <p14:tracePt t="106358" x="5595938" y="3629025"/>
          <p14:tracePt t="106361" x="5745163" y="3579813"/>
          <p14:tracePt t="106374" x="5895975" y="3516313"/>
          <p14:tracePt t="106377" x="6034088" y="3454400"/>
          <p14:tracePt t="106391" x="6196013" y="3378200"/>
          <p14:tracePt t="106393" x="6346825" y="3316288"/>
          <p14:tracePt t="106408" x="6483350" y="3228975"/>
          <p14:tracePt t="106412" x="6621463" y="3128963"/>
          <p14:tracePt t="106425" x="6910388" y="2952750"/>
          <p14:tracePt t="106441" x="7134225" y="2778125"/>
          <p14:tracePt t="106457" x="7335838" y="2665413"/>
          <p14:tracePt t="106475" x="7472363" y="2578100"/>
          <p14:tracePt t="106490" x="7561263" y="2540000"/>
          <p14:tracePt t="106508" x="7597775" y="2516188"/>
          <p14:tracePt t="106524" x="7623175" y="2516188"/>
          <p14:tracePt t="106633" x="7623175" y="2503488"/>
          <p14:tracePt t="106641" x="7623175" y="2490788"/>
          <p14:tracePt t="106649" x="7597775" y="2490788"/>
          <p14:tracePt t="106659" x="7535863" y="2490788"/>
          <p14:tracePt t="106675" x="7397750" y="2490788"/>
          <p14:tracePt t="106691" x="7246938" y="2490788"/>
          <p14:tracePt t="106708" x="7046913" y="2490788"/>
          <p14:tracePt t="106725" x="6859588" y="2465388"/>
          <p14:tracePt t="106739" x="6708775" y="2465388"/>
          <p14:tracePt t="106756" x="6596063" y="2465388"/>
          <p14:tracePt t="106773" x="6534150" y="2465388"/>
          <p14:tracePt t="106790" x="6521450" y="2465388"/>
          <p14:tracePt t="106793" x="6508750" y="2465388"/>
          <p14:tracePt t="106985" x="6496050" y="2465388"/>
          <p14:tracePt t="106992" x="6496050" y="2490788"/>
          <p14:tracePt t="107001" x="6472238" y="2516188"/>
          <p14:tracePt t="107009" x="6459538" y="2540000"/>
          <p14:tracePt t="107026" x="6421438" y="2603500"/>
          <p14:tracePt t="107043" x="6383338" y="2652713"/>
          <p14:tracePt t="107059" x="6346825" y="2678113"/>
          <p14:tracePt t="107076" x="6308725" y="2716213"/>
          <p14:tracePt t="107093" x="6270625" y="2740025"/>
          <p14:tracePt t="107109" x="6259513" y="2740025"/>
          <p14:tracePt t="107125" x="6246813" y="2765425"/>
          <p14:tracePt t="107141" x="6234113" y="2765425"/>
          <p14:tracePt t="107617" x="6234113" y="2778125"/>
          <p14:tracePt t="107633" x="6234113" y="2790825"/>
          <p14:tracePt t="107649" x="6221413" y="2790825"/>
          <p14:tracePt t="107657" x="6221413" y="2803525"/>
          <p14:tracePt t="107666" x="6221413" y="2816225"/>
          <p14:tracePt t="107689" x="6221413" y="2828925"/>
          <p14:tracePt t="108281" x="6208713" y="2828925"/>
          <p14:tracePt t="108305" x="6208713" y="2840038"/>
          <p14:tracePt t="108322" x="6196013" y="2840038"/>
          <p14:tracePt t="108337" x="6196013" y="2852738"/>
          <p14:tracePt t="108346" x="6196013" y="2865438"/>
          <p14:tracePt t="108363" x="6196013" y="2878138"/>
          <p14:tracePt t="108379" x="6183313" y="2890838"/>
          <p14:tracePt t="108401" x="6183313" y="2903538"/>
          <p14:tracePt t="108594" x="6183313" y="2916238"/>
          <p14:tracePt t="108602" x="6170613" y="2916238"/>
          <p14:tracePt t="108613" x="6170613" y="2928938"/>
          <p14:tracePt t="108629" x="6170613" y="2941638"/>
          <p14:tracePt t="108633" x="6170613" y="2952750"/>
          <p14:tracePt t="108646" x="6170613" y="2965450"/>
          <p14:tracePt t="108663" x="6170613" y="2978150"/>
          <p14:tracePt t="108689" x="6170613" y="2990850"/>
          <p14:tracePt t="108697" x="6157913" y="2990850"/>
          <p14:tracePt t="109001" x="6157913" y="2978150"/>
          <p14:tracePt t="109018" x="6157913" y="2965450"/>
          <p14:tracePt t="109025" x="6157913" y="2952750"/>
          <p14:tracePt t="109033" x="6157913" y="2941638"/>
          <p14:tracePt t="109049" x="6157913" y="2928938"/>
          <p14:tracePt t="109065" x="6157913" y="2916238"/>
          <p14:tracePt t="109081" x="6157913" y="2903538"/>
          <p14:tracePt t="109257" x="6170613" y="2928938"/>
          <p14:tracePt t="109264" x="6183313" y="2965450"/>
          <p14:tracePt t="109273" x="6208713" y="3003550"/>
          <p14:tracePt t="109281" x="6221413" y="3041650"/>
          <p14:tracePt t="109299" x="6246813" y="3116263"/>
          <p14:tracePt t="109315" x="6259513" y="3165475"/>
          <p14:tracePt t="109331" x="6270625" y="3190875"/>
          <p14:tracePt t="109348" x="6270625" y="3203575"/>
          <p14:tracePt t="109365" x="6270625" y="3216275"/>
          <p14:tracePt t="109553" x="6270625" y="3203575"/>
          <p14:tracePt t="109585" x="6270625" y="3190875"/>
          <p14:tracePt t="109617" x="6270625" y="3178175"/>
          <p14:tracePt t="109625" x="6270625" y="3165475"/>
          <p14:tracePt t="109969" x="6270625" y="3154363"/>
          <p14:tracePt t="109986" x="6270625" y="3141663"/>
          <p14:tracePt t="109995" x="6270625" y="3116263"/>
          <p14:tracePt t="110004" x="6270625" y="3103563"/>
          <p14:tracePt t="110019" x="6270625" y="3065463"/>
          <p14:tracePt t="110035" x="6270625" y="3041650"/>
          <p14:tracePt t="110051" x="6270625" y="3016250"/>
          <p14:tracePt t="110068" x="6270625" y="2990850"/>
          <p14:tracePt t="110085" x="6270625" y="2965450"/>
          <p14:tracePt t="110102" x="6270625" y="2952750"/>
          <p14:tracePt t="110145" x="6259513" y="2952750"/>
          <p14:tracePt t="110154" x="6246813" y="2952750"/>
          <p14:tracePt t="110169" x="6234113" y="2952750"/>
          <p14:tracePt t="110186" x="6221413" y="2952750"/>
          <p14:tracePt t="110202" x="6183313" y="2952750"/>
          <p14:tracePt t="110218" x="6170613" y="2965450"/>
          <p14:tracePt t="110241" x="6170613" y="2978150"/>
          <p14:tracePt t="110252" x="6157913" y="2990850"/>
          <p14:tracePt t="110273" x="6157913" y="3003550"/>
          <p14:tracePt t="110393" x="6183313" y="2990850"/>
          <p14:tracePt t="110401" x="6208713" y="2965450"/>
          <p14:tracePt t="110410" x="6234113" y="2952750"/>
          <p14:tracePt t="110418" x="6259513" y="2928938"/>
          <p14:tracePt t="110435" x="6283325" y="2903538"/>
          <p14:tracePt t="110451" x="6308725" y="2890838"/>
          <p14:tracePt t="110569" x="6296025" y="2890838"/>
          <p14:tracePt t="110577" x="6283325" y="2890838"/>
          <p14:tracePt t="110714" x="6283325" y="2878138"/>
          <p14:tracePt t="110721" x="6296025" y="2878138"/>
          <p14:tracePt t="110977" x="6296025" y="2890838"/>
          <p14:tracePt t="111009" x="6296025" y="2903538"/>
          <p14:tracePt t="111033" x="6283325" y="2903538"/>
          <p14:tracePt t="111041" x="6283325" y="2916238"/>
          <p14:tracePt t="111058" x="6283325" y="2928938"/>
          <p14:tracePt t="111069" x="6270625" y="2941638"/>
          <p14:tracePt t="111086" x="6259513" y="2952750"/>
          <p14:tracePt t="111089" x="6246813" y="2952750"/>
          <p14:tracePt t="111103" x="6246813" y="2965450"/>
          <p14:tracePt t="111105" x="6234113" y="2965450"/>
          <p14:tracePt t="111120" x="6221413" y="2978150"/>
          <p14:tracePt t="111137" x="6208713" y="2978150"/>
          <p14:tracePt t="111153" x="6170613" y="2990850"/>
          <p14:tracePt t="111170" x="6134100" y="2990850"/>
          <p14:tracePt t="111188" x="6083300" y="3003550"/>
          <p14:tracePt t="111203" x="5995988" y="3028950"/>
          <p14:tracePt t="111220" x="5883275" y="3054350"/>
          <p14:tracePt t="111237" x="5745163" y="3090863"/>
          <p14:tracePt t="111253" x="5632450" y="3128963"/>
          <p14:tracePt t="111257" x="5583238" y="3141663"/>
          <p14:tracePt t="111270" x="5519738" y="3165475"/>
          <p14:tracePt t="111273" x="5470525" y="3165475"/>
          <p14:tracePt t="111288" x="5432425" y="3178175"/>
          <p14:tracePt t="111291" x="5394325" y="3190875"/>
          <p14:tracePt t="111303" x="5357813" y="3190875"/>
          <p14:tracePt t="111306" x="5319713" y="3190875"/>
          <p14:tracePt t="111320" x="5245100" y="3216275"/>
          <p14:tracePt t="111337" x="5170488" y="3216275"/>
          <p14:tracePt t="111354" x="5057775" y="3228975"/>
          <p14:tracePt t="111371" x="4981575" y="3228975"/>
          <p14:tracePt t="111387" x="4906963" y="3228975"/>
          <p14:tracePt t="111403" x="4856163" y="3228975"/>
          <p14:tracePt t="111420" x="4806950" y="3228975"/>
          <p14:tracePt t="111438" x="4743450" y="3254375"/>
          <p14:tracePt t="111441" x="4706938" y="3254375"/>
          <p14:tracePt t="111454" x="4681538" y="3254375"/>
          <p14:tracePt t="111471" x="4619625" y="3254375"/>
          <p14:tracePt t="111474" x="4594225" y="3254375"/>
          <p14:tracePt t="111489" x="4530725" y="3267075"/>
          <p14:tracePt t="111505" x="4494213" y="3267075"/>
          <p14:tracePt t="111521" x="4443413" y="3278188"/>
          <p14:tracePt t="111538" x="4394200" y="3278188"/>
          <p14:tracePt t="111554" x="4356100" y="3278188"/>
          <p14:tracePt t="111570" x="4294188" y="3303588"/>
          <p14:tracePt t="111587" x="4205288" y="3316288"/>
          <p14:tracePt t="111604" x="4068763" y="3328988"/>
          <p14:tracePt t="111620" x="3905250" y="3354388"/>
          <p14:tracePt t="111638" x="3743325" y="3354388"/>
          <p14:tracePt t="111640" x="3692525" y="3367088"/>
          <p14:tracePt t="111655" x="3643313" y="3367088"/>
          <p14:tracePt t="111658" x="3579813" y="3378200"/>
          <p14:tracePt t="111671" x="3530600" y="3390900"/>
          <p14:tracePt t="111673" x="3492500" y="3390900"/>
          <p14:tracePt t="111689" x="3417888" y="3403600"/>
          <p14:tracePt t="111705" x="3354388" y="3416300"/>
          <p14:tracePt t="111721" x="3292475" y="3416300"/>
          <p14:tracePt t="111738" x="3216275" y="3416300"/>
          <p14:tracePt t="111754" x="3128963" y="3429000"/>
          <p14:tracePt t="111771" x="3054350" y="3429000"/>
          <p14:tracePt t="111787" x="3003550" y="3454400"/>
          <p14:tracePt t="111805" x="2954338" y="3454400"/>
          <p14:tracePt t="111821" x="2903538" y="3454400"/>
          <p14:tracePt t="111838" x="2879725" y="3454400"/>
          <p14:tracePt t="111841" x="2854325" y="3467100"/>
          <p14:tracePt t="111857" x="2841625" y="3467100"/>
          <p14:tracePt t="111881" x="2828925" y="3467100"/>
          <p14:tracePt t="111897" x="2816225" y="3467100"/>
          <p14:tracePt t="111905" x="2803525" y="3467100"/>
          <p14:tracePt t="111923" x="2790825" y="3479800"/>
          <p14:tracePt t="111938" x="2778125" y="3479800"/>
          <p14:tracePt t="111969" x="2767013" y="3479800"/>
          <p14:tracePt t="112113" x="2754313" y="3479800"/>
          <p14:tracePt t="112122" x="2741613" y="3479800"/>
          <p14:tracePt t="112129" x="2728913" y="3479800"/>
          <p14:tracePt t="112139" x="2703513" y="3479800"/>
          <p14:tracePt t="112156" x="2641600" y="3479800"/>
          <p14:tracePt t="112172" x="2590800" y="3479800"/>
          <p14:tracePt t="112189" x="2528888" y="3479800"/>
          <p14:tracePt t="112206" x="2465388" y="3454400"/>
          <p14:tracePt t="112209" x="2428875" y="3441700"/>
          <p14:tracePt t="112223" x="2378075" y="3441700"/>
          <p14:tracePt t="112225" x="2339975" y="3429000"/>
          <p14:tracePt t="112239" x="2303463" y="3403600"/>
          <p14:tracePt t="112242" x="2265363" y="3403600"/>
          <p14:tracePt t="112257" x="2178050" y="3378200"/>
          <p14:tracePt t="112273" x="2065338" y="3341688"/>
          <p14:tracePt t="112289" x="1952625" y="3316288"/>
          <p14:tracePt t="112307" x="1801813" y="3254375"/>
          <p14:tracePt t="112323" x="1627188" y="3178175"/>
          <p14:tracePt t="112339" x="1489075" y="3116263"/>
          <p14:tracePt t="112356" x="1427163" y="3090863"/>
          <p14:tracePt t="112372" x="1401763" y="3090863"/>
          <p14:tracePt t="112389" x="1363663" y="3090863"/>
          <p14:tracePt t="112406" x="1339850" y="3090863"/>
          <p14:tracePt t="112424" x="1339850" y="3078163"/>
          <p14:tracePt t="112426" x="1376363" y="3078163"/>
          <p14:tracePt t="112441" x="1601788" y="3065463"/>
          <p14:tracePt t="112457" x="1890713" y="2952750"/>
          <p14:tracePt t="112473" x="2190750" y="2765425"/>
          <p14:tracePt t="112490" x="2328863" y="2678113"/>
          <p14:tracePt t="112506" x="2339975" y="2652713"/>
          <p14:tracePt t="112523" x="2339975" y="2640013"/>
          <p14:tracePt t="112961" x="2352675" y="2640013"/>
          <p14:tracePt t="112978" x="2378075" y="2640013"/>
          <p14:tracePt t="112985" x="2416175" y="2640013"/>
          <p14:tracePt t="112994" x="2452688" y="2640013"/>
          <p14:tracePt t="113009" x="2516188" y="2640013"/>
          <p14:tracePt t="113025" x="2554288" y="2690813"/>
          <p14:tracePt t="113042" x="2565400" y="2728913"/>
          <p14:tracePt t="113058" x="2578100" y="2752725"/>
          <p14:tracePt t="113305" x="2565400" y="2752725"/>
          <p14:tracePt t="113313" x="2554288" y="2752725"/>
          <p14:tracePt t="113330" x="2541588" y="2752725"/>
          <p14:tracePt t="113342" x="2528888" y="2752725"/>
          <p14:tracePt t="113345" x="2516188" y="2752725"/>
          <p14:tracePt t="113378" x="2503488" y="2752725"/>
          <p14:tracePt t="113401" x="2490788" y="2752725"/>
          <p14:tracePt t="113417" x="2490788" y="2740025"/>
          <p14:tracePt t="113441" x="2478088" y="2728913"/>
          <p14:tracePt t="113449" x="2478088" y="2716213"/>
          <p14:tracePt t="113465" x="2465388" y="2703513"/>
          <p14:tracePt t="113476" x="2452688" y="2678113"/>
          <p14:tracePt t="113492" x="2441575" y="2640013"/>
          <p14:tracePt t="113509" x="2428875" y="2627313"/>
          <p14:tracePt t="113526" x="2416175" y="2603500"/>
          <p14:tracePt t="113529" x="2403475" y="2578100"/>
          <p14:tracePt t="113553" x="2390775" y="2565400"/>
          <p14:tracePt t="113585" x="2390775" y="2552700"/>
          <p14:tracePt t="113592" x="2378075" y="2552700"/>
          <p14:tracePt t="113641" x="2378075" y="2540000"/>
          <p14:tracePt t="113649" x="2378075" y="2527300"/>
          <p14:tracePt t="113665" x="2365375" y="2527300"/>
          <p14:tracePt t="113682" x="2365375" y="2516188"/>
          <p14:tracePt t="113705" x="2352675" y="2503488"/>
          <p14:tracePt t="113745" x="2339975" y="2503488"/>
          <p14:tracePt t="113761" x="2339975" y="2490788"/>
          <p14:tracePt t="114057" x="2328863" y="2490788"/>
          <p14:tracePt t="114065" x="2316163" y="2490788"/>
          <p14:tracePt t="114077" x="2303463" y="2490788"/>
          <p14:tracePt t="114080" x="2278063" y="2490788"/>
          <p14:tracePt t="114094" x="2252663" y="2478088"/>
          <p14:tracePt t="114097" x="2228850" y="2478088"/>
          <p14:tracePt t="114110" x="2203450" y="2478088"/>
          <p14:tracePt t="114115" x="2165350" y="2478088"/>
          <p14:tracePt t="114128" x="2103438" y="2478088"/>
          <p14:tracePt t="114145" x="2027238" y="2452688"/>
          <p14:tracePt t="114161" x="1952625" y="2439988"/>
          <p14:tracePt t="114178" x="1903413" y="2427288"/>
          <p14:tracePt t="114195" x="1852613" y="2403475"/>
          <p14:tracePt t="114210" x="1778000" y="2378075"/>
          <p14:tracePt t="114227" x="1714500" y="2365375"/>
          <p14:tracePt t="114245" x="1652588" y="2339975"/>
          <p14:tracePt t="114250" x="1627188" y="2339975"/>
          <p14:tracePt t="114261" x="1614488" y="2339975"/>
          <p14:tracePt t="114278" x="1589088" y="2339975"/>
          <p14:tracePt t="114305" x="1577975" y="2339975"/>
          <p14:tracePt t="114393" x="1565275" y="2339975"/>
          <p14:tracePt t="114401" x="1552575" y="2339975"/>
          <p14:tracePt t="114410" x="1539875" y="2339975"/>
          <p14:tracePt t="114428" x="1514475" y="2365375"/>
          <p14:tracePt t="114445" x="1489075" y="2414588"/>
          <p14:tracePt t="114462" x="1452563" y="2478088"/>
          <p14:tracePt t="114465" x="1427163" y="2516188"/>
          <p14:tracePt t="114478" x="1414463" y="2552700"/>
          <p14:tracePt t="114481" x="1401763" y="2590800"/>
          <p14:tracePt t="114496" x="1376363" y="2627313"/>
          <p14:tracePt t="114498" x="1363663" y="2665413"/>
          <p14:tracePt t="114513" x="1327150" y="2728913"/>
          <p14:tracePt t="114529" x="1314450" y="2816225"/>
          <p14:tracePt t="114546" x="1289050" y="2878138"/>
          <p14:tracePt t="114562" x="1289050" y="2941638"/>
          <p14:tracePt t="114579" x="1263650" y="3003550"/>
          <p14:tracePt t="114595" x="1239838" y="3090863"/>
          <p14:tracePt t="114612" x="1189038" y="3203575"/>
          <p14:tracePt t="114628" x="1139825" y="3328988"/>
          <p14:tracePt t="114645" x="1101725" y="3454400"/>
          <p14:tracePt t="114662" x="1063625" y="3567113"/>
          <p14:tracePt t="114665" x="1063625" y="3616325"/>
          <p14:tracePt t="114680" x="1050925" y="3654425"/>
          <p14:tracePt t="114682" x="1038225" y="3716338"/>
          <p14:tracePt t="114696" x="1038225" y="3816350"/>
          <p14:tracePt t="114713" x="1027113" y="3905250"/>
          <p14:tracePt t="114729" x="1027113" y="3992563"/>
          <p14:tracePt t="114745" x="1027113" y="4067175"/>
          <p14:tracePt t="114762" x="1027113" y="4141788"/>
          <p14:tracePt t="114779" x="1027113" y="4192588"/>
          <p14:tracePt t="114795" x="1027113" y="4267200"/>
          <p14:tracePt t="114813" x="1027113" y="4341813"/>
          <p14:tracePt t="114829" x="1027113" y="4379913"/>
          <p14:tracePt t="114846" x="1027113" y="4392613"/>
          <p14:tracePt t="114849" x="1027113" y="4418013"/>
          <p14:tracePt t="114864" x="1027113" y="4430713"/>
          <p14:tracePt t="114867" x="1027113" y="4443413"/>
          <p14:tracePt t="114880" x="1038225" y="4443413"/>
          <p14:tracePt t="114882" x="1038225" y="4454525"/>
          <p14:tracePt t="114897" x="1038225" y="4467225"/>
          <p14:tracePt t="114913" x="1038225" y="4492625"/>
          <p14:tracePt t="114930" x="1050925" y="4492625"/>
          <p14:tracePt t="115009" x="1063625" y="4492625"/>
          <p14:tracePt t="115017" x="1076325" y="4492625"/>
          <p14:tracePt t="115033" x="1127125" y="4492625"/>
          <p14:tracePt t="115049" x="1201738" y="4341813"/>
          <p14:tracePt t="115065" x="1289050" y="4154488"/>
          <p14:tracePt t="115082" x="1339850" y="3979863"/>
          <p14:tracePt t="115098" x="1414463" y="3779838"/>
          <p14:tracePt t="115115" x="1465263" y="3616325"/>
          <p14:tracePt t="115133" x="1501775" y="3479800"/>
          <p14:tracePt t="115147" x="1527175" y="3378200"/>
          <p14:tracePt t="115164" x="1539875" y="3328988"/>
          <p14:tracePt t="115180" x="1552575" y="3267075"/>
          <p14:tracePt t="115198" x="1552575" y="3203575"/>
          <p14:tracePt t="115201" x="1565275" y="3178175"/>
          <p14:tracePt t="115215" x="1577975" y="3154363"/>
          <p14:tracePt t="115218" x="1577975" y="3128963"/>
          <p14:tracePt t="115231" x="1577975" y="3103563"/>
          <p14:tracePt t="115233" x="1577975" y="3078163"/>
          <p14:tracePt t="115247" x="1589088" y="3041650"/>
          <p14:tracePt t="115249" x="1601788" y="3028950"/>
          <p14:tracePt t="115264" x="1614488" y="2990850"/>
          <p14:tracePt t="115281" x="1627188" y="2978150"/>
          <p14:tracePt t="115297" x="1652588" y="2952750"/>
          <p14:tracePt t="115321" x="1652588" y="2941638"/>
          <p14:tracePt t="115337" x="1665288" y="2941638"/>
          <p14:tracePt t="115347" x="1665288" y="2928938"/>
          <p14:tracePt t="115364" x="1665288" y="2916238"/>
          <p14:tracePt t="115381" x="1677988" y="2903538"/>
          <p14:tracePt t="116113" x="1701800" y="2903538"/>
          <p14:tracePt t="116121" x="1752600" y="2916238"/>
          <p14:tracePt t="116132" x="1827213" y="2941638"/>
          <p14:tracePt t="116149" x="2078038" y="3016250"/>
          <p14:tracePt t="116166" x="2416175" y="3103563"/>
          <p14:tracePt t="116169" x="2590800" y="3128963"/>
          <p14:tracePt t="116183" x="2754313" y="3141663"/>
          <p14:tracePt t="116185" x="2890838" y="3141663"/>
          <p14:tracePt t="116201" x="3116263" y="3165475"/>
          <p14:tracePt t="116217" x="3328988" y="3190875"/>
          <p14:tracePt t="116233" x="3567113" y="3216275"/>
          <p14:tracePt t="116249" x="3756025" y="3241675"/>
          <p14:tracePt t="116266" x="3930650" y="3241675"/>
          <p14:tracePt t="116283" x="4092575" y="3241675"/>
          <p14:tracePt t="116299" x="4243388" y="3241675"/>
          <p14:tracePt t="116316" x="4356100" y="3241675"/>
          <p14:tracePt t="116333" x="4494213" y="3241675"/>
          <p14:tracePt t="116337" x="4556125" y="3241675"/>
          <p14:tracePt t="116350" x="4643438" y="3241675"/>
          <p14:tracePt t="116353" x="4743450" y="3241675"/>
          <p14:tracePt t="116367" x="4843463" y="3241675"/>
          <p14:tracePt t="116369" x="4968875" y="3241675"/>
          <p14:tracePt t="116383" x="5081588" y="3241675"/>
          <p14:tracePt t="116386" x="5194300" y="3241675"/>
          <p14:tracePt t="116401" x="5419725" y="3241675"/>
          <p14:tracePt t="116417" x="5595938" y="3241675"/>
          <p14:tracePt t="116433" x="5795963" y="3241675"/>
          <p14:tracePt t="116450" x="6021388" y="3241675"/>
          <p14:tracePt t="116467" x="6270625" y="3267075"/>
          <p14:tracePt t="116483" x="6572250" y="3267075"/>
          <p14:tracePt t="116500" x="6972300" y="3267075"/>
          <p14:tracePt t="116517" x="7459663" y="3254375"/>
          <p14:tracePt t="116534" x="7797800" y="3254375"/>
          <p14:tracePt t="116536" x="7910513" y="3254375"/>
          <p14:tracePt t="116551" x="8010525" y="3254375"/>
          <p14:tracePt t="116553" x="8099425" y="3254375"/>
          <p14:tracePt t="116569" x="8186738" y="3254375"/>
          <p14:tracePt t="116585" x="8248650" y="3241675"/>
          <p14:tracePt t="116601" x="8286750" y="3228975"/>
          <p14:tracePt t="116618" x="8324850" y="3228975"/>
          <p14:tracePt t="116635" x="8348663" y="3228975"/>
          <p14:tracePt t="116651" x="8412163" y="3228975"/>
          <p14:tracePt t="116667" x="8461375" y="3228975"/>
          <p14:tracePt t="116684" x="8486775" y="3228975"/>
          <p14:tracePt t="116702" x="8537575" y="3203575"/>
          <p14:tracePt t="116706" x="8586788" y="3203575"/>
          <p14:tracePt t="116718" x="8674100" y="3190875"/>
          <p14:tracePt t="116722" x="8774113" y="3165475"/>
          <p14:tracePt t="116735" x="8863013" y="3154363"/>
          <p14:tracePt t="116738" x="8937625" y="3128963"/>
          <p14:tracePt t="116751" x="9024938" y="3090863"/>
          <p14:tracePt t="116753" x="9112250" y="3065463"/>
          <p14:tracePt t="116768" x="9263063" y="3003550"/>
          <p14:tracePt t="116785" x="9388475" y="2952750"/>
          <p14:tracePt t="116801" x="9501188" y="2903538"/>
          <p14:tracePt t="116818" x="9626600" y="2852738"/>
          <p14:tracePt t="116835" x="9739313" y="2828925"/>
          <p14:tracePt t="116851" x="9863138" y="2790825"/>
          <p14:tracePt t="116868" x="9952038" y="2728913"/>
          <p14:tracePt t="116885" x="10026650" y="2678113"/>
          <p14:tracePt t="116889" x="10052050" y="2627313"/>
          <p14:tracePt t="116901" x="10101263" y="2578100"/>
          <p14:tracePt t="116919" x="10164763" y="2516188"/>
          <p14:tracePt t="116921" x="10188575" y="2490788"/>
          <p14:tracePt t="116935" x="10213975" y="2478088"/>
          <p14:tracePt t="116937" x="10226675" y="2452688"/>
          <p14:tracePt t="116952" x="10252075" y="2427288"/>
          <p14:tracePt t="116969" x="10264775" y="2414588"/>
          <p14:tracePt t="116993" x="10277475" y="2403475"/>
          <p14:tracePt t="117010" x="10288588" y="2390775"/>
          <p14:tracePt t="117018" x="10288588" y="2378075"/>
          <p14:tracePt t="117035" x="10326688" y="2352675"/>
          <p14:tracePt t="117051" x="10339388" y="2314575"/>
          <p14:tracePt t="117068" x="10352088" y="2265363"/>
          <p14:tracePt t="117085" x="10364788" y="2190750"/>
          <p14:tracePt t="117089" x="10377488" y="2165350"/>
          <p14:tracePt t="117102" x="10390188" y="2139950"/>
          <p14:tracePt t="117105" x="10390188" y="2114550"/>
          <p14:tracePt t="117119" x="10390188" y="2089150"/>
          <p14:tracePt t="117122" x="10390188" y="2065338"/>
          <p14:tracePt t="117137" x="10390188" y="2014538"/>
          <p14:tracePt t="117152" x="10390188" y="1978025"/>
          <p14:tracePt t="117169" x="10390188" y="1965325"/>
          <p14:tracePt t="117186" x="10390188" y="1952625"/>
          <p14:tracePt t="117417" x="10377488" y="1952625"/>
          <p14:tracePt t="117425" x="10364788" y="1952625"/>
          <p14:tracePt t="117442" x="10339388" y="1952625"/>
          <p14:tracePt t="117458" x="10326688" y="1952625"/>
          <p14:tracePt t="117490" x="10313988" y="1952625"/>
          <p14:tracePt t="117505" x="10301288" y="1939925"/>
          <p14:tracePt t="117513" x="10288588" y="1939925"/>
          <p14:tracePt t="117521" x="10264775" y="1939925"/>
          <p14:tracePt t="117537" x="10252075" y="1939925"/>
          <p14:tracePt t="117553" x="10239375" y="1939925"/>
          <p14:tracePt t="117569" x="10213975" y="1927225"/>
          <p14:tracePt t="117587" x="10201275" y="1927225"/>
          <p14:tracePt t="117665" x="10188575" y="1927225"/>
          <p14:tracePt t="117673" x="10177463" y="1927225"/>
          <p14:tracePt t="117687" x="10152063" y="1927225"/>
          <p14:tracePt t="117690" x="10126663" y="1927225"/>
          <p14:tracePt t="117704" x="10075863" y="1927225"/>
          <p14:tracePt t="117721" x="10026650" y="1927225"/>
          <p14:tracePt t="117737" x="9975850" y="1939925"/>
          <p14:tracePt t="117754" x="9939338" y="1952625"/>
          <p14:tracePt t="117770" x="9913938" y="1978025"/>
          <p14:tracePt t="117787" x="9875838" y="1989138"/>
          <p14:tracePt t="117803" x="9839325" y="2027238"/>
          <p14:tracePt t="117820" x="9788525" y="2039938"/>
          <p14:tracePt t="117837" x="9739313" y="2078038"/>
          <p14:tracePt t="117854" x="9701213" y="2114550"/>
          <p14:tracePt t="117857" x="9688513" y="2127250"/>
          <p14:tracePt t="117870" x="9675813" y="2139950"/>
          <p14:tracePt t="117873" x="9663113" y="2152650"/>
          <p14:tracePt t="117889" x="9650413" y="2190750"/>
          <p14:tracePt t="117904" x="9650413" y="2227263"/>
          <p14:tracePt t="117921" x="9650413" y="2252663"/>
          <p14:tracePt t="117938" x="9650413" y="2265363"/>
          <p14:tracePt t="117954" x="9650413" y="2278063"/>
          <p14:tracePt t="117971" x="9650413" y="2290763"/>
          <p14:tracePt t="117988" x="9650413" y="2303463"/>
          <p14:tracePt t="118113" x="9675813" y="2303463"/>
          <p14:tracePt t="118121" x="9688513" y="2303463"/>
          <p14:tracePt t="118138" x="9701213" y="2303463"/>
          <p14:tracePt t="118145" x="9713913" y="2303463"/>
          <p14:tracePt t="118265" x="9701213" y="2303463"/>
          <p14:tracePt t="118273" x="9663113" y="2314575"/>
          <p14:tracePt t="118288" x="9601200" y="2403475"/>
          <p14:tracePt t="118306" x="9513888" y="2516188"/>
          <p14:tracePt t="118322" x="9413875" y="2616200"/>
          <p14:tracePt t="118339" x="9324975" y="2740025"/>
          <p14:tracePt t="118355" x="9212263" y="2903538"/>
          <p14:tracePt t="118371" x="9075738" y="3103563"/>
          <p14:tracePt t="118388" x="8924925" y="3267075"/>
          <p14:tracePt t="118406" x="8812213" y="3367088"/>
          <p14:tracePt t="118409" x="8750300" y="3403600"/>
          <p14:tracePt t="118422" x="8699500" y="3454400"/>
          <p14:tracePt t="118424" x="8661400" y="3479800"/>
          <p14:tracePt t="118438" x="8612188" y="3516313"/>
          <p14:tracePt t="118441" x="8574088" y="3541713"/>
          <p14:tracePt t="118456" x="8448675" y="3629025"/>
          <p14:tracePt t="118472" x="8335963" y="3729038"/>
          <p14:tracePt t="118489" x="8235950" y="3803650"/>
          <p14:tracePt t="118506" x="8148638" y="3867150"/>
          <p14:tracePt t="118522" x="8086725" y="3916363"/>
          <p14:tracePt t="118538" x="8048625" y="3941763"/>
          <p14:tracePt t="118555" x="8035925" y="3979863"/>
          <p14:tracePt t="118573" x="8023225" y="3992563"/>
          <p14:tracePt t="118865" x="8010525" y="3992563"/>
          <p14:tracePt t="118872" x="7999413" y="3992563"/>
          <p14:tracePt t="118881" x="7986713" y="3992563"/>
          <p14:tracePt t="118892" x="7974013" y="3992563"/>
          <p14:tracePt t="118907" x="7935913" y="3992563"/>
          <p14:tracePt t="118923" x="7874000" y="4017963"/>
          <p14:tracePt t="118940" x="7797800" y="4017963"/>
          <p14:tracePt t="118956" x="7735888" y="4041775"/>
          <p14:tracePt t="118974" x="7685088" y="4067175"/>
          <p14:tracePt t="118977" x="7648575" y="4079875"/>
          <p14:tracePt t="118990" x="7623175" y="4092575"/>
          <p14:tracePt t="118993" x="7610475" y="4092575"/>
          <p14:tracePt t="119007" x="7585075" y="4105275"/>
          <p14:tracePt t="119009" x="7561263" y="4117975"/>
          <p14:tracePt t="119025" x="7523163" y="4154488"/>
          <p14:tracePt t="119041" x="7497763" y="4192588"/>
          <p14:tracePt t="119057" x="7472363" y="4241800"/>
          <p14:tracePt t="119074" x="7448550" y="4292600"/>
          <p14:tracePt t="119090" x="7423150" y="4354513"/>
          <p14:tracePt t="119107" x="7410450" y="4405313"/>
          <p14:tracePt t="119124" x="7410450" y="4479925"/>
          <p14:tracePt t="119140" x="7410450" y="4554538"/>
          <p14:tracePt t="119157" x="7410450" y="4630738"/>
          <p14:tracePt t="119175" x="7410450" y="4718050"/>
          <p14:tracePt t="119178" x="7435850" y="4779963"/>
          <p14:tracePt t="119191" x="7448550" y="4818063"/>
          <p14:tracePt t="119195" x="7485063" y="4879975"/>
          <p14:tracePt t="119208" x="7585075" y="4981575"/>
          <p14:tracePt t="119224" x="7723188" y="5043488"/>
          <p14:tracePt t="119241" x="7886700" y="5105400"/>
          <p14:tracePt t="119258" x="8074025" y="5143500"/>
          <p14:tracePt t="119274" x="8324850" y="5168900"/>
          <p14:tracePt t="119290" x="8561388" y="5181600"/>
          <p14:tracePt t="119307" x="8812213" y="5168900"/>
          <p14:tracePt t="119325" x="9012238" y="5056188"/>
          <p14:tracePt t="119329" x="9075738" y="5005388"/>
          <p14:tracePt t="119341" x="9124950" y="4943475"/>
          <p14:tracePt t="119357" x="9188450" y="4805363"/>
          <p14:tracePt t="119360" x="9199563" y="4743450"/>
          <p14:tracePt t="119375" x="9199563" y="4667250"/>
          <p14:tracePt t="119377" x="9199563" y="4605338"/>
          <p14:tracePt t="119392" x="9199563" y="4479925"/>
          <p14:tracePt t="119409" x="9163050" y="4354513"/>
          <p14:tracePt t="119425" x="9075738" y="4192588"/>
          <p14:tracePt t="119441" x="8950325" y="4067175"/>
          <p14:tracePt t="119458" x="8763000" y="3967163"/>
          <p14:tracePt t="119474" x="8599488" y="3905250"/>
          <p14:tracePt t="119491" x="8461375" y="3854450"/>
          <p14:tracePt t="119508" x="8361363" y="3841750"/>
          <p14:tracePt t="119525" x="8312150" y="3841750"/>
          <p14:tracePt t="119541" x="8286750" y="3841750"/>
          <p14:tracePt t="119558" x="8248650" y="3841750"/>
          <p14:tracePt t="119561" x="8223250" y="3841750"/>
          <p14:tracePt t="119575" x="8199438" y="3841750"/>
          <p14:tracePt t="119578" x="8174038" y="3841750"/>
          <p14:tracePt t="119592" x="8099425" y="3841750"/>
          <p14:tracePt t="119609" x="8048625" y="3879850"/>
          <p14:tracePt t="119625" x="7986713" y="3929063"/>
          <p14:tracePt t="119642" x="7961313" y="3992563"/>
          <p14:tracePt t="119658" x="7961313" y="4029075"/>
          <p14:tracePt t="119674" x="7948613" y="4041775"/>
          <p14:tracePt t="119698" x="7948613" y="4054475"/>
          <p14:tracePt t="119817" x="7948613" y="4067175"/>
          <p14:tracePt t="119826" x="7935913" y="4079875"/>
          <p14:tracePt t="119834" x="7935913" y="4105275"/>
          <p14:tracePt t="119842" x="7923213" y="4141788"/>
          <p14:tracePt t="119859" x="7886700" y="4179888"/>
          <p14:tracePt t="119876" x="7848600" y="4230688"/>
          <p14:tracePt t="119892" x="7810500" y="4267200"/>
          <p14:tracePt t="119900" x="7785100" y="4292600"/>
          <p14:tracePt t="119908" x="7735888" y="4330700"/>
          <p14:tracePt t="119926" x="7635875" y="4405313"/>
          <p14:tracePt t="119929" x="7572375" y="4454525"/>
          <p14:tracePt t="119944" x="7497763" y="4518025"/>
          <p14:tracePt t="119947" x="7397750" y="4592638"/>
          <p14:tracePt t="119961" x="7210425" y="4730750"/>
          <p14:tracePt t="119977" x="7097713" y="4818063"/>
          <p14:tracePt t="119979" x="6985000" y="4905375"/>
          <p14:tracePt t="119994" x="6808788" y="5092700"/>
          <p14:tracePt t="120010" x="6696075" y="5294313"/>
          <p14:tracePt t="120026" x="6608763" y="5443538"/>
          <p14:tracePt t="120044" x="6559550" y="5594350"/>
          <p14:tracePt t="120060" x="6534150" y="5681663"/>
          <p14:tracePt t="120078" x="6534150" y="5743575"/>
          <p14:tracePt t="120082" x="6521450" y="5768975"/>
          <p14:tracePt t="120095" x="6508750" y="5768975"/>
          <p14:tracePt t="120111" x="6508750" y="5781675"/>
          <p14:tracePt t="120137" x="6508750" y="5794375"/>
          <p14:tracePt t="120153" x="6508750" y="5807075"/>
          <p14:tracePt t="120162" x="6508750" y="5819775"/>
          <p14:tracePt t="120178" x="6508750" y="5832475"/>
          <p14:tracePt t="120195" x="6508750" y="5843588"/>
          <p14:tracePt t="120218" x="6508750" y="5856288"/>
          <p14:tracePt t="120537" x="6508750" y="5868988"/>
          <p14:tracePt t="120553" x="6508750" y="5881688"/>
          <p14:tracePt t="120577" x="6521450" y="5881688"/>
          <p14:tracePt t="120585" x="6534150" y="5881688"/>
          <p14:tracePt t="121449" x="6584950" y="5881688"/>
          <p14:tracePt t="121457" x="6684963" y="5881688"/>
          <p14:tracePt t="121465" x="6834188" y="5881688"/>
          <p14:tracePt t="121480" x="7046913" y="5894388"/>
          <p14:tracePt t="121497" x="7110413" y="5894388"/>
          <p14:tracePt t="121513" x="7146925" y="5894388"/>
          <p14:tracePt t="121530" x="7197725" y="5868988"/>
          <p14:tracePt t="121546" x="7235825" y="5843588"/>
          <p14:tracePt t="121563" x="7272338" y="5807075"/>
          <p14:tracePt t="121580" x="7335838" y="5756275"/>
          <p14:tracePt t="121597" x="7410450" y="5643563"/>
          <p14:tracePt t="121614" x="7510463" y="5494338"/>
          <p14:tracePt t="121618" x="7572375" y="5418138"/>
          <p14:tracePt t="121631" x="7661275" y="5330825"/>
          <p14:tracePt t="121633" x="7735888" y="5218113"/>
          <p14:tracePt t="121647" x="7797800" y="5118100"/>
          <p14:tracePt t="121650" x="7886700" y="5005388"/>
          <p14:tracePt t="121665" x="8035925" y="4805363"/>
          <p14:tracePt t="121681" x="8174038" y="4656138"/>
          <p14:tracePt t="121698" x="8299450" y="4518025"/>
          <p14:tracePt t="121714" x="8386763" y="4405313"/>
          <p14:tracePt t="121730" x="8461375" y="4341813"/>
          <p14:tracePt t="121747" x="8537575" y="4305300"/>
          <p14:tracePt t="121764" x="8612188" y="4267200"/>
          <p14:tracePt t="121780" x="8724900" y="4179888"/>
          <p14:tracePt t="121797" x="8863013" y="4067175"/>
          <p14:tracePt t="121801" x="8924925" y="3992563"/>
          <p14:tracePt t="121814" x="8999538" y="3916363"/>
          <p14:tracePt t="121817" x="9075738" y="3841750"/>
          <p14:tracePt t="121831" x="9150350" y="3779838"/>
          <p14:tracePt t="121833" x="9224963" y="3716338"/>
          <p14:tracePt t="121849" x="9363075" y="3590925"/>
          <p14:tracePt t="121864" x="9501188" y="3467100"/>
          <p14:tracePt t="121881" x="9637713" y="3354388"/>
          <p14:tracePt t="121898" x="9775825" y="3254375"/>
          <p14:tracePt t="121915" x="9901238" y="3154363"/>
          <p14:tracePt t="121931" x="10013950" y="3054350"/>
          <p14:tracePt t="121947" x="10126663" y="2978150"/>
          <p14:tracePt t="121965" x="10188575" y="2928938"/>
          <p14:tracePt t="121981" x="10239375" y="2890838"/>
          <p14:tracePt t="121985" x="10239375" y="2878138"/>
          <p14:tracePt t="121998" x="10252075" y="2878138"/>
          <p14:tracePt t="122057" x="10264775" y="2865438"/>
          <p14:tracePt t="122065" x="10264775" y="2840038"/>
          <p14:tracePt t="122074" x="10277475" y="2803525"/>
          <p14:tracePt t="122081" x="10301288" y="2765425"/>
          <p14:tracePt t="122098" x="10301288" y="2728913"/>
          <p14:tracePt t="122115" x="10301288" y="2703513"/>
          <p14:tracePt t="122305" x="10301288" y="2678113"/>
          <p14:tracePt t="122313" x="10301288" y="2652713"/>
          <p14:tracePt t="122322" x="10301288" y="2616200"/>
          <p14:tracePt t="122332" x="10301288" y="2565400"/>
          <p14:tracePt t="122349" x="10301288" y="2516188"/>
          <p14:tracePt t="122352" x="10301288" y="2478088"/>
          <p14:tracePt t="122365" x="10301288" y="2452688"/>
          <p14:tracePt t="122368" x="10301288" y="2427288"/>
          <p14:tracePt t="122383" x="10301288" y="2403475"/>
          <p14:tracePt t="122386" x="10301288" y="2378075"/>
          <p14:tracePt t="122399" x="10301288" y="2365375"/>
          <p14:tracePt t="122402" x="10301288" y="2352675"/>
          <p14:tracePt t="122417" x="10288588" y="2314575"/>
          <p14:tracePt t="122433" x="10288588" y="2303463"/>
          <p14:tracePt t="122449" x="10288588" y="2290763"/>
          <p14:tracePt t="122466" x="10264775" y="2278063"/>
          <p14:tracePt t="122489" x="10264775" y="2252663"/>
          <p14:tracePt t="122498" x="10252075" y="2239963"/>
          <p14:tracePt t="122516" x="10239375" y="2227263"/>
          <p14:tracePt t="122533" x="10213975" y="2190750"/>
          <p14:tracePt t="122550" x="10201275" y="2178050"/>
          <p14:tracePt t="122552" x="10201275" y="2165350"/>
          <p14:tracePt t="122566" x="10188575" y="2165350"/>
          <p14:tracePt t="122569" x="10188575" y="2152650"/>
          <p14:tracePt t="122583" x="10177463" y="2152650"/>
          <p14:tracePt t="122585" x="10177463" y="2139950"/>
          <p14:tracePt t="122600" x="10152063" y="2127250"/>
          <p14:tracePt t="122617" x="10139363" y="2101850"/>
          <p14:tracePt t="122634" x="10126663" y="2089150"/>
          <p14:tracePt t="122650" x="10101263" y="2065338"/>
          <p14:tracePt t="122666" x="10088563" y="2039938"/>
          <p14:tracePt t="122683" x="10075863" y="2027238"/>
          <p14:tracePt t="122699" x="10064750" y="2001838"/>
          <p14:tracePt t="122716" x="10052050" y="1978025"/>
          <p14:tracePt t="122733" x="10039350" y="1965325"/>
          <p14:tracePt t="122750" x="10026650" y="1952625"/>
          <p14:tracePt t="122752" x="10026650" y="1939925"/>
          <p14:tracePt t="122786" x="10013950" y="1939925"/>
          <p14:tracePt t="122849" x="10001250" y="1939925"/>
          <p14:tracePt t="122857" x="9988550" y="1939925"/>
          <p14:tracePt t="122867" x="9975850" y="1939925"/>
          <p14:tracePt t="122884" x="9926638" y="1952625"/>
          <p14:tracePt t="122900" x="9863138" y="1965325"/>
          <p14:tracePt t="122917" x="9826625" y="2001838"/>
          <p14:tracePt t="122921" x="9788525" y="2001838"/>
          <p14:tracePt t="122934" x="9775825" y="2014538"/>
          <p14:tracePt t="122937" x="9763125" y="2027238"/>
          <p14:tracePt t="122950" x="9750425" y="2027238"/>
          <p14:tracePt t="122953" x="9739313" y="2039938"/>
          <p14:tracePt t="122986" x="9726613" y="2052638"/>
          <p14:tracePt t="123009" x="9713913" y="2078038"/>
          <p14:tracePt t="123017" x="9701213" y="2089150"/>
          <p14:tracePt t="123034" x="9688513" y="2127250"/>
          <p14:tracePt t="123050" x="9675813" y="2152650"/>
          <p14:tracePt t="123067" x="9675813" y="2190750"/>
          <p14:tracePt t="123084" x="9675813" y="2201863"/>
          <p14:tracePt t="123100" x="9675813" y="2214563"/>
          <p14:tracePt t="123117" x="9675813" y="2227263"/>
          <p14:tracePt t="123161" x="9675813" y="2239963"/>
          <p14:tracePt t="123186" x="9675813" y="2252663"/>
          <p14:tracePt t="123201" x="9675813" y="2265363"/>
          <p14:tracePt t="123210" x="9675813" y="2278063"/>
          <p14:tracePt t="123218" x="9675813" y="2290763"/>
          <p14:tracePt t="123241" x="9675813" y="2303463"/>
          <p14:tracePt t="123258" x="9675813" y="2314575"/>
          <p14:tracePt t="123281" x="9675813" y="2327275"/>
          <p14:tracePt t="123481" x="9675813" y="2339975"/>
          <p14:tracePt t="123505" x="9675813" y="2352675"/>
          <p14:tracePt t="123522" x="9675813" y="2365375"/>
          <p14:tracePt t="123537" x="9675813" y="2378075"/>
          <p14:tracePt t="123545" x="9675813" y="2390775"/>
          <p14:tracePt t="123561" x="9675813" y="2403475"/>
          <p14:tracePt t="123569" x="9675813" y="2414588"/>
          <p14:tracePt t="123586" x="9675813" y="2427288"/>
          <p14:tracePt t="123603" x="9675813" y="2439988"/>
          <p14:tracePt t="123625" x="9675813" y="2452688"/>
          <p14:tracePt t="123953" x="9663113" y="2465388"/>
          <p14:tracePt t="123969" x="9663113" y="2478088"/>
          <p14:tracePt t="123978" x="9650413" y="2490788"/>
          <p14:tracePt t="123986" x="9637713" y="2516188"/>
          <p14:tracePt t="124003" x="9637713" y="2540000"/>
          <p14:tracePt t="124019" x="9626600" y="2578100"/>
          <p14:tracePt t="124037" x="9613900" y="2616200"/>
          <p14:tracePt t="124053" x="9601200" y="2640013"/>
          <p14:tracePt t="124056" x="9588500" y="2665413"/>
          <p14:tracePt t="124073" x="9588500" y="2678113"/>
          <p14:tracePt t="124105" x="9588500" y="2690813"/>
          <p14:tracePt t="124113" x="9588500" y="2703513"/>
          <p14:tracePt t="124753" x="9588500" y="2690813"/>
          <p14:tracePt t="124761" x="9588500" y="2665413"/>
          <p14:tracePt t="124772" x="9588500" y="2652713"/>
          <p14:tracePt t="124788" x="9588500" y="2603500"/>
          <p14:tracePt t="124806" x="9601200" y="2540000"/>
          <p14:tracePt t="124808" x="9613900" y="2516188"/>
          <p14:tracePt t="124822" x="9626600" y="2490788"/>
          <p14:tracePt t="124826" x="9637713" y="2465388"/>
          <p14:tracePt t="124840" x="9637713" y="2452688"/>
          <p14:tracePt t="125081" x="9637713" y="2465388"/>
          <p14:tracePt t="125090" x="9637713" y="2478088"/>
          <p14:tracePt t="125098" x="9637713" y="2490788"/>
          <p14:tracePt t="125107" x="9637713" y="2503488"/>
          <p14:tracePt t="125124" x="9626600" y="2527300"/>
          <p14:tracePt t="125140" x="9626600" y="2540000"/>
          <p14:tracePt t="125157" x="9626600" y="2552700"/>
          <p14:tracePt t="125681" x="9626600" y="2540000"/>
          <p14:tracePt t="125692" x="9637713" y="2503488"/>
          <p14:tracePt t="125701" x="9637713" y="2490788"/>
          <p14:tracePt t="125709" x="9650413" y="2465388"/>
          <p14:tracePt t="125714" x="9650413" y="2452688"/>
          <p14:tracePt t="125727" x="9663113" y="2427288"/>
          <p14:tracePt t="125730" x="9663113" y="2414588"/>
          <p14:tracePt t="128065" x="9650413" y="2414588"/>
          <p14:tracePt t="128073" x="9613900" y="2427288"/>
          <p14:tracePt t="128081" x="9563100" y="2465388"/>
          <p14:tracePt t="128098" x="9501188" y="2516188"/>
          <p14:tracePt t="128114" x="9463088" y="2552700"/>
          <p14:tracePt t="128130" x="9437688" y="2578100"/>
          <p14:tracePt t="128147" x="9413875" y="2590800"/>
          <p14:tracePt t="128321" x="9424988" y="2590800"/>
          <p14:tracePt t="128329" x="9437688" y="2590800"/>
          <p14:tracePt t="128337" x="9450388" y="2578100"/>
          <p14:tracePt t="128348" x="9475788" y="2565400"/>
          <p14:tracePt t="128364" x="9501188" y="2540000"/>
          <p14:tracePt t="129113" x="9488488" y="2540000"/>
          <p14:tracePt t="129121" x="9450388" y="2540000"/>
          <p14:tracePt t="129133" x="9401175" y="2552700"/>
          <p14:tracePt t="129136" x="9350375" y="2565400"/>
          <p14:tracePt t="129150" x="9275763" y="2578100"/>
          <p14:tracePt t="129153" x="9199563" y="2603500"/>
          <p14:tracePt t="129167" x="9124950" y="2627313"/>
          <p14:tracePt t="129169" x="9037638" y="2652713"/>
          <p14:tracePt t="129184" x="8837613" y="2703513"/>
          <p14:tracePt t="129201" x="8561388" y="2728913"/>
          <p14:tracePt t="129217" x="8161338" y="2778125"/>
          <p14:tracePt t="129234" x="7585075" y="2828925"/>
          <p14:tracePt t="129250" x="6997700" y="2865438"/>
          <p14:tracePt t="129266" x="6421438" y="2916238"/>
          <p14:tracePt t="129283" x="5957888" y="2952750"/>
          <p14:tracePt t="129301" x="5557838" y="2978150"/>
          <p14:tracePt t="129317" x="5207000" y="3003550"/>
          <p14:tracePt t="129320" x="5057775" y="3016250"/>
          <p14:tracePt t="129334" x="4906963" y="3016250"/>
          <p14:tracePt t="129337" x="4781550" y="3016250"/>
          <p14:tracePt t="129350" x="4643438" y="3016250"/>
          <p14:tracePt t="129353" x="4494213" y="3041650"/>
          <p14:tracePt t="129367" x="4356100" y="3065463"/>
          <p14:tracePt t="129370" x="4243388" y="3078163"/>
          <p14:tracePt t="129385" x="4017963" y="3103563"/>
          <p14:tracePt t="129401" x="3843338" y="3128963"/>
          <p14:tracePt t="129418" x="3756025" y="3128963"/>
          <p14:tracePt t="129435" x="3705225" y="3141663"/>
          <p14:tracePt t="129451" x="3654425" y="3141663"/>
          <p14:tracePt t="129467" x="3592513" y="3141663"/>
          <p14:tracePt t="129484" x="3492500" y="3141663"/>
          <p14:tracePt t="129501" x="3354388" y="3141663"/>
          <p14:tracePt t="129505" x="3292475" y="3141663"/>
          <p14:tracePt t="129517" x="3216275" y="3141663"/>
          <p14:tracePt t="129520" x="3154363" y="3154363"/>
          <p14:tracePt t="129535" x="3092450" y="3165475"/>
          <p14:tracePt t="129537" x="3041650" y="3165475"/>
          <p14:tracePt t="129553" x="2903538" y="3190875"/>
          <p14:tracePt t="129569" x="2767013" y="3216275"/>
          <p14:tracePt t="129584" x="2678113" y="3216275"/>
          <p14:tracePt t="129601" x="2578100" y="3228975"/>
          <p14:tracePt t="129618" x="2503488" y="3254375"/>
          <p14:tracePt t="129634" x="2416175" y="3267075"/>
          <p14:tracePt t="129651" x="2316163" y="3303588"/>
          <p14:tracePt t="129667" x="2203450" y="3354388"/>
          <p14:tracePt t="129685" x="2090738" y="3390900"/>
          <p14:tracePt t="129688" x="2039938" y="3416300"/>
          <p14:tracePt t="129701" x="1990725" y="3441700"/>
          <p14:tracePt t="129705" x="1939925" y="3479800"/>
          <p14:tracePt t="129718" x="1878013" y="3503613"/>
          <p14:tracePt t="129721" x="1852613" y="3529013"/>
          <p14:tracePt t="129735" x="1827213" y="3541713"/>
          <p14:tracePt t="129737" x="1778000" y="3567113"/>
          <p14:tracePt t="129753" x="1739900" y="3603625"/>
          <p14:tracePt t="129769" x="1701800" y="3641725"/>
          <p14:tracePt t="129785" x="1665288" y="3679825"/>
          <p14:tracePt t="129802" x="1639888" y="3703638"/>
          <p14:tracePt t="129818" x="1614488" y="3741738"/>
          <p14:tracePt t="129834" x="1601788" y="3779838"/>
          <p14:tracePt t="129851" x="1589088" y="3816350"/>
          <p14:tracePt t="129869" x="1565275" y="3867150"/>
          <p14:tracePt t="129873" x="1565275" y="3879850"/>
          <p14:tracePt t="129885" x="1565275" y="3892550"/>
          <p14:tracePt t="129888" x="1565275" y="3905250"/>
          <p14:tracePt t="129903" x="1552575" y="3916363"/>
          <p14:tracePt t="129920" x="1552575" y="3929063"/>
          <p14:tracePt t="129953" x="1552575" y="3941763"/>
          <p14:tracePt t="129977" x="1552575" y="3954463"/>
          <p14:tracePt t="129987" x="1552575" y="3967163"/>
          <p14:tracePt t="130003" x="1552575" y="3979863"/>
          <p14:tracePt t="130018" x="1552575" y="4005263"/>
          <p14:tracePt t="130034" x="1552575" y="4017963"/>
          <p14:tracePt t="130043" x="1552575" y="4029075"/>
          <p14:tracePt t="130057" x="1552575" y="4041775"/>
          <p14:tracePt t="130070" x="1552575" y="4054475"/>
          <p14:tracePt t="130089" x="1565275" y="4067175"/>
          <p14:tracePt t="130104" x="1565275" y="4079875"/>
          <p14:tracePt t="130121" x="1565275" y="4105275"/>
          <p14:tracePt t="130138" x="1577975" y="4117975"/>
          <p14:tracePt t="130154" x="1589088" y="4129088"/>
          <p14:tracePt t="130171" x="1589088" y="4154488"/>
          <p14:tracePt t="130187" x="1589088" y="4179888"/>
          <p14:tracePt t="130190" x="1589088" y="4192588"/>
          <p14:tracePt t="130204" x="1589088" y="4230688"/>
          <p14:tracePt t="130219" x="1589088" y="4279900"/>
          <p14:tracePt t="130236" x="1589088" y="4305300"/>
          <p14:tracePt t="130254" x="1601788" y="4318000"/>
          <p14:tracePt t="130257" x="1601788" y="4330700"/>
          <p14:tracePt t="130269" x="1601788" y="4341813"/>
          <p14:tracePt t="130286" x="1601788" y="4354513"/>
          <p14:tracePt t="130441" x="1601788" y="4341813"/>
          <p14:tracePt t="130449" x="1614488" y="4330700"/>
          <p14:tracePt t="130457" x="1614488" y="4305300"/>
          <p14:tracePt t="130470" x="1627188" y="4279900"/>
          <p14:tracePt t="130473" x="1627188" y="4254500"/>
          <p14:tracePt t="130487" x="1627188" y="4241800"/>
          <p14:tracePt t="130489" x="1627188" y="4230688"/>
          <p14:tracePt t="130504" x="1627188" y="4179888"/>
          <p14:tracePt t="130520" x="1652588" y="4141788"/>
          <p14:tracePt t="130537" x="1652588" y="4092575"/>
          <p14:tracePt t="130554" x="1665288" y="4017963"/>
          <p14:tracePt t="130570" x="1665288" y="3941763"/>
          <p14:tracePt t="130587" x="1665288" y="3829050"/>
          <p14:tracePt t="130603" x="1689100" y="3703638"/>
          <p14:tracePt t="130620" x="1714500" y="3579813"/>
          <p14:tracePt t="130637" x="1714500" y="3441700"/>
          <p14:tracePt t="130640" x="1714500" y="3378200"/>
          <p14:tracePt t="130653" x="1714500" y="3328988"/>
          <p14:tracePt t="130656" x="1714500" y="3267075"/>
          <p14:tracePt t="130671" x="1714500" y="3228975"/>
          <p14:tracePt t="130674" x="1714500" y="3190875"/>
          <p14:tracePt t="130688" x="1714500" y="3141663"/>
          <p14:tracePt t="130705" x="1714500" y="3116263"/>
          <p14:tracePt t="130721" x="1714500" y="3103563"/>
          <p14:tracePt t="130738" x="1714500" y="3090863"/>
          <p14:tracePt t="130754" x="1714500" y="3078163"/>
          <p14:tracePt t="130771" x="1714500" y="3065463"/>
          <p14:tracePt t="130794" x="1714500" y="3054350"/>
          <p14:tracePt t="130809" x="1714500" y="3041650"/>
          <p14:tracePt t="130821" x="1714500" y="3028950"/>
          <p14:tracePt t="130841" x="1714500" y="3016250"/>
          <p14:tracePt t="130889" x="1727200" y="3016250"/>
          <p14:tracePt t="130898" x="1727200" y="3003550"/>
          <p14:tracePt t="130945" x="1739900" y="3003550"/>
          <p14:tracePt t="130954" x="1739900" y="2990850"/>
          <p14:tracePt t="131884" x="1765300" y="2990850"/>
          <p14:tracePt t="131890" x="1801813" y="2990850"/>
          <p14:tracePt t="131907" x="1990725" y="2990850"/>
          <p14:tracePt t="131923" x="2239963" y="3003550"/>
          <p14:tracePt t="131940" x="2503488" y="3003550"/>
          <p14:tracePt t="131957" x="2803525" y="3003550"/>
          <p14:tracePt t="131975" x="3092450" y="3003550"/>
          <p14:tracePt t="131978" x="3216275" y="3003550"/>
          <p14:tracePt t="131991" x="3367088" y="3003550"/>
          <p14:tracePt t="131993" x="3505200" y="2978150"/>
          <p14:tracePt t="132008" x="3779838" y="2890838"/>
          <p14:tracePt t="132025" x="4043363" y="2840038"/>
          <p14:tracePt t="132041" x="4230688" y="2778125"/>
          <p14:tracePt t="132058" x="4368800" y="2740025"/>
          <p14:tracePt t="132075" x="4518025" y="2716213"/>
          <p14:tracePt t="132090" x="4656138" y="2678113"/>
          <p14:tracePt t="132107" x="4794250" y="2652713"/>
          <p14:tracePt t="132124" x="4906963" y="2640013"/>
          <p14:tracePt t="132141" x="5057775" y="2627313"/>
          <p14:tracePt t="132145" x="5145088" y="2616200"/>
          <p14:tracePt t="132158" x="5207000" y="2616200"/>
          <p14:tracePt t="132160" x="5294313" y="2616200"/>
          <p14:tracePt t="132175" x="5383213" y="2616200"/>
          <p14:tracePt t="132177" x="5470525" y="2616200"/>
          <p14:tracePt t="132192" x="5732463" y="2616200"/>
          <p14:tracePt t="132209" x="6057900" y="2616200"/>
          <p14:tracePt t="132226" x="6421438" y="2616200"/>
          <p14:tracePt t="132241" x="6746875" y="2616200"/>
          <p14:tracePt t="132259" x="6997700" y="2616200"/>
          <p14:tracePt t="132275" x="7134225" y="2616200"/>
          <p14:tracePt t="132291" x="7197725" y="2616200"/>
          <p14:tracePt t="132307" x="7235825" y="2627313"/>
          <p14:tracePt t="132377" x="7235825" y="2640013"/>
          <p14:tracePt t="132385" x="7223125" y="2665413"/>
          <p14:tracePt t="132392" x="7172325" y="2690813"/>
          <p14:tracePt t="132409" x="7085013" y="2752725"/>
          <p14:tracePt t="132425" x="7010400" y="2803525"/>
          <p14:tracePt t="132442" x="6934200" y="2840038"/>
          <p14:tracePt t="132458" x="6897688" y="2865438"/>
          <p14:tracePt t="132475" x="6872288" y="2865438"/>
          <p14:tracePt t="132777" x="6884988" y="2878138"/>
          <p14:tracePt t="132784" x="6897688" y="2903538"/>
          <p14:tracePt t="132793" x="6934200" y="2941638"/>
          <p14:tracePt t="132809" x="7059613" y="3054350"/>
          <p14:tracePt t="132826" x="7223125" y="3190875"/>
          <p14:tracePt t="132843" x="7397750" y="3316288"/>
          <p14:tracePt t="132859" x="7572375" y="3441700"/>
          <p14:tracePt t="132876" x="7723188" y="3516313"/>
          <p14:tracePt t="132893" x="7861300" y="3590925"/>
          <p14:tracePt t="132897" x="7935913" y="3629025"/>
          <p14:tracePt t="132909" x="8010525" y="3679825"/>
          <p14:tracePt t="132913" x="8086725" y="3703638"/>
          <p14:tracePt t="132927" x="8161338" y="3741738"/>
          <p14:tracePt t="132929" x="8235950" y="3792538"/>
          <p14:tracePt t="132945" x="8386763" y="3867150"/>
          <p14:tracePt t="132960" x="8499475" y="3929063"/>
          <p14:tracePt t="132977" x="8561388" y="3941763"/>
          <p14:tracePt t="132993" x="8612188" y="3967163"/>
          <p14:tracePt t="133011" x="8637588" y="3979863"/>
          <p14:tracePt t="133027" x="8650288" y="3992563"/>
          <p14:tracePt t="133043" x="8661400" y="3992563"/>
          <p14:tracePt t="133060" x="8674100" y="4005263"/>
          <p14:tracePt t="133077" x="8699500" y="4041775"/>
          <p14:tracePt t="133094" x="8724900" y="4105275"/>
          <p14:tracePt t="133097" x="8737600" y="4141788"/>
          <p14:tracePt t="133110" x="8750300" y="4167188"/>
          <p14:tracePt t="133113" x="8763000" y="4205288"/>
          <p14:tracePt t="133127" x="8774113" y="4230688"/>
          <p14:tracePt t="133130" x="8774113" y="4241800"/>
          <p14:tracePt t="133145" x="8786813" y="4267200"/>
          <p14:tracePt t="133161" x="8786813" y="4292600"/>
          <p14:tracePt t="133177" x="8786813" y="4305300"/>
          <p14:tracePt t="133195" x="8786813" y="4318000"/>
          <p14:tracePt t="133210" x="8786813" y="4354513"/>
          <p14:tracePt t="133227" x="8786813" y="4367213"/>
          <p14:tracePt t="133244" x="8786813" y="4379913"/>
          <p14:tracePt t="133261" x="8774113" y="4392613"/>
          <p14:tracePt t="133281" x="8763000" y="4392613"/>
          <p14:tracePt t="133295" x="8750300" y="4405313"/>
          <p14:tracePt t="133311" x="8737600" y="4405313"/>
          <p14:tracePt t="133328" x="8724900" y="4405313"/>
          <p14:tracePt t="133352" x="8712200" y="4405313"/>
          <p14:tracePt t="133745" x="8699500" y="4405313"/>
          <p14:tracePt t="133769" x="8686800" y="4405313"/>
          <p14:tracePt t="134194" x="8674100" y="4405313"/>
          <p14:tracePt t="134200" x="8650288" y="4405313"/>
          <p14:tracePt t="134213" x="8599488" y="4405313"/>
          <p14:tracePt t="134216" x="8537575" y="4405313"/>
          <p14:tracePt t="134230" x="8486775" y="4405313"/>
          <p14:tracePt t="134232" x="8424863" y="4405313"/>
          <p14:tracePt t="134247" x="8361363" y="4392613"/>
          <p14:tracePt t="134249" x="8299450" y="4379913"/>
          <p14:tracePt t="134264" x="8199438" y="4354513"/>
          <p14:tracePt t="134280" x="8099425" y="4318000"/>
          <p14:tracePt t="134297" x="7935913" y="4279900"/>
          <p14:tracePt t="134314" x="7785100" y="4254500"/>
          <p14:tracePt t="134330" x="7635875" y="4217988"/>
          <p14:tracePt t="134347" x="7497763" y="4179888"/>
          <p14:tracePt t="134363" x="7372350" y="4154488"/>
          <p14:tracePt t="134380" x="7297738" y="4117975"/>
          <p14:tracePt t="134397" x="7210425" y="4092575"/>
          <p14:tracePt t="134414" x="7146925" y="4067175"/>
          <p14:tracePt t="134417" x="7134225" y="4067175"/>
          <p14:tracePt t="134431" x="7110413" y="4067175"/>
          <p14:tracePt t="134448" x="7097713" y="4067175"/>
          <p14:tracePt t="134505" x="7097713" y="4054475"/>
          <p14:tracePt t="134513" x="7097713" y="4041775"/>
          <p14:tracePt t="134536" x="7097713" y="4029075"/>
          <p14:tracePt t="134545" x="7085013" y="4017963"/>
          <p14:tracePt t="134553" x="7072313" y="4017963"/>
          <p14:tracePt t="134564" x="7072313" y="4005263"/>
          <p14:tracePt t="134581" x="7072313" y="3979863"/>
          <p14:tracePt t="134598" x="7059613" y="3941763"/>
          <p14:tracePt t="134601" x="7059613" y="3929063"/>
          <p14:tracePt t="134614" x="7046913" y="3916363"/>
          <p14:tracePt t="134618" x="7046913" y="3905250"/>
          <p14:tracePt t="134632" x="7034213" y="3879850"/>
          <p14:tracePt t="134648" x="7034213" y="3867150"/>
          <p14:tracePt t="134665" x="7034213" y="3854450"/>
          <p14:tracePt t="134681" x="7010400" y="3829050"/>
          <p14:tracePt t="134698" x="7010400" y="3803650"/>
          <p14:tracePt t="134714" x="6997700" y="3779838"/>
          <p14:tracePt t="134731" x="6997700" y="3767138"/>
          <p14:tracePt t="134747" x="6997700" y="3754438"/>
          <p14:tracePt t="134769" x="6997700" y="3741738"/>
          <p14:tracePt t="134786" x="6997700" y="3729038"/>
          <p14:tracePt t="134809" x="6997700" y="3716338"/>
          <p14:tracePt t="134825" x="6997700" y="3703638"/>
          <p14:tracePt t="134849" x="6997700" y="3692525"/>
          <p14:tracePt t="134865" x="6997700" y="3679825"/>
          <p14:tracePt t="134905" x="7010400" y="3679825"/>
          <p14:tracePt t="134921" x="7021513" y="3667125"/>
          <p14:tracePt t="134929" x="7034213" y="3654425"/>
          <p14:tracePt t="134938" x="7059613" y="3654425"/>
          <p14:tracePt t="134949" x="7072313" y="3654425"/>
          <p14:tracePt t="134966" x="7097713" y="3654425"/>
          <p14:tracePt t="134983" x="7110413" y="3654425"/>
          <p14:tracePt t="135009" x="7123113" y="3654425"/>
          <p14:tracePt t="135019" x="7134225" y="3654425"/>
          <p14:tracePt t="135034" x="7146925" y="3654425"/>
          <p14:tracePt t="135051" x="7197725" y="3654425"/>
          <p14:tracePt t="135068" x="7223125" y="3654425"/>
          <p14:tracePt t="135083" x="7285038" y="3654425"/>
          <p14:tracePt t="135100" x="7297738" y="3654425"/>
          <p14:tracePt t="135116" x="7323138" y="3654425"/>
          <p14:tracePt t="135134" x="7335838" y="3654425"/>
          <p14:tracePt t="135151" x="7348538" y="3654425"/>
          <p14:tracePt t="135377" x="7348538" y="3667125"/>
          <p14:tracePt t="135385" x="7348538" y="3679825"/>
          <p14:tracePt t="135400" x="7348538" y="3703638"/>
          <p14:tracePt t="135416" x="7359650" y="3729038"/>
          <p14:tracePt t="135433" x="7359650" y="3767138"/>
          <p14:tracePt t="135451" x="7359650" y="3779838"/>
          <p14:tracePt t="135466" x="7372350" y="3779838"/>
          <p14:tracePt t="135483" x="7372350" y="3792538"/>
          <p14:tracePt t="135499" x="7372350" y="3803650"/>
          <p14:tracePt t="135516" x="7372350" y="3816350"/>
          <p14:tracePt t="135533" x="7372350" y="3829050"/>
          <p14:tracePt t="135553" x="7372350" y="3841750"/>
          <p14:tracePt t="135569" x="7372350" y="3854450"/>
          <p14:tracePt t="135592" x="7372350" y="3867150"/>
          <p14:tracePt t="135769" x="7372350" y="3879850"/>
          <p14:tracePt t="135777" x="7359650" y="3879850"/>
          <p14:tracePt t="135784" x="7348538" y="3892550"/>
          <p14:tracePt t="135801" x="7310438" y="3905250"/>
          <p14:tracePt t="135818" x="7285038" y="3916363"/>
          <p14:tracePt t="135834" x="7246938" y="3929063"/>
          <p14:tracePt t="135850" x="7235825" y="3929063"/>
          <p14:tracePt t="135867" x="7223125" y="3929063"/>
          <p14:tracePt t="135937" x="7210425" y="3929063"/>
          <p14:tracePt t="135960" x="7210425" y="3941763"/>
          <p14:tracePt t="135968" x="7197725" y="3941763"/>
          <p14:tracePt t="136145" x="7185025" y="3941763"/>
          <p14:tracePt t="136161" x="7172325" y="3941763"/>
          <p14:tracePt t="136168" x="7159625" y="3941763"/>
          <p14:tracePt t="136185" x="7134225" y="3941763"/>
          <p14:tracePt t="136202" x="7059613" y="3941763"/>
          <p14:tracePt t="136218" x="6985000" y="3941763"/>
          <p14:tracePt t="136235" x="6921500" y="3941763"/>
          <p14:tracePt t="136251" x="6834188" y="3941763"/>
          <p14:tracePt t="136268" x="6772275" y="3941763"/>
          <p14:tracePt t="136285" x="6734175" y="3941763"/>
          <p14:tracePt t="136288" x="6696075" y="3941763"/>
          <p14:tracePt t="136302" x="6684963" y="3941763"/>
          <p14:tracePt t="136319" x="6672263" y="3941763"/>
          <p14:tracePt t="136321" x="6659563" y="3941763"/>
          <p14:tracePt t="136336" x="6646863" y="3941763"/>
          <p14:tracePt t="136353" x="6634163" y="3954463"/>
          <p14:tracePt t="136457" x="6659563" y="3954463"/>
          <p14:tracePt t="136465" x="6696075" y="3954463"/>
          <p14:tracePt t="136473" x="6759575" y="3954463"/>
          <p14:tracePt t="136485" x="6846888" y="3954463"/>
          <p14:tracePt t="136489" x="6946900" y="3954463"/>
          <p14:tracePt t="136503" x="7034213" y="3954463"/>
          <p14:tracePt t="136505" x="7123113" y="3929063"/>
          <p14:tracePt t="136519" x="7210425" y="3916363"/>
          <p14:tracePt t="136521" x="7259638" y="3905250"/>
          <p14:tracePt t="136536" x="7359650" y="3892550"/>
          <p14:tracePt t="136553" x="7423150" y="3867150"/>
          <p14:tracePt t="136570" x="7459663" y="3867150"/>
          <p14:tracePt t="136586" x="7485063" y="3841750"/>
          <p14:tracePt t="136617" x="7485063" y="3829050"/>
          <p14:tracePt t="136665" x="7497763" y="3829050"/>
          <p14:tracePt t="136689" x="7497763" y="3816350"/>
          <p14:tracePt t="136696" x="7497763" y="3803650"/>
          <p14:tracePt t="136737" x="7497763" y="3792538"/>
          <p14:tracePt t="136753" x="7510463" y="3779838"/>
          <p14:tracePt t="136777" x="7510463" y="3767138"/>
          <p14:tracePt t="136793" x="7523163" y="3754438"/>
          <p14:tracePt t="136801" x="7535863" y="3741738"/>
          <p14:tracePt t="136818" x="7535863" y="3729038"/>
          <p14:tracePt t="136826" x="7548563" y="3729038"/>
          <p14:tracePt t="136837" x="7548563" y="3703638"/>
          <p14:tracePt t="136854" x="7561263" y="3679825"/>
          <p14:tracePt t="136858" x="7572375" y="3654425"/>
          <p14:tracePt t="136875" x="7572375" y="3641725"/>
          <p14:tracePt t="136888" x="7572375" y="3629025"/>
          <p14:tracePt t="136914" x="7572375" y="3616325"/>
          <p14:tracePt t="136920" x="7585075" y="3603625"/>
          <p14:tracePt t="136937" x="7597775" y="3603625"/>
          <p14:tracePt t="136954" x="7597775" y="3590925"/>
          <p14:tracePt t="136977" x="7597775" y="3579813"/>
          <p14:tracePt t="137017" x="7597775" y="3567113"/>
          <p14:tracePt t="137025" x="7597775" y="3554413"/>
          <p14:tracePt t="137073" x="7597775" y="3541713"/>
          <p14:tracePt t="138609" x="7585075" y="3541713"/>
          <p14:tracePt t="138617" x="7561263" y="3541713"/>
          <p14:tracePt t="138625" x="7548563" y="3529013"/>
          <p14:tracePt t="138642" x="7510463" y="3516313"/>
          <p14:tracePt t="138658" x="7472363" y="3503613"/>
          <p14:tracePt t="138674" x="7397750" y="3479800"/>
          <p14:tracePt t="138691" x="7323138" y="3467100"/>
          <p14:tracePt t="138708" x="7246938" y="3467100"/>
          <p14:tracePt t="138725" x="7172325" y="3467100"/>
          <p14:tracePt t="138741" x="7085013" y="3467100"/>
          <p14:tracePt t="138744" x="7021513" y="3467100"/>
          <p14:tracePt t="138759" x="6985000" y="3467100"/>
          <p14:tracePt t="138761" x="6946900" y="3467100"/>
          <p14:tracePt t="138776" x="6872288" y="3479800"/>
          <p14:tracePt t="138793" x="6821488" y="3516313"/>
          <p14:tracePt t="138809" x="6734175" y="3554413"/>
          <p14:tracePt t="138825" x="6684963" y="3590925"/>
          <p14:tracePt t="138842" x="6596063" y="3654425"/>
          <p14:tracePt t="138859" x="6508750" y="3716338"/>
          <p14:tracePt t="138875" x="6408738" y="3754438"/>
          <p14:tracePt t="138882" x="6359525" y="3779838"/>
          <p14:tracePt t="138891" x="6296025" y="3803650"/>
          <p14:tracePt t="138909" x="6183313" y="3854450"/>
          <p14:tracePt t="138925" x="6057900" y="3916363"/>
          <p14:tracePt t="138929" x="6008688" y="3954463"/>
          <p14:tracePt t="138943" x="5970588" y="3979863"/>
          <p14:tracePt t="138946" x="5921375" y="4017963"/>
          <p14:tracePt t="138960" x="5895975" y="4029075"/>
          <p14:tracePt t="138962" x="5870575" y="4054475"/>
          <p14:tracePt t="138976" x="5808663" y="4117975"/>
          <p14:tracePt t="138993" x="5757863" y="4129088"/>
          <p14:tracePt t="139009" x="5670550" y="4167188"/>
          <p14:tracePt t="139026" x="5607050" y="4192588"/>
          <p14:tracePt t="139043" x="5545138" y="4205288"/>
          <p14:tracePt t="139059" x="5470525" y="4217988"/>
          <p14:tracePt t="139076" x="5394325" y="4217988"/>
          <p14:tracePt t="139092" x="5345113" y="4230688"/>
          <p14:tracePt t="139109" x="5319713" y="4230688"/>
          <p14:tracePt t="139137" x="5307013" y="4230688"/>
          <p14:tracePt t="139521" x="5294313" y="4230688"/>
          <p14:tracePt t="139529" x="5270500" y="4230688"/>
          <p14:tracePt t="139544" x="5194300" y="4230688"/>
          <p14:tracePt t="139561" x="5081588" y="4230688"/>
          <p14:tracePt t="139577" x="4919663" y="4230688"/>
          <p14:tracePt t="139594" x="4768850" y="4241800"/>
          <p14:tracePt t="139610" x="4594225" y="4267200"/>
          <p14:tracePt t="139627" x="4394200" y="4279900"/>
          <p14:tracePt t="139644" x="4192588" y="4279900"/>
          <p14:tracePt t="139660" x="4043363" y="4279900"/>
          <p14:tracePt t="139677" x="3905250" y="4279900"/>
          <p14:tracePt t="139680" x="3830638" y="4279900"/>
          <p14:tracePt t="139694" x="3767138" y="4279900"/>
          <p14:tracePt t="139696" x="3692525" y="4279900"/>
          <p14:tracePt t="139711" x="3617913" y="4267200"/>
          <p14:tracePt t="139713" x="3554413" y="4241800"/>
          <p14:tracePt t="139728" x="3429000" y="4217988"/>
          <p14:tracePt t="139745" x="3354388" y="4192588"/>
          <p14:tracePt t="139761" x="3279775" y="4179888"/>
          <p14:tracePt t="139778" x="3241675" y="4154488"/>
          <p14:tracePt t="139795" x="3216275" y="4154488"/>
          <p14:tracePt t="139810" x="3179763" y="4129088"/>
          <p14:tracePt t="139827" x="3154363" y="4129088"/>
          <p14:tracePt t="139845" x="3103563" y="4105275"/>
          <p14:tracePt t="139848" x="3079750" y="4092575"/>
          <p14:tracePt t="139861" x="3054350" y="4079875"/>
          <p14:tracePt t="139878" x="2967038" y="4054475"/>
          <p14:tracePt t="139880" x="2916238" y="4029075"/>
          <p14:tracePt t="139895" x="2854325" y="4017963"/>
          <p14:tracePt t="139898" x="2816225" y="4005263"/>
          <p14:tracePt t="139912" x="2716213" y="3992563"/>
          <p14:tracePt t="139928" x="2641600" y="3992563"/>
          <p14:tracePt t="139945" x="2565400" y="3992563"/>
          <p14:tracePt t="139963" x="2490788" y="3992563"/>
          <p14:tracePt t="139980" x="2416175" y="3992563"/>
          <p14:tracePt t="139996" x="2339975" y="3992563"/>
          <p14:tracePt t="140013" x="2228850" y="4041775"/>
          <p14:tracePt t="140017" x="2165350" y="4079875"/>
          <p14:tracePt t="140030" x="2127250" y="4105275"/>
          <p14:tracePt t="140032" x="2090738" y="4117975"/>
          <p14:tracePt t="140045" x="2052638" y="4129088"/>
          <p14:tracePt t="140048" x="2027238" y="4141788"/>
          <p14:tracePt t="140063" x="2003425" y="4167188"/>
          <p14:tracePt t="140066" x="1978025" y="4179888"/>
          <p14:tracePt t="140080" x="1952625" y="4205288"/>
          <p14:tracePt t="140082" x="1939925" y="4217988"/>
          <p14:tracePt t="140097" x="1927225" y="4230688"/>
          <p14:tracePt t="140114" x="1914525" y="4241800"/>
          <p14:tracePt t="140162" x="1903413" y="4241800"/>
          <p14:tracePt t="140170" x="1903413" y="4267200"/>
          <p14:tracePt t="140180" x="1890713" y="4279900"/>
          <p14:tracePt t="140196" x="1878013" y="4292600"/>
          <p14:tracePt t="140214" x="1839913" y="4330700"/>
          <p14:tracePt t="140217" x="1827213" y="4341813"/>
          <p14:tracePt t="140229" x="1814513" y="4367213"/>
          <p14:tracePt t="140233" x="1814513" y="4379913"/>
          <p14:tracePt t="140247" x="1801813" y="4379913"/>
          <p14:tracePt t="140249" x="1801813" y="4392613"/>
          <p14:tracePt t="140262" x="1801813" y="4405313"/>
          <p14:tracePt t="140265" x="1790700" y="4405313"/>
          <p14:tracePt t="140298" x="1790700" y="4418013"/>
          <p14:tracePt t="140497" x="1790700" y="4379913"/>
          <p14:tracePt t="140505" x="1790700" y="4341813"/>
          <p14:tracePt t="140513" x="1790700" y="4292600"/>
          <p14:tracePt t="140530" x="1790700" y="4179888"/>
          <p14:tracePt t="140546" x="1790700" y="4017963"/>
          <p14:tracePt t="140563" x="1778000" y="3867150"/>
          <p14:tracePt t="140580" x="1752600" y="3703638"/>
          <p14:tracePt t="140596" x="1714500" y="3567113"/>
          <p14:tracePt t="140614" x="1689100" y="3403600"/>
          <p14:tracePt t="140617" x="1689100" y="3354388"/>
          <p14:tracePt t="140630" x="1677988" y="3278188"/>
          <p14:tracePt t="140633" x="1665288" y="3216275"/>
          <p14:tracePt t="140647" x="1665288" y="3141663"/>
          <p14:tracePt t="140651" x="1652588" y="3090863"/>
          <p14:tracePt t="140664" x="1652588" y="3016250"/>
          <p14:tracePt t="140681" x="1652588" y="2965450"/>
          <p14:tracePt t="140697" x="1652588" y="2941638"/>
          <p14:tracePt t="140714" x="1652588" y="2928938"/>
          <p14:tracePt t="140970" x="1677988" y="2928938"/>
          <p14:tracePt t="140976" x="1727200" y="2952750"/>
          <p14:tracePt t="140986" x="1778000" y="2965450"/>
          <p14:tracePt t="140997" x="1878013" y="3016250"/>
          <p14:tracePt t="141000" x="1990725" y="3054350"/>
          <p14:tracePt t="141015" x="2127250" y="3103563"/>
          <p14:tracePt t="141017" x="2290763" y="3165475"/>
          <p14:tracePt t="141031" x="2452688" y="3203575"/>
          <p14:tracePt t="141033" x="2628900" y="3267075"/>
          <p14:tracePt t="141048" x="3016250" y="3341688"/>
          <p14:tracePt t="141065" x="3341688" y="3378200"/>
          <p14:tracePt t="141081" x="3592513" y="3378200"/>
          <p14:tracePt t="141098" x="3805238" y="3390900"/>
          <p14:tracePt t="141115" x="4005263" y="3403600"/>
          <p14:tracePt t="141131" x="4181475" y="3416300"/>
          <p14:tracePt t="141148" x="4381500" y="3416300"/>
          <p14:tracePt t="141165" x="4619625" y="3416300"/>
          <p14:tracePt t="141168" x="4768850" y="3390900"/>
          <p14:tracePt t="141181" x="4919663" y="3378200"/>
          <p14:tracePt t="141185" x="5068888" y="3367088"/>
          <p14:tracePt t="141198" x="5219700" y="3341688"/>
          <p14:tracePt t="141201" x="5357813" y="3328988"/>
          <p14:tracePt t="141215" x="5495925" y="3303588"/>
          <p14:tracePt t="141217" x="5645150" y="3278188"/>
          <p14:tracePt t="141232" x="5895975" y="3228975"/>
          <p14:tracePt t="141249" x="6121400" y="3178175"/>
          <p14:tracePt t="141265" x="6283325" y="3141663"/>
          <p14:tracePt t="141281" x="6396038" y="3116263"/>
          <p14:tracePt t="141299" x="6508750" y="3103563"/>
          <p14:tracePt t="141315" x="6572250" y="3090863"/>
          <p14:tracePt t="141331" x="6621463" y="3090863"/>
          <p14:tracePt t="141348" x="6646863" y="3090863"/>
          <p14:tracePt t="141365" x="6672263" y="3090863"/>
          <p14:tracePt t="141368" x="6684963" y="3090863"/>
          <p14:tracePt t="141382" x="6708775" y="3090863"/>
          <p14:tracePt t="141384" x="6721475" y="3090863"/>
          <p14:tracePt t="141399" x="6734175" y="3090863"/>
          <p14:tracePt t="141401" x="6746875" y="3090863"/>
          <p14:tracePt t="141416" x="6784975" y="3090863"/>
          <p14:tracePt t="141418" x="6808788" y="3090863"/>
          <p14:tracePt t="141433" x="6859588" y="3090863"/>
          <p14:tracePt t="141449" x="6897688" y="3090863"/>
          <p14:tracePt t="141465" x="6959600" y="3090863"/>
          <p14:tracePt t="141482" x="7046913" y="3090863"/>
          <p14:tracePt t="141498" x="7159625" y="3090863"/>
          <p14:tracePt t="141515" x="7285038" y="3090863"/>
          <p14:tracePt t="141532" x="7423150" y="3090863"/>
          <p14:tracePt t="141549" x="7561263" y="3090863"/>
          <p14:tracePt t="141566" x="7661275" y="3103563"/>
          <p14:tracePt t="141569" x="7735888" y="3103563"/>
          <p14:tracePt t="141583" x="7785100" y="3103563"/>
          <p14:tracePt t="141585" x="7835900" y="3103563"/>
          <p14:tracePt t="141600" x="7974013" y="3103563"/>
          <p14:tracePt t="141616" x="8110538" y="3103563"/>
          <p14:tracePt t="141633" x="8286750" y="3054350"/>
          <p14:tracePt t="141649" x="8474075" y="3003550"/>
          <p14:tracePt t="141666" x="8699500" y="2941638"/>
          <p14:tracePt t="141682" x="8937625" y="2852738"/>
          <p14:tracePt t="141699" x="9163050" y="2778125"/>
          <p14:tracePt t="141717" x="9375775" y="2703513"/>
          <p14:tracePt t="141733" x="9550400" y="2627313"/>
          <p14:tracePt t="141749" x="9701213" y="2616200"/>
          <p14:tracePt t="141752" x="9750425" y="2590800"/>
          <p14:tracePt t="141766" x="9801225" y="2578100"/>
          <p14:tracePt t="141768" x="9852025" y="2565400"/>
          <p14:tracePt t="141784" x="9901238" y="2552700"/>
          <p14:tracePt t="141800" x="9939338" y="2552700"/>
          <p14:tracePt t="141817" x="9952038" y="2552700"/>
          <p14:tracePt t="141833" x="9963150" y="2552700"/>
          <p14:tracePt t="141849" x="9975850" y="2540000"/>
          <p14:tracePt t="141866" x="9988550" y="2540000"/>
          <p14:tracePt t="141883" x="10001250" y="2540000"/>
          <p14:tracePt t="141890" x="10013950" y="2540000"/>
          <p14:tracePt t="141899" x="10026650" y="2540000"/>
          <p14:tracePt t="141916" x="10039350" y="2540000"/>
          <p14:tracePt t="141933" x="10052050" y="2540000"/>
          <p14:tracePt t="141936" x="10064750" y="2540000"/>
          <p14:tracePt t="141949" x="10064750" y="2527300"/>
          <p14:tracePt t="142065" x="10026650" y="2527300"/>
          <p14:tracePt t="142073" x="9988550" y="2527300"/>
          <p14:tracePt t="142084" x="9939338" y="2527300"/>
          <p14:tracePt t="142100" x="9788525" y="2527300"/>
          <p14:tracePt t="142117" x="9563100" y="2527300"/>
          <p14:tracePt t="142120" x="9450388" y="2527300"/>
          <p14:tracePt t="142134" x="9350375" y="2552700"/>
          <p14:tracePt t="142137" x="9263063" y="2565400"/>
          <p14:tracePt t="142151" x="9175750" y="2578100"/>
          <p14:tracePt t="142154" x="9088438" y="2590800"/>
          <p14:tracePt t="142168" x="8975725" y="2627313"/>
          <p14:tracePt t="142184" x="8924925" y="2640013"/>
          <p14:tracePt t="142201" x="8912225" y="2640013"/>
          <p14:tracePt t="142218" x="8899525" y="2652713"/>
          <p14:tracePt t="144370" x="8899525" y="2665413"/>
          <p14:tracePt t="144376" x="8899525" y="2703513"/>
          <p14:tracePt t="144390" x="8886825" y="2752725"/>
          <p14:tracePt t="144393" x="8874125" y="2840038"/>
          <p14:tracePt t="144407" x="8863013" y="2928938"/>
          <p14:tracePt t="144409" x="8850313" y="2990850"/>
          <p14:tracePt t="144425" x="8837613" y="3078163"/>
          <p14:tracePt t="144440" x="8837613" y="3128963"/>
          <p14:tracePt t="144457" x="8837613" y="3141663"/>
          <p14:tracePt t="144474" x="8837613" y="3178175"/>
          <p14:tracePt t="144490" x="8837613" y="3190875"/>
          <p14:tracePt t="144506" x="8837613" y="3203575"/>
          <p14:tracePt t="144523" x="8837613" y="3216275"/>
          <p14:tracePt t="144540" x="8837613" y="3228975"/>
          <p14:tracePt t="144556" x="8837613" y="3254375"/>
          <p14:tracePt t="144574" x="8837613" y="3267075"/>
          <p14:tracePt t="144590" x="8837613" y="3278188"/>
          <p14:tracePt t="144608" x="8837613" y="3303588"/>
          <p14:tracePt t="144625" x="8837613" y="3316288"/>
          <p14:tracePt t="144641" x="8837613" y="3367088"/>
          <p14:tracePt t="144657" x="8837613" y="3416300"/>
          <p14:tracePt t="144675" x="8837613" y="3479800"/>
          <p14:tracePt t="144690" x="8837613" y="3541713"/>
          <p14:tracePt t="144707" x="8850313" y="3603625"/>
          <p14:tracePt t="144724" x="8850313" y="3679825"/>
          <p14:tracePt t="144740" x="8874125" y="3754438"/>
          <p14:tracePt t="144757" x="8899525" y="3829050"/>
          <p14:tracePt t="144774" x="8924925" y="3892550"/>
          <p14:tracePt t="144777" x="8937625" y="3929063"/>
          <p14:tracePt t="144791" x="8963025" y="3967163"/>
          <p14:tracePt t="144793" x="8975725" y="3992563"/>
          <p14:tracePt t="144808" x="8999538" y="4017963"/>
          <p14:tracePt t="144825" x="8999538" y="4029075"/>
          <p14:tracePt t="144841" x="9012238" y="4029075"/>
          <p14:tracePt t="144858" x="9012238" y="4041775"/>
          <p14:tracePt t="144874" x="9012238" y="4054475"/>
          <p14:tracePt t="144893" x="9024938" y="4067175"/>
          <p14:tracePt t="144907" x="9037638" y="4079875"/>
          <p14:tracePt t="144925" x="9037638" y="4117975"/>
          <p14:tracePt t="144928" x="9050338" y="4129088"/>
          <p14:tracePt t="144942" x="9050338" y="4154488"/>
          <p14:tracePt t="144945" x="9063038" y="4179888"/>
          <p14:tracePt t="144959" x="9063038" y="4217988"/>
          <p14:tracePt t="144961" x="9063038" y="4241800"/>
          <p14:tracePt t="144976" x="9063038" y="4267200"/>
          <p14:tracePt t="144994" x="9063038" y="4279900"/>
          <p14:tracePt t="145009" x="9063038" y="4292600"/>
          <p14:tracePt t="145144" x="9024938" y="4292600"/>
          <p14:tracePt t="145153" x="8999538" y="4292600"/>
          <p14:tracePt t="145163" x="8986838" y="4292600"/>
          <p14:tracePt t="145176" x="8963025" y="4292600"/>
          <p14:tracePt t="145194" x="8950325" y="4292600"/>
          <p14:tracePt t="145281" x="8937625" y="4292600"/>
          <p14:tracePt t="145297" x="8924925" y="4292600"/>
          <p14:tracePt t="145305" x="8912225" y="4292600"/>
          <p14:tracePt t="145313" x="8899525" y="4292600"/>
          <p14:tracePt t="145325" x="8899525" y="4305300"/>
          <p14:tracePt t="145329" x="8874125" y="4305300"/>
          <p14:tracePt t="145342" x="8863013" y="4305300"/>
          <p14:tracePt t="145345" x="8850313" y="4318000"/>
          <p14:tracePt t="145359" x="8824913" y="4330700"/>
          <p14:tracePt t="145362" x="8786813" y="4330700"/>
          <p14:tracePt t="145376" x="8763000" y="4354513"/>
          <p14:tracePt t="145393" x="8724900" y="4367213"/>
          <p14:tracePt t="145409" x="8699500" y="4379913"/>
          <p14:tracePt t="145427" x="8674100" y="4392613"/>
          <p14:tracePt t="145442" x="8661400" y="4392613"/>
          <p14:tracePt t="145459" x="8661400" y="4405313"/>
          <p14:tracePt t="145476" x="8650288" y="4405313"/>
          <p14:tracePt t="145493" x="8637588" y="4405313"/>
          <p14:tracePt t="145497" x="8637588" y="4418013"/>
          <p14:tracePt t="146945" x="8637588" y="4405313"/>
          <p14:tracePt t="146953" x="8637588" y="4379913"/>
          <p14:tracePt t="146962" x="8637588" y="4330700"/>
          <p14:tracePt t="146979" x="8624888" y="4141788"/>
          <p14:tracePt t="146996" x="8624888" y="3929063"/>
          <p14:tracePt t="147013" x="8624888" y="3716338"/>
          <p14:tracePt t="147030" x="8624888" y="3503613"/>
          <p14:tracePt t="147032" x="8637588" y="3429000"/>
          <p14:tracePt t="147047" x="8650288" y="3354388"/>
          <p14:tracePt t="147049" x="8661400" y="3278188"/>
          <p14:tracePt t="147063" x="8686800" y="3203575"/>
          <p14:tracePt t="147065" x="8712200" y="3154363"/>
          <p14:tracePt t="147081" x="8750300" y="3041650"/>
          <p14:tracePt t="147097" x="8799513" y="2928938"/>
          <p14:tracePt t="147114" x="8863013" y="2816225"/>
          <p14:tracePt t="147130" x="8924925" y="2728913"/>
          <p14:tracePt t="147146" x="9012238" y="2652713"/>
          <p14:tracePt t="147163" x="9075738" y="2590800"/>
          <p14:tracePt t="147181" x="9163050" y="2540000"/>
          <p14:tracePt t="147185" x="9188450" y="2527300"/>
          <p14:tracePt t="147197" x="9199563" y="2503488"/>
          <p14:tracePt t="147201" x="9224963" y="2490788"/>
          <p14:tracePt t="147214" x="9237663" y="2478088"/>
          <p14:tracePt t="147217" x="9263063" y="2478088"/>
          <p14:tracePt t="147231" x="9275763" y="2452688"/>
          <p14:tracePt t="147233" x="9288463" y="2452688"/>
          <p14:tracePt t="147248" x="9301163" y="2439988"/>
          <p14:tracePt t="147250" x="9312275" y="2427288"/>
          <p14:tracePt t="147264" x="9324975" y="2403475"/>
          <p14:tracePt t="147281" x="9350375" y="2390775"/>
          <p14:tracePt t="147298" x="9363075" y="2378075"/>
          <p14:tracePt t="147314" x="9401175" y="2378075"/>
          <p14:tracePt t="147330" x="9437688" y="2352675"/>
          <p14:tracePt t="147347" x="9463088" y="2339975"/>
          <p14:tracePt t="147364" x="9501188" y="2314575"/>
          <p14:tracePt t="147381" x="9537700" y="2303463"/>
          <p14:tracePt t="147385" x="9550400" y="2290763"/>
          <p14:tracePt t="147398" x="9575800" y="2290763"/>
          <p14:tracePt t="147415" x="9601200" y="2265363"/>
          <p14:tracePt t="147417" x="9613900" y="2265363"/>
          <p14:tracePt t="147432" x="9637713" y="2252663"/>
          <p14:tracePt t="147449" x="9663113" y="2252663"/>
          <p14:tracePt t="147465" x="9701213" y="2239963"/>
          <p14:tracePt t="147481" x="9739313" y="2239963"/>
          <p14:tracePt t="147499" x="9750425" y="2239963"/>
          <p14:tracePt t="147514" x="9775825" y="2239963"/>
          <p14:tracePt t="147531" x="9788525" y="2227263"/>
          <p14:tracePt t="147553" x="9801225" y="2227263"/>
          <p14:tracePt t="147577" x="9813925" y="2227263"/>
          <p14:tracePt t="148097" x="9801225" y="2227263"/>
          <p14:tracePt t="148105" x="9775825" y="2227263"/>
          <p14:tracePt t="148117" x="9739313" y="2227263"/>
          <p14:tracePt t="148133" x="9663113" y="2239963"/>
          <p14:tracePt t="148137" x="9613900" y="2252663"/>
          <p14:tracePt t="148149" x="9550400" y="2265363"/>
          <p14:tracePt t="148152" x="9513888" y="2278063"/>
          <p14:tracePt t="148166" x="9463088" y="2290763"/>
          <p14:tracePt t="148169" x="9401175" y="2303463"/>
          <p14:tracePt t="148184" x="9324975" y="2327275"/>
          <p14:tracePt t="148200" x="9237663" y="2365375"/>
          <p14:tracePt t="148217" x="9163050" y="2390775"/>
          <p14:tracePt t="148233" x="9088438" y="2414588"/>
          <p14:tracePt t="148250" x="9012238" y="2427288"/>
          <p14:tracePt t="148266" x="8899525" y="2465388"/>
          <p14:tracePt t="148283" x="8799513" y="2503488"/>
          <p14:tracePt t="148300" x="8661400" y="2527300"/>
          <p14:tracePt t="148316" x="8486775" y="2552700"/>
          <p14:tracePt t="148334" x="8348663" y="2578100"/>
          <p14:tracePt t="148337" x="8261350" y="2603500"/>
          <p14:tracePt t="148350" x="8174038" y="2616200"/>
          <p14:tracePt t="148353" x="8086725" y="2627313"/>
          <p14:tracePt t="148368" x="7897813" y="2640013"/>
          <p14:tracePt t="148384" x="7710488" y="2665413"/>
          <p14:tracePt t="148400" x="7535863" y="2690813"/>
          <p14:tracePt t="148417" x="7385050" y="2703513"/>
          <p14:tracePt t="148434" x="7246938" y="2716213"/>
          <p14:tracePt t="148450" x="7134225" y="2728913"/>
          <p14:tracePt t="148466" x="7034213" y="2740025"/>
          <p14:tracePt t="148484" x="6934200" y="2740025"/>
          <p14:tracePt t="148501" x="6808788" y="2740025"/>
          <p14:tracePt t="148505" x="6772275" y="2740025"/>
          <p14:tracePt t="148517" x="6734175" y="2740025"/>
          <p14:tracePt t="148535" x="6696075" y="2740025"/>
          <p14:tracePt t="148537" x="6684963" y="2740025"/>
          <p14:tracePt t="148552" x="6646863" y="2740025"/>
          <p14:tracePt t="148568" x="6634163" y="2740025"/>
          <p14:tracePt t="148585" x="6584950" y="2740025"/>
          <p14:tracePt t="148601" x="6546850" y="2752725"/>
          <p14:tracePt t="148618" x="6508750" y="2752725"/>
          <p14:tracePt t="148634" x="6483350" y="2752725"/>
          <p14:tracePt t="148651" x="6459538" y="2752725"/>
          <p14:tracePt t="148682" x="6446838" y="2752725"/>
          <p14:tracePt t="149025" x="6446838" y="2765425"/>
          <p14:tracePt t="149033" x="6446838" y="2778125"/>
          <p14:tracePt t="149041" x="6472238" y="2803525"/>
          <p14:tracePt t="149051" x="6496050" y="2828925"/>
          <p14:tracePt t="149068" x="6572250" y="2916238"/>
          <p14:tracePt t="149072" x="6621463" y="2978150"/>
          <p14:tracePt t="149085" x="6672263" y="3041650"/>
          <p14:tracePt t="149089" x="6734175" y="3116263"/>
          <p14:tracePt t="149102" x="6797675" y="3203575"/>
          <p14:tracePt t="149105" x="6846888" y="3278188"/>
          <p14:tracePt t="149119" x="6897688" y="3341688"/>
          <p14:tracePt t="149121" x="6946900" y="3378200"/>
          <p14:tracePt t="149137" x="7046913" y="3441700"/>
          <p14:tracePt t="149152" x="7146925" y="3479800"/>
          <p14:tracePt t="149169" x="7197725" y="3490913"/>
          <p14:tracePt t="149185" x="7246938" y="3503613"/>
          <p14:tracePt t="149203" x="7272338" y="3529013"/>
          <p14:tracePt t="149218" x="7310438" y="3541713"/>
          <p14:tracePt t="149236" x="7348538" y="3554413"/>
          <p14:tracePt t="149252" x="7397750" y="3590925"/>
          <p14:tracePt t="149269" x="7472363" y="3654425"/>
          <p14:tracePt t="149286" x="7535863" y="3703638"/>
          <p14:tracePt t="149289" x="7572375" y="3741738"/>
          <p14:tracePt t="149303" x="7623175" y="3779838"/>
          <p14:tracePt t="149305" x="7661275" y="3803650"/>
          <p14:tracePt t="149320" x="7748588" y="3867150"/>
          <p14:tracePt t="149337" x="7823200" y="3905250"/>
          <p14:tracePt t="149352" x="7874000" y="3954463"/>
          <p14:tracePt t="149369" x="7910513" y="4029075"/>
          <p14:tracePt t="149387" x="7935913" y="4079875"/>
          <p14:tracePt t="149402" x="7961313" y="4154488"/>
          <p14:tracePt t="149419" x="7974013" y="4179888"/>
          <p14:tracePt t="149436" x="7999413" y="4217988"/>
          <p14:tracePt t="149453" x="7999413" y="4241800"/>
          <p14:tracePt t="149456" x="8010525" y="4241800"/>
          <p14:tracePt t="149469" x="8010525" y="4254500"/>
          <p14:tracePt t="149472" x="8023225" y="4267200"/>
          <p14:tracePt t="149488" x="8023225" y="4279900"/>
          <p14:tracePt t="149504" x="8048625" y="4305300"/>
          <p14:tracePt t="149520" x="8061325" y="4330700"/>
          <p14:tracePt t="149537" x="8086725" y="4341813"/>
          <p14:tracePt t="149553" x="8099425" y="4341813"/>
          <p14:tracePt t="149608" x="8110538" y="4341813"/>
          <p14:tracePt t="149617" x="8123238" y="4341813"/>
          <p14:tracePt t="149625" x="8135938" y="4354513"/>
          <p14:tracePt t="149637" x="8174038" y="4367213"/>
          <p14:tracePt t="149640" x="8199438" y="4367213"/>
          <p14:tracePt t="149653" x="8235950" y="4367213"/>
          <p14:tracePt t="149656" x="8286750" y="4379913"/>
          <p14:tracePt t="149669" x="8335963" y="4392613"/>
          <p14:tracePt t="149672" x="8412163" y="4392613"/>
          <p14:tracePt t="149688" x="8486775" y="4392613"/>
          <p14:tracePt t="149690" x="8586788" y="4392613"/>
          <p14:tracePt t="149705" x="8763000" y="4392613"/>
          <p14:tracePt t="149721" x="8863013" y="4392613"/>
          <p14:tracePt t="149737" x="8950325" y="4392613"/>
          <p14:tracePt t="149755" x="9012238" y="4379913"/>
          <p14:tracePt t="149770" x="9063038" y="4367213"/>
          <p14:tracePt t="149787" x="9075738" y="4367213"/>
          <p14:tracePt t="149929" x="9075738" y="4354513"/>
          <p14:tracePt t="149945" x="9075738" y="4341813"/>
          <p14:tracePt t="149955" x="9075738" y="4330700"/>
          <p14:tracePt t="149966" x="9075738" y="4318000"/>
          <p14:tracePt t="149973" x="9075738" y="4305300"/>
          <p14:tracePt t="149988" x="9075738" y="4292600"/>
          <p14:tracePt t="150008" x="9063038" y="4279900"/>
          <p14:tracePt t="150026" x="9050338" y="4279900"/>
          <p14:tracePt t="150039" x="9050338" y="4267200"/>
          <p14:tracePt t="150043" x="9024938" y="4267200"/>
          <p14:tracePt t="150056" x="9012238" y="4267200"/>
          <p14:tracePt t="150072" x="8975725" y="4230688"/>
          <p14:tracePt t="150088" x="8950325" y="4217988"/>
          <p14:tracePt t="150104" x="8937625" y="4205288"/>
          <p14:tracePt t="150120" x="8874125" y="4167188"/>
          <p14:tracePt t="150137" x="8837613" y="4154488"/>
          <p14:tracePt t="150154" x="8774113" y="4129088"/>
          <p14:tracePt t="150171" x="8712200" y="4129088"/>
          <p14:tracePt t="150187" x="8686800" y="4129088"/>
          <p14:tracePt t="150204" x="8674100" y="4129088"/>
          <p14:tracePt t="150220" x="8650288" y="4129088"/>
          <p14:tracePt t="150238" x="8599488" y="4117975"/>
          <p14:tracePt t="150239" x="8574088" y="4105275"/>
          <p14:tracePt t="150255" x="8537575" y="4105275"/>
          <p14:tracePt t="150256" x="8486775" y="4105275"/>
          <p14:tracePt t="150270" x="8424863" y="4092575"/>
          <p14:tracePt t="150271" x="8335963" y="4079875"/>
          <p14:tracePt t="150287" x="8135938" y="4067175"/>
          <p14:tracePt t="150305" x="7897813" y="4041775"/>
          <p14:tracePt t="150322" x="7685088" y="4029075"/>
          <p14:tracePt t="150338" x="7535863" y="4029075"/>
          <p14:tracePt t="150355" x="7435850" y="4029075"/>
          <p14:tracePt t="150372" x="7397750" y="4029075"/>
          <p14:tracePt t="150401" x="7385050" y="4029075"/>
          <p14:tracePt t="150577" x="7423150" y="4029075"/>
          <p14:tracePt t="150585" x="7459663" y="4041775"/>
          <p14:tracePt t="150594" x="7510463" y="4041775"/>
          <p14:tracePt t="150606" x="7548563" y="4041775"/>
          <p14:tracePt t="150609" x="7585075" y="4054475"/>
          <p14:tracePt t="150623" x="7635875" y="4054475"/>
          <p14:tracePt t="150625" x="7685088" y="4054475"/>
          <p14:tracePt t="150640" x="7773988" y="4054475"/>
          <p14:tracePt t="150656" x="7848600" y="4054475"/>
          <p14:tracePt t="150673" x="7923213" y="4054475"/>
          <p14:tracePt t="150689" x="7999413" y="4029075"/>
          <p14:tracePt t="150706" x="8048625" y="4005263"/>
          <p14:tracePt t="150722" x="8110538" y="3979863"/>
          <p14:tracePt t="150739" x="8161338" y="3979863"/>
          <p14:tracePt t="150756" x="8223250" y="3954463"/>
          <p14:tracePt t="150773" x="8286750" y="3941763"/>
          <p14:tracePt t="150776" x="8324850" y="3941763"/>
          <p14:tracePt t="150790" x="8361363" y="3941763"/>
          <p14:tracePt t="150792" x="8399463" y="3941763"/>
          <p14:tracePt t="150807" x="8435975" y="3941763"/>
          <p14:tracePt t="150808" x="8461375" y="3941763"/>
          <p14:tracePt t="150823" x="8486775" y="3941763"/>
          <p14:tracePt t="150825" x="8524875" y="3941763"/>
          <p14:tracePt t="150840" x="8574088" y="3941763"/>
          <p14:tracePt t="150857" x="8612188" y="3941763"/>
          <p14:tracePt t="150873" x="8661400" y="3941763"/>
          <p14:tracePt t="150890" x="8699500" y="3941763"/>
          <p14:tracePt t="150907" x="8737600" y="3941763"/>
          <p14:tracePt t="150923" x="8763000" y="3954463"/>
          <p14:tracePt t="150940" x="8786813" y="3967163"/>
          <p14:tracePt t="150957" x="8824913" y="4005263"/>
          <p14:tracePt t="150974" x="8874125" y="4041775"/>
          <p14:tracePt t="150977" x="8886825" y="4041775"/>
          <p14:tracePt t="150990" x="8924925" y="4054475"/>
          <p14:tracePt t="150994" x="8950325" y="4067175"/>
          <p14:tracePt t="151007" x="8963025" y="4092575"/>
          <p14:tracePt t="151010" x="8986838" y="4105275"/>
          <p14:tracePt t="151025" x="9024938" y="4141788"/>
          <p14:tracePt t="151041" x="9037638" y="4154488"/>
          <p14:tracePt t="151058" x="9050338" y="4167188"/>
          <p14:tracePt t="151074" x="9050338" y="4192588"/>
          <p14:tracePt t="151112" x="9050338" y="4205288"/>
          <p14:tracePt t="151129" x="9050338" y="4217988"/>
          <p14:tracePt t="151146" x="9050338" y="4230688"/>
          <p14:tracePt t="151152" x="9050338" y="4241800"/>
          <p14:tracePt t="151169" x="9050338" y="4254500"/>
          <p14:tracePt t="151177" x="9037638" y="4267200"/>
          <p14:tracePt t="151192" x="9024938" y="4279900"/>
          <p14:tracePt t="151208" x="8999538" y="4292600"/>
          <p14:tracePt t="151225" x="8986838" y="4305300"/>
          <p14:tracePt t="151241" x="8950325" y="4330700"/>
          <p14:tracePt t="151258" x="8899525" y="4341813"/>
          <p14:tracePt t="151274" x="8837613" y="4367213"/>
          <p14:tracePt t="151290" x="8763000" y="4367213"/>
          <p14:tracePt t="151307" x="8674100" y="4392613"/>
          <p14:tracePt t="151325" x="8599488" y="4405313"/>
          <p14:tracePt t="151329" x="8548688" y="4418013"/>
          <p14:tracePt t="151341" x="8486775" y="4430713"/>
          <p14:tracePt t="151344" x="8412163" y="4430713"/>
          <p14:tracePt t="151358" x="8324850" y="4430713"/>
          <p14:tracePt t="151361" x="8248650" y="4430713"/>
          <p14:tracePt t="151375" x="8174038" y="4430713"/>
          <p14:tracePt t="151379" x="8123238" y="4430713"/>
          <p14:tracePt t="151392" x="8048625" y="4430713"/>
          <p14:tracePt t="151408" x="8010525" y="4430713"/>
          <p14:tracePt t="151425" x="7974013" y="4430713"/>
          <p14:tracePt t="151441" x="7948613" y="4430713"/>
          <p14:tracePt t="151458" x="7923213" y="4443413"/>
          <p14:tracePt t="151474" x="7874000" y="4443413"/>
          <p14:tracePt t="151491" x="7861300" y="4443413"/>
          <p14:tracePt t="151561" x="7848600" y="4443413"/>
          <p14:tracePt t="151585" x="7835900" y="4443413"/>
          <p14:tracePt t="151592" x="7823200" y="4443413"/>
          <p14:tracePt t="151624" x="7810500" y="4443413"/>
          <p14:tracePt t="151673" x="7797800" y="4443413"/>
          <p14:tracePt t="151697" x="7785100" y="4443413"/>
          <p14:tracePt t="151705" x="7773988" y="4443413"/>
          <p14:tracePt t="151713" x="7761288" y="4443413"/>
          <p14:tracePt t="151725" x="7748588" y="4430713"/>
          <p14:tracePt t="151728" x="7735888" y="4418013"/>
          <p14:tracePt t="151745" x="7723188" y="4418013"/>
          <p14:tracePt t="151849" x="7723188" y="4405313"/>
          <p14:tracePt t="151865" x="7723188" y="4379913"/>
          <p14:tracePt t="151875" x="7761288" y="4367213"/>
          <p14:tracePt t="151884" x="7785100" y="4341813"/>
          <p14:tracePt t="151892" x="7823200" y="4330700"/>
          <p14:tracePt t="151910" x="7910513" y="4279900"/>
          <p14:tracePt t="151913" x="7961313" y="4267200"/>
          <p14:tracePt t="151926" x="7999413" y="4241800"/>
          <p14:tracePt t="151929" x="8035925" y="4217988"/>
          <p14:tracePt t="151943" x="8074025" y="4217988"/>
          <p14:tracePt t="151946" x="8110538" y="4205288"/>
          <p14:tracePt t="151960" x="8212138" y="4154488"/>
          <p14:tracePt t="151977" x="8286750" y="4129088"/>
          <p14:tracePt t="151993" x="8348663" y="4117975"/>
          <p14:tracePt t="152010" x="8412163" y="4092575"/>
          <p14:tracePt t="152026" x="8486775" y="4079875"/>
          <p14:tracePt t="152043" x="8537575" y="4054475"/>
          <p14:tracePt t="152059" x="8612188" y="4041775"/>
          <p14:tracePt t="152077" x="8686800" y="4041775"/>
          <p14:tracePt t="152080" x="8712200" y="4041775"/>
          <p14:tracePt t="152094" x="8737600" y="4041775"/>
          <p14:tracePt t="152097" x="8763000" y="4041775"/>
          <p14:tracePt t="152110" x="8786813" y="4041775"/>
          <p14:tracePt t="152112" x="8812213" y="4041775"/>
          <p14:tracePt t="152127" x="8837613" y="4041775"/>
          <p14:tracePt t="152129" x="8863013" y="4041775"/>
          <p14:tracePt t="152144" x="8899525" y="4041775"/>
          <p14:tracePt t="152160" x="8937625" y="4041775"/>
          <p14:tracePt t="152177" x="8963025" y="4041775"/>
          <p14:tracePt t="152194" x="8975725" y="4054475"/>
          <p14:tracePt t="152210" x="8986838" y="4067175"/>
          <p14:tracePt t="152227" x="8999538" y="4079875"/>
          <p14:tracePt t="152243" x="8999538" y="4092575"/>
          <p14:tracePt t="152260" x="8999538" y="4117975"/>
          <p14:tracePt t="152277" x="8999538" y="4179888"/>
          <p14:tracePt t="152281" x="8999538" y="4205288"/>
          <p14:tracePt t="152293" x="8986838" y="4230688"/>
          <p14:tracePt t="152296" x="8975725" y="4254500"/>
          <p14:tracePt t="152311" x="8975725" y="4279900"/>
          <p14:tracePt t="152313" x="8963025" y="4318000"/>
          <p14:tracePt t="152328" x="8937625" y="4367213"/>
          <p14:tracePt t="152344" x="8912225" y="4418013"/>
          <p14:tracePt t="152360" x="8886825" y="4443413"/>
          <p14:tracePt t="152377" x="8863013" y="4467225"/>
          <p14:tracePt t="152394" x="8850313" y="4492625"/>
          <p14:tracePt t="152410" x="8812213" y="4505325"/>
          <p14:tracePt t="152427" x="8763000" y="4518025"/>
          <p14:tracePt t="152444" x="8686800" y="4518025"/>
          <p14:tracePt t="152461" x="8612188" y="4518025"/>
          <p14:tracePt t="152477" x="8537575" y="4518025"/>
          <p14:tracePt t="152480" x="8499475" y="4518025"/>
          <p14:tracePt t="152495" x="8461375" y="4518025"/>
          <p14:tracePt t="152497" x="8424863" y="4518025"/>
          <p14:tracePt t="152511" x="8399463" y="4518025"/>
          <p14:tracePt t="152513" x="8386763" y="4518025"/>
          <p14:tracePt t="152528" x="8348663" y="4518025"/>
          <p14:tracePt t="152705" x="8348663" y="4505325"/>
          <p14:tracePt t="152737" x="8348663" y="4492625"/>
          <p14:tracePt t="152784" x="8361363" y="4492625"/>
          <p14:tracePt t="153897" x="8348663" y="4492625"/>
          <p14:tracePt t="153905" x="8312150" y="4479925"/>
          <p14:tracePt t="153915" x="8299450" y="4479925"/>
          <p14:tracePt t="153931" x="8261350" y="4479925"/>
          <p14:tracePt t="153948" x="8212138" y="4454525"/>
          <p14:tracePt t="153964" x="8174038" y="4454525"/>
          <p14:tracePt t="153981" x="8135938" y="4454525"/>
          <p14:tracePt t="153984" x="8110538" y="4454525"/>
          <p14:tracePt t="153998" x="8099425" y="4454525"/>
          <p14:tracePt t="154001" x="8074025" y="4454525"/>
          <p14:tracePt t="154015" x="8061325" y="4454525"/>
          <p14:tracePt t="154017" x="8035925" y="4454525"/>
          <p14:tracePt t="154032" x="7986713" y="4454525"/>
          <p14:tracePt t="154048" x="7935913" y="4454525"/>
          <p14:tracePt t="154065" x="7874000" y="4479925"/>
          <p14:tracePt t="154081" x="7748588" y="4518025"/>
          <p14:tracePt t="154098" x="7585075" y="4567238"/>
          <p14:tracePt t="154114" x="7372350" y="4618038"/>
          <p14:tracePt t="154132" x="7072313" y="4679950"/>
          <p14:tracePt t="154148" x="6634163" y="4718050"/>
          <p14:tracePt t="154166" x="6083300" y="4743450"/>
          <p14:tracePt t="154169" x="5770563" y="4743450"/>
          <p14:tracePt t="154182" x="5470525" y="4743450"/>
          <p14:tracePt t="154185" x="5194300" y="4743450"/>
          <p14:tracePt t="154200" x="4681538" y="4743450"/>
          <p14:tracePt t="154216" x="4268788" y="4743450"/>
          <p14:tracePt t="154232" x="3917950" y="4743450"/>
          <p14:tracePt t="154249" x="3630613" y="4730750"/>
          <p14:tracePt t="154266" x="3405188" y="4679950"/>
          <p14:tracePt t="154282" x="3279775" y="4667250"/>
          <p14:tracePt t="154298" x="3192463" y="4643438"/>
          <p14:tracePt t="154315" x="3128963" y="4643438"/>
          <p14:tracePt t="154333" x="3079750" y="4643438"/>
          <p14:tracePt t="154337" x="3054350" y="4643438"/>
          <p14:tracePt t="154349" x="3028950" y="4643438"/>
          <p14:tracePt t="154352" x="3003550" y="4643438"/>
          <p14:tracePt t="154366" x="2979738" y="4643438"/>
          <p14:tracePt t="154368" x="2941638" y="4643438"/>
          <p14:tracePt t="154382" x="2916238" y="4643438"/>
          <p14:tracePt t="154386" x="2890838" y="4643438"/>
          <p14:tracePt t="154399" x="2867025" y="4643438"/>
          <p14:tracePt t="154401" x="2841625" y="4643438"/>
          <p14:tracePt t="154416" x="2803525" y="4643438"/>
          <p14:tracePt t="154433" x="2767013" y="4630738"/>
          <p14:tracePt t="154449" x="2741613" y="4630738"/>
          <p14:tracePt t="154466" x="2716213" y="4630738"/>
          <p14:tracePt t="154482" x="2703513" y="4630738"/>
          <p14:tracePt t="154499" x="2678113" y="4630738"/>
          <p14:tracePt t="154522" x="2667000" y="4630738"/>
          <p14:tracePt t="154545" x="2654300" y="4630738"/>
          <p14:tracePt t="154560" x="2641600" y="4630738"/>
          <p14:tracePt t="154568" x="2628900" y="4630738"/>
          <p14:tracePt t="154585" x="2565400" y="4605338"/>
          <p14:tracePt t="154600" x="2503488" y="4567238"/>
          <p14:tracePt t="154617" x="2390775" y="4492625"/>
          <p14:tracePt t="154633" x="2290763" y="4379913"/>
          <p14:tracePt t="154651" x="2228850" y="4292600"/>
          <p14:tracePt t="154666" x="2165350" y="4205288"/>
          <p14:tracePt t="154683" x="2139950" y="4129088"/>
          <p14:tracePt t="154700" x="2116138" y="4054475"/>
          <p14:tracePt t="154718" x="2090738" y="3992563"/>
          <p14:tracePt t="154721" x="2078038" y="3967163"/>
          <p14:tracePt t="154734" x="2078038" y="3941763"/>
          <p14:tracePt t="154750" x="2039938" y="3854450"/>
          <p14:tracePt t="154752" x="2039938" y="3816350"/>
          <p14:tracePt t="154768" x="2027238" y="3767138"/>
          <p14:tracePt t="154785" x="2003425" y="3692525"/>
          <p14:tracePt t="154800" x="1990725" y="3629025"/>
          <p14:tracePt t="154817" x="1965325" y="3529013"/>
          <p14:tracePt t="154834" x="1965325" y="3441700"/>
          <p14:tracePt t="154850" x="1939925" y="3328988"/>
          <p14:tracePt t="154866" x="1939925" y="3241675"/>
          <p14:tracePt t="154884" x="1927225" y="3165475"/>
          <p14:tracePt t="154900" x="1927225" y="3103563"/>
          <p14:tracePt t="154918" x="1927225" y="3065463"/>
          <p14:tracePt t="154934" x="1927225" y="3054350"/>
          <p14:tracePt t="154951" x="1927225" y="3041650"/>
          <p14:tracePt t="155137" x="1927225" y="3065463"/>
          <p14:tracePt t="155145" x="1927225" y="3103563"/>
          <p14:tracePt t="155153" x="1927225" y="3141663"/>
          <p14:tracePt t="155169" x="1927225" y="3178175"/>
          <p14:tracePt t="155186" x="1952625" y="3316288"/>
          <p14:tracePt t="155203" x="1965325" y="3403600"/>
          <p14:tracePt t="155218" x="1978025" y="3479800"/>
          <p14:tracePt t="155236" x="1978025" y="3554413"/>
          <p14:tracePt t="155252" x="1990725" y="3616325"/>
          <p14:tracePt t="155267" x="1990725" y="3679825"/>
          <p14:tracePt t="155285" x="2014538" y="3741738"/>
          <p14:tracePt t="155288" x="2014538" y="3779838"/>
          <p14:tracePt t="155301" x="2014538" y="3816350"/>
          <p14:tracePt t="155304" x="2014538" y="3854450"/>
          <p14:tracePt t="155318" x="2014538" y="3892550"/>
          <p14:tracePt t="155320" x="2014538" y="3929063"/>
          <p14:tracePt t="155335" x="2014538" y="3967163"/>
          <p14:tracePt t="155337" x="2014538" y="4017963"/>
          <p14:tracePt t="155352" x="2027238" y="4129088"/>
          <p14:tracePt t="155369" x="2027238" y="4241800"/>
          <p14:tracePt t="155385" x="2052638" y="4341813"/>
          <p14:tracePt t="155402" x="2052638" y="4405313"/>
          <p14:tracePt t="155418" x="2052638" y="4443413"/>
          <p14:tracePt t="155435" x="2052638" y="4467225"/>
          <p14:tracePt t="155452" x="2065338" y="4479925"/>
          <p14:tracePt t="155470" x="2065338" y="4492625"/>
          <p14:tracePt t="155473" x="2065338" y="4505325"/>
          <p14:tracePt t="155489" x="2078038" y="4518025"/>
          <p14:tracePt t="155502" x="2078038" y="4530725"/>
          <p14:tracePt t="155505" x="2078038" y="4543425"/>
          <p14:tracePt t="155519" x="2090738" y="4543425"/>
          <p14:tracePt t="155536" x="2090738" y="4554538"/>
          <p14:tracePt t="157105" x="2103438" y="4554538"/>
          <p14:tracePt t="157112" x="2116138" y="4554538"/>
          <p14:tracePt t="157122" x="2152650" y="4554538"/>
          <p14:tracePt t="157139" x="2265363" y="4554538"/>
          <p14:tracePt t="157157" x="2452688" y="4505325"/>
          <p14:tracePt t="157173" x="2690813" y="4443413"/>
          <p14:tracePt t="157177" x="2867025" y="4379913"/>
          <p14:tracePt t="157190" x="3103563" y="4318000"/>
          <p14:tracePt t="157192" x="3405188" y="4230688"/>
          <p14:tracePt t="157207" x="3667125" y="4179888"/>
          <p14:tracePt t="157209" x="3930650" y="4129088"/>
          <p14:tracePt t="157224" x="4381500" y="3992563"/>
          <p14:tracePt t="157240" x="4868863" y="3854450"/>
          <p14:tracePt t="157257" x="5245100" y="3741738"/>
          <p14:tracePt t="157273" x="5583238" y="3654425"/>
          <p14:tracePt t="157291" x="5895975" y="3554413"/>
          <p14:tracePt t="157306" x="6196013" y="3454400"/>
          <p14:tracePt t="157323" x="6459538" y="3354388"/>
          <p14:tracePt t="157340" x="6634163" y="3290888"/>
          <p14:tracePt t="157358" x="6734175" y="3278188"/>
          <p14:tracePt t="157373" x="6772275" y="3267075"/>
          <p14:tracePt t="157390" x="6808788" y="3254375"/>
          <p14:tracePt t="157407" x="6821488" y="3254375"/>
          <p14:tracePt t="157411" x="6859588" y="3241675"/>
          <p14:tracePt t="157425" x="6921500" y="3228975"/>
          <p14:tracePt t="157441" x="6997700" y="3216275"/>
          <p14:tracePt t="157458" x="7072313" y="3190875"/>
          <p14:tracePt t="157475" x="7134225" y="3178175"/>
          <p14:tracePt t="157490" x="7210425" y="3154363"/>
          <p14:tracePt t="157507" x="7272338" y="3128963"/>
          <p14:tracePt t="157524" x="7385050" y="3103563"/>
          <p14:tracePt t="157540" x="7497763" y="3078163"/>
          <p14:tracePt t="157558" x="7648575" y="3054350"/>
          <p14:tracePt t="157561" x="7735888" y="3028950"/>
          <p14:tracePt t="157575" x="7810500" y="3003550"/>
          <p14:tracePt t="157577" x="7886700" y="2978150"/>
          <p14:tracePt t="157592" x="8061325" y="2941638"/>
          <p14:tracePt t="157608" x="8212138" y="2916238"/>
          <p14:tracePt t="157625" x="8335963" y="2890838"/>
          <p14:tracePt t="157641" x="8424863" y="2865438"/>
          <p14:tracePt t="157658" x="8499475" y="2865438"/>
          <p14:tracePt t="157674" x="8548688" y="2852738"/>
          <p14:tracePt t="157691" x="8586788" y="2852738"/>
          <p14:tracePt t="157707" x="8612188" y="2852738"/>
          <p14:tracePt t="157724" x="8650288" y="2852738"/>
          <p14:tracePt t="157741" x="8674100" y="2840038"/>
          <p14:tracePt t="157745" x="8699500" y="2840038"/>
          <p14:tracePt t="157758" x="8712200" y="2840038"/>
          <p14:tracePt t="157760" x="8724900" y="2840038"/>
          <p14:tracePt t="157776" x="8737600" y="2840038"/>
          <p14:tracePt t="157793" x="8774113" y="2840038"/>
          <p14:tracePt t="157808" x="8799513" y="2840038"/>
          <p14:tracePt t="157825" x="8812213" y="2840038"/>
          <p14:tracePt t="157841" x="8824913" y="2840038"/>
          <p14:tracePt t="157859" x="8837613" y="2840038"/>
          <p14:tracePt t="158520" x="8850313" y="2840038"/>
          <p14:tracePt t="158537" x="8863013" y="2840038"/>
          <p14:tracePt t="158544" x="8899525" y="2840038"/>
          <p14:tracePt t="158560" x="8937625" y="2840038"/>
          <p14:tracePt t="158577" x="8999538" y="2840038"/>
          <p14:tracePt t="158594" x="9099550" y="2840038"/>
          <p14:tracePt t="158610" x="9263063" y="2816225"/>
          <p14:tracePt t="158626" x="9450388" y="2778125"/>
          <p14:tracePt t="158643" x="9626600" y="2752725"/>
          <p14:tracePt t="158660" x="9801225" y="2703513"/>
          <p14:tracePt t="158677" x="9939338" y="2652713"/>
          <p14:tracePt t="158680" x="10013950" y="2627313"/>
          <p14:tracePt t="158694" x="10075863" y="2603500"/>
          <p14:tracePt t="158696" x="10113963" y="2578100"/>
          <p14:tracePt t="158710" x="10152063" y="2565400"/>
          <p14:tracePt t="158712" x="10177463" y="2552700"/>
          <p14:tracePt t="158728" x="10213975" y="2540000"/>
          <p14:tracePt t="158744" x="10239375" y="2540000"/>
          <p14:tracePt t="158760" x="10252075" y="2540000"/>
          <p14:tracePt t="158841" x="10252075" y="2527300"/>
          <p14:tracePt t="158873" x="10264775" y="2527300"/>
          <p14:tracePt t="158889" x="10264775" y="2516188"/>
          <p14:tracePt t="158900" x="10264775" y="2503488"/>
          <p14:tracePt t="158912" x="10277475" y="2503488"/>
          <p14:tracePt t="158928" x="10277475" y="2490788"/>
          <p14:tracePt t="158945" x="10277475" y="2478088"/>
          <p14:tracePt t="158961" x="10277475" y="2452688"/>
          <p14:tracePt t="158979" x="10277475" y="2439988"/>
          <p14:tracePt t="158995" x="10277475" y="2414588"/>
          <p14:tracePt t="159011" x="10277475" y="2378075"/>
          <p14:tracePt t="159028" x="10277475" y="2339975"/>
          <p14:tracePt t="159045" x="10252075" y="2278063"/>
          <p14:tracePt t="159061" x="10213975" y="2227263"/>
          <p14:tracePt t="159064" x="10201275" y="2201863"/>
          <p14:tracePt t="159079" x="10188575" y="2178050"/>
          <p14:tracePt t="159095" x="10188575" y="2152650"/>
          <p14:tracePt t="159112" x="10177463" y="2139950"/>
          <p14:tracePt t="159128" x="10152063" y="2139950"/>
          <p14:tracePt t="159145" x="10139363" y="2127250"/>
          <p14:tracePt t="159162" x="10126663" y="2127250"/>
          <p14:tracePt t="159184" x="10113963" y="2127250"/>
          <p14:tracePt t="159201" x="10113963" y="2114550"/>
          <p14:tracePt t="159217" x="10101263" y="2114550"/>
          <p14:tracePt t="159233" x="10088563" y="2114550"/>
          <p14:tracePt t="159249" x="10075863" y="2114550"/>
          <p14:tracePt t="159262" x="10064750" y="2114550"/>
          <p14:tracePt t="159279" x="10039350" y="2101850"/>
          <p14:tracePt t="159280" x="10026650" y="2101850"/>
          <p14:tracePt t="159297" x="10013950" y="2101850"/>
          <p14:tracePt t="159312" x="10001250" y="2101850"/>
          <p14:tracePt t="159337" x="9988550" y="2101850"/>
          <p14:tracePt t="159345" x="9975850" y="2101850"/>
          <p14:tracePt t="159369" x="9963150" y="2101850"/>
          <p14:tracePt t="159384" x="9952038" y="2101850"/>
          <p14:tracePt t="159401" x="9939338" y="2101850"/>
          <p14:tracePt t="159417" x="9926638" y="2101850"/>
          <p14:tracePt t="159429" x="9913938" y="2101850"/>
          <p14:tracePt t="159446" x="9901238" y="2101850"/>
          <p14:tracePt t="159913" x="9888538" y="2101850"/>
          <p14:tracePt t="159920" x="9875838" y="2101850"/>
          <p14:tracePt t="159930" x="9863138" y="2089150"/>
          <p14:tracePt t="159947" x="9852025" y="2089150"/>
          <p14:tracePt t="159964" x="9839325" y="2089150"/>
          <p14:tracePt t="160115" x="9826625" y="2089150"/>
          <p14:tracePt t="160130" x="9813925" y="2089150"/>
          <p14:tracePt t="160138" x="9801225" y="2089150"/>
          <p14:tracePt t="160149" x="9788525" y="2089150"/>
          <p14:tracePt t="160166" x="9750425" y="2101850"/>
          <p14:tracePt t="160183" x="9701213" y="2114550"/>
          <p14:tracePt t="160185" x="9675813" y="2139950"/>
          <p14:tracePt t="160200" x="9601200" y="2190750"/>
          <p14:tracePt t="160216" x="9563100" y="2214563"/>
          <p14:tracePt t="160218" x="9537700" y="2239963"/>
          <p14:tracePt t="160233" x="9475788" y="2278063"/>
          <p14:tracePt t="160251" x="9437688" y="2314575"/>
          <p14:tracePt t="160267" x="9413875" y="2339975"/>
          <p14:tracePt t="160283" x="9413875" y="2365375"/>
          <p14:tracePt t="160299" x="9401175" y="2365375"/>
          <p14:tracePt t="160489" x="9401175" y="2378075"/>
          <p14:tracePt t="160497" x="9413875" y="2378075"/>
          <p14:tracePt t="160507" x="9424988" y="2378075"/>
          <p14:tracePt t="160516" x="9437688" y="2378075"/>
          <p14:tracePt t="160533" x="9488488" y="2365375"/>
          <p14:tracePt t="160550" x="9537700" y="2314575"/>
          <p14:tracePt t="160553" x="9550400" y="2290763"/>
          <p14:tracePt t="160566" x="9575800" y="2278063"/>
          <p14:tracePt t="160569" x="9588500" y="2252663"/>
          <p14:tracePt t="160583" x="9588500" y="2239963"/>
          <p14:tracePt t="160586" x="9588500" y="2227263"/>
          <p14:tracePt t="160714" x="9575800" y="2227263"/>
          <p14:tracePt t="160721" x="9537700" y="2227263"/>
          <p14:tracePt t="160734" x="9488488" y="2227263"/>
          <p14:tracePt t="160739" x="9424988" y="2214563"/>
          <p14:tracePt t="160750" x="9337675" y="2214563"/>
          <p14:tracePt t="160753" x="9237663" y="2214563"/>
          <p14:tracePt t="160767" x="9124950" y="2214563"/>
          <p14:tracePt t="160769" x="8986838" y="2214563"/>
          <p14:tracePt t="160785" x="8699500" y="2214563"/>
          <p14:tracePt t="160801" x="8361363" y="2214563"/>
          <p14:tracePt t="160818" x="7948613" y="2214563"/>
          <p14:tracePt t="160834" x="7535863" y="2214563"/>
          <p14:tracePt t="160851" x="7123113" y="2214563"/>
          <p14:tracePt t="160868" x="6821488" y="2227263"/>
          <p14:tracePt t="160884" x="6584950" y="2252663"/>
          <p14:tracePt t="160901" x="6496050" y="2278063"/>
          <p14:tracePt t="160904" x="6446838" y="2278063"/>
          <p14:tracePt t="160917" x="6421438" y="2278063"/>
          <p14:tracePt t="160935" x="6408738" y="2290763"/>
          <p14:tracePt t="160951" x="6396038" y="2290763"/>
          <p14:tracePt t="160955" x="6383338" y="2290763"/>
          <p14:tracePt t="160968" x="6370638" y="2303463"/>
          <p14:tracePt t="160970" x="6370638" y="2314575"/>
          <p14:tracePt t="160986" x="6359525" y="2314575"/>
          <p14:tracePt t="161034" x="6346825" y="2314575"/>
          <p14:tracePt t="161040" x="6346825" y="2327275"/>
          <p14:tracePt t="161051" x="6334125" y="2327275"/>
          <p14:tracePt t="161067" x="6321425" y="2378075"/>
          <p14:tracePt t="161084" x="6308725" y="2452688"/>
          <p14:tracePt t="161102" x="6296025" y="2503488"/>
          <p14:tracePt t="161105" x="6283325" y="2527300"/>
          <p14:tracePt t="161118" x="6270625" y="2552700"/>
          <p14:tracePt t="161120" x="6270625" y="2590800"/>
          <p14:tracePt t="161134" x="6270625" y="2616200"/>
          <p14:tracePt t="161138" x="6270625" y="2640013"/>
          <p14:tracePt t="161151" x="6270625" y="2652713"/>
          <p14:tracePt t="161154" x="6270625" y="2665413"/>
          <p14:tracePt t="161169" x="6270625" y="2703513"/>
          <p14:tracePt t="161185" x="6270625" y="2716213"/>
          <p14:tracePt t="161202" x="6270625" y="2740025"/>
          <p14:tracePt t="161218" x="6270625" y="2752725"/>
          <p14:tracePt t="161235" x="6270625" y="2765425"/>
          <p14:tracePt t="161252" x="6270625" y="2778125"/>
          <p14:tracePt t="161273" x="6270625" y="2790825"/>
          <p14:tracePt t="161520" x="6283325" y="2790825"/>
          <p14:tracePt t="161528" x="6308725" y="2790825"/>
          <p14:tracePt t="161538" x="6334125" y="2790825"/>
          <p14:tracePt t="161553" x="6408738" y="2803525"/>
          <p14:tracePt t="161569" x="6483350" y="2816225"/>
          <p14:tracePt t="161586" x="6534150" y="2828925"/>
          <p14:tracePt t="161602" x="6596063" y="2840038"/>
          <p14:tracePt t="161620" x="6659563" y="2840038"/>
          <p14:tracePt t="161634" x="6708775" y="2852738"/>
          <p14:tracePt t="161651" x="6734175" y="2852738"/>
          <p14:tracePt t="161668" x="6746875" y="2852738"/>
          <p14:tracePt t="161689" x="6759575" y="2852738"/>
          <p14:tracePt t="161702" x="6772275" y="2852738"/>
          <p14:tracePt t="161728" x="6784975" y="2852738"/>
          <p14:tracePt t="161736" x="6797675" y="2852738"/>
          <p14:tracePt t="161752" x="6821488" y="2852738"/>
          <p14:tracePt t="161768" x="6859588" y="2865438"/>
          <p14:tracePt t="161785" x="6897688" y="2865438"/>
          <p14:tracePt t="161801" x="6910388" y="2865438"/>
          <p14:tracePt t="162041" x="6921500" y="2865438"/>
          <p14:tracePt t="162049" x="6934200" y="2865438"/>
          <p14:tracePt t="162057" x="6946900" y="2878138"/>
          <p14:tracePt t="162069" x="6972300" y="2890838"/>
          <p14:tracePt t="162072" x="6985000" y="2890838"/>
          <p14:tracePt t="162086" x="7010400" y="2890838"/>
          <p14:tracePt t="162088" x="7021513" y="2903538"/>
          <p14:tracePt t="162103" x="7034213" y="2903538"/>
          <p14:tracePt t="162119" x="7046913" y="2916238"/>
          <p14:tracePt t="162136" x="7059613" y="2916238"/>
          <p14:tracePt t="162153" x="7072313" y="2916238"/>
          <p14:tracePt t="162824" x="7085013" y="2916238"/>
          <p14:tracePt t="162832" x="7097713" y="2916238"/>
          <p14:tracePt t="162841" x="7110413" y="2916238"/>
          <p14:tracePt t="162855" x="7123113" y="2916238"/>
          <p14:tracePt t="162857" x="7134225" y="2916238"/>
          <p14:tracePt t="162872" x="7146925" y="2916238"/>
          <p14:tracePt t="163025" x="7159625" y="2916238"/>
          <p14:tracePt t="163056" x="7172325" y="2916238"/>
          <p14:tracePt t="163072" x="7185025" y="2916238"/>
          <p14:tracePt t="163080" x="7197725" y="2916238"/>
          <p14:tracePt t="163096" x="7210425" y="2916238"/>
          <p14:tracePt t="163112" x="7223125" y="2916238"/>
          <p14:tracePt t="163129" x="7235825" y="2916238"/>
          <p14:tracePt t="163824" x="7235825" y="2928938"/>
          <p14:tracePt t="163833" x="7246938" y="2941638"/>
          <p14:tracePt t="163841" x="7246938" y="2952750"/>
          <p14:tracePt t="163857" x="7246938" y="2978150"/>
          <p14:tracePt t="163874" x="7272338" y="3003550"/>
          <p14:tracePt t="163890" x="7272338" y="3028950"/>
          <p14:tracePt t="163907" x="7285038" y="3041650"/>
          <p14:tracePt t="163924" x="7285038" y="3054350"/>
          <p14:tracePt t="163940" x="7285038" y="3065463"/>
          <p14:tracePt t="163977" x="7285038" y="3078163"/>
          <p14:tracePt t="164489" x="7285038" y="3090863"/>
          <p14:tracePt t="164496" x="7285038" y="3103563"/>
          <p14:tracePt t="164508" x="7285038" y="3128963"/>
          <p14:tracePt t="164525" x="7285038" y="3228975"/>
          <p14:tracePt t="164528" x="7285038" y="3267075"/>
          <p14:tracePt t="164544" x="7285038" y="3316288"/>
          <p14:tracePt t="164560" x="7285038" y="3341688"/>
          <p14:tracePt t="164576" x="7285038" y="3367088"/>
          <p14:tracePt t="164592" x="7285038" y="3378200"/>
          <p14:tracePt t="164609" x="7285038" y="3390900"/>
          <p14:tracePt t="164816" x="7285038" y="3403600"/>
          <p14:tracePt t="164825" x="7285038" y="3416300"/>
          <p14:tracePt t="164833" x="7259638" y="3416300"/>
          <p14:tracePt t="164842" x="7246938" y="3441700"/>
          <p14:tracePt t="164859" x="7235825" y="3441700"/>
          <p14:tracePt t="164876" x="7223125" y="3454400"/>
          <p14:tracePt t="164883" x="7210425" y="3454400"/>
          <p14:tracePt t="164893" x="7197725" y="3454400"/>
          <p14:tracePt t="164911" x="7197725" y="3467100"/>
          <p14:tracePt t="164913" x="7185025" y="3467100"/>
          <p14:tracePt t="164953" x="7172325" y="3479800"/>
          <p14:tracePt t="164962" x="7172325" y="3490913"/>
          <p14:tracePt t="164978" x="7159625" y="3503613"/>
          <p14:tracePt t="164995" x="7146925" y="3516313"/>
          <p14:tracePt t="165012" x="7134225" y="3541713"/>
          <p14:tracePt t="165028" x="7123113" y="3567113"/>
          <p14:tracePt t="165033" x="7110413" y="3567113"/>
          <p14:tracePt t="165044" x="7110413" y="3579813"/>
          <p14:tracePt t="165061" x="7097713" y="3590925"/>
          <p14:tracePt t="165064" x="7097713" y="3603625"/>
          <p14:tracePt t="165081" x="7085013" y="3603625"/>
          <p14:tracePt t="165152" x="7085013" y="3616325"/>
          <p14:tracePt t="165178" x="7085013" y="3629025"/>
          <p14:tracePt t="165201" x="7072313" y="3629025"/>
          <p14:tracePt t="165217" x="7072313" y="3641725"/>
          <p14:tracePt t="165233" x="7072313" y="3654425"/>
          <p14:tracePt t="165241" x="7072313" y="3667125"/>
          <p14:tracePt t="165272" x="7072313" y="3679825"/>
          <p14:tracePt t="165290" x="7059613" y="3679825"/>
          <p14:tracePt t="165504" x="7059613" y="3692525"/>
          <p14:tracePt t="165520" x="7072313" y="3703638"/>
          <p14:tracePt t="165528" x="7085013" y="3703638"/>
          <p14:tracePt t="165536" x="7110413" y="3716338"/>
          <p14:tracePt t="165545" x="7134225" y="3729038"/>
          <p14:tracePt t="165562" x="7210425" y="3741738"/>
          <p14:tracePt t="165578" x="7259638" y="3767138"/>
          <p14:tracePt t="165595" x="7310438" y="3779838"/>
          <p14:tracePt t="165612" x="7372350" y="3803650"/>
          <p14:tracePt t="165628" x="7435850" y="3841750"/>
          <p14:tracePt t="165645" x="7485063" y="3867150"/>
          <p14:tracePt t="165648" x="7510463" y="3879850"/>
          <p14:tracePt t="165662" x="7535863" y="3905250"/>
          <p14:tracePt t="165665" x="7548563" y="3916363"/>
          <p14:tracePt t="165679" x="7572375" y="3941763"/>
          <p14:tracePt t="165681" x="7610475" y="3954463"/>
          <p14:tracePt t="165696" x="7623175" y="3967163"/>
          <p14:tracePt t="165712" x="7648575" y="3992563"/>
          <p14:tracePt t="165729" x="7648575" y="4005263"/>
          <p14:tracePt t="165753" x="7648575" y="4017963"/>
          <p14:tracePt t="165769" x="7661275" y="4017963"/>
          <p14:tracePt t="165778" x="7661275" y="4029075"/>
          <p14:tracePt t="165795" x="7661275" y="4041775"/>
          <p14:tracePt t="165812" x="7661275" y="4054475"/>
          <p14:tracePt t="165829" x="7661275" y="4067175"/>
          <p14:tracePt t="165832" x="7661275" y="4092575"/>
          <p14:tracePt t="165846" x="7661275" y="4105275"/>
          <p14:tracePt t="165848" x="7661275" y="4117975"/>
          <p14:tracePt t="165863" x="7661275" y="4129088"/>
          <p14:tracePt t="165865" x="7661275" y="4154488"/>
          <p14:tracePt t="165880" x="7661275" y="4179888"/>
          <p14:tracePt t="165896" x="7661275" y="4241800"/>
          <p14:tracePt t="165913" x="7661275" y="4279900"/>
          <p14:tracePt t="165929" x="7661275" y="4305300"/>
          <p14:tracePt t="165932" x="7648575" y="4330700"/>
          <p14:tracePt t="165946" x="7648575" y="4354513"/>
          <p14:tracePt t="165962" x="7648575" y="4379913"/>
          <p14:tracePt t="165979" x="7648575" y="4392613"/>
          <p14:tracePt t="165995" x="7648575" y="4405313"/>
          <p14:tracePt t="166013" x="7648575" y="4418013"/>
          <p14:tracePt t="166016" x="7648575" y="4430713"/>
          <p14:tracePt t="166040" x="7648575" y="4443413"/>
          <p14:tracePt t="166047" x="7648575" y="4454525"/>
          <p14:tracePt t="166072" x="7648575" y="4467225"/>
          <p14:tracePt t="166241" x="7648575" y="4492625"/>
          <p14:tracePt t="166248" x="7648575" y="4505325"/>
          <p14:tracePt t="166264" x="7648575" y="4530725"/>
          <p14:tracePt t="166281" x="7648575" y="4567238"/>
          <p14:tracePt t="166297" x="7648575" y="4592638"/>
          <p14:tracePt t="166314" x="7648575" y="4630738"/>
          <p14:tracePt t="166330" x="7648575" y="4667250"/>
          <p14:tracePt t="166346" x="7648575" y="4718050"/>
          <p14:tracePt t="166364" x="7648575" y="4743450"/>
          <p14:tracePt t="166380" x="7648575" y="4768850"/>
          <p14:tracePt t="166397" x="7648575" y="4792663"/>
          <p14:tracePt t="166415" x="7648575" y="4805363"/>
          <p14:tracePt t="166417" x="7648575" y="4818063"/>
          <p14:tracePt t="166432" x="7648575" y="4830763"/>
          <p14:tracePt t="166447" x="7648575" y="4856163"/>
          <p14:tracePt t="166464" x="7648575" y="4879975"/>
          <p14:tracePt t="166481" x="7648575" y="4892675"/>
          <p14:tracePt t="166498" x="7648575" y="4905375"/>
          <p14:tracePt t="166514" x="7661275" y="4918075"/>
          <p14:tracePt t="166530" x="7673975" y="4930775"/>
          <p14:tracePt t="166547" x="7685088" y="4956175"/>
          <p14:tracePt t="166576" x="7697788" y="4956175"/>
          <p14:tracePt t="166585" x="7697788" y="4968875"/>
          <p14:tracePt t="166597" x="7697788" y="4981575"/>
          <p14:tracePt t="166624" x="7710488" y="4981575"/>
          <p14:tracePt t="166656" x="7723188" y="4992688"/>
          <p14:tracePt t="166697" x="7735888" y="4992688"/>
          <p14:tracePt t="166713" x="7761288" y="4992688"/>
          <p14:tracePt t="166721" x="7797800" y="4992688"/>
          <p14:tracePt t="166731" x="7823200" y="4992688"/>
          <p14:tracePt t="166748" x="7874000" y="4992688"/>
          <p14:tracePt t="166765" x="7935913" y="4992688"/>
          <p14:tracePt t="166781" x="7986713" y="4992688"/>
          <p14:tracePt t="166784" x="8023225" y="4992688"/>
          <p14:tracePt t="166798" x="8035925" y="4981575"/>
          <p14:tracePt t="166801" x="8061325" y="4981575"/>
          <p14:tracePt t="166815" x="8123238" y="4918075"/>
          <p14:tracePt t="166832" x="8174038" y="4879975"/>
          <p14:tracePt t="166849" x="8223250" y="4843463"/>
          <p14:tracePt t="166865" x="8261350" y="4792663"/>
          <p14:tracePt t="166882" x="8286750" y="4768850"/>
          <p14:tracePt t="166898" x="8286750" y="4756150"/>
          <p14:tracePt t="166916" x="8299450" y="4730750"/>
          <p14:tracePt t="166932" x="8312150" y="4718050"/>
          <p14:tracePt t="166948" x="8312150" y="4692650"/>
          <p14:tracePt t="166969" x="8312150" y="4679950"/>
          <p14:tracePt t="167120" x="8312150" y="4667250"/>
          <p14:tracePt t="167129" x="8299450" y="4667250"/>
          <p14:tracePt t="167145" x="8299450" y="4656138"/>
          <p14:tracePt t="167152" x="8286750" y="4643438"/>
          <p14:tracePt t="167169" x="8286750" y="4630738"/>
          <p14:tracePt t="167184" x="8286750" y="4605338"/>
          <p14:tracePt t="167200" x="8274050" y="4479925"/>
          <p14:tracePt t="167216" x="8223250" y="4318000"/>
          <p14:tracePt t="167232" x="8148638" y="4141788"/>
          <p14:tracePt t="167249" x="8074025" y="4017963"/>
          <p14:tracePt t="167266" x="8048625" y="3954463"/>
          <p14:tracePt t="167282" x="8035925" y="3941763"/>
          <p14:tracePt t="167299" x="8035925" y="3929063"/>
          <p14:tracePt t="167481" x="8035925" y="3967163"/>
          <p14:tracePt t="167489" x="8023225" y="3992563"/>
          <p14:tracePt t="167500" x="8010525" y="4017963"/>
          <p14:tracePt t="167517" x="8010525" y="4079875"/>
          <p14:tracePt t="167520" x="8010525" y="4105275"/>
          <p14:tracePt t="167534" x="8010525" y="4129088"/>
          <p14:tracePt t="167537" x="8010525" y="4154488"/>
          <p14:tracePt t="167550" x="8010525" y="4179888"/>
          <p14:tracePt t="167553" x="8010525" y="4192588"/>
          <p14:tracePt t="167567" x="8010525" y="4205288"/>
          <p14:tracePt t="167592" x="8010525" y="4217988"/>
          <p14:tracePt t="167952" x="8010525" y="4230688"/>
          <p14:tracePt t="167968" x="8010525" y="4241800"/>
          <p14:tracePt t="167976" x="8010525" y="4254500"/>
          <p14:tracePt t="167984" x="7999413" y="4267200"/>
          <p14:tracePt t="168001" x="7986713" y="4279900"/>
          <p14:tracePt t="168018" x="7974013" y="4292600"/>
          <p14:tracePt t="168035" x="7974013" y="4305300"/>
          <p14:tracePt t="168051" x="7961313" y="4318000"/>
          <p14:tracePt t="168089" x="7961313" y="4330700"/>
          <p14:tracePt t="168120" x="7948613" y="4330700"/>
          <p14:tracePt t="168128" x="7935913" y="4330700"/>
          <p14:tracePt t="168136" x="7935913" y="4341813"/>
          <p14:tracePt t="168153" x="7923213" y="4354513"/>
          <p14:tracePt t="168169" x="7910513" y="4367213"/>
          <p14:tracePt t="168185" x="7897813" y="4392613"/>
          <p14:tracePt t="168202" x="7886700" y="4405313"/>
          <p14:tracePt t="168218" x="7886700" y="4430713"/>
          <p14:tracePt t="168235" x="7874000" y="4443413"/>
          <p14:tracePt t="168252" x="7874000" y="4467225"/>
          <p14:tracePt t="168268" x="7874000" y="4505325"/>
          <p14:tracePt t="168286" x="7874000" y="4530725"/>
          <p14:tracePt t="168289" x="7874000" y="4554538"/>
          <p14:tracePt t="168303" x="7874000" y="4567238"/>
          <p14:tracePt t="168305" x="7874000" y="4579938"/>
          <p14:tracePt t="168319" x="7874000" y="4592638"/>
          <p14:tracePt t="168321" x="7874000" y="4618038"/>
          <p14:tracePt t="168336" x="7874000" y="4656138"/>
          <p14:tracePt t="168353" x="7874000" y="4705350"/>
          <p14:tracePt t="168369" x="7874000" y="4743450"/>
          <p14:tracePt t="168385" x="7874000" y="4779963"/>
          <p14:tracePt t="168401" x="7874000" y="4818063"/>
          <p14:tracePt t="168419" x="7874000" y="4843463"/>
          <p14:tracePt t="168436" x="7874000" y="4856163"/>
          <p14:tracePt t="168452" x="7874000" y="4868863"/>
          <p14:tracePt t="169320" x="7886700" y="4868863"/>
          <p14:tracePt t="169328" x="7897813" y="4856163"/>
          <p14:tracePt t="169345" x="7910513" y="4856163"/>
          <p14:tracePt t="169355" x="7923213" y="4843463"/>
          <p14:tracePt t="169371" x="7961313" y="4830763"/>
          <p14:tracePt t="169387" x="7974013" y="4818063"/>
          <p14:tracePt t="169405" x="7999413" y="4792663"/>
          <p14:tracePt t="169408" x="8023225" y="4779963"/>
          <p14:tracePt t="169422" x="8035925" y="4768850"/>
          <p14:tracePt t="169425" x="8061325" y="4756150"/>
          <p14:tracePt t="169438" x="8074025" y="4743450"/>
          <p14:tracePt t="169440" x="8086725" y="4730750"/>
          <p14:tracePt t="169455" x="8123238" y="4692650"/>
          <p14:tracePt t="169472" x="8148638" y="4667250"/>
          <p14:tracePt t="169489" x="8148638" y="4656138"/>
          <p14:tracePt t="169505" x="8161338" y="4656138"/>
          <p14:tracePt t="170688" x="8148638" y="4643438"/>
          <p14:tracePt t="170696" x="8135938" y="4643438"/>
          <p14:tracePt t="170708" x="8123238" y="4618038"/>
          <p14:tracePt t="170725" x="8074025" y="4567238"/>
          <p14:tracePt t="170729" x="8048625" y="4543425"/>
          <p14:tracePt t="170742" x="8010525" y="4505325"/>
          <p14:tracePt t="170744" x="7961313" y="4454525"/>
          <p14:tracePt t="170758" x="7897813" y="4392613"/>
          <p14:tracePt t="170760" x="7835900" y="4318000"/>
          <p14:tracePt t="170776" x="7773988" y="4241800"/>
          <p14:tracePt t="170778" x="7710488" y="4167188"/>
          <p14:tracePt t="170793" x="7597775" y="4029075"/>
          <p14:tracePt t="170808" x="7523163" y="3905250"/>
          <p14:tracePt t="170825" x="7459663" y="3829050"/>
          <p14:tracePt t="170842" x="7448550" y="3767138"/>
          <p14:tracePt t="170859" x="7435850" y="3716338"/>
          <p14:tracePt t="170875" x="7435850" y="3667125"/>
          <p14:tracePt t="170892" x="7435850" y="3590925"/>
          <p14:tracePt t="170899" x="7435850" y="3579813"/>
          <p14:tracePt t="170909" x="7435850" y="3567113"/>
          <p14:tracePt t="170913" x="7435850" y="3554413"/>
          <p14:tracePt t="170926" x="7435850" y="3541713"/>
          <p14:tracePt t="170928" x="7435850" y="3529013"/>
          <p14:tracePt t="170944" x="7435850" y="3516313"/>
          <p14:tracePt t="170960" x="7459663" y="3503613"/>
          <p14:tracePt t="170977" x="7472363" y="3479800"/>
          <p14:tracePt t="170992" x="7497763" y="3467100"/>
          <p14:tracePt t="171009" x="7510463" y="3467100"/>
          <p14:tracePt t="171026" x="7523163" y="3454400"/>
          <p14:tracePt t="171497" x="7523163" y="3467100"/>
          <p14:tracePt t="171513" x="7523163" y="3479800"/>
          <p14:tracePt t="171528" x="7523163" y="3490913"/>
          <p14:tracePt t="171544" x="7523163" y="3503613"/>
          <p14:tracePt t="171552" x="7523163" y="3516313"/>
          <p14:tracePt t="171560" x="7535863" y="3516313"/>
          <p14:tracePt t="171578" x="7548563" y="3516313"/>
          <p14:tracePt t="171594" x="7548563" y="3529013"/>
          <p14:tracePt t="172024" x="7548563" y="3541713"/>
          <p14:tracePt t="172032" x="7548563" y="3579813"/>
          <p14:tracePt t="172045" x="7548563" y="3629025"/>
          <p14:tracePt t="172048" x="7535863" y="3679825"/>
          <p14:tracePt t="172062" x="7535863" y="3729038"/>
          <p14:tracePt t="172066" x="7535863" y="3779838"/>
          <p14:tracePt t="172080" x="7535863" y="3854450"/>
          <p14:tracePt t="172096" x="7535863" y="3954463"/>
          <p14:tracePt t="172112" x="7535863" y="4029075"/>
          <p14:tracePt t="172129" x="7535863" y="4105275"/>
          <p14:tracePt t="172145" x="7535863" y="4179888"/>
          <p14:tracePt t="172162" x="7535863" y="4230688"/>
          <p14:tracePt t="172178" x="7535863" y="4292600"/>
          <p14:tracePt t="172195" x="7535863" y="4367213"/>
          <p14:tracePt t="172212" x="7535863" y="4418013"/>
          <p14:tracePt t="172230" x="7535863" y="4443413"/>
          <p14:tracePt t="172233" x="7535863" y="4454525"/>
          <p14:tracePt t="172246" x="7535863" y="4479925"/>
          <p14:tracePt t="172265" x="7535863" y="4492625"/>
          <p14:tracePt t="172280" x="7535863" y="4505325"/>
          <p14:tracePt t="172296" x="7535863" y="4518025"/>
          <p14:tracePt t="172328" x="7535863" y="4530725"/>
          <p14:tracePt t="172336" x="7535863" y="4543425"/>
          <p14:tracePt t="172464" x="7523163" y="4543425"/>
          <p14:tracePt t="172472" x="7510463" y="4543425"/>
          <p14:tracePt t="172479" x="7485063" y="4543425"/>
          <p14:tracePt t="172497" x="7397750" y="4543425"/>
          <p14:tracePt t="172513" x="7246938" y="4543425"/>
          <p14:tracePt t="172530" x="7072313" y="4543425"/>
          <p14:tracePt t="172546" x="6897688" y="4543425"/>
          <p14:tracePt t="172563" x="6684963" y="4518025"/>
          <p14:tracePt t="172580" x="6508750" y="4479925"/>
          <p14:tracePt t="172597" x="6421438" y="4454525"/>
          <p14:tracePt t="172601" x="6383338" y="4454525"/>
          <p14:tracePt t="172614" x="6346825" y="4443413"/>
          <p14:tracePt t="172617" x="6321425" y="4430713"/>
          <p14:tracePt t="172630" x="6296025" y="4430713"/>
          <p14:tracePt t="172633" x="6283325" y="4418013"/>
          <p14:tracePt t="172648" x="6246813" y="4418013"/>
          <p14:tracePt t="172664" x="6234113" y="4418013"/>
          <p14:tracePt t="172680" x="6221413" y="4418013"/>
          <p14:tracePt t="172697" x="6196013" y="4418013"/>
          <p14:tracePt t="172714" x="6134100" y="4418013"/>
          <p14:tracePt t="172731" x="6045200" y="4392613"/>
          <p14:tracePt t="172747" x="5921375" y="4379913"/>
          <p14:tracePt t="172764" x="5770563" y="4379913"/>
          <p14:tracePt t="172780" x="5557838" y="4354513"/>
          <p14:tracePt t="172784" x="5445125" y="4330700"/>
          <p14:tracePt t="172797" x="5307013" y="4318000"/>
          <p14:tracePt t="172800" x="5170488" y="4318000"/>
          <p14:tracePt t="172814" x="5032375" y="4318000"/>
          <p14:tracePt t="172816" x="4881563" y="4318000"/>
          <p14:tracePt t="172832" x="4581525" y="4318000"/>
          <p14:tracePt t="172848" x="4343400" y="4318000"/>
          <p14:tracePt t="172864" x="4105275" y="4318000"/>
          <p14:tracePt t="172880" x="3905250" y="4318000"/>
          <p14:tracePt t="172898" x="3743325" y="4318000"/>
          <p14:tracePt t="172914" x="3579813" y="4318000"/>
          <p14:tracePt t="172930" x="3454400" y="4318000"/>
          <p14:tracePt t="172947" x="3379788" y="4318000"/>
          <p14:tracePt t="172965" x="3305175" y="4318000"/>
          <p14:tracePt t="172968" x="3279775" y="4318000"/>
          <p14:tracePt t="172981" x="3267075" y="4318000"/>
          <p14:tracePt t="172984" x="3241675" y="4318000"/>
          <p14:tracePt t="172997" x="3216275" y="4318000"/>
          <p14:tracePt t="173015" x="3167063" y="4305300"/>
          <p14:tracePt t="173017" x="3128963" y="4305300"/>
          <p14:tracePt t="173031" x="3079750" y="4305300"/>
          <p14:tracePt t="173048" x="3016250" y="4305300"/>
          <p14:tracePt t="173064" x="2967038" y="4305300"/>
          <p14:tracePt t="173081" x="2890838" y="4305300"/>
          <p14:tracePt t="173099" x="2803525" y="4305300"/>
          <p14:tracePt t="173114" x="2716213" y="4305300"/>
          <p14:tracePt t="173131" x="2616200" y="4305300"/>
          <p14:tracePt t="173148" x="2503488" y="4318000"/>
          <p14:tracePt t="173165" x="2403475" y="4318000"/>
          <p14:tracePt t="173182" x="2328863" y="4330700"/>
          <p14:tracePt t="173184" x="2303463" y="4330700"/>
          <p14:tracePt t="173198" x="2265363" y="4330700"/>
          <p14:tracePt t="173201" x="2239963" y="4341813"/>
          <p14:tracePt t="173215" x="2216150" y="4354513"/>
          <p14:tracePt t="173232" x="2190750" y="4354513"/>
          <p14:tracePt t="173248" x="2178050" y="4354513"/>
          <p14:tracePt t="173281" x="2165350" y="4354513"/>
          <p14:tracePt t="173288" x="2152650" y="4354513"/>
          <p14:tracePt t="173298" x="2139950" y="4354513"/>
          <p14:tracePt t="173315" x="2090738" y="4367213"/>
          <p14:tracePt t="173331" x="2039938" y="4379913"/>
          <p14:tracePt t="173348" x="1990725" y="4379913"/>
          <p14:tracePt t="173353" x="1978025" y="4392613"/>
          <p14:tracePt t="173365" x="1965325" y="4405313"/>
          <p14:tracePt t="173369" x="1939925" y="4405313"/>
          <p14:tracePt t="173382" x="1927225" y="4405313"/>
          <p14:tracePt t="173384" x="1914525" y="4405313"/>
          <p14:tracePt t="173400" x="1903413" y="4405313"/>
          <p14:tracePt t="173656" x="1903413" y="4367213"/>
          <p14:tracePt t="173665" x="1914525" y="4354513"/>
          <p14:tracePt t="173673" x="1914525" y="4341813"/>
          <p14:tracePt t="173682" x="1927225" y="4318000"/>
          <p14:tracePt t="173699" x="1939925" y="4292600"/>
          <p14:tracePt t="173716" x="1939925" y="4279900"/>
          <p14:tracePt t="173734" x="1965325" y="4254500"/>
          <p14:tracePt t="173750" x="1965325" y="4241800"/>
          <p14:tracePt t="173753" x="1965325" y="4230688"/>
          <p14:tracePt t="173767" x="1965325" y="4205288"/>
          <p14:tracePt t="173769" x="1978025" y="4179888"/>
          <p14:tracePt t="173783" x="1978025" y="4117975"/>
          <p14:tracePt t="173801" x="1978025" y="4029075"/>
          <p14:tracePt t="173817" x="1978025" y="3892550"/>
          <p14:tracePt t="173833" x="1978025" y="3692525"/>
          <p14:tracePt t="173850" x="1978025" y="3467100"/>
          <p14:tracePt t="173866" x="1978025" y="3290888"/>
          <p14:tracePt t="173883" x="1978025" y="3090863"/>
          <p14:tracePt t="173900" x="1978025" y="2916238"/>
          <p14:tracePt t="173916" x="1965325" y="2803525"/>
          <p14:tracePt t="173934" x="1965325" y="2765425"/>
          <p14:tracePt t="174136" x="1952625" y="2816225"/>
          <p14:tracePt t="174144" x="1952625" y="2903538"/>
          <p14:tracePt t="174152" x="1952625" y="3003550"/>
          <p14:tracePt t="174168" x="1927225" y="3216275"/>
          <p14:tracePt t="174184" x="1903413" y="3441700"/>
          <p14:tracePt t="174201" x="1890713" y="3654425"/>
          <p14:tracePt t="174218" x="1878013" y="3803650"/>
          <p14:tracePt t="174234" x="1878013" y="3892550"/>
          <p14:tracePt t="174250" x="1878013" y="3929063"/>
          <p14:tracePt t="174267" x="1878013" y="3967163"/>
          <p14:tracePt t="174285" x="1878013" y="3979863"/>
          <p14:tracePt t="174288" x="1878013" y="3992563"/>
          <p14:tracePt t="174408" x="1878013" y="3941763"/>
          <p14:tracePt t="174417" x="1878013" y="3854450"/>
          <p14:tracePt t="174425" x="1878013" y="3754438"/>
          <p14:tracePt t="174434" x="1878013" y="3654425"/>
          <p14:tracePt t="174451" x="1890713" y="3467100"/>
          <p14:tracePt t="174468" x="1890713" y="3278188"/>
          <p14:tracePt t="174485" x="1890713" y="3154363"/>
          <p14:tracePt t="174488" x="1890713" y="3103563"/>
          <p14:tracePt t="174501" x="1890713" y="3054350"/>
          <p14:tracePt t="174504" x="1890713" y="3016250"/>
          <p14:tracePt t="174518" x="1890713" y="2990850"/>
          <p14:tracePt t="174520" x="1890713" y="2965450"/>
          <p14:tracePt t="174536" x="1890713" y="2928938"/>
          <p14:tracePt t="174552" x="1890713" y="2916238"/>
          <p14:tracePt t="174721" x="1890713" y="2928938"/>
          <p14:tracePt t="174728" x="1878013" y="2965450"/>
          <p14:tracePt t="174736" x="1865313" y="3003550"/>
          <p14:tracePt t="174753" x="1865313" y="3078163"/>
          <p14:tracePt t="174769" x="1865313" y="3165475"/>
          <p14:tracePt t="174786" x="1865313" y="3278188"/>
          <p14:tracePt t="174802" x="1839913" y="3367088"/>
          <p14:tracePt t="174818" x="1839913" y="3441700"/>
          <p14:tracePt t="174836" x="1839913" y="3503613"/>
          <p14:tracePt t="174853" x="1839913" y="3554413"/>
          <p14:tracePt t="174857" x="1839913" y="3579813"/>
          <p14:tracePt t="174869" x="1839913" y="3616325"/>
          <p14:tracePt t="174873" x="1839913" y="3629025"/>
          <p14:tracePt t="174889" x="1839913" y="3641725"/>
          <p14:tracePt t="174904" x="1839913" y="3667125"/>
          <p14:tracePt t="174921" x="1839913" y="3679825"/>
          <p14:tracePt t="174936" x="1839913" y="3692525"/>
          <p14:tracePt t="174960" x="1839913" y="3703638"/>
          <p14:tracePt t="175944" x="1839913" y="3679825"/>
          <p14:tracePt t="175952" x="1839913" y="3603625"/>
          <p14:tracePt t="175961" x="1839913" y="3503613"/>
          <p14:tracePt t="175972" x="1852613" y="3378200"/>
          <p14:tracePt t="175989" x="1903413" y="3128963"/>
          <p14:tracePt t="175992" x="1914525" y="3028950"/>
          <p14:tracePt t="176005" x="1927225" y="2928938"/>
          <p14:tracePt t="176008" x="1939925" y="2852738"/>
          <p14:tracePt t="176022" x="1939925" y="2803525"/>
          <p14:tracePt t="176025" x="1939925" y="2752725"/>
          <p14:tracePt t="176040" x="1939925" y="2678113"/>
          <p14:tracePt t="176056" x="1939925" y="2616200"/>
          <p14:tracePt t="176073" x="1927225" y="2590800"/>
          <p14:tracePt t="176089" x="1903413" y="2552700"/>
          <p14:tracePt t="176107" x="1903413" y="2527300"/>
          <p14:tracePt t="176122" x="1878013" y="2478088"/>
          <p14:tracePt t="176139" x="1878013" y="2439988"/>
          <p14:tracePt t="176155" x="1878013" y="2414588"/>
          <p14:tracePt t="176173" x="1878013" y="2390775"/>
          <p14:tracePt t="176376" x="1878013" y="2414588"/>
          <p14:tracePt t="176384" x="1878013" y="2452688"/>
          <p14:tracePt t="176393" x="1878013" y="2490788"/>
          <p14:tracePt t="176407" x="1878013" y="2603500"/>
          <p14:tracePt t="176424" x="1878013" y="2690813"/>
          <p14:tracePt t="176440" x="1878013" y="2728913"/>
          <p14:tracePt t="176457" x="1878013" y="2752725"/>
          <p14:tracePt t="176480" x="1878013" y="2765425"/>
          <p14:tracePt t="176760" x="1890713" y="2765425"/>
          <p14:tracePt t="176768" x="1914525" y="2765425"/>
          <p14:tracePt t="176776" x="1952625" y="2765425"/>
          <p14:tracePt t="176791" x="2039938" y="2765425"/>
          <p14:tracePt t="176808" x="2190750" y="2716213"/>
          <p14:tracePt t="176824" x="2352675" y="2616200"/>
          <p14:tracePt t="176841" x="2628900" y="2465388"/>
          <p14:tracePt t="176859" x="3067050" y="2227263"/>
          <p14:tracePt t="176875" x="3579813" y="1965325"/>
          <p14:tracePt t="176891" x="3968750" y="1752600"/>
          <p14:tracePt t="176908" x="4230688" y="1627188"/>
          <p14:tracePt t="176925" x="4343400" y="1601788"/>
          <p14:tracePt t="176927" x="4368800" y="1576388"/>
          <p14:tracePt t="176941" x="4394200" y="1576388"/>
          <p14:tracePt t="176944" x="4406900" y="1576388"/>
          <p14:tracePt t="180584" x="4406900" y="1563688"/>
          <p14:tracePt t="180592" x="4406900" y="1552575"/>
          <p14:tracePt t="180601" x="4406900" y="1539875"/>
          <p14:tracePt t="180649" x="4381500" y="1539875"/>
          <p14:tracePt t="180656" x="4356100" y="1539875"/>
          <p14:tracePt t="180667" x="4330700" y="1563688"/>
          <p14:tracePt t="180684" x="4268788" y="1652588"/>
          <p14:tracePt t="180701" x="4217988" y="1752600"/>
          <p14:tracePt t="180705" x="4192588" y="1814513"/>
          <p14:tracePt t="180718" x="4143375" y="1839913"/>
          <p14:tracePt t="180720" x="4105275" y="1876425"/>
          <p14:tracePt t="180735" x="4056063" y="1901825"/>
          <p14:tracePt t="180737" x="4017963" y="1927225"/>
          <p14:tracePt t="180751" x="3930650" y="1965325"/>
          <p14:tracePt t="180768" x="3805238" y="2014538"/>
          <p14:tracePt t="180785" x="3692525" y="2039938"/>
          <p14:tracePt t="180801" x="3592513" y="2065338"/>
          <p14:tracePt t="180818" x="3492500" y="2078038"/>
          <p14:tracePt t="180835" x="3417888" y="2127250"/>
          <p14:tracePt t="180851" x="3328988" y="2165350"/>
          <p14:tracePt t="180868" x="3228975" y="2201863"/>
          <p14:tracePt t="180885" x="3154363" y="2227263"/>
          <p14:tracePt t="180889" x="3116263" y="2239963"/>
          <p14:tracePt t="180902" x="3079750" y="2239963"/>
          <p14:tracePt t="180905" x="3028950" y="2239963"/>
          <p14:tracePt t="180919" x="3003550" y="2252663"/>
          <p14:tracePt t="180921" x="2967038" y="2252663"/>
          <p14:tracePt t="180935" x="2928938" y="2252663"/>
          <p14:tracePt t="180938" x="2903538" y="2265363"/>
          <p14:tracePt t="180952" x="2879725" y="2290763"/>
          <p14:tracePt t="180976" x="2928938" y="2265363"/>
          <p14:tracePt t="180985" x="3003550" y="2214563"/>
          <p14:tracePt t="181002" x="3054350" y="2178050"/>
          <p14:tracePt t="181432" x="3016250" y="2214563"/>
          <p14:tracePt t="181441" x="2992438" y="2265363"/>
          <p14:tracePt t="181453" x="2992438" y="2303463"/>
          <p14:tracePt t="181457" x="2954338" y="2339975"/>
          <p14:tracePt t="181470" x="2916238" y="2390775"/>
          <p14:tracePt t="181472" x="2890838" y="2414588"/>
          <p14:tracePt t="181488" x="2841625" y="2503488"/>
          <p14:tracePt t="181504" x="2790825" y="2665413"/>
          <p14:tracePt t="181520" x="2741613" y="2865438"/>
          <p14:tracePt t="181537" x="2716213" y="3090863"/>
          <p14:tracePt t="181554" x="2678113" y="3316288"/>
          <p14:tracePt t="181569" x="2654300" y="3541713"/>
          <p14:tracePt t="181587" x="2616200" y="3803650"/>
          <p14:tracePt t="181604" x="2578100" y="4041775"/>
          <p14:tracePt t="181620" x="2528888" y="4292600"/>
          <p14:tracePt t="181637" x="2478088" y="4518025"/>
          <p14:tracePt t="181640" x="2452688" y="4605338"/>
          <p14:tracePt t="181654" x="2416175" y="4692650"/>
          <p14:tracePt t="181657" x="2378075" y="4768850"/>
          <p14:tracePt t="181670" x="2339975" y="4843463"/>
          <p14:tracePt t="181672" x="2290763" y="4918075"/>
          <p14:tracePt t="181687" x="2216150" y="5018088"/>
          <p14:tracePt t="181704" x="2127250" y="5081588"/>
          <p14:tracePt t="181720" x="2027238" y="5156200"/>
          <p14:tracePt t="181737" x="1865313" y="5256213"/>
          <p14:tracePt t="181754" x="1701800" y="5356225"/>
          <p14:tracePt t="181770" x="1565275" y="5418138"/>
          <p14:tracePt t="181787" x="1489075" y="5456238"/>
          <p14:tracePt t="181804" x="1414463" y="5494338"/>
          <p14:tracePt t="181821" x="1389063" y="5507038"/>
          <p14:tracePt t="181826" x="1363663" y="5518150"/>
          <p14:tracePt t="181920" x="1352550" y="5518150"/>
          <p14:tracePt t="181937" x="1339850" y="5518150"/>
          <p14:tracePt t="181946" x="1327150" y="5518150"/>
          <p14:tracePt t="181954" x="1301750" y="5518150"/>
          <p14:tracePt t="181971" x="1239838" y="5518150"/>
          <p14:tracePt t="181987" x="1201738" y="5530850"/>
          <p14:tracePt t="182004" x="1176338" y="5530850"/>
          <p14:tracePt t="182022" x="1163638" y="5530850"/>
          <p14:tracePt t="182112" x="1163638" y="5518150"/>
          <p14:tracePt t="182121" x="1163638" y="5481638"/>
          <p14:tracePt t="182130" x="1163638" y="5443538"/>
          <p14:tracePt t="182138" x="1176338" y="5407025"/>
          <p14:tracePt t="182154" x="1201738" y="5343525"/>
          <p14:tracePt t="182171" x="1201738" y="5305425"/>
          <p14:tracePt t="182188" x="1201738" y="5294313"/>
          <p14:tracePt t="182205" x="1201738" y="5281613"/>
          <p14:tracePt t="182408" x="1214438" y="5281613"/>
          <p14:tracePt t="182416" x="1227138" y="5281613"/>
          <p14:tracePt t="182425" x="1239838" y="5318125"/>
          <p14:tracePt t="182439" x="1276350" y="5368925"/>
          <p14:tracePt t="182456" x="1327150" y="5418138"/>
          <p14:tracePt t="182472" x="1401763" y="5494338"/>
          <p14:tracePt t="182489" x="1439863" y="5530850"/>
          <p14:tracePt t="182506" x="1501775" y="5568950"/>
          <p14:tracePt t="182523" x="1552575" y="5607050"/>
          <p14:tracePt t="182539" x="1627188" y="5619750"/>
          <p14:tracePt t="182556" x="1701800" y="5630863"/>
          <p14:tracePt t="182573" x="1778000" y="5630863"/>
          <p14:tracePt t="182577" x="1814513" y="5630863"/>
          <p14:tracePt t="182589" x="1839913" y="5630863"/>
          <p14:tracePt t="182592" x="1852613" y="5630863"/>
          <p14:tracePt t="182606" x="1865313" y="5630863"/>
          <p14:tracePt t="182608" x="1890713" y="5630863"/>
          <p14:tracePt t="182623" x="1903413" y="5630863"/>
          <p14:tracePt t="182626" x="1927225" y="5619750"/>
          <p14:tracePt t="182640" x="1952625" y="5607050"/>
          <p14:tracePt t="182656" x="1978025" y="5581650"/>
          <p14:tracePt t="182673" x="1990725" y="5568950"/>
          <p14:tracePt t="182689" x="2003425" y="5556250"/>
          <p14:tracePt t="182706" x="2039938" y="5530850"/>
          <p14:tracePt t="182723" x="2065338" y="5481638"/>
          <p14:tracePt t="182740" x="2103438" y="5443538"/>
          <p14:tracePt t="182757" x="2165350" y="5368925"/>
          <p14:tracePt t="182760" x="2190750" y="5343525"/>
          <p14:tracePt t="182774" x="2203450" y="5305425"/>
          <p14:tracePt t="182777" x="2228850" y="5256213"/>
          <p14:tracePt t="182790" x="2239963" y="5230813"/>
          <p14:tracePt t="182792" x="2239963" y="5218113"/>
          <p14:tracePt t="182807" x="2252663" y="5168900"/>
          <p14:tracePt t="182824" x="2252663" y="5156200"/>
          <p14:tracePt t="182841" x="2252663" y="5130800"/>
          <p14:tracePt t="182857" x="2252663" y="5118100"/>
          <p14:tracePt t="182873" x="2252663" y="5105400"/>
          <p14:tracePt t="182889" x="2252663" y="5092700"/>
          <p14:tracePt t="182952" x="2252663" y="5081588"/>
          <p14:tracePt t="183136" x="2265363" y="5068888"/>
          <p14:tracePt t="183144" x="2278063" y="5068888"/>
          <p14:tracePt t="183157" x="2278063" y="5056188"/>
          <p14:tracePt t="183160" x="2290763" y="5043488"/>
          <p14:tracePt t="183175" x="2303463" y="5043488"/>
          <p14:tracePt t="183192" x="2316163" y="5030788"/>
          <p14:tracePt t="183328" x="2328863" y="5030788"/>
          <p14:tracePt t="183377" x="2339975" y="5030788"/>
          <p14:tracePt t="183384" x="2339975" y="5056188"/>
          <p14:tracePt t="183392" x="2339975" y="5068888"/>
          <p14:tracePt t="183409" x="2339975" y="5105400"/>
          <p14:tracePt t="183425" x="2339975" y="5181600"/>
          <p14:tracePt t="183441" x="2339975" y="5305425"/>
          <p14:tracePt t="183458" x="2290763" y="5443538"/>
          <p14:tracePt t="183475" x="2265363" y="5594350"/>
          <p14:tracePt t="183492" x="2252663" y="5668963"/>
          <p14:tracePt t="183508" x="2252663" y="5719763"/>
          <p14:tracePt t="183526" x="2239963" y="5756275"/>
          <p14:tracePt t="183528" x="2239963" y="5768975"/>
          <p14:tracePt t="183542" x="2239963" y="5781675"/>
          <p14:tracePt t="183559" x="2239963" y="5794375"/>
          <p14:tracePt t="183641" x="2252663" y="5781675"/>
          <p14:tracePt t="183649" x="2265363" y="5756275"/>
          <p14:tracePt t="183658" x="2265363" y="5719763"/>
          <p14:tracePt t="183675" x="2303463" y="5619750"/>
          <p14:tracePt t="183692" x="2328863" y="5530850"/>
          <p14:tracePt t="183708" x="2328863" y="5456238"/>
          <p14:tracePt t="183713" x="2328863" y="5418138"/>
          <p14:tracePt t="183726" x="2328863" y="5381625"/>
          <p14:tracePt t="183728" x="2328863" y="5343525"/>
          <p14:tracePt t="183743" x="2328863" y="5318125"/>
          <p14:tracePt t="183746" x="2328863" y="5294313"/>
          <p14:tracePt t="183759" x="2328863" y="5256213"/>
          <p14:tracePt t="183777" x="2328863" y="5243513"/>
          <p14:tracePt t="183793" x="2328863" y="5230813"/>
          <p14:tracePt t="183912" x="2328863" y="5218113"/>
          <p14:tracePt t="183920" x="2328863" y="5205413"/>
          <p14:tracePt t="183928" x="2328863" y="5194300"/>
          <p14:tracePt t="183944" x="2328863" y="5168900"/>
          <p14:tracePt t="183960" x="2328863" y="5143500"/>
          <p14:tracePt t="183977" x="2328863" y="5118100"/>
          <p14:tracePt t="183993" x="2316163" y="5118100"/>
          <p14:tracePt t="184009" x="2316163" y="5105400"/>
          <p14:tracePt t="184026" x="2303463" y="5105400"/>
          <p14:tracePt t="184112" x="2290763" y="5105400"/>
          <p14:tracePt t="184128" x="2265363" y="5105400"/>
          <p14:tracePt t="184144" x="2252663" y="5105400"/>
          <p14:tracePt t="184152" x="2239963" y="5105400"/>
          <p14:tracePt t="184160" x="2228850" y="5105400"/>
          <p14:tracePt t="184177" x="2190750" y="5105400"/>
          <p14:tracePt t="184194" x="2139950" y="5105400"/>
          <p14:tracePt t="184210" x="2078038" y="5156200"/>
          <p14:tracePt t="184227" x="2039938" y="5205413"/>
          <p14:tracePt t="184244" x="2039938" y="5281613"/>
          <p14:tracePt t="184260" x="2039938" y="5343525"/>
          <p14:tracePt t="184277" x="2039938" y="5407025"/>
          <p14:tracePt t="184294" x="2039938" y="5418138"/>
          <p14:tracePt t="184320" x="2052638" y="5418138"/>
          <p14:tracePt t="184327" x="2090738" y="5418138"/>
          <p14:tracePt t="184344" x="2178050" y="5368925"/>
          <p14:tracePt t="184360" x="2265363" y="5256213"/>
          <p14:tracePt t="184378" x="2316163" y="5168900"/>
          <p14:tracePt t="184394" x="2328863" y="5092700"/>
          <p14:tracePt t="184410" x="2328863" y="5043488"/>
          <p14:tracePt t="184427" x="2328863" y="5030788"/>
          <p14:tracePt t="184444" x="2328863" y="5018088"/>
          <p14:tracePt t="184461" x="2328863" y="5005388"/>
          <p14:tracePt t="184480" x="2316163" y="5005388"/>
          <p14:tracePt t="184512" x="2303463" y="5005388"/>
          <p14:tracePt t="184520" x="2290763" y="5005388"/>
          <p14:tracePt t="184527" x="2278063" y="5005388"/>
          <p14:tracePt t="184545" x="2239963" y="5056188"/>
          <p14:tracePt t="184561" x="2203450" y="5130800"/>
          <p14:tracePt t="184577" x="2178050" y="5230813"/>
          <p14:tracePt t="184594" x="2165350" y="5368925"/>
          <p14:tracePt t="184611" x="2152650" y="5507038"/>
          <p14:tracePt t="184628" x="2152650" y="5643563"/>
          <p14:tracePt t="184644" x="2190750" y="5781675"/>
          <p14:tracePt t="184649" x="2228850" y="5843588"/>
          <p14:tracePt t="184661" x="2265363" y="5881688"/>
          <p14:tracePt t="184664" x="2278063" y="5907088"/>
          <p14:tracePt t="184678" x="2303463" y="5932488"/>
          <p14:tracePt t="184681" x="2316163" y="5945188"/>
          <p14:tracePt t="184695" x="2352675" y="5956300"/>
          <p14:tracePt t="184713" x="2365375" y="5969000"/>
          <p14:tracePt t="184729" x="2390775" y="5969000"/>
          <p14:tracePt t="184745" x="2452688" y="5945188"/>
          <p14:tracePt t="184762" x="2516188" y="5843588"/>
          <p14:tracePt t="184778" x="2554288" y="5707063"/>
          <p14:tracePt t="184795" x="2554288" y="5543550"/>
          <p14:tracePt t="184812" x="2554288" y="5394325"/>
          <p14:tracePt t="184828" x="2554288" y="5281613"/>
          <p14:tracePt t="184845" x="2541588" y="5194300"/>
          <p14:tracePt t="184848" x="2516188" y="5168900"/>
          <p14:tracePt t="184864" x="2503488" y="5168900"/>
          <p14:tracePt t="184879" x="2490788" y="5156200"/>
          <p14:tracePt t="184896" x="2490788" y="5143500"/>
          <p14:tracePt t="184912" x="2478088" y="5143500"/>
          <p14:tracePt t="184929" x="2452688" y="5168900"/>
          <p14:tracePt t="184946" x="2416175" y="5243513"/>
          <p14:tracePt t="184962" x="2390775" y="5343525"/>
          <p14:tracePt t="184979" x="2365375" y="5468938"/>
          <p14:tracePt t="184996" x="2352675" y="5543550"/>
          <p14:tracePt t="185014" x="2339975" y="5607050"/>
          <p14:tracePt t="185017" x="2339975" y="5619750"/>
          <p14:tracePt t="185030" x="2339975" y="5630863"/>
          <p14:tracePt t="185120" x="2365375" y="5630863"/>
          <p14:tracePt t="185130" x="2403475" y="5630863"/>
          <p14:tracePt t="185139" x="2428875" y="5607050"/>
          <p14:tracePt t="185147" x="2465388" y="5581650"/>
          <p14:tracePt t="185164" x="2516188" y="5481638"/>
          <p14:tracePt t="185181" x="2528888" y="5407025"/>
          <p14:tracePt t="185184" x="2528888" y="5368925"/>
          <p14:tracePt t="185197" x="2528888" y="5343525"/>
          <p14:tracePt t="185200" x="2528888" y="5318125"/>
          <p14:tracePt t="185217" x="2516188" y="5305425"/>
          <p14:tracePt t="185231" x="2490788" y="5294313"/>
          <p14:tracePt t="185233" x="2465388" y="5294313"/>
          <p14:tracePt t="185248" x="2403475" y="5294313"/>
          <p14:tracePt t="185264" x="2328863" y="5294313"/>
          <p14:tracePt t="185281" x="2278063" y="5318125"/>
          <p14:tracePt t="185297" x="2228850" y="5381625"/>
          <p14:tracePt t="185314" x="2190750" y="5494338"/>
          <p14:tracePt t="185330" x="2190750" y="5619750"/>
          <p14:tracePt t="185346" x="2190750" y="5719763"/>
          <p14:tracePt t="185363" x="2190750" y="5856288"/>
          <p14:tracePt t="185380" x="2216150" y="5956300"/>
          <p14:tracePt t="185397" x="2239963" y="5994400"/>
          <p14:tracePt t="185401" x="2252663" y="6007100"/>
          <p14:tracePt t="185424" x="2278063" y="6019800"/>
          <p14:tracePt t="185433" x="2303463" y="6019800"/>
          <p14:tracePt t="185447" x="2339975" y="6019800"/>
          <p14:tracePt t="185449" x="2390775" y="6019800"/>
          <p14:tracePt t="185464" x="2516188" y="5969000"/>
          <p14:tracePt t="185481" x="2641600" y="5868988"/>
          <p14:tracePt t="185497" x="2716213" y="5768975"/>
          <p14:tracePt t="185514" x="2754313" y="5630863"/>
          <p14:tracePt t="185530" x="2754313" y="5568950"/>
          <p14:tracePt t="185546" x="2754313" y="5494338"/>
          <p14:tracePt t="185564" x="2741613" y="5443538"/>
          <p14:tracePt t="185580" x="2703513" y="5407025"/>
          <p14:tracePt t="185598" x="2690813" y="5394325"/>
          <p14:tracePt t="185600" x="2678113" y="5381625"/>
          <p14:tracePt t="185614" x="2654300" y="5381625"/>
          <p14:tracePt t="185631" x="2628900" y="5381625"/>
          <p14:tracePt t="185648" x="2590800" y="5430838"/>
          <p14:tracePt t="185664" x="2565400" y="5530850"/>
          <p14:tracePt t="185681" x="2554288" y="5656263"/>
          <p14:tracePt t="185698" x="2541588" y="5743575"/>
          <p14:tracePt t="185714" x="2528888" y="5819775"/>
          <p14:tracePt t="185730" x="2516188" y="5832475"/>
          <p14:tracePt t="185747" x="2516188" y="5856288"/>
          <p14:tracePt t="185873" x="2516188" y="5832475"/>
          <p14:tracePt t="185880" x="2516188" y="5807075"/>
          <p14:tracePt t="185888" x="2516188" y="5794375"/>
          <p14:tracePt t="185898" x="2503488" y="5756275"/>
          <p14:tracePt t="185915" x="2478088" y="5719763"/>
          <p14:tracePt t="185930" x="2416175" y="5681663"/>
          <p14:tracePt t="185948" x="2352675" y="5656263"/>
          <p14:tracePt t="185965" x="2303463" y="5656263"/>
          <p14:tracePt t="185968" x="2265363" y="5656263"/>
          <p14:tracePt t="185981" x="2228850" y="5656263"/>
          <p14:tracePt t="185984" x="2190750" y="5656263"/>
          <p14:tracePt t="185999" x="2178050" y="5656263"/>
          <p14:tracePt t="186001" x="2165350" y="5656263"/>
          <p14:tracePt t="186016" x="2116138" y="5656263"/>
          <p14:tracePt t="186033" x="2078038" y="5719763"/>
          <p14:tracePt t="186048" x="2027238" y="5781675"/>
          <p14:tracePt t="186065" x="2003425" y="5832475"/>
          <p14:tracePt t="186081" x="2003425" y="5894388"/>
          <p14:tracePt t="186098" x="1990725" y="5919788"/>
          <p14:tracePt t="186115" x="1990725" y="5945188"/>
          <p14:tracePt t="186131" x="1990725" y="5956300"/>
          <p14:tracePt t="186149" x="1990725" y="5981700"/>
          <p14:tracePt t="186232" x="2003425" y="5981700"/>
          <p14:tracePt t="186248" x="2014538" y="5981700"/>
          <p14:tracePt t="186265" x="2027238" y="5981700"/>
          <p14:tracePt t="186282" x="2039938" y="5969000"/>
          <p14:tracePt t="186291" x="2052638" y="5945188"/>
          <p14:tracePt t="186299" x="2052638" y="5932488"/>
          <p14:tracePt t="186316" x="2065338" y="5894388"/>
          <p14:tracePt t="186333" x="2065338" y="5868988"/>
          <p14:tracePt t="186337" x="2065338" y="5856288"/>
          <p14:tracePt t="186488" x="2078038" y="5856288"/>
          <p14:tracePt t="186505" x="2090738" y="5843588"/>
          <p14:tracePt t="186513" x="2103438" y="5843588"/>
          <p14:tracePt t="186523" x="2116138" y="5843588"/>
          <p14:tracePt t="186533" x="2139950" y="5832475"/>
          <p14:tracePt t="186552" x="2152650" y="5832475"/>
          <p14:tracePt t="186616" x="2152650" y="5819775"/>
          <p14:tracePt t="186640" x="2152650" y="5807075"/>
          <p14:tracePt t="186664" x="2152650" y="5794375"/>
          <p14:tracePt t="186672" x="2152650" y="5781675"/>
          <p14:tracePt t="186705" x="2152650" y="5768975"/>
          <p14:tracePt t="186728" x="2152650" y="5756275"/>
          <p14:tracePt t="186753" x="2152650" y="5743575"/>
          <p14:tracePt t="186760" x="2152650" y="5732463"/>
          <p14:tracePt t="187176" x="2152650" y="5719763"/>
          <p14:tracePt t="187232" x="2152650" y="5707063"/>
          <p14:tracePt t="187257" x="2152650" y="5694363"/>
          <p14:tracePt t="187265" x="2152650" y="5681663"/>
          <p14:tracePt t="187281" x="2152650" y="5668963"/>
          <p14:tracePt t="187448" x="2139950" y="5668963"/>
          <p14:tracePt t="187456" x="2116138" y="5668963"/>
          <p14:tracePt t="187468" x="2103438" y="5681663"/>
          <p14:tracePt t="187485" x="2065338" y="5732463"/>
          <p14:tracePt t="187488" x="2039938" y="5781675"/>
          <p14:tracePt t="187502" x="2027238" y="5843588"/>
          <p14:tracePt t="187504" x="2027238" y="5881688"/>
          <p14:tracePt t="187519" x="2014538" y="5919788"/>
          <p14:tracePt t="187521" x="2003425" y="5945188"/>
          <p14:tracePt t="187536" x="2003425" y="5981700"/>
          <p14:tracePt t="187552" x="2003425" y="5994400"/>
          <p14:tracePt t="187688" x="2014538" y="5981700"/>
          <p14:tracePt t="187696" x="2039938" y="5969000"/>
          <p14:tracePt t="187704" x="2065338" y="5945188"/>
          <p14:tracePt t="187721" x="2116138" y="5894388"/>
          <p14:tracePt t="187736" x="2152650" y="5856288"/>
          <p14:tracePt t="187753" x="2165350" y="5832475"/>
          <p14:tracePt t="187770" x="2178050" y="5819775"/>
          <p14:tracePt t="187865" x="2165350" y="5819775"/>
          <p14:tracePt t="187874" x="2139950" y="5819775"/>
          <p14:tracePt t="187885" x="2139950" y="5832475"/>
          <p14:tracePt t="187886" x="2127250" y="5843588"/>
          <p14:tracePt t="187911" x="2127250" y="5856288"/>
          <p14:tracePt t="187918" x="2116138" y="5856288"/>
          <p14:tracePt t="187935" x="2103438" y="5856288"/>
          <p14:tracePt t="188026" x="2116138" y="5856288"/>
          <p14:tracePt t="188040" x="2127250" y="5856288"/>
          <p14:tracePt t="188416" x="2152650" y="5856288"/>
          <p14:tracePt t="188423" x="2190750" y="5843588"/>
          <p14:tracePt t="188438" x="2265363" y="5819775"/>
          <p14:tracePt t="188440" x="2328863" y="5781675"/>
          <p14:tracePt t="188455" x="2403475" y="5743575"/>
          <p14:tracePt t="188457" x="2478088" y="5719763"/>
          <p14:tracePt t="188472" x="2654300" y="5643563"/>
          <p14:tracePt t="188488" x="2803525" y="5594350"/>
          <p14:tracePt t="188504" x="2928938" y="5518150"/>
          <p14:tracePt t="188522" x="3028950" y="5481638"/>
          <p14:tracePt t="188538" x="3067050" y="5443538"/>
          <p14:tracePt t="188554" x="3079750" y="5418138"/>
          <p14:tracePt t="188571" x="3079750" y="5407025"/>
          <p14:tracePt t="188589" x="3079750" y="5394325"/>
          <p14:tracePt t="188605" x="3079750" y="5381625"/>
          <p14:tracePt t="188609" x="3079750" y="5368925"/>
          <p14:tracePt t="188622" x="3079750" y="5343525"/>
          <p14:tracePt t="188625" x="3054350" y="5305425"/>
          <p14:tracePt t="188639" x="3028950" y="5256213"/>
          <p14:tracePt t="188641" x="2992438" y="5194300"/>
          <p14:tracePt t="188656" x="2916238" y="5068888"/>
          <p14:tracePt t="188672" x="2854325" y="4956175"/>
          <p14:tracePt t="188688" x="2816225" y="4879975"/>
          <p14:tracePt t="188705" x="2767013" y="4818063"/>
          <p14:tracePt t="188721" x="2728913" y="4792663"/>
          <p14:tracePt t="188738" x="2703513" y="4768850"/>
          <p14:tracePt t="188755" x="2690813" y="4756150"/>
          <p14:tracePt t="188773" x="2678113" y="4756150"/>
          <p14:tracePt t="188776" x="2667000" y="4756150"/>
          <p14:tracePt t="189016" x="2667000" y="4743450"/>
          <p14:tracePt t="189032" x="2667000" y="4730750"/>
          <p14:tracePt t="189039" x="2667000" y="4718050"/>
          <p14:tracePt t="189057" x="2667000" y="4705350"/>
          <p14:tracePt t="189073" x="2667000" y="4692650"/>
          <p14:tracePt t="189105" x="2667000" y="4679950"/>
          <p14:tracePt t="189120" x="2667000" y="4667250"/>
          <p14:tracePt t="189136" x="2667000" y="4656138"/>
          <p14:tracePt t="189161" x="2667000" y="4643438"/>
          <p14:tracePt t="189184" x="2667000" y="4630738"/>
          <p14:tracePt t="189192" x="2667000" y="4618038"/>
          <p14:tracePt t="189225" x="2667000" y="4605338"/>
          <p14:tracePt t="190096" x="2667000" y="4592638"/>
          <p14:tracePt t="190112" x="2667000" y="4579938"/>
          <p14:tracePt t="190120" x="2667000" y="4567238"/>
          <p14:tracePt t="190129" x="2667000" y="4543425"/>
          <p14:tracePt t="190145" x="2741613" y="4467225"/>
          <p14:tracePt t="190160" x="2790825" y="4405313"/>
          <p14:tracePt t="190164" x="2854325" y="4341813"/>
          <p14:tracePt t="190168" x="2928938" y="4279900"/>
          <p14:tracePt t="190179" x="3003550" y="4205288"/>
          <p14:tracePt t="190194" x="3179763" y="4041775"/>
          <p14:tracePt t="190210" x="3379788" y="3879850"/>
          <p14:tracePt t="190227" x="3605213" y="3716338"/>
          <p14:tracePt t="190243" x="3856038" y="3554413"/>
          <p14:tracePt t="190259" x="4105275" y="3390900"/>
          <p14:tracePt t="190277" x="4368800" y="3228975"/>
          <p14:tracePt t="190280" x="4494213" y="3165475"/>
          <p14:tracePt t="190293" x="4619625" y="3078163"/>
          <p14:tracePt t="190296" x="4743450" y="3016250"/>
          <p14:tracePt t="190309" x="4856163" y="2965450"/>
          <p14:tracePt t="190312" x="4981575" y="2890838"/>
          <p14:tracePt t="190326" x="5106988" y="2828925"/>
          <p14:tracePt t="190328" x="5245100" y="2765425"/>
          <p14:tracePt t="190344" x="5519738" y="2690813"/>
          <p14:tracePt t="190360" x="5821363" y="2590800"/>
          <p14:tracePt t="190377" x="6121400" y="2503488"/>
          <p14:tracePt t="190394" x="6383338" y="2452688"/>
          <p14:tracePt t="190409" x="6608763" y="2403475"/>
          <p14:tracePt t="190426" x="6797675" y="2365375"/>
          <p14:tracePt t="190443" x="6985000" y="2327275"/>
          <p14:tracePt t="190461" x="7097713" y="2303463"/>
          <p14:tracePt t="190464" x="7134225" y="2290763"/>
          <p14:tracePt t="190476" x="7159625" y="2290763"/>
          <p14:tracePt t="190494" x="7210425" y="2290763"/>
          <p14:tracePt t="190497" x="7235825" y="2290763"/>
          <p14:tracePt t="190510" x="7272338" y="2290763"/>
          <p14:tracePt t="190513" x="7297738" y="2290763"/>
          <p14:tracePt t="190528" x="7359650" y="2290763"/>
          <p14:tracePt t="190544" x="7448550" y="2314575"/>
          <p14:tracePt t="190560" x="7535863" y="2339975"/>
          <p14:tracePt t="190577" x="7635875" y="2403475"/>
          <p14:tracePt t="190594" x="7723188" y="2465388"/>
          <p14:tracePt t="190610" x="7797800" y="2552700"/>
          <p14:tracePt t="190627" x="7874000" y="2665413"/>
          <p14:tracePt t="190645" x="7923213" y="2803525"/>
          <p14:tracePt t="190660" x="7948613" y="2928938"/>
          <p14:tracePt t="190664" x="7961313" y="2990850"/>
          <p14:tracePt t="190677" x="7974013" y="3065463"/>
          <p14:tracePt t="190680" x="7986713" y="3141663"/>
          <p14:tracePt t="190695" x="7999413" y="3203575"/>
          <p14:tracePt t="190697" x="7999413" y="3290888"/>
          <p14:tracePt t="190712" x="7999413" y="3454400"/>
          <p14:tracePt t="190728" x="7999413" y="3641725"/>
          <p14:tracePt t="190744" x="7999413" y="3892550"/>
          <p14:tracePt t="190760" x="7961313" y="4179888"/>
          <p14:tracePt t="190778" x="7923213" y="4454525"/>
          <p14:tracePt t="190794" x="7848600" y="4679950"/>
          <p14:tracePt t="190810" x="7785100" y="4868863"/>
          <p14:tracePt t="190827" x="7735888" y="4992688"/>
          <p14:tracePt t="190844" x="7710488" y="5043488"/>
          <p14:tracePt t="190861" x="7685088" y="5081588"/>
          <p14:tracePt t="190864" x="7661275" y="5092700"/>
          <p14:tracePt t="190877" x="7635875" y="5105400"/>
          <p14:tracePt t="190880" x="7610475" y="5105400"/>
          <p14:tracePt t="190894" x="7572375" y="5105400"/>
          <p14:tracePt t="190896" x="7510463" y="5118100"/>
          <p14:tracePt t="190912" x="7410450" y="5118100"/>
          <p14:tracePt t="190928" x="7310438" y="5118100"/>
          <p14:tracePt t="190945" x="7159625" y="5081588"/>
          <p14:tracePt t="190961" x="6997700" y="4992688"/>
          <p14:tracePt t="190977" x="6859588" y="4892675"/>
          <p14:tracePt t="190994" x="6734175" y="4743450"/>
          <p14:tracePt t="191011" x="6621463" y="4518025"/>
          <p14:tracePt t="191028" x="6508750" y="4241800"/>
          <p14:tracePt t="191045" x="6408738" y="3892550"/>
          <p14:tracePt t="191048" x="6359525" y="3741738"/>
          <p14:tracePt t="191061" x="6334125" y="3579813"/>
          <p14:tracePt t="191064" x="6321425" y="3429000"/>
          <p14:tracePt t="191078" x="6296025" y="3267075"/>
          <p14:tracePt t="191080" x="6283325" y="3103563"/>
          <p14:tracePt t="191095" x="6283325" y="2790825"/>
          <p14:tracePt t="191112" x="6283325" y="2503488"/>
          <p14:tracePt t="191128" x="6283325" y="2327275"/>
          <p14:tracePt t="191146" x="6283325" y="2152650"/>
          <p14:tracePt t="191162" x="6321425" y="2027238"/>
          <p14:tracePt t="191178" x="6383338" y="1939925"/>
          <p14:tracePt t="191195" x="6459538" y="1865313"/>
          <p14:tracePt t="191213" x="6572250" y="1789113"/>
          <p14:tracePt t="191216" x="6646863" y="1765300"/>
          <p14:tracePt t="191229" x="6734175" y="1739900"/>
          <p14:tracePt t="191232" x="6834188" y="1727200"/>
          <p14:tracePt t="191245" x="6934200" y="1714500"/>
          <p14:tracePt t="191248" x="7034213" y="1701800"/>
          <p14:tracePt t="191262" x="7146925" y="1689100"/>
          <p14:tracePt t="191265" x="7259638" y="1676400"/>
          <p14:tracePt t="191280" x="7397750" y="1676400"/>
          <p14:tracePt t="191283" x="7510463" y="1663700"/>
          <p14:tracePt t="191296" x="7761288" y="1652588"/>
          <p14:tracePt t="191312" x="8010525" y="1652588"/>
          <p14:tracePt t="191329" x="8274050" y="1701800"/>
          <p14:tracePt t="191346" x="8524875" y="1789113"/>
          <p14:tracePt t="191362" x="8724900" y="1876425"/>
          <p14:tracePt t="191379" x="8899525" y="2001838"/>
          <p14:tracePt t="191396" x="9063038" y="2152650"/>
          <p14:tracePt t="191400" x="9137650" y="2227263"/>
          <p14:tracePt t="191412" x="9199563" y="2303463"/>
          <p14:tracePt t="191415" x="9250363" y="2365375"/>
          <p14:tracePt t="191428" x="9288463" y="2427288"/>
          <p14:tracePt t="191446" x="9337675" y="2540000"/>
          <p14:tracePt t="191448" x="9350375" y="2578100"/>
          <p14:tracePt t="191464" x="9388475" y="2665413"/>
          <p14:tracePt t="191480" x="9401175" y="2752725"/>
          <p14:tracePt t="191496" x="9401175" y="2878138"/>
          <p14:tracePt t="191513" x="9401175" y="2978150"/>
          <p14:tracePt t="191529" x="9363075" y="3090863"/>
          <p14:tracePt t="191546" x="9275763" y="3267075"/>
          <p14:tracePt t="191563" x="9150350" y="3467100"/>
          <p14:tracePt t="191580" x="8986838" y="3716338"/>
          <p14:tracePt t="191596" x="8850313" y="3929063"/>
          <p14:tracePt t="191613" x="8686800" y="4129088"/>
          <p14:tracePt t="191617" x="8612188" y="4230688"/>
          <p14:tracePt t="191630" x="8537575" y="4318000"/>
          <p14:tracePt t="191634" x="8435975" y="4418013"/>
          <p14:tracePt t="191646" x="8324850" y="4505325"/>
          <p14:tracePt t="191649" x="8223250" y="4605338"/>
          <p14:tracePt t="191664" x="8035925" y="4779963"/>
          <p14:tracePt t="191680" x="7810500" y="4918075"/>
          <p14:tracePt t="191697" x="7597775" y="5030788"/>
          <p14:tracePt t="191714" x="7385050" y="5143500"/>
          <p14:tracePt t="191730" x="7185025" y="5205413"/>
          <p14:tracePt t="191746" x="6934200" y="5218113"/>
          <p14:tracePt t="191763" x="6696075" y="5230813"/>
          <p14:tracePt t="191780" x="6472238" y="5230813"/>
          <p14:tracePt t="191797" x="6283325" y="5218113"/>
          <p14:tracePt t="191814" x="6146800" y="5143500"/>
          <p14:tracePt t="191816" x="6070600" y="5105400"/>
          <p14:tracePt t="191830" x="6008688" y="5043488"/>
          <p14:tracePt t="191832" x="5945188" y="4968875"/>
          <p14:tracePt t="191847" x="5795963" y="4805363"/>
          <p14:tracePt t="191864" x="5695950" y="4567238"/>
          <p14:tracePt t="191880" x="5595938" y="4279900"/>
          <p14:tracePt t="191898" x="5532438" y="3992563"/>
          <p14:tracePt t="191913" x="5507038" y="3779838"/>
          <p14:tracePt t="191930" x="5495925" y="3541713"/>
          <p14:tracePt t="191947" x="5495925" y="3303588"/>
          <p14:tracePt t="191963" x="5495925" y="3090863"/>
          <p14:tracePt t="191980" x="5532438" y="2852738"/>
          <p14:tracePt t="191984" x="5557838" y="2716213"/>
          <p14:tracePt t="191997" x="5595938" y="2590800"/>
          <p14:tracePt t="192000" x="5632450" y="2490788"/>
          <p14:tracePt t="192015" x="5657850" y="2390775"/>
          <p14:tracePt t="192017" x="5695950" y="2278063"/>
          <p14:tracePt t="192032" x="5757863" y="2114550"/>
          <p14:tracePt t="192048" x="5808663" y="1978025"/>
          <p14:tracePt t="192064" x="5857875" y="1876425"/>
          <p14:tracePt t="192081" x="5895975" y="1814513"/>
          <p14:tracePt t="192097" x="5932488" y="1776413"/>
          <p14:tracePt t="192114" x="5970588" y="1727200"/>
          <p14:tracePt t="192130" x="5995988" y="1701800"/>
          <p14:tracePt t="192148" x="6034088" y="1663700"/>
          <p14:tracePt t="192164" x="6083300" y="1652588"/>
          <p14:tracePt t="192168" x="6108700" y="1627188"/>
          <p14:tracePt t="192181" x="6134100" y="1614488"/>
          <p14:tracePt t="192184" x="6157913" y="1614488"/>
          <p14:tracePt t="192197" x="6196013" y="1601788"/>
          <p14:tracePt t="192200" x="6246813" y="1601788"/>
          <p14:tracePt t="192214" x="6308725" y="1601788"/>
          <p14:tracePt t="192217" x="6370638" y="1601788"/>
          <p14:tracePt t="192232" x="6546850" y="1601788"/>
          <p14:tracePt t="192248" x="6734175" y="1601788"/>
          <p14:tracePt t="192264" x="6934200" y="1601788"/>
          <p14:tracePt t="192281" x="7110413" y="1601788"/>
          <p14:tracePt t="192298" x="7310438" y="1601788"/>
          <p14:tracePt t="192314" x="7535863" y="1627188"/>
          <p14:tracePt t="192331" x="7735888" y="1652588"/>
          <p14:tracePt t="192348" x="7948613" y="1727200"/>
          <p14:tracePt t="192364" x="8161338" y="1814513"/>
          <p14:tracePt t="192368" x="8248650" y="1852613"/>
          <p14:tracePt t="192382" x="8324850" y="1889125"/>
          <p14:tracePt t="192384" x="8386763" y="1914525"/>
          <p14:tracePt t="192399" x="8486775" y="1978025"/>
          <p14:tracePt t="192416" x="8548688" y="2014538"/>
          <p14:tracePt t="192432" x="8599488" y="2078038"/>
          <p14:tracePt t="192448" x="8637588" y="2127250"/>
          <p14:tracePt t="192466" x="8661400" y="2190750"/>
          <p14:tracePt t="192482" x="8686800" y="2278063"/>
          <p14:tracePt t="192498" x="8686800" y="2352675"/>
          <p14:tracePt t="192515" x="8686800" y="2465388"/>
          <p14:tracePt t="192532" x="8686800" y="2616200"/>
          <p14:tracePt t="192549" x="8686800" y="2816225"/>
          <p14:tracePt t="192552" x="8650288" y="2928938"/>
          <p14:tracePt t="192565" x="8586788" y="3041650"/>
          <p14:tracePt t="192568" x="8537575" y="3165475"/>
          <p14:tracePt t="192582" x="8486775" y="3278188"/>
          <p14:tracePt t="192585" x="8424863" y="3378200"/>
          <p14:tracePt t="192600" x="8286750" y="3590925"/>
          <p14:tracePt t="192616" x="8074025" y="3816350"/>
          <p14:tracePt t="192632" x="7835900" y="4029075"/>
          <p14:tracePt t="192650" x="7561263" y="4205288"/>
          <p14:tracePt t="192666" x="7210425" y="4405313"/>
          <p14:tracePt t="192682" x="6797675" y="4579938"/>
          <p14:tracePt t="192699" x="6496050" y="4679950"/>
          <p14:tracePt t="192716" x="6208713" y="4730750"/>
          <p14:tracePt t="192733" x="5857875" y="4730750"/>
          <p14:tracePt t="192736" x="5657850" y="4730750"/>
          <p14:tracePt t="192750" x="5419725" y="4730750"/>
          <p14:tracePt t="192752" x="5145088" y="4730750"/>
          <p14:tracePt t="192766" x="4894263" y="4718050"/>
          <p14:tracePt t="192768" x="4719638" y="4705350"/>
          <p14:tracePt t="192782" x="4606925" y="4692650"/>
          <p14:tracePt t="192785" x="4518025" y="4656138"/>
          <p14:tracePt t="192799" x="4430713" y="4605338"/>
          <p14:tracePt t="192816" x="4368800" y="4518025"/>
          <p14:tracePt t="192833" x="4318000" y="4405313"/>
          <p14:tracePt t="192850" x="4305300" y="4292600"/>
          <p14:tracePt t="192865" x="4294188" y="4167188"/>
          <p14:tracePt t="192882" x="4294188" y="4067175"/>
          <p14:tracePt t="192900" x="4294188" y="3992563"/>
          <p14:tracePt t="192917" x="4294188" y="3916363"/>
          <p14:tracePt t="192934" x="4330700" y="3829050"/>
          <p14:tracePt t="192936" x="4330700" y="3792538"/>
          <p14:tracePt t="192950" x="4343400" y="3754438"/>
          <p14:tracePt t="192952" x="4368800" y="3716338"/>
          <p14:tracePt t="192967" x="4381500" y="3654425"/>
          <p14:tracePt t="192984" x="4406900" y="3590925"/>
          <p14:tracePt t="193000" x="4406900" y="3579813"/>
          <p14:tracePt t="194080" x="4394200" y="3579813"/>
          <p14:tracePt t="194088" x="4381500" y="3590925"/>
          <p14:tracePt t="194104" x="4381500" y="3629025"/>
          <p14:tracePt t="194120" x="4356100" y="3667125"/>
          <p14:tracePt t="194136" x="4356100" y="3679825"/>
          <p14:tracePt t="194153" x="4343400" y="3692525"/>
          <p14:tracePt t="194170" x="4343400" y="3729038"/>
          <p14:tracePt t="194186" x="4343400" y="3754438"/>
          <p14:tracePt t="194203" x="4330700" y="3792538"/>
          <p14:tracePt t="194220" x="4318000" y="3803650"/>
          <p14:tracePt t="194236" x="4318000" y="3841750"/>
          <p14:tracePt t="194253" x="4305300" y="3854450"/>
          <p14:tracePt t="194257" x="4305300" y="3867150"/>
          <p14:tracePt t="194270" x="4305300" y="3879850"/>
          <p14:tracePt t="194273" x="4305300" y="3905250"/>
          <p14:tracePt t="194288" x="4281488" y="3916363"/>
          <p14:tracePt t="194304" x="4281488" y="3929063"/>
          <p14:tracePt t="194336" x="4281488" y="3941763"/>
          <p14:tracePt t="194344" x="4281488" y="3954463"/>
          <p14:tracePt t="196137" x="4256088" y="3954463"/>
          <p14:tracePt t="196145" x="4205288" y="3992563"/>
          <p14:tracePt t="196160" x="4030663" y="4092575"/>
          <p14:tracePt t="196176" x="3779838" y="4241800"/>
          <p14:tracePt t="196193" x="3567113" y="4367213"/>
          <p14:tracePt t="196209" x="3454400" y="4418013"/>
          <p14:tracePt t="196211" x="3367088" y="4467225"/>
          <p14:tracePt t="196227" x="3267075" y="4530725"/>
          <p14:tracePt t="196243" x="3216275" y="4543425"/>
          <p14:tracePt t="196259" x="3205163" y="4554538"/>
          <p14:tracePt t="196277" x="3205163" y="4567238"/>
          <p14:tracePt t="196545" x="3205163" y="4554538"/>
          <p14:tracePt t="196552" x="3228975" y="4530725"/>
          <p14:tracePt t="196561" x="3254375" y="4505325"/>
          <p14:tracePt t="196577" x="3305175" y="4454525"/>
          <p14:tracePt t="196593" x="3354388" y="4392613"/>
          <p14:tracePt t="196610" x="3429000" y="4305300"/>
          <p14:tracePt t="196626" x="3517900" y="4205288"/>
          <p14:tracePt t="196642" x="3617913" y="4092575"/>
          <p14:tracePt t="196659" x="3717925" y="3979863"/>
          <p14:tracePt t="196676" x="3843338" y="3879850"/>
          <p14:tracePt t="196693" x="3992563" y="3767138"/>
          <p14:tracePt t="196697" x="4068763" y="3716338"/>
          <p14:tracePt t="196710" x="4143375" y="3654425"/>
          <p14:tracePt t="196712" x="4230688" y="3590925"/>
          <p14:tracePt t="196727" x="4430713" y="3479800"/>
          <p14:tracePt t="196743" x="4668838" y="3354388"/>
          <p14:tracePt t="196760" x="4906963" y="3241675"/>
          <p14:tracePt t="196776" x="5170488" y="3116263"/>
          <p14:tracePt t="196794" x="5432425" y="2990850"/>
          <p14:tracePt t="196809" x="5683250" y="2903538"/>
          <p14:tracePt t="196826" x="5945188" y="2828925"/>
          <p14:tracePt t="196843" x="6283325" y="2765425"/>
          <p14:tracePt t="196861" x="6659563" y="2703513"/>
          <p14:tracePt t="196864" x="6846888" y="2690813"/>
          <p14:tracePt t="196877" x="7046913" y="2678113"/>
          <p14:tracePt t="196880" x="7272338" y="2665413"/>
          <p14:tracePt t="196894" x="7448550" y="2652713"/>
          <p14:tracePt t="196896" x="7635875" y="2627313"/>
          <p14:tracePt t="196911" x="7986713" y="2627313"/>
          <p14:tracePt t="196927" x="8312150" y="2627313"/>
          <p14:tracePt t="196944" x="8574088" y="2627313"/>
          <p14:tracePt t="196960" x="8750300" y="2627313"/>
          <p14:tracePt t="196977" x="8812213" y="2627313"/>
          <p14:tracePt t="196994" x="8837613" y="2627313"/>
          <p14:tracePt t="197010" x="8863013" y="2640013"/>
          <p14:tracePt t="197027" x="8886825" y="2665413"/>
          <p14:tracePt t="197043" x="8937625" y="2728913"/>
          <p14:tracePt t="197060" x="9012238" y="2865438"/>
          <p14:tracePt t="197064" x="9063038" y="2952750"/>
          <p14:tracePt t="197077" x="9112250" y="3041650"/>
          <p14:tracePt t="197080" x="9150350" y="3128963"/>
          <p14:tracePt t="197094" x="9188450" y="3216275"/>
          <p14:tracePt t="197097" x="9224963" y="3316288"/>
          <p14:tracePt t="197111" x="9288463" y="3516313"/>
          <p14:tracePt t="197128" x="9301163" y="3679825"/>
          <p14:tracePt t="197144" x="9324975" y="3816350"/>
          <p14:tracePt t="197161" x="9337675" y="3954463"/>
          <p14:tracePt t="197178" x="9337675" y="4054475"/>
          <p14:tracePt t="197193" x="9337675" y="4179888"/>
          <p14:tracePt t="197210" x="9288463" y="4292600"/>
          <p14:tracePt t="197228" x="9224963" y="4405313"/>
          <p14:tracePt t="197232" x="9199563" y="4454525"/>
          <p14:tracePt t="197244" x="9150350" y="4492625"/>
          <p14:tracePt t="197261" x="9037638" y="4618038"/>
          <p14:tracePt t="197264" x="8975725" y="4667250"/>
          <p14:tracePt t="197278" x="8924925" y="4718050"/>
          <p14:tracePt t="197280" x="8837613" y="4779963"/>
          <p14:tracePt t="197295" x="8686800" y="4879975"/>
          <p14:tracePt t="197312" x="8548688" y="4956175"/>
          <p14:tracePt t="197328" x="8386763" y="5030788"/>
          <p14:tracePt t="197344" x="8174038" y="5056188"/>
          <p14:tracePt t="197361" x="7961313" y="5092700"/>
          <p14:tracePt t="197377" x="7685088" y="5092700"/>
          <p14:tracePt t="197395" x="7410450" y="5092700"/>
          <p14:tracePt t="197412" x="7097713" y="5018088"/>
          <p14:tracePt t="197416" x="6946900" y="4981575"/>
          <p14:tracePt t="197428" x="6808788" y="4943475"/>
          <p14:tracePt t="197445" x="6559550" y="4856163"/>
          <p14:tracePt t="197448" x="6446838" y="4805363"/>
          <p14:tracePt t="197462" x="6359525" y="4756150"/>
          <p14:tracePt t="197465" x="6283325" y="4692650"/>
          <p14:tracePt t="197478" x="6196013" y="4618038"/>
          <p14:tracePt t="197480" x="6121400" y="4518025"/>
          <p14:tracePt t="197496" x="5957888" y="4330700"/>
          <p14:tracePt t="197512" x="5845175" y="4154488"/>
          <p14:tracePt t="197528" x="5757863" y="3941763"/>
          <p14:tracePt t="197546" x="5708650" y="3729038"/>
          <p14:tracePt t="197561" x="5683250" y="3516313"/>
          <p14:tracePt t="197578" x="5683250" y="3278188"/>
          <p14:tracePt t="197595" x="5683250" y="3028950"/>
          <p14:tracePt t="197611" x="5683250" y="2790825"/>
          <p14:tracePt t="197628" x="5719763" y="2540000"/>
          <p14:tracePt t="197632" x="5745163" y="2427288"/>
          <p14:tracePt t="197645" x="5770563" y="2314575"/>
          <p14:tracePt t="197648" x="5795963" y="2227263"/>
          <p14:tracePt t="197662" x="5821363" y="2139950"/>
          <p14:tracePt t="197666" x="5845175" y="2078038"/>
          <p14:tracePt t="197679" x="5908675" y="1952625"/>
          <p14:tracePt t="197696" x="5970588" y="1865313"/>
          <p14:tracePt t="197712" x="6057900" y="1801813"/>
          <p14:tracePt t="197729" x="6108700" y="1765300"/>
          <p14:tracePt t="197746" x="6334125" y="1663700"/>
          <p14:tracePt t="197762" x="6521450" y="1589088"/>
          <p14:tracePt t="197779" x="6734175" y="1552575"/>
          <p14:tracePt t="197795" x="6985000" y="1527175"/>
          <p14:tracePt t="197812" x="7259638" y="1489075"/>
          <p14:tracePt t="197815" x="7385050" y="1476375"/>
          <p14:tracePt t="197829" x="7523163" y="1476375"/>
          <p14:tracePt t="197833" x="7661275" y="1476375"/>
          <p14:tracePt t="197846" x="7785100" y="1476375"/>
          <p14:tracePt t="197848" x="7923213" y="1476375"/>
          <p14:tracePt t="197863" x="8186738" y="1476375"/>
          <p14:tracePt t="197880" x="8424863" y="1476375"/>
          <p14:tracePt t="197896" x="8637588" y="1476375"/>
          <p14:tracePt t="197914" x="8874125" y="1501775"/>
          <p14:tracePt t="197929" x="9088438" y="1552575"/>
          <p14:tracePt t="197946" x="9212263" y="1576388"/>
          <p14:tracePt t="197962" x="9337675" y="1627188"/>
          <p14:tracePt t="197980" x="9388475" y="1663700"/>
          <p14:tracePt t="197996" x="9437688" y="1701800"/>
          <p14:tracePt t="198013" x="9475788" y="1752600"/>
          <p14:tracePt t="198017" x="9488488" y="1776413"/>
          <p14:tracePt t="198030" x="9488488" y="1814513"/>
          <p14:tracePt t="198032" x="9501188" y="1852613"/>
          <p14:tracePt t="198046" x="9501188" y="1876425"/>
          <p14:tracePt t="198049" x="9501188" y="1901825"/>
          <p14:tracePt t="198064" x="9501188" y="1989138"/>
          <p14:tracePt t="198080" x="9501188" y="2139950"/>
          <p14:tracePt t="198097" x="9437688" y="2339975"/>
          <p14:tracePt t="198113" x="9363075" y="2590800"/>
          <p14:tracePt t="198130" x="9288463" y="2865438"/>
          <p14:tracePt t="198146" x="9188450" y="3141663"/>
          <p14:tracePt t="198164" x="9088438" y="3378200"/>
          <p14:tracePt t="198168" x="9012238" y="3503613"/>
          <p14:tracePt t="198180" x="8937625" y="3629025"/>
          <p14:tracePt t="198197" x="8763000" y="3879850"/>
          <p14:tracePt t="198214" x="8561388" y="4129088"/>
          <p14:tracePt t="198217" x="8448675" y="4254500"/>
          <p14:tracePt t="198231" x="8212138" y="4430713"/>
          <p14:tracePt t="198248" x="7935913" y="4567238"/>
          <p14:tracePt t="198264" x="7661275" y="4656138"/>
          <p14:tracePt t="198280" x="7385050" y="4718050"/>
          <p14:tracePt t="198297" x="7123113" y="4768850"/>
          <p14:tracePt t="198314" x="6846888" y="4779963"/>
          <p14:tracePt t="198329" x="6672263" y="4779963"/>
          <p14:tracePt t="198347" x="6508750" y="4779963"/>
          <p14:tracePt t="198364" x="6396038" y="4779963"/>
          <p14:tracePt t="198381" x="6308725" y="4779963"/>
          <p14:tracePt t="198384" x="6259513" y="4779963"/>
          <p14:tracePt t="198397" x="6221413" y="4779963"/>
          <p14:tracePt t="198400" x="6157913" y="4768850"/>
          <p14:tracePt t="198415" x="6108700" y="4768850"/>
          <p14:tracePt t="198417" x="6070600" y="4768850"/>
          <p14:tracePt t="198431" x="5983288" y="4768850"/>
          <p14:tracePt t="198448" x="5895975" y="4768850"/>
          <p14:tracePt t="198464" x="5795963" y="4768850"/>
          <p14:tracePt t="198481" x="5708650" y="4768850"/>
          <p14:tracePt t="198498" x="5645150" y="4768850"/>
          <p14:tracePt t="198514" x="5595938" y="4768850"/>
          <p14:tracePt t="198530" x="5545138" y="4768850"/>
          <p14:tracePt t="198547" x="5532438" y="4768850"/>
          <p14:tracePt t="198720" x="5532438" y="4743450"/>
          <p14:tracePt t="198728" x="5532438" y="4705350"/>
          <p14:tracePt t="198737" x="5532438" y="4643438"/>
          <p14:tracePt t="198748" x="5519738" y="4554538"/>
          <p14:tracePt t="198765" x="5507038" y="4305300"/>
          <p14:tracePt t="198767" x="5507038" y="4179888"/>
          <p14:tracePt t="198781" x="5483225" y="4041775"/>
          <p14:tracePt t="198784" x="5470525" y="3905250"/>
          <p14:tracePt t="198798" x="5470525" y="3779838"/>
          <p14:tracePt t="198800" x="5470525" y="3641725"/>
          <p14:tracePt t="198815" x="5507038" y="3367088"/>
          <p14:tracePt t="198832" x="5570538" y="3078163"/>
          <p14:tracePt t="198848" x="5645150" y="2852738"/>
          <p14:tracePt t="198865" x="5757863" y="2665413"/>
          <p14:tracePt t="198882" x="5895975" y="2465388"/>
          <p14:tracePt t="198898" x="6034088" y="2314575"/>
          <p14:tracePt t="198916" x="6170613" y="2265363"/>
          <p14:tracePt t="198932" x="6370638" y="2201863"/>
          <p14:tracePt t="198949" x="6521450" y="2190750"/>
          <p14:tracePt t="198951" x="6572250" y="2190750"/>
          <p14:tracePt t="198965" x="6634163" y="2178050"/>
          <p14:tracePt t="198969" x="6696075" y="2178050"/>
          <p14:tracePt t="198983" x="6834188" y="2178050"/>
          <p14:tracePt t="199000" x="6985000" y="2178050"/>
          <p14:tracePt t="199016" x="7159625" y="2178050"/>
          <p14:tracePt t="199032" x="7348538" y="2252663"/>
          <p14:tracePt t="199049" x="7497763" y="2365375"/>
          <p14:tracePt t="199066" x="7597775" y="2452688"/>
          <p14:tracePt t="199082" x="7635875" y="2540000"/>
          <p14:tracePt t="199098" x="7661275" y="2603500"/>
          <p14:tracePt t="199115" x="7661275" y="2665413"/>
          <p14:tracePt t="199133" x="7661275" y="2728913"/>
          <p14:tracePt t="199136" x="7661275" y="2765425"/>
          <p14:tracePt t="199149" x="7661275" y="2790825"/>
          <p14:tracePt t="199152" x="7661275" y="2816225"/>
          <p14:tracePt t="199166" x="7661275" y="2840038"/>
          <p14:tracePt t="199169" x="7661275" y="2865438"/>
          <p14:tracePt t="199184" x="7635875" y="2928938"/>
          <p14:tracePt t="199200" x="7572375" y="3003550"/>
          <p14:tracePt t="199216" x="7485063" y="3103563"/>
          <p14:tracePt t="199233" x="7372350" y="3190875"/>
          <p14:tracePt t="199249" x="7223125" y="3267075"/>
          <p14:tracePt t="199266" x="7034213" y="3354388"/>
          <p14:tracePt t="199283" x="6859588" y="3403600"/>
          <p14:tracePt t="199299" x="6659563" y="3490913"/>
          <p14:tracePt t="199316" x="6446838" y="3516313"/>
          <p14:tracePt t="199333" x="6270625" y="3554413"/>
          <p14:tracePt t="199337" x="6196013" y="3554413"/>
          <p14:tracePt t="199350" x="6121400" y="3567113"/>
          <p14:tracePt t="199352" x="6045200" y="3579813"/>
          <p14:tracePt t="199367" x="5983288" y="3590925"/>
          <p14:tracePt t="199369" x="5921375" y="3590925"/>
          <p14:tracePt t="199384" x="5821363" y="3616325"/>
          <p14:tracePt t="199400" x="5745163" y="3629025"/>
          <p14:tracePt t="199417" x="5670550" y="3654425"/>
          <p14:tracePt t="199433" x="5570538" y="3667125"/>
          <p14:tracePt t="199450" x="5457825" y="3692525"/>
          <p14:tracePt t="199466" x="5319713" y="3716338"/>
          <p14:tracePt t="199483" x="5181600" y="3767138"/>
          <p14:tracePt t="199500" x="4981575" y="3816350"/>
          <p14:tracePt t="199516" x="4781550" y="3867150"/>
          <p14:tracePt t="199519" x="4668838" y="3905250"/>
          <p14:tracePt t="199534" x="4568825" y="3941763"/>
          <p14:tracePt t="199537" x="4468813" y="3967163"/>
          <p14:tracePt t="199551" x="4281488" y="4005263"/>
          <p14:tracePt t="199567" x="4117975" y="4041775"/>
          <p14:tracePt t="199584" x="3956050" y="4092575"/>
          <p14:tracePt t="199600" x="3856038" y="4141788"/>
          <p14:tracePt t="199617" x="3779838" y="4192588"/>
          <p14:tracePt t="199634" x="3692525" y="4254500"/>
          <p14:tracePt t="199650" x="3630613" y="4305300"/>
          <p14:tracePt t="199668" x="3567113" y="4354513"/>
          <p14:tracePt t="199684" x="3530600" y="4379913"/>
          <p14:tracePt t="199688" x="3505200" y="4392613"/>
          <p14:tracePt t="199701" x="3492500" y="4405313"/>
          <p14:tracePt t="199718" x="3479800" y="4418013"/>
          <p14:tracePt t="199721" x="3467100" y="4418013"/>
          <p14:tracePt t="199753" x="3454400" y="4418013"/>
          <p14:tracePt t="199768" x="3429000" y="4418013"/>
          <p14:tracePt t="199776" x="3405188" y="4430713"/>
          <p14:tracePt t="199785" x="3379788" y="4443413"/>
          <p14:tracePt t="199801" x="3341688" y="4443413"/>
          <p14:tracePt t="199818" x="3279775" y="4443413"/>
          <p14:tracePt t="199834" x="3228975" y="4454525"/>
          <p14:tracePt t="199851" x="3179763" y="4454525"/>
          <p14:tracePt t="199867" x="3128963" y="4454525"/>
          <p14:tracePt t="199884" x="3079750" y="4454525"/>
          <p14:tracePt t="199888" x="3054350" y="4454525"/>
          <p14:tracePt t="199902" x="3028950" y="4467225"/>
          <p14:tracePt t="199920" x="2979738" y="4467225"/>
          <p14:tracePt t="199922" x="2954338" y="4467225"/>
          <p14:tracePt t="199935" x="2928938" y="4479925"/>
          <p14:tracePt t="199938" x="2903538" y="4492625"/>
          <p14:tracePt t="199952" x="2828925" y="4505325"/>
          <p14:tracePt t="199969" x="2754313" y="4543425"/>
          <p14:tracePt t="199986" x="2667000" y="4554538"/>
          <p14:tracePt t="200003" x="2565400" y="4592638"/>
          <p14:tracePt t="200019" x="2503488" y="4618038"/>
          <p14:tracePt t="200036" x="2465388" y="4643438"/>
          <p14:tracePt t="200040" x="2441575" y="4656138"/>
          <p14:tracePt t="200053" x="2428875" y="4667250"/>
          <p14:tracePt t="200072" x="2416175" y="4679950"/>
          <p14:tracePt t="200087" x="2403475" y="4679950"/>
          <p14:tracePt t="200103" x="2403475" y="4692650"/>
          <p14:tracePt t="200120" x="2390775" y="4692650"/>
          <p14:tracePt t="200160" x="2378075" y="4692650"/>
          <p14:tracePt t="200168" x="2378075" y="4705350"/>
          <p14:tracePt t="200177" x="2352675" y="4705350"/>
          <p14:tracePt t="200187" x="2339975" y="4718050"/>
          <p14:tracePt t="200203" x="2278063" y="4743450"/>
          <p14:tracePt t="200220" x="2216150" y="4768850"/>
          <p14:tracePt t="200237" x="2127250" y="4818063"/>
          <p14:tracePt t="200239" x="2090738" y="4818063"/>
          <p14:tracePt t="200253" x="2065338" y="4818063"/>
          <p14:tracePt t="200257" x="2052638" y="4830763"/>
          <p14:tracePt t="200270" x="2039938" y="4843463"/>
          <p14:tracePt t="200287" x="2027238" y="4843463"/>
          <p14:tracePt t="200400" x="2003425" y="4843463"/>
          <p14:tracePt t="200408" x="1990725" y="4843463"/>
          <p14:tracePt t="200420" x="1978025" y="4830763"/>
          <p14:tracePt t="200436" x="1965325" y="4818063"/>
          <p14:tracePt t="200453" x="1927225" y="4818063"/>
          <p14:tracePt t="200456" x="1914525" y="4805363"/>
          <p14:tracePt t="200469" x="1890713" y="4805363"/>
          <p14:tracePt t="200472" x="1878013" y="4805363"/>
          <p14:tracePt t="200486" x="1865313" y="4805363"/>
          <p14:tracePt t="200488" x="1839913" y="4805363"/>
          <p14:tracePt t="200503" x="1778000" y="4805363"/>
          <p14:tracePt t="200520" x="1714500" y="4805363"/>
          <p14:tracePt t="200536" x="1652588" y="4805363"/>
          <p14:tracePt t="200553" x="1577975" y="4805363"/>
          <p14:tracePt t="200569" x="1489075" y="4843463"/>
          <p14:tracePt t="200586" x="1452563" y="4856163"/>
          <p14:tracePt t="200603" x="1389063" y="4892675"/>
          <p14:tracePt t="200620" x="1352550" y="4956175"/>
          <p14:tracePt t="200636" x="1301750" y="5005388"/>
          <p14:tracePt t="200654" x="1263650" y="5056188"/>
          <p14:tracePt t="200658" x="1239838" y="5092700"/>
          <p14:tracePt t="200670" x="1227138" y="5143500"/>
          <p14:tracePt t="200672" x="1201738" y="5181600"/>
          <p14:tracePt t="200687" x="1176338" y="5218113"/>
          <p14:tracePt t="200689" x="1176338" y="5243513"/>
          <p14:tracePt t="200704" x="1150938" y="5318125"/>
          <p14:tracePt t="200720" x="1139825" y="5381625"/>
          <p14:tracePt t="200737" x="1139825" y="5443538"/>
          <p14:tracePt t="200754" x="1139825" y="5494338"/>
          <p14:tracePt t="200769" x="1139825" y="5556250"/>
          <p14:tracePt t="200787" x="1189038" y="5607050"/>
          <p14:tracePt t="200803" x="1227138" y="5694363"/>
          <p14:tracePt t="200820" x="1263650" y="5743575"/>
          <p14:tracePt t="200824" x="1289050" y="5756275"/>
          <p14:tracePt t="200837" x="1314450" y="5768975"/>
          <p14:tracePt t="200839" x="1339850" y="5794375"/>
          <p14:tracePt t="200854" x="1352550" y="5807075"/>
          <p14:tracePt t="200856" x="1376363" y="5832475"/>
          <p14:tracePt t="200872" x="1414463" y="5843588"/>
          <p14:tracePt t="200888" x="1439863" y="5868988"/>
          <p14:tracePt t="200904" x="1476375" y="5868988"/>
          <p14:tracePt t="200921" x="1514475" y="5881688"/>
          <p14:tracePt t="200937" x="1565275" y="5894388"/>
          <p14:tracePt t="200953" x="1627188" y="5894388"/>
          <p14:tracePt t="200970" x="1689100" y="5894388"/>
          <p14:tracePt t="200988" x="1778000" y="5894388"/>
          <p14:tracePt t="201005" x="1890713" y="5856288"/>
          <p14:tracePt t="201008" x="1939925" y="5832475"/>
          <p14:tracePt t="201021" x="1990725" y="5807075"/>
          <p14:tracePt t="201024" x="2052638" y="5768975"/>
          <p14:tracePt t="201038" x="2090738" y="5732463"/>
          <p14:tracePt t="201040" x="2139950" y="5694363"/>
          <p14:tracePt t="201054" x="2190750" y="5630863"/>
          <p14:tracePt t="201057" x="2228850" y="5581650"/>
          <p14:tracePt t="201071" x="2290763" y="5468938"/>
          <p14:tracePt t="201088" x="2316163" y="5394325"/>
          <p14:tracePt t="201105" x="2316163" y="5318125"/>
          <p14:tracePt t="201121" x="2316163" y="5256213"/>
          <p14:tracePt t="201138" x="2316163" y="5194300"/>
          <p14:tracePt t="201154" x="2316163" y="5168900"/>
          <p14:tracePt t="201170" x="2316163" y="5130800"/>
          <p14:tracePt t="201187" x="2316163" y="5105400"/>
          <p14:tracePt t="201205" x="2303463" y="5081588"/>
          <p14:tracePt t="201207" x="2290763" y="5081588"/>
          <p14:tracePt t="201224" x="2278063" y="5081588"/>
          <p14:tracePt t="201238" x="2265363" y="5081588"/>
          <p14:tracePt t="201240" x="2252663" y="5081588"/>
          <p14:tracePt t="201255" x="2203450" y="5081588"/>
          <p14:tracePt t="201272" x="2152650" y="5081588"/>
          <p14:tracePt t="201288" x="2078038" y="5081588"/>
          <p14:tracePt t="201305" x="2003425" y="5081588"/>
          <p14:tracePt t="201321" x="1927225" y="5081588"/>
          <p14:tracePt t="201338" x="1865313" y="5118100"/>
          <p14:tracePt t="201355" x="1814513" y="5168900"/>
          <p14:tracePt t="201372" x="1739900" y="5268913"/>
          <p14:tracePt t="201388" x="1701800" y="5368925"/>
          <p14:tracePt t="201392" x="1689100" y="5418138"/>
          <p14:tracePt t="201405" x="1665288" y="5481638"/>
          <p14:tracePt t="201408" x="1652588" y="5556250"/>
          <p14:tracePt t="201421" x="1652588" y="5619750"/>
          <p14:tracePt t="201424" x="1652588" y="5681663"/>
          <p14:tracePt t="201439" x="1652588" y="5819775"/>
          <p14:tracePt t="201456" x="1652588" y="5932488"/>
          <p14:tracePt t="201472" x="1689100" y="6007100"/>
          <p14:tracePt t="201488" x="1727200" y="6069013"/>
          <p14:tracePt t="201505" x="1752600" y="6094413"/>
          <p14:tracePt t="201522" x="1778000" y="6107113"/>
          <p14:tracePt t="201539" x="1790700" y="6119813"/>
          <p14:tracePt t="201555" x="1814513" y="6119813"/>
          <p14:tracePt t="201572" x="1839913" y="6119813"/>
          <p14:tracePt t="201589" x="1878013" y="6119813"/>
          <p14:tracePt t="201592" x="1903413" y="6119813"/>
          <p14:tracePt t="201606" x="1939925" y="6107113"/>
          <p14:tracePt t="201608" x="2003425" y="6056313"/>
          <p14:tracePt t="201622" x="2065338" y="5994400"/>
          <p14:tracePt t="201625" x="2116138" y="5919788"/>
          <p14:tracePt t="201640" x="2203450" y="5756275"/>
          <p14:tracePt t="201656" x="2252663" y="5568950"/>
          <p14:tracePt t="201672" x="2290763" y="5343525"/>
          <p14:tracePt t="201689" x="2290763" y="5130800"/>
          <p14:tracePt t="201706" x="2290763" y="4981575"/>
          <p14:tracePt t="201722" x="2290763" y="4868863"/>
          <p14:tracePt t="201739" x="2252663" y="4805363"/>
          <p14:tracePt t="201755" x="2216150" y="4756150"/>
          <p14:tracePt t="201773" x="2178050" y="4743450"/>
          <p14:tracePt t="201776" x="2165350" y="4730750"/>
          <p14:tracePt t="201790" x="2152650" y="4730750"/>
          <p14:tracePt t="201793" x="2127250" y="4718050"/>
          <p14:tracePt t="201806" x="2116138" y="4705350"/>
          <p14:tracePt t="201810" x="2090738" y="4705350"/>
          <p14:tracePt t="201823" x="2052638" y="4705350"/>
          <p14:tracePt t="201825" x="2027238" y="4705350"/>
          <p14:tracePt t="201839" x="1939925" y="4705350"/>
          <p14:tracePt t="201856" x="1801813" y="4768850"/>
          <p14:tracePt t="201872" x="1701800" y="4879975"/>
          <p14:tracePt t="201889" x="1601788" y="5030788"/>
          <p14:tracePt t="201906" x="1514475" y="5218113"/>
          <p14:tracePt t="201923" x="1476375" y="5456238"/>
          <p14:tracePt t="201940" x="1465263" y="5656263"/>
          <p14:tracePt t="201956" x="1465263" y="5843588"/>
          <p14:tracePt t="201973" x="1465263" y="5969000"/>
          <p14:tracePt t="201976" x="1465263" y="6007100"/>
          <p14:tracePt t="201991" x="1489075" y="6045200"/>
          <p14:tracePt t="201993" x="1501775" y="6081713"/>
          <p14:tracePt t="202008" x="1552575" y="6132513"/>
          <p14:tracePt t="202024" x="1601788" y="6169025"/>
          <p14:tracePt t="202041" x="1689100" y="6194425"/>
          <p14:tracePt t="202057" x="1765300" y="6194425"/>
          <p14:tracePt t="202073" x="1865313" y="6219825"/>
          <p14:tracePt t="202090" x="1939925" y="6219825"/>
          <p14:tracePt t="202107" x="2014538" y="6219825"/>
          <p14:tracePt t="202124" x="2078038" y="6181725"/>
          <p14:tracePt t="202140" x="2152650" y="6107113"/>
          <p14:tracePt t="202157" x="2203450" y="5981700"/>
          <p14:tracePt t="202161" x="2228850" y="5907088"/>
          <p14:tracePt t="202174" x="2252663" y="5819775"/>
          <p14:tracePt t="202177" x="2278063" y="5732463"/>
          <p14:tracePt t="202191" x="2278063" y="5656263"/>
          <p14:tracePt t="202193" x="2278063" y="5556250"/>
          <p14:tracePt t="202208" x="2278063" y="5368925"/>
          <p14:tracePt t="202225" x="2278063" y="5194300"/>
          <p14:tracePt t="202240" x="2252663" y="5081588"/>
          <p14:tracePt t="202257" x="2216150" y="5030788"/>
          <p14:tracePt t="202274" x="2178050" y="5005388"/>
          <p14:tracePt t="202290" x="2152650" y="4981575"/>
          <p14:tracePt t="202307" x="2116138" y="4968875"/>
          <p14:tracePt t="202323" x="2078038" y="4968875"/>
          <p14:tracePt t="202341" x="2027238" y="4968875"/>
          <p14:tracePt t="202344" x="2014538" y="4968875"/>
          <p14:tracePt t="202357" x="1990725" y="4968875"/>
          <p14:tracePt t="202360" x="1965325" y="4968875"/>
          <p14:tracePt t="202374" x="1927225" y="4968875"/>
          <p14:tracePt t="202376" x="1878013" y="4968875"/>
          <p14:tracePt t="202392" x="1790700" y="5068888"/>
          <p14:tracePt t="202408" x="1701800" y="5194300"/>
          <p14:tracePt t="202425" x="1652588" y="5343525"/>
          <p14:tracePt t="202441" x="1601788" y="5518150"/>
          <p14:tracePt t="202457" x="1589088" y="5707063"/>
          <p14:tracePt t="202474" x="1589088" y="5894388"/>
          <p14:tracePt t="202491" x="1589088" y="6007100"/>
          <p14:tracePt t="202508" x="1601788" y="6107113"/>
          <p14:tracePt t="202524" x="1652588" y="6169025"/>
          <p14:tracePt t="202527" x="1701800" y="6207125"/>
          <p14:tracePt t="202541" x="1739900" y="6232525"/>
          <p14:tracePt t="202544" x="1765300" y="6245225"/>
          <p14:tracePt t="202561" x="1827213" y="6269038"/>
          <p14:tracePt t="202575" x="1903413" y="6269038"/>
          <p14:tracePt t="202591" x="2014538" y="6281738"/>
          <p14:tracePt t="202608" x="2103438" y="6281738"/>
          <p14:tracePt t="202626" x="2190750" y="6281738"/>
          <p14:tracePt t="202641" x="2265363" y="6232525"/>
          <p14:tracePt t="202658" x="2328863" y="6132513"/>
          <p14:tracePt t="202676" x="2378075" y="5932488"/>
          <p14:tracePt t="202692" x="2428875" y="5732463"/>
          <p14:tracePt t="202708" x="2441575" y="5494338"/>
          <p14:tracePt t="202712" x="2441575" y="5381625"/>
          <p14:tracePt t="202725" x="2441575" y="5281613"/>
          <p14:tracePt t="202728" x="2441575" y="5194300"/>
          <p14:tracePt t="202743" x="2441575" y="5092700"/>
          <p14:tracePt t="202746" x="2428875" y="4981575"/>
          <p14:tracePt t="202760" x="2352675" y="4818063"/>
          <p14:tracePt t="202776" x="2265363" y="4718050"/>
          <p14:tracePt t="202792" x="2203450" y="4667250"/>
          <p14:tracePt t="202810" x="2152650" y="4643438"/>
          <p14:tracePt t="202826" x="2090738" y="4630738"/>
          <p14:tracePt t="202841" x="2039938" y="4630738"/>
          <p14:tracePt t="202858" x="1978025" y="4630738"/>
          <p14:tracePt t="202876" x="1927225" y="4630738"/>
          <p14:tracePt t="202880" x="1890713" y="4643438"/>
          <p14:tracePt t="202892" x="1865313" y="4656138"/>
          <p14:tracePt t="202909" x="1801813" y="4743450"/>
          <p14:tracePt t="202912" x="1778000" y="4818063"/>
          <p14:tracePt t="202926" x="1739900" y="4905375"/>
          <p14:tracePt t="202929" x="1701800" y="4992688"/>
          <p14:tracePt t="202943" x="1677988" y="5218113"/>
          <p14:tracePt t="202959" x="1652588" y="5418138"/>
          <p14:tracePt t="202976" x="1639888" y="5619750"/>
          <p14:tracePt t="202992" x="1665288" y="5781675"/>
          <p14:tracePt t="203009" x="1714500" y="5881688"/>
          <p14:tracePt t="203026" x="1790700" y="5956300"/>
          <p14:tracePt t="203042" x="1865313" y="6019800"/>
          <p14:tracePt t="203059" x="1927225" y="6032500"/>
          <p14:tracePt t="203076" x="1990725" y="6045200"/>
          <p14:tracePt t="203093" x="2039938" y="6045200"/>
          <p14:tracePt t="203096" x="2065338" y="6045200"/>
          <p14:tracePt t="203110" x="2090738" y="6045200"/>
          <p14:tracePt t="203112" x="2116138" y="6045200"/>
          <p14:tracePt t="203126" x="2139950" y="6045200"/>
          <p14:tracePt t="203128" x="2178050" y="5994400"/>
          <p14:tracePt t="203143" x="2239963" y="5894388"/>
          <p14:tracePt t="203160" x="2303463" y="5756275"/>
          <p14:tracePt t="203177" x="2339975" y="5607050"/>
          <p14:tracePt t="203193" x="2365375" y="5418138"/>
          <p14:tracePt t="203210" x="2365375" y="5256213"/>
          <p14:tracePt t="203226" x="2365375" y="5068888"/>
          <p14:tracePt t="203244" x="2365375" y="4943475"/>
          <p14:tracePt t="203260" x="2352675" y="4879975"/>
          <p14:tracePt t="203275" x="2303463" y="4843463"/>
          <p14:tracePt t="203291" x="2252663" y="4818063"/>
          <p14:tracePt t="203308" x="2165350" y="4792663"/>
          <p14:tracePt t="203324" x="2090738" y="4792663"/>
          <p14:tracePt t="203343" x="1939925" y="4792663"/>
          <p14:tracePt t="203358" x="1814513" y="4830763"/>
          <p14:tracePt t="203375" x="1727200" y="4918075"/>
          <p14:tracePt t="203391" x="1639888" y="5105400"/>
          <p14:tracePt t="203408" x="1589088" y="5305425"/>
          <p14:tracePt t="203425" x="1565275" y="5481638"/>
          <p14:tracePt t="203442" x="1565275" y="5681663"/>
          <p14:tracePt t="203458" x="1565275" y="5832475"/>
          <p14:tracePt t="203475" x="1614488" y="5932488"/>
          <p14:tracePt t="203495" x="1677988" y="6081713"/>
          <p14:tracePt t="203511" x="1752600" y="6145213"/>
          <p14:tracePt t="203528" x="1839913" y="6194425"/>
          <p14:tracePt t="203544" x="1939925" y="6219825"/>
          <p14:tracePt t="203561" x="2078038" y="6257925"/>
          <p14:tracePt t="203577" x="2228850" y="6269038"/>
          <p14:tracePt t="203594" x="2416175" y="6281738"/>
          <p14:tracePt t="203610" x="2590800" y="6281738"/>
          <p14:tracePt t="203627" x="2767013" y="6219825"/>
          <p14:tracePt t="203644" x="2928938" y="6056313"/>
          <p14:tracePt t="203661" x="3041650" y="5832475"/>
          <p14:tracePt t="203664" x="3079750" y="5694363"/>
          <p14:tracePt t="203679" x="3092450" y="5581650"/>
          <p14:tracePt t="203682" x="3092450" y="5456238"/>
          <p14:tracePt t="203695" x="3092450" y="5343525"/>
          <p14:tracePt t="203697" x="3092450" y="5230813"/>
          <p14:tracePt t="203712" x="3041650" y="5030788"/>
          <p14:tracePt t="203728" x="2916238" y="4818063"/>
          <p14:tracePt t="203745" x="2790825" y="4667250"/>
          <p14:tracePt t="203761" x="2690813" y="4605338"/>
          <p14:tracePt t="203778" x="2578100" y="4567238"/>
          <p14:tracePt t="203794" x="2503488" y="4554538"/>
          <p14:tracePt t="203811" x="2416175" y="4554538"/>
          <p14:tracePt t="203828" x="2328863" y="4554538"/>
          <p14:tracePt t="203845" x="2228850" y="4554538"/>
          <p14:tracePt t="203847" x="2152650" y="4554538"/>
          <p14:tracePt t="203862" x="2103438" y="4579938"/>
          <p14:tracePt t="203865" x="2039938" y="4618038"/>
          <p14:tracePt t="203878" x="1965325" y="4667250"/>
          <p14:tracePt t="203880" x="1903413" y="4705350"/>
          <p14:tracePt t="203896" x="1814513" y="4818063"/>
          <p14:tracePt t="203912" x="1752600" y="4981575"/>
          <p14:tracePt t="203929" x="1701800" y="5156200"/>
          <p14:tracePt t="203945" x="1689100" y="5318125"/>
          <p14:tracePt t="203961" x="1689100" y="5456238"/>
          <p14:tracePt t="203978" x="1689100" y="5581650"/>
          <p14:tracePt t="203996" x="1689100" y="5694363"/>
          <p14:tracePt t="204012" x="1714500" y="5819775"/>
          <p14:tracePt t="204028" x="1765300" y="5894388"/>
          <p14:tracePt t="204031" x="1790700" y="5945188"/>
          <p14:tracePt t="204046" x="1814513" y="5969000"/>
          <p14:tracePt t="204048" x="1839913" y="5981700"/>
          <p14:tracePt t="204064" x="1903413" y="6019800"/>
          <p14:tracePt t="204080" x="1978025" y="6056313"/>
          <p14:tracePt t="204096" x="2052638" y="6069013"/>
          <p14:tracePt t="204112" x="2139950" y="6069013"/>
          <p14:tracePt t="204129" x="2278063" y="5981700"/>
          <p14:tracePt t="204146" x="2390775" y="5781675"/>
          <p14:tracePt t="204162" x="2428875" y="5568950"/>
          <p14:tracePt t="204179" x="2428875" y="5368925"/>
          <p14:tracePt t="204196" x="2416175" y="5194300"/>
          <p14:tracePt t="204213" x="2303463" y="5005388"/>
          <p14:tracePt t="204217" x="2216150" y="4892675"/>
          <p14:tracePt t="204229" x="2139950" y="4792663"/>
          <p14:tracePt t="204232" x="2065338" y="4705350"/>
          <p14:tracePt t="204247" x="1878013" y="4605338"/>
          <p14:tracePt t="204264" x="1701800" y="4567238"/>
          <p14:tracePt t="204280" x="1565275" y="4543425"/>
          <p14:tracePt t="204296" x="1465263" y="4543425"/>
          <p14:tracePt t="204313" x="1363663" y="4543425"/>
          <p14:tracePt t="204329" x="1301750" y="4579938"/>
          <p14:tracePt t="204346" x="1227138" y="4656138"/>
          <p14:tracePt t="204363" x="1163638" y="4779963"/>
          <p14:tracePt t="204379" x="1114425" y="4930775"/>
          <p14:tracePt t="204396" x="1114425" y="5081588"/>
          <p14:tracePt t="204413" x="1114425" y="5243513"/>
          <p14:tracePt t="204417" x="1114425" y="5356225"/>
          <p14:tracePt t="204429" x="1139825" y="5443538"/>
          <p14:tracePt t="204431" x="1189038" y="5530850"/>
          <p14:tracePt t="204446" x="1252538" y="5619750"/>
          <p14:tracePt t="204448" x="1314450" y="5681663"/>
          <p14:tracePt t="204464" x="1439863" y="5807075"/>
          <p14:tracePt t="204480" x="1565275" y="5881688"/>
          <p14:tracePt t="204497" x="1701800" y="5969000"/>
          <p14:tracePt t="204513" x="1839913" y="6007100"/>
          <p14:tracePt t="204529" x="1990725" y="6019800"/>
          <p14:tracePt t="204546" x="2127250" y="6032500"/>
          <p14:tracePt t="204564" x="2239963" y="6032500"/>
          <p14:tracePt t="204580" x="2352675" y="6007100"/>
          <p14:tracePt t="204597" x="2441575" y="5919788"/>
          <p14:tracePt t="204599" x="2478088" y="5868988"/>
          <p14:tracePt t="204614" x="2503488" y="5794375"/>
          <p14:tracePt t="204617" x="2516188" y="5719763"/>
          <p14:tracePt t="204630" x="2516188" y="5643563"/>
          <p14:tracePt t="204633" x="2516188" y="5556250"/>
          <p14:tracePt t="204648" x="2516188" y="5430838"/>
          <p14:tracePt t="204664" x="2465388" y="5318125"/>
          <p14:tracePt t="204680" x="2416175" y="5205413"/>
          <p14:tracePt t="204698" x="2339975" y="5092700"/>
          <p14:tracePt t="204714" x="2278063" y="4968875"/>
          <p14:tracePt t="204730" x="2178050" y="4879975"/>
          <p14:tracePt t="204747" x="2103438" y="4830763"/>
          <p14:tracePt t="204765" x="2014538" y="4779963"/>
          <p14:tracePt t="204768" x="1978025" y="4779963"/>
          <p14:tracePt t="204780" x="1939925" y="4768850"/>
          <p14:tracePt t="204784" x="1903413" y="4756150"/>
          <p14:tracePt t="204797" x="1865313" y="4756150"/>
          <p14:tracePt t="204800" x="1814513" y="4756150"/>
          <p14:tracePt t="204814" x="1765300" y="4756150"/>
          <p14:tracePt t="204817" x="1727200" y="4756150"/>
          <p14:tracePt t="204831" x="1614488" y="4792663"/>
          <p14:tracePt t="204848" x="1489075" y="4868863"/>
          <p14:tracePt t="204864" x="1414463" y="4992688"/>
          <p14:tracePt t="204884" x="1363663" y="5168900"/>
          <p14:tracePt t="204897" x="1339850" y="5356225"/>
          <p14:tracePt t="204914" x="1327150" y="5556250"/>
          <p14:tracePt t="204931" x="1327150" y="5756275"/>
          <p14:tracePt t="204947" x="1327150" y="5932488"/>
          <p14:tracePt t="204965" x="1339850" y="6056313"/>
          <p14:tracePt t="204969" x="1376363" y="6107113"/>
          <p14:tracePt t="204982" x="1427163" y="6157913"/>
          <p14:tracePt t="204985" x="1465263" y="6207125"/>
          <p14:tracePt t="205000" x="1552575" y="6257925"/>
          <p14:tracePt t="205015" x="1589088" y="6269038"/>
          <p14:tracePt t="205016" x="1652588" y="6281738"/>
          <p14:tracePt t="205031" x="1752600" y="6281738"/>
          <p14:tracePt t="205048" x="1927225" y="6281738"/>
          <p14:tracePt t="205065" x="2103438" y="6219825"/>
          <p14:tracePt t="205081" x="2278063" y="6119813"/>
          <p14:tracePt t="205098" x="2452688" y="5932488"/>
          <p14:tracePt t="205114" x="2565400" y="5707063"/>
          <p14:tracePt t="205131" x="2654300" y="5394325"/>
          <p14:tracePt t="205148" x="2728913" y="4981575"/>
          <p14:tracePt t="205165" x="2767013" y="4379913"/>
          <p14:tracePt t="205167" x="2767013" y="4041775"/>
          <p14:tracePt t="205182" x="2767013" y="3703638"/>
          <p14:tracePt t="205185" x="2767013" y="3390900"/>
          <p14:tracePt t="205198" x="2767013" y="3090863"/>
          <p14:tracePt t="205200" x="2767013" y="2816225"/>
          <p14:tracePt t="205215" x="2767013" y="2603500"/>
          <p14:tracePt t="205217" x="2767013" y="2403475"/>
          <p14:tracePt t="205232" x="2754313" y="2065338"/>
          <p14:tracePt t="205248" x="2754313" y="1852613"/>
          <p14:tracePt t="205265" x="2741613" y="1676400"/>
          <p14:tracePt t="205281" x="2703513" y="1589088"/>
          <p14:tracePt t="205297" x="2703513" y="1552575"/>
          <p14:tracePt t="205314" x="2690813" y="1539875"/>
          <p14:tracePt t="205332" x="2678113" y="1539875"/>
          <p14:tracePt t="205349" x="2667000" y="1539875"/>
          <p14:tracePt t="205352" x="2654300" y="1539875"/>
          <p14:tracePt t="205366" x="2641600" y="1539875"/>
          <p14:tracePt t="205368" x="2616200" y="1539875"/>
          <p14:tracePt t="205383" x="2603500" y="1563688"/>
          <p14:tracePt t="205386" x="2578100" y="1576388"/>
          <p14:tracePt t="205400" x="2528888" y="1639888"/>
          <p14:tracePt t="205417" x="2478088" y="1752600"/>
          <p14:tracePt t="205432" x="2428875" y="1952625"/>
          <p14:tracePt t="205450" x="2378075" y="2278063"/>
          <p14:tracePt t="205465" x="2328863" y="2790825"/>
          <p14:tracePt t="205482" x="2328863" y="3303588"/>
          <p14:tracePt t="205499" x="2303463" y="3792538"/>
          <p14:tracePt t="205516" x="2303463" y="4179888"/>
          <p14:tracePt t="205533" x="2303463" y="4443413"/>
          <p14:tracePt t="205536" x="2303463" y="4554538"/>
          <p14:tracePt t="205549" x="2303463" y="4679950"/>
          <p14:tracePt t="205552" x="2316163" y="4792663"/>
          <p14:tracePt t="205566" x="2352675" y="4930775"/>
          <p14:tracePt t="205568" x="2365375" y="5056188"/>
          <p14:tracePt t="205584" x="2403475" y="5294313"/>
          <p14:tracePt t="205600" x="2428875" y="5494338"/>
          <p14:tracePt t="205616" x="2441575" y="5630863"/>
          <p14:tracePt t="205633" x="2452688" y="5707063"/>
          <p14:tracePt t="205649" x="2452688" y="5781675"/>
          <p14:tracePt t="205666" x="2452688" y="5819775"/>
          <p14:tracePt t="205683" x="2452688" y="5843588"/>
          <p14:tracePt t="205700" x="2452688" y="5856288"/>
          <p14:tracePt t="205815" x="2452688" y="5819775"/>
          <p14:tracePt t="205823" x="2441575" y="5743575"/>
          <p14:tracePt t="205833" x="2416175" y="5668963"/>
          <p14:tracePt t="205849" x="2403475" y="5530850"/>
          <p14:tracePt t="205865" x="2403475" y="5430838"/>
          <p14:tracePt t="205882" x="2403475" y="5330825"/>
          <p14:tracePt t="205898" x="2403475" y="5243513"/>
          <p14:tracePt t="205915" x="2403475" y="5194300"/>
          <p14:tracePt t="205932" x="2403475" y="5168900"/>
          <p14:tracePt t="205948" x="2403475" y="5143500"/>
          <p14:tracePt t="205965" x="2403475" y="5130800"/>
          <p14:tracePt t="205982" x="2403475" y="5118100"/>
          <p14:tracePt t="205984" x="2390775" y="5105400"/>
          <p14:tracePt t="205999" x="2390775" y="5092700"/>
          <p14:tracePt t="206016" x="2365375" y="5068888"/>
          <p14:tracePt t="206032" x="2328863" y="5043488"/>
          <p14:tracePt t="206049" x="2265363" y="5030788"/>
          <p14:tracePt t="206065" x="2203450" y="5018088"/>
          <p14:tracePt t="206082" x="2127250" y="5005388"/>
          <p14:tracePt t="206099" x="2052638" y="5005388"/>
          <p14:tracePt t="206116" x="1990725" y="5005388"/>
          <p14:tracePt t="206133" x="1914525" y="5005388"/>
          <p14:tracePt t="206135" x="1903413" y="5005388"/>
          <p14:tracePt t="206149" x="1890713" y="5005388"/>
          <p14:tracePt t="206151" x="1865313" y="5005388"/>
          <p14:tracePt t="206166" x="1839913" y="5030788"/>
          <p14:tracePt t="206168" x="1814513" y="5056188"/>
          <p14:tracePt t="206183" x="1739900" y="5181600"/>
          <p14:tracePt t="206199" x="1689100" y="5343525"/>
          <p14:tracePt t="206216" x="1652588" y="5518150"/>
          <p14:tracePt t="206233" x="1652588" y="5694363"/>
          <p14:tracePt t="206249" x="1652588" y="5843588"/>
          <p14:tracePt t="206266" x="1652588" y="5981700"/>
          <p14:tracePt t="206282" x="1677988" y="6069013"/>
          <p14:tracePt t="206300" x="1701800" y="6119813"/>
          <p14:tracePt t="206316" x="1739900" y="6145213"/>
          <p14:tracePt t="206333" x="1778000" y="6157913"/>
          <p14:tracePt t="206335" x="1790700" y="6157913"/>
          <p14:tracePt t="206350" x="1814513" y="6157913"/>
          <p14:tracePt t="206352" x="1839913" y="6169025"/>
          <p14:tracePt t="206367" x="1927225" y="6181725"/>
          <p14:tracePt t="206384" x="2078038" y="6181725"/>
          <p14:tracePt t="206400" x="2316163" y="6169025"/>
          <p14:tracePt t="206416" x="2578100" y="6081713"/>
          <p14:tracePt t="206433" x="2790825" y="5969000"/>
          <p14:tracePt t="206450" x="2903538" y="5819775"/>
          <p14:tracePt t="206467" x="2967038" y="5668963"/>
          <p14:tracePt t="206483" x="2979738" y="5543550"/>
          <p14:tracePt t="206500" x="2979738" y="5468938"/>
          <p14:tracePt t="206503" x="2967038" y="5443538"/>
          <p14:tracePt t="206517" x="2941638" y="5418138"/>
          <p14:tracePt t="206520" x="2903538" y="5394325"/>
          <p14:tracePt t="206534" x="2841625" y="5356225"/>
          <p14:tracePt t="206535" x="2778125" y="5330825"/>
          <p14:tracePt t="206550" x="2716213" y="5318125"/>
          <p14:tracePt t="206551" x="2641600" y="5305425"/>
          <p14:tracePt t="206567" x="2503488" y="5305425"/>
          <p14:tracePt t="206583" x="2365375" y="5305425"/>
          <p14:tracePt t="206600" x="2265363" y="5305425"/>
          <p14:tracePt t="206616" x="2139950" y="5305425"/>
          <p14:tracePt t="206633" x="2052638" y="5418138"/>
          <p14:tracePt t="206650" x="1952625" y="5594350"/>
          <p14:tracePt t="206666" x="1903413" y="5781675"/>
          <p14:tracePt t="206683" x="1890713" y="5956300"/>
          <p14:tracePt t="206700" x="1890713" y="6094413"/>
          <p14:tracePt t="206717" x="1890713" y="6181725"/>
          <p14:tracePt t="206718" x="1914525" y="6207125"/>
          <p14:tracePt t="206733" x="1939925" y="6232525"/>
          <p14:tracePt t="206735" x="1965325" y="6245225"/>
          <p14:tracePt t="206751" x="2027238" y="6269038"/>
          <p14:tracePt t="206767" x="2090738" y="6281738"/>
          <p14:tracePt t="206783" x="2165350" y="6281738"/>
          <p14:tracePt t="206800" x="2228850" y="6281738"/>
          <p14:tracePt t="206817" x="2278063" y="6281738"/>
          <p14:tracePt t="206834" x="2316163" y="6269038"/>
          <p14:tracePt t="206850" x="2352675" y="6232525"/>
          <p14:tracePt t="206867" x="2378075" y="6181725"/>
          <p14:tracePt t="206884" x="2403475" y="6119813"/>
          <p14:tracePt t="206900" x="2403475" y="6045200"/>
          <p14:tracePt t="206918" x="2416175" y="5981700"/>
          <p14:tracePt t="206919" x="2416175" y="5956300"/>
          <p14:tracePt t="206934" x="2416175" y="5907088"/>
          <p14:tracePt t="206951" x="2416175" y="5868988"/>
          <p14:tracePt t="206967" x="2416175" y="5843588"/>
          <p14:tracePt t="206984" x="2390775" y="5819775"/>
          <p14:tracePt t="207001" x="2352675" y="5807075"/>
          <p14:tracePt t="207018" x="2303463" y="5781675"/>
          <p14:tracePt t="207034" x="2252663" y="5756275"/>
          <p14:tracePt t="207051" x="2190750" y="5743575"/>
          <p14:tracePt t="207067" x="2090738" y="5719763"/>
          <p14:tracePt t="207085" x="2003425" y="5694363"/>
          <p14:tracePt t="207086" x="1939925" y="5681663"/>
          <p14:tracePt t="207101" x="1890713" y="5668963"/>
          <p14:tracePt t="207103" x="1839913" y="5656263"/>
          <p14:tracePt t="207118" x="1727200" y="5630863"/>
          <p14:tracePt t="207135" x="1614488" y="5619750"/>
          <p14:tracePt t="207151" x="1539875" y="5619750"/>
          <p14:tracePt t="207168" x="1465263" y="5619750"/>
          <p14:tracePt t="207185" x="1363663" y="5619750"/>
          <p14:tracePt t="207201" x="1339850" y="5619750"/>
          <p14:tracePt t="207218" x="1314450" y="5619750"/>
          <p14:tracePt t="207520" x="1301750" y="5619750"/>
          <p14:tracePt t="207544" x="1289050" y="5619750"/>
          <p14:tracePt t="207552" x="1276350" y="5643563"/>
          <p14:tracePt t="207561" x="1276350" y="5656263"/>
          <p14:tracePt t="207572" x="1263650" y="5681663"/>
          <p14:tracePt t="207588" x="1252538" y="5719763"/>
          <p14:tracePt t="207604" x="1227138" y="5781675"/>
          <p14:tracePt t="207608" x="1214438" y="5807075"/>
          <p14:tracePt t="207621" x="1201738" y="5832475"/>
          <p14:tracePt t="207625" x="1189038" y="5868988"/>
          <p14:tracePt t="207640" x="1176338" y="5919788"/>
          <p14:tracePt t="207655" x="1163638" y="5932488"/>
          <p14:tracePt t="207680" x="1163638" y="5945188"/>
          <p14:tracePt t="207728" x="1189038" y="5956300"/>
          <p14:tracePt t="207736" x="1214438" y="5969000"/>
          <p14:tracePt t="207745" x="1252538" y="5969000"/>
          <p14:tracePt t="207756" x="1314450" y="5969000"/>
          <p14:tracePt t="207771" x="1501775" y="5956300"/>
          <p14:tracePt t="207788" x="1701800" y="5932488"/>
          <p14:tracePt t="207791" x="1814513" y="5919788"/>
          <p14:tracePt t="207805" x="1914525" y="5907088"/>
          <p14:tracePt t="207808" x="1978025" y="5894388"/>
          <p14:tracePt t="207822" x="2027238" y="5881688"/>
          <p14:tracePt t="207824" x="2039938" y="5881688"/>
          <p14:tracePt t="207936" x="2027238" y="5881688"/>
          <p14:tracePt t="207944" x="2003425" y="5881688"/>
          <p14:tracePt t="207955" x="1965325" y="5881688"/>
          <p14:tracePt t="207972" x="1852613" y="5907088"/>
          <p14:tracePt t="207975" x="1827213" y="5907088"/>
          <p14:tracePt t="207989" x="1814513" y="5907088"/>
          <p14:tracePt t="207992" x="1790700" y="5919788"/>
          <p14:tracePt t="208006" x="1778000" y="5932488"/>
          <p14:tracePt t="208008" x="1765300" y="5932488"/>
          <p14:tracePt t="208040" x="1752600" y="5932488"/>
          <p14:tracePt t="208647" x="1727200" y="5932488"/>
          <p14:tracePt t="208657" x="1689100" y="5932488"/>
          <p14:tracePt t="208664" x="1652588" y="5945188"/>
          <p14:tracePt t="208673" x="1589088" y="5956300"/>
          <p14:tracePt t="208691" x="1439863" y="5969000"/>
          <p14:tracePt t="208707" x="1263650" y="5994400"/>
          <p14:tracePt t="208724" x="1114425" y="5994400"/>
          <p14:tracePt t="208727" x="1063625" y="5994400"/>
          <p14:tracePt t="208741" x="1038225" y="6007100"/>
          <p14:tracePt t="208744" x="1027113" y="6007100"/>
          <p14:tracePt t="208760" x="1014413" y="6007100"/>
          <p14:tracePt t="208832" x="1063625" y="6007100"/>
          <p14:tracePt t="208841" x="1150938" y="6007100"/>
          <p14:tracePt t="208850" x="1252538" y="5981700"/>
          <p14:tracePt t="208858" x="1376363" y="5956300"/>
          <p14:tracePt t="208874" x="1677988" y="5907088"/>
          <p14:tracePt t="208882" x="1814513" y="5856288"/>
          <p14:tracePt t="208892" x="1939925" y="5819775"/>
          <p14:tracePt t="208908" x="2116138" y="5781675"/>
          <p14:tracePt t="208923" x="2165350" y="5768975"/>
          <p14:tracePt t="208940" x="2190750" y="5768975"/>
          <p14:tracePt t="208999" x="2190750" y="5756275"/>
          <p14:tracePt t="209007" x="2190750" y="5743575"/>
          <p14:tracePt t="209031" x="2165350" y="5743575"/>
          <p14:tracePt t="209040" x="2139950" y="5743575"/>
          <p14:tracePt t="209047" x="2116138" y="5743575"/>
          <p14:tracePt t="209057" x="2090738" y="5743575"/>
          <p14:tracePt t="209073" x="2027238" y="5743575"/>
          <p14:tracePt t="209090" x="1990725" y="5743575"/>
          <p14:tracePt t="209107" x="1965325" y="5743575"/>
          <p14:tracePt t="209128" x="1952625" y="5743575"/>
          <p14:tracePt t="209231" x="1965325" y="5743575"/>
          <p14:tracePt t="209239" x="1978025" y="5743575"/>
          <p14:tracePt t="209264" x="1990725" y="5743575"/>
          <p14:tracePt t="210431" x="2014538" y="5732463"/>
          <p14:tracePt t="210439" x="2039938" y="5694363"/>
          <p14:tracePt t="210448" x="2090738" y="5656263"/>
          <p14:tracePt t="210462" x="2127250" y="5607050"/>
          <p14:tracePt t="210464" x="2152650" y="5581650"/>
          <p14:tracePt t="210479" x="2216150" y="5543550"/>
          <p14:tracePt t="210496" x="2228850" y="5530850"/>
          <p14:tracePt t="210512" x="2239963" y="5530850"/>
          <p14:tracePt t="210656" x="2228850" y="5530850"/>
          <p14:tracePt t="210664" x="2216150" y="5530850"/>
          <p14:tracePt t="210680" x="2152650" y="5530850"/>
          <p14:tracePt t="210697" x="2127250" y="5530850"/>
          <p14:tracePt t="210714" x="2090738" y="5543550"/>
          <p14:tracePt t="210729" x="2039938" y="5556250"/>
          <p14:tracePt t="210746" x="2003425" y="5581650"/>
          <p14:tracePt t="210762" x="1965325" y="5607050"/>
          <p14:tracePt t="210779" x="1927225" y="5619750"/>
          <p14:tracePt t="210796" x="1903413" y="5630863"/>
          <p14:tracePt t="210814" x="1878013" y="5643563"/>
          <p14:tracePt t="210817" x="1878013" y="5656263"/>
          <p14:tracePt t="210830" x="1865313" y="5656263"/>
          <p14:tracePt t="210847" x="1852613" y="5656263"/>
          <p14:tracePt t="210849" x="1839913" y="5668963"/>
          <p14:tracePt t="210872" x="1827213" y="5668963"/>
          <p14:tracePt t="210888" x="1814513" y="5668963"/>
          <p14:tracePt t="210904" x="1801813" y="5668963"/>
          <p14:tracePt t="210913" x="1790700" y="5668963"/>
          <p14:tracePt t="210929" x="1778000" y="5681663"/>
          <p14:tracePt t="211478" x="1790700" y="5681663"/>
          <p14:tracePt t="211486" x="1801813" y="5681663"/>
          <p14:tracePt t="211496" x="1814513" y="5668963"/>
          <p14:tracePt t="211513" x="1839913" y="5668963"/>
          <p14:tracePt t="213288" x="1852613" y="5668963"/>
          <p14:tracePt t="213296" x="1878013" y="5668963"/>
          <p14:tracePt t="213303" x="1914525" y="5668963"/>
          <p14:tracePt t="213320" x="1990725" y="5668963"/>
          <p14:tracePt t="213336" x="2090738" y="5668963"/>
          <p14:tracePt t="213353" x="2178050" y="5668963"/>
          <p14:tracePt t="213370" x="2252663" y="5668963"/>
          <p14:tracePt t="213386" x="2352675" y="5668963"/>
          <p14:tracePt t="213403" x="2541588" y="5656263"/>
          <p14:tracePt t="213420" x="2790825" y="5630863"/>
          <p14:tracePt t="213424" x="2928938" y="5594350"/>
          <p14:tracePt t="213438" x="3067050" y="5568950"/>
          <p14:tracePt t="213440" x="3179763" y="5556250"/>
          <p14:tracePt t="213453" x="3279775" y="5543550"/>
          <p14:tracePt t="213455" x="3392488" y="5518150"/>
          <p14:tracePt t="213470" x="3492500" y="5494338"/>
          <p14:tracePt t="213472" x="3579813" y="5468938"/>
          <p14:tracePt t="213487" x="3692525" y="5430838"/>
          <p14:tracePt t="213504" x="3779838" y="5418138"/>
          <p14:tracePt t="213520" x="3843338" y="5407025"/>
          <p14:tracePt t="213536" x="3879850" y="5394325"/>
          <p14:tracePt t="213554" x="3930650" y="5368925"/>
          <p14:tracePt t="213569" x="4005263" y="5330825"/>
          <p14:tracePt t="213586" x="4092575" y="5281613"/>
          <p14:tracePt t="213604" x="4156075" y="5230813"/>
          <p14:tracePt t="213621" x="4281488" y="5143500"/>
          <p14:tracePt t="213624" x="4356100" y="5092700"/>
          <p14:tracePt t="213637" x="4418013" y="5043488"/>
          <p14:tracePt t="213640" x="4468813" y="4992688"/>
          <p14:tracePt t="213654" x="4530725" y="4956175"/>
          <p14:tracePt t="213656" x="4594225" y="4905375"/>
          <p14:tracePt t="213671" x="4732338" y="4805363"/>
          <p14:tracePt t="213687" x="4819650" y="4743450"/>
          <p14:tracePt t="213704" x="4881563" y="4692650"/>
          <p14:tracePt t="213721" x="4919663" y="4656138"/>
          <p14:tracePt t="213737" x="4932363" y="4643438"/>
          <p14:tracePt t="213754" x="4945063" y="4630738"/>
          <p14:tracePt t="213856" x="4945063" y="4618038"/>
          <p14:tracePt t="213864" x="4945063" y="4605338"/>
          <p14:tracePt t="213880" x="4945063" y="4592638"/>
          <p14:tracePt t="213888" x="4945063" y="4579938"/>
          <p14:tracePt t="213905" x="4956175" y="4543425"/>
          <p14:tracePt t="213922" x="4956175" y="4518025"/>
          <p14:tracePt t="213937" x="4956175" y="4467225"/>
          <p14:tracePt t="213954" x="4981575" y="4392613"/>
          <p14:tracePt t="213971" x="4994275" y="4318000"/>
          <p14:tracePt t="213987" x="5019675" y="4241800"/>
          <p14:tracePt t="214005" x="5045075" y="4154488"/>
          <p14:tracePt t="214007" x="5045075" y="4117975"/>
          <p14:tracePt t="214021" x="5057775" y="4079875"/>
          <p14:tracePt t="214024" x="5068888" y="4054475"/>
          <p14:tracePt t="214038" x="5081588" y="4029075"/>
          <p14:tracePt t="214040" x="5081588" y="3992563"/>
          <p14:tracePt t="214055" x="5094288" y="3905250"/>
          <p14:tracePt t="214072" x="5119688" y="3803650"/>
          <p14:tracePt t="214088" x="5119688" y="3703638"/>
          <p14:tracePt t="214105" x="5119688" y="3629025"/>
          <p14:tracePt t="214121" x="5119688" y="3554413"/>
          <p14:tracePt t="214138" x="5094288" y="3490913"/>
          <p14:tracePt t="214155" x="5081588" y="3429000"/>
          <p14:tracePt t="214172" x="5068888" y="3378200"/>
          <p14:tracePt t="214188" x="5032375" y="3341688"/>
          <p14:tracePt t="214191" x="5006975" y="3328988"/>
          <p14:tracePt t="214205" x="4994275" y="3303588"/>
          <p14:tracePt t="214208" x="4968875" y="3290888"/>
          <p14:tracePt t="214222" x="4956175" y="3290888"/>
          <p14:tracePt t="214224" x="4956175" y="3278188"/>
          <p14:tracePt t="214239" x="4945063" y="3278188"/>
          <p14:tracePt t="214241" x="4932363" y="3278188"/>
          <p14:tracePt t="214255" x="4919663" y="3267075"/>
          <p14:tracePt t="214272" x="4881563" y="3254375"/>
          <p14:tracePt t="214288" x="4856163" y="3254375"/>
          <p14:tracePt t="214305" x="4843463" y="3241675"/>
          <p14:tracePt t="214322" x="4832350" y="3241675"/>
          <p14:tracePt t="214339" x="4819650" y="3241675"/>
          <p14:tracePt t="214360" x="4806950" y="3228975"/>
          <p14:tracePt t="214372" x="4806950" y="3216275"/>
          <p14:tracePt t="214389" x="4794250" y="3216275"/>
          <p14:tracePt t="214392" x="4781550" y="3216275"/>
          <p14:tracePt t="214416" x="4768850" y="3216275"/>
          <p14:tracePt t="214432" x="4756150" y="3216275"/>
          <p14:tracePt t="214440" x="4732338" y="3216275"/>
          <p14:tracePt t="214456" x="4706938" y="3216275"/>
          <p14:tracePt t="214472" x="4668838" y="3216275"/>
          <p14:tracePt t="214490" x="4656138" y="3203575"/>
          <p14:tracePt t="214505" x="4643438" y="3203575"/>
          <p14:tracePt t="214522" x="4606925" y="3165475"/>
          <p14:tracePt t="214539" x="4543425" y="3090863"/>
          <p14:tracePt t="214556" x="4468813" y="2965450"/>
          <p14:tracePt t="214574" x="4381500" y="2816225"/>
          <p14:tracePt t="214577" x="4330700" y="2740025"/>
          <p14:tracePt t="214590" x="4294188" y="2665413"/>
          <p14:tracePt t="214592" x="4268788" y="2603500"/>
          <p14:tracePt t="214607" x="4230688" y="2565400"/>
          <p14:tracePt t="214609" x="4217988" y="2527300"/>
          <p14:tracePt t="214624" x="4156075" y="2465388"/>
          <p14:tracePt t="214640" x="4092575" y="2365375"/>
          <p14:tracePt t="214656" x="4017963" y="2227263"/>
          <p14:tracePt t="214673" x="3917950" y="2039938"/>
          <p14:tracePt t="214689" x="3843338" y="1801813"/>
          <p14:tracePt t="214706" x="3756025" y="1563688"/>
          <p14:tracePt t="214724" x="3692525" y="1350963"/>
          <p14:tracePt t="214740" x="3617913" y="1163638"/>
          <p14:tracePt t="214757" x="3592513" y="1014413"/>
          <p14:tracePt t="214774" x="3567113" y="925513"/>
          <p14:tracePt t="214777" x="3567113" y="901700"/>
          <p14:tracePt t="214790" x="3567113" y="876300"/>
          <p14:tracePt t="214793" x="3567113" y="863600"/>
          <p14:tracePt t="214807" x="3567113" y="850900"/>
          <p14:tracePt t="214824" x="3567113" y="825500"/>
          <p14:tracePt t="214840" x="3605213" y="801688"/>
          <p14:tracePt t="214857" x="3705225" y="763588"/>
          <p14:tracePt t="214874" x="3879850" y="738188"/>
          <p14:tracePt t="214889" x="4156075" y="712788"/>
          <p14:tracePt t="214907" x="4518025" y="688975"/>
          <p14:tracePt t="214924" x="5068888" y="688975"/>
          <p14:tracePt t="214941" x="5683250" y="688975"/>
          <p14:tracePt t="214945" x="5957888" y="688975"/>
          <p14:tracePt t="214958" x="6196013" y="688975"/>
          <p14:tracePt t="214961" x="6408738" y="688975"/>
          <p14:tracePt t="214975" x="6608763" y="688975"/>
          <p14:tracePt t="214978" x="6821488" y="688975"/>
          <p14:tracePt t="214992" x="7235825" y="688975"/>
          <p14:tracePt t="215008" x="7623175" y="700088"/>
          <p14:tracePt t="215025" x="7935913" y="738188"/>
          <p14:tracePt t="215042" x="8174038" y="788988"/>
          <p14:tracePt t="215061" x="8248650" y="812800"/>
          <p14:tracePt t="215065" x="8335963" y="850900"/>
          <p14:tracePt t="215077" x="8361363" y="850900"/>
          <p14:tracePt t="215091" x="8412163" y="889000"/>
          <p14:tracePt t="215108" x="8461375" y="938213"/>
          <p14:tracePt t="215125" x="8537575" y="1001713"/>
          <p14:tracePt t="215128" x="8574088" y="1038225"/>
          <p14:tracePt t="215142" x="8624888" y="1063625"/>
          <p14:tracePt t="215145" x="8661400" y="1114425"/>
          <p14:tracePt t="215159" x="8712200" y="1163638"/>
          <p14:tracePt t="215176" x="8737600" y="1201738"/>
          <p14:tracePt t="215179" x="8774113" y="1214438"/>
          <p14:tracePt t="215194" x="8824913" y="1250950"/>
          <p14:tracePt t="215209" x="8899525" y="1314450"/>
          <p14:tracePt t="215226" x="8963025" y="1389063"/>
          <p14:tracePt t="215242" x="9088438" y="1501775"/>
          <p14:tracePt t="215259" x="9250363" y="1652588"/>
          <p14:tracePt t="215275" x="9424988" y="1876425"/>
          <p14:tracePt t="215291" x="9626600" y="2127250"/>
          <p14:tracePt t="215308" x="9826625" y="2403475"/>
          <p14:tracePt t="215325" x="10026650" y="2752725"/>
          <p14:tracePt t="215328" x="10088563" y="2916238"/>
          <p14:tracePt t="215342" x="10152063" y="3054350"/>
          <p14:tracePt t="215344" x="10201275" y="3190875"/>
          <p14:tracePt t="215358" x="10239375" y="3290888"/>
          <p14:tracePt t="215360" x="10264775" y="3378200"/>
          <p14:tracePt t="215376" x="10313988" y="3554413"/>
          <p14:tracePt t="215392" x="10339388" y="3729038"/>
          <p14:tracePt t="215408" x="10364788" y="3905250"/>
          <p14:tracePt t="215425" x="10390188" y="4054475"/>
          <p14:tracePt t="215441" x="10401300" y="4154488"/>
          <p14:tracePt t="215458" x="10401300" y="4230688"/>
          <p14:tracePt t="215476" x="10401300" y="4318000"/>
          <p14:tracePt t="215480" x="10401300" y="4354513"/>
          <p14:tracePt t="215492" x="10390188" y="4392613"/>
          <p14:tracePt t="215510" x="10339388" y="4505325"/>
          <p14:tracePt t="215513" x="10301288" y="4567238"/>
          <p14:tracePt t="215526" x="10252075" y="4643438"/>
          <p14:tracePt t="215528" x="10213975" y="4718050"/>
          <p14:tracePt t="215542" x="10177463" y="4768850"/>
          <p14:tracePt t="215544" x="10113963" y="4843463"/>
          <p14:tracePt t="215559" x="9988550" y="5018088"/>
          <p14:tracePt t="215576" x="9801225" y="5156200"/>
          <p14:tracePt t="215592" x="9601200" y="5318125"/>
          <p14:tracePt t="215609" x="9363075" y="5518150"/>
          <p14:tracePt t="215626" x="9099550" y="5707063"/>
          <p14:tracePt t="215641" x="8886825" y="5894388"/>
          <p14:tracePt t="215658" x="8637588" y="6032500"/>
          <p14:tracePt t="215675" x="8435975" y="6132513"/>
          <p14:tracePt t="215692" x="8286750" y="6207125"/>
          <p14:tracePt t="215695" x="8223250" y="6245225"/>
          <p14:tracePt t="215709" x="8148638" y="6269038"/>
          <p14:tracePt t="215713" x="8074025" y="6294438"/>
          <p14:tracePt t="215726" x="7999413" y="6319838"/>
          <p14:tracePt t="215728" x="7948613" y="6319838"/>
          <p14:tracePt t="215743" x="7835900" y="6332538"/>
          <p14:tracePt t="215760" x="7761288" y="6345238"/>
          <p14:tracePt t="215776" x="7685088" y="6345238"/>
          <p14:tracePt t="215793" x="7610475" y="6345238"/>
          <p14:tracePt t="215809" x="7535863" y="6345238"/>
          <p14:tracePt t="215826" x="7485063" y="6345238"/>
          <p14:tracePt t="215843" x="7435850" y="6332538"/>
          <p14:tracePt t="215859" x="7385050" y="6307138"/>
          <p14:tracePt t="215876" x="7348538" y="6281738"/>
          <p14:tracePt t="215881" x="7335838" y="6281738"/>
          <p14:tracePt t="215893" x="7310438" y="6245225"/>
          <p14:tracePt t="215897" x="7272338" y="6219825"/>
          <p14:tracePt t="215909" x="7272338" y="6194425"/>
          <p14:tracePt t="215912" x="7259638" y="6157913"/>
          <p14:tracePt t="215928" x="7223125" y="6069013"/>
          <p14:tracePt t="215944" x="7210425" y="6019800"/>
          <p14:tracePt t="215960" x="7197725" y="5956300"/>
          <p14:tracePt t="215977" x="7185025" y="5919788"/>
          <p14:tracePt t="215994" x="7185025" y="5894388"/>
          <p14:tracePt t="216009" x="7185025" y="5881688"/>
          <p14:tracePt t="216026" x="7185025" y="5868988"/>
          <p14:tracePt t="216043" x="7185025" y="5856288"/>
          <p14:tracePt t="216060" x="7185025" y="5843588"/>
          <p14:tracePt t="216077" x="7185025" y="5832475"/>
          <p14:tracePt t="216080" x="7172325" y="5819775"/>
          <p14:tracePt t="216093" x="7159625" y="5819775"/>
          <p14:tracePt t="216097" x="7146925" y="5807075"/>
          <p14:tracePt t="216110" x="7123113" y="5807075"/>
          <p14:tracePt t="216112" x="7110413" y="5794375"/>
          <p14:tracePt t="216127" x="7059613" y="5768975"/>
          <p14:tracePt t="216144" x="6946900" y="5668963"/>
          <p14:tracePt t="216160" x="6784975" y="5507038"/>
          <p14:tracePt t="216177" x="6608763" y="5330825"/>
          <p14:tracePt t="216194" x="6483350" y="5143500"/>
          <p14:tracePt t="216210" x="6383338" y="4992688"/>
          <p14:tracePt t="216226" x="6270625" y="4818063"/>
          <p14:tracePt t="216244" x="6170613" y="4656138"/>
          <p14:tracePt t="216248" x="6121400" y="4579938"/>
          <p14:tracePt t="216261" x="6070600" y="4530725"/>
          <p14:tracePt t="216264" x="6021388" y="4454525"/>
          <p14:tracePt t="216277" x="5970588" y="4341813"/>
          <p14:tracePt t="216280" x="5908675" y="4241800"/>
          <p14:tracePt t="216295" x="5845175" y="4141788"/>
          <p14:tracePt t="216297" x="5795963" y="4054475"/>
          <p14:tracePt t="216311" x="5745163" y="3967163"/>
          <p14:tracePt t="216313" x="5695950" y="3892550"/>
          <p14:tracePt t="216329" x="5619750" y="3792538"/>
          <p14:tracePt t="216344" x="5557838" y="3716338"/>
          <p14:tracePt t="216361" x="5519738" y="3654425"/>
          <p14:tracePt t="216377" x="5483225" y="3603625"/>
          <p14:tracePt t="216394" x="5407025" y="3541713"/>
          <p14:tracePt t="216411" x="5357813" y="3503613"/>
          <p14:tracePt t="216427" x="5294313" y="3467100"/>
          <p14:tracePt t="216445" x="5194300" y="3416300"/>
          <p14:tracePt t="216448" x="5119688" y="3390900"/>
          <p14:tracePt t="216461" x="5045075" y="3367088"/>
          <p14:tracePt t="216464" x="4968875" y="3328988"/>
          <p14:tracePt t="216478" x="4906963" y="3303588"/>
          <p14:tracePt t="216480" x="4819650" y="3267075"/>
          <p14:tracePt t="216495" x="4606925" y="3165475"/>
          <p14:tracePt t="216511" x="4443413" y="3090863"/>
          <p14:tracePt t="216528" x="4343400" y="3041650"/>
          <p14:tracePt t="216545" x="4281488" y="3016250"/>
          <p14:tracePt t="216562" x="4243388" y="3003550"/>
          <p14:tracePt t="216578" x="4205288" y="2978150"/>
          <p14:tracePt t="216595" x="4181475" y="2978150"/>
          <p14:tracePt t="216616" x="4168775" y="2978150"/>
          <p14:tracePt t="217129" x="4181475" y="2978150"/>
          <p14:tracePt t="217135" x="4243388" y="2941638"/>
          <p14:tracePt t="217145" x="4294188" y="2903538"/>
          <p14:tracePt t="217162" x="4394200" y="2865438"/>
          <p14:tracePt t="217179" x="4494213" y="2828925"/>
          <p14:tracePt t="217196" x="4556125" y="2790825"/>
          <p14:tracePt t="217199" x="4568825" y="2790825"/>
          <p14:tracePt t="217213" x="4568825" y="2778125"/>
          <p14:tracePt t="217217" x="4581525" y="2778125"/>
          <p14:tracePt t="217230" x="4581525" y="2765425"/>
          <p14:tracePt t="217328" x="4581525" y="2752725"/>
          <p14:tracePt t="217576" x="4581525" y="2740025"/>
          <p14:tracePt t="217584" x="4568825" y="2728913"/>
          <p14:tracePt t="217597" x="4568825" y="2716213"/>
          <p14:tracePt t="217600" x="4556125" y="2690813"/>
          <p14:tracePt t="217614" x="4543425" y="2665413"/>
          <p14:tracePt t="217616" x="4543425" y="2652713"/>
          <p14:tracePt t="217631" x="4530725" y="2627313"/>
          <p14:tracePt t="217648" x="4518025" y="2590800"/>
          <p14:tracePt t="217664" x="4518025" y="2565400"/>
          <p14:tracePt t="217681" x="4518025" y="2540000"/>
          <p14:tracePt t="217699" x="4518025" y="2527300"/>
          <p14:tracePt t="217714" x="4494213" y="2516188"/>
          <p14:tracePt t="217731" x="4494213" y="2490788"/>
          <p14:tracePt t="217747" x="4494213" y="2478088"/>
          <p14:tracePt t="217765" x="4494213" y="2465388"/>
          <p14:tracePt t="217784" x="4494213" y="2452688"/>
          <p14:tracePt t="218944" x="4518025" y="2452688"/>
          <p14:tracePt t="218951" x="4568825" y="2452688"/>
          <p14:tracePt t="218968" x="4732338" y="2452688"/>
          <p14:tracePt t="218984" x="4832350" y="2427288"/>
          <p14:tracePt t="219001" x="4868863" y="2427288"/>
          <p14:tracePt t="219018" x="4881563" y="2427288"/>
          <p14:tracePt t="219512" x="4856163" y="2427288"/>
          <p14:tracePt t="219520" x="4819650" y="2427288"/>
          <p14:tracePt t="219527" x="4781550" y="2427288"/>
          <p14:tracePt t="219536" x="4756150" y="2427288"/>
          <p14:tracePt t="219552" x="4706938" y="2427288"/>
          <p14:tracePt t="219570" x="4668838" y="2427288"/>
          <p14:tracePt t="219586" x="4643438" y="2427288"/>
          <p14:tracePt t="219602" x="4630738" y="2427288"/>
          <p14:tracePt t="219620" x="4619625" y="2427288"/>
          <p14:tracePt t="219636" x="4606925" y="2427288"/>
          <p14:tracePt t="219653" x="4594225" y="2427288"/>
          <p14:tracePt t="219680" x="4581525" y="2427288"/>
          <p14:tracePt t="219760" x="4568825" y="2427288"/>
          <p14:tracePt t="219769" x="4556125" y="2427288"/>
          <p14:tracePt t="219778" x="4543425" y="2427288"/>
          <p14:tracePt t="219786" x="4530725" y="2414588"/>
          <p14:tracePt t="219803" x="4506913" y="2403475"/>
          <p14:tracePt t="219820" x="4494213" y="2390775"/>
          <p14:tracePt t="219836" x="4481513" y="2390775"/>
          <p14:tracePt t="219854" x="4468813" y="2390775"/>
          <p14:tracePt t="219871" x="4456113" y="2378075"/>
          <p14:tracePt t="219920" x="4443413" y="2378075"/>
          <p14:tracePt t="220160" x="4443413" y="2365375"/>
          <p14:tracePt t="220168" x="4443413" y="2352675"/>
          <p14:tracePt t="220177" x="4468813" y="2352675"/>
          <p14:tracePt t="220188" x="4506913" y="2352675"/>
          <p14:tracePt t="220206" x="4568825" y="2339975"/>
          <p14:tracePt t="220208" x="4606925" y="2327275"/>
          <p14:tracePt t="220222" x="4630738" y="2314575"/>
          <p14:tracePt t="220239" x="4706938" y="2314575"/>
          <p14:tracePt t="220241" x="4743450" y="2314575"/>
          <p14:tracePt t="220256" x="4819650" y="2314575"/>
          <p14:tracePt t="220272" x="4894263" y="2303463"/>
          <p14:tracePt t="220289" x="4968875" y="2303463"/>
          <p14:tracePt t="220304" x="5094288" y="2303463"/>
          <p14:tracePt t="220321" x="5281613" y="2278063"/>
          <p14:tracePt t="220337" x="5595938" y="2278063"/>
          <p14:tracePt t="220354" x="6034088" y="2278063"/>
          <p14:tracePt t="220371" x="6483350" y="2278063"/>
          <p14:tracePt t="220388" x="6859588" y="2278063"/>
          <p14:tracePt t="220392" x="6972300" y="2278063"/>
          <p14:tracePt t="220405" x="7059613" y="2278063"/>
          <p14:tracePt t="220408" x="7110413" y="2278063"/>
          <p14:tracePt t="220422" x="7146925" y="2278063"/>
          <p14:tracePt t="220424" x="7172325" y="2278063"/>
          <p14:tracePt t="220439" x="7185025" y="2278063"/>
          <p14:tracePt t="220455" x="7197725" y="2278063"/>
          <p14:tracePt t="220536" x="7210425" y="2278063"/>
          <p14:tracePt t="220544" x="7235825" y="2278063"/>
          <p14:tracePt t="220555" x="7246938" y="2278063"/>
          <p14:tracePt t="220571" x="7285038" y="2265363"/>
          <p14:tracePt t="220588" x="7323138" y="2252663"/>
          <p14:tracePt t="220591" x="7335838" y="2239963"/>
          <p14:tracePt t="220744" x="7285038" y="2227263"/>
          <p14:tracePt t="220752" x="7235825" y="2214563"/>
          <p14:tracePt t="220760" x="7172325" y="2201863"/>
          <p14:tracePt t="220773" x="7123113" y="2201863"/>
          <p14:tracePt t="220776" x="7085013" y="2201863"/>
          <p14:tracePt t="220789" x="7034213" y="2201863"/>
          <p14:tracePt t="220792" x="6985000" y="2201863"/>
          <p14:tracePt t="220806" x="6946900" y="2201863"/>
          <p14:tracePt t="220808" x="6910388" y="2201863"/>
          <p14:tracePt t="220824" x="6808788" y="2201863"/>
          <p14:tracePt t="220840" x="6734175" y="2201863"/>
          <p14:tracePt t="220856" x="6696075" y="2201863"/>
          <p14:tracePt t="220872" x="6684963" y="2201863"/>
          <p14:tracePt t="220889" x="6672263" y="2201863"/>
          <p14:tracePt t="220976" x="6684963" y="2201863"/>
          <p14:tracePt t="220984" x="6708775" y="2201863"/>
          <p14:tracePt t="220992" x="6746875" y="2190750"/>
          <p14:tracePt t="221007" x="6784975" y="2190750"/>
          <p14:tracePt t="221010" x="6821488" y="2178050"/>
          <p14:tracePt t="221024" x="6859588" y="2165350"/>
          <p14:tracePt t="221040" x="6884988" y="2165350"/>
          <p14:tracePt t="221057" x="6897688" y="2165350"/>
          <p14:tracePt t="221200" x="6872288" y="2152650"/>
          <p14:tracePt t="221207" x="6846888" y="2152650"/>
          <p14:tracePt t="221224" x="6772275" y="2152650"/>
          <p14:tracePt t="221240" x="6696075" y="2152650"/>
          <p14:tracePt t="221258" x="6621463" y="2152650"/>
          <p14:tracePt t="221273" x="6572250" y="2152650"/>
          <p14:tracePt t="223392" x="6559550" y="2152650"/>
          <p14:tracePt t="223400" x="6546850" y="2152650"/>
          <p14:tracePt t="223413" x="6521450" y="2152650"/>
          <p14:tracePt t="223416" x="6496050" y="2152650"/>
          <p14:tracePt t="223429" x="6483350" y="2152650"/>
          <p14:tracePt t="223432" x="6459538" y="2152650"/>
          <p14:tracePt t="223446" x="6446838" y="2152650"/>
          <p14:tracePt t="223448" x="6434138" y="2152650"/>
          <p14:tracePt t="223464" x="6396038" y="2152650"/>
          <p14:tracePt t="223480" x="6383338" y="2152650"/>
          <p14:tracePt t="223496" x="6359525" y="2152650"/>
          <p14:tracePt t="223513" x="6334125" y="2152650"/>
          <p14:tracePt t="223530" x="6308725" y="2152650"/>
          <p14:tracePt t="223545" x="6270625" y="2152650"/>
          <p14:tracePt t="223563" x="6208713" y="2152650"/>
          <p14:tracePt t="223580" x="6121400" y="2152650"/>
          <p14:tracePt t="223597" x="5970588" y="2152650"/>
          <p14:tracePt t="223600" x="5857875" y="2165350"/>
          <p14:tracePt t="223614" x="5719763" y="2165350"/>
          <p14:tracePt t="223617" x="5570538" y="2178050"/>
          <p14:tracePt t="223630" x="5407025" y="2190750"/>
          <p14:tracePt t="223632" x="5232400" y="2190750"/>
          <p14:tracePt t="223647" x="4868863" y="2190750"/>
          <p14:tracePt t="223664" x="4543425" y="2201863"/>
          <p14:tracePt t="223680" x="4217988" y="2214563"/>
          <p14:tracePt t="223697" x="3956050" y="2265363"/>
          <p14:tracePt t="223714" x="3667125" y="2365375"/>
          <p14:tracePt t="223729" x="3405188" y="2490788"/>
          <p14:tracePt t="223746" x="3128963" y="2616200"/>
          <p14:tracePt t="223763" x="2879725" y="2765425"/>
          <p14:tracePt t="223780" x="2641600" y="2978150"/>
          <p14:tracePt t="223784" x="2516188" y="3090863"/>
          <p14:tracePt t="223797" x="2365375" y="3203575"/>
          <p14:tracePt t="223800" x="2239963" y="3316288"/>
          <p14:tracePt t="223814" x="2116138" y="3416300"/>
          <p14:tracePt t="223817" x="2014538" y="3503613"/>
          <p14:tracePt t="223831" x="1827213" y="3654425"/>
          <p14:tracePt t="223848" x="1714500" y="3741738"/>
          <p14:tracePt t="223864" x="1665288" y="3792538"/>
          <p14:tracePt t="223880" x="1627188" y="3803650"/>
          <p14:tracePt t="223897" x="1627188" y="3816350"/>
          <p14:tracePt t="224128" x="1627188" y="3829050"/>
          <p14:tracePt t="224136" x="1627188" y="3841750"/>
          <p14:tracePt t="224148" x="1627188" y="3854450"/>
          <p14:tracePt t="224151" x="1614488" y="3879850"/>
          <p14:tracePt t="224164" x="1601788" y="3916363"/>
          <p14:tracePt t="224167" x="1601788" y="3941763"/>
          <p14:tracePt t="224182" x="1601788" y="3979863"/>
          <p14:tracePt t="224184" x="1589088" y="4005263"/>
          <p14:tracePt t="224198" x="1589088" y="4029075"/>
          <p14:tracePt t="224200" x="1589088" y="4054475"/>
          <p14:tracePt t="224215" x="1589088" y="4117975"/>
          <p14:tracePt t="224232" x="1589088" y="4179888"/>
          <p14:tracePt t="224248" x="1589088" y="4241800"/>
          <p14:tracePt t="224265" x="1589088" y="4267200"/>
          <p14:tracePt t="224282" x="1589088" y="4305300"/>
          <p14:tracePt t="224298" x="1589088" y="4318000"/>
          <p14:tracePt t="224314" x="1589088" y="4330700"/>
          <p14:tracePt t="224331" x="1589088" y="4341813"/>
          <p14:tracePt t="224348" x="1589088" y="4354513"/>
          <p14:tracePt t="224365" x="1589088" y="4367213"/>
          <p14:tracePt t="224384" x="1589088" y="4379913"/>
          <p14:tracePt t="224399" x="1589088" y="4392613"/>
          <p14:tracePt t="224416" x="1589088" y="4418013"/>
          <p14:tracePt t="224432" x="1589088" y="4454525"/>
          <p14:tracePt t="224448" x="1589088" y="4492625"/>
          <p14:tracePt t="224466" x="1589088" y="4518025"/>
          <p14:tracePt t="224482" x="1614488" y="4579938"/>
          <p14:tracePt t="224498" x="1614488" y="4630738"/>
          <p14:tracePt t="224515" x="1627188" y="4667250"/>
          <p14:tracePt t="224536" x="1627188" y="4679950"/>
          <p14:tracePt t="224568" x="1627188" y="4692650"/>
          <p14:tracePt t="224848" x="1639888" y="4692650"/>
          <p14:tracePt t="224856" x="1652588" y="4667250"/>
          <p14:tracePt t="224866" x="1689100" y="4567238"/>
          <p14:tracePt t="224883" x="1852613" y="4141788"/>
          <p14:tracePt t="224899" x="2116138" y="3467100"/>
          <p14:tracePt t="224917" x="2428875" y="2640013"/>
          <p14:tracePt t="224920" x="2554288" y="2227263"/>
          <p14:tracePt t="224934" x="2678113" y="1852613"/>
          <p14:tracePt t="224936" x="2803525" y="1501775"/>
          <p14:tracePt t="224950" x="2890838" y="1250950"/>
          <p14:tracePt t="224952" x="2954338" y="1076325"/>
          <p14:tracePt t="224968" x="3003550" y="825500"/>
          <p14:tracePt t="224985" x="3028950" y="725488"/>
          <p14:tracePt t="225001" x="3028950" y="712788"/>
          <p14:tracePt t="225087" x="3028950" y="738188"/>
          <p14:tracePt t="225096" x="3028950" y="788988"/>
          <p14:tracePt t="225104" x="3028950" y="850900"/>
          <p14:tracePt t="225118" x="3003550" y="925513"/>
          <p14:tracePt t="225121" x="2992438" y="1014413"/>
          <p14:tracePt t="225136" x="2979738" y="1125538"/>
          <p14:tracePt t="225138" x="2954338" y="1250950"/>
          <p14:tracePt t="225151" x="2890838" y="1489075"/>
          <p14:tracePt t="225169" x="2828925" y="1776413"/>
          <p14:tracePt t="225185" x="2741613" y="2127250"/>
          <p14:tracePt t="225202" x="2641600" y="2503488"/>
          <p14:tracePt t="225219" x="2554288" y="2840038"/>
          <p14:tracePt t="225235" x="2478088" y="3154363"/>
          <p14:tracePt t="225251" x="2416175" y="3429000"/>
          <p14:tracePt t="225268" x="2390775" y="3654425"/>
          <p14:tracePt t="225272" x="2365375" y="3741738"/>
          <p14:tracePt t="225285" x="2352675" y="3803650"/>
          <p14:tracePt t="225288" x="2339975" y="3867150"/>
          <p14:tracePt t="225301" x="2328863" y="3892550"/>
          <p14:tracePt t="225305" x="2316163" y="3916363"/>
          <p14:tracePt t="225317" x="2316163" y="3954463"/>
          <p14:tracePt t="225320" x="2303463" y="3979863"/>
          <p14:tracePt t="225335" x="2290763" y="4017963"/>
          <p14:tracePt t="225351" x="2278063" y="4041775"/>
          <p14:tracePt t="225368" x="2265363" y="4041775"/>
          <p14:tracePt t="225384" x="2265363" y="4054475"/>
          <p14:tracePt t="225464" x="2265363" y="4067175"/>
          <p14:tracePt t="225480" x="2252663" y="4067175"/>
          <p14:tracePt t="225505" x="2239963" y="4079875"/>
          <p14:tracePt t="225520" x="2228850" y="4079875"/>
          <p14:tracePt t="225527" x="2216150" y="4079875"/>
          <p14:tracePt t="225544" x="2203450" y="4092575"/>
          <p14:tracePt t="225551" x="2178050" y="4105275"/>
          <p14:tracePt t="225568" x="2139950" y="4129088"/>
          <p14:tracePt t="225586" x="2039938" y="4179888"/>
          <p14:tracePt t="225601" x="1914525" y="4254500"/>
          <p14:tracePt t="225618" x="1814513" y="4305300"/>
          <p14:tracePt t="225635" x="1714500" y="4379913"/>
          <p14:tracePt t="225653" x="1627188" y="4443413"/>
          <p14:tracePt t="225656" x="1601788" y="4479925"/>
          <p14:tracePt t="225668" x="1552575" y="4530725"/>
          <p14:tracePt t="225671" x="1527175" y="4554538"/>
          <p14:tracePt t="225685" x="1501775" y="4592638"/>
          <p14:tracePt t="225688" x="1489075" y="4605338"/>
          <p14:tracePt t="225702" x="1476375" y="4630738"/>
          <p14:tracePt t="225705" x="1476375" y="4643438"/>
          <p14:tracePt t="225719" x="1476375" y="4667250"/>
          <p14:tracePt t="225888" x="1489075" y="4643438"/>
          <p14:tracePt t="225896" x="1514475" y="4605338"/>
          <p14:tracePt t="225904" x="1552575" y="4554538"/>
          <p14:tracePt t="225919" x="1627188" y="4443413"/>
          <p14:tracePt t="225936" x="1701800" y="4305300"/>
          <p14:tracePt t="225953" x="1752600" y="4167188"/>
          <p14:tracePt t="225969" x="1801813" y="4029075"/>
          <p14:tracePt t="225985" x="1827213" y="3905250"/>
          <p14:tracePt t="226002" x="1852613" y="3767138"/>
          <p14:tracePt t="226019" x="1852613" y="3603625"/>
          <p14:tracePt t="226036" x="1852613" y="3467100"/>
          <p14:tracePt t="226040" x="1852613" y="3378200"/>
          <p14:tracePt t="226052" x="1852613" y="3290888"/>
          <p14:tracePt t="226055" x="1852613" y="3216275"/>
          <p14:tracePt t="226070" x="1852613" y="3128963"/>
          <p14:tracePt t="226072" x="1839913" y="3054350"/>
          <p14:tracePt t="226086" x="1839913" y="3003550"/>
          <p14:tracePt t="226088" x="1827213" y="2952750"/>
          <p14:tracePt t="226103" x="1827213" y="2852738"/>
          <p14:tracePt t="226120" x="1827213" y="2816225"/>
          <p14:tracePt t="226137" x="1827213" y="2790825"/>
          <p14:tracePt t="226296" x="1827213" y="2816225"/>
          <p14:tracePt t="226303" x="1827213" y="2890838"/>
          <p14:tracePt t="226311" x="1827213" y="2990850"/>
          <p14:tracePt t="226320" x="1827213" y="3078163"/>
          <p14:tracePt t="226338" x="1827213" y="3254375"/>
          <p14:tracePt t="226354" x="1827213" y="3354388"/>
          <p14:tracePt t="226369" x="1839913" y="3441700"/>
          <p14:tracePt t="226386" x="1852613" y="3479800"/>
          <p14:tracePt t="226403" x="1852613" y="3490913"/>
          <p14:tracePt t="227008" x="1914525" y="3490913"/>
          <p14:tracePt t="227015" x="2078038" y="3490913"/>
          <p14:tracePt t="227025" x="2390775" y="3441700"/>
          <p14:tracePt t="227039" x="3367088" y="3328988"/>
          <p14:tracePt t="227057" x="4381500" y="3241675"/>
          <p14:tracePt t="227072" x="5257800" y="3154363"/>
          <p14:tracePt t="227090" x="6008688" y="3028950"/>
          <p14:tracePt t="227106" x="6672263" y="2890838"/>
          <p14:tracePt t="227122" x="7072313" y="2803525"/>
          <p14:tracePt t="227139" x="7335838" y="2728913"/>
          <p14:tracePt t="227155" x="7459663" y="2665413"/>
          <p14:tracePt t="227172" x="7510463" y="2627313"/>
          <p14:tracePt t="227176" x="7510463" y="2616200"/>
          <p14:tracePt t="227189" x="7523163" y="2616200"/>
          <p14:tracePt t="227191" x="7535863" y="2590800"/>
          <p14:tracePt t="227206" x="7535863" y="2578100"/>
          <p14:tracePt t="227208" x="7548563" y="2578100"/>
          <p14:tracePt t="227223" x="7548563" y="2552700"/>
          <p14:tracePt t="227239" x="7548563" y="2516188"/>
          <p14:tracePt t="227256" x="7548563" y="2503488"/>
          <p14:tracePt t="227273" x="7548563" y="2478088"/>
          <p14:tracePt t="227290" x="7548563" y="2465388"/>
          <p14:tracePt t="227306" x="7548563" y="2452688"/>
          <p14:tracePt t="227392" x="7523163" y="2452688"/>
          <p14:tracePt t="227400" x="7459663" y="2452688"/>
          <p14:tracePt t="227407" x="7348538" y="2452688"/>
          <p14:tracePt t="227424" x="7110413" y="2527300"/>
          <p14:tracePt t="227440" x="6784975" y="2703513"/>
          <p14:tracePt t="227457" x="6521450" y="2865438"/>
          <p14:tracePt t="227473" x="6334125" y="2952750"/>
          <p14:tracePt t="227489" x="6270625" y="2978150"/>
          <p14:tracePt t="227536" x="6270625" y="2952750"/>
          <p14:tracePt t="227543" x="6296025" y="2865438"/>
          <p14:tracePt t="227556" x="6383338" y="2752725"/>
          <p14:tracePt t="227560" x="6496050" y="2627313"/>
          <p14:tracePt t="227574" x="6608763" y="2503488"/>
          <p14:tracePt t="227576" x="6746875" y="2365375"/>
          <p14:tracePt t="227591" x="7123113" y="2052638"/>
          <p14:tracePt t="227607" x="7435850" y="1852613"/>
          <p14:tracePt t="227625" x="7723188" y="1701800"/>
          <p14:tracePt t="227640" x="7999413" y="1601788"/>
          <p14:tracePt t="227657" x="8235950" y="1552575"/>
          <p14:tracePt t="227673" x="8448675" y="1514475"/>
          <p14:tracePt t="227690" x="8624888" y="1489075"/>
          <p14:tracePt t="227707" x="8774113" y="1489075"/>
          <p14:tracePt t="227723" x="8874125" y="1489075"/>
          <p14:tracePt t="227741" x="8999538" y="1514475"/>
          <p14:tracePt t="227744" x="9075738" y="1552575"/>
          <p14:tracePt t="227757" x="9163050" y="1601788"/>
          <p14:tracePt t="227760" x="9263063" y="1663700"/>
          <p14:tracePt t="227774" x="9350375" y="1752600"/>
          <p14:tracePt t="227777" x="9424988" y="1814513"/>
          <p14:tracePt t="227791" x="9550400" y="1965325"/>
          <p14:tracePt t="227808" x="9675813" y="2127250"/>
          <p14:tracePt t="227824" x="9739313" y="2303463"/>
          <p14:tracePt t="227841" x="9763125" y="2503488"/>
          <p14:tracePt t="227857" x="9775825" y="2665413"/>
          <p14:tracePt t="227874" x="9775825" y="2852738"/>
          <p14:tracePt t="227890" x="9775825" y="2990850"/>
          <p14:tracePt t="227907" x="9775825" y="3103563"/>
          <p14:tracePt t="227925" x="9775825" y="3216275"/>
          <p14:tracePt t="227941" x="9750425" y="3303588"/>
          <p14:tracePt t="227943" x="9726613" y="3367088"/>
          <p14:tracePt t="227958" x="9701213" y="3416300"/>
          <p14:tracePt t="227960" x="9663113" y="3516313"/>
          <p14:tracePt t="227975" x="9563100" y="3692525"/>
          <p14:tracePt t="227993" x="9463088" y="3867150"/>
          <p14:tracePt t="228008" x="9337675" y="4029075"/>
          <p14:tracePt t="228024" x="9199563" y="4167188"/>
          <p14:tracePt t="228041" x="9037638" y="4292600"/>
          <p14:tracePt t="228057" x="8874125" y="4379913"/>
          <p14:tracePt t="228074" x="8699500" y="4454525"/>
          <p14:tracePt t="228091" x="8499475" y="4518025"/>
          <p14:tracePt t="228108" x="8348663" y="4567238"/>
          <p14:tracePt t="228111" x="8286750" y="4592638"/>
          <p14:tracePt t="228124" x="8212138" y="4618038"/>
          <p14:tracePt t="228127" x="8161338" y="4643438"/>
          <p14:tracePt t="228142" x="8123238" y="4656138"/>
          <p14:tracePt t="228144" x="8086725" y="4656138"/>
          <p14:tracePt t="228159" x="8035925" y="4679950"/>
          <p14:tracePt t="228175" x="8010525" y="4692650"/>
          <p14:tracePt t="228192" x="7986713" y="4692650"/>
          <p14:tracePt t="228208" x="7935913" y="4656138"/>
          <p14:tracePt t="228225" x="7735888" y="4418013"/>
          <p14:tracePt t="228241" x="7372350" y="3979863"/>
          <p14:tracePt t="228258" x="7046913" y="3579813"/>
          <p14:tracePt t="228275" x="6834188" y="3341688"/>
          <p14:tracePt t="228292" x="6672263" y="3141663"/>
          <p14:tracePt t="228296" x="6608763" y="3078163"/>
          <p14:tracePt t="228310" x="6584950" y="3041650"/>
          <p14:tracePt t="228313" x="6559550" y="2990850"/>
          <p14:tracePt t="228326" x="6546850" y="2952750"/>
          <p14:tracePt t="228328" x="6521450" y="2928938"/>
          <p14:tracePt t="228343" x="6483350" y="2890838"/>
          <p14:tracePt t="228359" x="6459538" y="2878138"/>
          <p14:tracePt t="228376" x="6446838" y="2865438"/>
          <p14:tracePt t="228392" x="6434138" y="2865438"/>
          <p14:tracePt t="228409" x="6408738" y="2852738"/>
          <p14:tracePt t="228425" x="6359525" y="2852738"/>
          <p14:tracePt t="228442" x="6321425" y="2852738"/>
          <p14:tracePt t="228459" x="6246813" y="2852738"/>
          <p14:tracePt t="228475" x="6196013" y="2852738"/>
          <p14:tracePt t="228492" x="6146800" y="2852738"/>
          <p14:tracePt t="228496" x="6121400" y="2852738"/>
          <p14:tracePt t="228509" x="6083300" y="2852738"/>
          <p14:tracePt t="228512" x="6045200" y="2878138"/>
          <p14:tracePt t="228526" x="6034088" y="2903538"/>
          <p14:tracePt t="228528" x="6008688" y="2941638"/>
          <p14:tracePt t="228544" x="5970588" y="3028950"/>
          <p14:tracePt t="228560" x="5921375" y="3178175"/>
          <p14:tracePt t="228576" x="5908675" y="3316288"/>
          <p14:tracePt t="228593" x="5908675" y="3454400"/>
          <p14:tracePt t="228609" x="5908675" y="3541713"/>
          <p14:tracePt t="228625" x="5957888" y="3629025"/>
          <p14:tracePt t="228643" x="6021388" y="3716338"/>
          <p14:tracePt t="228659" x="6121400" y="3767138"/>
          <p14:tracePt t="228676" x="6283325" y="3829050"/>
          <p14:tracePt t="228693" x="6496050" y="3867150"/>
          <p14:tracePt t="228696" x="6596063" y="3892550"/>
          <p14:tracePt t="228710" x="6696075" y="3905250"/>
          <p14:tracePt t="228712" x="6821488" y="3905250"/>
          <p14:tracePt t="228727" x="7021513" y="3905250"/>
          <p14:tracePt t="228743" x="7172325" y="3905250"/>
          <p14:tracePt t="228760" x="7297738" y="3879850"/>
          <p14:tracePt t="228777" x="7397750" y="3803650"/>
          <p14:tracePt t="228793" x="7497763" y="3703638"/>
          <p14:tracePt t="228809" x="7585075" y="3529013"/>
          <p14:tracePt t="228826" x="7623175" y="3378200"/>
          <p14:tracePt t="228844" x="7648575" y="3241675"/>
          <p14:tracePt t="228860" x="7648575" y="3116263"/>
          <p14:tracePt t="228865" x="7648575" y="3065463"/>
          <p14:tracePt t="228877" x="7648575" y="3016250"/>
          <p14:tracePt t="228880" x="7648575" y="2978150"/>
          <p14:tracePt t="228894" x="7648575" y="2952750"/>
          <p14:tracePt t="228898" x="7623175" y="2916238"/>
          <p14:tracePt t="228911" x="7610475" y="2878138"/>
          <p14:tracePt t="228927" x="7585075" y="2852738"/>
          <p14:tracePt t="228944" x="7572375" y="2840038"/>
          <p14:tracePt t="228960" x="7561263" y="2840038"/>
          <p14:tracePt t="228977" x="7535863" y="2828925"/>
          <p14:tracePt t="229000" x="7523163" y="2828925"/>
          <p14:tracePt t="229177" x="7523163" y="2816225"/>
          <p14:tracePt t="229183" x="7510463" y="2803525"/>
          <p14:tracePt t="229194" x="7497763" y="2765425"/>
          <p14:tracePt t="229211" x="7459663" y="2665413"/>
          <p14:tracePt t="229228" x="7385050" y="2540000"/>
          <p14:tracePt t="229245" x="7348538" y="2452688"/>
          <p14:tracePt t="229249" x="7310438" y="2403475"/>
          <p14:tracePt t="229261" x="7285038" y="2378075"/>
          <p14:tracePt t="229264" x="7259638" y="2352675"/>
          <p14:tracePt t="229278" x="7223125" y="2339975"/>
          <p14:tracePt t="229281" x="7197725" y="2314575"/>
          <p14:tracePt t="229295" x="7146925" y="2290763"/>
          <p14:tracePt t="229312" x="7072313" y="2278063"/>
          <p14:tracePt t="229328" x="6997700" y="2265363"/>
          <p14:tracePt t="229345" x="6872288" y="2265363"/>
          <p14:tracePt t="229361" x="6772275" y="2265363"/>
          <p14:tracePt t="229378" x="6696075" y="2265363"/>
          <p14:tracePt t="229395" x="6621463" y="2265363"/>
          <p14:tracePt t="229411" x="6572250" y="2278063"/>
          <p14:tracePt t="229428" x="6521450" y="2314575"/>
          <p14:tracePt t="229431" x="6508750" y="2327275"/>
          <p14:tracePt t="229445" x="6483350" y="2365375"/>
          <p14:tracePt t="229448" x="6472238" y="2414588"/>
          <p14:tracePt t="229462" x="6446838" y="2490788"/>
          <p14:tracePt t="229464" x="6408738" y="2552700"/>
          <p14:tracePt t="229480" x="6359525" y="2703513"/>
          <p14:tracePt t="229496" x="6334125" y="2828925"/>
          <p14:tracePt t="229512" x="6321425" y="2952750"/>
          <p14:tracePt t="229529" x="6321425" y="3041650"/>
          <p14:tracePt t="229545" x="6334125" y="3128963"/>
          <p14:tracePt t="229562" x="6383338" y="3228975"/>
          <p14:tracePt t="229578" x="6446838" y="3303588"/>
          <p14:tracePt t="229595" x="6521450" y="3367088"/>
          <p14:tracePt t="229612" x="6572250" y="3416300"/>
          <p14:tracePt t="229615" x="6596063" y="3441700"/>
          <p14:tracePt t="229629" x="6621463" y="3467100"/>
          <p14:tracePt t="229631" x="6672263" y="3503613"/>
          <p14:tracePt t="229645" x="6708775" y="3516313"/>
          <p14:tracePt t="229647" x="6746875" y="3541713"/>
          <p14:tracePt t="229663" x="6884988" y="3590925"/>
          <p14:tracePt t="229680" x="7034213" y="3616325"/>
          <p14:tracePt t="229696" x="7235825" y="3629025"/>
          <p14:tracePt t="229713" x="7397750" y="3629025"/>
          <p14:tracePt t="229729" x="7523163" y="3629025"/>
          <p14:tracePt t="229746" x="7648575" y="3629025"/>
          <p14:tracePt t="229762" x="7761288" y="3567113"/>
          <p14:tracePt t="229779" x="7835900" y="3503613"/>
          <p14:tracePt t="229796" x="7910513" y="3416300"/>
          <p14:tracePt t="229799" x="7948613" y="3378200"/>
          <p14:tracePt t="229813" x="7974013" y="3316288"/>
          <p14:tracePt t="229816" x="7999413" y="3254375"/>
          <p14:tracePt t="229829" x="8023225" y="3190875"/>
          <p14:tracePt t="229832" x="8023225" y="3141663"/>
          <p14:tracePt t="229847" x="8023225" y="3016250"/>
          <p14:tracePt t="229863" x="8023225" y="2941638"/>
          <p14:tracePt t="229880" x="8023225" y="2890838"/>
          <p14:tracePt t="229896" x="8023225" y="2840038"/>
          <p14:tracePt t="229913" x="8023225" y="2816225"/>
          <p14:tracePt t="229930" x="8023225" y="2803525"/>
          <p14:tracePt t="229946" x="7999413" y="2790825"/>
          <p14:tracePt t="229963" x="7961313" y="2778125"/>
          <p14:tracePt t="229980" x="7886700" y="2778125"/>
          <p14:tracePt t="229984" x="7848600" y="2778125"/>
          <p14:tracePt t="229997" x="7810500" y="2778125"/>
          <p14:tracePt t="230001" x="7773988" y="2778125"/>
          <p14:tracePt t="230015" x="7723188" y="2778125"/>
          <p14:tracePt t="230018" x="7661275" y="2778125"/>
          <p14:tracePt t="230031" x="7623175" y="2790825"/>
          <p14:tracePt t="230034" x="7597775" y="2816225"/>
          <p14:tracePt t="230048" x="7535863" y="2852738"/>
          <p14:tracePt t="230064" x="7485063" y="2903538"/>
          <p14:tracePt t="230081" x="7435850" y="2952750"/>
          <p14:tracePt t="230098" x="7397750" y="3003550"/>
          <p14:tracePt t="230115" x="7372350" y="3065463"/>
          <p14:tracePt t="230131" x="7335838" y="3141663"/>
          <p14:tracePt t="230148" x="7335838" y="3216275"/>
          <p14:tracePt t="230152" x="7323138" y="3278188"/>
          <p14:tracePt t="230165" x="7323138" y="3328988"/>
          <p14:tracePt t="230168" x="7323138" y="3367088"/>
          <p14:tracePt t="230182" x="7310438" y="3403600"/>
          <p14:tracePt t="230184" x="7297738" y="3441700"/>
          <p14:tracePt t="230199" x="7297738" y="3490913"/>
          <p14:tracePt t="230201" x="7297738" y="3541713"/>
          <p14:tracePt t="230215" x="7297738" y="3579813"/>
          <p14:tracePt t="230217" x="7297738" y="3616325"/>
          <p14:tracePt t="230232" x="7285038" y="3692525"/>
          <p14:tracePt t="230249" x="7285038" y="3779838"/>
          <p14:tracePt t="230265" x="7285038" y="3892550"/>
          <p14:tracePt t="230283" x="7285038" y="4017963"/>
          <p14:tracePt t="230299" x="7285038" y="4117975"/>
          <p14:tracePt t="230315" x="7323138" y="4192588"/>
          <p14:tracePt t="230332" x="7348538" y="4279900"/>
          <p14:tracePt t="230337" x="7372350" y="4305300"/>
          <p14:tracePt t="230348" x="7385050" y="4318000"/>
          <p14:tracePt t="230352" x="7410450" y="4341813"/>
          <p14:tracePt t="230364" x="7423150" y="4341813"/>
          <p14:tracePt t="230381" x="7459663" y="4354513"/>
          <p14:tracePt t="230383" x="7497763" y="4367213"/>
          <p14:tracePt t="230397" x="7535863" y="4367213"/>
          <p14:tracePt t="230399" x="7572375" y="4379913"/>
          <p14:tracePt t="230414" x="7610475" y="4379913"/>
          <p14:tracePt t="230416" x="7648575" y="4379913"/>
          <p14:tracePt t="230431" x="7710488" y="4379913"/>
          <p14:tracePt t="230448" x="7735888" y="4379913"/>
          <p14:tracePt t="230464" x="7773988" y="4379913"/>
          <p14:tracePt t="230481" x="7823200" y="4367213"/>
          <p14:tracePt t="230497" x="7861300" y="4318000"/>
          <p14:tracePt t="230514" x="7897813" y="4241800"/>
          <p14:tracePt t="230531" x="7910513" y="4205288"/>
          <p14:tracePt t="230547" x="7910513" y="4167188"/>
          <p14:tracePt t="230565" x="7910513" y="4141788"/>
          <p14:tracePt t="230567" x="7910513" y="4129088"/>
          <p14:tracePt t="230591" x="7910513" y="4117975"/>
          <p14:tracePt t="230623" x="7897813" y="4117975"/>
          <p14:tracePt t="230631" x="7886700" y="4117975"/>
          <p14:tracePt t="230639" x="7874000" y="4117975"/>
          <p14:tracePt t="230648" x="7861300" y="4117975"/>
          <p14:tracePt t="230664" x="7823200" y="4117975"/>
          <p14:tracePt t="230681" x="7785100" y="4117975"/>
          <p14:tracePt t="230698" x="7748588" y="4154488"/>
          <p14:tracePt t="230715" x="7735888" y="4267200"/>
          <p14:tracePt t="230731" x="7697788" y="4392613"/>
          <p14:tracePt t="230748" x="7697788" y="4543425"/>
          <p14:tracePt t="230751" x="7697788" y="4630738"/>
          <p14:tracePt t="230765" x="7697788" y="4692650"/>
          <p14:tracePt t="230768" x="7697788" y="4768850"/>
          <p14:tracePt t="230781" x="7697788" y="4818063"/>
          <p14:tracePt t="230783" x="7697788" y="4856163"/>
          <p14:tracePt t="230798" x="7697788" y="4879975"/>
          <p14:tracePt t="230801" x="7710488" y="4905375"/>
          <p14:tracePt t="230816" x="7748588" y="4956175"/>
          <p14:tracePt t="230832" x="7785100" y="4981575"/>
          <p14:tracePt t="230849" x="7848600" y="5030788"/>
          <p14:tracePt t="230865" x="7923213" y="5092700"/>
          <p14:tracePt t="230881" x="8048625" y="5168900"/>
          <p14:tracePt t="230898" x="8174038" y="5230813"/>
          <p14:tracePt t="230916" x="8299450" y="5256213"/>
          <p14:tracePt t="230931" x="8412163" y="5305425"/>
          <p14:tracePt t="230949" x="8561388" y="5356225"/>
          <p14:tracePt t="230951" x="8612188" y="5368925"/>
          <p14:tracePt t="230966" x="8674100" y="5394325"/>
          <p14:tracePt t="230967" x="8724900" y="5418138"/>
          <p14:tracePt t="230982" x="8812213" y="5430838"/>
          <p14:tracePt t="230999" x="8912225" y="5443538"/>
          <p14:tracePt t="231016" x="8986838" y="5456238"/>
          <p14:tracePt t="231032" x="9050338" y="5468938"/>
          <p14:tracePt t="231049" x="9112250" y="5468938"/>
          <p14:tracePt t="231065" x="9188450" y="5481638"/>
          <p14:tracePt t="231082" x="9263063" y="5481638"/>
          <p14:tracePt t="231099" x="9324975" y="5481638"/>
          <p14:tracePt t="231116" x="9401175" y="5481638"/>
          <p14:tracePt t="231133" x="9501188" y="5481638"/>
          <p14:tracePt t="231135" x="9550400" y="5481638"/>
          <p14:tracePt t="231149" x="9601200" y="5481638"/>
          <p14:tracePt t="231151" x="9650413" y="5481638"/>
          <p14:tracePt t="231166" x="9701213" y="5494338"/>
          <p14:tracePt t="231168" x="9763125" y="5507038"/>
          <p14:tracePt t="231183" x="9863138" y="5507038"/>
          <p14:tracePt t="231199" x="9952038" y="5507038"/>
          <p14:tracePt t="231217" x="10026650" y="5507038"/>
          <p14:tracePt t="231233" x="10101263" y="5507038"/>
          <p14:tracePt t="231250" x="10152063" y="5507038"/>
          <p14:tracePt t="231266" x="10226675" y="5494338"/>
          <p14:tracePt t="231282" x="10288588" y="5481638"/>
          <p14:tracePt t="231299" x="10339388" y="5468938"/>
          <p14:tracePt t="231317" x="10401300" y="5468938"/>
          <p14:tracePt t="231320" x="10426700" y="5468938"/>
          <p14:tracePt t="231333" x="10426700" y="5456238"/>
          <p14:tracePt t="231336" x="10439400" y="5456238"/>
          <p14:tracePt t="231350" x="10452100" y="5456238"/>
          <p14:tracePt t="231352" x="10464800" y="5456238"/>
          <p14:tracePt t="231367" x="10490200" y="5456238"/>
          <p14:tracePt t="231383" x="10490200" y="5443538"/>
          <p14:tracePt t="231400" x="10502900" y="5430838"/>
          <p14:tracePt t="231416" x="10514013" y="5430838"/>
          <p14:tracePt t="231433" x="10526713" y="5430838"/>
          <p14:tracePt t="231450" x="10539413" y="5430838"/>
          <p14:tracePt t="231467" x="10552113" y="5430838"/>
          <p14:tracePt t="231503" x="10564813" y="5430838"/>
          <p14:tracePt t="231511" x="10564813" y="5418138"/>
          <p14:tracePt t="231519" x="10577513" y="5418138"/>
          <p14:tracePt t="231534" x="10590213" y="5418138"/>
          <p14:tracePt t="231536" x="10614025" y="5418138"/>
          <p14:tracePt t="231551" x="10652125" y="5407025"/>
          <p14:tracePt t="231567" x="10702925" y="5394325"/>
          <p14:tracePt t="231584" x="10764838" y="5368925"/>
          <p14:tracePt t="231600" x="10828338" y="5343525"/>
          <p14:tracePt t="231617" x="10902950" y="5318125"/>
          <p14:tracePt t="231632" x="10977563" y="5281613"/>
          <p14:tracePt t="231649" x="11064875" y="5256213"/>
          <p14:tracePt t="231667" x="11141075" y="5218113"/>
          <p14:tracePt t="231684" x="11202988" y="5168900"/>
          <p14:tracePt t="231687" x="11253788" y="5156200"/>
          <p14:tracePt t="231701" x="11290300" y="5118100"/>
          <p14:tracePt t="231704" x="11328400" y="5092700"/>
          <p14:tracePt t="231718" x="11377613" y="5068888"/>
          <p14:tracePt t="231720" x="11403013" y="5030788"/>
          <p14:tracePt t="231735" x="11479213" y="4981575"/>
          <p14:tracePt t="231752" x="11579225" y="4918075"/>
          <p14:tracePt t="231768" x="11679238" y="4879975"/>
          <p14:tracePt t="231784" x="11791950" y="4843463"/>
          <p14:tracePt t="231801" x="11891963" y="4805363"/>
          <p14:tracePt t="231817" x="11979275" y="4768850"/>
          <p14:tracePt t="231834" x="12053888" y="4743450"/>
          <p14:tracePt t="231851" x="12153900" y="474345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7851"/>
            <a:ext cx="7545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Applications of Multiple Linear Regression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46135" y="2409500"/>
            <a:ext cx="10690059" cy="2550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Assessing significant associations.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Making predictions and forecasting.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Deriving values of parameters with practical meanings.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2194"/>
    </mc:Choice>
    <mc:Fallback xmlns="">
      <p:transition advTm="122194"/>
    </mc:Fallback>
  </mc:AlternateContent>
  <p:extLst>
    <p:ext uri="{3A86A75C-4F4B-4683-9AE1-C65F6400EC91}">
      <p14:laserTraceLst xmlns:p14="http://schemas.microsoft.com/office/powerpoint/2010/main">
        <p14:tracePtLst>
          <p14:tracePt t="1719" x="12166600" y="3892550"/>
          <p14:tracePt t="1728" x="12141200" y="3879850"/>
          <p14:tracePt t="1746" x="12053888" y="3854450"/>
          <p14:tracePt t="1748" x="12028488" y="3854450"/>
          <p14:tracePt t="1763" x="12004675" y="3841750"/>
          <p14:tracePt t="1766" x="11979275" y="3816350"/>
          <p14:tracePt t="1780" x="11904663" y="3803650"/>
          <p14:tracePt t="1796" x="11828463" y="3767138"/>
          <p14:tracePt t="1813" x="11715750" y="3729038"/>
          <p14:tracePt t="1829" x="11603038" y="3703638"/>
          <p14:tracePt t="1846" x="11503025" y="3679825"/>
          <p14:tracePt t="1862" x="11377613" y="3667125"/>
          <p14:tracePt t="1879" x="11228388" y="3667125"/>
          <p14:tracePt t="1886" x="11115675" y="3654425"/>
          <p14:tracePt t="1895" x="11028363" y="3641725"/>
          <p14:tracePt t="1913" x="10839450" y="3616325"/>
          <p14:tracePt t="1930" x="10690225" y="3603625"/>
          <p14:tracePt t="1932" x="10614025" y="3590925"/>
          <p14:tracePt t="1947" x="10552113" y="3579813"/>
          <p14:tracePt t="1950" x="10490200" y="3554413"/>
          <p14:tracePt t="1964" x="10401300" y="3516313"/>
          <p14:tracePt t="1980" x="10288588" y="3467100"/>
          <p14:tracePt t="1997" x="10164763" y="3416300"/>
          <p14:tracePt t="2014" x="10026650" y="3378200"/>
          <p14:tracePt t="2031" x="9863138" y="3278188"/>
          <p14:tracePt t="2047" x="9663113" y="3190875"/>
          <p14:tracePt t="2064" x="9488488" y="3103563"/>
          <p14:tracePt t="2081" x="9324975" y="3041650"/>
          <p14:tracePt t="2085" x="9263063" y="3016250"/>
          <p14:tracePt t="2098" x="9199563" y="2990850"/>
          <p14:tracePt t="2101" x="9124950" y="2965450"/>
          <p14:tracePt t="2115" x="9063038" y="2952750"/>
          <p14:tracePt t="2132" x="8937625" y="2941638"/>
          <p14:tracePt t="2134" x="8886825" y="2941638"/>
          <p14:tracePt t="2148" x="8824913" y="2916238"/>
          <p14:tracePt t="2166" x="8799513" y="2916238"/>
          <p14:tracePt t="2182" x="8774113" y="2903538"/>
          <p14:tracePt t="2198" x="8763000" y="2903538"/>
          <p14:tracePt t="2201" x="8750300" y="2903538"/>
          <p14:tracePt t="2215" x="8737600" y="2903538"/>
          <p14:tracePt t="2232" x="8712200" y="2890838"/>
          <p14:tracePt t="2247" x="8674100" y="2878138"/>
          <p14:tracePt t="2264" x="8624888" y="2840038"/>
          <p14:tracePt t="2282" x="8548688" y="2816225"/>
          <p14:tracePt t="2286" x="8537575" y="2803525"/>
          <p14:tracePt t="2298" x="8512175" y="2790825"/>
          <p14:tracePt t="2301" x="8474075" y="2778125"/>
          <p14:tracePt t="2314" x="8461375" y="2778125"/>
          <p14:tracePt t="2331" x="8424863" y="2752725"/>
          <p14:tracePt t="2348" x="8412163" y="2740025"/>
          <p14:tracePt t="6749" x="8448675" y="2740025"/>
          <p14:tracePt t="6757" x="8561388" y="2740025"/>
          <p14:tracePt t="6765" x="8712200" y="2740025"/>
          <p14:tracePt t="6775" x="8863013" y="2728913"/>
          <p14:tracePt t="6792" x="9063038" y="2703513"/>
          <p14:tracePt t="6809" x="9150350" y="2690813"/>
          <p14:tracePt t="6812" x="9163050" y="2678113"/>
          <p14:tracePt t="6826" x="9175750" y="2678113"/>
          <p14:tracePt t="10037" x="9150350" y="2678113"/>
          <p14:tracePt t="10045" x="9112250" y="2678113"/>
          <p14:tracePt t="10052" x="9037638" y="2703513"/>
          <p14:tracePt t="10068" x="8863013" y="2765425"/>
          <p14:tracePt t="10084" x="8699500" y="2840038"/>
          <p14:tracePt t="10101" x="8574088" y="2916238"/>
          <p14:tracePt t="10117" x="8499475" y="2952750"/>
          <p14:tracePt t="10134" x="8448675" y="2978150"/>
          <p14:tracePt t="10150" x="8435975" y="2978150"/>
          <p14:tracePt t="10167" x="8424863" y="2978150"/>
          <p14:tracePt t="10184" x="8386763" y="3003550"/>
          <p14:tracePt t="10201" x="8348663" y="3028950"/>
          <p14:tracePt t="10204" x="8335963" y="3028950"/>
          <p14:tracePt t="10218" x="8299450" y="3041650"/>
          <p14:tracePt t="10221" x="8274050" y="3065463"/>
          <p14:tracePt t="10235" x="8248650" y="3078163"/>
          <p14:tracePt t="10237" x="8212138" y="3103563"/>
          <p14:tracePt t="10251" x="8161338" y="3116263"/>
          <p14:tracePt t="10253" x="8123238" y="3154363"/>
          <p14:tracePt t="10268" x="8010525" y="3216275"/>
          <p14:tracePt t="10284" x="7948613" y="3228975"/>
          <p14:tracePt t="10302" x="7910513" y="3241675"/>
          <p14:tracePt t="10318" x="7897813" y="3254375"/>
          <p14:tracePt t="10334" x="7886700" y="3254375"/>
          <p14:tracePt t="10357" x="7874000" y="3254375"/>
          <p14:tracePt t="10437" x="7861300" y="3254375"/>
          <p14:tracePt t="10445" x="7848600" y="3254375"/>
          <p14:tracePt t="10469" x="7835900" y="3254375"/>
          <p14:tracePt t="10484" x="7823200" y="3254375"/>
          <p14:tracePt t="10501" x="7810500" y="3254375"/>
          <p14:tracePt t="10509" x="7797800" y="3254375"/>
          <p14:tracePt t="10518" x="7785100" y="3254375"/>
          <p14:tracePt t="10534" x="7735888" y="3254375"/>
          <p14:tracePt t="10552" x="7697788" y="3254375"/>
          <p14:tracePt t="10569" x="7648575" y="3254375"/>
          <p14:tracePt t="10586" x="7610475" y="3254375"/>
          <p14:tracePt t="10588" x="7597775" y="3254375"/>
          <p14:tracePt t="10602" x="7572375" y="3254375"/>
          <p14:tracePt t="10605" x="7561263" y="3254375"/>
          <p14:tracePt t="10619" x="7548563" y="3241675"/>
          <p14:tracePt t="10621" x="7523163" y="3241675"/>
          <p14:tracePt t="10636" x="7497763" y="3241675"/>
          <p14:tracePt t="10653" x="7485063" y="3241675"/>
          <p14:tracePt t="10669" x="7472363" y="3241675"/>
          <p14:tracePt t="11092" x="7472363" y="3228975"/>
          <p14:tracePt t="11117" x="7472363" y="3216275"/>
          <p14:tracePt t="11142" x="7472363" y="3203575"/>
          <p14:tracePt t="11157" x="7472363" y="3190875"/>
          <p14:tracePt t="11164" x="7472363" y="3178175"/>
          <p14:tracePt t="11180" x="7485063" y="3165475"/>
          <p14:tracePt t="11189" x="7497763" y="3165475"/>
          <p14:tracePt t="11204" x="7510463" y="3141663"/>
          <p14:tracePt t="11221" x="7535863" y="3128963"/>
          <p14:tracePt t="11237" x="7548563" y="3116263"/>
          <p14:tracePt t="11269" x="7561263" y="3116263"/>
          <p14:tracePt t="11277" x="7561263" y="3103563"/>
          <p14:tracePt t="11294" x="7572375" y="3103563"/>
          <p14:tracePt t="11304" x="7572375" y="3090863"/>
          <p14:tracePt t="11321" x="7585075" y="3078163"/>
          <p14:tracePt t="11341" x="7585075" y="3065463"/>
          <p14:tracePt t="11356" x="7585075" y="3054350"/>
          <p14:tracePt t="11372" x="7585075" y="3041650"/>
          <p14:tracePt t="11388" x="7597775" y="3028950"/>
          <p14:tracePt t="11404" x="7610475" y="3016250"/>
          <p14:tracePt t="11420" x="7623175" y="3016250"/>
          <p14:tracePt t="15044" x="7648575" y="3016250"/>
          <p14:tracePt t="15052" x="7661275" y="3016250"/>
          <p14:tracePt t="15244" x="7673975" y="3016250"/>
          <p14:tracePt t="15252" x="7685088" y="3016250"/>
          <p14:tracePt t="15264" x="7710488" y="3028950"/>
          <p14:tracePt t="15281" x="7761288" y="3041650"/>
          <p14:tracePt t="15284" x="7785100" y="3054350"/>
          <p14:tracePt t="15297" x="7810500" y="3054350"/>
          <p14:tracePt t="15302" x="7835900" y="3065463"/>
          <p14:tracePt t="15315" x="7861300" y="3078163"/>
          <p14:tracePt t="15317" x="7897813" y="3078163"/>
          <p14:tracePt t="15332" x="7948613" y="3103563"/>
          <p14:tracePt t="15348" x="8010525" y="3116263"/>
          <p14:tracePt t="15364" x="8061325" y="3128963"/>
          <p14:tracePt t="15381" x="8148638" y="3154363"/>
          <p14:tracePt t="15398" x="8212138" y="3154363"/>
          <p14:tracePt t="15414" x="8274050" y="3165475"/>
          <p14:tracePt t="15431" x="8312150" y="3165475"/>
          <p14:tracePt t="15448" x="8324850" y="3165475"/>
          <p14:tracePt t="15465" x="8335963" y="3165475"/>
          <p14:tracePt t="18156" x="8361363" y="3165475"/>
          <p14:tracePt t="18164" x="8448675" y="3165475"/>
          <p14:tracePt t="18172" x="8548688" y="3165475"/>
          <p14:tracePt t="18189" x="8763000" y="3165475"/>
          <p14:tracePt t="18205" x="8850313" y="3165475"/>
          <p14:tracePt t="18222" x="8912225" y="3165475"/>
          <p14:tracePt t="18238" x="8950325" y="3165475"/>
          <p14:tracePt t="18255" x="8963025" y="3165475"/>
          <p14:tracePt t="19300" x="8975725" y="3165475"/>
          <p14:tracePt t="19317" x="8986838" y="3165475"/>
          <p14:tracePt t="19333" x="8999538" y="3165475"/>
          <p14:tracePt t="19348" x="9012238" y="3165475"/>
          <p14:tracePt t="19357" x="9024938" y="3165475"/>
          <p14:tracePt t="19373" x="9037638" y="3165475"/>
          <p14:tracePt t="19390" x="9050338" y="3165475"/>
          <p14:tracePt t="19405" x="9075738" y="3154363"/>
          <p14:tracePt t="19413" x="9099550" y="3154363"/>
          <p14:tracePt t="19425" x="9124950" y="3141663"/>
          <p14:tracePt t="19429" x="9150350" y="3128963"/>
          <p14:tracePt t="19442" x="9175750" y="3128963"/>
          <p14:tracePt t="19444" x="9199563" y="3116263"/>
          <p14:tracePt t="19459" x="9224963" y="3116263"/>
          <p14:tracePt t="19461" x="9250363" y="3116263"/>
          <p14:tracePt t="19476" x="9275763" y="3090863"/>
          <p14:tracePt t="19492" x="9288463" y="3090863"/>
          <p14:tracePt t="19509" x="9301163" y="3090863"/>
          <p14:tracePt t="19548" x="9301163" y="3078163"/>
          <p14:tracePt t="19565" x="9312275" y="3078163"/>
          <p14:tracePt t="19581" x="9312275" y="3065463"/>
          <p14:tracePt t="19597" x="9324975" y="3054350"/>
          <p14:tracePt t="19605" x="9337675" y="3054350"/>
          <p14:tracePt t="19613" x="9337675" y="3041650"/>
          <p14:tracePt t="20020" x="9363075" y="3028950"/>
          <p14:tracePt t="20028" x="9401175" y="3016250"/>
          <p14:tracePt t="20043" x="9475788" y="2965450"/>
          <p14:tracePt t="20060" x="9537700" y="2903538"/>
          <p14:tracePt t="20077" x="9575800" y="2852738"/>
          <p14:tracePt t="20095" x="9637713" y="2765425"/>
          <p14:tracePt t="20111" x="9675813" y="2678113"/>
          <p14:tracePt t="20126" x="9701213" y="2627313"/>
          <p14:tracePt t="20143" x="9701213" y="2578100"/>
          <p14:tracePt t="20160" x="9701213" y="2527300"/>
          <p14:tracePt t="20178" x="9701213" y="2478088"/>
          <p14:tracePt t="20180" x="9701213" y="2452688"/>
          <p14:tracePt t="20194" x="9701213" y="2427288"/>
          <p14:tracePt t="20196" x="9701213" y="2403475"/>
          <p14:tracePt t="20212" x="9701213" y="2390775"/>
          <p14:tracePt t="20228" x="9701213" y="2378075"/>
          <p14:tracePt t="20244" x="9701213" y="2365375"/>
          <p14:tracePt t="20260" x="9701213" y="2352675"/>
          <p14:tracePt t="20844" x="9688513" y="2352675"/>
          <p14:tracePt t="20852" x="9663113" y="2365375"/>
          <p14:tracePt t="20869" x="9650413" y="2365375"/>
          <p14:tracePt t="20895" x="9637713" y="2378075"/>
          <p14:tracePt t="32573" x="9626600" y="2403475"/>
          <p14:tracePt t="32580" x="9613900" y="2414588"/>
          <p14:tracePt t="32595" x="9588500" y="2427288"/>
          <p14:tracePt t="32598" x="9575800" y="2452688"/>
          <p14:tracePt t="32611" x="9563100" y="2465388"/>
          <p14:tracePt t="32614" x="9550400" y="2490788"/>
          <p14:tracePt t="32628" x="9525000" y="2516188"/>
          <p14:tracePt t="32645" x="9525000" y="2527300"/>
          <p14:tracePt t="32661" x="9525000" y="2540000"/>
          <p14:tracePt t="32663" x="9513888" y="2552700"/>
          <p14:tracePt t="32678" x="9513888" y="2565400"/>
          <p14:tracePt t="32695" x="9513888" y="2578100"/>
          <p14:tracePt t="32711" x="9513888" y="2603500"/>
          <p14:tracePt t="32727" x="9501188" y="2603500"/>
          <p14:tracePt t="32745" x="9488488" y="2616200"/>
          <p14:tracePt t="32764" x="9488488" y="2627313"/>
          <p14:tracePt t="32778" x="9488488" y="2640013"/>
          <p14:tracePt t="32795" x="9488488" y="2652713"/>
          <p14:tracePt t="32797" x="9488488" y="2665413"/>
          <p14:tracePt t="32811" x="9488488" y="2678113"/>
          <p14:tracePt t="32814" x="9488488" y="2690813"/>
          <p14:tracePt t="32829" x="9488488" y="2752725"/>
          <p14:tracePt t="32846" x="9488488" y="2803525"/>
          <p14:tracePt t="32862" x="9488488" y="2828925"/>
          <p14:tracePt t="32866" x="9488488" y="2852738"/>
          <p14:tracePt t="32879" x="9513888" y="2928938"/>
          <p14:tracePt t="32895" x="9550400" y="3016250"/>
          <p14:tracePt t="32902" x="9575800" y="3078163"/>
          <p14:tracePt t="32911" x="9601200" y="3128963"/>
          <p14:tracePt t="32928" x="9650413" y="3228975"/>
          <p14:tracePt t="32945" x="9713913" y="3328988"/>
          <p14:tracePt t="32948" x="9726613" y="3367088"/>
          <p14:tracePt t="32962" x="9750425" y="3403600"/>
          <p14:tracePt t="32965" x="9775825" y="3441700"/>
          <p14:tracePt t="32978" x="9813925" y="3490913"/>
          <p14:tracePt t="32981" x="9826625" y="3516313"/>
          <p14:tracePt t="32995" x="9852025" y="3541713"/>
          <p14:tracePt t="32997" x="9863138" y="3579813"/>
          <p14:tracePt t="33013" x="9863138" y="3590925"/>
          <p14:tracePt t="33029" x="9875838" y="3590925"/>
          <p14:tracePt t="33724" x="9888538" y="3590925"/>
          <p14:tracePt t="33804" x="9901238" y="3590925"/>
          <p14:tracePt t="33828" x="9901238" y="3603625"/>
          <p14:tracePt t="33836" x="9913938" y="3603625"/>
          <p14:tracePt t="33884" x="9913938" y="3616325"/>
          <p14:tracePt t="33892" x="9926638" y="3629025"/>
          <p14:tracePt t="33901" x="9926638" y="3641725"/>
          <p14:tracePt t="33917" x="9926638" y="3654425"/>
          <p14:tracePt t="34020" x="9939338" y="3654425"/>
          <p14:tracePt t="34029" x="9952038" y="3654425"/>
          <p14:tracePt t="34045" x="9963150" y="3654425"/>
          <p14:tracePt t="34053" x="9988550" y="3654425"/>
          <p14:tracePt t="34064" x="10001250" y="3654425"/>
          <p14:tracePt t="34080" x="10039350" y="3654425"/>
          <p14:tracePt t="34097" x="10088563" y="3641725"/>
          <p14:tracePt t="34100" x="10101263" y="3641725"/>
          <p14:tracePt t="34113" x="10126663" y="3629025"/>
          <p14:tracePt t="34116" x="10152063" y="3616325"/>
          <p14:tracePt t="34130" x="10177463" y="3603625"/>
          <p14:tracePt t="34133" x="10188575" y="3590925"/>
          <p14:tracePt t="34148" x="10252075" y="3579813"/>
          <p14:tracePt t="34164" x="10264775" y="3567113"/>
          <p14:tracePt t="34180" x="10277475" y="3567113"/>
          <p14:tracePt t="34197" x="10277475" y="3554413"/>
          <p14:tracePt t="34214" x="10288588" y="3541713"/>
          <p14:tracePt t="34230" x="10301288" y="3541713"/>
          <p14:tracePt t="34253" x="10313988" y="3541713"/>
          <p14:tracePt t="34276" x="10326688" y="3541713"/>
          <p14:tracePt t="34285" x="10326688" y="3529013"/>
          <p14:tracePt t="34540" x="10339388" y="3529013"/>
          <p14:tracePt t="34556" x="10352088" y="3529013"/>
          <p14:tracePt t="34564" x="10364788" y="3529013"/>
          <p14:tracePt t="34572" x="10377488" y="3516313"/>
          <p14:tracePt t="34581" x="10401300" y="3516313"/>
          <p14:tracePt t="34598" x="10414000" y="3516313"/>
          <p14:tracePt t="34772" x="10426700" y="3516313"/>
          <p14:tracePt t="34782" x="10439400" y="3516313"/>
          <p14:tracePt t="34812" x="10452100" y="3516313"/>
          <p14:tracePt t="34844" x="10452100" y="3503613"/>
          <p14:tracePt t="34852" x="10464800" y="3503613"/>
          <p14:tracePt t="34865" x="10464800" y="3490913"/>
          <p14:tracePt t="34869" x="10477500" y="3490913"/>
          <p14:tracePt t="34885" x="10490200" y="3479800"/>
          <p14:tracePt t="34900" x="10502900" y="3479800"/>
          <p14:tracePt t="34924" x="10514013" y="3467100"/>
          <p14:tracePt t="34932" x="10514013" y="3454400"/>
          <p14:tracePt t="35308" x="10490200" y="3454400"/>
          <p14:tracePt t="35316" x="10477500" y="3454400"/>
          <p14:tracePt t="35324" x="10464800" y="3454400"/>
          <p14:tracePt t="35340" x="10439400" y="3467100"/>
          <p14:tracePt t="35350" x="10426700" y="3467100"/>
          <p14:tracePt t="35366" x="10414000" y="3467100"/>
          <p14:tracePt t="35383" x="10401300" y="3479800"/>
          <p14:tracePt t="35400" x="10364788" y="3479800"/>
          <p14:tracePt t="35416" x="10326688" y="3516313"/>
          <p14:tracePt t="35421" x="10288588" y="3529013"/>
          <p14:tracePt t="35434" x="10277475" y="3541713"/>
          <p14:tracePt t="35451" x="10264775" y="3541713"/>
          <p14:tracePt t="35453" x="10252075" y="3554413"/>
          <p14:tracePt t="35467" x="10239375" y="3567113"/>
          <p14:tracePt t="35484" x="10226675" y="3579813"/>
          <p14:tracePt t="35501" x="10201275" y="3590925"/>
          <p14:tracePt t="35517" x="10164763" y="3629025"/>
          <p14:tracePt t="35534" x="10126663" y="3667125"/>
          <p14:tracePt t="35550" x="10075863" y="3703638"/>
          <p14:tracePt t="35568" x="10039350" y="3741738"/>
          <p14:tracePt t="35584" x="10026650" y="3754438"/>
          <p14:tracePt t="35601" x="10013950" y="3792538"/>
          <p14:tracePt t="35603" x="9988550" y="3792538"/>
          <p14:tracePt t="35618" x="9975850" y="3803650"/>
          <p14:tracePt t="35621" x="9963150" y="3816350"/>
          <p14:tracePt t="35634" x="9939338" y="3816350"/>
          <p14:tracePt t="35636" x="9913938" y="3829050"/>
          <p14:tracePt t="35652" x="9863138" y="3854450"/>
          <p14:tracePt t="35668" x="9788525" y="3854450"/>
          <p14:tracePt t="35684" x="9701213" y="3867150"/>
          <p14:tracePt t="35701" x="9588500" y="3879850"/>
          <p14:tracePt t="35718" x="9437688" y="3879850"/>
          <p14:tracePt t="35734" x="9212263" y="3854450"/>
          <p14:tracePt t="35751" x="8899525" y="3729038"/>
          <p14:tracePt t="35767" x="8424863" y="3416300"/>
          <p14:tracePt t="35784" x="7961313" y="3041650"/>
          <p14:tracePt t="35801" x="7523163" y="2590800"/>
          <p14:tracePt t="35804" x="7348538" y="2378075"/>
          <p14:tracePt t="35818" x="7197725" y="2190750"/>
          <p14:tracePt t="35820" x="7085013" y="2039938"/>
          <p14:tracePt t="35836" x="6859588" y="1789113"/>
          <p14:tracePt t="35851" x="6684963" y="1639888"/>
          <p14:tracePt t="35868" x="6621463" y="1563688"/>
          <p14:tracePt t="35884" x="6596063" y="1539875"/>
          <p14:tracePt t="35902" x="6584950" y="1527175"/>
          <p14:tracePt t="36100" x="6572250" y="1539875"/>
          <p14:tracePt t="36108" x="6559550" y="1576388"/>
          <p14:tracePt t="36118" x="6546850" y="1601788"/>
          <p14:tracePt t="36135" x="6534150" y="1663700"/>
          <p14:tracePt t="36152" x="6521450" y="1714500"/>
          <p14:tracePt t="36169" x="6508750" y="1752600"/>
          <p14:tracePt t="36172" x="6508750" y="1765300"/>
          <p14:tracePt t="36186" x="6496050" y="1765300"/>
          <p14:tracePt t="36202" x="6496050" y="1776413"/>
          <p14:tracePt t="36356" x="6521450" y="1776413"/>
          <p14:tracePt t="36364" x="6572250" y="1776413"/>
          <p14:tracePt t="36373" x="6634163" y="1776413"/>
          <p14:tracePt t="36386" x="6721475" y="1776413"/>
          <p14:tracePt t="36389" x="6808788" y="1776413"/>
          <p14:tracePt t="36404" x="6972300" y="1776413"/>
          <p14:tracePt t="36421" x="7059613" y="1776413"/>
          <p14:tracePt t="36437" x="7085013" y="1776413"/>
          <p14:tracePt t="36453" x="7097713" y="1776413"/>
          <p14:tracePt t="36469" x="7110413" y="1776413"/>
          <p14:tracePt t="36486" x="7134225" y="1776413"/>
          <p14:tracePt t="36748" x="7146925" y="1776413"/>
          <p14:tracePt t="36764" x="7159625" y="1776413"/>
          <p14:tracePt t="37605" x="7159625" y="1801813"/>
          <p14:tracePt t="37612" x="7185025" y="1839913"/>
          <p14:tracePt t="37622" x="7235825" y="1914525"/>
          <p14:tracePt t="37639" x="7359650" y="2165350"/>
          <p14:tracePt t="37655" x="7459663" y="2352675"/>
          <p14:tracePt t="37672" x="7523163" y="2516188"/>
          <p14:tracePt t="37677" x="7548563" y="2578100"/>
          <p14:tracePt t="37690" x="7585075" y="2652713"/>
          <p14:tracePt t="37693" x="7610475" y="2703513"/>
          <p14:tracePt t="37706" x="7635875" y="2765425"/>
          <p14:tracePt t="37709" x="7648575" y="2803525"/>
          <p14:tracePt t="37723" x="7673975" y="2852738"/>
          <p14:tracePt t="37740" x="7685088" y="2903538"/>
          <p14:tracePt t="37756" x="7697788" y="2928938"/>
          <p14:tracePt t="37773" x="7697788" y="2990850"/>
          <p14:tracePt t="37790" x="7723188" y="3054350"/>
          <p14:tracePt t="37807" x="7748588" y="3154363"/>
          <p14:tracePt t="37823" x="7773988" y="3241675"/>
          <p14:tracePt t="37840" x="7797800" y="3341688"/>
          <p14:tracePt t="37856" x="7810500" y="3416300"/>
          <p14:tracePt t="37874" x="7823200" y="3479800"/>
          <p14:tracePt t="37877" x="7835900" y="3490913"/>
          <p14:tracePt t="37891" x="7835900" y="3516313"/>
          <p14:tracePt t="37908" x="7835900" y="3541713"/>
          <p14:tracePt t="37924" x="7835900" y="3554413"/>
          <p14:tracePt t="37941" x="7835900" y="3567113"/>
          <p14:tracePt t="37957" x="7835900" y="3590925"/>
          <p14:tracePt t="37980" x="7835900" y="3603625"/>
          <p14:tracePt t="37997" x="7835900" y="3616325"/>
          <p14:tracePt t="38013" x="7835900" y="3629025"/>
          <p14:tracePt t="38023" x="7835900" y="3641725"/>
          <p14:tracePt t="38040" x="7835900" y="3679825"/>
          <p14:tracePt t="38057" x="7785100" y="3729038"/>
          <p14:tracePt t="38061" x="7761288" y="3767138"/>
          <p14:tracePt t="38074" x="7723188" y="3792538"/>
          <p14:tracePt t="38076" x="7697788" y="3841750"/>
          <p14:tracePt t="38091" x="7661275" y="3905250"/>
          <p14:tracePt t="38093" x="7635875" y="3929063"/>
          <p14:tracePt t="38108" x="7597775" y="3979863"/>
          <p14:tracePt t="38125" x="7561263" y="4041775"/>
          <p14:tracePt t="38140" x="7548563" y="4092575"/>
          <p14:tracePt t="38157" x="7510463" y="4167188"/>
          <p14:tracePt t="38173" x="7485063" y="4241800"/>
          <p14:tracePt t="38191" x="7472363" y="4292600"/>
          <p14:tracePt t="38208" x="7448550" y="4367213"/>
          <p14:tracePt t="38224" x="7410450" y="4405313"/>
          <p14:tracePt t="38228" x="7397750" y="4430713"/>
          <p14:tracePt t="38241" x="7385050" y="4443413"/>
          <p14:tracePt t="38244" x="7372350" y="4467225"/>
          <p14:tracePt t="38258" x="7359650" y="4492625"/>
          <p14:tracePt t="38260" x="7348538" y="4505325"/>
          <p14:tracePt t="38274" x="7335838" y="4530725"/>
          <p14:tracePt t="38276" x="7323138" y="4554538"/>
          <p14:tracePt t="38292" x="7285038" y="4618038"/>
          <p14:tracePt t="38308" x="7272338" y="4656138"/>
          <p14:tracePt t="38324" x="7246938" y="4692650"/>
          <p14:tracePt t="38341" x="7235825" y="4743450"/>
          <p14:tracePt t="38358" x="7223125" y="4756150"/>
          <p14:tracePt t="38375" x="7210425" y="4768850"/>
          <p14:tracePt t="38391" x="7197725" y="4779963"/>
          <p14:tracePt t="38408" x="7197725" y="4792663"/>
          <p14:tracePt t="38424" x="7159625" y="4818063"/>
          <p14:tracePt t="38441" x="7110413" y="4830763"/>
          <p14:tracePt t="38444" x="7072313" y="4843463"/>
          <p14:tracePt t="38458" x="7034213" y="4856163"/>
          <p14:tracePt t="38460" x="6985000" y="4868863"/>
          <p14:tracePt t="38475" x="6910388" y="4879975"/>
          <p14:tracePt t="38477" x="6846888" y="4879975"/>
          <p14:tracePt t="38492" x="6696075" y="4879975"/>
          <p14:tracePt t="38508" x="6521450" y="4879975"/>
          <p14:tracePt t="38525" x="6321425" y="4879975"/>
          <p14:tracePt t="38542" x="6108700" y="4879975"/>
          <p14:tracePt t="38557" x="5883275" y="4868863"/>
          <p14:tracePt t="38575" x="5683250" y="4868863"/>
          <p14:tracePt t="38592" x="5507038" y="4843463"/>
          <p14:tracePt t="38608" x="5357813" y="4830763"/>
          <p14:tracePt t="38612" x="5307013" y="4830763"/>
          <p14:tracePt t="38625" x="5245100" y="4818063"/>
          <p14:tracePt t="38628" x="5194300" y="4805363"/>
          <p14:tracePt t="38642" x="5145088" y="4805363"/>
          <p14:tracePt t="38644" x="5094288" y="4792663"/>
          <p14:tracePt t="38660" x="5045075" y="4779963"/>
          <p14:tracePt t="38676" x="5006975" y="4779963"/>
          <p14:tracePt t="38692" x="4956175" y="4779963"/>
          <p14:tracePt t="38709" x="4945063" y="4779963"/>
          <p14:tracePt t="38725" x="4919663" y="4779963"/>
          <p14:tracePt t="38741" x="4906963" y="4779963"/>
          <p14:tracePt t="38758" x="4868863" y="4779963"/>
          <p14:tracePt t="38775" x="4832350" y="4779963"/>
          <p14:tracePt t="38792" x="4794250" y="4779963"/>
          <p14:tracePt t="38810" x="4743450" y="4779963"/>
          <p14:tracePt t="38813" x="4719638" y="4779963"/>
          <p14:tracePt t="38826" x="4681538" y="4779963"/>
          <p14:tracePt t="38828" x="4643438" y="4779963"/>
          <p14:tracePt t="38843" x="4619625" y="4779963"/>
          <p14:tracePt t="38845" x="4594225" y="4779963"/>
          <p14:tracePt t="38860" x="4530725" y="4792663"/>
          <p14:tracePt t="38876" x="4506913" y="4792663"/>
          <p14:tracePt t="38893" x="4494213" y="4805363"/>
          <p14:tracePt t="38910" x="4481513" y="4805363"/>
          <p14:tracePt t="39228" x="4494213" y="4805363"/>
          <p14:tracePt t="39236" x="4518025" y="4805363"/>
          <p14:tracePt t="39244" x="4543425" y="4805363"/>
          <p14:tracePt t="39260" x="4581525" y="4805363"/>
          <p14:tracePt t="39276" x="4630738" y="4792663"/>
          <p14:tracePt t="39294" x="4668838" y="4768850"/>
          <p14:tracePt t="39311" x="4743450" y="4756150"/>
          <p14:tracePt t="39327" x="4794250" y="4730750"/>
          <p14:tracePt t="39343" x="4806950" y="4730750"/>
          <p14:tracePt t="39360" x="4832350" y="4730750"/>
          <p14:tracePt t="39378" x="4856163" y="4718050"/>
          <p14:tracePt t="39380" x="4868863" y="4705350"/>
          <p14:tracePt t="39394" x="4881563" y="4705350"/>
          <p14:tracePt t="39397" x="4919663" y="4705350"/>
          <p14:tracePt t="39412" x="4956175" y="4692650"/>
          <p14:tracePt t="39428" x="5006975" y="4679950"/>
          <p14:tracePt t="39444" x="5068888" y="4679950"/>
          <p14:tracePt t="39461" x="5132388" y="4656138"/>
          <p14:tracePt t="39477" x="5207000" y="4643438"/>
          <p14:tracePt t="39494" x="5257800" y="4643438"/>
          <p14:tracePt t="39510" x="5332413" y="4643438"/>
          <p14:tracePt t="39527" x="5432425" y="4618038"/>
          <p14:tracePt t="39544" x="5545138" y="4618038"/>
          <p14:tracePt t="39562" x="5708650" y="4592638"/>
          <p14:tracePt t="39564" x="5795963" y="4592638"/>
          <p14:tracePt t="39578" x="5870575" y="4592638"/>
          <p14:tracePt t="39580" x="5970588" y="4579938"/>
          <p14:tracePt t="39595" x="6196013" y="4567238"/>
          <p14:tracePt t="39611" x="6472238" y="4567238"/>
          <p14:tracePt t="39628" x="6746875" y="4592638"/>
          <p14:tracePt t="39645" x="6997700" y="4643438"/>
          <p14:tracePt t="39661" x="7159625" y="4667250"/>
          <p14:tracePt t="39677" x="7285038" y="4705350"/>
          <p14:tracePt t="39694" x="7359650" y="4705350"/>
          <p14:tracePt t="39711" x="7397750" y="4718050"/>
          <p14:tracePt t="39728" x="7410450" y="4718050"/>
          <p14:tracePt t="39749" x="7423150" y="4718050"/>
          <p14:tracePt t="39761" x="7435850" y="4718050"/>
          <p14:tracePt t="39779" x="7448550" y="4718050"/>
          <p14:tracePt t="39782" x="7485063" y="4718050"/>
          <p14:tracePt t="39796" x="7548563" y="4718050"/>
          <p14:tracePt t="39813" x="7673975" y="4705350"/>
          <p14:tracePt t="39828" x="7797800" y="4656138"/>
          <p14:tracePt t="39845" x="7923213" y="4618038"/>
          <p14:tracePt t="39862" x="8023225" y="4579938"/>
          <p14:tracePt t="39877" x="8086725" y="4554538"/>
          <p14:tracePt t="39894" x="8135938" y="4518025"/>
          <p14:tracePt t="39911" x="8174038" y="4492625"/>
          <p14:tracePt t="39929" x="8199438" y="4467225"/>
          <p14:tracePt t="39932" x="8212138" y="4454525"/>
          <p14:tracePt t="39945" x="8223250" y="4443413"/>
          <p14:tracePt t="39948" x="8248650" y="4430713"/>
          <p14:tracePt t="39962" x="8261350" y="4418013"/>
          <p14:tracePt t="39964" x="8274050" y="4418013"/>
          <p14:tracePt t="39980" x="8348663" y="4392613"/>
          <p14:tracePt t="39996" x="8412163" y="4379913"/>
          <p14:tracePt t="40013" x="8461375" y="4354513"/>
          <p14:tracePt t="40029" x="8499475" y="4341813"/>
          <p14:tracePt t="40046" x="8524875" y="4330700"/>
          <p14:tracePt t="40068" x="8537575" y="4330700"/>
          <p14:tracePt t="40373" x="8548688" y="4330700"/>
          <p14:tracePt t="40388" x="8561388" y="4318000"/>
          <p14:tracePt t="40396" x="8574088" y="4318000"/>
          <p14:tracePt t="40404" x="8586788" y="4305300"/>
          <p14:tracePt t="40414" x="8599488" y="4305300"/>
          <p14:tracePt t="40430" x="8637588" y="4292600"/>
          <p14:tracePt t="40446" x="8686800" y="4279900"/>
          <p14:tracePt t="40463" x="8737600" y="4279900"/>
          <p14:tracePt t="40480" x="8837613" y="4267200"/>
          <p14:tracePt t="40484" x="8886825" y="4267200"/>
          <p14:tracePt t="40497" x="8924925" y="4267200"/>
          <p14:tracePt t="40500" x="8963025" y="4267200"/>
          <p14:tracePt t="40513" x="8986838" y="4254500"/>
          <p14:tracePt t="40516" x="8999538" y="4241800"/>
          <p14:tracePt t="40530" x="9024938" y="4241800"/>
          <p14:tracePt t="40532" x="9063038" y="4230688"/>
          <p14:tracePt t="40548" x="9088438" y="4205288"/>
          <p14:tracePt t="40564" x="9124950" y="4192588"/>
          <p14:tracePt t="40581" x="9163050" y="4179888"/>
          <p14:tracePt t="40597" x="9175750" y="4179888"/>
          <p14:tracePt t="40614" x="9199563" y="4179888"/>
          <p14:tracePt t="40630" x="9237663" y="4154488"/>
          <p14:tracePt t="40647" x="9275763" y="4154488"/>
          <p14:tracePt t="40664" x="9301163" y="4129088"/>
          <p14:tracePt t="40680" x="9337675" y="4105275"/>
          <p14:tracePt t="40684" x="9363075" y="4092575"/>
          <p14:tracePt t="40698" x="9375775" y="4079875"/>
          <p14:tracePt t="40702" x="9388475" y="4067175"/>
          <p14:tracePt t="40715" x="9413875" y="4041775"/>
          <p14:tracePt t="40717" x="9424988" y="4029075"/>
          <p14:tracePt t="40731" x="9450388" y="4005263"/>
          <p14:tracePt t="40748" x="9475788" y="3979863"/>
          <p14:tracePt t="40765" x="9513888" y="3954463"/>
          <p14:tracePt t="40781" x="9550400" y="3941763"/>
          <p14:tracePt t="40797" x="9588500" y="3905250"/>
          <p14:tracePt t="40814" x="9637713" y="3892550"/>
          <p14:tracePt t="40830" x="9688513" y="3854450"/>
          <p14:tracePt t="40847" x="9763125" y="3816350"/>
          <p14:tracePt t="40864" x="9839325" y="3767138"/>
          <p14:tracePt t="40882" x="9888538" y="3729038"/>
          <p14:tracePt t="40884" x="9913938" y="3716338"/>
          <p14:tracePt t="40898" x="9926638" y="3703638"/>
          <p14:tracePt t="40900" x="9939338" y="3703638"/>
          <p14:tracePt t="40914" x="9952038" y="3692525"/>
          <p14:tracePt t="40916" x="9963150" y="3692525"/>
          <p14:tracePt t="40932" x="9975850" y="3667125"/>
          <p14:tracePt t="40948" x="9988550" y="3667125"/>
          <p14:tracePt t="40972" x="10001250" y="3654425"/>
          <p14:tracePt t="40981" x="10013950" y="3654425"/>
          <p14:tracePt t="40998" x="10026650" y="3641725"/>
          <p14:tracePt t="41014" x="10039350" y="3641725"/>
          <p14:tracePt t="41031" x="10039350" y="3629025"/>
          <p14:tracePt t="41048" x="10052050" y="3616325"/>
          <p14:tracePt t="56292" x="10052050" y="3590925"/>
          <p14:tracePt t="56300" x="10039350" y="3541713"/>
          <p14:tracePt t="56308" x="10013950" y="3467100"/>
          <p14:tracePt t="56321" x="9975850" y="3403600"/>
          <p14:tracePt t="56324" x="9952038" y="3354388"/>
          <p14:tracePt t="56338" x="9939338" y="3328988"/>
          <p14:tracePt t="56340" x="9901238" y="3303588"/>
          <p14:tracePt t="56355" x="9852025" y="3254375"/>
          <p14:tracePt t="56372" x="9788525" y="3228975"/>
          <p14:tracePt t="56389" x="9763125" y="3228975"/>
          <p14:tracePt t="56405" x="9726613" y="3228975"/>
          <p14:tracePt t="56422" x="9713913" y="3228975"/>
          <p14:tracePt t="56438" x="9701213" y="3228975"/>
          <p14:tracePt t="56456" x="9663113" y="3228975"/>
          <p14:tracePt t="56472" x="9601200" y="3228975"/>
          <p14:tracePt t="56488" x="9501188" y="3228975"/>
          <p14:tracePt t="56492" x="9450388" y="3228975"/>
          <p14:tracePt t="56505" x="9375775" y="3228975"/>
          <p14:tracePt t="56508" x="9301163" y="3228975"/>
          <p14:tracePt t="56522" x="9188450" y="3228975"/>
          <p14:tracePt t="56524" x="9075738" y="3228975"/>
          <p14:tracePt t="56539" x="8874125" y="3228975"/>
          <p14:tracePt t="56556" x="8674100" y="3228975"/>
          <p14:tracePt t="56573" x="8474075" y="3228975"/>
          <p14:tracePt t="56588" x="8286750" y="3278188"/>
          <p14:tracePt t="56605" x="8148638" y="3290888"/>
          <p14:tracePt t="56622" x="8074025" y="3303588"/>
          <p14:tracePt t="56639" x="8010525" y="3303588"/>
          <p14:tracePt t="56655" x="7986713" y="3316288"/>
          <p14:tracePt t="56672" x="7948613" y="3316288"/>
          <p14:tracePt t="56689" x="7923213" y="3328988"/>
          <p14:tracePt t="56693" x="7923213" y="3341688"/>
          <p14:tracePt t="56706" x="7910513" y="3341688"/>
          <p14:tracePt t="56709" x="7897813" y="3341688"/>
          <p14:tracePt t="56722" x="7886700" y="3341688"/>
          <p14:tracePt t="56724" x="7861300" y="3354388"/>
          <p14:tracePt t="56740" x="7835900" y="3367088"/>
          <p14:tracePt t="56756" x="7797800" y="3378200"/>
          <p14:tracePt t="56773" x="7735888" y="3390900"/>
          <p14:tracePt t="56789" x="7710488" y="3416300"/>
          <p14:tracePt t="56806" x="7673975" y="3429000"/>
          <p14:tracePt t="56822" x="7635875" y="3467100"/>
          <p14:tracePt t="56839" x="7597775" y="3503613"/>
          <p14:tracePt t="56856" x="7561263" y="3541713"/>
          <p14:tracePt t="56872" x="7548563" y="3554413"/>
          <p14:tracePt t="56875" x="7535863" y="3554413"/>
          <p14:tracePt t="56891" x="7523163" y="3554413"/>
          <p14:tracePt t="56893" x="7523163" y="3567113"/>
          <p14:tracePt t="56907" x="7523163" y="3579813"/>
          <p14:tracePt t="56924" x="7510463" y="3579813"/>
          <p14:tracePt t="57012" x="7497763" y="3579813"/>
          <p14:tracePt t="57021" x="7459663" y="3554413"/>
          <p14:tracePt t="57030" x="7423150" y="3529013"/>
          <p14:tracePt t="57043" x="7372350" y="3479800"/>
          <p14:tracePt t="57047" x="7323138" y="3441700"/>
          <p14:tracePt t="57058" x="7259638" y="3390900"/>
          <p14:tracePt t="57073" x="7134225" y="3254375"/>
          <p14:tracePt t="57075" x="7085013" y="3178175"/>
          <p14:tracePt t="57090" x="7034213" y="3103563"/>
          <p14:tracePt t="57092" x="6985000" y="3003550"/>
          <p14:tracePt t="57106" x="6921500" y="2916238"/>
          <p14:tracePt t="57108" x="6872288" y="2828925"/>
          <p14:tracePt t="57123" x="6797675" y="2665413"/>
          <p14:tracePt t="57140" x="6708775" y="2527300"/>
          <p14:tracePt t="57156" x="6634163" y="2414588"/>
          <p14:tracePt t="57174" x="6572250" y="2339975"/>
          <p14:tracePt t="57190" x="6508750" y="2278063"/>
          <p14:tracePt t="57207" x="6483350" y="2239963"/>
          <p14:tracePt t="57223" x="6446838" y="2214563"/>
          <p14:tracePt t="57240" x="6434138" y="2190750"/>
          <p14:tracePt t="57257" x="6396038" y="2165350"/>
          <p14:tracePt t="57259" x="6383338" y="2139950"/>
          <p14:tracePt t="57274" x="6370638" y="2127250"/>
          <p14:tracePt t="57275" x="6346825" y="2101850"/>
          <p14:tracePt t="57290" x="6321425" y="2089150"/>
          <p14:tracePt t="57293" x="6296025" y="2065338"/>
          <p14:tracePt t="57307" x="6259513" y="2014538"/>
          <p14:tracePt t="57323" x="6221413" y="1989138"/>
          <p14:tracePt t="57342" x="6208713" y="1978025"/>
          <p14:tracePt t="57358" x="6196013" y="1978025"/>
          <p14:tracePt t="57374" x="6183313" y="1978025"/>
          <p14:tracePt t="57588" x="6196013" y="1978025"/>
          <p14:tracePt t="57596" x="6208713" y="1978025"/>
          <p14:tracePt t="57608" x="6221413" y="1978025"/>
          <p14:tracePt t="57624" x="6234113" y="1965325"/>
          <p14:tracePt t="57644" x="6246813" y="1965325"/>
          <p14:tracePt t="57647" x="6270625" y="1965325"/>
          <p14:tracePt t="57659" x="6283325" y="1965325"/>
          <p14:tracePt t="57663" x="6296025" y="1965325"/>
          <p14:tracePt t="57675" x="6334125" y="1965325"/>
          <p14:tracePt t="57692" x="6370638" y="1939925"/>
          <p14:tracePt t="57709" x="6408738" y="1939925"/>
          <p14:tracePt t="57726" x="6434138" y="1939925"/>
          <p14:tracePt t="57741" x="6459538" y="1927225"/>
          <p14:tracePt t="57757" x="6472238" y="1927225"/>
          <p14:tracePt t="57781" x="6483350" y="1927225"/>
          <p14:tracePt t="77204" x="6496050" y="1927225"/>
          <p14:tracePt t="77214" x="6534150" y="1927225"/>
          <p14:tracePt t="77228" x="6734175" y="1939925"/>
          <p14:tracePt t="77245" x="6934200" y="1965325"/>
          <p14:tracePt t="77261" x="7123113" y="1989138"/>
          <p14:tracePt t="77278" x="7246938" y="2027238"/>
          <p14:tracePt t="77294" x="7323138" y="2039938"/>
          <p14:tracePt t="77372" x="7335838" y="2052638"/>
          <p14:tracePt t="77380" x="7348538" y="2089150"/>
          <p14:tracePt t="77393" x="7359650" y="2127250"/>
          <p14:tracePt t="77396" x="7385050" y="2165350"/>
          <p14:tracePt t="77411" x="7397750" y="2214563"/>
          <p14:tracePt t="77413" x="7423150" y="2278063"/>
          <p14:tracePt t="77427" x="7459663" y="2352675"/>
          <p14:tracePt t="77444" x="7485063" y="2403475"/>
          <p14:tracePt t="77461" x="7497763" y="2439988"/>
          <p14:tracePt t="77478" x="7497763" y="2465388"/>
          <p14:tracePt t="77493" x="7523163" y="2490788"/>
          <p14:tracePt t="77509" x="7535863" y="2503488"/>
          <p14:tracePt t="77532" x="7548563" y="2516188"/>
          <p14:tracePt t="77543" x="7572375" y="2527300"/>
          <p14:tracePt t="77560" x="7610475" y="2540000"/>
          <p14:tracePt t="77576" x="7648575" y="2565400"/>
          <p14:tracePt t="77579" x="7673975" y="2578100"/>
          <p14:tracePt t="77595" x="7685088" y="2590800"/>
          <p14:tracePt t="77610" x="7710488" y="2590800"/>
          <p14:tracePt t="77612" x="7723188" y="2603500"/>
          <p14:tracePt t="77627" x="7735888" y="2603500"/>
          <p14:tracePt t="77644" x="7748588" y="2603500"/>
          <p14:tracePt t="77804" x="7761288" y="2603500"/>
          <p14:tracePt t="77811" x="7785100" y="2603500"/>
          <p14:tracePt t="77820" x="7797800" y="2603500"/>
          <p14:tracePt t="77828" x="7810500" y="2603500"/>
          <p14:tracePt t="77845" x="7848600" y="2603500"/>
          <p14:tracePt t="77861" x="7861300" y="2603500"/>
          <p14:tracePt t="77877" x="7886700" y="2603500"/>
          <p14:tracePt t="77894" x="7910513" y="2603500"/>
          <p14:tracePt t="77911" x="7974013" y="2616200"/>
          <p14:tracePt t="77928" x="8023225" y="2627313"/>
          <p14:tracePt t="77944" x="8086725" y="2627313"/>
          <p14:tracePt t="77947" x="8110538" y="2640013"/>
          <p14:tracePt t="77962" x="8161338" y="2640013"/>
          <p14:tracePt t="77964" x="8199438" y="2640013"/>
          <p14:tracePt t="77978" x="8223250" y="2640013"/>
          <p14:tracePt t="77995" x="8435975" y="2665413"/>
          <p14:tracePt t="78012" x="8586788" y="2678113"/>
          <p14:tracePt t="78028" x="8724900" y="2690813"/>
          <p14:tracePt t="78045" x="8824913" y="2703513"/>
          <p14:tracePt t="78061" x="8863013" y="2703513"/>
          <p14:tracePt t="78078" x="8899525" y="2703513"/>
          <p14:tracePt t="78094" x="8937625" y="2728913"/>
          <p14:tracePt t="78111" x="8986838" y="2728913"/>
          <p14:tracePt t="78128" x="9012238" y="2728913"/>
          <p14:tracePt t="78145" x="9050338" y="2728913"/>
          <p14:tracePt t="78147" x="9063038" y="2728913"/>
          <p14:tracePt t="78163" x="9088438" y="2716213"/>
          <p14:tracePt t="78180" x="9088438" y="2678113"/>
          <p14:tracePt t="78195" x="9088438" y="2665413"/>
          <p14:tracePt t="78347" x="9088438" y="2690813"/>
          <p14:tracePt t="78356" x="9088438" y="2728913"/>
          <p14:tracePt t="78363" x="9088438" y="2765425"/>
          <p14:tracePt t="78379" x="9050338" y="2865438"/>
          <p14:tracePt t="78396" x="8963025" y="2990850"/>
          <p14:tracePt t="78412" x="8863013" y="3128963"/>
          <p14:tracePt t="78429" x="8763000" y="3267075"/>
          <p14:tracePt t="78445" x="8637588" y="3416300"/>
          <p14:tracePt t="78462" x="8499475" y="3567113"/>
          <p14:tracePt t="78479" x="8335963" y="3703638"/>
          <p14:tracePt t="78496" x="8174038" y="3816350"/>
          <p14:tracePt t="78513" x="8010525" y="3941763"/>
          <p14:tracePt t="78530" x="7823200" y="4067175"/>
          <p14:tracePt t="78533" x="7735888" y="4129088"/>
          <p14:tracePt t="78547" x="7485063" y="4279900"/>
          <p14:tracePt t="78563" x="7172325" y="4418013"/>
          <p14:tracePt t="78580" x="6821488" y="4543425"/>
          <p14:tracePt t="78596" x="6496050" y="4605338"/>
          <p14:tracePt t="78613" x="6208713" y="4656138"/>
          <p14:tracePt t="78629" x="5883275" y="4667250"/>
          <p14:tracePt t="78646" x="5507038" y="4667250"/>
          <p14:tracePt t="78662" x="5145088" y="4667250"/>
          <p14:tracePt t="78679" x="4806950" y="4667250"/>
          <p14:tracePt t="78696" x="4581525" y="4667250"/>
          <p14:tracePt t="78699" x="4530725" y="4667250"/>
          <p14:tracePt t="78714" x="4494213" y="4667250"/>
          <p14:tracePt t="78716" x="4456113" y="4667250"/>
          <p14:tracePt t="78730" x="4443413" y="4656138"/>
          <p14:tracePt t="78732" x="4430713" y="4656138"/>
          <p14:tracePt t="78747" x="4418013" y="4656138"/>
          <p14:tracePt t="78891" x="4418013" y="4643438"/>
          <p14:tracePt t="78908" x="4394200" y="4643438"/>
          <p14:tracePt t="78916" x="4381500" y="4630738"/>
          <p14:tracePt t="78930" x="4356100" y="4618038"/>
          <p14:tracePt t="78933" x="4330700" y="4605338"/>
          <p14:tracePt t="78948" x="4294188" y="4579938"/>
          <p14:tracePt t="78964" x="4256088" y="4579938"/>
          <p14:tracePt t="78980" x="4243388" y="4567238"/>
          <p14:tracePt t="78997" x="4243388" y="4554538"/>
          <p14:tracePt t="79013" x="4217988" y="4554538"/>
          <p14:tracePt t="79100" x="4217988" y="4543425"/>
          <p14:tracePt t="79116" x="4205288" y="4543425"/>
          <p14:tracePt t="79140" x="4192588" y="4543425"/>
          <p14:tracePt t="79156" x="4181475" y="4543425"/>
          <p14:tracePt t="79164" x="4168775" y="4543425"/>
          <p14:tracePt t="79171" x="4156075" y="4543425"/>
          <p14:tracePt t="79188" x="4143375" y="4543425"/>
          <p14:tracePt t="79197" x="4130675" y="4543425"/>
          <p14:tracePt t="79214" x="4092575" y="4543425"/>
          <p14:tracePt t="79231" x="4068763" y="4543425"/>
          <p14:tracePt t="79248" x="4043363" y="4543425"/>
          <p14:tracePt t="79264" x="4017963" y="4543425"/>
          <p14:tracePt t="79267" x="4005263" y="4543425"/>
          <p14:tracePt t="79282" x="3992563" y="4543425"/>
          <p14:tracePt t="79298" x="3979863" y="4543425"/>
          <p14:tracePt t="81140" x="4005263" y="4543425"/>
          <p14:tracePt t="81148" x="4056063" y="4543425"/>
          <p14:tracePt t="81155" x="4130675" y="4543425"/>
          <p14:tracePt t="81170" x="4217988" y="4543425"/>
          <p14:tracePt t="81172" x="4305300" y="4543425"/>
          <p14:tracePt t="81187" x="4506913" y="4554538"/>
          <p14:tracePt t="81203" x="4794250" y="4579938"/>
          <p14:tracePt t="81220" x="5119688" y="4579938"/>
          <p14:tracePt t="81236" x="5394325" y="4579938"/>
          <p14:tracePt t="81253" x="5519738" y="4579938"/>
          <p14:tracePt t="81269" x="5595938" y="4579938"/>
          <p14:tracePt t="81286" x="5607050" y="4579938"/>
          <p14:tracePt t="81596" x="5619750" y="4579938"/>
          <p14:tracePt t="81603" x="5632450" y="4579938"/>
          <p14:tracePt t="81611" x="5657850" y="4579938"/>
          <p14:tracePt t="81621" x="5683250" y="4579938"/>
          <p14:tracePt t="81637" x="5745163" y="4579938"/>
          <p14:tracePt t="81654" x="5821363" y="4579938"/>
          <p14:tracePt t="81671" x="5870575" y="4579938"/>
          <p14:tracePt t="81687" x="5945188" y="4579938"/>
          <p14:tracePt t="81704" x="5995988" y="4579938"/>
          <p14:tracePt t="81707" x="6034088" y="4579938"/>
          <p14:tracePt t="81721" x="6057900" y="4579938"/>
          <p14:tracePt t="81724" x="6083300" y="4579938"/>
          <p14:tracePt t="81739" x="6121400" y="4579938"/>
          <p14:tracePt t="81741" x="6157913" y="4579938"/>
          <p14:tracePt t="81755" x="6208713" y="4579938"/>
          <p14:tracePt t="81772" x="6296025" y="4579938"/>
          <p14:tracePt t="81788" x="6370638" y="4579938"/>
          <p14:tracePt t="81804" x="6472238" y="4579938"/>
          <p14:tracePt t="81821" x="6546850" y="4579938"/>
          <p14:tracePt t="81837" x="6621463" y="4579938"/>
          <p14:tracePt t="81854" x="6721475" y="4579938"/>
          <p14:tracePt t="81871" x="6808788" y="4554538"/>
          <p14:tracePt t="81888" x="6884988" y="4554538"/>
          <p14:tracePt t="81891" x="6921500" y="4554538"/>
          <p14:tracePt t="81905" x="6959600" y="4543425"/>
          <p14:tracePt t="81908" x="6997700" y="4543425"/>
          <p14:tracePt t="81922" x="7034213" y="4530725"/>
          <p14:tracePt t="81925" x="7059613" y="4518025"/>
          <p14:tracePt t="81939" x="7110413" y="4518025"/>
          <p14:tracePt t="81955" x="7185025" y="4505325"/>
          <p14:tracePt t="81972" x="7235825" y="4505325"/>
          <p14:tracePt t="81988" x="7310438" y="4479925"/>
          <p14:tracePt t="82005" x="7410450" y="4467225"/>
          <p14:tracePt t="82022" x="7523163" y="4467225"/>
          <p14:tracePt t="82039" x="7623175" y="4454525"/>
          <p14:tracePt t="82056" x="7773988" y="4430713"/>
          <p14:tracePt t="82060" x="7848600" y="4418013"/>
          <p14:tracePt t="82074" x="7923213" y="4405313"/>
          <p14:tracePt t="82077" x="7999413" y="4392613"/>
          <p14:tracePt t="82088" x="8061325" y="4392613"/>
          <p14:tracePt t="82105" x="8174038" y="4367213"/>
          <p14:tracePt t="82107" x="8223250" y="4354513"/>
          <p14:tracePt t="82122" x="8248650" y="4354513"/>
          <p14:tracePt t="82124" x="8274050" y="4354513"/>
          <p14:tracePt t="82139" x="8299450" y="4354513"/>
          <p14:tracePt t="82156" x="8312150" y="4341813"/>
          <p14:tracePt t="82172" x="8324850" y="4330700"/>
          <p14:tracePt t="82243" x="8335963" y="4330700"/>
          <p14:tracePt t="82260" x="8348663" y="4330700"/>
          <p14:tracePt t="82269" x="8361363" y="4318000"/>
          <p14:tracePt t="82278" x="8374063" y="4318000"/>
          <p14:tracePt t="82290" x="8386763" y="4305300"/>
          <p14:tracePt t="82307" x="8412163" y="4292600"/>
          <p14:tracePt t="82323" x="8424863" y="4279900"/>
          <p14:tracePt t="82340" x="8448675" y="4267200"/>
          <p14:tracePt t="82356" x="8486775" y="4254500"/>
          <p14:tracePt t="82373" x="8499475" y="4241800"/>
          <p14:tracePt t="82389" x="8512175" y="4230688"/>
          <p14:tracePt t="82405" x="8524875" y="4230688"/>
          <p14:tracePt t="83004" x="8537575" y="4230688"/>
          <p14:tracePt t="83012" x="8548688" y="4217988"/>
          <p14:tracePt t="83024" x="8561388" y="4217988"/>
          <p14:tracePt t="85275" x="8548688" y="4217988"/>
          <p14:tracePt t="85283" x="8512175" y="4217988"/>
          <p14:tracePt t="85296" x="8448675" y="4217988"/>
          <p14:tracePt t="85299" x="8386763" y="4230688"/>
          <p14:tracePt t="85313" x="8312150" y="4241800"/>
          <p14:tracePt t="85316" x="8261350" y="4254500"/>
          <p14:tracePt t="85330" x="8223250" y="4254500"/>
          <p14:tracePt t="85332" x="8186738" y="4267200"/>
          <p14:tracePt t="85348" x="8148638" y="4279900"/>
          <p14:tracePt t="85364" x="8086725" y="4305300"/>
          <p14:tracePt t="85380" x="8010525" y="4330700"/>
          <p14:tracePt t="85397" x="7886700" y="4392613"/>
          <p14:tracePt t="85414" x="7710488" y="4479925"/>
          <p14:tracePt t="85430" x="7510463" y="4579938"/>
          <p14:tracePt t="85447" x="7310438" y="4643438"/>
          <p14:tracePt t="85464" x="7172325" y="4692650"/>
          <p14:tracePt t="85480" x="7034213" y="4730750"/>
          <p14:tracePt t="85483" x="6997700" y="4743450"/>
          <p14:tracePt t="85497" x="6959600" y="4756150"/>
          <p14:tracePt t="85500" x="6934200" y="4768850"/>
          <p14:tracePt t="85512" x="6921500" y="4768850"/>
          <p14:tracePt t="85514" x="6884988" y="4779963"/>
          <p14:tracePt t="85529" x="6859588" y="4792663"/>
          <p14:tracePt t="85531" x="6834188" y="4792663"/>
          <p14:tracePt t="85546" x="6759575" y="4818063"/>
          <p14:tracePt t="85562" x="6646863" y="4856163"/>
          <p14:tracePt t="85579" x="6534150" y="4879975"/>
          <p14:tracePt t="85596" x="6421438" y="4918075"/>
          <p14:tracePt t="85613" x="6308725" y="4968875"/>
          <p14:tracePt t="85630" x="6234113" y="4981575"/>
          <p14:tracePt t="85646" x="6157913" y="5005388"/>
          <p14:tracePt t="85663" x="6070600" y="5030788"/>
          <p14:tracePt t="85680" x="5995988" y="5068888"/>
          <p14:tracePt t="85698" x="5945188" y="5105400"/>
          <p14:tracePt t="85700" x="5895975" y="5118100"/>
          <p14:tracePt t="85714" x="5870575" y="5143500"/>
          <p14:tracePt t="85716" x="5857875" y="5156200"/>
          <p14:tracePt t="85731" x="5795963" y="5194300"/>
          <p14:tracePt t="85748" x="5783263" y="5230813"/>
          <p14:tracePt t="85765" x="5745163" y="5268913"/>
          <p14:tracePt t="85781" x="5732463" y="5294313"/>
          <p14:tracePt t="85798" x="5708650" y="5330825"/>
          <p14:tracePt t="85815" x="5708650" y="5343525"/>
          <p14:tracePt t="85844" x="5708650" y="5356225"/>
          <p14:tracePt t="85852" x="5695950" y="5356225"/>
          <p14:tracePt t="85923" x="5695950" y="5368925"/>
          <p14:tracePt t="85939" x="5695950" y="5381625"/>
          <p14:tracePt t="85949" x="5695950" y="5394325"/>
          <p14:tracePt t="85959" x="5708650" y="5407025"/>
          <p14:tracePt t="85968" x="5732463" y="5418138"/>
          <p14:tracePt t="85982" x="5770563" y="5443538"/>
          <p14:tracePt t="85999" x="5832475" y="5456238"/>
          <p14:tracePt t="86015" x="5908675" y="5468938"/>
          <p14:tracePt t="86031" x="5995988" y="5468938"/>
          <p14:tracePt t="86047" x="6108700" y="5494338"/>
          <p14:tracePt t="86063" x="6196013" y="5494338"/>
          <p14:tracePt t="86080" x="6246813" y="5494338"/>
          <p14:tracePt t="86097" x="6296025" y="5507038"/>
          <p14:tracePt t="86098" x="6321425" y="5507038"/>
          <p14:tracePt t="86113" x="6346825" y="5507038"/>
          <p14:tracePt t="86114" x="6359525" y="5507038"/>
          <p14:tracePt t="86130" x="6434138" y="5507038"/>
          <p14:tracePt t="86147" x="6496050" y="5507038"/>
          <p14:tracePt t="86163" x="6546850" y="5507038"/>
          <p14:tracePt t="86180" x="6596063" y="5507038"/>
          <p14:tracePt t="86197" x="6696075" y="5494338"/>
          <p14:tracePt t="86214" x="6772275" y="5481638"/>
          <p14:tracePt t="86230" x="6859588" y="5456238"/>
          <p14:tracePt t="86247" x="6921500" y="5456238"/>
          <p14:tracePt t="86264" x="6997700" y="5443538"/>
          <p14:tracePt t="86281" x="7034213" y="5443538"/>
          <p14:tracePt t="86282" x="7046913" y="5443538"/>
          <p14:tracePt t="86297" x="7072313" y="5443538"/>
          <p14:tracePt t="86299" x="7097713" y="5443538"/>
          <p14:tracePt t="86314" x="7134225" y="5443538"/>
          <p14:tracePt t="86331" x="7197725" y="5418138"/>
          <p14:tracePt t="86347" x="7259638" y="5418138"/>
          <p14:tracePt t="86364" x="7310438" y="5394325"/>
          <p14:tracePt t="86381" x="7359650" y="5381625"/>
          <p14:tracePt t="86397" x="7397750" y="5356225"/>
          <p14:tracePt t="86414" x="7435850" y="5356225"/>
          <p14:tracePt t="86431" x="7459663" y="5330825"/>
          <p14:tracePt t="86448" x="7485063" y="5318125"/>
          <p14:tracePt t="86464" x="7548563" y="5294313"/>
          <p14:tracePt t="86466" x="7585075" y="5268913"/>
          <p14:tracePt t="86481" x="7635875" y="5256213"/>
          <p14:tracePt t="86482" x="7661275" y="5230813"/>
          <p14:tracePt t="86498" x="7697788" y="5194300"/>
          <p14:tracePt t="86514" x="7735888" y="5156200"/>
          <p14:tracePt t="86531" x="7761288" y="5130800"/>
          <p14:tracePt t="86548" x="7785100" y="5068888"/>
          <p14:tracePt t="86565" x="7797800" y="5043488"/>
          <p14:tracePt t="86581" x="7797800" y="5018088"/>
          <p14:tracePt t="86598" x="7797800" y="5005388"/>
          <p14:tracePt t="86614" x="7810500" y="4992688"/>
          <p14:tracePt t="86635" x="7810500" y="4981575"/>
          <p14:tracePt t="86648" x="7810500" y="4968875"/>
          <p14:tracePt t="86668" x="7810500" y="4956175"/>
          <p14:tracePt t="86684" x="7823200" y="4943475"/>
          <p14:tracePt t="86701" x="7835900" y="4930775"/>
          <p14:tracePt t="86716" x="7848600" y="4905375"/>
          <p14:tracePt t="86734" x="7848600" y="4879975"/>
          <p14:tracePt t="86751" x="7861300" y="4879975"/>
          <p14:tracePt t="86767" x="7874000" y="4868863"/>
          <p14:tracePt t="86785" x="7886700" y="4843463"/>
          <p14:tracePt t="86801" x="7897813" y="4830763"/>
          <p14:tracePt t="86818" x="7910513" y="4818063"/>
          <p14:tracePt t="86835" x="7935913" y="4792663"/>
          <p14:tracePt t="86854" x="7948613" y="4779963"/>
          <p14:tracePt t="86875" x="7948613" y="4768850"/>
          <p14:tracePt t="86932" x="7961313" y="4768850"/>
          <p14:tracePt t="86948" x="7974013" y="4768850"/>
          <p14:tracePt t="86956" x="7986713" y="4743450"/>
          <p14:tracePt t="86969" x="8010525" y="4730750"/>
          <p14:tracePt t="86972" x="8023225" y="4705350"/>
          <p14:tracePt t="86985" x="8035925" y="4692650"/>
          <p14:tracePt t="87002" x="8061325" y="4679950"/>
          <p14:tracePt t="87004" x="8074025" y="4667250"/>
          <p14:tracePt t="87019" x="8110538" y="4656138"/>
          <p14:tracePt t="87036" x="8123238" y="4643438"/>
          <p14:tracePt t="87053" x="8135938" y="4630738"/>
          <p14:tracePt t="87070" x="8161338" y="4605338"/>
          <p14:tracePt t="87086" x="8186738" y="4592638"/>
          <p14:tracePt t="87103" x="8212138" y="4567238"/>
          <p14:tracePt t="87120" x="8248650" y="4530725"/>
          <p14:tracePt t="87136" x="8299450" y="4492625"/>
          <p14:tracePt t="87139" x="8312150" y="4479925"/>
          <p14:tracePt t="87153" x="8335963" y="4454525"/>
          <p14:tracePt t="87156" x="8348663" y="4418013"/>
          <p14:tracePt t="87171" x="8361363" y="4405313"/>
          <p14:tracePt t="87173" x="8374063" y="4392613"/>
          <p14:tracePt t="87187" x="8399463" y="4367213"/>
          <p14:tracePt t="87189" x="8412163" y="4354513"/>
          <p14:tracePt t="87204" x="8435975" y="4330700"/>
          <p14:tracePt t="87221" x="8435975" y="4305300"/>
          <p14:tracePt t="87237" x="8448675" y="4292600"/>
          <p14:tracePt t="87253" x="8461375" y="4279900"/>
          <p14:tracePt t="87256" x="8461375" y="4267200"/>
          <p14:tracePt t="87271" x="8486775" y="4230688"/>
          <p14:tracePt t="87287" x="8512175" y="4205288"/>
          <p14:tracePt t="87303" x="8524875" y="4179888"/>
          <p14:tracePt t="87319" x="8537575" y="4154488"/>
          <p14:tracePt t="87336" x="8548688" y="4141788"/>
          <p14:tracePt t="87339" x="8561388" y="4129088"/>
          <p14:tracePt t="87352" x="8574088" y="4129088"/>
          <p14:tracePt t="87369" x="8574088" y="4117975"/>
          <p14:tracePt t="87387" x="8586788" y="4117975"/>
          <p14:tracePt t="87403" x="8586788" y="4105275"/>
          <p14:tracePt t="87420" x="8599488" y="4092575"/>
          <p14:tracePt t="87435" x="8612188" y="4079875"/>
          <p14:tracePt t="87453" x="8650288" y="4054475"/>
          <p14:tracePt t="87469" x="8737600" y="3992563"/>
          <p14:tracePt t="87485" x="8837613" y="3954463"/>
          <p14:tracePt t="87502" x="8937625" y="3905250"/>
          <p14:tracePt t="87520" x="9050338" y="3867150"/>
          <p14:tracePt t="87524" x="9088438" y="3841750"/>
          <p14:tracePt t="87536" x="9112250" y="3829050"/>
          <p14:tracePt t="87553" x="9150350" y="3816350"/>
          <p14:tracePt t="87555" x="9163050" y="3816350"/>
          <p14:tracePt t="87570" x="9175750" y="3816350"/>
          <p14:tracePt t="87573" x="9188450" y="3816350"/>
          <p14:tracePt t="87586" x="9199563" y="3816350"/>
          <p14:tracePt t="87603" x="9212263" y="3803650"/>
          <p14:tracePt t="87620" x="9224963" y="3803650"/>
          <p14:tracePt t="87636" x="9237663" y="3792538"/>
          <p14:tracePt t="87653" x="9250363" y="3779838"/>
          <p14:tracePt t="87669" x="9263063" y="3779838"/>
          <p14:tracePt t="87692" x="9275763" y="3767138"/>
          <p14:tracePt t="87708" x="9288463" y="3767138"/>
          <p14:tracePt t="87732" x="9301163" y="3767138"/>
          <p14:tracePt t="87764" x="9312275" y="3767138"/>
          <p14:tracePt t="87772" x="9312275" y="3754438"/>
          <p14:tracePt t="87796" x="9324975" y="3754438"/>
          <p14:tracePt t="87803" x="9337675" y="3754438"/>
          <p14:tracePt t="87820" x="9350375" y="3741738"/>
          <p14:tracePt t="90060" x="9363075" y="3741738"/>
          <p14:tracePt t="90068" x="9401175" y="3741738"/>
          <p14:tracePt t="90077" x="9450388" y="3741738"/>
          <p14:tracePt t="90093" x="9575800" y="3754438"/>
          <p14:tracePt t="90109" x="9650413" y="3779838"/>
          <p14:tracePt t="90126" x="9739313" y="3829050"/>
          <p14:tracePt t="90143" x="9839325" y="3867150"/>
          <p14:tracePt t="90160" x="9913938" y="3905250"/>
          <p14:tracePt t="90163" x="9975850" y="3941763"/>
          <p14:tracePt t="90176" x="10013950" y="3979863"/>
          <p14:tracePt t="90180" x="10064750" y="3992563"/>
          <p14:tracePt t="90193" x="10101263" y="4017963"/>
          <p14:tracePt t="90196" x="10113963" y="4029075"/>
          <p14:tracePt t="90211" x="10139363" y="4041775"/>
          <p14:tracePt t="90227" x="10152063" y="4041775"/>
          <p14:tracePt t="90467" x="10177463" y="4041775"/>
          <p14:tracePt t="90476" x="10201275" y="4041775"/>
          <p14:tracePt t="90484" x="10252075" y="4041775"/>
          <p14:tracePt t="90492" x="10301288" y="4041775"/>
          <p14:tracePt t="90510" x="10377488" y="4041775"/>
          <p14:tracePt t="90527" x="10452100" y="4029075"/>
          <p14:tracePt t="90543" x="10539413" y="4029075"/>
          <p14:tracePt t="90560" x="10602913" y="4005263"/>
          <p14:tracePt t="90563" x="10639425" y="3992563"/>
          <p14:tracePt t="90577" x="10677525" y="3992563"/>
          <p14:tracePt t="90580" x="10726738" y="3992563"/>
          <p14:tracePt t="90595" x="10777538" y="3979863"/>
          <p14:tracePt t="90611" x="10802938" y="3967163"/>
          <p14:tracePt t="90628" x="10828338" y="3967163"/>
          <p14:tracePt t="90644" x="10839450" y="3967163"/>
          <p14:tracePt t="90667" x="10852150" y="3967163"/>
          <p14:tracePt t="91771" x="10839450" y="3967163"/>
          <p14:tracePt t="91780" x="10828338" y="3967163"/>
          <p14:tracePt t="91788" x="10802938" y="3979863"/>
          <p14:tracePt t="91797" x="10802938" y="3992563"/>
          <p14:tracePt t="91813" x="10777538" y="4029075"/>
          <p14:tracePt t="91830" x="10777538" y="4054475"/>
          <p14:tracePt t="91847" x="10764838" y="4067175"/>
          <p14:tracePt t="91868" x="10764838" y="4079875"/>
          <p14:tracePt t="91881" x="10764838" y="4092575"/>
          <p14:tracePt t="91884" x="10752138" y="4092575"/>
          <p14:tracePt t="91908" x="10752138" y="4105275"/>
          <p14:tracePt t="91939" x="10752138" y="4117975"/>
          <p14:tracePt t="91947" x="10739438" y="4117975"/>
          <p14:tracePt t="91955" x="10726738" y="4129088"/>
          <p14:tracePt t="91965" x="10715625" y="4141788"/>
          <p14:tracePt t="91981" x="10677525" y="4192588"/>
          <p14:tracePt t="91997" x="10614025" y="4254500"/>
          <p14:tracePt t="92014" x="10590213" y="4318000"/>
          <p14:tracePt t="92031" x="10552113" y="4379913"/>
          <p14:tracePt t="92035" x="10552113" y="4392613"/>
          <p14:tracePt t="92049" x="10552113" y="4405313"/>
          <p14:tracePt t="92066" x="10539413" y="4430713"/>
          <p14:tracePt t="97444" x="10526713" y="4418013"/>
          <p14:tracePt t="97451" x="10514013" y="4405313"/>
          <p14:tracePt t="97461" x="10477500" y="4379913"/>
          <p14:tracePt t="97479" x="10390188" y="4292600"/>
          <p14:tracePt t="97495" x="10301288" y="4179888"/>
          <p14:tracePt t="97513" x="10226675" y="4105275"/>
          <p14:tracePt t="97515" x="10201275" y="4079875"/>
          <p14:tracePt t="97529" x="10188575" y="4054475"/>
          <p14:tracePt t="97532" x="10164763" y="4041775"/>
          <p14:tracePt t="97546" x="10164763" y="4029075"/>
          <p14:tracePt t="97548" x="10152063" y="4017963"/>
          <p14:tracePt t="97563" x="10139363" y="4005263"/>
          <p14:tracePt t="97580" x="10126663" y="3992563"/>
          <p14:tracePt t="105531" x="10101263" y="3992563"/>
          <p14:tracePt t="105539" x="10052050" y="3992563"/>
          <p14:tracePt t="105549" x="10001250" y="3992563"/>
          <p14:tracePt t="105566" x="9888538" y="3992563"/>
          <p14:tracePt t="105583" x="9801225" y="3992563"/>
          <p14:tracePt t="105600" x="9713913" y="3992563"/>
          <p14:tracePt t="105603" x="9688513" y="3992563"/>
          <p14:tracePt t="105617" x="9650413" y="3992563"/>
          <p14:tracePt t="105621" x="9637713" y="3992563"/>
          <p14:tracePt t="105634" x="9626600" y="3992563"/>
          <p14:tracePt t="105636" x="9613900" y="3992563"/>
          <p14:tracePt t="105659" x="9601200" y="3992563"/>
          <p14:tracePt t="105691" x="9588500" y="3992563"/>
          <p14:tracePt t="105700" x="9575800" y="3992563"/>
          <p14:tracePt t="105707" x="9575800" y="4005263"/>
          <p14:tracePt t="105739" x="9563100" y="4005263"/>
          <p14:tracePt t="106011" x="9550400" y="4005263"/>
          <p14:tracePt t="106019" x="9550400" y="4017963"/>
          <p14:tracePt t="106035" x="9550400" y="4029075"/>
          <p14:tracePt t="106051" x="9537700" y="4029075"/>
          <p14:tracePt t="121019" x="9563100" y="4029075"/>
          <p14:tracePt t="121027" x="9637713" y="4029075"/>
          <p14:tracePt t="121041" x="9763125" y="4017963"/>
          <p14:tracePt t="121043" x="9875838" y="4005263"/>
          <p14:tracePt t="121058" x="9963150" y="4005263"/>
          <p14:tracePt t="121060" x="10052050" y="4005263"/>
          <p14:tracePt t="121074" x="10152063" y="4005263"/>
          <p14:tracePt t="121077" x="10226675" y="4005263"/>
          <p14:tracePt t="121091" x="10339388" y="4005263"/>
          <p14:tracePt t="121108" x="10390188" y="4005263"/>
          <p14:tracePt t="121124" x="10414000" y="4005263"/>
          <p14:tracePt t="121140" x="10439400" y="4005263"/>
          <p14:tracePt t="121157" x="10464800" y="4005263"/>
          <p14:tracePt t="121173" x="10526713" y="3992563"/>
          <p14:tracePt t="121191" x="10664825" y="3992563"/>
          <p14:tracePt t="121207" x="10852150" y="3979863"/>
          <p14:tracePt t="121224" x="11064875" y="3967163"/>
          <p14:tracePt t="121226" x="11190288" y="3967163"/>
          <p14:tracePt t="121241" x="11303000" y="3967163"/>
          <p14:tracePt t="121243" x="11415713" y="3967163"/>
          <p14:tracePt t="121258" x="11541125" y="3967163"/>
          <p14:tracePt t="121260" x="11653838" y="3967163"/>
          <p14:tracePt t="121274" x="11853863" y="3967163"/>
          <p14:tracePt t="121291" x="11991975" y="3967163"/>
          <p14:tracePt t="121307" x="12153900" y="3967163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8" y="970179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Interpreting the Results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62250" y="2715380"/>
            <a:ext cx="7437194" cy="2597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dirty="0">
                <a:latin typeface="Alexandria"/>
              </a:rPr>
              <a:t>The </a:t>
            </a: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P-value </a:t>
            </a:r>
            <a:r>
              <a:rPr lang="en-US" altLang="en-US" sz="2800" dirty="0">
                <a:latin typeface="Alexandria"/>
              </a:rPr>
              <a:t>in the context of multiple linear regression results evaluates the statistical significance of the coefficients and the overall model.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9560" y="1798730"/>
            <a:ext cx="2546279" cy="4020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72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6535"/>
    </mc:Choice>
    <mc:Fallback xmlns="">
      <p:transition advTm="116535"/>
    </mc:Fallback>
  </mc:AlternateContent>
  <p:extLst>
    <p:ext uri="{3A86A75C-4F4B-4683-9AE1-C65F6400EC91}">
      <p14:laserTraceLst xmlns:p14="http://schemas.microsoft.com/office/powerpoint/2010/main">
        <p14:tracePtLst>
          <p14:tracePt t="813" x="12117388" y="3754438"/>
          <p14:tracePt t="826" x="12041188" y="3767138"/>
          <p14:tracePt t="842" x="11966575" y="3803650"/>
          <p14:tracePt t="860" x="11891963" y="3829050"/>
          <p14:tracePt t="875" x="11841163" y="3841750"/>
          <p14:tracePt t="892" x="11804650" y="3867150"/>
          <p14:tracePt t="909" x="11753850" y="3867150"/>
          <p14:tracePt t="925" x="11703050" y="3879850"/>
          <p14:tracePt t="942" x="11666538" y="3892550"/>
          <p14:tracePt t="959" x="11615738" y="3892550"/>
          <p14:tracePt t="964" x="11591925" y="3892550"/>
          <p14:tracePt t="977" x="11579225" y="3892550"/>
          <p14:tracePt t="979" x="11566525" y="3892550"/>
          <p14:tracePt t="994" x="11515725" y="3892550"/>
          <p14:tracePt t="1010" x="11479213" y="3892550"/>
          <p14:tracePt t="1026" x="11441113" y="3892550"/>
          <p14:tracePt t="1043" x="11415713" y="3892550"/>
          <p14:tracePt t="1062" x="11403013" y="3892550"/>
          <p14:tracePt t="1234" x="11390313" y="3892550"/>
          <p14:tracePt t="1243" x="11366500" y="3892550"/>
          <p14:tracePt t="1251" x="11341100" y="3905250"/>
          <p14:tracePt t="1259" x="11315700" y="3905250"/>
          <p14:tracePt t="1276" x="11266488" y="3929063"/>
          <p14:tracePt t="1293" x="11228388" y="3941763"/>
          <p14:tracePt t="1310" x="11190288" y="3941763"/>
          <p14:tracePt t="1327" x="11153775" y="3967163"/>
          <p14:tracePt t="1330" x="11141075" y="3967163"/>
          <p14:tracePt t="1347" x="11128375" y="3967163"/>
          <p14:tracePt t="1362" x="11115675" y="3967163"/>
          <p14:tracePt t="1378" x="11077575" y="3967163"/>
          <p14:tracePt t="1394" x="11028363" y="3967163"/>
          <p14:tracePt t="1410" x="10977563" y="3967163"/>
          <p14:tracePt t="1427" x="10890250" y="3967163"/>
          <p14:tracePt t="1443" x="10764838" y="3967163"/>
          <p14:tracePt t="1460" x="10639425" y="3967163"/>
          <p14:tracePt t="1477" x="10464800" y="3992563"/>
          <p14:tracePt t="1494" x="10339388" y="4017963"/>
          <p14:tracePt t="1511" x="10213975" y="4041775"/>
          <p14:tracePt t="1515" x="10152063" y="4054475"/>
          <p14:tracePt t="1527" x="10126663" y="4054475"/>
          <p14:tracePt t="1530" x="10101263" y="4067175"/>
          <p14:tracePt t="1544" x="10075863" y="4067175"/>
          <p14:tracePt t="1546" x="10064750" y="4067175"/>
          <p14:tracePt t="1562" x="10026650" y="4067175"/>
          <p14:tracePt t="1578" x="9988550" y="4092575"/>
          <p14:tracePt t="1594" x="9963150" y="4092575"/>
          <p14:tracePt t="1611" x="9952038" y="4092575"/>
          <p14:tracePt t="1628" x="9926638" y="4092575"/>
          <p14:tracePt t="1644" x="9901238" y="4105275"/>
          <p14:tracePt t="1661" x="9863138" y="4105275"/>
          <p14:tracePt t="1678" x="9852025" y="4117975"/>
          <p14:tracePt t="1694" x="9826625" y="4117975"/>
          <p14:tracePt t="1711" x="9813925" y="4129088"/>
          <p14:tracePt t="1714" x="9801225" y="4129088"/>
          <p14:tracePt t="1730" x="9788525" y="4129088"/>
          <p14:tracePt t="1754" x="9775825" y="4129088"/>
          <p14:tracePt t="1794" x="9763125" y="4129088"/>
          <p14:tracePt t="1811" x="9750425" y="4141788"/>
          <p14:tracePt t="1819" x="9739313" y="4141788"/>
          <p14:tracePt t="1828" x="9726613" y="4141788"/>
          <p14:tracePt t="1844" x="9713913" y="4141788"/>
          <p14:tracePt t="1861" x="9701213" y="4141788"/>
          <p14:tracePt t="1879" x="9688513" y="4167188"/>
          <p14:tracePt t="1882" x="9675813" y="4167188"/>
          <p14:tracePt t="1896" x="9650413" y="4192588"/>
          <p14:tracePt t="1899" x="9650413" y="4205288"/>
          <p14:tracePt t="1911" x="9626600" y="4217988"/>
          <p14:tracePt t="1914" x="9613900" y="4241800"/>
          <p14:tracePt t="1929" x="9588500" y="4292600"/>
          <p14:tracePt t="1946" x="9563100" y="4367213"/>
          <p14:tracePt t="1962" x="9525000" y="4492625"/>
          <p14:tracePt t="1978" x="9501188" y="4618038"/>
          <p14:tracePt t="1995" x="9463088" y="4743450"/>
          <p14:tracePt t="2011" x="9413875" y="4879975"/>
          <p14:tracePt t="2028" x="9350375" y="5018088"/>
          <p14:tracePt t="2045" x="9250363" y="5130800"/>
          <p14:tracePt t="2063" x="9163050" y="5230813"/>
          <p14:tracePt t="2066" x="9124950" y="5268913"/>
          <p14:tracePt t="2078" x="9088438" y="5318125"/>
          <p14:tracePt t="2082" x="9050338" y="5356225"/>
          <p14:tracePt t="2096" x="9024938" y="5394325"/>
          <p14:tracePt t="2099" x="8999538" y="5418138"/>
          <p14:tracePt t="2112" x="8986838" y="5456238"/>
          <p14:tracePt t="2115" x="8975725" y="5494338"/>
          <p14:tracePt t="2130" x="8975725" y="5594350"/>
          <p14:tracePt t="2146" x="9012238" y="5743575"/>
          <p14:tracePt t="2162" x="9124950" y="5919788"/>
          <p14:tracePt t="2179" x="9250363" y="6056313"/>
          <p14:tracePt t="2196" x="9337675" y="6157913"/>
          <p14:tracePt t="2212" x="9375775" y="6207125"/>
          <p14:tracePt t="2228" x="9413875" y="6245225"/>
          <p14:tracePt t="2246" x="9450388" y="6281738"/>
          <p14:tracePt t="2262" x="9475788" y="6294438"/>
          <p14:tracePt t="2266" x="9488488" y="6294438"/>
          <p14:tracePt t="2290" x="9501188" y="6294438"/>
          <p14:tracePt t="2299" x="9513888" y="6294438"/>
          <p14:tracePt t="2313" x="9550400" y="6294438"/>
          <p14:tracePt t="2330" x="9663113" y="6294438"/>
          <p14:tracePt t="2346" x="9739313" y="6294438"/>
          <p14:tracePt t="2363" x="9775825" y="6294438"/>
          <p14:tracePt t="2380" x="9801225" y="6294438"/>
          <p14:tracePt t="2396" x="9813925" y="6294438"/>
          <p14:tracePt t="29026" x="9813925" y="6307138"/>
          <p14:tracePt t="29034" x="9813925" y="6345238"/>
          <p14:tracePt t="29050" x="9788525" y="6494463"/>
          <p14:tracePt t="29066" x="9739313" y="6632575"/>
          <p14:tracePt t="29082" x="9713913" y="6732588"/>
          <p14:tracePt t="29099" x="9688513" y="6783388"/>
          <p14:tracePt t="29116" x="9650413" y="6819900"/>
          <p14:tracePt t="29132" x="9637713" y="6832600"/>
          <p14:tracePt t="29149" x="9626600" y="6845300"/>
          <p14:tracePt t="30979" x="10339388" y="6796088"/>
          <p14:tracePt t="30987" x="10352088" y="6770688"/>
          <p14:tracePt t="31018" x="10352088" y="6645275"/>
          <p14:tracePt t="31027" x="10352088" y="6619875"/>
          <p14:tracePt t="31038" x="10352088" y="6583363"/>
          <p14:tracePt t="31055" x="10352088" y="6545263"/>
          <p14:tracePt t="31058" x="10352088" y="6532563"/>
          <p14:tracePt t="31071" x="10352088" y="6519863"/>
          <p14:tracePt t="31626" x="10339388" y="6519863"/>
          <p14:tracePt t="31634" x="10326688" y="6494463"/>
          <p14:tracePt t="31642" x="10288588" y="6483350"/>
          <p14:tracePt t="31656" x="10252075" y="6483350"/>
          <p14:tracePt t="31658" x="10213975" y="6470650"/>
          <p14:tracePt t="31673" x="10113963" y="6445250"/>
          <p14:tracePt t="31690" x="10001250" y="6419850"/>
          <p14:tracePt t="31706" x="9926638" y="6407150"/>
          <p14:tracePt t="31723" x="9813925" y="6407150"/>
          <p14:tracePt t="31739" x="9739313" y="6381750"/>
          <p14:tracePt t="31756" x="9650413" y="6381750"/>
          <p14:tracePt t="31772" x="9513888" y="6381750"/>
          <p14:tracePt t="31789" x="9350375" y="6381750"/>
          <p14:tracePt t="31806" x="9124950" y="6357938"/>
          <p14:tracePt t="31810" x="9024938" y="6357938"/>
          <p14:tracePt t="31823" x="8950325" y="6345238"/>
          <p14:tracePt t="31826" x="8874125" y="6332538"/>
          <p14:tracePt t="31840" x="8824913" y="6332538"/>
          <p14:tracePt t="31842" x="8786813" y="6332538"/>
          <p14:tracePt t="31857" x="8737600" y="6332538"/>
          <p14:tracePt t="31874" x="8724900" y="6332538"/>
          <p14:tracePt t="31892" x="8712200" y="6332538"/>
          <p14:tracePt t="31946" x="8699500" y="6332538"/>
          <p14:tracePt t="31954" x="8686800" y="6332538"/>
          <p14:tracePt t="31962" x="8674100" y="6332538"/>
          <p14:tracePt t="31973" x="8637588" y="6332538"/>
          <p14:tracePt t="31990" x="8524875" y="6332538"/>
          <p14:tracePt t="32007" x="8386763" y="6345238"/>
          <p14:tracePt t="32009" x="8312150" y="6345238"/>
          <p14:tracePt t="32024" x="8261350" y="6357938"/>
          <p14:tracePt t="32026" x="8199438" y="6370638"/>
          <p14:tracePt t="32040" x="8148638" y="6370638"/>
          <p14:tracePt t="32042" x="8110538" y="6370638"/>
          <p14:tracePt t="32057" x="8048625" y="6370638"/>
          <p14:tracePt t="32074" x="8023225" y="6370638"/>
          <p14:tracePt t="32090" x="7986713" y="6357938"/>
          <p14:tracePt t="32107" x="7974013" y="6345238"/>
          <p14:tracePt t="32123" x="7948613" y="6345238"/>
          <p14:tracePt t="32140" x="7923213" y="6332538"/>
          <p14:tracePt t="32157" x="7886700" y="6332538"/>
          <p14:tracePt t="32174" x="7861300" y="6319838"/>
          <p14:tracePt t="32177" x="7835900" y="6319838"/>
          <p14:tracePt t="32191" x="7810500" y="6307138"/>
          <p14:tracePt t="32207" x="7748588" y="6294438"/>
          <p14:tracePt t="32210" x="7723188" y="6294438"/>
          <p14:tracePt t="32225" x="7685088" y="6294438"/>
          <p14:tracePt t="32242" x="7635875" y="6294438"/>
          <p14:tracePt t="32258" x="7561263" y="6294438"/>
          <p14:tracePt t="32275" x="7448550" y="6294438"/>
          <p14:tracePt t="32292" x="7259638" y="6269038"/>
          <p14:tracePt t="32308" x="7010400" y="6269038"/>
          <p14:tracePt t="32324" x="6696075" y="6269038"/>
          <p14:tracePt t="32340" x="6321425" y="6269038"/>
          <p14:tracePt t="32358" x="5845175" y="6269038"/>
          <p14:tracePt t="32375" x="5294313" y="6269038"/>
          <p14:tracePt t="32378" x="5057775" y="6269038"/>
          <p14:tracePt t="32391" x="4819650" y="6269038"/>
          <p14:tracePt t="32394" x="4581525" y="6269038"/>
          <p14:tracePt t="32409" x="4205288" y="6269038"/>
          <p14:tracePt t="32426" x="4017963" y="6269038"/>
          <p14:tracePt t="32442" x="3992563" y="6269038"/>
          <p14:tracePt t="32530" x="3979863" y="6269038"/>
          <p14:tracePt t="32538" x="3979863" y="6257925"/>
          <p14:tracePt t="32682" x="3968750" y="6257925"/>
          <p14:tracePt t="32690" x="3943350" y="6232525"/>
          <p14:tracePt t="32698" x="3905250" y="6207125"/>
          <p14:tracePt t="32708" x="3856038" y="6157913"/>
          <p14:tracePt t="32725" x="3756025" y="6069013"/>
          <p14:tracePt t="32743" x="3579813" y="5956300"/>
          <p14:tracePt t="32746" x="3479800" y="5894388"/>
          <p14:tracePt t="32759" x="3367088" y="5856288"/>
          <p14:tracePt t="32763" x="3267075" y="5819775"/>
          <p14:tracePt t="32776" x="3179763" y="5794375"/>
          <p14:tracePt t="32778" x="3092450" y="5768975"/>
          <p14:tracePt t="32793" x="2879725" y="5719763"/>
          <p14:tracePt t="32809" x="2690813" y="5656263"/>
          <p14:tracePt t="32826" x="2541588" y="5594350"/>
          <p14:tracePt t="32842" x="2416175" y="5543550"/>
          <p14:tracePt t="32860" x="2316163" y="5507038"/>
          <p14:tracePt t="32875" x="2265363" y="5456238"/>
          <p14:tracePt t="32892" x="2228850" y="5407025"/>
          <p14:tracePt t="32909" x="2216150" y="5381625"/>
          <p14:tracePt t="32926" x="2203450" y="5343525"/>
          <p14:tracePt t="32943" x="2178050" y="5305425"/>
          <p14:tracePt t="32959" x="2178050" y="5281613"/>
          <p14:tracePt t="33034" x="2178050" y="5268913"/>
          <p14:tracePt t="33042" x="2165350" y="5256213"/>
          <p14:tracePt t="33051" x="2165350" y="5243513"/>
          <p14:tracePt t="33059" x="2165350" y="5230813"/>
          <p14:tracePt t="33076" x="2152650" y="5205413"/>
          <p14:tracePt t="33146" x="2152650" y="5194300"/>
          <p14:tracePt t="33170" x="2165350" y="5181600"/>
          <p14:tracePt t="33186" x="2178050" y="5168900"/>
          <p14:tracePt t="33193" x="2190750" y="5168900"/>
          <p14:tracePt t="33210" x="2203450" y="5143500"/>
          <p14:tracePt t="33227" x="2239963" y="5105400"/>
          <p14:tracePt t="33243" x="2278063" y="5068888"/>
          <p14:tracePt t="33259" x="2303463" y="5030788"/>
          <p14:tracePt t="33276" x="2328863" y="5005388"/>
          <p14:tracePt t="33293" x="2352675" y="4981575"/>
          <p14:tracePt t="33310" x="2390775" y="4943475"/>
          <p14:tracePt t="33313" x="2416175" y="4930775"/>
          <p14:tracePt t="33327" x="2441575" y="4918075"/>
          <p14:tracePt t="33330" x="2452688" y="4918075"/>
          <p14:tracePt t="33343" x="2465388" y="4905375"/>
          <p14:tracePt t="33346" x="2490788" y="4892675"/>
          <p14:tracePt t="33360" x="2503488" y="4879975"/>
          <p14:tracePt t="33362" x="2528888" y="4879975"/>
          <p14:tracePt t="33378" x="2578100" y="4856163"/>
          <p14:tracePt t="33394" x="2641600" y="4843463"/>
          <p14:tracePt t="33410" x="2716213" y="4830763"/>
          <p14:tracePt t="33427" x="2841625" y="4805363"/>
          <p14:tracePt t="33443" x="2967038" y="4792663"/>
          <p14:tracePt t="33460" x="3116263" y="4779963"/>
          <p14:tracePt t="33477" x="3292475" y="4779963"/>
          <p14:tracePt t="33494" x="3454400" y="4779963"/>
          <p14:tracePt t="33498" x="3541713" y="4779963"/>
          <p14:tracePt t="33511" x="3654425" y="4768850"/>
          <p14:tracePt t="33514" x="3779838" y="4756150"/>
          <p14:tracePt t="33528" x="3892550" y="4756150"/>
          <p14:tracePt t="33530" x="4005263" y="4743450"/>
          <p14:tracePt t="33546" x="4230688" y="4705350"/>
          <p14:tracePt t="33562" x="4394200" y="4679950"/>
          <p14:tracePt t="33578" x="4494213" y="4667250"/>
          <p14:tracePt t="33594" x="4543425" y="4667250"/>
          <p14:tracePt t="33611" x="4581525" y="4667250"/>
          <p14:tracePt t="33627" x="4619625" y="4667250"/>
          <p14:tracePt t="33644" x="4630738" y="4667250"/>
          <p14:tracePt t="33661" x="4643438" y="4667250"/>
          <p14:tracePt t="33834" x="4656138" y="4667250"/>
          <p14:tracePt t="33842" x="4668838" y="4667250"/>
          <p14:tracePt t="33850" x="4706938" y="4667250"/>
          <p14:tracePt t="33862" x="4743450" y="4667250"/>
          <p14:tracePt t="33865" x="4819650" y="4679950"/>
          <p14:tracePt t="33879" x="4906963" y="4705350"/>
          <p14:tracePt t="33882" x="5006975" y="4730750"/>
          <p14:tracePt t="33896" x="5132388" y="4756150"/>
          <p14:tracePt t="33898" x="5245100" y="4792663"/>
          <p14:tracePt t="33912" x="5383213" y="4818063"/>
          <p14:tracePt t="33914" x="5519738" y="4830763"/>
          <p14:tracePt t="33929" x="5745163" y="4856163"/>
          <p14:tracePt t="33946" x="5895975" y="4856163"/>
          <p14:tracePt t="33962" x="5970588" y="4868863"/>
          <p14:tracePt t="33979" x="5995988" y="4868863"/>
          <p14:tracePt t="35074" x="5995988" y="4879975"/>
          <p14:tracePt t="39923" x="5932488" y="4879975"/>
          <p14:tracePt t="39931" x="5770563" y="4818063"/>
          <p14:tracePt t="39946" x="5170488" y="4592638"/>
          <p14:tracePt t="39963" x="4468813" y="4330700"/>
          <p14:tracePt t="39979" x="4130675" y="4230688"/>
          <p14:tracePt t="39996" x="3241675" y="3954463"/>
          <p14:tracePt t="40012" x="2867025" y="3854450"/>
          <p14:tracePt t="40029" x="2641600" y="3803650"/>
          <p14:tracePt t="40046" x="2565400" y="3792538"/>
          <p14:tracePt t="40063" x="2541588" y="3792538"/>
          <p14:tracePt t="40066" x="2528888" y="3792538"/>
          <p14:tracePt t="40162" x="2528888" y="3779838"/>
          <p14:tracePt t="40169" x="2528888" y="3754438"/>
          <p14:tracePt t="40179" x="2528888" y="3703638"/>
          <p14:tracePt t="40196" x="2528888" y="3554413"/>
          <p14:tracePt t="40212" x="2516188" y="3390900"/>
          <p14:tracePt t="40228" x="2428875" y="3278188"/>
          <p14:tracePt t="40245" x="2290763" y="3190875"/>
          <p14:tracePt t="40262" x="2127250" y="3178175"/>
          <p14:tracePt t="40278" x="2003425" y="3178175"/>
          <p14:tracePt t="40283" x="1965325" y="3178175"/>
          <p14:tracePt t="40296" x="1939925" y="3178175"/>
          <p14:tracePt t="40298" x="1914525" y="3190875"/>
          <p14:tracePt t="40312" x="1914525" y="3203575"/>
          <p14:tracePt t="40314" x="1914525" y="3228975"/>
          <p14:tracePt t="40329" x="1914525" y="3254375"/>
          <p14:tracePt t="40347" x="1939925" y="3278188"/>
          <p14:tracePt t="40362" x="2052638" y="3316288"/>
          <p14:tracePt t="40379" x="2216150" y="3328988"/>
          <p14:tracePt t="40395" x="2452688" y="3341688"/>
          <p14:tracePt t="40413" x="2667000" y="3354388"/>
          <p14:tracePt t="40428" x="2828925" y="3354388"/>
          <p14:tracePt t="40445" x="2890838" y="3354388"/>
          <p14:tracePt t="40462" x="2916238" y="3354388"/>
          <p14:tracePt t="40530" x="2890838" y="3354388"/>
          <p14:tracePt t="40537" x="2867025" y="3354388"/>
          <p14:tracePt t="40546" x="2841625" y="3354388"/>
          <p14:tracePt t="40562" x="2778125" y="3367088"/>
          <p14:tracePt t="40579" x="2741613" y="3378200"/>
          <p14:tracePt t="40596" x="2716213" y="3378200"/>
          <p14:tracePt t="40698" x="2741613" y="3378200"/>
          <p14:tracePt t="40706" x="2790825" y="3390900"/>
          <p14:tracePt t="40713" x="2854325" y="3403600"/>
          <p14:tracePt t="40730" x="2954338" y="3416300"/>
          <p14:tracePt t="40746" x="2992438" y="3429000"/>
          <p14:tracePt t="40763" x="3016250" y="3429000"/>
          <p14:tracePt t="41337" x="3028950" y="3429000"/>
          <p14:tracePt t="41346" x="3054350" y="3429000"/>
          <p14:tracePt t="41354" x="3116263" y="3429000"/>
          <p14:tracePt t="41364" x="3179763" y="3429000"/>
          <p14:tracePt t="41381" x="3279775" y="3429000"/>
          <p14:tracePt t="41398" x="3341688" y="3429000"/>
          <p14:tracePt t="41401" x="3379788" y="3429000"/>
          <p14:tracePt t="41415" x="3417888" y="3429000"/>
          <p14:tracePt t="41417" x="3454400" y="3429000"/>
          <p14:tracePt t="41432" x="3492500" y="3429000"/>
          <p14:tracePt t="41434" x="3530600" y="3429000"/>
          <p14:tracePt t="41449" x="3605213" y="3429000"/>
          <p14:tracePt t="41465" x="3654425" y="3429000"/>
          <p14:tracePt t="41482" x="3717925" y="3429000"/>
          <p14:tracePt t="41500" x="3767138" y="3429000"/>
          <p14:tracePt t="41515" x="3817938" y="3429000"/>
          <p14:tracePt t="41531" x="3856038" y="3429000"/>
          <p14:tracePt t="41548" x="3879850" y="3429000"/>
          <p14:tracePt t="41564" x="3905250" y="3429000"/>
          <p14:tracePt t="41582" x="3917950" y="3429000"/>
          <p14:tracePt t="41598" x="3956050" y="3429000"/>
          <p14:tracePt t="41601" x="3992563" y="3429000"/>
          <p14:tracePt t="41617" x="4030663" y="3429000"/>
          <p14:tracePt t="41620" x="4081463" y="3429000"/>
          <p14:tracePt t="41633" x="4181475" y="3429000"/>
          <p14:tracePt t="41649" x="4294188" y="3429000"/>
          <p14:tracePt t="41666" x="4381500" y="3429000"/>
          <p14:tracePt t="41683" x="4443413" y="3441700"/>
          <p14:tracePt t="41699" x="4468813" y="3454400"/>
          <p14:tracePt t="41826" x="4481513" y="3454400"/>
          <p14:tracePt t="41834" x="4494213" y="3454400"/>
          <p14:tracePt t="41849" x="4506913" y="3454400"/>
          <p14:tracePt t="41874" x="4518025" y="3454400"/>
          <p14:tracePt t="41914" x="4530725" y="3467100"/>
          <p14:tracePt t="41922" x="4543425" y="3467100"/>
          <p14:tracePt t="41938" x="4556125" y="3467100"/>
          <p14:tracePt t="41949" x="4581525" y="3479800"/>
          <p14:tracePt t="41966" x="4606925" y="3490913"/>
          <p14:tracePt t="42433" x="4581525" y="3490913"/>
          <p14:tracePt t="42442" x="4530725" y="3490913"/>
          <p14:tracePt t="42451" x="4443413" y="3467100"/>
          <p14:tracePt t="42467" x="4268788" y="3429000"/>
          <p14:tracePt t="42484" x="4081463" y="3429000"/>
          <p14:tracePt t="42500" x="3992563" y="3429000"/>
          <p14:tracePt t="42518" x="3943350" y="3429000"/>
          <p14:tracePt t="42535" x="3892550" y="3429000"/>
          <p14:tracePt t="42538" x="3856038" y="3416300"/>
          <p14:tracePt t="42552" x="3843338" y="3416300"/>
          <p14:tracePt t="42554" x="3830638" y="3416300"/>
          <p14:tracePt t="42568" x="3817938" y="3416300"/>
          <p14:tracePt t="42571" x="3792538" y="3403600"/>
          <p14:tracePt t="42585" x="3767138" y="3403600"/>
          <p14:tracePt t="42602" x="3743325" y="3403600"/>
          <p14:tracePt t="42619" x="3730625" y="3403600"/>
          <p14:tracePt t="42635" x="3692525" y="3390900"/>
          <p14:tracePt t="42651" x="3605213" y="3378200"/>
          <p14:tracePt t="42668" x="3417888" y="3378200"/>
          <p14:tracePt t="42684" x="3216275" y="3367088"/>
          <p14:tracePt t="42701" x="3054350" y="3354388"/>
          <p14:tracePt t="42718" x="2916238" y="3328988"/>
          <p14:tracePt t="42736" x="2828925" y="3328988"/>
          <p14:tracePt t="42738" x="2790825" y="3328988"/>
          <p14:tracePt t="42752" x="2767013" y="3328988"/>
          <p14:tracePt t="42754" x="2754313" y="3328988"/>
          <p14:tracePt t="42768" x="2741613" y="3328988"/>
          <p14:tracePt t="42882" x="2728913" y="3328988"/>
          <p14:tracePt t="42898" x="2716213" y="3328988"/>
          <p14:tracePt t="43074" x="2716213" y="3341688"/>
          <p14:tracePt t="43298" x="2728913" y="3341688"/>
          <p14:tracePt t="43314" x="2741613" y="3341688"/>
          <p14:tracePt t="43945" x="2754313" y="3341688"/>
          <p14:tracePt t="43954" x="2778125" y="3341688"/>
          <p14:tracePt t="43962" x="2867025" y="3354388"/>
          <p14:tracePt t="43971" x="2979738" y="3378200"/>
          <p14:tracePt t="43988" x="3254375" y="3441700"/>
          <p14:tracePt t="44005" x="3554413" y="3490913"/>
          <p14:tracePt t="44021" x="3779838" y="3529013"/>
          <p14:tracePt t="44038" x="3917950" y="3541713"/>
          <p14:tracePt t="44041" x="3943350" y="3554413"/>
          <p14:tracePt t="44055" x="3956050" y="3554413"/>
          <p14:tracePt t="44058" x="3968750" y="3554413"/>
          <p14:tracePt t="44106" x="3979863" y="3554413"/>
          <p14:tracePt t="44130" x="3992563" y="3554413"/>
          <p14:tracePt t="44146" x="4005263" y="3554413"/>
          <p14:tracePt t="44155" x="4005263" y="3567113"/>
          <p14:tracePt t="44170" x="4017963" y="3567113"/>
          <p14:tracePt t="44178" x="4030663" y="3567113"/>
          <p14:tracePt t="44202" x="4043363" y="3567113"/>
          <p14:tracePt t="44305" x="4056063" y="3567113"/>
          <p14:tracePt t="44314" x="4056063" y="3579813"/>
          <p14:tracePt t="44322" x="4068763" y="3579813"/>
          <p14:tracePt t="44339" x="4081463" y="3590925"/>
          <p14:tracePt t="44650" x="4092575" y="3590925"/>
          <p14:tracePt t="44658" x="4105275" y="3590925"/>
          <p14:tracePt t="44674" x="4156075" y="3590925"/>
          <p14:tracePt t="44690" x="4205288" y="3590925"/>
          <p14:tracePt t="44706" x="4217988" y="3590925"/>
          <p14:tracePt t="44723" x="4230688" y="3590925"/>
          <p14:tracePt t="44739" x="4243388" y="3590925"/>
          <p14:tracePt t="45793" x="4243388" y="3603625"/>
          <p14:tracePt t="45809" x="4256088" y="3603625"/>
          <p14:tracePt t="45826" x="4256088" y="3616325"/>
          <p14:tracePt t="45834" x="4268788" y="3629025"/>
          <p14:tracePt t="45858" x="4281488" y="3641725"/>
          <p14:tracePt t="45866" x="4294188" y="3641725"/>
          <p14:tracePt t="45876" x="4318000" y="3679825"/>
          <p14:tracePt t="45894" x="4368800" y="3729038"/>
          <p14:tracePt t="45897" x="4394200" y="3779838"/>
          <p14:tracePt t="45909" x="4406900" y="3803650"/>
          <p14:tracePt t="45927" x="4456113" y="3905250"/>
          <p14:tracePt t="45930" x="4468813" y="3941763"/>
          <p14:tracePt t="45944" x="4468813" y="3979863"/>
          <p14:tracePt t="45946" x="4481513" y="4017963"/>
          <p14:tracePt t="45961" x="4494213" y="4054475"/>
          <p14:tracePt t="45963" x="4506913" y="4092575"/>
          <p14:tracePt t="45977" x="4518025" y="4217988"/>
          <p14:tracePt t="45994" x="4543425" y="4341813"/>
          <p14:tracePt t="46010" x="4581525" y="4467225"/>
          <p14:tracePt t="46027" x="4606925" y="4618038"/>
          <p14:tracePt t="46043" x="4630738" y="4779963"/>
          <p14:tracePt t="46060" x="4668838" y="4892675"/>
          <p14:tracePt t="46078" x="4694238" y="5018088"/>
          <p14:tracePt t="46094" x="4719638" y="5092700"/>
          <p14:tracePt t="46110" x="4732338" y="5156200"/>
          <p14:tracePt t="46113" x="4743450" y="5181600"/>
          <p14:tracePt t="46127" x="4743450" y="5205413"/>
          <p14:tracePt t="46130" x="4743450" y="5243513"/>
          <p14:tracePt t="46145" x="4743450" y="5281613"/>
          <p14:tracePt t="46147" x="4743450" y="5318125"/>
          <p14:tracePt t="46161" x="4756150" y="5368925"/>
          <p14:tracePt t="46177" x="4768850" y="5418138"/>
          <p14:tracePt t="46202" x="4768850" y="5430838"/>
          <p14:tracePt t="46217" x="4781550" y="5443538"/>
          <p14:tracePt t="46234" x="4794250" y="5443538"/>
          <p14:tracePt t="46243" x="4794250" y="5456238"/>
          <p14:tracePt t="46260" x="4832350" y="5468938"/>
          <p14:tracePt t="46277" x="4894263" y="5507038"/>
          <p14:tracePt t="46294" x="5006975" y="5556250"/>
          <p14:tracePt t="46297" x="5057775" y="5581650"/>
          <p14:tracePt t="46311" x="5094288" y="5594350"/>
          <p14:tracePt t="46314" x="5145088" y="5607050"/>
          <p14:tracePt t="46328" x="5207000" y="5619750"/>
          <p14:tracePt t="46330" x="5257800" y="5643563"/>
          <p14:tracePt t="46345" x="5419725" y="5694363"/>
          <p14:tracePt t="46361" x="5583238" y="5768975"/>
          <p14:tracePt t="46378" x="5783263" y="5843588"/>
          <p14:tracePt t="46394" x="6034088" y="5932488"/>
          <p14:tracePt t="46411" x="6308725" y="6007100"/>
          <p14:tracePt t="46428" x="6596063" y="6056313"/>
          <p14:tracePt t="46444" x="6897688" y="6119813"/>
          <p14:tracePt t="46461" x="7223125" y="6157913"/>
          <p14:tracePt t="46477" x="7497763" y="6169025"/>
          <p14:tracePt t="46495" x="7710488" y="6194425"/>
          <p14:tracePt t="46498" x="7797800" y="6207125"/>
          <p14:tracePt t="46511" x="7861300" y="6219825"/>
          <p14:tracePt t="46513" x="7935913" y="6232525"/>
          <p14:tracePt t="46528" x="7999413" y="6232525"/>
          <p14:tracePt t="46530" x="8061325" y="6245225"/>
          <p14:tracePt t="46546" x="8174038" y="6257925"/>
          <p14:tracePt t="46562" x="8299450" y="6257925"/>
          <p14:tracePt t="46579" x="8374063" y="6245225"/>
          <p14:tracePt t="46595" x="8435975" y="6245225"/>
          <p14:tracePt t="46611" x="8499475" y="6232525"/>
          <p14:tracePt t="46628" x="8524875" y="6219825"/>
          <p14:tracePt t="46646" x="8561388" y="6207125"/>
          <p14:tracePt t="46649" x="8586788" y="6181725"/>
          <p14:tracePt t="46662" x="8612188" y="6181725"/>
          <p14:tracePt t="46679" x="8661400" y="6157913"/>
          <p14:tracePt t="46682" x="8686800" y="6132513"/>
          <p14:tracePt t="46696" x="8724900" y="6119813"/>
          <p14:tracePt t="46699" x="8763000" y="6094413"/>
          <p14:tracePt t="46712" x="8786813" y="6069013"/>
          <p14:tracePt t="46714" x="8812213" y="6056313"/>
          <p14:tracePt t="46729" x="8899525" y="6019800"/>
          <p14:tracePt t="46746" x="8950325" y="5981700"/>
          <p14:tracePt t="46762" x="8999538" y="5945188"/>
          <p14:tracePt t="46778" x="9012238" y="5932488"/>
          <p14:tracePt t="46795" x="9037638" y="5894388"/>
          <p14:tracePt t="46812" x="9050338" y="5881688"/>
          <p14:tracePt t="46828" x="9050338" y="5868988"/>
          <p14:tracePt t="46845" x="9063038" y="5843588"/>
          <p14:tracePt t="46862" x="9063038" y="5819775"/>
          <p14:tracePt t="46879" x="9088438" y="5768975"/>
          <p14:tracePt t="46882" x="9088438" y="5743575"/>
          <p14:tracePt t="46896" x="9088438" y="5719763"/>
          <p14:tracePt t="46898" x="9099550" y="5694363"/>
          <p14:tracePt t="46913" x="9099550" y="5656263"/>
          <p14:tracePt t="46929" x="9099550" y="5630863"/>
          <p14:tracePt t="46946" x="9099550" y="5607050"/>
          <p14:tracePt t="46963" x="9112250" y="5594350"/>
          <p14:tracePt t="46979" x="9112250" y="5581650"/>
          <p14:tracePt t="46995" x="9112250" y="5568950"/>
          <p14:tracePt t="47013" x="9112250" y="5543550"/>
          <p14:tracePt t="47029" x="9112250" y="5507038"/>
          <p14:tracePt t="47046" x="9112250" y="5481638"/>
          <p14:tracePt t="47063" x="9112250" y="5468938"/>
          <p14:tracePt t="47066" x="9112250" y="5456238"/>
          <p14:tracePt t="47081" x="9099550" y="5443538"/>
          <p14:tracePt t="47106" x="9099550" y="5430838"/>
          <p14:tracePt t="51401" x="9088438" y="5430838"/>
          <p14:tracePt t="51410" x="9063038" y="5430838"/>
          <p14:tracePt t="51426" x="8963025" y="5443538"/>
          <p14:tracePt t="51443" x="8799513" y="5468938"/>
          <p14:tracePt t="51459" x="8624888" y="5507038"/>
          <p14:tracePt t="51475" x="8474075" y="5507038"/>
          <p14:tracePt t="51492" x="8324850" y="5530850"/>
          <p14:tracePt t="51509" x="8186738" y="5530850"/>
          <p14:tracePt t="51524" x="8061325" y="5556250"/>
          <p14:tracePt t="51541" x="8010525" y="5556250"/>
          <p14:tracePt t="51558" x="7961313" y="5556250"/>
          <p14:tracePt t="51575" x="7935913" y="5556250"/>
          <p14:tracePt t="51577" x="7910513" y="5556250"/>
          <p14:tracePt t="51664" x="7910513" y="5543550"/>
          <p14:tracePt t="51680" x="7910513" y="5530850"/>
          <p14:tracePt t="51688" x="7910513" y="5518150"/>
          <p14:tracePt t="51696" x="7910513" y="5507038"/>
          <p14:tracePt t="51706" x="7910513" y="5481638"/>
          <p14:tracePt t="51724" x="7961313" y="5443538"/>
          <p14:tracePt t="51741" x="7999413" y="5407025"/>
          <p14:tracePt t="51758" x="8061325" y="5368925"/>
          <p14:tracePt t="51776" x="8110538" y="5330825"/>
          <p14:tracePt t="51779" x="8148638" y="5318125"/>
          <p14:tracePt t="51792" x="8161338" y="5294313"/>
          <p14:tracePt t="51794" x="8174038" y="5294313"/>
          <p14:tracePt t="51809" x="8212138" y="5268913"/>
          <p14:tracePt t="51825" x="8248650" y="5256213"/>
          <p14:tracePt t="51841" x="8274050" y="5256213"/>
          <p14:tracePt t="51859" x="8324850" y="5243513"/>
          <p14:tracePt t="51876" x="8374063" y="5243513"/>
          <p14:tracePt t="51892" x="8412163" y="5243513"/>
          <p14:tracePt t="51909" x="8424863" y="5243513"/>
          <p14:tracePt t="51926" x="8435975" y="5243513"/>
          <p14:tracePt t="51929" x="8448675" y="5243513"/>
          <p14:tracePt t="51945" x="8461375" y="5243513"/>
          <p14:tracePt t="51959" x="8474075" y="5243513"/>
          <p14:tracePt t="51961" x="8486775" y="5243513"/>
          <p14:tracePt t="51977" x="8499475" y="5243513"/>
          <p14:tracePt t="51993" x="8512175" y="5243513"/>
          <p14:tracePt t="53049" x="8512175" y="5268913"/>
          <p14:tracePt t="53066" x="8524875" y="5281613"/>
          <p14:tracePt t="53073" x="8537575" y="5294313"/>
          <p14:tracePt t="53090" x="8537575" y="5305425"/>
          <p14:tracePt t="53097" x="8537575" y="5318125"/>
          <p14:tracePt t="53113" x="8537575" y="5330825"/>
          <p14:tracePt t="58625" x="8524875" y="5330825"/>
          <p14:tracePt t="58633" x="8474075" y="5330825"/>
          <p14:tracePt t="58643" x="8412163" y="5343525"/>
          <p14:tracePt t="58659" x="8312150" y="5343525"/>
          <p14:tracePt t="58676" x="8199438" y="5368925"/>
          <p14:tracePt t="58693" x="8110538" y="5368925"/>
          <p14:tracePt t="58709" x="8061325" y="5394325"/>
          <p14:tracePt t="58726" x="8023225" y="5394325"/>
          <p14:tracePt t="58729" x="8010525" y="5394325"/>
          <p14:tracePt t="58743" x="7999413" y="5394325"/>
          <p14:tracePt t="58769" x="7986713" y="5394325"/>
          <p14:tracePt t="58786" x="7961313" y="5394325"/>
          <p14:tracePt t="58793" x="7935913" y="5394325"/>
          <p14:tracePt t="58811" x="7874000" y="5394325"/>
          <p14:tracePt t="58827" x="7785100" y="5394325"/>
          <p14:tracePt t="58843" x="7673975" y="5394325"/>
          <p14:tracePt t="58860" x="7597775" y="5394325"/>
          <p14:tracePt t="58876" x="7535863" y="5381625"/>
          <p14:tracePt t="58893" x="7485063" y="5381625"/>
          <p14:tracePt t="58911" x="7435850" y="5381625"/>
          <p14:tracePt t="58913" x="7410450" y="5381625"/>
          <p14:tracePt t="58927" x="7385050" y="5368925"/>
          <p14:tracePt t="58929" x="7372350" y="5368925"/>
          <p14:tracePt t="58945" x="7323138" y="5368925"/>
          <p14:tracePt t="58961" x="7297738" y="5368925"/>
          <p14:tracePt t="58978" x="7272338" y="5368925"/>
          <p14:tracePt t="58994" x="7223125" y="5368925"/>
          <p14:tracePt t="59011" x="7185025" y="5343525"/>
          <p14:tracePt t="59027" x="7146925" y="5343525"/>
          <p14:tracePt t="59044" x="7097713" y="5343525"/>
          <p14:tracePt t="59061" x="7072313" y="5343525"/>
          <p14:tracePt t="59077" x="7046913" y="5343525"/>
          <p14:tracePt t="59094" x="7021513" y="5343525"/>
          <p14:tracePt t="59097" x="7010400" y="5343525"/>
          <p14:tracePt t="59114" x="6997700" y="5343525"/>
          <p14:tracePt t="59129" x="6985000" y="5343525"/>
          <p14:tracePt t="59145" x="6972300" y="5343525"/>
          <p14:tracePt t="59162" x="6959600" y="5343525"/>
          <p14:tracePt t="59178" x="6946900" y="5343525"/>
          <p14:tracePt t="59195" x="6934200" y="5343525"/>
          <p14:tracePt t="59211" x="6910388" y="5343525"/>
          <p14:tracePt t="59233" x="6897688" y="5343525"/>
          <p14:tracePt t="59250" x="6872288" y="5343525"/>
          <p14:tracePt t="59261" x="6859588" y="5343525"/>
          <p14:tracePt t="59278" x="6821488" y="5343525"/>
          <p14:tracePt t="59281" x="6797675" y="5356225"/>
          <p14:tracePt t="59295" x="6759575" y="5356225"/>
          <p14:tracePt t="59298" x="6734175" y="5356225"/>
          <p14:tracePt t="59312" x="6708775" y="5356225"/>
          <p14:tracePt t="59316" x="6672263" y="5356225"/>
          <p14:tracePt t="59329" x="6596063" y="5356225"/>
          <p14:tracePt t="59346" x="6559550" y="5356225"/>
          <p14:tracePt t="59361" x="6496050" y="5368925"/>
          <p14:tracePt t="59379" x="6472238" y="5368925"/>
          <p14:tracePt t="59395" x="6434138" y="5368925"/>
          <p14:tracePt t="59411" x="6408738" y="5368925"/>
          <p14:tracePt t="59427" x="6383338" y="5368925"/>
          <p14:tracePt t="59446" x="6370638" y="5368925"/>
          <p14:tracePt t="59449" x="6359525" y="5368925"/>
          <p14:tracePt t="59462" x="6346825" y="5368925"/>
          <p14:tracePt t="59465" x="6334125" y="5368925"/>
          <p14:tracePt t="59478" x="6321425" y="5368925"/>
          <p14:tracePt t="59499" x="6308725" y="5368925"/>
          <p14:tracePt t="60001" x="6321425" y="5356225"/>
          <p14:tracePt t="60033" x="6321425" y="5343525"/>
          <p14:tracePt t="60050" x="6334125" y="5343525"/>
          <p14:tracePt t="60066" x="6334125" y="5330825"/>
          <p14:tracePt t="60073" x="6334125" y="5318125"/>
          <p14:tracePt t="60083" x="6346825" y="5305425"/>
          <p14:tracePt t="60101" x="6346825" y="5294313"/>
          <p14:tracePt t="60115" x="6346825" y="5281613"/>
          <p14:tracePt t="60132" x="6346825" y="5256213"/>
          <p14:tracePt t="60148" x="6346825" y="5243513"/>
          <p14:tracePt t="60164" x="6346825" y="5230813"/>
          <p14:tracePt t="60181" x="6346825" y="5218113"/>
          <p14:tracePt t="60197" x="6346825" y="5205413"/>
          <p14:tracePt t="60234" x="6346825" y="5194300"/>
          <p14:tracePt t="60289" x="6334125" y="5194300"/>
          <p14:tracePt t="60346" x="6321425" y="5194300"/>
          <p14:tracePt t="60353" x="6308725" y="5194300"/>
          <p14:tracePt t="60364" x="6296025" y="5194300"/>
          <p14:tracePt t="60386" x="6283325" y="5194300"/>
          <p14:tracePt t="60398" x="6270625" y="5194300"/>
          <p14:tracePt t="60401" x="6259513" y="5194300"/>
          <p14:tracePt t="60415" x="6221413" y="5194300"/>
          <p14:tracePt t="60418" x="6196013" y="5194300"/>
          <p14:tracePt t="60431" x="6170613" y="5194300"/>
          <p14:tracePt t="60436" x="6146800" y="5194300"/>
          <p14:tracePt t="60448" x="6108700" y="5194300"/>
          <p14:tracePt t="60450" x="6057900" y="5194300"/>
          <p14:tracePt t="60466" x="5957888" y="5194300"/>
          <p14:tracePt t="60481" x="5845175" y="5218113"/>
          <p14:tracePt t="60499" x="5732463" y="5230813"/>
          <p14:tracePt t="60515" x="5645150" y="5243513"/>
          <p14:tracePt t="60531" x="5557838" y="5243513"/>
          <p14:tracePt t="60547" x="5495925" y="5243513"/>
          <p14:tracePt t="60565" x="5445125" y="5243513"/>
          <p14:tracePt t="60581" x="5407025" y="5268913"/>
          <p14:tracePt t="60598" x="5345113" y="5268913"/>
          <p14:tracePt t="60601" x="5307013" y="5268913"/>
          <p14:tracePt t="60615" x="5281613" y="5281613"/>
          <p14:tracePt t="60618" x="5245100" y="5281613"/>
          <p14:tracePt t="60632" x="5194300" y="5281613"/>
          <p14:tracePt t="60649" x="5157788" y="5281613"/>
          <p14:tracePt t="60665" x="5145088" y="5281613"/>
          <p14:tracePt t="60682" x="5119688" y="5281613"/>
          <p14:tracePt t="60699" x="5106988" y="5281613"/>
          <p14:tracePt t="60715" x="5094288" y="5281613"/>
          <p14:tracePt t="60731" x="5081588" y="5294313"/>
          <p14:tracePt t="60898" x="5068888" y="5294313"/>
          <p14:tracePt t="61154" x="5057775" y="5294313"/>
          <p14:tracePt t="61170" x="5032375" y="5294313"/>
          <p14:tracePt t="61186" x="5019675" y="5294313"/>
          <p14:tracePt t="61289" x="5006975" y="5294313"/>
          <p14:tracePt t="61369" x="5006975" y="5281613"/>
          <p14:tracePt t="61386" x="5006975" y="5256213"/>
          <p14:tracePt t="61393" x="4994275" y="5243513"/>
          <p14:tracePt t="61401" x="4981575" y="5218113"/>
          <p14:tracePt t="61417" x="4981575" y="5168900"/>
          <p14:tracePt t="61433" x="4968875" y="5105400"/>
          <p14:tracePt t="61450" x="4968875" y="5030788"/>
          <p14:tracePt t="61467" x="4956175" y="4930775"/>
          <p14:tracePt t="61483" x="4932363" y="4856163"/>
          <p14:tracePt t="61500" x="4906963" y="4768850"/>
          <p14:tracePt t="61517" x="4906963" y="4718050"/>
          <p14:tracePt t="61534" x="4906963" y="4692650"/>
          <p14:tracePt t="61537" x="4906963" y="4679950"/>
          <p14:tracePt t="61550" x="4894263" y="4667250"/>
          <p14:tracePt t="61553" x="4894263" y="4656138"/>
          <p14:tracePt t="61567" x="4894263" y="4643438"/>
          <p14:tracePt t="61585" x="4894263" y="4630738"/>
          <p14:tracePt t="61602" x="4894263" y="4618038"/>
          <p14:tracePt t="61625" x="4894263" y="4605338"/>
          <p14:tracePt t="61634" x="4894263" y="4592638"/>
          <p14:tracePt t="61657" x="4894263" y="4579938"/>
          <p14:tracePt t="61689" x="4894263" y="4567238"/>
          <p14:tracePt t="61785" x="4894263" y="4554538"/>
          <p14:tracePt t="61793" x="4894263" y="4543425"/>
          <p14:tracePt t="61802" x="4894263" y="4530725"/>
          <p14:tracePt t="61819" x="4894263" y="4505325"/>
          <p14:tracePt t="61835" x="4894263" y="4492625"/>
          <p14:tracePt t="61851" x="4894263" y="4443413"/>
          <p14:tracePt t="61867" x="4894263" y="4405313"/>
          <p14:tracePt t="61884" x="4894263" y="4354513"/>
          <p14:tracePt t="61891" x="4894263" y="4330700"/>
          <p14:tracePt t="61901" x="4894263" y="4305300"/>
          <p14:tracePt t="61918" x="4894263" y="4254500"/>
          <p14:tracePt t="61921" x="4894263" y="4217988"/>
          <p14:tracePt t="61935" x="4894263" y="4192588"/>
          <p14:tracePt t="61937" x="4894263" y="4154488"/>
          <p14:tracePt t="61951" x="4894263" y="4117975"/>
          <p14:tracePt t="61954" x="4894263" y="4079875"/>
          <p14:tracePt t="61969" x="4894263" y="4029075"/>
          <p14:tracePt t="61986" x="4894263" y="3979863"/>
          <p14:tracePt t="62002" x="4894263" y="3929063"/>
          <p14:tracePt t="62019" x="4894263" y="3867150"/>
          <p14:tracePt t="62035" x="4894263" y="3816350"/>
          <p14:tracePt t="62051" x="4894263" y="3741738"/>
          <p14:tracePt t="62068" x="4894263" y="3667125"/>
          <p14:tracePt t="62086" x="4894263" y="3590925"/>
          <p14:tracePt t="62089" x="4894263" y="3567113"/>
          <p14:tracePt t="62102" x="4894263" y="3541713"/>
          <p14:tracePt t="62105" x="4894263" y="3516313"/>
          <p14:tracePt t="62119" x="4894263" y="3490913"/>
          <p14:tracePt t="62122" x="4894263" y="3467100"/>
          <p14:tracePt t="62136" x="4894263" y="3441700"/>
          <p14:tracePt t="62139" x="4894263" y="3429000"/>
          <p14:tracePt t="62153" x="4894263" y="3378200"/>
          <p14:tracePt t="62169" x="4894263" y="3341688"/>
          <p14:tracePt t="62185" x="4894263" y="3316288"/>
          <p14:tracePt t="62202" x="4894263" y="3290888"/>
          <p14:tracePt t="62218" x="4894263" y="3278188"/>
          <p14:tracePt t="62235" x="4894263" y="3254375"/>
          <p14:tracePt t="62252" x="4894263" y="3241675"/>
          <p14:tracePt t="62385" x="4881563" y="3241675"/>
          <p14:tracePt t="62393" x="4868863" y="3241675"/>
          <p14:tracePt t="62403" x="4856163" y="3241675"/>
          <p14:tracePt t="62419" x="4806950" y="3241675"/>
          <p14:tracePt t="62436" x="4768850" y="3254375"/>
          <p14:tracePt t="62452" x="4732338" y="3254375"/>
          <p14:tracePt t="62469" x="4694238" y="3278188"/>
          <p14:tracePt t="62486" x="4668838" y="3303588"/>
          <p14:tracePt t="62489" x="4630738" y="3316288"/>
          <p14:tracePt t="62503" x="4619625" y="3316288"/>
          <p14:tracePt t="62505" x="4606925" y="3328988"/>
          <p14:tracePt t="62519" x="4606925" y="3341688"/>
          <p14:tracePt t="62522" x="4594225" y="3354388"/>
          <p14:tracePt t="62537" x="4568825" y="3378200"/>
          <p14:tracePt t="62554" x="4543425" y="3378200"/>
          <p14:tracePt t="62570" x="4518025" y="3390900"/>
          <p14:tracePt t="62697" x="4518025" y="3403600"/>
          <p14:tracePt t="62705" x="4518025" y="3416300"/>
          <p14:tracePt t="62721" x="4556125" y="3467100"/>
          <p14:tracePt t="62737" x="4619625" y="3554413"/>
          <p14:tracePt t="62754" x="4706938" y="3629025"/>
          <p14:tracePt t="62771" x="4781550" y="3679825"/>
          <p14:tracePt t="62787" x="4843463" y="3703638"/>
          <p14:tracePt t="62803" x="4881563" y="3729038"/>
          <p14:tracePt t="62820" x="4906963" y="3741738"/>
          <p14:tracePt t="62837" x="4932363" y="3741738"/>
          <p14:tracePt t="62854" x="4945063" y="3754438"/>
          <p14:tracePt t="62870" x="4956175" y="3754438"/>
          <p14:tracePt t="62888" x="4968875" y="3754438"/>
          <p14:tracePt t="62905" x="4981575" y="3754438"/>
          <p14:tracePt t="62921" x="4994275" y="3754438"/>
          <p14:tracePt t="62938" x="5019675" y="3767138"/>
          <p14:tracePt t="62954" x="5057775" y="3767138"/>
          <p14:tracePt t="62970" x="5094288" y="3767138"/>
          <p14:tracePt t="62987" x="5145088" y="3767138"/>
          <p14:tracePt t="63004" x="5207000" y="3767138"/>
          <p14:tracePt t="63021" x="5257800" y="3767138"/>
          <p14:tracePt t="63038" x="5294313" y="3767138"/>
          <p14:tracePt t="63041" x="5319713" y="3767138"/>
          <p14:tracePt t="63055" x="5345113" y="3767138"/>
          <p14:tracePt t="63057" x="5370513" y="3767138"/>
          <p14:tracePt t="63071" x="5383213" y="3767138"/>
          <p14:tracePt t="63076" x="5407025" y="3767138"/>
          <p14:tracePt t="63089" x="5457825" y="3767138"/>
          <p14:tracePt t="63106" x="5519738" y="3767138"/>
          <p14:tracePt t="63121" x="5595938" y="3779838"/>
          <p14:tracePt t="63139" x="5657850" y="3792538"/>
          <p14:tracePt t="63155" x="5719763" y="3792538"/>
          <p14:tracePt t="63171" x="5783263" y="3803650"/>
          <p14:tracePt t="63188" x="5845175" y="3816350"/>
          <p14:tracePt t="63205" x="5908675" y="3816350"/>
          <p14:tracePt t="63222" x="5970588" y="3841750"/>
          <p14:tracePt t="63225" x="5983288" y="3841750"/>
          <p14:tracePt t="63242" x="5995988" y="3841750"/>
          <p14:tracePt t="63265" x="6008688" y="3841750"/>
          <p14:tracePt t="63273" x="6021388" y="3841750"/>
          <p14:tracePt t="63289" x="6045200" y="3841750"/>
          <p14:tracePt t="63305" x="6083300" y="3841750"/>
          <p14:tracePt t="63322" x="6108700" y="3841750"/>
          <p14:tracePt t="63338" x="6134100" y="3829050"/>
          <p14:tracePt t="63355" x="6146800" y="3816350"/>
          <p14:tracePt t="63372" x="6157913" y="3816350"/>
          <p14:tracePt t="63388" x="6183313" y="3816350"/>
          <p14:tracePt t="63405" x="6196013" y="3803650"/>
          <p14:tracePt t="63849" x="6183313" y="3803650"/>
          <p14:tracePt t="63857" x="6170613" y="3803650"/>
          <p14:tracePt t="63873" x="6121400" y="3816350"/>
          <p14:tracePt t="63891" x="6034088" y="3829050"/>
          <p14:tracePt t="63906" x="5857875" y="3867150"/>
          <p14:tracePt t="63923" x="5632450" y="3941763"/>
          <p14:tracePt t="63940" x="5445125" y="3967163"/>
          <p14:tracePt t="63957" x="5294313" y="3967163"/>
          <p14:tracePt t="63974" x="5170488" y="3979863"/>
          <p14:tracePt t="63977" x="5119688" y="3979863"/>
          <p14:tracePt t="63991" x="5081588" y="3979863"/>
          <p14:tracePt t="63994" x="5045075" y="3979863"/>
          <p14:tracePt t="64007" x="5006975" y="3979863"/>
          <p14:tracePt t="64009" x="4945063" y="3992563"/>
          <p14:tracePt t="64025" x="4843463" y="4005263"/>
          <p14:tracePt t="64041" x="4732338" y="4029075"/>
          <p14:tracePt t="64057" x="4643438" y="4054475"/>
          <p14:tracePt t="64074" x="4568825" y="4079875"/>
          <p14:tracePt t="64091" x="4494213" y="4092575"/>
          <p14:tracePt t="64107" x="4430713" y="4105275"/>
          <p14:tracePt t="64123" x="4356100" y="4129088"/>
          <p14:tracePt t="64141" x="4281488" y="4141788"/>
          <p14:tracePt t="64157" x="4205288" y="4154488"/>
          <p14:tracePt t="64175" x="4143375" y="4167188"/>
          <p14:tracePt t="64179" x="4117975" y="4167188"/>
          <p14:tracePt t="64191" x="4105275" y="4167188"/>
          <p14:tracePt t="64194" x="4081463" y="4179888"/>
          <p14:tracePt t="64208" x="4068763" y="4179888"/>
          <p14:tracePt t="65075" x="4056063" y="4179888"/>
          <p14:tracePt t="65081" x="4043363" y="4179888"/>
          <p14:tracePt t="65094" x="4017963" y="4179888"/>
          <p14:tracePt t="65111" x="3956050" y="4179888"/>
          <p14:tracePt t="65114" x="3917950" y="4179888"/>
          <p14:tracePt t="65128" x="3843338" y="4179888"/>
          <p14:tracePt t="65144" x="3805238" y="4179888"/>
          <p14:tracePt t="65147" x="3767138" y="4179888"/>
          <p14:tracePt t="65161" x="3692525" y="4179888"/>
          <p14:tracePt t="65178" x="3592513" y="4179888"/>
          <p14:tracePt t="65195" x="3541713" y="4179888"/>
          <p14:tracePt t="65210" x="3479800" y="4179888"/>
          <p14:tracePt t="65227" x="3429000" y="4179888"/>
          <p14:tracePt t="65243" x="3379788" y="4179888"/>
          <p14:tracePt t="65260" x="3354388" y="4179888"/>
          <p14:tracePt t="65277" x="3317875" y="4179888"/>
          <p14:tracePt t="65294" x="3292475" y="4179888"/>
          <p14:tracePt t="65321" x="3279775" y="4179888"/>
          <p14:tracePt t="65857" x="3292475" y="4179888"/>
          <p14:tracePt t="65873" x="3305175" y="4179888"/>
          <p14:tracePt t="65885" x="3317875" y="4179888"/>
          <p14:tracePt t="65897" x="3328988" y="4179888"/>
          <p14:tracePt t="65913" x="3341688" y="4179888"/>
          <p14:tracePt t="65929" x="3367088" y="4179888"/>
          <p14:tracePt t="65946" x="3405188" y="4179888"/>
          <p14:tracePt t="65962" x="3417888" y="4179888"/>
          <p14:tracePt t="65979" x="3429000" y="4179888"/>
          <p14:tracePt t="65995" x="3454400" y="4179888"/>
          <p14:tracePt t="66313" x="3479800" y="4179888"/>
          <p14:tracePt t="66321" x="3505200" y="4179888"/>
          <p14:tracePt t="66330" x="3541713" y="4179888"/>
          <p14:tracePt t="66347" x="3643313" y="4179888"/>
          <p14:tracePt t="66364" x="3717925" y="4179888"/>
          <p14:tracePt t="66379" x="3767138" y="4179888"/>
          <p14:tracePt t="66396" x="3817938" y="4179888"/>
          <p14:tracePt t="66413" x="3843338" y="4179888"/>
          <p14:tracePt t="66430" x="3856038" y="4179888"/>
          <p14:tracePt t="66433" x="3867150" y="4179888"/>
          <p14:tracePt t="66467" x="3879850" y="4179888"/>
          <p14:tracePt t="66489" x="3892550" y="4179888"/>
          <p14:tracePt t="66513" x="3905250" y="4179888"/>
          <p14:tracePt t="66521" x="3917950" y="4179888"/>
          <p14:tracePt t="66530" x="3930650" y="4179888"/>
          <p14:tracePt t="66547" x="3968750" y="4179888"/>
          <p14:tracePt t="66563" x="3992563" y="4179888"/>
          <p14:tracePt t="66580" x="4056063" y="4179888"/>
          <p14:tracePt t="66597" x="4156075" y="4179888"/>
          <p14:tracePt t="66614" x="4268788" y="4192588"/>
          <p14:tracePt t="66617" x="4305300" y="4205288"/>
          <p14:tracePt t="66631" x="4356100" y="4205288"/>
          <p14:tracePt t="66633" x="4418013" y="4217988"/>
          <p14:tracePt t="66647" x="4456113" y="4217988"/>
          <p14:tracePt t="66649" x="4506913" y="4230688"/>
          <p14:tracePt t="66664" x="4556125" y="4241800"/>
          <p14:tracePt t="66665" x="4594225" y="4241800"/>
          <p14:tracePt t="66681" x="4668838" y="4267200"/>
          <p14:tracePt t="66698" x="4732338" y="4267200"/>
          <p14:tracePt t="66714" x="4768850" y="4267200"/>
          <p14:tracePt t="66731" x="4794250" y="4279900"/>
          <p14:tracePt t="66747" x="4806950" y="4279900"/>
          <p14:tracePt t="66764" x="4819650" y="4279900"/>
          <p14:tracePt t="66781" x="4832350" y="4279900"/>
          <p14:tracePt t="66798" x="4843463" y="4279900"/>
          <p14:tracePt t="66802" x="4856163" y="4279900"/>
          <p14:tracePt t="66818" x="4868863" y="4279900"/>
          <p14:tracePt t="66832" x="4894263" y="4279900"/>
          <p14:tracePt t="66834" x="4906963" y="4279900"/>
          <p14:tracePt t="66849" x="4932363" y="4279900"/>
          <p14:tracePt t="66866" x="4981575" y="4279900"/>
          <p14:tracePt t="66882" x="5032375" y="4279900"/>
          <p14:tracePt t="66898" x="5081588" y="4279900"/>
          <p14:tracePt t="66915" x="5132388" y="4279900"/>
          <p14:tracePt t="66931" x="5157788" y="4279900"/>
          <p14:tracePt t="66948" x="5181600" y="4279900"/>
          <p14:tracePt t="66965" x="5194300" y="4279900"/>
          <p14:tracePt t="67465" x="5194300" y="4292600"/>
          <p14:tracePt t="67473" x="5170488" y="4292600"/>
          <p14:tracePt t="67483" x="5157788" y="4305300"/>
          <p14:tracePt t="67499" x="5094288" y="4341813"/>
          <p14:tracePt t="67516" x="5032375" y="4379913"/>
          <p14:tracePt t="67533" x="4968875" y="4418013"/>
          <p14:tracePt t="67550" x="4868863" y="4467225"/>
          <p14:tracePt t="67553" x="4832350" y="4467225"/>
          <p14:tracePt t="67566" x="4794250" y="4479925"/>
          <p14:tracePt t="67569" x="4743450" y="4505325"/>
          <p14:tracePt t="67583" x="4706938" y="4518025"/>
          <p14:tracePt t="67586" x="4681538" y="4543425"/>
          <p14:tracePt t="67601" x="4643438" y="4554538"/>
          <p14:tracePt t="67603" x="4606925" y="4554538"/>
          <p14:tracePt t="67617" x="4530725" y="4605338"/>
          <p14:tracePt t="67633" x="4443413" y="4643438"/>
          <p14:tracePt t="67650" x="4343400" y="4679950"/>
          <p14:tracePt t="67667" x="4243388" y="4718050"/>
          <p14:tracePt t="67683" x="4130675" y="4743450"/>
          <p14:tracePt t="67699" x="4056063" y="4756150"/>
          <p14:tracePt t="67717" x="3979863" y="4756150"/>
          <p14:tracePt t="67734" x="3930650" y="4756150"/>
          <p14:tracePt t="67738" x="3905250" y="4756150"/>
          <p14:tracePt t="67750" x="3892550" y="4756150"/>
          <p14:tracePt t="67754" x="3867150" y="4768850"/>
          <p14:tracePt t="67767" x="3856038" y="4779963"/>
          <p14:tracePt t="67769" x="3830638" y="4779963"/>
          <p14:tracePt t="67784" x="3805238" y="4779963"/>
          <p14:tracePt t="67786" x="3779838" y="4779963"/>
          <p14:tracePt t="67800" x="3756025" y="4779963"/>
          <p14:tracePt t="67817" x="3730625" y="4779963"/>
          <p14:tracePt t="67834" x="3705225" y="4792663"/>
          <p14:tracePt t="67850" x="3679825" y="4792663"/>
          <p14:tracePt t="67867" x="3643313" y="4805363"/>
          <p14:tracePt t="67883" x="3605213" y="4805363"/>
          <p14:tracePt t="67900" x="3592513" y="4818063"/>
          <p14:tracePt t="67917" x="3567113" y="4818063"/>
          <p14:tracePt t="67954" x="3554413" y="4818063"/>
          <p14:tracePt t="67977" x="3541713" y="4818063"/>
          <p14:tracePt t="68009" x="3530600" y="4818063"/>
          <p14:tracePt t="68025" x="3517900" y="4818063"/>
          <p14:tracePt t="68041" x="3505200" y="4830763"/>
          <p14:tracePt t="68050" x="3492500" y="4843463"/>
          <p14:tracePt t="68059" x="3479800" y="4843463"/>
          <p14:tracePt t="68067" x="3467100" y="4843463"/>
          <p14:tracePt t="68090" x="3454400" y="4843463"/>
          <p14:tracePt t="68101" x="3441700" y="4843463"/>
          <p14:tracePt t="68118" x="3429000" y="4843463"/>
          <p14:tracePt t="68138" x="3417888" y="4843463"/>
          <p14:tracePt t="68162" x="3405188" y="4843463"/>
          <p14:tracePt t="68169" x="3392488" y="4843463"/>
          <p14:tracePt t="68193" x="3379788" y="4843463"/>
          <p14:tracePt t="68234" x="3367088" y="4843463"/>
          <p14:tracePt t="68273" x="3354388" y="4843463"/>
          <p14:tracePt t="69924" x="3392488" y="4843463"/>
          <p14:tracePt t="69931" x="3429000" y="4856163"/>
          <p14:tracePt t="69940" x="3467100" y="4868863"/>
          <p14:tracePt t="69957" x="3554413" y="4879975"/>
          <p14:tracePt t="69973" x="3617913" y="4879975"/>
          <p14:tracePt t="69990" x="3667125" y="4879975"/>
          <p14:tracePt t="69993" x="3679825" y="4879975"/>
          <p14:tracePt t="70007" x="3705225" y="4879975"/>
          <p14:tracePt t="70024" x="3730625" y="4892675"/>
          <p14:tracePt t="70028" x="3743325" y="4892675"/>
          <p14:tracePt t="70041" x="3756025" y="4892675"/>
          <p14:tracePt t="70058" x="3767138" y="4892675"/>
          <p14:tracePt t="70074" x="3779838" y="4892675"/>
          <p14:tracePt t="70091" x="3792538" y="4892675"/>
          <p14:tracePt t="70123" x="3805238" y="4892675"/>
          <p14:tracePt t="70131" x="3817938" y="4892675"/>
          <p14:tracePt t="70171" x="3830638" y="4892675"/>
          <p14:tracePt t="70186" x="3843338" y="4892675"/>
          <p14:tracePt t="70194" x="3867150" y="4892675"/>
          <p14:tracePt t="70210" x="3879850" y="4892675"/>
          <p14:tracePt t="70224" x="3892550" y="4892675"/>
          <p14:tracePt t="70226" x="3905250" y="4892675"/>
          <p14:tracePt t="70241" x="3930650" y="4892675"/>
          <p14:tracePt t="70257" x="3979863" y="4892675"/>
          <p14:tracePt t="70273" x="4005263" y="4892675"/>
          <p14:tracePt t="70290" x="4043363" y="4892675"/>
          <p14:tracePt t="70307" x="4068763" y="4892675"/>
          <p14:tracePt t="70322" x="4105275" y="4892675"/>
          <p14:tracePt t="70340" x="4130675" y="4892675"/>
          <p14:tracePt t="70357" x="4168775" y="4892675"/>
          <p14:tracePt t="70373" x="4205288" y="4892675"/>
          <p14:tracePt t="70390" x="4217988" y="4892675"/>
          <p14:tracePt t="70393" x="4230688" y="4892675"/>
          <p14:tracePt t="70407" x="4243388" y="4892675"/>
          <p14:tracePt t="70409" x="4256088" y="4892675"/>
          <p14:tracePt t="70425" x="4281488" y="4892675"/>
          <p14:tracePt t="70441" x="4294188" y="4892675"/>
          <p14:tracePt t="70457" x="4318000" y="4892675"/>
          <p14:tracePt t="70474" x="4330700" y="4892675"/>
          <p14:tracePt t="70491" x="4343400" y="4892675"/>
          <p14:tracePt t="70507" x="4368800" y="4892675"/>
          <p14:tracePt t="70524" x="4381500" y="4892675"/>
          <p14:tracePt t="70857" x="4381500" y="4905375"/>
          <p14:tracePt t="70865" x="4381500" y="4918075"/>
          <p14:tracePt t="70875" x="4381500" y="4930775"/>
          <p14:tracePt t="70891" x="4368800" y="4943475"/>
          <p14:tracePt t="70908" x="4356100" y="4956175"/>
          <p14:tracePt t="73473" x="4394200" y="4956175"/>
          <p14:tracePt t="73481" x="4418013" y="4956175"/>
          <p14:tracePt t="73489" x="4430713" y="4956175"/>
          <p14:tracePt t="73499" x="4443413" y="4956175"/>
          <p14:tracePt t="73515" x="4456113" y="4956175"/>
          <p14:tracePt t="73531" x="4481513" y="4956175"/>
          <p14:tracePt t="73548" x="4494213" y="4956175"/>
          <p14:tracePt t="73577" x="4506913" y="4956175"/>
          <p14:tracePt t="73586" x="4518025" y="4956175"/>
          <p14:tracePt t="73599" x="4530725" y="4956175"/>
          <p14:tracePt t="73615" x="4543425" y="4956175"/>
          <p14:tracePt t="73633" x="4556125" y="4956175"/>
          <p14:tracePt t="73666" x="4568825" y="4956175"/>
          <p14:tracePt t="73689" x="4581525" y="4956175"/>
          <p14:tracePt t="73699" x="4594225" y="4956175"/>
          <p14:tracePt t="73714" x="4606925" y="4956175"/>
          <p14:tracePt t="73721" x="4630738" y="4956175"/>
          <p14:tracePt t="73732" x="4656138" y="4956175"/>
          <p14:tracePt t="73749" x="4694238" y="4956175"/>
          <p14:tracePt t="73766" x="4743450" y="4956175"/>
          <p14:tracePt t="73770" x="4756150" y="4956175"/>
          <p14:tracePt t="73783" x="4768850" y="4956175"/>
          <p14:tracePt t="73786" x="4794250" y="4956175"/>
          <p14:tracePt t="73799" x="4806950" y="4956175"/>
          <p14:tracePt t="73801" x="4819650" y="4956175"/>
          <p14:tracePt t="73816" x="4843463" y="4956175"/>
          <p14:tracePt t="73819" x="4868863" y="4956175"/>
          <p14:tracePt t="73833" x="4919663" y="4956175"/>
          <p14:tracePt t="73849" x="4968875" y="4956175"/>
          <p14:tracePt t="73866" x="5045075" y="4956175"/>
          <p14:tracePt t="73883" x="5094288" y="4956175"/>
          <p14:tracePt t="73899" x="5119688" y="4956175"/>
          <p14:tracePt t="73906" x="5132388" y="4956175"/>
          <p14:tracePt t="73922" x="5145088" y="4956175"/>
          <p14:tracePt t="73933" x="5157788" y="4956175"/>
          <p14:tracePt t="73949" x="5170488" y="4956175"/>
          <p14:tracePt t="74529" x="5157788" y="4956175"/>
          <p14:tracePt t="74554" x="5145088" y="4956175"/>
          <p14:tracePt t="74578" x="5132388" y="4956175"/>
          <p14:tracePt t="74601" x="5119688" y="4956175"/>
          <p14:tracePt t="74617" x="5106988" y="4956175"/>
          <p14:tracePt t="74625" x="5094288" y="4956175"/>
          <p14:tracePt t="74641" x="5081588" y="4968875"/>
          <p14:tracePt t="74673" x="5068888" y="4968875"/>
          <p14:tracePt t="75897" x="5081588" y="4968875"/>
          <p14:tracePt t="75913" x="5094288" y="4968875"/>
          <p14:tracePt t="75921" x="5106988" y="4968875"/>
          <p14:tracePt t="75938" x="5119688" y="4968875"/>
          <p14:tracePt t="75961" x="5132388" y="4968875"/>
          <p14:tracePt t="76057" x="5145088" y="4968875"/>
          <p14:tracePt t="76081" x="5157788" y="4968875"/>
          <p14:tracePt t="77458" x="5157788" y="4981575"/>
          <p14:tracePt t="77465" x="5157788" y="4992688"/>
          <p14:tracePt t="77475" x="5145088" y="5005388"/>
          <p14:tracePt t="77492" x="5119688" y="5018088"/>
          <p14:tracePt t="77508" x="5094288" y="5043488"/>
          <p14:tracePt t="77525" x="5068888" y="5056188"/>
          <p14:tracePt t="77542" x="5057775" y="5068888"/>
          <p14:tracePt t="77545" x="5057775" y="5081588"/>
          <p14:tracePt t="77559" x="5045075" y="5081588"/>
          <p14:tracePt t="77561" x="5045075" y="5092700"/>
          <p14:tracePt t="77576" x="5032375" y="5092700"/>
          <p14:tracePt t="77578" x="5032375" y="5105400"/>
          <p14:tracePt t="77593" x="5019675" y="5105400"/>
          <p14:tracePt t="77609" x="4981575" y="5143500"/>
          <p14:tracePt t="77627" x="4919663" y="5205413"/>
          <p14:tracePt t="77642" x="4843463" y="5256213"/>
          <p14:tracePt t="77659" x="4756150" y="5305425"/>
          <p14:tracePt t="77675" x="4643438" y="5330825"/>
          <p14:tracePt t="77693" x="4606925" y="5343525"/>
          <p14:tracePt t="77697" x="4568825" y="5356225"/>
          <p14:tracePt t="77709" x="4543425" y="5356225"/>
          <p14:tracePt t="77713" x="4530725" y="5356225"/>
          <p14:tracePt t="77726" x="4518025" y="5356225"/>
          <p14:tracePt t="77729" x="4506913" y="5368925"/>
          <p14:tracePt t="77745" x="4494213" y="5368925"/>
          <p14:tracePt t="77842" x="4530725" y="5368925"/>
          <p14:tracePt t="77849" x="4581525" y="5368925"/>
          <p14:tracePt t="77859" x="4643438" y="5368925"/>
          <p14:tracePt t="77877" x="4743450" y="5368925"/>
          <p14:tracePt t="77893" x="4819650" y="5343525"/>
          <p14:tracePt t="77909" x="4919663" y="5318125"/>
          <p14:tracePt t="77927" x="4981575" y="5318125"/>
          <p14:tracePt t="77930" x="5019675" y="5305425"/>
          <p14:tracePt t="77943" x="5057775" y="5305425"/>
          <p14:tracePt t="77946" x="5081588" y="5305425"/>
          <p14:tracePt t="77961" x="5106988" y="5305425"/>
          <p14:tracePt t="77977" x="5119688" y="5305425"/>
          <p14:tracePt t="77993" x="5145088" y="5305425"/>
          <p14:tracePt t="78010" x="5157788" y="5305425"/>
          <p14:tracePt t="78026" x="5207000" y="5305425"/>
          <p14:tracePt t="78043" x="5245100" y="5305425"/>
          <p14:tracePt t="78060" x="5294313" y="5305425"/>
          <p14:tracePt t="78077" x="5307013" y="5305425"/>
          <p14:tracePt t="78094" x="5345113" y="5294313"/>
          <p14:tracePt t="78111" x="5357813" y="5281613"/>
          <p14:tracePt t="78113" x="5370513" y="5268913"/>
          <p14:tracePt t="78127" x="5383213" y="5243513"/>
          <p14:tracePt t="78129" x="5407025" y="5230813"/>
          <p14:tracePt t="78145" x="5445125" y="5218113"/>
          <p14:tracePt t="78161" x="5457825" y="5168900"/>
          <p14:tracePt t="78177" x="5483225" y="5118100"/>
          <p14:tracePt t="78194" x="5495925" y="5092700"/>
          <p14:tracePt t="78211" x="5495925" y="5056188"/>
          <p14:tracePt t="78227" x="5495925" y="5043488"/>
          <p14:tracePt t="78244" x="5507038" y="5030788"/>
          <p14:tracePt t="78261" x="5519738" y="5018088"/>
          <p14:tracePt t="78278" x="5519738" y="5005388"/>
          <p14:tracePt t="78337" x="5519738" y="4992688"/>
          <p14:tracePt t="78369" x="5519738" y="4981575"/>
          <p14:tracePt t="78393" x="5519738" y="4968875"/>
          <p14:tracePt t="78417" x="5519738" y="4956175"/>
          <p14:tracePt t="78442" x="5519738" y="4943475"/>
          <p14:tracePt t="78449" x="5507038" y="4930775"/>
          <p14:tracePt t="78474" x="5495925" y="4918075"/>
          <p14:tracePt t="78489" x="5483225" y="4905375"/>
          <p14:tracePt t="78514" x="5470525" y="4892675"/>
          <p14:tracePt t="78537" x="5457825" y="4892675"/>
          <p14:tracePt t="78545" x="5457825" y="4879975"/>
          <p14:tracePt t="78553" x="5445125" y="4879975"/>
          <p14:tracePt t="78569" x="5432425" y="4879975"/>
          <p14:tracePt t="78601" x="5419725" y="4879975"/>
          <p14:tracePt t="78673" x="5407025" y="4879975"/>
          <p14:tracePt t="78681" x="5394325" y="4879975"/>
          <p14:tracePt t="78714" x="5383213" y="4879975"/>
          <p14:tracePt t="79633" x="5407025" y="4879975"/>
          <p14:tracePt t="79641" x="5457825" y="4879975"/>
          <p14:tracePt t="79650" x="5519738" y="4879975"/>
          <p14:tracePt t="79665" x="5607050" y="4879975"/>
          <p14:tracePt t="79681" x="5683250" y="4879975"/>
          <p14:tracePt t="79698" x="5745163" y="4905375"/>
          <p14:tracePt t="79715" x="5783263" y="4905375"/>
          <p14:tracePt t="79731" x="5795963" y="4905375"/>
          <p14:tracePt t="79748" x="5795963" y="4918075"/>
          <p14:tracePt t="79914" x="5757863" y="4918075"/>
          <p14:tracePt t="79923" x="5719763" y="4918075"/>
          <p14:tracePt t="79932" x="5695950" y="4918075"/>
          <p14:tracePt t="79950" x="5657850" y="4918075"/>
          <p14:tracePt t="79954" x="5645150" y="4918075"/>
          <p14:tracePt t="79967" x="5632450" y="4918075"/>
          <p14:tracePt t="79986" x="5619750" y="4918075"/>
          <p14:tracePt t="80130" x="5632450" y="4918075"/>
          <p14:tracePt t="80137" x="5645150" y="4918075"/>
          <p14:tracePt t="80150" x="5670550" y="4918075"/>
          <p14:tracePt t="80153" x="5708650" y="4918075"/>
          <p14:tracePt t="80168" x="5732463" y="4918075"/>
          <p14:tracePt t="80170" x="5757863" y="4918075"/>
          <p14:tracePt t="80184" x="5795963" y="4918075"/>
          <p14:tracePt t="80186" x="5821363" y="4918075"/>
          <p14:tracePt t="80200" x="5845175" y="4918075"/>
          <p14:tracePt t="80217" x="5870575" y="4918075"/>
          <p14:tracePt t="93049" x="5870575" y="4930775"/>
          <p14:tracePt t="93057" x="5883275" y="4981575"/>
          <p14:tracePt t="93067" x="5932488" y="5081588"/>
          <p14:tracePt t="93083" x="6070600" y="5256213"/>
          <p14:tracePt t="93098" x="6146800" y="5330825"/>
          <p14:tracePt t="93116" x="6170613" y="5381625"/>
          <p14:tracePt t="93133" x="6183313" y="5394325"/>
          <p14:tracePt t="93150" x="6183313" y="5407025"/>
          <p14:tracePt t="100834" x="6196013" y="5407025"/>
          <p14:tracePt t="100841" x="6246813" y="5418138"/>
          <p14:tracePt t="100853" x="6321425" y="5443538"/>
          <p14:tracePt t="100870" x="6446838" y="5481638"/>
          <p14:tracePt t="100872" x="6472238" y="5494338"/>
          <p14:tracePt t="100887" x="6496050" y="5494338"/>
          <p14:tracePt t="100985" x="6496050" y="5481638"/>
          <p14:tracePt t="100993" x="6496050" y="5468938"/>
          <p14:tracePt t="101010" x="6496050" y="5456238"/>
          <p14:tracePt t="101020" x="6496050" y="5443538"/>
          <p14:tracePt t="101037" x="6496050" y="5430838"/>
          <p14:tracePt t="101054" x="6496050" y="5418138"/>
          <p14:tracePt t="101070" x="6496050" y="5407025"/>
          <p14:tracePt t="101097" x="6496050" y="5394325"/>
          <p14:tracePt t="101457" x="6508750" y="5394325"/>
          <p14:tracePt t="101465" x="6521450" y="5394325"/>
          <p14:tracePt t="101473" x="6546850" y="5394325"/>
          <p14:tracePt t="101489" x="6572250" y="5407025"/>
          <p14:tracePt t="101506" x="6584950" y="5407025"/>
          <p14:tracePt t="101521" x="6596063" y="5430838"/>
          <p14:tracePt t="101538" x="6596063" y="5468938"/>
          <p14:tracePt t="101554" x="6596063" y="5494338"/>
          <p14:tracePt t="101571" x="6596063" y="5507038"/>
          <p14:tracePt t="101588" x="6596063" y="5518150"/>
          <p14:tracePt t="101825" x="6572250" y="5518150"/>
          <p14:tracePt t="101833" x="6546850" y="5518150"/>
          <p14:tracePt t="101841" x="6496050" y="5518150"/>
          <p14:tracePt t="101856" x="6396038" y="5518150"/>
          <p14:tracePt t="101874" x="6321425" y="5543550"/>
          <p14:tracePt t="101889" x="6283325" y="5543550"/>
          <p14:tracePt t="101905" x="6221413" y="5556250"/>
          <p14:tracePt t="101922" x="6208713" y="5556250"/>
          <p14:tracePt t="101939" x="6183313" y="5556250"/>
          <p14:tracePt t="101955" x="6134100" y="5556250"/>
          <p14:tracePt t="101973" x="6070600" y="5581650"/>
          <p14:tracePt t="101989" x="6008688" y="5581650"/>
          <p14:tracePt t="101993" x="5983288" y="5581650"/>
          <p14:tracePt t="102006" x="5957888" y="5581650"/>
          <p14:tracePt t="102009" x="5921375" y="5581650"/>
          <p14:tracePt t="102023" x="5883275" y="5594350"/>
          <p14:tracePt t="102025" x="5821363" y="5594350"/>
          <p14:tracePt t="102040" x="5708650" y="5607050"/>
          <p14:tracePt t="102057" x="5595938" y="5619750"/>
          <p14:tracePt t="102073" x="5495925" y="5643563"/>
          <p14:tracePt t="102089" x="5383213" y="5643563"/>
          <p14:tracePt t="102106" x="5270500" y="5668963"/>
          <p14:tracePt t="102124" x="5170488" y="5694363"/>
          <p14:tracePt t="102139" x="5057775" y="5707063"/>
          <p14:tracePt t="102156" x="4932363" y="5743575"/>
          <p14:tracePt t="102173" x="4794250" y="5756275"/>
          <p14:tracePt t="102177" x="4719638" y="5768975"/>
          <p14:tracePt t="102191" x="4668838" y="5781675"/>
          <p14:tracePt t="102193" x="4630738" y="5794375"/>
          <p14:tracePt t="102207" x="4581525" y="5794375"/>
          <p14:tracePt t="102209" x="4518025" y="5807075"/>
          <p14:tracePt t="102224" x="4468813" y="5819775"/>
          <p14:tracePt t="102240" x="4394200" y="5819775"/>
          <p14:tracePt t="102258" x="4330700" y="5819775"/>
          <p14:tracePt t="102274" x="4268788" y="5819775"/>
          <p14:tracePt t="102290" x="4217988" y="5819775"/>
          <p14:tracePt t="102308" x="4192588" y="5819775"/>
          <p14:tracePt t="102323" x="4156075" y="5819775"/>
          <p14:tracePt t="102340" x="4117975" y="5819775"/>
          <p14:tracePt t="102357" x="4081463" y="5819775"/>
          <p14:tracePt t="102360" x="4056063" y="5819775"/>
          <p14:tracePt t="102373" x="4030663" y="5819775"/>
          <p14:tracePt t="102376" x="4005263" y="5819775"/>
          <p14:tracePt t="102391" x="3992563" y="5819775"/>
          <p14:tracePt t="102393" x="3968750" y="5819775"/>
          <p14:tracePt t="102407" x="3956050" y="5819775"/>
          <p14:tracePt t="102409" x="3943350" y="5832475"/>
          <p14:tracePt t="102424" x="3930650" y="5832475"/>
          <p14:tracePt t="102441" x="3905250" y="5832475"/>
          <p14:tracePt t="102457" x="3879850" y="5832475"/>
          <p14:tracePt t="102474" x="3867150" y="5832475"/>
          <p14:tracePt t="102491" x="3856038" y="5832475"/>
          <p14:tracePt t="102508" x="3843338" y="5832475"/>
          <p14:tracePt t="102524" x="3830638" y="5832475"/>
          <p14:tracePt t="102541" x="3817938" y="5832475"/>
          <p14:tracePt t="102557" x="3805238" y="5832475"/>
          <p14:tracePt t="102560" x="3792538" y="5832475"/>
          <p14:tracePt t="102577" x="3779838" y="5832475"/>
          <p14:tracePt t="102591" x="3767138" y="5832475"/>
          <p14:tracePt t="102594" x="3756025" y="5832475"/>
          <p14:tracePt t="102609" x="3692525" y="5832475"/>
          <p14:tracePt t="102626" x="3643313" y="5832475"/>
          <p14:tracePt t="102641" x="3579813" y="5832475"/>
          <p14:tracePt t="102658" x="3517900" y="5819775"/>
          <p14:tracePt t="102675" x="3454400" y="5807075"/>
          <p14:tracePt t="102691" x="3392488" y="5794375"/>
          <p14:tracePt t="102707" x="3305175" y="5794375"/>
          <p14:tracePt t="102725" x="3192463" y="5768975"/>
          <p14:tracePt t="102741" x="3079750" y="5768975"/>
          <p14:tracePt t="102744" x="3041650" y="5768975"/>
          <p14:tracePt t="102758" x="3003550" y="5768975"/>
          <p14:tracePt t="102761" x="2967038" y="5768975"/>
          <p14:tracePt t="102775" x="2928938" y="5768975"/>
          <p14:tracePt t="102778" x="2903538" y="5756275"/>
          <p14:tracePt t="102792" x="2879725" y="5743575"/>
          <p14:tracePt t="102889" x="2903538" y="5743575"/>
          <p14:tracePt t="102897" x="2979738" y="5732463"/>
          <p14:tracePt t="102908" x="3067050" y="5719763"/>
          <p14:tracePt t="102925" x="3228975" y="5707063"/>
          <p14:tracePt t="102929" x="3328988" y="5707063"/>
          <p14:tracePt t="102942" x="3417888" y="5707063"/>
          <p14:tracePt t="102945" x="3479800" y="5707063"/>
          <p14:tracePt t="102959" x="3530600" y="5707063"/>
          <p14:tracePt t="102961" x="3567113" y="5707063"/>
          <p14:tracePt t="102976" x="3605213" y="5707063"/>
          <p14:tracePt t="103033" x="3579813" y="5707063"/>
          <p14:tracePt t="103041" x="3517900" y="5707063"/>
          <p14:tracePt t="103049" x="3429000" y="5707063"/>
          <p14:tracePt t="103058" x="3328988" y="5707063"/>
          <p14:tracePt t="103075" x="3092450" y="5719763"/>
          <p14:tracePt t="103092" x="2941638" y="5719763"/>
          <p14:tracePt t="103109" x="2841625" y="5719763"/>
          <p14:tracePt t="103126" x="2778125" y="5719763"/>
          <p14:tracePt t="103209" x="2828925" y="5719763"/>
          <p14:tracePt t="103217" x="2916238" y="5707063"/>
          <p14:tracePt t="103226" x="3003550" y="5694363"/>
          <p14:tracePt t="103242" x="3167063" y="5694363"/>
          <p14:tracePt t="103259" x="3328988" y="5694363"/>
          <p14:tracePt t="103276" x="3405188" y="5681663"/>
          <p14:tracePt t="103293" x="3429000" y="5668963"/>
          <p14:tracePt t="103393" x="3417888" y="5668963"/>
          <p14:tracePt t="103401" x="3379788" y="5668963"/>
          <p14:tracePt t="103410" x="3341688" y="5668963"/>
          <p14:tracePt t="103427" x="3267075" y="5668963"/>
          <p14:tracePt t="103443" x="3228975" y="5668963"/>
          <p14:tracePt t="103459" x="3205163" y="5668963"/>
          <p14:tracePt t="103537" x="3254375" y="5668963"/>
          <p14:tracePt t="103545" x="3305175" y="5668963"/>
          <p14:tracePt t="103562" x="3441700" y="5668963"/>
          <p14:tracePt t="103577" x="3530600" y="5668963"/>
          <p14:tracePt t="103594" x="3579813" y="5681663"/>
          <p14:tracePt t="103610" x="3592513" y="5681663"/>
          <p14:tracePt t="104529" x="3605213" y="5681663"/>
          <p14:tracePt t="104537" x="3617913" y="5681663"/>
          <p14:tracePt t="104546" x="3630613" y="5668963"/>
          <p14:tracePt t="104563" x="3667125" y="5656263"/>
          <p14:tracePt t="104579" x="3705225" y="5643563"/>
          <p14:tracePt t="104596" x="3730625" y="5630863"/>
          <p14:tracePt t="104613" x="3767138" y="5619750"/>
          <p14:tracePt t="104630" x="3817938" y="5607050"/>
          <p14:tracePt t="104634" x="3843338" y="5594350"/>
          <p14:tracePt t="104647" x="3856038" y="5581650"/>
          <p14:tracePt t="104649" x="3867150" y="5581650"/>
          <p14:tracePt t="104663" x="3879850" y="5581650"/>
          <p14:tracePt t="104665" x="3892550" y="5568950"/>
          <p14:tracePt t="104681" x="3943350" y="5556250"/>
          <p14:tracePt t="104697" x="3979863" y="5543550"/>
          <p14:tracePt t="104713" x="4030663" y="5518150"/>
          <p14:tracePt t="104730" x="4068763" y="5507038"/>
          <p14:tracePt t="104746" x="4092575" y="5494338"/>
          <p14:tracePt t="104762" x="4130675" y="5481638"/>
          <p14:tracePt t="104780" x="4156075" y="5468938"/>
          <p14:tracePt t="104797" x="4181475" y="5456238"/>
          <p14:tracePt t="104813" x="4205288" y="5456238"/>
          <p14:tracePt t="104830" x="4217988" y="5430838"/>
          <p14:tracePt t="104847" x="4243388" y="5430838"/>
          <p14:tracePt t="104849" x="4256088" y="5430838"/>
          <p14:tracePt t="104864" x="4294188" y="5418138"/>
          <p14:tracePt t="104881" x="4318000" y="5418138"/>
          <p14:tracePt t="104897" x="4356100" y="5407025"/>
          <p14:tracePt t="104915" x="4394200" y="5407025"/>
          <p14:tracePt t="104932" x="4418013" y="5394325"/>
          <p14:tracePt t="104947" x="4430713" y="5394325"/>
          <p14:tracePt t="104963" x="4443413" y="5394325"/>
          <p14:tracePt t="104980" x="4456113" y="5394325"/>
          <p14:tracePt t="104998" x="4468813" y="5394325"/>
          <p14:tracePt t="105000" x="4481513" y="5394325"/>
          <p14:tracePt t="105014" x="4494213" y="5394325"/>
          <p14:tracePt t="105016" x="4518025" y="5394325"/>
          <p14:tracePt t="105030" x="4543425" y="5381625"/>
          <p14:tracePt t="105032" x="4568825" y="5368925"/>
          <p14:tracePt t="105047" x="4630738" y="5368925"/>
          <p14:tracePt t="105064" x="4681538" y="5356225"/>
          <p14:tracePt t="105080" x="4732338" y="5343525"/>
          <p14:tracePt t="105098" x="4768850" y="5330825"/>
          <p14:tracePt t="105114" x="4819650" y="5318125"/>
          <p14:tracePt t="105130" x="4843463" y="5305425"/>
          <p14:tracePt t="105147" x="4881563" y="5294313"/>
          <p14:tracePt t="105164" x="4906963" y="5281613"/>
          <p14:tracePt t="105180" x="4932363" y="5268913"/>
          <p14:tracePt t="105197" x="4968875" y="5256213"/>
          <p14:tracePt t="105214" x="5019675" y="5256213"/>
          <p14:tracePt t="105216" x="5032375" y="5243513"/>
          <p14:tracePt t="105230" x="5045075" y="5230813"/>
          <p14:tracePt t="105231" x="5068888" y="5218113"/>
          <p14:tracePt t="105249" x="5094288" y="5218113"/>
          <p14:tracePt t="105265" x="5157788" y="5194300"/>
          <p14:tracePt t="105281" x="5181600" y="5194300"/>
          <p14:tracePt t="105298" x="5194300" y="5181600"/>
          <p14:tracePt t="105315" x="5207000" y="5181600"/>
          <p14:tracePt t="105331" x="5232400" y="5181600"/>
          <p14:tracePt t="105347" x="5270500" y="5168900"/>
          <p14:tracePt t="105365" x="5345113" y="5168900"/>
          <p14:tracePt t="105382" x="5394325" y="5143500"/>
          <p14:tracePt t="105386" x="5432425" y="5143500"/>
          <p14:tracePt t="105399" x="5470525" y="5143500"/>
          <p14:tracePt t="105401" x="5507038" y="5143500"/>
          <p14:tracePt t="105415" x="5557838" y="5130800"/>
          <p14:tracePt t="105417" x="5595938" y="5130800"/>
          <p14:tracePt t="105432" x="5645150" y="5130800"/>
          <p14:tracePt t="105449" x="5708650" y="5130800"/>
          <p14:tracePt t="105465" x="5757863" y="5105400"/>
          <p14:tracePt t="105482" x="5821363" y="5105400"/>
          <p14:tracePt t="105499" x="5845175" y="5105400"/>
          <p14:tracePt t="105515" x="5857875" y="5105400"/>
          <p14:tracePt t="105531" x="5870575" y="5092700"/>
          <p14:tracePt t="105549" x="5883275" y="5092700"/>
          <p14:tracePt t="105566" x="5895975" y="5092700"/>
          <p14:tracePt t="105570" x="5908675" y="5092700"/>
          <p14:tracePt t="105586" x="5921375" y="5092700"/>
          <p14:tracePt t="105599" x="5932488" y="5092700"/>
          <p14:tracePt t="105602" x="5945188" y="5092700"/>
          <p14:tracePt t="105616" x="5970588" y="5081588"/>
          <p14:tracePt t="105632" x="5995988" y="5081588"/>
          <p14:tracePt t="105649" x="6008688" y="5081588"/>
          <p14:tracePt t="105666" x="6045200" y="5068888"/>
          <p14:tracePt t="105682" x="6083300" y="5068888"/>
          <p14:tracePt t="105698" x="6134100" y="5056188"/>
          <p14:tracePt t="105716" x="6157913" y="5043488"/>
          <p14:tracePt t="105732" x="6221413" y="5043488"/>
          <p14:tracePt t="105749" x="6246813" y="5030788"/>
          <p14:tracePt t="105766" x="6308725" y="5018088"/>
          <p14:tracePt t="105769" x="6334125" y="5005388"/>
          <p14:tracePt t="105783" x="6359525" y="5005388"/>
          <p14:tracePt t="105785" x="6383338" y="4992688"/>
          <p14:tracePt t="105800" x="6421438" y="4981575"/>
          <p14:tracePt t="105816" x="6472238" y="4968875"/>
          <p14:tracePt t="105833" x="6521450" y="4956175"/>
          <p14:tracePt t="105849" x="6572250" y="4943475"/>
          <p14:tracePt t="105866" x="6608763" y="4943475"/>
          <p14:tracePt t="105883" x="6646863" y="4918075"/>
          <p14:tracePt t="105899" x="6672263" y="4918075"/>
          <p14:tracePt t="105917" x="6708775" y="4918075"/>
          <p14:tracePt t="105933" x="6721475" y="4918075"/>
          <p14:tracePt t="105936" x="6734175" y="4918075"/>
          <p14:tracePt t="105950" x="6746875" y="4918075"/>
          <p14:tracePt t="105967" x="6759575" y="4918075"/>
          <p14:tracePt t="105969" x="6772275" y="4918075"/>
          <p14:tracePt t="106169" x="6784975" y="4905375"/>
          <p14:tracePt t="106185" x="6797675" y="4905375"/>
          <p14:tracePt t="106193" x="6808788" y="4905375"/>
          <p14:tracePt t="106201" x="6821488" y="4905375"/>
          <p14:tracePt t="106217" x="6834188" y="4905375"/>
          <p14:tracePt t="106234" x="6872288" y="4905375"/>
          <p14:tracePt t="106250" x="6921500" y="4905375"/>
          <p14:tracePt t="106267" x="6985000" y="4892675"/>
          <p14:tracePt t="106283" x="7059613" y="4892675"/>
          <p14:tracePt t="106300" x="7085013" y="4868863"/>
          <p14:tracePt t="106317" x="7123113" y="4868863"/>
          <p14:tracePt t="106320" x="7134225" y="4868863"/>
          <p14:tracePt t="106335" x="7146925" y="4868863"/>
          <p14:tracePt t="106338" x="7159625" y="4868863"/>
          <p14:tracePt t="106745" x="7159625" y="4905375"/>
          <p14:tracePt t="106754" x="7159625" y="4956175"/>
          <p14:tracePt t="106760" x="7159625" y="5018088"/>
          <p14:tracePt t="106769" x="7146925" y="5068888"/>
          <p14:tracePt t="106785" x="7146925" y="5168900"/>
          <p14:tracePt t="106802" x="7146925" y="5230813"/>
          <p14:tracePt t="106819" x="7146925" y="5243513"/>
          <p14:tracePt t="106969" x="7146925" y="5256213"/>
          <p14:tracePt t="107002" x="7146925" y="5268913"/>
          <p14:tracePt t="107009" x="7146925" y="5281613"/>
          <p14:tracePt t="107025" x="7146925" y="5294313"/>
          <p14:tracePt t="107035" x="7159625" y="5305425"/>
          <p14:tracePt t="107052" x="7172325" y="5318125"/>
          <p14:tracePt t="107070" x="7185025" y="5343525"/>
          <p14:tracePt t="107074" x="7210425" y="5356225"/>
          <p14:tracePt t="107086" x="7235825" y="5356225"/>
          <p14:tracePt t="107089" x="7285038" y="5394325"/>
          <p14:tracePt t="107103" x="7372350" y="5430838"/>
          <p14:tracePt t="107105" x="7497763" y="5456238"/>
          <p14:tracePt t="107121" x="7735888" y="5494338"/>
          <p14:tracePt t="107137" x="7886700" y="5494338"/>
          <p14:tracePt t="107153" x="7948613" y="5494338"/>
          <p14:tracePt t="107170" x="7974013" y="5507038"/>
          <p14:tracePt t="107289" x="7974013" y="5518150"/>
          <p14:tracePt t="107304" x="7974013" y="5530850"/>
          <p14:tracePt t="107313" x="7974013" y="5543550"/>
          <p14:tracePt t="107321" x="7974013" y="5556250"/>
          <p14:tracePt t="107337" x="7974013" y="5581650"/>
          <p14:tracePt t="107354" x="7974013" y="5594350"/>
          <p14:tracePt t="107377" x="7974013" y="5607050"/>
          <p14:tracePt t="107409" x="7974013" y="5619750"/>
          <p14:tracePt t="107417" x="7974013" y="5630863"/>
          <p14:tracePt t="107497" x="7986713" y="5630863"/>
          <p14:tracePt t="107504" x="8023225" y="5630863"/>
          <p14:tracePt t="107513" x="8048625" y="5630863"/>
          <p14:tracePt t="107521" x="8086725" y="5630863"/>
          <p14:tracePt t="107537" x="8123238" y="5630863"/>
          <p14:tracePt t="107554" x="8174038" y="5630863"/>
          <p14:tracePt t="107570" x="8235950" y="5630863"/>
          <p14:tracePt t="107587" x="8261350" y="5630863"/>
          <p14:tracePt t="107604" x="8286750" y="5630863"/>
          <p14:tracePt t="107621" x="8312150" y="5630863"/>
          <p14:tracePt t="107638" x="8335963" y="5630863"/>
          <p14:tracePt t="107640" x="8335963" y="5619750"/>
          <p14:tracePt t="107654" x="8348663" y="5619750"/>
          <p14:tracePt t="107681" x="8361363" y="5619750"/>
          <p14:tracePt t="107785" x="8361363" y="5607050"/>
          <p14:tracePt t="107953" x="8361363" y="5594350"/>
          <p14:tracePt t="108937" x="8348663" y="5594350"/>
          <p14:tracePt t="110394" x="8335963" y="5594350"/>
          <p14:tracePt t="110401" x="8312150" y="5594350"/>
          <p14:tracePt t="110411" x="8286750" y="5594350"/>
          <p14:tracePt t="110427" x="8223250" y="5607050"/>
          <p14:tracePt t="110445" x="8174038" y="5630863"/>
          <p14:tracePt t="110448" x="8161338" y="5643563"/>
          <p14:tracePt t="110461" x="8135938" y="5643563"/>
          <p14:tracePt t="110466" x="8123238" y="5656263"/>
          <p14:tracePt t="110478" x="8110538" y="5656263"/>
          <p14:tracePt t="110481" x="8086725" y="5668963"/>
          <p14:tracePt t="110497" x="8074025" y="5668963"/>
          <p14:tracePt t="111001" x="8061325" y="5668963"/>
          <p14:tracePt t="111009" x="8048625" y="5668963"/>
          <p14:tracePt t="111025" x="8035925" y="5668963"/>
          <p14:tracePt t="111033" x="8023225" y="5668963"/>
          <p14:tracePt t="111049" x="7999413" y="5668963"/>
          <p14:tracePt t="111064" x="7974013" y="5668963"/>
          <p14:tracePt t="111067" x="7935913" y="5668963"/>
          <p14:tracePt t="111080" x="7897813" y="5668963"/>
          <p14:tracePt t="111097" x="7874000" y="5668963"/>
          <p14:tracePt t="112953" x="7874000" y="5681663"/>
          <p14:tracePt t="112961" x="7861300" y="5694363"/>
          <p14:tracePt t="112969" x="7848600" y="5707063"/>
          <p14:tracePt t="112985" x="7848600" y="5719763"/>
          <p14:tracePt t="113001" x="7835900" y="5732463"/>
          <p14:tracePt t="113019" x="7823200" y="5743575"/>
          <p14:tracePt t="113034" x="7810500" y="5756275"/>
          <p14:tracePt t="113051" x="7797800" y="5756275"/>
          <p14:tracePt t="113068" x="7785100" y="5756275"/>
          <p14:tracePt t="113085" x="7785100" y="5768975"/>
          <p14:tracePt t="113101" x="7773988" y="5768975"/>
          <p14:tracePt t="113119" x="7761288" y="5768975"/>
          <p14:tracePt t="113137" x="7748588" y="5768975"/>
          <p14:tracePt t="113152" x="7735888" y="5768975"/>
          <p14:tracePt t="113169" x="7723188" y="5768975"/>
          <p14:tracePt t="113186" x="7685088" y="5768975"/>
          <p14:tracePt t="113202" x="7635875" y="5768975"/>
          <p14:tracePt t="113219" x="7585075" y="5768975"/>
          <p14:tracePt t="113235" x="7561263" y="5768975"/>
          <p14:tracePt t="113252" x="7548563" y="5768975"/>
          <p14:tracePt t="113268" x="7535863" y="5768975"/>
          <p14:tracePt t="113289" x="7523163" y="5768975"/>
          <p14:tracePt t="113305" x="7510463" y="5768975"/>
          <p14:tracePt t="113345" x="7497763" y="5768975"/>
          <p14:tracePt t="113352" x="7485063" y="5768975"/>
          <p14:tracePt t="113361" x="7472363" y="5768975"/>
          <p14:tracePt t="113369" x="7448550" y="5756275"/>
          <p14:tracePt t="113386" x="7410450" y="5756275"/>
          <p14:tracePt t="113403" x="7372350" y="5756275"/>
          <p14:tracePt t="113419" x="7323138" y="5732463"/>
          <p14:tracePt t="113435" x="7272338" y="5732463"/>
          <p14:tracePt t="113452" x="7246938" y="5732463"/>
          <p14:tracePt t="113469" x="7197725" y="5732463"/>
          <p14:tracePt t="113473" x="7172325" y="5732463"/>
          <p14:tracePt t="113486" x="7159625" y="5732463"/>
          <p14:tracePt t="113489" x="7134225" y="5719763"/>
          <p14:tracePt t="113503" x="7123113" y="5719763"/>
          <p14:tracePt t="113505" x="7110413" y="5719763"/>
          <p14:tracePt t="113521" x="7072313" y="5707063"/>
          <p14:tracePt t="113537" x="7021513" y="5681663"/>
          <p14:tracePt t="113553" x="6985000" y="5668963"/>
          <p14:tracePt t="113570" x="6946900" y="5643563"/>
          <p14:tracePt t="113586" x="6910388" y="5630863"/>
          <p14:tracePt t="113602" x="6884988" y="5619750"/>
          <p14:tracePt t="113619" x="6872288" y="5619750"/>
          <p14:tracePt t="113636" x="6834188" y="5594350"/>
          <p14:tracePt t="113653" x="6784975" y="5594350"/>
          <p14:tracePt t="113656" x="6759575" y="5594350"/>
          <p14:tracePt t="113669" x="6734175" y="5594350"/>
          <p14:tracePt t="113672" x="6708775" y="5594350"/>
          <p14:tracePt t="113687" x="6696075" y="5594350"/>
          <p14:tracePt t="113689" x="6684963" y="5594350"/>
          <p14:tracePt t="113703" x="6659563" y="5594350"/>
          <p14:tracePt t="113705" x="6646863" y="5594350"/>
          <p14:tracePt t="113720" x="6608763" y="5594350"/>
          <p14:tracePt t="113745" x="6596063" y="5594350"/>
          <p14:tracePt t="115233" x="6596063" y="5607050"/>
          <p14:tracePt t="115240" x="6621463" y="5643563"/>
          <p14:tracePt t="115248" x="6708775" y="5719763"/>
          <p14:tracePt t="115258" x="6897688" y="5843588"/>
          <p14:tracePt t="115274" x="7561263" y="6069013"/>
          <p14:tracePt t="115291" x="8461375" y="6269038"/>
          <p14:tracePt t="115307" x="9375775" y="6370638"/>
          <p14:tracePt t="115324" x="10139363" y="6432550"/>
          <p14:tracePt t="115342" x="10764838" y="6457950"/>
          <p14:tracePt t="115345" x="11077575" y="6457950"/>
          <p14:tracePt t="115357" x="11353800" y="6457950"/>
          <p14:tracePt t="115360" x="11628438" y="6445250"/>
          <p14:tracePt t="115375" x="11879263" y="6432550"/>
          <p14:tracePt t="115377" x="12053888" y="6394450"/>
          <p14:tracePt t="115391" x="12166600" y="6332538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7" y="550912"/>
            <a:ext cx="60012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Interpreting the Results</a:t>
            </a:r>
          </a:p>
          <a:p>
            <a:pPr marL="571500" indent="-571500" algn="ctr">
              <a:buFont typeface="+mj-lt"/>
              <a:buAutoNum type="romanUcPeriod"/>
            </a:pP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P-values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180778" y="2000139"/>
            <a:ext cx="977566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R-squared: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Role: </a:t>
            </a:r>
            <a:r>
              <a:rPr lang="en-US" altLang="en-US" sz="2400" dirty="0">
                <a:latin typeface="Alexandria"/>
              </a:rPr>
              <a:t>The p-value is indirectly related to R</a:t>
            </a:r>
            <a:r>
              <a:rPr lang="en-US" sz="2400" b="1" baseline="30000" dirty="0">
                <a:latin typeface="Alexandria"/>
              </a:rPr>
              <a:t>2</a:t>
            </a:r>
            <a:r>
              <a:rPr lang="en-US" altLang="en-US" sz="2400" dirty="0">
                <a:latin typeface="Alexandria"/>
              </a:rPr>
              <a:t> through the F-test, which tests the overall model fit. 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Interpretation: </a:t>
            </a:r>
            <a:r>
              <a:rPr lang="en-US" altLang="en-US" sz="2400" dirty="0">
                <a:latin typeface="Alexandria"/>
              </a:rPr>
              <a:t>A small p-value for the F-test indicates that the model as a whole is significant, meaning at least one predictor explains a significant portion of the variance in the dependent variable.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52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5529"/>
    </mc:Choice>
    <mc:Fallback xmlns="">
      <p:transition advTm="125529"/>
    </mc:Fallback>
  </mc:AlternateContent>
  <p:extLst>
    <p:ext uri="{3A86A75C-4F4B-4683-9AE1-C65F6400EC91}">
      <p14:laserTraceLst xmlns:p14="http://schemas.microsoft.com/office/powerpoint/2010/main">
        <p14:tracePtLst>
          <p14:tracePt t="723" x="11691938" y="2752725"/>
          <p14:tracePt t="730" x="11403013" y="2627313"/>
          <p14:tracePt t="743" x="11141075" y="2490788"/>
          <p14:tracePt t="745" x="10877550" y="2365375"/>
          <p14:tracePt t="760" x="10577513" y="2252663"/>
          <p14:tracePt t="777" x="10439400" y="2201863"/>
          <p14:tracePt t="793" x="10313988" y="2190750"/>
          <p14:tracePt t="811" x="10152063" y="2165350"/>
          <p14:tracePt t="827" x="9952038" y="2152650"/>
          <p14:tracePt t="843" x="9801225" y="2139950"/>
          <p14:tracePt t="860" x="9739313" y="2139950"/>
          <p14:tracePt t="898" x="9726613" y="2139950"/>
          <p14:tracePt t="905" x="9713913" y="2139950"/>
          <p14:tracePt t="913" x="9701213" y="2139950"/>
          <p14:tracePt t="928" x="9637713" y="2178050"/>
          <p14:tracePt t="944" x="9575800" y="2214563"/>
          <p14:tracePt t="961" x="9501188" y="2239963"/>
          <p14:tracePt t="977" x="9475788" y="2239963"/>
          <p14:tracePt t="994" x="9437688" y="2252663"/>
          <p14:tracePt t="1010" x="9401175" y="2252663"/>
          <p14:tracePt t="1027" x="9324975" y="2252663"/>
          <p14:tracePt t="1043" x="9250363" y="2252663"/>
          <p14:tracePt t="1061" x="9124950" y="2278063"/>
          <p14:tracePt t="1065" x="9037638" y="2278063"/>
          <p14:tracePt t="1078" x="8937625" y="2278063"/>
          <p14:tracePt t="1081" x="8850313" y="2290763"/>
          <p14:tracePt t="1094" x="8786813" y="2303463"/>
          <p14:tracePt t="1097" x="8712200" y="2303463"/>
          <p14:tracePt t="1112" x="8586788" y="2327275"/>
          <p14:tracePt t="1129" x="8512175" y="2327275"/>
          <p14:tracePt t="1145" x="8448675" y="2339975"/>
          <p14:tracePt t="1161" x="8424863" y="2339975"/>
          <p14:tracePt t="1179" x="8399463" y="2339975"/>
          <p14:tracePt t="1241" x="8386763" y="2339975"/>
          <p14:tracePt t="1249" x="8374063" y="2339975"/>
          <p14:tracePt t="1261" x="8361363" y="2339975"/>
          <p14:tracePt t="1264" x="8335963" y="2339975"/>
          <p14:tracePt t="1279" x="8324850" y="2352675"/>
          <p14:tracePt t="1282" x="8312150" y="2378075"/>
          <p14:tracePt t="1295" x="8286750" y="2378075"/>
          <p14:tracePt t="1297" x="8286750" y="2390775"/>
          <p14:tracePt t="1313" x="8274050" y="2414588"/>
          <p14:tracePt t="1329" x="8248650" y="2414588"/>
          <p14:tracePt t="1345" x="8248650" y="2427288"/>
          <p14:tracePt t="1369" x="8235950" y="2427288"/>
          <p14:tracePt t="1385" x="8223250" y="2427288"/>
          <p14:tracePt t="1394" x="8199438" y="2427288"/>
          <p14:tracePt t="1411" x="8174038" y="2439988"/>
          <p14:tracePt t="1428" x="8135938" y="2439988"/>
          <p14:tracePt t="1445" x="8086725" y="2439988"/>
          <p14:tracePt t="1448" x="8061325" y="2439988"/>
          <p14:tracePt t="1462" x="8048625" y="2439988"/>
          <p14:tracePt t="1464" x="8023225" y="2439988"/>
          <p14:tracePt t="1479" x="7999413" y="2439988"/>
          <p14:tracePt t="1481" x="7974013" y="2439988"/>
          <p14:tracePt t="1495" x="7935913" y="2439988"/>
          <p14:tracePt t="1497" x="7910513" y="2439988"/>
          <p14:tracePt t="1512" x="7835900" y="2439988"/>
          <p14:tracePt t="1529" x="7761288" y="2439988"/>
          <p14:tracePt t="1545" x="7723188" y="2439988"/>
          <p14:tracePt t="1563" x="7685088" y="2439988"/>
          <p14:tracePt t="1777" x="7673975" y="2439988"/>
          <p14:tracePt t="1785" x="7661275" y="2439988"/>
          <p14:tracePt t="1796" x="7648575" y="2439988"/>
          <p14:tracePt t="1813" x="7610475" y="2452688"/>
          <p14:tracePt t="1829" x="7585075" y="2452688"/>
          <p14:tracePt t="1847" x="7572375" y="2452688"/>
          <p14:tracePt t="1849" x="7548563" y="2452688"/>
          <p14:tracePt t="1863" x="7535863" y="2452688"/>
          <p14:tracePt t="1865" x="7523163" y="2452688"/>
          <p14:tracePt t="1881" x="7497763" y="2452688"/>
          <p14:tracePt t="1897" x="7472363" y="2452688"/>
          <p14:tracePt t="1913" x="7435850" y="2452688"/>
          <p14:tracePt t="1930" x="7372350" y="2452688"/>
          <p14:tracePt t="1946" x="7297738" y="2452688"/>
          <p14:tracePt t="1962" x="7223125" y="2427288"/>
          <p14:tracePt t="1980" x="7123113" y="2403475"/>
          <p14:tracePt t="1996" x="7034213" y="2390775"/>
          <p14:tracePt t="2013" x="6985000" y="2390775"/>
          <p14:tracePt t="2016" x="6946900" y="2390775"/>
          <p14:tracePt t="2030" x="6921500" y="2390775"/>
          <p14:tracePt t="2033" x="6897688" y="2390775"/>
          <p14:tracePt t="2047" x="6884988" y="2390775"/>
          <p14:tracePt t="2049" x="6872288" y="2390775"/>
          <p14:tracePt t="2065" x="6821488" y="2378075"/>
          <p14:tracePt t="2084" x="6808788" y="2378075"/>
          <p14:tracePt t="2097" x="6784975" y="2378075"/>
          <p14:tracePt t="2114" x="6759575" y="2378075"/>
          <p14:tracePt t="2130" x="6721475" y="2378075"/>
          <p14:tracePt t="2147" x="6696075" y="2378075"/>
          <p14:tracePt t="2185" x="6696075" y="2365375"/>
          <p14:tracePt t="2194" x="6684963" y="2352675"/>
          <p14:tracePt t="2202" x="6659563" y="2352675"/>
          <p14:tracePt t="2214" x="6646863" y="2352675"/>
          <p14:tracePt t="2217" x="6621463" y="2352675"/>
          <p14:tracePt t="2230" x="6596063" y="2339975"/>
          <p14:tracePt t="2233" x="6559550" y="2339975"/>
          <p14:tracePt t="2247" x="6534150" y="2339975"/>
          <p14:tracePt t="2250" x="6508750" y="2339975"/>
          <p14:tracePt t="2264" x="6446838" y="2327275"/>
          <p14:tracePt t="2281" x="6396038" y="2303463"/>
          <p14:tracePt t="2297" x="6370638" y="2303463"/>
          <p14:tracePt t="2314" x="6359525" y="2303463"/>
          <p14:tracePt t="2331" x="6346825" y="2290763"/>
          <p14:tracePt t="2347" x="6334125" y="2290763"/>
          <p14:tracePt t="2364" x="6283325" y="2265363"/>
          <p14:tracePt t="2381" x="6246813" y="2227263"/>
          <p14:tracePt t="2385" x="6221413" y="2201863"/>
          <p14:tracePt t="2401" x="6208713" y="2190750"/>
          <p14:tracePt t="2415" x="6196013" y="2190750"/>
          <p14:tracePt t="2417" x="6183313" y="2178050"/>
          <p14:tracePt t="2432" x="6146800" y="2152650"/>
          <p14:tracePt t="2449" x="6108700" y="2139950"/>
          <p14:tracePt t="2465" x="6070600" y="2114550"/>
          <p14:tracePt t="2481" x="6045200" y="2089150"/>
          <p14:tracePt t="2498" x="6008688" y="2052638"/>
          <p14:tracePt t="2514" x="6008688" y="2027238"/>
          <p14:tracePt t="2531" x="5995988" y="2014538"/>
          <p14:tracePt t="2548" x="5983288" y="1989138"/>
          <p14:tracePt t="2565" x="5983288" y="1978025"/>
          <p14:tracePt t="2585" x="5983288" y="1965325"/>
          <p14:tracePt t="2599" x="5983288" y="1952625"/>
          <p14:tracePt t="2673" x="5983288" y="1939925"/>
          <p14:tracePt t="2697" x="5995988" y="1927225"/>
          <p14:tracePt t="2705" x="6008688" y="1914525"/>
          <p14:tracePt t="2714" x="6034088" y="1914525"/>
          <p14:tracePt t="2732" x="6083300" y="1889125"/>
          <p14:tracePt t="2749" x="6134100" y="1876425"/>
          <p14:tracePt t="2752" x="6170613" y="1865313"/>
          <p14:tracePt t="2765" x="6196013" y="1852613"/>
          <p14:tracePt t="2769" x="6208713" y="1852613"/>
          <p14:tracePt t="2782" x="6221413" y="1852613"/>
          <p14:tracePt t="2785" x="6246813" y="1839913"/>
          <p14:tracePt t="2799" x="6259513" y="1839913"/>
          <p14:tracePt t="2801" x="6270625" y="1839913"/>
          <p14:tracePt t="2818" x="6283325" y="1827213"/>
          <p14:tracePt t="2841" x="6296025" y="1827213"/>
          <p14:tracePt t="3697" x="6283325" y="1827213"/>
          <p14:tracePt t="3704" x="6259513" y="1814513"/>
          <p14:tracePt t="3719" x="6221413" y="1801813"/>
          <p14:tracePt t="3722" x="6170613" y="1776413"/>
          <p14:tracePt t="3736" x="6146800" y="1765300"/>
          <p14:tracePt t="3753" x="6121400" y="1752600"/>
          <p14:tracePt t="3756" x="6108700" y="1752600"/>
          <p14:tracePt t="3770" x="6096000" y="1752600"/>
          <p14:tracePt t="3786" x="6083300" y="1739900"/>
          <p14:tracePt t="3803" x="6070600" y="1739900"/>
          <p14:tracePt t="3820" x="6057900" y="1714500"/>
          <p14:tracePt t="3836" x="6045200" y="1714500"/>
          <p14:tracePt t="3853" x="6034088" y="1701800"/>
          <p14:tracePt t="3874" x="6021388" y="1701800"/>
          <p14:tracePt t="3886" x="6021388" y="1689100"/>
          <p14:tracePt t="3903" x="6021388" y="1676400"/>
          <p14:tracePt t="3905" x="6008688" y="1676400"/>
          <p14:tracePt t="3920" x="6008688" y="1663700"/>
          <p14:tracePt t="3923" x="6008688" y="1652588"/>
          <p14:tracePt t="3937" x="6008688" y="1639888"/>
          <p14:tracePt t="3954" x="5995988" y="1614488"/>
          <p14:tracePt t="3970" x="5995988" y="1589088"/>
          <p14:tracePt t="3986" x="5983288" y="1576388"/>
          <p14:tracePt t="5553" x="6021388" y="1576388"/>
          <p14:tracePt t="5561" x="6083300" y="1576388"/>
          <p14:tracePt t="5572" x="6146800" y="1576388"/>
          <p14:tracePt t="5589" x="6259513" y="1576388"/>
          <p14:tracePt t="5592" x="6308725" y="1576388"/>
          <p14:tracePt t="5606" x="6359525" y="1576388"/>
          <p14:tracePt t="5609" x="6396038" y="1576388"/>
          <p14:tracePt t="5624" x="6459538" y="1601788"/>
          <p14:tracePt t="5640" x="6496050" y="1601788"/>
          <p14:tracePt t="5642" x="6521450" y="1601788"/>
          <p14:tracePt t="5657" x="6572250" y="1614488"/>
          <p14:tracePt t="5673" x="6608763" y="1614488"/>
          <p14:tracePt t="5690" x="6621463" y="1614488"/>
          <p14:tracePt t="5706" x="6646863" y="1614488"/>
          <p14:tracePt t="5722" x="6659563" y="1614488"/>
          <p14:tracePt t="5740" x="6672263" y="1614488"/>
          <p14:tracePt t="5921" x="6672263" y="1627188"/>
          <p14:tracePt t="5929" x="6684963" y="1639888"/>
          <p14:tracePt t="5940" x="6696075" y="1639888"/>
          <p14:tracePt t="5957" x="6696075" y="1652588"/>
          <p14:tracePt t="5974" x="6708775" y="1663700"/>
          <p14:tracePt t="5990" x="6721475" y="1663700"/>
          <p14:tracePt t="5993" x="6721475" y="1676400"/>
          <p14:tracePt t="6122" x="6721475" y="1689100"/>
          <p14:tracePt t="6137" x="6734175" y="1701800"/>
          <p14:tracePt t="6145" x="6746875" y="1701800"/>
          <p14:tracePt t="6158" x="6746875" y="1714500"/>
          <p14:tracePt t="6174" x="6746875" y="1727200"/>
          <p14:tracePt t="6178" x="6746875" y="1739900"/>
          <p14:tracePt t="6192" x="6746875" y="1752600"/>
          <p14:tracePt t="6208" x="6746875" y="1765300"/>
          <p14:tracePt t="6225" x="6759575" y="1789113"/>
          <p14:tracePt t="6249" x="6759575" y="1801813"/>
          <p14:tracePt t="6264" x="6759575" y="1814513"/>
          <p14:tracePt t="6274" x="6759575" y="1827213"/>
          <p14:tracePt t="6290" x="6759575" y="1865313"/>
          <p14:tracePt t="6308" x="6772275" y="1889125"/>
          <p14:tracePt t="6325" x="6772275" y="1901825"/>
          <p14:tracePt t="6329" x="6772275" y="1927225"/>
          <p14:tracePt t="6341" x="6772275" y="1939925"/>
          <p14:tracePt t="6344" x="6772275" y="1952625"/>
          <p14:tracePt t="6358" x="6772275" y="1978025"/>
          <p14:tracePt t="6361" x="6772275" y="1989138"/>
          <p14:tracePt t="6376" x="6772275" y="2014538"/>
          <p14:tracePt t="6392" x="6784975" y="2052638"/>
          <p14:tracePt t="6409" x="6784975" y="2078038"/>
          <p14:tracePt t="6424" x="6784975" y="2089150"/>
          <p14:tracePt t="6442" x="6808788" y="2114550"/>
          <p14:tracePt t="6458" x="6808788" y="2139950"/>
          <p14:tracePt t="6474" x="6808788" y="2152650"/>
          <p14:tracePt t="6491" x="6808788" y="2165350"/>
          <p14:tracePt t="6521" x="6808788" y="2178050"/>
          <p14:tracePt t="6537" x="6808788" y="2190750"/>
          <p14:tracePt t="6577" x="6808788" y="2201863"/>
          <p14:tracePt t="6857" x="6821488" y="2201863"/>
          <p14:tracePt t="6913" x="6834188" y="2201863"/>
          <p14:tracePt t="6977" x="6859588" y="2201863"/>
          <p14:tracePt t="6984" x="6884988" y="2201863"/>
          <p14:tracePt t="6992" x="6921500" y="2201863"/>
          <p14:tracePt t="7009" x="6959600" y="2201863"/>
          <p14:tracePt t="7026" x="6985000" y="2201863"/>
          <p14:tracePt t="7042" x="6997700" y="2201863"/>
          <p14:tracePt t="7153" x="6985000" y="2214563"/>
          <p14:tracePt t="7160" x="6934200" y="2227263"/>
          <p14:tracePt t="7169" x="6859588" y="2227263"/>
          <p14:tracePt t="7177" x="6808788" y="2239963"/>
          <p14:tracePt t="7193" x="6734175" y="2252663"/>
          <p14:tracePt t="7211" x="6696075" y="2252663"/>
          <p14:tracePt t="7227" x="6684963" y="2252663"/>
          <p14:tracePt t="8466" x="6684963" y="2239963"/>
          <p14:tracePt t="8472" x="6684963" y="2227263"/>
          <p14:tracePt t="8531" x="6696075" y="2227263"/>
          <p14:tracePt t="8553" x="6708775" y="2214563"/>
          <p14:tracePt t="8585" x="6721475" y="2214563"/>
          <p14:tracePt t="8601" x="6721475" y="2201863"/>
          <p14:tracePt t="8673" x="6721475" y="2190750"/>
          <p14:tracePt t="8689" x="6734175" y="2190750"/>
          <p14:tracePt t="8697" x="6746875" y="2190750"/>
          <p14:tracePt t="8849" x="6759575" y="2190750"/>
          <p14:tracePt t="8864" x="6772275" y="2190750"/>
          <p14:tracePt t="8881" x="6784975" y="2190750"/>
          <p14:tracePt t="12697" x="6797675" y="2190750"/>
          <p14:tracePt t="12705" x="6834188" y="2178050"/>
          <p14:tracePt t="12714" x="6897688" y="2165350"/>
          <p14:tracePt t="12724" x="6946900" y="2152650"/>
          <p14:tracePt t="12741" x="6997700" y="2139950"/>
          <p14:tracePt t="12745" x="7010400" y="2127250"/>
          <p14:tracePt t="12758" x="7021513" y="2127250"/>
          <p14:tracePt t="12761" x="7046913" y="2127250"/>
          <p14:tracePt t="12775" x="7059613" y="2114550"/>
          <p14:tracePt t="12777" x="7072313" y="2114550"/>
          <p14:tracePt t="12792" x="7085013" y="2114550"/>
          <p14:tracePt t="12809" x="7097713" y="2101850"/>
          <p14:tracePt t="12825" x="7110413" y="2101850"/>
          <p14:tracePt t="12905" x="7110413" y="2089150"/>
          <p14:tracePt t="12929" x="7123113" y="2078038"/>
          <p14:tracePt t="12936" x="7123113" y="2065338"/>
          <p14:tracePt t="13313" x="7123113" y="2078038"/>
          <p14:tracePt t="13320" x="7123113" y="2089150"/>
          <p14:tracePt t="13329" x="7123113" y="2101850"/>
          <p14:tracePt t="13343" x="7123113" y="2114550"/>
          <p14:tracePt t="13345" x="7123113" y="2127250"/>
          <p14:tracePt t="13360" x="7123113" y="2165350"/>
          <p14:tracePt t="13378" x="7097713" y="2201863"/>
          <p14:tracePt t="13394" x="7085013" y="2214563"/>
          <p14:tracePt t="13411" x="7046913" y="2227263"/>
          <p14:tracePt t="13428" x="6997700" y="2227263"/>
          <p14:tracePt t="13444" x="6946900" y="2252663"/>
          <p14:tracePt t="13461" x="6897688" y="2252663"/>
          <p14:tracePt t="13464" x="6859588" y="2252663"/>
          <p14:tracePt t="13478" x="6821488" y="2252663"/>
          <p14:tracePt t="13495" x="6772275" y="2252663"/>
          <p14:tracePt t="13498" x="6734175" y="2265363"/>
          <p14:tracePt t="13512" x="6684963" y="2265363"/>
          <p14:tracePt t="13514" x="6646863" y="2265363"/>
          <p14:tracePt t="13529" x="6572250" y="2278063"/>
          <p14:tracePt t="13545" x="6472238" y="2290763"/>
          <p14:tracePt t="13562" x="6396038" y="2303463"/>
          <p14:tracePt t="13578" x="6321425" y="2314575"/>
          <p14:tracePt t="13595" x="6234113" y="2314575"/>
          <p14:tracePt t="13612" x="6108700" y="2314575"/>
          <p14:tracePt t="13628" x="5957888" y="2314575"/>
          <p14:tracePt t="13645" x="5795963" y="2314575"/>
          <p14:tracePt t="13661" x="5619750" y="2339975"/>
          <p14:tracePt t="13664" x="5545138" y="2339975"/>
          <p14:tracePt t="13678" x="5483225" y="2339975"/>
          <p14:tracePt t="13681" x="5394325" y="2352675"/>
          <p14:tracePt t="13695" x="5307013" y="2365375"/>
          <p14:tracePt t="13697" x="5245100" y="2365375"/>
          <p14:tracePt t="13711" x="5170488" y="2365375"/>
          <p14:tracePt t="13713" x="5106988" y="2365375"/>
          <p14:tracePt t="13728" x="4945063" y="2365375"/>
          <p14:tracePt t="13744" x="4806950" y="2365375"/>
          <p14:tracePt t="13761" x="4643438" y="2390775"/>
          <p14:tracePt t="13777" x="4481513" y="2427288"/>
          <p14:tracePt t="13794" x="4318000" y="2465388"/>
          <p14:tracePt t="13810" x="4168775" y="2516188"/>
          <p14:tracePt t="13827" x="4017963" y="2590800"/>
          <p14:tracePt t="13844" x="3917950" y="2616200"/>
          <p14:tracePt t="13861" x="3817938" y="2652713"/>
          <p14:tracePt t="13878" x="3743325" y="2678113"/>
          <p14:tracePt t="13881" x="3705225" y="2690813"/>
          <p14:tracePt t="13895" x="3679825" y="2690813"/>
          <p14:tracePt t="13897" x="3643313" y="2690813"/>
          <p14:tracePt t="13912" x="3617913" y="2703513"/>
          <p14:tracePt t="13914" x="3605213" y="2703513"/>
          <p14:tracePt t="13929" x="3579813" y="2716213"/>
          <p14:tracePt t="13945" x="3554413" y="2728913"/>
          <p14:tracePt t="13962" x="3517900" y="2740025"/>
          <p14:tracePt t="13978" x="3505200" y="2740025"/>
          <p14:tracePt t="13994" x="3479800" y="2740025"/>
          <p14:tracePt t="14011" x="3441700" y="2752725"/>
          <p14:tracePt t="14028" x="3429000" y="2752725"/>
          <p14:tracePt t="14045" x="3392488" y="2752725"/>
          <p14:tracePt t="14048" x="3379788" y="2752725"/>
          <p14:tracePt t="14063" x="3367088" y="2752725"/>
          <p14:tracePt t="14066" x="3341688" y="2752725"/>
          <p14:tracePt t="14079" x="3328988" y="2752725"/>
          <p14:tracePt t="14081" x="3317875" y="2752725"/>
          <p14:tracePt t="14095" x="3305175" y="2752725"/>
          <p14:tracePt t="14097" x="3279775" y="2752725"/>
          <p14:tracePt t="14112" x="3228975" y="2752725"/>
          <p14:tracePt t="14129" x="3192463" y="2752725"/>
          <p14:tracePt t="14145" x="3154363" y="2752725"/>
          <p14:tracePt t="14162" x="3116263" y="2752725"/>
          <p14:tracePt t="14178" x="3079750" y="2752725"/>
          <p14:tracePt t="14194" x="3054350" y="2752725"/>
          <p14:tracePt t="14211" x="3028950" y="2752725"/>
          <p14:tracePt t="14228" x="3016250" y="2752725"/>
          <p14:tracePt t="14246" x="2992438" y="2752725"/>
          <p14:tracePt t="14264" x="2979738" y="2752725"/>
          <p14:tracePt t="14297" x="2967038" y="2752725"/>
          <p14:tracePt t="14353" x="2954338" y="2752725"/>
          <p14:tracePt t="14362" x="2941638" y="2752725"/>
          <p14:tracePt t="14377" x="2928938" y="2752725"/>
          <p14:tracePt t="14393" x="2916238" y="2752725"/>
          <p14:tracePt t="14401" x="2903538" y="2752725"/>
          <p14:tracePt t="14412" x="2890838" y="2752725"/>
          <p14:tracePt t="14429" x="2854325" y="2752725"/>
          <p14:tracePt t="14433" x="2841625" y="2752725"/>
          <p14:tracePt t="14446" x="2828925" y="2752725"/>
          <p14:tracePt t="14449" x="2803525" y="2752725"/>
          <p14:tracePt t="14463" x="2790825" y="2752725"/>
          <p14:tracePt t="14465" x="2767013" y="2752725"/>
          <p14:tracePt t="14480" x="2716213" y="2752725"/>
          <p14:tracePt t="14496" x="2703513" y="2752725"/>
          <p14:tracePt t="14513" x="2678113" y="2752725"/>
          <p14:tracePt t="14529" x="2641600" y="2752725"/>
          <p14:tracePt t="14546" x="2616200" y="2752725"/>
          <p14:tracePt t="14563" x="2578100" y="2752725"/>
          <p14:tracePt t="14579" x="2541588" y="2752725"/>
          <p14:tracePt t="14596" x="2516188" y="2752725"/>
          <p14:tracePt t="14613" x="2503488" y="2752725"/>
          <p14:tracePt t="14629" x="2490788" y="2752725"/>
          <p14:tracePt t="14649" x="2478088" y="2752725"/>
          <p14:tracePt t="14673" x="2465388" y="2752725"/>
          <p14:tracePt t="14953" x="2452688" y="2752725"/>
          <p14:tracePt t="14977" x="2441575" y="2752725"/>
          <p14:tracePt t="14993" x="2428875" y="2752725"/>
          <p14:tracePt t="15001" x="2416175" y="2752725"/>
          <p14:tracePt t="15017" x="2403475" y="2752725"/>
          <p14:tracePt t="15041" x="2390775" y="2752725"/>
          <p14:tracePt t="15057" x="2378075" y="2752725"/>
          <p14:tracePt t="15073" x="2365375" y="2752725"/>
          <p14:tracePt t="15104" x="2352675" y="2752725"/>
          <p14:tracePt t="15185" x="2339975" y="2752725"/>
          <p14:tracePt t="15577" x="2352675" y="2752725"/>
          <p14:tracePt t="15593" x="2365375" y="2752725"/>
          <p14:tracePt t="15602" x="2378075" y="2752725"/>
          <p14:tracePt t="15616" x="2390775" y="2752725"/>
          <p14:tracePt t="15633" x="2403475" y="2752725"/>
          <p14:tracePt t="15649" x="2428875" y="2752725"/>
          <p14:tracePt t="15665" x="2478088" y="2752725"/>
          <p14:tracePt t="15682" x="2554288" y="2752725"/>
          <p14:tracePt t="15700" x="2654300" y="2752725"/>
          <p14:tracePt t="15715" x="2728913" y="2752725"/>
          <p14:tracePt t="15732" x="2790825" y="2752725"/>
          <p14:tracePt t="15749" x="2828925" y="2752725"/>
          <p14:tracePt t="15767" x="2841625" y="2752725"/>
          <p14:tracePt t="16008" x="2841625" y="2765425"/>
          <p14:tracePt t="16016" x="2854325" y="2765425"/>
          <p14:tracePt t="16032" x="2867025" y="2778125"/>
          <p14:tracePt t="16041" x="2879725" y="2778125"/>
          <p14:tracePt t="16056" x="2879725" y="2790825"/>
          <p14:tracePt t="16075" x="2879725" y="2803525"/>
          <p14:tracePt t="16083" x="2890838" y="2816225"/>
          <p14:tracePt t="16129" x="2890838" y="2828925"/>
          <p14:tracePt t="16137" x="2903538" y="2828925"/>
          <p14:tracePt t="16161" x="2916238" y="2828925"/>
          <p14:tracePt t="16169" x="2928938" y="2828925"/>
          <p14:tracePt t="16184" x="2941638" y="2828925"/>
          <p14:tracePt t="16201" x="2954338" y="2803525"/>
          <p14:tracePt t="16217" x="2979738" y="2803525"/>
          <p14:tracePt t="16234" x="2992438" y="2790825"/>
          <p14:tracePt t="16250" x="3016250" y="2778125"/>
          <p14:tracePt t="16267" x="3028950" y="2778125"/>
          <p14:tracePt t="16284" x="3041650" y="2778125"/>
          <p14:tracePt t="16301" x="3054350" y="2778125"/>
          <p14:tracePt t="16318" x="3067050" y="2778125"/>
          <p14:tracePt t="16433" x="3054350" y="2778125"/>
          <p14:tracePt t="16441" x="3028950" y="2778125"/>
          <p14:tracePt t="16451" x="3016250" y="2778125"/>
          <p14:tracePt t="16468" x="3003550" y="2778125"/>
          <p14:tracePt t="16484" x="2992438" y="2778125"/>
          <p14:tracePt t="16561" x="3016250" y="2778125"/>
          <p14:tracePt t="16568" x="3041650" y="2778125"/>
          <p14:tracePt t="16577" x="3079750" y="2778125"/>
          <p14:tracePt t="16585" x="3128963" y="2778125"/>
          <p14:tracePt t="16602" x="3228975" y="2778125"/>
          <p14:tracePt t="16618" x="3341688" y="2752725"/>
          <p14:tracePt t="16634" x="3405188" y="2752725"/>
          <p14:tracePt t="16652" x="3429000" y="2752725"/>
          <p14:tracePt t="16753" x="3429000" y="2728913"/>
          <p14:tracePt t="16760" x="3429000" y="2690813"/>
          <p14:tracePt t="16769" x="3405188" y="2640013"/>
          <p14:tracePt t="16785" x="3367088" y="2590800"/>
          <p14:tracePt t="16802" x="3354388" y="2527300"/>
          <p14:tracePt t="16818" x="3328988" y="2452688"/>
          <p14:tracePt t="16835" x="3328988" y="2414588"/>
          <p14:tracePt t="16852" x="3328988" y="2365375"/>
          <p14:tracePt t="16869" x="3328988" y="2303463"/>
          <p14:tracePt t="16885" x="3328988" y="2278063"/>
          <p14:tracePt t="16888" x="3354388" y="2239963"/>
          <p14:tracePt t="16902" x="3379788" y="2227263"/>
          <p14:tracePt t="16905" x="3405188" y="2214563"/>
          <p14:tracePt t="16919" x="3441700" y="2201863"/>
          <p14:tracePt t="16921" x="3479800" y="2190750"/>
          <p14:tracePt t="16936" x="3541713" y="2165350"/>
          <p14:tracePt t="16953" x="3567113" y="2165350"/>
          <p14:tracePt t="17105" x="3567113" y="2178050"/>
          <p14:tracePt t="17112" x="3567113" y="2190750"/>
          <p14:tracePt t="17120" x="3567113" y="2201863"/>
          <p14:tracePt t="17137" x="3567113" y="2214563"/>
          <p14:tracePt t="17153" x="3579813" y="2227263"/>
          <p14:tracePt t="17170" x="3705225" y="2239963"/>
          <p14:tracePt t="17187" x="3943350" y="2252663"/>
          <p14:tracePt t="17203" x="4217988" y="2290763"/>
          <p14:tracePt t="17219" x="4481513" y="2290763"/>
          <p14:tracePt t="17236" x="4694238" y="2290763"/>
          <p14:tracePt t="17253" x="4832350" y="2290763"/>
          <p14:tracePt t="17256" x="4856163" y="2290763"/>
          <p14:tracePt t="17270" x="4881563" y="2278063"/>
          <p14:tracePt t="17329" x="4881563" y="2252663"/>
          <p14:tracePt t="17345" x="4881563" y="2239963"/>
          <p14:tracePt t="17369" x="4881563" y="2227263"/>
          <p14:tracePt t="17849" x="4868863" y="2227263"/>
          <p14:tracePt t="17857" x="4832350" y="2227263"/>
          <p14:tracePt t="17872" x="4806950" y="2227263"/>
          <p14:tracePt t="17889" x="4781550" y="2227263"/>
          <p14:tracePt t="17905" x="4768850" y="2227263"/>
          <p14:tracePt t="17976" x="4768850" y="2239963"/>
          <p14:tracePt t="18001" x="4756150" y="2252663"/>
          <p14:tracePt t="18018" x="4756150" y="2265363"/>
          <p14:tracePt t="18137" x="4743450" y="2278063"/>
          <p14:tracePt t="18153" x="4732338" y="2278063"/>
          <p14:tracePt t="18161" x="4719638" y="2278063"/>
          <p14:tracePt t="18172" x="4706938" y="2290763"/>
          <p14:tracePt t="18189" x="4681538" y="2303463"/>
          <p14:tracePt t="18207" x="4619625" y="2327275"/>
          <p14:tracePt t="18209" x="4581525" y="2327275"/>
          <p14:tracePt t="18223" x="4543425" y="2327275"/>
          <p14:tracePt t="18225" x="4506913" y="2339975"/>
          <p14:tracePt t="18239" x="4468813" y="2352675"/>
          <p14:tracePt t="18241" x="4430713" y="2365375"/>
          <p14:tracePt t="18256" x="4318000" y="2378075"/>
          <p14:tracePt t="18273" x="4230688" y="2390775"/>
          <p14:tracePt t="18289" x="4143375" y="2403475"/>
          <p14:tracePt t="18306" x="4030663" y="2414588"/>
          <p14:tracePt t="18323" x="3943350" y="2439988"/>
          <p14:tracePt t="18339" x="3843338" y="2452688"/>
          <p14:tracePt t="18356" x="3767138" y="2490788"/>
          <p14:tracePt t="18373" x="3705225" y="2490788"/>
          <p14:tracePt t="18377" x="3679825" y="2490788"/>
          <p14:tracePt t="18389" x="3679825" y="2503488"/>
          <p14:tracePt t="18392" x="3679825" y="2516188"/>
          <p14:tracePt t="18513" x="3717925" y="2516188"/>
          <p14:tracePt t="18522" x="3756025" y="2503488"/>
          <p14:tracePt t="18532" x="3779838" y="2503488"/>
          <p14:tracePt t="18541" x="3817938" y="2503488"/>
          <p14:tracePt t="18544" x="3843338" y="2503488"/>
          <p14:tracePt t="18559" x="3856038" y="2503488"/>
          <p14:tracePt t="18562" x="3867150" y="2503488"/>
          <p14:tracePt t="18681" x="3856038" y="2503488"/>
          <p14:tracePt t="18880" x="3879850" y="2503488"/>
          <p14:tracePt t="18890" x="3917950" y="2503488"/>
          <p14:tracePt t="18897" x="3956050" y="2503488"/>
          <p14:tracePt t="18907" x="3992563" y="2503488"/>
          <p14:tracePt t="18924" x="4068763" y="2503488"/>
          <p14:tracePt t="18941" x="4117975" y="2503488"/>
          <p14:tracePt t="18944" x="4143375" y="2503488"/>
          <p14:tracePt t="18958" x="4168775" y="2503488"/>
          <p14:tracePt t="18961" x="4181475" y="2503488"/>
          <p14:tracePt t="18974" x="4205288" y="2516188"/>
          <p14:tracePt t="18991" x="4217988" y="2516188"/>
          <p14:tracePt t="19136" x="4217988" y="2527300"/>
          <p14:tracePt t="19144" x="4217988" y="2540000"/>
          <p14:tracePt t="19158" x="4217988" y="2552700"/>
          <p14:tracePt t="19161" x="4217988" y="2565400"/>
          <p14:tracePt t="19176" x="4217988" y="2590800"/>
          <p14:tracePt t="19192" x="4217988" y="2616200"/>
          <p14:tracePt t="19281" x="4217988" y="2627313"/>
          <p14:tracePt t="19305" x="4217988" y="2640013"/>
          <p14:tracePt t="19608" x="4230688" y="2665413"/>
          <p14:tracePt t="19617" x="4243388" y="2678113"/>
          <p14:tracePt t="19626" x="4256088" y="2703513"/>
          <p14:tracePt t="19643" x="4294188" y="2752725"/>
          <p14:tracePt t="19659" x="4305300" y="2778125"/>
          <p14:tracePt t="19753" x="4318000" y="2778125"/>
          <p14:tracePt t="19920" x="4330700" y="2778125"/>
          <p14:tracePt t="19928" x="4343400" y="2778125"/>
          <p14:tracePt t="19944" x="4381500" y="2778125"/>
          <p14:tracePt t="19960" x="4443413" y="2778125"/>
          <p14:tracePt t="19977" x="4494213" y="2778125"/>
          <p14:tracePt t="19993" x="4568825" y="2778125"/>
          <p14:tracePt t="20010" x="4643438" y="2778125"/>
          <p14:tracePt t="20026" x="4768850" y="2778125"/>
          <p14:tracePt t="20043" x="4881563" y="2778125"/>
          <p14:tracePt t="20060" x="5019675" y="2778125"/>
          <p14:tracePt t="20077" x="5145088" y="2765425"/>
          <p14:tracePt t="20080" x="5207000" y="2765425"/>
          <p14:tracePt t="20094" x="5281613" y="2765425"/>
          <p14:tracePt t="20096" x="5345113" y="2765425"/>
          <p14:tracePt t="20112" x="5432425" y="2765425"/>
          <p14:tracePt t="20127" x="5483225" y="2765425"/>
          <p14:tracePt t="20130" x="5519738" y="2765425"/>
          <p14:tracePt t="20144" x="5595938" y="2740025"/>
          <p14:tracePt t="20161" x="5632450" y="2716213"/>
          <p14:tracePt t="20178" x="5670550" y="2678113"/>
          <p14:tracePt t="20194" x="5695950" y="2652713"/>
          <p14:tracePt t="20210" x="5695950" y="2627313"/>
          <p14:tracePt t="20649" x="5695950" y="2640013"/>
          <p14:tracePt t="20657" x="5683250" y="2678113"/>
          <p14:tracePt t="20666" x="5657850" y="2716213"/>
          <p14:tracePt t="20680" x="5619750" y="2790825"/>
          <p14:tracePt t="20682" x="5570538" y="2865438"/>
          <p14:tracePt t="20696" x="5483225" y="3016250"/>
          <p14:tracePt t="20712" x="5370513" y="3190875"/>
          <p14:tracePt t="20730" x="5245100" y="3328988"/>
          <p14:tracePt t="20745" x="5157788" y="3441700"/>
          <p14:tracePt t="20762" x="5081588" y="3503613"/>
          <p14:tracePt t="20779" x="5045075" y="3516313"/>
          <p14:tracePt t="20796" x="4956175" y="3554413"/>
          <p14:tracePt t="20812" x="4832350" y="3567113"/>
          <p14:tracePt t="20830" x="4668838" y="3590925"/>
          <p14:tracePt t="20832" x="4543425" y="3590925"/>
          <p14:tracePt t="20846" x="4430713" y="3590925"/>
          <p14:tracePt t="20848" x="4305300" y="3603625"/>
          <p14:tracePt t="20863" x="4205288" y="3616325"/>
          <p14:tracePt t="20865" x="4105275" y="3616325"/>
          <p14:tracePt t="20880" x="4030663" y="3616325"/>
          <p14:tracePt t="20882" x="3956050" y="3616325"/>
          <p14:tracePt t="20896" x="3867150" y="3616325"/>
          <p14:tracePt t="20913" x="3830638" y="3616325"/>
          <p14:tracePt t="20929" x="3817938" y="3616325"/>
          <p14:tracePt t="21025" x="3843338" y="3616325"/>
          <p14:tracePt t="21032" x="3879850" y="3616325"/>
          <p14:tracePt t="21047" x="3905250" y="3616325"/>
          <p14:tracePt t="21049" x="3930650" y="3616325"/>
          <p14:tracePt t="21064" x="3968750" y="3629025"/>
          <p14:tracePt t="21080" x="3979863" y="3629025"/>
          <p14:tracePt t="21113" x="3992563" y="3629025"/>
          <p14:tracePt t="21129" x="4005263" y="3629025"/>
          <p14:tracePt t="21161" x="4017963" y="3629025"/>
          <p14:tracePt t="21416" x="4030663" y="3629025"/>
          <p14:tracePt t="21424" x="4068763" y="3629025"/>
          <p14:tracePt t="21433" x="4117975" y="3616325"/>
          <p14:tracePt t="21448" x="4217988" y="3603625"/>
          <p14:tracePt t="21464" x="4281488" y="3579813"/>
          <p14:tracePt t="21481" x="4356100" y="3541713"/>
          <p14:tracePt t="21498" x="4468813" y="3516313"/>
          <p14:tracePt t="21515" x="4581525" y="3490913"/>
          <p14:tracePt t="21530" x="4656138" y="3467100"/>
          <p14:tracePt t="21548" x="4732338" y="3441700"/>
          <p14:tracePt t="21565" x="4794250" y="3429000"/>
          <p14:tracePt t="21581" x="4843463" y="3429000"/>
          <p14:tracePt t="21598" x="4856163" y="3429000"/>
          <p14:tracePt t="21601" x="4868863" y="3429000"/>
          <p14:tracePt t="21615" x="4881563" y="3429000"/>
          <p14:tracePt t="21617" x="4894263" y="3429000"/>
          <p14:tracePt t="21632" x="4906963" y="3429000"/>
          <p14:tracePt t="21648" x="4932363" y="3429000"/>
          <p14:tracePt t="21664" x="4968875" y="3416300"/>
          <p14:tracePt t="21682" x="5019675" y="3416300"/>
          <p14:tracePt t="21698" x="5068888" y="3416300"/>
          <p14:tracePt t="21714" x="5132388" y="3416300"/>
          <p14:tracePt t="21731" x="5194300" y="3416300"/>
          <p14:tracePt t="21748" x="5245100" y="3416300"/>
          <p14:tracePt t="21765" x="5307013" y="3416300"/>
          <p14:tracePt t="21782" x="5383213" y="3416300"/>
          <p14:tracePt t="21784" x="5419725" y="3416300"/>
          <p14:tracePt t="21799" x="5457825" y="3416300"/>
          <p14:tracePt t="21801" x="5483225" y="3429000"/>
          <p14:tracePt t="21816" x="5545138" y="3441700"/>
          <p14:tracePt t="21832" x="5619750" y="3441700"/>
          <p14:tracePt t="21849" x="5670550" y="3454400"/>
          <p14:tracePt t="21865" x="5695950" y="3454400"/>
          <p14:tracePt t="21882" x="5719763" y="3454400"/>
          <p14:tracePt t="21898" x="5732463" y="3467100"/>
          <p14:tracePt t="21915" x="5745163" y="3467100"/>
          <p14:tracePt t="22057" x="5757863" y="3467100"/>
          <p14:tracePt t="22065" x="5770563" y="3467100"/>
          <p14:tracePt t="22089" x="5783263" y="3467100"/>
          <p14:tracePt t="22113" x="5795963" y="3467100"/>
          <p14:tracePt t="22121" x="5808663" y="3467100"/>
          <p14:tracePt t="22132" x="5821363" y="3467100"/>
          <p14:tracePt t="22149" x="5832475" y="3467100"/>
          <p14:tracePt t="22152" x="5845175" y="3467100"/>
          <p14:tracePt t="22166" x="5857875" y="3467100"/>
          <p14:tracePt t="22169" x="5857875" y="3454400"/>
          <p14:tracePt t="22184" x="5870575" y="3441700"/>
          <p14:tracePt t="22200" x="5883275" y="3429000"/>
          <p14:tracePt t="22216" x="5895975" y="3416300"/>
          <p14:tracePt t="22233" x="5908675" y="3403600"/>
          <p14:tracePt t="22250" x="5921375" y="3390900"/>
          <p14:tracePt t="22266" x="5932488" y="3390900"/>
          <p14:tracePt t="22282" x="5945188" y="3378200"/>
          <p14:tracePt t="22299" x="5970588" y="3378200"/>
          <p14:tracePt t="22321" x="5983288" y="3378200"/>
          <p14:tracePt t="22333" x="6008688" y="3378200"/>
          <p14:tracePt t="22350" x="6070600" y="3378200"/>
          <p14:tracePt t="22353" x="6121400" y="3378200"/>
          <p14:tracePt t="22367" x="6170613" y="3378200"/>
          <p14:tracePt t="22370" x="6208713" y="3378200"/>
          <p14:tracePt t="22384" x="6334125" y="3390900"/>
          <p14:tracePt t="22400" x="6472238" y="3403600"/>
          <p14:tracePt t="22416" x="6596063" y="3429000"/>
          <p14:tracePt t="22433" x="6659563" y="3441700"/>
          <p14:tracePt t="22450" x="6708775" y="3454400"/>
          <p14:tracePt t="22466" x="6721475" y="3454400"/>
          <p14:tracePt t="22483" x="6759575" y="3467100"/>
          <p14:tracePt t="22501" x="6772275" y="3467100"/>
          <p14:tracePt t="22673" x="6772275" y="3479800"/>
          <p14:tracePt t="22681" x="6772275" y="3490913"/>
          <p14:tracePt t="22689" x="6772275" y="3503613"/>
          <p14:tracePt t="22701" x="6784975" y="3516313"/>
          <p14:tracePt t="22718" x="6784975" y="3541713"/>
          <p14:tracePt t="22721" x="6784975" y="3554413"/>
          <p14:tracePt t="22734" x="6797675" y="3567113"/>
          <p14:tracePt t="22737" x="6797675" y="3579813"/>
          <p14:tracePt t="22752" x="6797675" y="3590925"/>
          <p14:tracePt t="22768" x="6797675" y="3603625"/>
          <p14:tracePt t="22784" x="6808788" y="3603625"/>
          <p14:tracePt t="22801" x="6808788" y="3616325"/>
          <p14:tracePt t="22937" x="6808788" y="3629025"/>
          <p14:tracePt t="22944" x="6808788" y="3641725"/>
          <p14:tracePt t="22969" x="6808788" y="3654425"/>
          <p14:tracePt t="23000" x="6808788" y="3667125"/>
          <p14:tracePt t="23168" x="6808788" y="3679825"/>
          <p14:tracePt t="23177" x="6797675" y="3679825"/>
          <p14:tracePt t="23186" x="6772275" y="3679825"/>
          <p14:tracePt t="23202" x="6721475" y="3692525"/>
          <p14:tracePt t="23218" x="6621463" y="3692525"/>
          <p14:tracePt t="23235" x="6496050" y="3703638"/>
          <p14:tracePt t="23252" x="6359525" y="3729038"/>
          <p14:tracePt t="23269" x="6196013" y="3779838"/>
          <p14:tracePt t="23285" x="6021388" y="3803650"/>
          <p14:tracePt t="23288" x="5932488" y="3816350"/>
          <p14:tracePt t="23302" x="5857875" y="3829050"/>
          <p14:tracePt t="23305" x="5745163" y="3841750"/>
          <p14:tracePt t="23319" x="5657850" y="3854450"/>
          <p14:tracePt t="23321" x="5595938" y="3879850"/>
          <p14:tracePt t="23336" x="5419725" y="3905250"/>
          <p14:tracePt t="23353" x="5245100" y="3929063"/>
          <p14:tracePt t="23369" x="5106988" y="3941763"/>
          <p14:tracePt t="23387" x="4932363" y="3967163"/>
          <p14:tracePt t="23403" x="4819650" y="3979863"/>
          <p14:tracePt t="23420" x="4694238" y="4005263"/>
          <p14:tracePt t="23437" x="4568825" y="4017963"/>
          <p14:tracePt t="23454" x="4468813" y="4017963"/>
          <p14:tracePt t="23457" x="4430713" y="4017963"/>
          <p14:tracePt t="23471" x="4394200" y="4029075"/>
          <p14:tracePt t="23473" x="4343400" y="4041775"/>
          <p14:tracePt t="23488" x="4268788" y="4054475"/>
          <p14:tracePt t="23505" x="4192588" y="4054475"/>
          <p14:tracePt t="23521" x="4156075" y="4067175"/>
          <p14:tracePt t="23523" x="4117975" y="4067175"/>
          <p14:tracePt t="23538" x="4043363" y="4067175"/>
          <p14:tracePt t="23554" x="3979863" y="4079875"/>
          <p14:tracePt t="23571" x="3930650" y="4092575"/>
          <p14:tracePt t="23587" x="3905250" y="4092575"/>
          <p14:tracePt t="23603" x="3892550" y="4092575"/>
          <p14:tracePt t="23620" x="3879850" y="4105275"/>
          <p14:tracePt t="23841" x="3856038" y="4105275"/>
          <p14:tracePt t="23849" x="3843338" y="4105275"/>
          <p14:tracePt t="23865" x="3817938" y="4105275"/>
          <p14:tracePt t="23873" x="3805238" y="4105275"/>
          <p14:tracePt t="23889" x="3767138" y="4105275"/>
          <p14:tracePt t="23904" x="3743325" y="4105275"/>
          <p14:tracePt t="23921" x="3705225" y="4105275"/>
          <p14:tracePt t="23937" x="3692525" y="4105275"/>
          <p14:tracePt t="23955" x="3654425" y="4092575"/>
          <p14:tracePt t="23970" x="3605213" y="4067175"/>
          <p14:tracePt t="23987" x="3567113" y="4054475"/>
          <p14:tracePt t="24004" x="3505200" y="4029075"/>
          <p14:tracePt t="24021" x="3467100" y="4005263"/>
          <p14:tracePt t="24038" x="3417888" y="3992563"/>
          <p14:tracePt t="24041" x="3417888" y="3979863"/>
          <p14:tracePt t="24055" x="3392488" y="3979863"/>
          <p14:tracePt t="24057" x="3379788" y="3979863"/>
          <p14:tracePt t="24071" x="3379788" y="3967163"/>
          <p14:tracePt t="24088" x="3367088" y="3967163"/>
          <p14:tracePt t="24105" x="3354388" y="3967163"/>
          <p14:tracePt t="24408" x="3367088" y="3967163"/>
          <p14:tracePt t="24449" x="3379788" y="3967163"/>
          <p14:tracePt t="24456" x="3379788" y="3954463"/>
          <p14:tracePt t="24472" x="3392488" y="3954463"/>
          <p14:tracePt t="24489" x="3429000" y="3954463"/>
          <p14:tracePt t="24505" x="3454400" y="3954463"/>
          <p14:tracePt t="24522" x="3492500" y="3954463"/>
          <p14:tracePt t="24538" x="3530600" y="3929063"/>
          <p14:tracePt t="24555" x="3554413" y="3929063"/>
          <p14:tracePt t="24572" x="3592513" y="3916363"/>
          <p14:tracePt t="24589" x="3643313" y="3916363"/>
          <p14:tracePt t="24592" x="3679825" y="3916363"/>
          <p14:tracePt t="24605" x="3705225" y="3905250"/>
          <p14:tracePt t="24608" x="3717925" y="3892550"/>
          <p14:tracePt t="24622" x="3730625" y="3892550"/>
          <p14:tracePt t="24625" x="3756025" y="3892550"/>
          <p14:tracePt t="24639" x="3767138" y="3892550"/>
          <p14:tracePt t="24641" x="3779838" y="3892550"/>
          <p14:tracePt t="24656" x="3817938" y="3892550"/>
          <p14:tracePt t="24673" x="3843338" y="3879850"/>
          <p14:tracePt t="24689" x="3867150" y="3879850"/>
          <p14:tracePt t="24707" x="3892550" y="3879850"/>
          <p14:tracePt t="24722" x="3943350" y="3854450"/>
          <p14:tracePt t="24739" x="3992563" y="3854450"/>
          <p14:tracePt t="24756" x="4056063" y="3854450"/>
          <p14:tracePt t="24773" x="4117975" y="3854450"/>
          <p14:tracePt t="24789" x="4192588" y="3854450"/>
          <p14:tracePt t="24793" x="4230688" y="3854450"/>
          <p14:tracePt t="24806" x="4256088" y="3854450"/>
          <p14:tracePt t="24809" x="4281488" y="3854450"/>
          <p14:tracePt t="24823" x="4305300" y="3854450"/>
          <p14:tracePt t="24825" x="4330700" y="3854450"/>
          <p14:tracePt t="24840" x="4343400" y="3854450"/>
          <p14:tracePt t="24842" x="4368800" y="3854450"/>
          <p14:tracePt t="24857" x="4418013" y="3854450"/>
          <p14:tracePt t="24873" x="4443413" y="3854450"/>
          <p14:tracePt t="24890" x="4494213" y="3854450"/>
          <p14:tracePt t="24907" x="4530725" y="3854450"/>
          <p14:tracePt t="24922" x="4581525" y="3854450"/>
          <p14:tracePt t="24940" x="4630738" y="3854450"/>
          <p14:tracePt t="24956" x="4681538" y="3854450"/>
          <p14:tracePt t="24973" x="4732338" y="3854450"/>
          <p14:tracePt t="24990" x="4781550" y="3854450"/>
          <p14:tracePt t="24993" x="4819650" y="3854450"/>
          <p14:tracePt t="25008" x="4832350" y="3854450"/>
          <p14:tracePt t="25010" x="4856163" y="3854450"/>
          <p14:tracePt t="25024" x="4894263" y="3854450"/>
          <p14:tracePt t="25040" x="4932363" y="3854450"/>
          <p14:tracePt t="25057" x="4968875" y="3854450"/>
          <p14:tracePt t="25073" x="4994275" y="3854450"/>
          <p14:tracePt t="25090" x="5006975" y="3841750"/>
          <p14:tracePt t="25107" x="5032375" y="3841750"/>
          <p14:tracePt t="25123" x="5057775" y="3829050"/>
          <p14:tracePt t="25140" x="5081588" y="3816350"/>
          <p14:tracePt t="25157" x="5106988" y="3816350"/>
          <p14:tracePt t="25160" x="5119688" y="3803650"/>
          <p14:tracePt t="25173" x="5132388" y="3803650"/>
          <p14:tracePt t="25190" x="5145088" y="3803650"/>
          <p14:tracePt t="25192" x="5157788" y="3803650"/>
          <p14:tracePt t="25208" x="5170488" y="3803650"/>
          <p14:tracePt t="25505" x="5181600" y="3803650"/>
          <p14:tracePt t="25521" x="5194300" y="3803650"/>
          <p14:tracePt t="25545" x="5207000" y="3803650"/>
          <p14:tracePt t="25552" x="5219700" y="3803650"/>
          <p14:tracePt t="25672" x="5232400" y="3803650"/>
          <p14:tracePt t="25697" x="5245100" y="3803650"/>
          <p14:tracePt t="25705" x="5257800" y="3803650"/>
          <p14:tracePt t="25713" x="5270500" y="3792538"/>
          <p14:tracePt t="25725" x="5270500" y="3779838"/>
          <p14:tracePt t="25728" x="5281613" y="3779838"/>
          <p14:tracePt t="25742" x="5294313" y="3779838"/>
          <p14:tracePt t="25744" x="5307013" y="3779838"/>
          <p14:tracePt t="25759" x="5319713" y="3767138"/>
          <p14:tracePt t="25777" x="5332413" y="3767138"/>
          <p14:tracePt t="25792" x="5345113" y="3767138"/>
          <p14:tracePt t="25953" x="5357813" y="3767138"/>
          <p14:tracePt t="25985" x="5370513" y="3767138"/>
          <p14:tracePt t="37569" x="5370513" y="3779838"/>
          <p14:tracePt t="37593" x="5357813" y="3792538"/>
          <p14:tracePt t="37600" x="5357813" y="3803650"/>
          <p14:tracePt t="37616" x="5345113" y="3803650"/>
          <p14:tracePt t="37640" x="5345113" y="3816350"/>
          <p14:tracePt t="37648" x="5332413" y="3816350"/>
          <p14:tracePt t="37672" x="5332413" y="3829050"/>
          <p14:tracePt t="37680" x="5319713" y="3829050"/>
          <p14:tracePt t="37705" x="5307013" y="3841750"/>
          <p14:tracePt t="37713" x="5307013" y="3854450"/>
          <p14:tracePt t="37722" x="5294313" y="3854450"/>
          <p14:tracePt t="37740" x="5257800" y="3867150"/>
          <p14:tracePt t="37757" x="5245100" y="3892550"/>
          <p14:tracePt t="37761" x="5232400" y="3905250"/>
          <p14:tracePt t="37773" x="5219700" y="3916363"/>
          <p14:tracePt t="37776" x="5207000" y="3929063"/>
          <p14:tracePt t="37790" x="5194300" y="3941763"/>
          <p14:tracePt t="37793" x="5181600" y="3967163"/>
          <p14:tracePt t="37808" x="5170488" y="4029075"/>
          <p14:tracePt t="37825" x="5170488" y="4092575"/>
          <p14:tracePt t="37841" x="5170488" y="4154488"/>
          <p14:tracePt t="37857" x="5170488" y="4279900"/>
          <p14:tracePt t="37874" x="5181600" y="4418013"/>
          <p14:tracePt t="37891" x="5219700" y="4554538"/>
          <p14:tracePt t="37906" x="5257800" y="4656138"/>
          <p14:tracePt t="37924" x="5281613" y="4705350"/>
          <p14:tracePt t="37940" x="5307013" y="4730750"/>
          <p14:tracePt t="37958" x="5319713" y="4743450"/>
          <p14:tracePt t="37973" x="5332413" y="4743450"/>
          <p14:tracePt t="40848" x="5294313" y="4743450"/>
          <p14:tracePt t="40856" x="5245100" y="4756150"/>
          <p14:tracePt t="40865" x="5157788" y="4768850"/>
          <p14:tracePt t="40881" x="4981575" y="4792663"/>
          <p14:tracePt t="40898" x="4856163" y="4843463"/>
          <p14:tracePt t="40914" x="4732338" y="4856163"/>
          <p14:tracePt t="40931" x="4656138" y="4879975"/>
          <p14:tracePt t="40947" x="4619625" y="4879975"/>
          <p14:tracePt t="40966" x="4581525" y="4892675"/>
          <p14:tracePt t="40969" x="4556125" y="4892675"/>
          <p14:tracePt t="40982" x="4543425" y="4892675"/>
          <p14:tracePt t="40984" x="4530725" y="4892675"/>
          <p14:tracePt t="40999" x="4506913" y="4892675"/>
          <p14:tracePt t="41001" x="4494213" y="4892675"/>
          <p14:tracePt t="41016" x="4443413" y="4905375"/>
          <p14:tracePt t="41033" x="4381500" y="4918075"/>
          <p14:tracePt t="41049" x="4330700" y="4918075"/>
          <p14:tracePt t="41065" x="4281488" y="4918075"/>
          <p14:tracePt t="41081" x="4230688" y="4918075"/>
          <p14:tracePt t="41098" x="4168775" y="4918075"/>
          <p14:tracePt t="41115" x="4105275" y="4892675"/>
          <p14:tracePt t="41131" x="4017963" y="4805363"/>
          <p14:tracePt t="41149" x="3879850" y="4605338"/>
          <p14:tracePt t="41153" x="3830638" y="4492625"/>
          <p14:tracePt t="41166" x="3767138" y="4379913"/>
          <p14:tracePt t="41169" x="3717925" y="4254500"/>
          <p14:tracePt t="41182" x="3679825" y="4141788"/>
          <p14:tracePt t="41185" x="3654425" y="4041775"/>
          <p14:tracePt t="41202" x="3643313" y="3879850"/>
          <p14:tracePt t="41216" x="3643313" y="3716338"/>
          <p14:tracePt t="41232" x="3643313" y="3554413"/>
          <p14:tracePt t="41249" x="3643313" y="3378200"/>
          <p14:tracePt t="41265" x="3692525" y="3203575"/>
          <p14:tracePt t="41282" x="3756025" y="3078163"/>
          <p14:tracePt t="41299" x="3817938" y="2990850"/>
          <p14:tracePt t="41316" x="3879850" y="2916238"/>
          <p14:tracePt t="41332" x="3930650" y="2878138"/>
          <p14:tracePt t="41349" x="3992563" y="2840038"/>
          <p14:tracePt t="41352" x="4017963" y="2828925"/>
          <p14:tracePt t="41366" x="4043363" y="2816225"/>
          <p14:tracePt t="41368" x="4068763" y="2803525"/>
          <p14:tracePt t="41384" x="4117975" y="2790825"/>
          <p14:tracePt t="41401" x="4143375" y="2778125"/>
          <p14:tracePt t="41416" x="4168775" y="2765425"/>
          <p14:tracePt t="41433" x="4192588" y="2765425"/>
          <p14:tracePt t="41450" x="4230688" y="2740025"/>
          <p14:tracePt t="41467" x="4330700" y="2716213"/>
          <p14:tracePt t="41483" x="4443413" y="2678113"/>
          <p14:tracePt t="41500" x="4568825" y="2640013"/>
          <p14:tracePt t="41517" x="4643438" y="2616200"/>
          <p14:tracePt t="41533" x="4719638" y="2590800"/>
          <p14:tracePt t="41536" x="4743450" y="2590800"/>
          <p14:tracePt t="41550" x="4781550" y="2578100"/>
          <p14:tracePt t="41553" x="4819650" y="2565400"/>
          <p14:tracePt t="41567" x="4843463" y="2565400"/>
          <p14:tracePt t="41569" x="4868863" y="2552700"/>
          <p14:tracePt t="41584" x="4945063" y="2527300"/>
          <p14:tracePt t="41600" x="5019675" y="2516188"/>
          <p14:tracePt t="41617" x="5132388" y="2478088"/>
          <p14:tracePt t="41633" x="5207000" y="2452688"/>
          <p14:tracePt t="41650" x="5232400" y="2439988"/>
          <p14:tracePt t="41667" x="5245100" y="2439988"/>
          <p14:tracePt t="41744" x="5232400" y="2439988"/>
          <p14:tracePt t="41752" x="5207000" y="2439988"/>
          <p14:tracePt t="41768" x="5145088" y="2452688"/>
          <p14:tracePt t="41785" x="5094288" y="2490788"/>
          <p14:tracePt t="41801" x="5045075" y="2503488"/>
          <p14:tracePt t="41818" x="4981575" y="2527300"/>
          <p14:tracePt t="41834" x="4932363" y="2540000"/>
          <p14:tracePt t="41850" x="4881563" y="2552700"/>
          <p14:tracePt t="41867" x="4806950" y="2565400"/>
          <p14:tracePt t="41884" x="4743450" y="2590800"/>
          <p14:tracePt t="41901" x="4668838" y="2603500"/>
          <p14:tracePt t="41904" x="4630738" y="2616200"/>
          <p14:tracePt t="41918" x="4594225" y="2627313"/>
          <p14:tracePt t="41921" x="4543425" y="2640013"/>
          <p14:tracePt t="41934" x="4494213" y="2652713"/>
          <p14:tracePt t="41937" x="4443413" y="2665413"/>
          <p14:tracePt t="41952" x="4368800" y="2690813"/>
          <p14:tracePt t="41968" x="4281488" y="2703513"/>
          <p14:tracePt t="41984" x="4230688" y="2716213"/>
          <p14:tracePt t="42001" x="4192588" y="2716213"/>
          <p14:tracePt t="42017" x="4130675" y="2728913"/>
          <p14:tracePt t="42034" x="4092575" y="2728913"/>
          <p14:tracePt t="42051" x="4030663" y="2752725"/>
          <p14:tracePt t="42068" x="3943350" y="2765425"/>
          <p14:tracePt t="42075" x="3905250" y="2765425"/>
          <p14:tracePt t="42084" x="3856038" y="2765425"/>
          <p14:tracePt t="42101" x="3805238" y="2790825"/>
          <p14:tracePt t="42104" x="3767138" y="2790825"/>
          <p14:tracePt t="42118" x="3743325" y="2803525"/>
          <p14:tracePt t="42121" x="3705225" y="2803525"/>
          <p14:tracePt t="42136" x="3654425" y="2803525"/>
          <p14:tracePt t="42151" x="3630613" y="2803525"/>
          <p14:tracePt t="42153" x="3605213" y="2816225"/>
          <p14:tracePt t="42169" x="3554413" y="2828925"/>
          <p14:tracePt t="42185" x="3479800" y="2828925"/>
          <p14:tracePt t="42202" x="3392488" y="2840038"/>
          <p14:tracePt t="42219" x="3292475" y="2840038"/>
          <p14:tracePt t="42235" x="3216275" y="2840038"/>
          <p14:tracePt t="42251" x="3141663" y="2840038"/>
          <p14:tracePt t="42268" x="3079750" y="2840038"/>
          <p14:tracePt t="42284" x="3028950" y="2840038"/>
          <p14:tracePt t="42302" x="2992438" y="2840038"/>
          <p14:tracePt t="42319" x="2979738" y="2840038"/>
          <p14:tracePt t="42353" x="2967038" y="2840038"/>
          <p14:tracePt t="42360" x="2954338" y="2840038"/>
          <p14:tracePt t="42376" x="2941638" y="2840038"/>
          <p14:tracePt t="42409" x="2928938" y="2840038"/>
          <p14:tracePt t="42592" x="2941638" y="2840038"/>
          <p14:tracePt t="42600" x="2954338" y="2840038"/>
          <p14:tracePt t="42608" x="2967038" y="2840038"/>
          <p14:tracePt t="42619" x="2979738" y="2840038"/>
          <p14:tracePt t="42636" x="3003550" y="2840038"/>
          <p14:tracePt t="42652" x="3016250" y="2840038"/>
          <p14:tracePt t="42669" x="3041650" y="2840038"/>
          <p14:tracePt t="42686" x="3079750" y="2840038"/>
          <p14:tracePt t="42688" x="3092450" y="2840038"/>
          <p14:tracePt t="42704" x="3116263" y="2840038"/>
          <p14:tracePt t="42721" x="3141663" y="2840038"/>
          <p14:tracePt t="42736" x="3167063" y="2840038"/>
          <p14:tracePt t="42760" x="3179763" y="2840038"/>
          <p14:tracePt t="42784" x="3192463" y="2840038"/>
          <p14:tracePt t="59784" x="3192463" y="2852738"/>
          <p14:tracePt t="59792" x="3192463" y="2878138"/>
          <p14:tracePt t="59800" x="3205163" y="2928938"/>
          <p14:tracePt t="59815" x="3228975" y="3003550"/>
          <p14:tracePt t="59818" x="3254375" y="3078163"/>
          <p14:tracePt t="59831" x="3317875" y="3254375"/>
          <p14:tracePt t="59848" x="3392488" y="3416300"/>
          <p14:tracePt t="59865" x="3492500" y="3590925"/>
          <p14:tracePt t="59881" x="3630613" y="3792538"/>
          <p14:tracePt t="59898" x="3805238" y="4017963"/>
          <p14:tracePt t="59914" x="3992563" y="4267200"/>
          <p14:tracePt t="59931" x="4192588" y="4467225"/>
          <p14:tracePt t="59948" x="4394200" y="4643438"/>
          <p14:tracePt t="59951" x="4494213" y="4705350"/>
          <p14:tracePt t="59964" x="4594225" y="4768850"/>
          <p14:tracePt t="59968" x="4668838" y="4818063"/>
          <p14:tracePt t="59982" x="4743450" y="4856163"/>
          <p14:tracePt t="59984" x="4806950" y="4892675"/>
          <p14:tracePt t="59999" x="4881563" y="4905375"/>
          <p14:tracePt t="60001" x="4932363" y="4918075"/>
          <p14:tracePt t="60015" x="5006975" y="4956175"/>
          <p14:tracePt t="60032" x="5045075" y="4956175"/>
          <p14:tracePt t="60048" x="5057775" y="4956175"/>
          <p14:tracePt t="60065" x="5057775" y="4968875"/>
          <p14:tracePt t="60168" x="5068888" y="4968875"/>
          <p14:tracePt t="60176" x="5094288" y="4968875"/>
          <p14:tracePt t="60184" x="5145088" y="4968875"/>
          <p14:tracePt t="60200" x="5357813" y="4892675"/>
          <p14:tracePt t="60216" x="5570538" y="4843463"/>
          <p14:tracePt t="60233" x="5719763" y="4818063"/>
          <p14:tracePt t="60249" x="5821363" y="4792663"/>
          <p14:tracePt t="60265" x="5895975" y="4768850"/>
          <p14:tracePt t="60282" x="5908675" y="4768850"/>
          <p14:tracePt t="60299" x="5921375" y="4756150"/>
          <p14:tracePt t="60315" x="5932488" y="4756150"/>
          <p14:tracePt t="60332" x="5945188" y="4743450"/>
          <p14:tracePt t="60349" x="5983288" y="4743450"/>
          <p14:tracePt t="60353" x="5995988" y="4730750"/>
          <p14:tracePt t="60366" x="6021388" y="4718050"/>
          <p14:tracePt t="60369" x="6034088" y="4718050"/>
          <p14:tracePt t="60382" x="6045200" y="4718050"/>
          <p14:tracePt t="60384" x="6057900" y="4718050"/>
          <p14:tracePt t="60399" x="6096000" y="4718050"/>
          <p14:tracePt t="60417" x="6108700" y="4718050"/>
          <p14:tracePt t="61496" x="6096000" y="4718050"/>
          <p14:tracePt t="61504" x="6096000" y="4743450"/>
          <p14:tracePt t="61519" x="6057900" y="4779963"/>
          <p14:tracePt t="61536" x="6034088" y="4830763"/>
          <p14:tracePt t="61553" x="6021388" y="4868863"/>
          <p14:tracePt t="61569" x="5995988" y="4930775"/>
          <p14:tracePt t="61585" x="5983288" y="4992688"/>
          <p14:tracePt t="61602" x="5970588" y="5043488"/>
          <p14:tracePt t="61618" x="5957888" y="5130800"/>
          <p14:tracePt t="61635" x="5957888" y="5181600"/>
          <p14:tracePt t="61652" x="5957888" y="5218113"/>
          <p14:tracePt t="61669" x="5945188" y="5256213"/>
          <p14:tracePt t="61671" x="5932488" y="5268913"/>
          <p14:tracePt t="61687" x="5932488" y="5294313"/>
          <p14:tracePt t="61703" x="5921375" y="5305425"/>
          <p14:tracePt t="61719" x="5883275" y="5330825"/>
          <p14:tracePt t="61736" x="5832475" y="5356225"/>
          <p14:tracePt t="61752" x="5757863" y="5394325"/>
          <p14:tracePt t="61769" x="5683250" y="5418138"/>
          <p14:tracePt t="61786" x="5607050" y="5456238"/>
          <p14:tracePt t="61802" x="5570538" y="5481638"/>
          <p14:tracePt t="61819" x="5557838" y="5481638"/>
          <p14:tracePt t="61836" x="5545138" y="5494338"/>
          <p14:tracePt t="61880" x="5532438" y="5494338"/>
          <p14:tracePt t="61887" x="5519738" y="5494338"/>
          <p14:tracePt t="61903" x="5457825" y="5494338"/>
          <p14:tracePt t="61920" x="5419725" y="5494338"/>
          <p14:tracePt t="61936" x="5357813" y="5494338"/>
          <p14:tracePt t="61953" x="5294313" y="5494338"/>
          <p14:tracePt t="61970" x="5219700" y="5494338"/>
          <p14:tracePt t="61986" x="5119688" y="5494338"/>
          <p14:tracePt t="62002" x="5045075" y="5507038"/>
          <p14:tracePt t="62019" x="4968875" y="5507038"/>
          <p14:tracePt t="62036" x="4906963" y="5507038"/>
          <p14:tracePt t="62040" x="4868863" y="5507038"/>
          <p14:tracePt t="62053" x="4819650" y="5507038"/>
          <p14:tracePt t="62056" x="4768850" y="5507038"/>
          <p14:tracePt t="62070" x="4719638" y="5507038"/>
          <p14:tracePt t="62072" x="4656138" y="5507038"/>
          <p14:tracePt t="62088" x="4530725" y="5507038"/>
          <p14:tracePt t="62104" x="4456113" y="5507038"/>
          <p14:tracePt t="62121" x="4368800" y="5507038"/>
          <p14:tracePt t="62137" x="4305300" y="5507038"/>
          <p14:tracePt t="62153" x="4256088" y="5507038"/>
          <p14:tracePt t="62170" x="4192588" y="5507038"/>
          <p14:tracePt t="62187" x="4156075" y="5507038"/>
          <p14:tracePt t="62204" x="4105275" y="5507038"/>
          <p14:tracePt t="62220" x="4068763" y="5507038"/>
          <p14:tracePt t="62223" x="4043363" y="5507038"/>
          <p14:tracePt t="62238" x="4005263" y="5507038"/>
          <p14:tracePt t="62242" x="3979863" y="5507038"/>
          <p14:tracePt t="62254" x="3956050" y="5507038"/>
          <p14:tracePt t="62257" x="3917950" y="5507038"/>
          <p14:tracePt t="62271" x="3856038" y="5530850"/>
          <p14:tracePt t="62288" x="3779838" y="5543550"/>
          <p14:tracePt t="62304" x="3730625" y="5568950"/>
          <p14:tracePt t="62321" x="3654425" y="5594350"/>
          <p14:tracePt t="62337" x="3605213" y="5619750"/>
          <p14:tracePt t="62353" x="3579813" y="5630863"/>
          <p14:tracePt t="62377" x="3567113" y="5630863"/>
          <p14:tracePt t="62448" x="3567113" y="5643563"/>
          <p14:tracePt t="62456" x="3567113" y="5656263"/>
          <p14:tracePt t="62472" x="3567113" y="5668963"/>
          <p14:tracePt t="62488" x="3567113" y="5694363"/>
          <p14:tracePt t="62504" x="3554413" y="5694363"/>
          <p14:tracePt t="62521" x="3554413" y="5707063"/>
          <p14:tracePt t="62544" x="3554413" y="5719763"/>
          <p14:tracePt t="62584" x="3554413" y="5732463"/>
          <p14:tracePt t="62592" x="3554413" y="5743575"/>
          <p14:tracePt t="62616" x="3541713" y="5743575"/>
          <p14:tracePt t="62625" x="3541713" y="5756275"/>
          <p14:tracePt t="62657" x="3530600" y="5768975"/>
          <p14:tracePt t="62664" x="3517900" y="5768975"/>
          <p14:tracePt t="62696" x="3517900" y="5781675"/>
          <p14:tracePt t="62712" x="3505200" y="5781675"/>
          <p14:tracePt t="62744" x="3492500" y="5781675"/>
          <p14:tracePt t="62760" x="3492500" y="5794375"/>
          <p14:tracePt t="62777" x="3479800" y="5794375"/>
          <p14:tracePt t="62896" x="3467100" y="5794375"/>
          <p14:tracePt t="62905" x="3454400" y="5807075"/>
          <p14:tracePt t="62914" x="3454400" y="5819775"/>
          <p14:tracePt t="62921" x="3441700" y="5832475"/>
          <p14:tracePt t="62939" x="3405188" y="5868988"/>
          <p14:tracePt t="62956" x="3367088" y="5894388"/>
          <p14:tracePt t="62973" x="3328988" y="5919788"/>
          <p14:tracePt t="62975" x="3317875" y="5945188"/>
          <p14:tracePt t="62989" x="3305175" y="5956300"/>
          <p14:tracePt t="62992" x="3279775" y="5956300"/>
          <p14:tracePt t="63006" x="3267075" y="5969000"/>
          <p14:tracePt t="63008" x="3254375" y="5981700"/>
          <p14:tracePt t="63023" x="3228975" y="5981700"/>
          <p14:tracePt t="63025" x="3228975" y="5994400"/>
          <p14:tracePt t="63040" x="3205163" y="5994400"/>
          <p14:tracePt t="63056" x="3192463" y="6019800"/>
          <p14:tracePt t="63072" x="3179763" y="6019800"/>
          <p14:tracePt t="63096" x="3167063" y="6019800"/>
          <p14:tracePt t="63105" x="3167063" y="6032500"/>
          <p14:tracePt t="63122" x="3154363" y="6032500"/>
          <p14:tracePt t="63145" x="3141663" y="6032500"/>
          <p14:tracePt t="63177" x="3128963" y="6032500"/>
          <p14:tracePt t="63193" x="3116263" y="6032500"/>
          <p14:tracePt t="63200" x="3103563" y="6032500"/>
          <p14:tracePt t="63225" x="3092450" y="6032500"/>
          <p14:tracePt t="63248" x="3079750" y="6032500"/>
          <p14:tracePt t="63264" x="3067050" y="6032500"/>
          <p14:tracePt t="63272" x="3054350" y="6032500"/>
          <p14:tracePt t="63289" x="3041650" y="6032500"/>
          <p14:tracePt t="63307" x="3028950" y="6032500"/>
          <p14:tracePt t="63336" x="3016250" y="6032500"/>
          <p14:tracePt t="63344" x="3003550" y="6032500"/>
          <p14:tracePt t="63361" x="3003550" y="6045200"/>
          <p14:tracePt t="63373" x="2992438" y="6045200"/>
          <p14:tracePt t="63391" x="2979738" y="6045200"/>
          <p14:tracePt t="63408" x="2967038" y="6056313"/>
          <p14:tracePt t="63425" x="2941638" y="6056313"/>
          <p14:tracePt t="63442" x="2916238" y="6069013"/>
          <p14:tracePt t="63458" x="2903538" y="6069013"/>
          <p14:tracePt t="63489" x="2890838" y="6069013"/>
          <p14:tracePt t="63560" x="2879725" y="6069013"/>
          <p14:tracePt t="63568" x="2867025" y="6081713"/>
          <p14:tracePt t="63600" x="2854325" y="6081713"/>
          <p14:tracePt t="63625" x="2841625" y="6081713"/>
          <p14:tracePt t="63658" x="2828925" y="6081713"/>
          <p14:tracePt t="63664" x="2816225" y="6081713"/>
          <p14:tracePt t="63696" x="2803525" y="6081713"/>
          <p14:tracePt t="63720" x="2790825" y="6081713"/>
          <p14:tracePt t="63752" x="2778125" y="6081713"/>
          <p14:tracePt t="63952" x="2767013" y="6081713"/>
          <p14:tracePt t="63977" x="2754313" y="6094413"/>
          <p14:tracePt t="63992" x="2741613" y="6094413"/>
          <p14:tracePt t="64008" x="2728913" y="6094413"/>
          <p14:tracePt t="64016" x="2716213" y="6094413"/>
          <p14:tracePt t="64032" x="2703513" y="6094413"/>
          <p14:tracePt t="64041" x="2703513" y="6107113"/>
          <p14:tracePt t="64059" x="2690813" y="6119813"/>
          <p14:tracePt t="64075" x="2654300" y="6132513"/>
          <p14:tracePt t="64092" x="2641600" y="6132513"/>
          <p14:tracePt t="64109" x="2628900" y="6157913"/>
          <p14:tracePt t="64112" x="2603500" y="6169025"/>
          <p14:tracePt t="64126" x="2590800" y="6181725"/>
          <p14:tracePt t="64128" x="2565400" y="6194425"/>
          <p14:tracePt t="64142" x="2541588" y="6207125"/>
          <p14:tracePt t="64144" x="2516188" y="6219825"/>
          <p14:tracePt t="64160" x="2478088" y="6245225"/>
          <p14:tracePt t="64176" x="2465388" y="6257925"/>
          <p14:tracePt t="64192" x="2441575" y="6269038"/>
          <p14:tracePt t="64209" x="2428875" y="6281738"/>
          <p14:tracePt t="64225" x="2416175" y="6294438"/>
          <p14:tracePt t="64242" x="2403475" y="6294438"/>
          <p14:tracePt t="64264" x="2390775" y="6294438"/>
          <p14:tracePt t="64276" x="2390775" y="6307138"/>
          <p14:tracePt t="64313" x="2378075" y="6307138"/>
          <p14:tracePt t="64329" x="2378075" y="6319838"/>
          <p14:tracePt t="64352" x="2378075" y="6332538"/>
          <p14:tracePt t="64359" x="2365375" y="6332538"/>
          <p14:tracePt t="64368" x="2352675" y="6332538"/>
          <p14:tracePt t="64376" x="2352675" y="6345238"/>
          <p14:tracePt t="64992" x="2365375" y="6319838"/>
          <p14:tracePt t="65008" x="2365375" y="6307138"/>
          <p14:tracePt t="65016" x="2378075" y="6307138"/>
          <p14:tracePt t="65028" x="2378075" y="6294438"/>
          <p14:tracePt t="65044" x="2390775" y="6281738"/>
          <p14:tracePt t="65062" x="2416175" y="6245225"/>
          <p14:tracePt t="65064" x="2428875" y="6245225"/>
          <p14:tracePt t="65079" x="2428875" y="6232525"/>
          <p14:tracePt t="65081" x="2441575" y="6219825"/>
          <p14:tracePt t="65094" x="2452688" y="6194425"/>
          <p14:tracePt t="65096" x="2465388" y="6181725"/>
          <p14:tracePt t="65112" x="2503488" y="6145213"/>
          <p14:tracePt t="65129" x="2528888" y="6107113"/>
          <p14:tracePt t="65145" x="2554288" y="6056313"/>
          <p14:tracePt t="65161" x="2590800" y="5994400"/>
          <p14:tracePt t="65177" x="2616200" y="5932488"/>
          <p14:tracePt t="65194" x="2654300" y="5881688"/>
          <p14:tracePt t="65211" x="2667000" y="5832475"/>
          <p14:tracePt t="65228" x="2678113" y="5781675"/>
          <p14:tracePt t="65233" x="2690813" y="5743575"/>
          <p14:tracePt t="65244" x="2703513" y="5719763"/>
          <p14:tracePt t="65248" x="2716213" y="5694363"/>
          <p14:tracePt t="65262" x="2716213" y="5668963"/>
          <p14:tracePt t="65264" x="2728913" y="5643563"/>
          <p14:tracePt t="65279" x="2741613" y="5607050"/>
          <p14:tracePt t="65281" x="2754313" y="5594350"/>
          <p14:tracePt t="65296" x="2778125" y="5530850"/>
          <p14:tracePt t="65311" x="2816225" y="5468938"/>
          <p14:tracePt t="65328" x="2854325" y="5394325"/>
          <p14:tracePt t="65345" x="2890838" y="5330825"/>
          <p14:tracePt t="65362" x="2903538" y="5281613"/>
          <p14:tracePt t="65378" x="2941638" y="5230813"/>
          <p14:tracePt t="65395" x="2979738" y="5218113"/>
          <p14:tracePt t="65412" x="2992438" y="5205413"/>
          <p14:tracePt t="65429" x="3003550" y="5194300"/>
          <p14:tracePt t="65431" x="3016250" y="5194300"/>
          <p14:tracePt t="65449" x="3041650" y="5194300"/>
          <p14:tracePt t="65462" x="3054350" y="5181600"/>
          <p14:tracePt t="65464" x="3079750" y="5168900"/>
          <p14:tracePt t="65479" x="3103563" y="5156200"/>
          <p14:tracePt t="65481" x="3141663" y="5156200"/>
          <p14:tracePt t="65496" x="3216275" y="5130800"/>
          <p14:tracePt t="65512" x="3267075" y="5118100"/>
          <p14:tracePt t="65529" x="3341688" y="5092700"/>
          <p14:tracePt t="65545" x="3405188" y="5081588"/>
          <p14:tracePt t="65562" x="3479800" y="5056188"/>
          <p14:tracePt t="65579" x="3567113" y="5043488"/>
          <p14:tracePt t="65596" x="3717925" y="5005388"/>
          <p14:tracePt t="65612" x="3892550" y="4943475"/>
          <p14:tracePt t="65629" x="4030663" y="4892675"/>
          <p14:tracePt t="65632" x="4092575" y="4868863"/>
          <p14:tracePt t="65646" x="4143375" y="4843463"/>
          <p14:tracePt t="65649" x="4205288" y="4818063"/>
          <p14:tracePt t="65663" x="4318000" y="4768850"/>
          <p14:tracePt t="65680" x="4381500" y="4718050"/>
          <p14:tracePt t="65696" x="4430713" y="4679950"/>
          <p14:tracePt t="65713" x="4494213" y="4643438"/>
          <p14:tracePt t="65729" x="4530725" y="4605338"/>
          <p14:tracePt t="65746" x="4581525" y="4567238"/>
          <p14:tracePt t="65762" x="4606925" y="4530725"/>
          <p14:tracePt t="65780" x="4643438" y="4518025"/>
          <p14:tracePt t="65784" x="4643438" y="4505325"/>
          <p14:tracePt t="65800" x="4656138" y="4505325"/>
          <p14:tracePt t="65814" x="4668838" y="4492625"/>
          <p14:tracePt t="66536" x="4681538" y="4492625"/>
          <p14:tracePt t="66544" x="4706938" y="4492625"/>
          <p14:tracePt t="66551" x="4743450" y="4492625"/>
          <p14:tracePt t="66565" x="4794250" y="4479925"/>
          <p14:tracePt t="66568" x="4819650" y="4479925"/>
          <p14:tracePt t="66582" x="4832350" y="4479925"/>
          <p14:tracePt t="66584" x="4856163" y="4467225"/>
          <p14:tracePt t="66599" x="4881563" y="4454525"/>
          <p14:tracePt t="66616" x="4919663" y="4454525"/>
          <p14:tracePt t="66632" x="4932363" y="4454525"/>
          <p14:tracePt t="67681" x="4956175" y="4467225"/>
          <p14:tracePt t="67688" x="4981575" y="4479925"/>
          <p14:tracePt t="67701" x="5006975" y="4492625"/>
          <p14:tracePt t="67704" x="5057775" y="4518025"/>
          <p14:tracePt t="67718" x="5132388" y="4554538"/>
          <p14:tracePt t="67720" x="5219700" y="4579938"/>
          <p14:tracePt t="67735" x="5332413" y="4605338"/>
          <p14:tracePt t="67738" x="5419725" y="4630738"/>
          <p14:tracePt t="67751" x="5619750" y="4656138"/>
          <p14:tracePt t="67768" x="5870575" y="4705350"/>
          <p14:tracePt t="67785" x="6170613" y="4792663"/>
          <p14:tracePt t="67801" x="6434138" y="4879975"/>
          <p14:tracePt t="67818" x="6708775" y="4943475"/>
          <p14:tracePt t="67834" x="6997700" y="4981575"/>
          <p14:tracePt t="67851" x="7223125" y="5005388"/>
          <p14:tracePt t="67869" x="7385050" y="5018088"/>
          <p14:tracePt t="67872" x="7448550" y="5030788"/>
          <p14:tracePt t="67885" x="7472363" y="5043488"/>
          <p14:tracePt t="67888" x="7485063" y="5043488"/>
          <p14:tracePt t="67902" x="7497763" y="5043488"/>
          <p14:tracePt t="67919" x="7510463" y="5043488"/>
          <p14:tracePt t="68232" x="7510463" y="5056188"/>
          <p14:tracePt t="68249" x="7497763" y="5056188"/>
          <p14:tracePt t="68256" x="7472363" y="5056188"/>
          <p14:tracePt t="68270" x="7448550" y="5068888"/>
          <p14:tracePt t="68272" x="7423150" y="5081588"/>
          <p14:tracePt t="68286" x="7397750" y="5081588"/>
          <p14:tracePt t="68288" x="7372350" y="5081588"/>
          <p14:tracePt t="68303" x="7323138" y="5092700"/>
          <p14:tracePt t="68320" x="7246938" y="5105400"/>
          <p14:tracePt t="68336" x="7146925" y="5130800"/>
          <p14:tracePt t="68353" x="6972300" y="5156200"/>
          <p14:tracePt t="68370" x="6772275" y="5194300"/>
          <p14:tracePt t="68386" x="6559550" y="5230813"/>
          <p14:tracePt t="68404" x="6334125" y="5268913"/>
          <p14:tracePt t="68409" x="6221413" y="5281613"/>
          <p14:tracePt t="68421" x="6121400" y="5305425"/>
          <p14:tracePt t="68424" x="5995988" y="5330825"/>
          <p14:tracePt t="68439" x="5883275" y="5343525"/>
          <p14:tracePt t="68443" x="5757863" y="5343525"/>
          <p14:tracePt t="68454" x="5632450" y="5356225"/>
          <p14:tracePt t="68456" x="5507038" y="5368925"/>
          <p14:tracePt t="68471" x="5407025" y="5381625"/>
          <p14:tracePt t="68473" x="5319713" y="5394325"/>
          <p14:tracePt t="68489" x="5157788" y="5394325"/>
          <p14:tracePt t="68504" x="4981575" y="5418138"/>
          <p14:tracePt t="68522" x="4832350" y="5418138"/>
          <p14:tracePt t="68538" x="4656138" y="5418138"/>
          <p14:tracePt t="68555" x="4456113" y="5443538"/>
          <p14:tracePt t="68571" x="4256088" y="5468938"/>
          <p14:tracePt t="68588" x="4081463" y="5507038"/>
          <p14:tracePt t="68605" x="3943350" y="5556250"/>
          <p14:tracePt t="68608" x="3892550" y="5568950"/>
          <p14:tracePt t="68622" x="3856038" y="5581650"/>
          <p14:tracePt t="68624" x="3830638" y="5581650"/>
          <p14:tracePt t="68639" x="3805238" y="5594350"/>
          <p14:tracePt t="68641" x="3756025" y="5619750"/>
          <p14:tracePt t="68655" x="3730625" y="5619750"/>
          <p14:tracePt t="68657" x="3705225" y="5630863"/>
          <p14:tracePt t="68672" x="3654425" y="5656263"/>
          <p14:tracePt t="68689" x="3579813" y="5681663"/>
          <p14:tracePt t="68704" x="3554413" y="5694363"/>
          <p14:tracePt t="68721" x="3517900" y="5707063"/>
          <p14:tracePt t="68738" x="3454400" y="5732463"/>
          <p14:tracePt t="68754" x="3392488" y="5743575"/>
          <p14:tracePt t="68771" x="3341688" y="5781675"/>
          <p14:tracePt t="68787" x="3267075" y="5807075"/>
          <p14:tracePt t="68805" x="3192463" y="5832475"/>
          <p14:tracePt t="68808" x="3167063" y="5843588"/>
          <p14:tracePt t="68821" x="3141663" y="5843588"/>
          <p14:tracePt t="68824" x="3116263" y="5856288"/>
          <p14:tracePt t="68838" x="3092450" y="5868988"/>
          <p14:tracePt t="68841" x="3067050" y="5868988"/>
          <p14:tracePt t="68855" x="3028950" y="5868988"/>
          <p14:tracePt t="68871" x="3003550" y="5881688"/>
          <p14:tracePt t="68896" x="2992438" y="5881688"/>
          <p14:tracePt t="69008" x="2979738" y="5881688"/>
          <p14:tracePt t="69025" x="2967038" y="5881688"/>
          <p14:tracePt t="69067" x="2954338" y="5881688"/>
          <p14:tracePt t="69073" x="2954338" y="5868988"/>
          <p14:tracePt t="69088" x="2954338" y="5856288"/>
          <p14:tracePt t="69106" x="2954338" y="5832475"/>
          <p14:tracePt t="69122" x="2954338" y="5794375"/>
          <p14:tracePt t="69138" x="2954338" y="5768975"/>
          <p14:tracePt t="69155" x="2954338" y="5719763"/>
          <p14:tracePt t="69172" x="2941638" y="5681663"/>
          <p14:tracePt t="69175" x="2928938" y="5656263"/>
          <p14:tracePt t="69189" x="2928938" y="5630863"/>
          <p14:tracePt t="69192" x="2928938" y="5607050"/>
          <p14:tracePt t="69205" x="2916238" y="5581650"/>
          <p14:tracePt t="69208" x="2903538" y="5556250"/>
          <p14:tracePt t="69222" x="2890838" y="5518150"/>
          <p14:tracePt t="69224" x="2890838" y="5494338"/>
          <p14:tracePt t="69239" x="2890838" y="5430838"/>
          <p14:tracePt t="69255" x="2879725" y="5356225"/>
          <p14:tracePt t="69272" x="2867025" y="5281613"/>
          <p14:tracePt t="69289" x="2841625" y="5156200"/>
          <p14:tracePt t="69306" x="2790825" y="4992688"/>
          <p14:tracePt t="69321" x="2741613" y="4792663"/>
          <p14:tracePt t="69339" x="2667000" y="4579938"/>
          <p14:tracePt t="69355" x="2616200" y="4454525"/>
          <p14:tracePt t="69372" x="2578100" y="4367213"/>
          <p14:tracePt t="69389" x="2554288" y="4330700"/>
          <p14:tracePt t="69392" x="2554288" y="4318000"/>
          <p14:tracePt t="69405" x="2541588" y="4305300"/>
          <p14:tracePt t="69423" x="2541588" y="4292600"/>
          <p14:tracePt t="69632" x="2541588" y="4279900"/>
          <p14:tracePt t="69672" x="2554288" y="4267200"/>
          <p14:tracePt t="69689" x="2565400" y="4267200"/>
          <p14:tracePt t="69752" x="2578100" y="4254500"/>
          <p14:tracePt t="70080" x="2590800" y="4254500"/>
          <p14:tracePt t="75896" x="2603500" y="4254500"/>
          <p14:tracePt t="75904" x="2628900" y="4254500"/>
          <p14:tracePt t="75912" x="2667000" y="4254500"/>
          <p14:tracePt t="75922" x="2690813" y="4254500"/>
          <p14:tracePt t="75939" x="2741613" y="4254500"/>
          <p14:tracePt t="75956" x="2767013" y="4254500"/>
          <p14:tracePt t="75960" x="2767013" y="4267200"/>
          <p14:tracePt t="76872" x="2803525" y="4279900"/>
          <p14:tracePt t="76880" x="2903538" y="4292600"/>
          <p14:tracePt t="76892" x="3041650" y="4318000"/>
          <p14:tracePt t="76909" x="3254375" y="4379913"/>
          <p14:tracePt t="76912" x="3292475" y="4405313"/>
          <p14:tracePt t="76926" x="3317875" y="4418013"/>
          <p14:tracePt t="76928" x="3328988" y="4418013"/>
          <p14:tracePt t="76944" x="3341688" y="4430713"/>
          <p14:tracePt t="76959" x="3367088" y="4430713"/>
          <p14:tracePt t="76976" x="3379788" y="4443413"/>
          <p14:tracePt t="77384" x="3367088" y="4443413"/>
          <p14:tracePt t="77393" x="3341688" y="4443413"/>
          <p14:tracePt t="77400" x="3328988" y="4443413"/>
          <p14:tracePt t="77410" x="3317875" y="4443413"/>
          <p14:tracePt t="77426" x="3292475" y="4443413"/>
          <p14:tracePt t="77443" x="3279775" y="4443413"/>
          <p14:tracePt t="77600" x="3267075" y="4443413"/>
          <p14:tracePt t="77608" x="3254375" y="4443413"/>
          <p14:tracePt t="77616" x="3241675" y="4443413"/>
          <p14:tracePt t="77633" x="3216275" y="4443413"/>
          <p14:tracePt t="77656" x="3205163" y="4443413"/>
          <p14:tracePt t="77672" x="3192463" y="4443413"/>
          <p14:tracePt t="77681" x="3179763" y="4443413"/>
          <p14:tracePt t="77695" x="3141663" y="4454525"/>
          <p14:tracePt t="77712" x="3092450" y="4467225"/>
          <p14:tracePt t="77729" x="3054350" y="4492625"/>
          <p14:tracePt t="77744" x="3016250" y="4518025"/>
          <p14:tracePt t="77761" x="2979738" y="4554538"/>
          <p14:tracePt t="77777" x="2954338" y="4592638"/>
          <p14:tracePt t="77795" x="2916238" y="4643438"/>
          <p14:tracePt t="77811" x="2890838" y="4679950"/>
          <p14:tracePt t="77828" x="2879725" y="4730750"/>
          <p14:tracePt t="77844" x="2867025" y="4768850"/>
          <p14:tracePt t="77847" x="2867025" y="4792663"/>
          <p14:tracePt t="77861" x="2867025" y="4805363"/>
          <p14:tracePt t="77865" x="2867025" y="4818063"/>
          <p14:tracePt t="77878" x="2854325" y="4818063"/>
          <p14:tracePt t="77880" x="2854325" y="4830763"/>
          <p14:tracePt t="78176" x="2854325" y="4818063"/>
          <p14:tracePt t="78184" x="2854325" y="4805363"/>
          <p14:tracePt t="79744" x="2854325" y="4818063"/>
          <p14:tracePt t="79752" x="2854325" y="4843463"/>
          <p14:tracePt t="79767" x="2854325" y="4892675"/>
          <p14:tracePt t="79783" x="2854325" y="4918075"/>
          <p14:tracePt t="79801" x="2879725" y="4968875"/>
          <p14:tracePt t="79816" x="2903538" y="5018088"/>
          <p14:tracePt t="79833" x="2954338" y="5056188"/>
          <p14:tracePt t="79849" x="3003550" y="5092700"/>
          <p14:tracePt t="79866" x="3103563" y="5105400"/>
          <p14:tracePt t="79883" x="3216275" y="5118100"/>
          <p14:tracePt t="79900" x="3341688" y="5143500"/>
          <p14:tracePt t="79917" x="3441700" y="5143500"/>
          <p14:tracePt t="79921" x="3505200" y="5143500"/>
          <p14:tracePt t="79933" x="3530600" y="5143500"/>
          <p14:tracePt t="79936" x="3554413" y="5143500"/>
          <p14:tracePt t="79950" x="3592513" y="5143500"/>
          <p14:tracePt t="79953" x="3630613" y="5143500"/>
          <p14:tracePt t="79968" x="3667125" y="5143500"/>
          <p14:tracePt t="79984" x="3679825" y="5143500"/>
          <p14:tracePt t="81264" x="3667125" y="5143500"/>
          <p14:tracePt t="81280" x="3654425" y="5143500"/>
          <p14:tracePt t="81287" x="3643313" y="5143500"/>
          <p14:tracePt t="81320" x="3630613" y="5143500"/>
          <p14:tracePt t="92280" x="3643313" y="5143500"/>
          <p14:tracePt t="92288" x="3692525" y="5143500"/>
          <p14:tracePt t="92299" x="3779838" y="5143500"/>
          <p14:tracePt t="92315" x="3917950" y="5143500"/>
          <p14:tracePt t="92332" x="4017963" y="5143500"/>
          <p14:tracePt t="92335" x="4068763" y="5143500"/>
          <p14:tracePt t="92349" x="4105275" y="5143500"/>
          <p14:tracePt t="92351" x="4143375" y="5143500"/>
          <p14:tracePt t="92366" x="4168775" y="5143500"/>
          <p14:tracePt t="92368" x="4181475" y="5143500"/>
          <p14:tracePt t="92383" x="4217988" y="5143500"/>
          <p14:tracePt t="92399" x="4230688" y="5143500"/>
          <p14:tracePt t="92417" x="4243388" y="5143500"/>
          <p14:tracePt t="92448" x="4243388" y="5130800"/>
          <p14:tracePt t="92472" x="4243388" y="5118100"/>
          <p14:tracePt t="92480" x="4256088" y="5105400"/>
          <p14:tracePt t="92504" x="4256088" y="5092700"/>
          <p14:tracePt t="92552" x="4268788" y="5081588"/>
          <p14:tracePt t="92736" x="4294188" y="5068888"/>
          <p14:tracePt t="92743" x="4343400" y="5068888"/>
          <p14:tracePt t="92751" x="4418013" y="5068888"/>
          <p14:tracePt t="92767" x="4530725" y="5030788"/>
          <p14:tracePt t="92785" x="4694238" y="5005388"/>
          <p14:tracePt t="92800" x="4868863" y="4968875"/>
          <p14:tracePt t="92817" x="5068888" y="4918075"/>
          <p14:tracePt t="92834" x="5270500" y="4879975"/>
          <p14:tracePt t="92850" x="5507038" y="4856163"/>
          <p14:tracePt t="92867" x="5670550" y="4830763"/>
          <p14:tracePt t="92884" x="5808663" y="4792663"/>
          <p14:tracePt t="92900" x="5895975" y="4779963"/>
          <p14:tracePt t="92918" x="5970588" y="4768850"/>
          <p14:tracePt t="92922" x="5995988" y="4756150"/>
          <p14:tracePt t="92934" x="6021388" y="4756150"/>
          <p14:tracePt t="92937" x="6045200" y="4756150"/>
          <p14:tracePt t="92951" x="6096000" y="4743450"/>
          <p14:tracePt t="92968" x="6157913" y="4743450"/>
          <p14:tracePt t="92985" x="6221413" y="4743450"/>
          <p14:tracePt t="93001" x="6270625" y="4743450"/>
          <p14:tracePt t="93018" x="6321425" y="4743450"/>
          <p14:tracePt t="93033" x="6383338" y="4743450"/>
          <p14:tracePt t="93050" x="6408738" y="4743450"/>
          <p14:tracePt t="93068" x="6434138" y="4743450"/>
          <p14:tracePt t="93439" x="6434138" y="4756150"/>
          <p14:tracePt t="93457" x="6434138" y="4768850"/>
          <p14:tracePt t="93463" x="6434138" y="4779963"/>
          <p14:tracePt t="93473" x="6421438" y="4792663"/>
          <p14:tracePt t="93487" x="6396038" y="4830763"/>
          <p14:tracePt t="93491" x="6383338" y="4856163"/>
          <p14:tracePt t="93503" x="6359525" y="4879975"/>
          <p14:tracePt t="93521" x="6346825" y="4905375"/>
          <p14:tracePt t="93544" x="6346825" y="4918075"/>
          <p14:tracePt t="93553" x="6334125" y="4918075"/>
          <p14:tracePt t="93571" x="6334125" y="4943475"/>
          <p14:tracePt t="93587" x="6321425" y="4956175"/>
          <p14:tracePt t="93603" x="6308725" y="4981575"/>
          <p14:tracePt t="93621" x="6296025" y="4992688"/>
          <p14:tracePt t="93626" x="6296025" y="5005388"/>
          <p14:tracePt t="93638" x="6283325" y="5018088"/>
          <p14:tracePt t="93652" x="6270625" y="5043488"/>
          <p14:tracePt t="93668" x="6259513" y="5068888"/>
          <p14:tracePt t="93670" x="6259513" y="5081588"/>
          <p14:tracePt t="93684" x="6246813" y="5092700"/>
          <p14:tracePt t="93702" x="6246813" y="5105400"/>
          <p14:tracePt t="93968" x="6259513" y="5105400"/>
          <p14:tracePt t="93976" x="6296025" y="5105400"/>
          <p14:tracePt t="93986" x="6334125" y="5105400"/>
          <p14:tracePt t="94003" x="6459538" y="5105400"/>
          <p14:tracePt t="94020" x="6572250" y="5092700"/>
          <p14:tracePt t="94038" x="6684963" y="5081588"/>
          <p14:tracePt t="94041" x="6721475" y="5068888"/>
          <p14:tracePt t="94054" x="6759575" y="5068888"/>
          <p14:tracePt t="94056" x="6797675" y="5056188"/>
          <p14:tracePt t="94070" x="6834188" y="5056188"/>
          <p14:tracePt t="94073" x="6872288" y="5056188"/>
          <p14:tracePt t="94088" x="6934200" y="5056188"/>
          <p14:tracePt t="94104" x="6972300" y="5056188"/>
          <p14:tracePt t="94121" x="6997700" y="5056188"/>
          <p14:tracePt t="94137" x="7021513" y="5056188"/>
          <p14:tracePt t="94153" x="7046913" y="5056188"/>
          <p14:tracePt t="94171" x="7059613" y="5043488"/>
          <p14:tracePt t="94187" x="7085013" y="5043488"/>
          <p14:tracePt t="94204" x="7097713" y="5043488"/>
          <p14:tracePt t="94220" x="7110413" y="5043488"/>
          <p14:tracePt t="94238" x="7123113" y="5043488"/>
          <p14:tracePt t="94240" x="7134225" y="5043488"/>
          <p14:tracePt t="94255" x="7146925" y="5043488"/>
          <p14:tracePt t="94271" x="7159625" y="5043488"/>
          <p14:tracePt t="94296" x="7159625" y="5030788"/>
          <p14:tracePt t="94304" x="7185025" y="5018088"/>
          <p14:tracePt t="94321" x="7246938" y="5018088"/>
          <p14:tracePt t="94337" x="7348538" y="5005388"/>
          <p14:tracePt t="94355" x="7459663" y="4992688"/>
          <p14:tracePt t="94370" x="7585075" y="4968875"/>
          <p14:tracePt t="94387" x="7697788" y="4956175"/>
          <p14:tracePt t="94404" x="7773988" y="4943475"/>
          <p14:tracePt t="94409" x="7810500" y="4943475"/>
          <p14:tracePt t="94422" x="7848600" y="4943475"/>
          <p14:tracePt t="94424" x="7874000" y="4930775"/>
          <p14:tracePt t="94438" x="7897813" y="4918075"/>
          <p14:tracePt t="94441" x="7923213" y="4918075"/>
          <p14:tracePt t="94456" x="7974013" y="4918075"/>
          <p14:tracePt t="94472" x="8035925" y="4918075"/>
          <p14:tracePt t="94488" x="8110538" y="4918075"/>
          <p14:tracePt t="94505" x="8212138" y="4918075"/>
          <p14:tracePt t="94522" x="8324850" y="4918075"/>
          <p14:tracePt t="94538" x="8435975" y="4918075"/>
          <p14:tracePt t="94554" x="8512175" y="4918075"/>
          <p14:tracePt t="94571" x="8574088" y="4918075"/>
          <p14:tracePt t="94588" x="8599488" y="4918075"/>
          <p14:tracePt t="94591" x="8612188" y="4918075"/>
          <p14:tracePt t="94605" x="8637588" y="4918075"/>
          <p14:tracePt t="94622" x="8650288" y="4918075"/>
          <p14:tracePt t="94639" x="8661400" y="4918075"/>
          <p14:tracePt t="94655" x="8674100" y="4918075"/>
          <p14:tracePt t="94736" x="8686800" y="4918075"/>
          <p14:tracePt t="94760" x="8699500" y="4918075"/>
          <p14:tracePt t="94777" x="8712200" y="4918075"/>
          <p14:tracePt t="94792" x="8724900" y="4918075"/>
          <p14:tracePt t="94800" x="8737600" y="4918075"/>
          <p14:tracePt t="94816" x="8750300" y="4918075"/>
          <p14:tracePt t="94823" x="8763000" y="4918075"/>
          <p14:tracePt t="94839" x="8799513" y="4918075"/>
          <p14:tracePt t="94855" x="8837613" y="4918075"/>
          <p14:tracePt t="94872" x="8886825" y="4918075"/>
          <p14:tracePt t="94889" x="8924925" y="4918075"/>
          <p14:tracePt t="94905" x="8937625" y="4918075"/>
          <p14:tracePt t="94923" x="8963025" y="4918075"/>
          <p14:tracePt t="94939" x="8975725" y="4918075"/>
          <p14:tracePt t="96759" x="8999538" y="4918075"/>
          <p14:tracePt t="96768" x="9024938" y="4918075"/>
          <p14:tracePt t="96777" x="9050338" y="4918075"/>
          <p14:tracePt t="96793" x="9075738" y="4918075"/>
          <p14:tracePt t="96810" x="9112250" y="4918075"/>
          <p14:tracePt t="96827" x="9124950" y="4918075"/>
          <p14:tracePt t="96844" x="9137650" y="4918075"/>
          <p14:tracePt t="96848" x="9150350" y="4918075"/>
          <p14:tracePt t="96861" x="9163050" y="4918075"/>
          <p14:tracePt t="96863" x="9175750" y="4918075"/>
          <p14:tracePt t="96880" x="9188450" y="4918075"/>
          <p14:tracePt t="96895" x="9199563" y="4905375"/>
          <p14:tracePt t="96911" x="9224963" y="4905375"/>
          <p14:tracePt t="96928" x="9250363" y="4905375"/>
          <p14:tracePt t="96944" x="9288463" y="4892675"/>
          <p14:tracePt t="96961" x="9312275" y="4892675"/>
          <p14:tracePt t="96984" x="9324975" y="4892675"/>
          <p14:tracePt t="97144" x="9288463" y="4892675"/>
          <p14:tracePt t="97152" x="9250363" y="4892675"/>
          <p14:tracePt t="97161" x="9199563" y="4892675"/>
          <p14:tracePt t="97178" x="9137650" y="4892675"/>
          <p14:tracePt t="97195" x="9088438" y="4905375"/>
          <p14:tracePt t="97211" x="9037638" y="4943475"/>
          <p14:tracePt t="97228" x="9012238" y="4968875"/>
          <p14:tracePt t="97232" x="8999538" y="4968875"/>
          <p14:tracePt t="97245" x="8975725" y="4981575"/>
          <p14:tracePt t="97261" x="8963025" y="4981575"/>
          <p14:tracePt t="97448" x="8963025" y="4992688"/>
          <p14:tracePt t="97464" x="8963025" y="5005388"/>
          <p14:tracePt t="97479" x="8963025" y="5018088"/>
          <p14:tracePt t="97487" x="8963025" y="5030788"/>
          <p14:tracePt t="97496" x="8963025" y="5043488"/>
          <p14:tracePt t="97528" x="8963025" y="5056188"/>
          <p14:tracePt t="97688" x="8975725" y="5056188"/>
          <p14:tracePt t="97704" x="8986838" y="5056188"/>
          <p14:tracePt t="97712" x="8999538" y="5068888"/>
          <p14:tracePt t="97920" x="8986838" y="5068888"/>
          <p14:tracePt t="97928" x="8975725" y="5068888"/>
          <p14:tracePt t="97936" x="8950325" y="5068888"/>
          <p14:tracePt t="97947" x="8937625" y="5068888"/>
          <p14:tracePt t="97963" x="8886825" y="5081588"/>
          <p14:tracePt t="97980" x="8850313" y="5081588"/>
          <p14:tracePt t="97983" x="8837613" y="5081588"/>
          <p14:tracePt t="97997" x="8812213" y="5081588"/>
          <p14:tracePt t="98000" x="8799513" y="5092700"/>
          <p14:tracePt t="98014" x="8774113" y="5105400"/>
          <p14:tracePt t="98016" x="8750300" y="5105400"/>
          <p14:tracePt t="98031" x="8712200" y="5105400"/>
          <p14:tracePt t="98048" x="8661400" y="5118100"/>
          <p14:tracePt t="98064" x="8599488" y="5118100"/>
          <p14:tracePt t="98081" x="8537575" y="5143500"/>
          <p14:tracePt t="98097" x="8486775" y="5143500"/>
          <p14:tracePt t="98114" x="8412163" y="5168900"/>
          <p14:tracePt t="98130" x="8312150" y="5194300"/>
          <p14:tracePt t="98147" x="8161338" y="5218113"/>
          <p14:tracePt t="98164" x="7974013" y="5243513"/>
          <p14:tracePt t="98181" x="7697788" y="5256213"/>
          <p14:tracePt t="98184" x="7585075" y="5268913"/>
          <p14:tracePt t="98198" x="7472363" y="5281613"/>
          <p14:tracePt t="98200" x="7348538" y="5294313"/>
          <p14:tracePt t="98215" x="7134225" y="5343525"/>
          <p14:tracePt t="98231" x="6946900" y="5381625"/>
          <p14:tracePt t="98248" x="6772275" y="5418138"/>
          <p14:tracePt t="98265" x="6608763" y="5443538"/>
          <p14:tracePt t="98281" x="6446838" y="5468938"/>
          <p14:tracePt t="98298" x="6296025" y="5494338"/>
          <p14:tracePt t="98314" x="6146800" y="5518150"/>
          <p14:tracePt t="98331" x="6008688" y="5530850"/>
          <p14:tracePt t="98348" x="5870575" y="5543550"/>
          <p14:tracePt t="98351" x="5783263" y="5543550"/>
          <p14:tracePt t="98365" x="5708650" y="5556250"/>
          <p14:tracePt t="98367" x="5632450" y="5568950"/>
          <p14:tracePt t="98382" x="5570538" y="5568950"/>
          <p14:tracePt t="98384" x="5495925" y="5568950"/>
          <p14:tracePt t="98398" x="5432425" y="5568950"/>
          <p14:tracePt t="98401" x="5383213" y="5568950"/>
          <p14:tracePt t="98417" x="5270500" y="5594350"/>
          <p14:tracePt t="98434" x="5145088" y="5594350"/>
          <p14:tracePt t="98450" x="5081588" y="5594350"/>
          <p14:tracePt t="98452" x="5019675" y="5594350"/>
          <p14:tracePt t="98456" x="4945063" y="5594350"/>
          <p14:tracePt t="98466" x="4868863" y="5607050"/>
          <p14:tracePt t="98483" x="4706938" y="5619750"/>
          <p14:tracePt t="98500" x="4530725" y="5619750"/>
          <p14:tracePt t="98516" x="4406900" y="5619750"/>
          <p14:tracePt t="98519" x="4343400" y="5619750"/>
          <p14:tracePt t="98533" x="4305300" y="5630863"/>
          <p14:tracePt t="98550" x="4230688" y="5643563"/>
          <p14:tracePt t="98552" x="4192588" y="5643563"/>
          <p14:tracePt t="98568" x="4143375" y="5656263"/>
          <p14:tracePt t="98584" x="4092575" y="5656263"/>
          <p14:tracePt t="98600" x="4056063" y="5656263"/>
          <p14:tracePt t="98618" x="4005263" y="5668963"/>
          <p14:tracePt t="98634" x="3979863" y="5668963"/>
          <p14:tracePt t="98650" x="3968750" y="5668963"/>
          <p14:tracePt t="98667" x="3917950" y="5668963"/>
          <p14:tracePt t="98682" x="3879850" y="5694363"/>
          <p14:tracePt t="98700" x="3856038" y="5694363"/>
          <p14:tracePt t="98715" x="3792538" y="5694363"/>
          <p14:tracePt t="98732" x="3767138" y="5707063"/>
          <p14:tracePt t="98735" x="3743325" y="5707063"/>
          <p14:tracePt t="98749" x="3730625" y="5719763"/>
          <p14:tracePt t="98752" x="3717925" y="5732463"/>
          <p14:tracePt t="98766" x="3692525" y="5732463"/>
          <p14:tracePt t="98768" x="3679825" y="5732463"/>
          <p14:tracePt t="98783" x="3643313" y="5732463"/>
          <p14:tracePt t="98808" x="3630613" y="5732463"/>
          <p14:tracePt t="98824" x="3617913" y="5732463"/>
          <p14:tracePt t="98839" x="3605213" y="5732463"/>
          <p14:tracePt t="98849" x="3592513" y="5732463"/>
          <p14:tracePt t="98865" x="3579813" y="5732463"/>
          <p14:tracePt t="98882" x="3567113" y="5743575"/>
          <p14:tracePt t="98899" x="3541713" y="5743575"/>
          <p14:tracePt t="98917" x="3517900" y="5768975"/>
          <p14:tracePt t="98920" x="3479800" y="5781675"/>
          <p14:tracePt t="98933" x="3454400" y="5794375"/>
          <p14:tracePt t="98935" x="3441700" y="5807075"/>
          <p14:tracePt t="98950" x="3417888" y="5819775"/>
          <p14:tracePt t="98952" x="3417888" y="5832475"/>
          <p14:tracePt t="98967" x="3379788" y="5856288"/>
          <p14:tracePt t="98983" x="3328988" y="5894388"/>
          <p14:tracePt t="99000" x="3292475" y="5919788"/>
          <p14:tracePt t="99016" x="3241675" y="5969000"/>
          <p14:tracePt t="99033" x="3192463" y="6032500"/>
          <p14:tracePt t="99050" x="3141663" y="6081713"/>
          <p14:tracePt t="99066" x="3103563" y="6107113"/>
          <p14:tracePt t="99083" x="3092450" y="6145213"/>
          <p14:tracePt t="99090" x="3079750" y="6157913"/>
          <p14:tracePt t="99099" x="3054350" y="6169025"/>
          <p14:tracePt t="99117" x="3041650" y="6181725"/>
          <p14:tracePt t="99120" x="3028950" y="6194425"/>
          <p14:tracePt t="99132" x="3016250" y="6207125"/>
          <p14:tracePt t="99135" x="3003550" y="6207125"/>
          <p14:tracePt t="99151" x="2992438" y="6219825"/>
          <p14:tracePt t="99168" x="2979738" y="6219825"/>
          <p14:tracePt t="99183" x="2967038" y="6219825"/>
          <p14:tracePt t="99200" x="2967038" y="6232525"/>
          <p14:tracePt t="99880" x="2954338" y="6232525"/>
          <p14:tracePt t="99888" x="2941638" y="6232525"/>
          <p14:tracePt t="99911" x="2928938" y="6232525"/>
          <p14:tracePt t="99928" x="2916238" y="6232525"/>
          <p14:tracePt t="99944" x="2890838" y="6232525"/>
          <p14:tracePt t="99959" x="2879725" y="6232525"/>
          <p14:tracePt t="99969" x="2867025" y="6232525"/>
          <p14:tracePt t="99985" x="2854325" y="6232525"/>
          <p14:tracePt t="100002" x="2841625" y="6232525"/>
          <p14:tracePt t="100019" x="2828925" y="6232525"/>
          <p14:tracePt t="100036" x="2816225" y="6232525"/>
          <p14:tracePt t="100057" x="2803525" y="6232525"/>
          <p14:tracePt t="100075" x="2790825" y="6232525"/>
          <p14:tracePt t="100103" x="2778125" y="6232525"/>
          <p14:tracePt t="100119" x="2767013" y="6232525"/>
          <p14:tracePt t="100127" x="2754313" y="6232525"/>
          <p14:tracePt t="100168" x="2741613" y="6232525"/>
          <p14:tracePt t="100440" x="2741613" y="6219825"/>
          <p14:tracePt t="100480" x="2741613" y="6207125"/>
          <p14:tracePt t="101255" x="2741613" y="6219825"/>
          <p14:tracePt t="101272" x="2741613" y="6232525"/>
          <p14:tracePt t="101288" x="2741613" y="6245225"/>
          <p14:tracePt t="101320" x="2741613" y="6257925"/>
          <p14:tracePt t="101344" x="2741613" y="6269038"/>
          <p14:tracePt t="101528" x="2741613" y="6281738"/>
          <p14:tracePt t="101536" x="2741613" y="6294438"/>
          <p14:tracePt t="103080" x="2741613" y="6307138"/>
          <p14:tracePt t="103159" x="2716213" y="6294438"/>
          <p14:tracePt t="103167" x="2716213" y="6269038"/>
          <p14:tracePt t="103178" x="2703513" y="6245225"/>
          <p14:tracePt t="103194" x="2667000" y="6169025"/>
          <p14:tracePt t="103210" x="2616200" y="6081713"/>
          <p14:tracePt t="103228" x="2616200" y="6032500"/>
          <p14:tracePt t="103231" x="2616200" y="6019800"/>
          <p14:tracePt t="103244" x="2603500" y="6007100"/>
          <p14:tracePt t="103247" x="2590800" y="5994400"/>
          <p14:tracePt t="103264" x="2590800" y="5981700"/>
          <p14:tracePt t="103320" x="2590800" y="5969000"/>
          <p14:tracePt t="103327" x="2590800" y="5956300"/>
          <p14:tracePt t="103344" x="2590800" y="5945188"/>
          <p14:tracePt t="103351" x="2590800" y="5919788"/>
          <p14:tracePt t="103361" x="2590800" y="5894388"/>
          <p14:tracePt t="103377" x="2603500" y="5868988"/>
          <p14:tracePt t="103395" x="2603500" y="5843588"/>
          <p14:tracePt t="103412" x="2603500" y="5819775"/>
          <p14:tracePt t="103415" x="2603500" y="5807075"/>
          <p14:tracePt t="103439" x="2603500" y="5794375"/>
          <p14:tracePt t="118248" x="2667000" y="5794375"/>
          <p14:tracePt t="118255" x="2790825" y="5794375"/>
          <p14:tracePt t="118266" x="2979738" y="5794375"/>
          <p14:tracePt t="118283" x="3441700" y="5832475"/>
          <p14:tracePt t="118301" x="3792538" y="5832475"/>
          <p14:tracePt t="118304" x="3930650" y="5832475"/>
          <p14:tracePt t="118317" x="4030663" y="5832475"/>
          <p14:tracePt t="118320" x="4081463" y="5832475"/>
          <p14:tracePt t="118334" x="4105275" y="5832475"/>
          <p14:tracePt t="118336" x="4117975" y="5843588"/>
          <p14:tracePt t="118351" x="4130675" y="5843588"/>
          <p14:tracePt t="118559" x="4143375" y="5843588"/>
          <p14:tracePt t="118568" x="4168775" y="5843588"/>
          <p14:tracePt t="118575" x="4192588" y="5843588"/>
          <p14:tracePt t="118585" x="4268788" y="5843588"/>
          <p14:tracePt t="118602" x="4418013" y="5832475"/>
          <p14:tracePt t="118619" x="4606925" y="5807075"/>
          <p14:tracePt t="118635" x="4819650" y="5807075"/>
          <p14:tracePt t="118651" x="5006975" y="5781675"/>
          <p14:tracePt t="118669" x="5145088" y="5781675"/>
          <p14:tracePt t="118672" x="5170488" y="5781675"/>
          <p14:tracePt t="118685" x="5194300" y="5781675"/>
          <p14:tracePt t="118807" x="5157788" y="5781675"/>
          <p14:tracePt t="118816" x="5119688" y="5781675"/>
          <p14:tracePt t="118823" x="5081588" y="5781675"/>
          <p14:tracePt t="118835" x="5045075" y="5781675"/>
          <p14:tracePt t="118851" x="4994275" y="5781675"/>
          <p14:tracePt t="118868" x="4919663" y="5781675"/>
          <p14:tracePt t="118871" x="4894263" y="5781675"/>
          <p14:tracePt t="118885" x="4868863" y="5781675"/>
          <p14:tracePt t="118959" x="4894263" y="5756275"/>
          <p14:tracePt t="118968" x="4968875" y="5707063"/>
          <p14:tracePt t="118976" x="5068888" y="5643563"/>
          <p14:tracePt t="118985" x="5181600" y="5594350"/>
          <p14:tracePt t="119001" x="5407025" y="5518150"/>
          <p14:tracePt t="119018" x="5595938" y="5456238"/>
          <p14:tracePt t="119035" x="5695950" y="5418138"/>
          <p14:tracePt t="119052" x="5745163" y="5407025"/>
          <p14:tracePt t="119069" x="5757863" y="5407025"/>
          <p14:tracePt t="119200" x="5745163" y="5407025"/>
          <p14:tracePt t="119207" x="5719763" y="5407025"/>
          <p14:tracePt t="119219" x="5683250" y="5407025"/>
          <p14:tracePt t="119237" x="5645150" y="5407025"/>
          <p14:tracePt t="119240" x="5632450" y="5407025"/>
          <p14:tracePt t="119253" x="5619750" y="5407025"/>
          <p14:tracePt t="119256" x="5607050" y="5407025"/>
          <p14:tracePt t="119269" x="5595938" y="5407025"/>
          <p14:tracePt t="119287" x="5583238" y="5407025"/>
          <p14:tracePt t="119439" x="5583238" y="5418138"/>
          <p14:tracePt t="119447" x="5570538" y="5418138"/>
          <p14:tracePt t="119463" x="5570538" y="5430838"/>
          <p14:tracePt t="119471" x="5570538" y="5443538"/>
          <p14:tracePt t="119487" x="5545138" y="5456238"/>
          <p14:tracePt t="119504" x="5545138" y="5468938"/>
          <p14:tracePt t="119506" x="5532438" y="5481638"/>
          <p14:tracePt t="119520" x="5519738" y="5494338"/>
          <p14:tracePt t="119536" x="5507038" y="5494338"/>
          <p14:tracePt t="119554" x="5495925" y="5507038"/>
          <p14:tracePt t="119570" x="5483225" y="5530850"/>
          <p14:tracePt t="119586" x="5445125" y="5543550"/>
          <p14:tracePt t="119604" x="5407025" y="5581650"/>
          <p14:tracePt t="119607" x="5383213" y="5594350"/>
          <p14:tracePt t="119620" x="5345113" y="5619750"/>
          <p14:tracePt t="119623" x="5294313" y="5643563"/>
          <p14:tracePt t="119638" x="5257800" y="5681663"/>
          <p14:tracePt t="119640" x="5207000" y="5707063"/>
          <p14:tracePt t="119654" x="5170488" y="5719763"/>
          <p14:tracePt t="119657" x="5132388" y="5743575"/>
          <p14:tracePt t="119671" x="5081588" y="5768975"/>
          <p14:tracePt t="119687" x="5045075" y="5781675"/>
          <p14:tracePt t="119704" x="5019675" y="5794375"/>
          <p14:tracePt t="119720" x="5006975" y="5794375"/>
          <p14:tracePt t="119738" x="4994275" y="5807075"/>
          <p14:tracePt t="119753" x="4956175" y="5807075"/>
          <p14:tracePt t="119770" x="4919663" y="5819775"/>
          <p14:tracePt t="119787" x="4894263" y="5832475"/>
          <p14:tracePt t="119804" x="4832350" y="5843588"/>
          <p14:tracePt t="119807" x="4806950" y="5856288"/>
          <p14:tracePt t="119821" x="4768850" y="5868988"/>
          <p14:tracePt t="119823" x="4743450" y="5881688"/>
          <p14:tracePt t="119838" x="4719638" y="5894388"/>
          <p14:tracePt t="119841" x="4681538" y="5894388"/>
          <p14:tracePt t="119855" x="4630738" y="5907088"/>
          <p14:tracePt t="119871" x="4594225" y="5919788"/>
          <p14:tracePt t="119887" x="4568825" y="5932488"/>
          <p14:tracePt t="119905" x="4556125" y="5932488"/>
          <p14:tracePt t="119921" x="4543425" y="5932488"/>
          <p14:tracePt t="119959" x="4530725" y="5932488"/>
          <p14:tracePt t="120168" x="4518025" y="5932488"/>
          <p14:tracePt t="120295" x="4506913" y="5932488"/>
          <p14:tracePt t="120304" x="4506913" y="5919788"/>
          <p14:tracePt t="121088" x="4481513" y="5919788"/>
          <p14:tracePt t="121095" x="4456113" y="5919788"/>
          <p14:tracePt t="121107" x="4418013" y="5945188"/>
          <p14:tracePt t="121124" x="4268788" y="6056313"/>
          <p14:tracePt t="121141" x="4092575" y="6232525"/>
          <p14:tracePt t="121143" x="3979863" y="6319838"/>
          <p14:tracePt t="121158" x="3892550" y="6381750"/>
          <p14:tracePt t="121160" x="3805238" y="6432550"/>
          <p14:tracePt t="121175" x="3692525" y="6470650"/>
          <p14:tracePt t="121192" x="3617913" y="6494463"/>
          <p14:tracePt t="121208" x="3592513" y="6494463"/>
          <p14:tracePt t="121224" x="3579813" y="6507163"/>
          <p14:tracePt t="121305" x="3579813" y="6519863"/>
          <p14:tracePt t="121311" x="3579813" y="6532563"/>
          <p14:tracePt t="121328" x="3567113" y="6545263"/>
          <p14:tracePt t="121424" x="3541713" y="6545263"/>
          <p14:tracePt t="121432" x="3541713" y="6557963"/>
          <p14:tracePt t="121441" x="3530600" y="6557963"/>
          <p14:tracePt t="122056" x="3517900" y="6557963"/>
          <p14:tracePt t="122064" x="3505200" y="6557963"/>
          <p14:tracePt t="122077" x="3479800" y="6557963"/>
          <p14:tracePt t="122080" x="3479800" y="6545263"/>
          <p14:tracePt t="122094" x="3479800" y="6532563"/>
          <p14:tracePt t="122111" x="3467100" y="6519863"/>
          <p14:tracePt t="122143" x="3467100" y="6507163"/>
          <p14:tracePt t="122151" x="3454400" y="6507163"/>
          <p14:tracePt t="122161" x="3454400" y="6494463"/>
          <p14:tracePt t="122184" x="3441700" y="6483350"/>
          <p14:tracePt t="122193" x="3429000" y="6483350"/>
          <p14:tracePt t="122312" x="3429000" y="6470650"/>
          <p14:tracePt t="122343" x="3429000" y="6457950"/>
          <p14:tracePt t="122351" x="3441700" y="6457950"/>
          <p14:tracePt t="122368" x="3454400" y="6457950"/>
          <p14:tracePt t="122376" x="3479800" y="6457950"/>
          <p14:tracePt t="122393" x="3505200" y="6432550"/>
          <p14:tracePt t="122410" x="3579813" y="6432550"/>
          <p14:tracePt t="122428" x="3679825" y="6419850"/>
          <p14:tracePt t="122432" x="3730625" y="6407150"/>
          <p14:tracePt t="122444" x="3805238" y="6394450"/>
          <p14:tracePt t="122448" x="3879850" y="6381750"/>
          <p14:tracePt t="122461" x="3943350" y="6370638"/>
          <p14:tracePt t="122463" x="4017963" y="6357938"/>
          <p14:tracePt t="122478" x="4068763" y="6345238"/>
          <p14:tracePt t="122480" x="4105275" y="6332538"/>
          <p14:tracePt t="122495" x="4143375" y="6332538"/>
          <p14:tracePt t="122511" x="4256088" y="6307138"/>
          <p14:tracePt t="122528" x="4294188" y="6294438"/>
          <p14:tracePt t="122545" x="4305300" y="6294438"/>
          <p14:tracePt t="122561" x="4318000" y="6294438"/>
          <p14:tracePt t="122600" x="4330700" y="6294438"/>
          <p14:tracePt t="122607" x="4343400" y="6281738"/>
          <p14:tracePt t="122615" x="4356100" y="6281738"/>
          <p14:tracePt t="122629" x="4394200" y="6269038"/>
          <p14:tracePt t="122632" x="4418013" y="6257925"/>
          <p14:tracePt t="122645" x="4443413" y="6245225"/>
          <p14:tracePt t="122649" x="4456113" y="6245225"/>
          <p14:tracePt t="122662" x="4481513" y="6232525"/>
          <p14:tracePt t="122664" x="4494213" y="6219825"/>
          <p14:tracePt t="122679" x="4506913" y="6219825"/>
          <p14:tracePt t="122695" x="4518025" y="6207125"/>
          <p14:tracePt t="122711" x="4530725" y="6181725"/>
          <p14:tracePt t="122729" x="4543425" y="6169025"/>
          <p14:tracePt t="122746" x="4556125" y="6157913"/>
          <p14:tracePt t="122761" x="4568825" y="6132513"/>
          <p14:tracePt t="122778" x="4568825" y="6119813"/>
          <p14:tracePt t="122795" x="4581525" y="6119813"/>
          <p14:tracePt t="122811" x="4581525" y="6107113"/>
          <p14:tracePt t="123783" x="4581525" y="6081713"/>
          <p14:tracePt t="123799" x="4581525" y="6069013"/>
          <p14:tracePt t="123815" x="4581525" y="6056313"/>
          <p14:tracePt t="123823" x="4581525" y="6045200"/>
          <p14:tracePt t="123839" x="4581525" y="6032500"/>
          <p14:tracePt t="123855" x="4581525" y="6019800"/>
          <p14:tracePt t="123959" x="4581525" y="6007100"/>
          <p14:tracePt t="123967" x="4581525" y="5994400"/>
          <p14:tracePt t="124351" x="4594225" y="5994400"/>
          <p14:tracePt t="124359" x="4606925" y="5994400"/>
          <p14:tracePt t="124367" x="4643438" y="5994400"/>
          <p14:tracePt t="124383" x="4768850" y="5956300"/>
          <p14:tracePt t="124399" x="4856163" y="5945188"/>
          <p14:tracePt t="124416" x="4956175" y="5907088"/>
          <p14:tracePt t="124433" x="5057775" y="5881688"/>
          <p14:tracePt t="124449" x="5181600" y="5856288"/>
          <p14:tracePt t="124466" x="5432425" y="5781675"/>
          <p14:tracePt t="124483" x="5783263" y="5668963"/>
          <p14:tracePt t="124499" x="6296025" y="5507038"/>
          <p14:tracePt t="124516" x="7021513" y="5281613"/>
          <p14:tracePt t="124519" x="7485063" y="5168900"/>
          <p14:tracePt t="124533" x="7961313" y="5056188"/>
          <p14:tracePt t="124536" x="8486775" y="4968875"/>
          <p14:tracePt t="124549" x="9050338" y="4868863"/>
          <p14:tracePt t="124552" x="9613900" y="4756150"/>
          <p14:tracePt t="124567" x="10626725" y="4530725"/>
          <p14:tracePt t="124583" x="11390313" y="4254500"/>
          <p14:tracePt t="124600" x="11904663" y="4017963"/>
          <p14:tracePt t="124616" x="12153900" y="3892550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5130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7" y="550912"/>
            <a:ext cx="60012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Interpreting the Results</a:t>
            </a:r>
          </a:p>
          <a:p>
            <a:pPr marL="571500" indent="-571500" algn="ctr">
              <a:buFont typeface="+mj-lt"/>
              <a:buAutoNum type="romanUcPeriod"/>
            </a:pP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P-values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180778" y="2220260"/>
            <a:ext cx="9775660" cy="28973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Intercept:</a:t>
            </a:r>
            <a:endParaRPr lang="en-US" altLang="en-US" sz="2800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Role:</a:t>
            </a:r>
            <a:r>
              <a:rPr lang="en-US" altLang="en-US" sz="2400" dirty="0">
                <a:latin typeface="Alexandria"/>
              </a:rPr>
              <a:t> Tests whether the intercept is significantly different from zero. 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Interpretation:</a:t>
            </a:r>
            <a:r>
              <a:rPr lang="en-US" altLang="en-US" sz="2400" dirty="0">
                <a:latin typeface="Alexandria"/>
              </a:rPr>
              <a:t> A small p-value (&lt;0.05) suggests that the intercept has a meaningful contribution, though its practical importance depends on the context of the predictors.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0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1970"/>
    </mc:Choice>
    <mc:Fallback xmlns="">
      <p:transition advTm="91970"/>
    </mc:Fallback>
  </mc:AlternateContent>
  <p:extLst>
    <p:ext uri="{3A86A75C-4F4B-4683-9AE1-C65F6400EC91}">
      <p14:laserTraceLst xmlns:p14="http://schemas.microsoft.com/office/powerpoint/2010/main">
        <p14:tracePtLst>
          <p14:tracePt t="635" x="12117388" y="3703638"/>
          <p14:tracePt t="651" x="11941175" y="3779838"/>
          <p14:tracePt t="668" x="11753850" y="3841750"/>
          <p14:tracePt t="685" x="11528425" y="3916363"/>
          <p14:tracePt t="701" x="11290300" y="3992563"/>
          <p14:tracePt t="704" x="11164888" y="4041775"/>
          <p14:tracePt t="718" x="11041063" y="4092575"/>
          <p14:tracePt t="721" x="10902950" y="4141788"/>
          <p14:tracePt t="735" x="10764838" y="4205288"/>
          <p14:tracePt t="737" x="10626725" y="4254500"/>
          <p14:tracePt t="752" x="10364788" y="4379913"/>
          <p14:tracePt t="768" x="10152063" y="4518025"/>
          <p14:tracePt t="785" x="9975850" y="4643438"/>
          <p14:tracePt t="802" x="9875838" y="4768850"/>
          <p14:tracePt t="819" x="9775825" y="4905375"/>
          <p14:tracePt t="835" x="9688513" y="4992688"/>
          <p14:tracePt t="852" x="9550400" y="5068888"/>
          <p14:tracePt t="869" x="9437688" y="5118100"/>
          <p14:tracePt t="873" x="9363075" y="5143500"/>
          <p14:tracePt t="885" x="9288463" y="5168900"/>
          <p14:tracePt t="888" x="9224963" y="5194300"/>
          <p14:tracePt t="902" x="9163050" y="5205413"/>
          <p14:tracePt t="905" x="9112250" y="5218113"/>
          <p14:tracePt t="919" x="9037638" y="5230813"/>
          <p14:tracePt t="921" x="8975725" y="5243513"/>
          <p14:tracePt t="936" x="8799513" y="5268913"/>
          <p14:tracePt t="952" x="8624888" y="5330825"/>
          <p14:tracePt t="969" x="8435975" y="5430838"/>
          <p14:tracePt t="986" x="8261350" y="5530850"/>
          <p14:tracePt t="1002" x="8110538" y="5630863"/>
          <p14:tracePt t="1018" x="7986713" y="5732463"/>
          <p14:tracePt t="1035" x="7923213" y="5781675"/>
          <p14:tracePt t="1052" x="7886700" y="5794375"/>
          <p14:tracePt t="1069" x="7874000" y="5807075"/>
          <p14:tracePt t="1769" x="7874000" y="5819775"/>
          <p14:tracePt t="11884" x="7874000" y="5807075"/>
          <p14:tracePt t="11889" x="7874000" y="5781675"/>
          <p14:tracePt t="11898" x="7874000" y="5743575"/>
          <p14:tracePt t="11915" x="7886700" y="5694363"/>
          <p14:tracePt t="11930" x="7897813" y="5630863"/>
          <p14:tracePt t="11947" x="7935913" y="5481638"/>
          <p14:tracePt t="11964" x="7974013" y="5243513"/>
          <p14:tracePt t="11981" x="8023225" y="4981575"/>
          <p14:tracePt t="11997" x="8023225" y="4718050"/>
          <p14:tracePt t="12000" x="8023225" y="4605338"/>
          <p14:tracePt t="12015" x="8023225" y="4505325"/>
          <p14:tracePt t="12017" x="8023225" y="4430713"/>
          <p14:tracePt t="12031" x="8023225" y="4379913"/>
          <p14:tracePt t="12034" x="8023225" y="4354513"/>
          <p14:tracePt t="12048" x="8010525" y="4318000"/>
          <p14:tracePt t="12065" x="7986713" y="4305300"/>
          <p14:tracePt t="12081" x="7961313" y="4292600"/>
          <p14:tracePt t="12105" x="7948613" y="4292600"/>
          <p14:tracePt t="12162" x="7948613" y="4279900"/>
          <p14:tracePt t="12177" x="7923213" y="4279900"/>
          <p14:tracePt t="12185" x="7886700" y="4267200"/>
          <p14:tracePt t="12198" x="7848600" y="4254500"/>
          <p14:tracePt t="12201" x="7797800" y="4230688"/>
          <p14:tracePt t="12215" x="7761288" y="4217988"/>
          <p14:tracePt t="12217" x="7723188" y="4205288"/>
          <p14:tracePt t="12233" x="7623175" y="4167188"/>
          <p14:tracePt t="12248" x="7535863" y="4129088"/>
          <p14:tracePt t="12265" x="7459663" y="4105275"/>
          <p14:tracePt t="12282" x="7423150" y="4092575"/>
          <p14:tracePt t="12298" x="7372350" y="4054475"/>
          <p14:tracePt t="12315" x="7310438" y="4029075"/>
          <p14:tracePt t="12331" x="7235825" y="4017963"/>
          <p14:tracePt t="12348" x="7210425" y="4005263"/>
          <p14:tracePt t="12366" x="7172325" y="4005263"/>
          <p14:tracePt t="12368" x="7159625" y="4005263"/>
          <p14:tracePt t="12382" x="7134225" y="4005263"/>
          <p14:tracePt t="12385" x="7123113" y="3992563"/>
          <p14:tracePt t="12399" x="7110413" y="3992563"/>
          <p14:tracePt t="12401" x="7072313" y="3992563"/>
          <p14:tracePt t="12417" x="6921500" y="3992563"/>
          <p14:tracePt t="12433" x="6672263" y="3992563"/>
          <p14:tracePt t="12449" x="6359525" y="3992563"/>
          <p14:tracePt t="12465" x="6070600" y="3992563"/>
          <p14:tracePt t="12483" x="5808663" y="3967163"/>
          <p14:tracePt t="12499" x="5583238" y="3941763"/>
          <p14:tracePt t="12515" x="5394325" y="3916363"/>
          <p14:tracePt t="12532" x="5294313" y="3916363"/>
          <p14:tracePt t="12550" x="5207000" y="3892550"/>
          <p14:tracePt t="12554" x="5170488" y="3892550"/>
          <p14:tracePt t="12566" x="5132388" y="3892550"/>
          <p14:tracePt t="12569" x="5094288" y="3879850"/>
          <p14:tracePt t="12583" x="5057775" y="3867150"/>
          <p14:tracePt t="12585" x="4968875" y="3841750"/>
          <p14:tracePt t="12600" x="4719638" y="3741738"/>
          <p14:tracePt t="12616" x="4406900" y="3629025"/>
          <p14:tracePt t="12633" x="4130675" y="3529013"/>
          <p14:tracePt t="12649" x="3905250" y="3441700"/>
          <p14:tracePt t="12666" x="3792538" y="3378200"/>
          <p14:tracePt t="12682" x="3756025" y="3341688"/>
          <p14:tracePt t="12699" x="3743325" y="3328988"/>
          <p14:tracePt t="12716" x="3743325" y="3316288"/>
          <p14:tracePt t="12734" x="3717925" y="3316288"/>
          <p14:tracePt t="12761" x="3717925" y="3303588"/>
          <p14:tracePt t="12769" x="3717925" y="3290888"/>
          <p14:tracePt t="12783" x="3717925" y="3267075"/>
          <p14:tracePt t="12785" x="3717925" y="3228975"/>
          <p14:tracePt t="12800" x="3730625" y="3128963"/>
          <p14:tracePt t="12817" x="3730625" y="3041650"/>
          <p14:tracePt t="12833" x="3730625" y="3003550"/>
          <p14:tracePt t="12850" x="3730625" y="2965450"/>
          <p14:tracePt t="12866" x="3730625" y="2952750"/>
          <p14:tracePt t="12929" x="3730625" y="2941638"/>
          <p14:tracePt t="12945" x="3717925" y="2928938"/>
          <p14:tracePt t="12954" x="3705225" y="2903538"/>
          <p14:tracePt t="12969" x="3705225" y="2878138"/>
          <p14:tracePt t="12986" x="3705225" y="2828925"/>
          <p14:tracePt t="13002" x="3705225" y="2803525"/>
          <p14:tracePt t="13128" x="3717925" y="2803525"/>
          <p14:tracePt t="13145" x="3730625" y="2803525"/>
          <p14:tracePt t="13153" x="3756025" y="2803525"/>
          <p14:tracePt t="13169" x="3779838" y="2803525"/>
          <p14:tracePt t="13185" x="3792538" y="2803525"/>
          <p14:tracePt t="13201" x="3805238" y="2803525"/>
          <p14:tracePt t="13417" x="3830638" y="2790825"/>
          <p14:tracePt t="13425" x="3867150" y="2778125"/>
          <p14:tracePt t="13434" x="3943350" y="2765425"/>
          <p14:tracePt t="13451" x="4117975" y="2716213"/>
          <p14:tracePt t="13468" x="4330700" y="2665413"/>
          <p14:tracePt t="13485" x="4481513" y="2616200"/>
          <p14:tracePt t="13488" x="4543425" y="2603500"/>
          <p14:tracePt t="13501" x="4568825" y="2603500"/>
          <p14:tracePt t="13737" x="4568825" y="2616200"/>
          <p14:tracePt t="13777" x="4568825" y="2627313"/>
          <p14:tracePt t="13825" x="4581525" y="2627313"/>
          <p14:tracePt t="13833" x="4594225" y="2627313"/>
          <p14:tracePt t="13841" x="4630738" y="2627313"/>
          <p14:tracePt t="13852" x="4694238" y="2627313"/>
          <p14:tracePt t="13869" x="4868863" y="2652713"/>
          <p14:tracePt t="13886" x="5045075" y="2678113"/>
          <p14:tracePt t="13888" x="5094288" y="2678113"/>
          <p14:tracePt t="13903" x="5132388" y="2678113"/>
          <p14:tracePt t="13905" x="5170488" y="2678113"/>
          <p14:tracePt t="13920" x="5232400" y="2690813"/>
          <p14:tracePt t="13936" x="5307013" y="2716213"/>
          <p14:tracePt t="13953" x="5370513" y="2728913"/>
          <p14:tracePt t="13969" x="5370513" y="2740025"/>
          <p14:tracePt t="13986" x="5383213" y="2740025"/>
          <p14:tracePt t="14002" x="5383213" y="2752725"/>
          <p14:tracePt t="23344" x="5394325" y="2752725"/>
          <p14:tracePt t="23352" x="5407025" y="2752725"/>
          <p14:tracePt t="23361" x="5432425" y="2752725"/>
          <p14:tracePt t="23378" x="5483225" y="2752725"/>
          <p14:tracePt t="23394" x="5507038" y="2752725"/>
          <p14:tracePt t="23411" x="5519738" y="2752725"/>
          <p14:tracePt t="23497" x="5532438" y="2752725"/>
          <p14:tracePt t="23513" x="5545138" y="2752725"/>
          <p14:tracePt t="23520" x="5545138" y="2728913"/>
          <p14:tracePt t="23528" x="5545138" y="2716213"/>
          <p14:tracePt t="23545" x="5570538" y="2652713"/>
          <p14:tracePt t="23561" x="5583238" y="2616200"/>
          <p14:tracePt t="23579" x="5583238" y="2565400"/>
          <p14:tracePt t="23595" x="5583238" y="2540000"/>
          <p14:tracePt t="23611" x="5607050" y="2503488"/>
          <p14:tracePt t="23627" x="5607050" y="2465388"/>
          <p14:tracePt t="23645" x="5632450" y="2403475"/>
          <p14:tracePt t="23648" x="5645150" y="2378075"/>
          <p14:tracePt t="23661" x="5657850" y="2365375"/>
          <p14:tracePt t="23665" x="5670550" y="2327275"/>
          <p14:tracePt t="23678" x="5683250" y="2303463"/>
          <p14:tracePt t="23680" x="5683250" y="2290763"/>
          <p14:tracePt t="23696" x="5708650" y="2239963"/>
          <p14:tracePt t="23713" x="5708650" y="2201863"/>
          <p14:tracePt t="23729" x="5732463" y="2165350"/>
          <p14:tracePt t="23745" x="5732463" y="2127250"/>
          <p14:tracePt t="23762" x="5732463" y="2114550"/>
          <p14:tracePt t="23784" x="5732463" y="2101850"/>
          <p14:tracePt t="23809" x="5732463" y="2089150"/>
          <p14:tracePt t="23825" x="5732463" y="2078038"/>
          <p14:tracePt t="23832" x="5732463" y="2065338"/>
          <p14:tracePt t="23845" x="5732463" y="2052638"/>
          <p14:tracePt t="23862" x="5732463" y="2039938"/>
          <p14:tracePt t="23865" x="5732463" y="2027238"/>
          <p14:tracePt t="23880" x="5732463" y="2014538"/>
          <p14:tracePt t="23896" x="5732463" y="2001838"/>
          <p14:tracePt t="23914" x="5732463" y="1989138"/>
          <p14:tracePt t="23929" x="5732463" y="1978025"/>
          <p14:tracePt t="23946" x="5732463" y="1965325"/>
          <p14:tracePt t="23964" x="5732463" y="1927225"/>
          <p14:tracePt t="23978" x="5708650" y="1901825"/>
          <p14:tracePt t="23995" x="5708650" y="1889125"/>
          <p14:tracePt t="24012" x="5708650" y="1865313"/>
          <p14:tracePt t="24028" x="5708650" y="1839913"/>
          <p14:tracePt t="24046" x="5708650" y="1801813"/>
          <p14:tracePt t="24049" x="5708650" y="1789113"/>
          <p14:tracePt t="24063" x="5708650" y="1776413"/>
          <p14:tracePt t="24065" x="5708650" y="1765300"/>
          <p14:tracePt t="24080" x="5708650" y="1739900"/>
          <p14:tracePt t="24097" x="5708650" y="1714500"/>
          <p14:tracePt t="24113" x="5708650" y="1701800"/>
          <p14:tracePt t="24129" x="5708650" y="1663700"/>
          <p14:tracePt t="24146" x="5708650" y="1652588"/>
          <p14:tracePt t="24162" x="5708650" y="1639888"/>
          <p14:tracePt t="24179" x="5719763" y="1627188"/>
          <p14:tracePt t="24197" x="5719763" y="1614488"/>
          <p14:tracePt t="24401" x="5708650" y="1639888"/>
          <p14:tracePt t="24408" x="5670550" y="1676400"/>
          <p14:tracePt t="24417" x="5619750" y="1739900"/>
          <p14:tracePt t="24430" x="5570538" y="1814513"/>
          <p14:tracePt t="24433" x="5507038" y="1889125"/>
          <p14:tracePt t="24448" x="5445125" y="1952625"/>
          <p14:tracePt t="24450" x="5383213" y="2014538"/>
          <p14:tracePt t="24463" x="5319713" y="2114550"/>
          <p14:tracePt t="24480" x="5270500" y="2165350"/>
          <p14:tracePt t="24497" x="5232400" y="2201863"/>
          <p14:tracePt t="24513" x="5207000" y="2252663"/>
          <p14:tracePt t="24530" x="5170488" y="2290763"/>
          <p14:tracePt t="24546" x="5119688" y="2339975"/>
          <p14:tracePt t="24563" x="5081588" y="2378075"/>
          <p14:tracePt t="24580" x="5032375" y="2427288"/>
          <p14:tracePt t="24597" x="4981575" y="2478088"/>
          <p14:tracePt t="24600" x="4968875" y="2490788"/>
          <p14:tracePt t="24614" x="4956175" y="2490788"/>
          <p14:tracePt t="24617" x="4919663" y="2503488"/>
          <p14:tracePt t="24631" x="4894263" y="2503488"/>
          <p14:tracePt t="24635" x="4881563" y="2516188"/>
          <p14:tracePt t="24647" x="4856163" y="2516188"/>
          <p14:tracePt t="24650" x="4832350" y="2516188"/>
          <p14:tracePt t="24663" x="4781550" y="2540000"/>
          <p14:tracePt t="24679" x="4743450" y="2540000"/>
          <p14:tracePt t="24680" x="4706938" y="2552700"/>
          <p14:tracePt t="24696" x="4643438" y="2565400"/>
          <p14:tracePt t="24713" x="4581525" y="2590800"/>
          <p14:tracePt t="24729" x="4518025" y="2603500"/>
          <p14:tracePt t="24745" x="4430713" y="2627313"/>
          <p14:tracePt t="24762" x="4356100" y="2640013"/>
          <p14:tracePt t="24779" x="4294188" y="2678113"/>
          <p14:tracePt t="24796" x="4230688" y="2716213"/>
          <p14:tracePt t="24813" x="4168775" y="2740025"/>
          <p14:tracePt t="24830" x="4081463" y="2778125"/>
          <p14:tracePt t="24831" x="4043363" y="2816225"/>
          <p14:tracePt t="24847" x="4005263" y="2840038"/>
          <p14:tracePt t="24848" x="3956050" y="2865438"/>
          <p14:tracePt t="24863" x="3867150" y="2928938"/>
          <p14:tracePt t="24882" x="3792538" y="2965450"/>
          <p14:tracePt t="24898" x="3667125" y="3041650"/>
          <p14:tracePt t="24914" x="3592513" y="3078163"/>
          <p14:tracePt t="24931" x="3517900" y="3116263"/>
          <p14:tracePt t="24948" x="3492500" y="3116263"/>
          <p14:tracePt t="24965" x="3467100" y="3128963"/>
          <p14:tracePt t="25233" x="3454400" y="3128963"/>
          <p14:tracePt t="25240" x="3441700" y="3141663"/>
          <p14:tracePt t="25248" x="3429000" y="3141663"/>
          <p14:tracePt t="25265" x="3417888" y="3154363"/>
          <p14:tracePt t="25282" x="3379788" y="3190875"/>
          <p14:tracePt t="25298" x="3367088" y="3203575"/>
          <p14:tracePt t="25315" x="3341688" y="3228975"/>
          <p14:tracePt t="25332" x="3341688" y="3241675"/>
          <p14:tracePt t="25349" x="3341688" y="3254375"/>
          <p14:tracePt t="25416" x="3341688" y="3267075"/>
          <p14:tracePt t="25432" x="3341688" y="3278188"/>
          <p14:tracePt t="25440" x="3341688" y="3316288"/>
          <p14:tracePt t="25449" x="3341688" y="3328988"/>
          <p14:tracePt t="25466" x="3354388" y="3341688"/>
          <p14:tracePt t="25482" x="3367088" y="3367088"/>
          <p14:tracePt t="25499" x="3367088" y="3378200"/>
          <p14:tracePt t="25516" x="3392488" y="3390900"/>
          <p14:tracePt t="25533" x="3392488" y="3403600"/>
          <p14:tracePt t="25593" x="3392488" y="3416300"/>
          <p14:tracePt t="25600" x="3392488" y="3429000"/>
          <p14:tracePt t="25616" x="3392488" y="3441700"/>
          <p14:tracePt t="25634" x="3392488" y="3454400"/>
          <p14:tracePt t="25665" x="3392488" y="3467100"/>
          <p14:tracePt t="25697" x="3379788" y="3467100"/>
          <p14:tracePt t="25705" x="3379788" y="3479800"/>
          <p14:tracePt t="25721" x="3379788" y="3490913"/>
          <p14:tracePt t="25754" x="3379788" y="3503613"/>
          <p14:tracePt t="25841" x="3379788" y="3516313"/>
          <p14:tracePt t="25857" x="3392488" y="3516313"/>
          <p14:tracePt t="25865" x="3417888" y="3529013"/>
          <p14:tracePt t="25875" x="3429000" y="3541713"/>
          <p14:tracePt t="25884" x="3441700" y="3541713"/>
          <p14:tracePt t="25900" x="3479800" y="3554413"/>
          <p14:tracePt t="25917" x="3505200" y="3554413"/>
          <p14:tracePt t="25935" x="3517900" y="3554413"/>
          <p14:tracePt t="25952" x="3541713" y="3567113"/>
          <p14:tracePt t="25968" x="3554413" y="3567113"/>
          <p14:tracePt t="25984" x="3567113" y="3567113"/>
          <p14:tracePt t="26001" x="3579813" y="3567113"/>
          <p14:tracePt t="26018" x="3592513" y="3567113"/>
          <p14:tracePt t="26034" x="3605213" y="3567113"/>
          <p14:tracePt t="26065" x="3617913" y="3567113"/>
          <p14:tracePt t="26081" x="3643313" y="3567113"/>
          <p14:tracePt t="26096" x="3654425" y="3567113"/>
          <p14:tracePt t="26105" x="3667125" y="3567113"/>
          <p14:tracePt t="26118" x="3679825" y="3567113"/>
          <p14:tracePt t="26120" x="3705225" y="3567113"/>
          <p14:tracePt t="26135" x="3743325" y="3567113"/>
          <p14:tracePt t="26138" x="3792538" y="3567113"/>
          <p14:tracePt t="26152" x="3892550" y="3554413"/>
          <p14:tracePt t="26168" x="4068763" y="3503613"/>
          <p14:tracePt t="26185" x="4268788" y="3479800"/>
          <p14:tracePt t="26201" x="4443413" y="3454400"/>
          <p14:tracePt t="26218" x="4594225" y="3441700"/>
          <p14:tracePt t="26235" x="4681538" y="3441700"/>
          <p14:tracePt t="26251" x="4706938" y="3441700"/>
          <p14:tracePt t="26268" x="4719638" y="3441700"/>
          <p14:tracePt t="26284" x="4732338" y="3441700"/>
          <p14:tracePt t="26329" x="4743450" y="3441700"/>
          <p14:tracePt t="26345" x="4756150" y="3441700"/>
          <p14:tracePt t="26401" x="4768850" y="3441700"/>
          <p14:tracePt t="26481" x="4781550" y="3441700"/>
          <p14:tracePt t="26488" x="4794250" y="3454400"/>
          <p14:tracePt t="26502" x="4819650" y="3454400"/>
          <p14:tracePt t="26520" x="4843463" y="3467100"/>
          <p14:tracePt t="26536" x="4868863" y="3479800"/>
          <p14:tracePt t="26553" x="4894263" y="3479800"/>
          <p14:tracePt t="26569" x="4906963" y="3490913"/>
          <p14:tracePt t="26586" x="4932363" y="3503613"/>
          <p14:tracePt t="26602" x="4956175" y="3516313"/>
          <p14:tracePt t="26619" x="4981575" y="3529013"/>
          <p14:tracePt t="26636" x="5019675" y="3541713"/>
          <p14:tracePt t="26652" x="5045075" y="3541713"/>
          <p14:tracePt t="26669" x="5106988" y="3554413"/>
          <p14:tracePt t="26672" x="5132388" y="3554413"/>
          <p14:tracePt t="26686" x="5157788" y="3567113"/>
          <p14:tracePt t="26689" x="5181600" y="3567113"/>
          <p14:tracePt t="26703" x="5194300" y="3567113"/>
          <p14:tracePt t="26705" x="5207000" y="3567113"/>
          <p14:tracePt t="26719" x="5219700" y="3567113"/>
          <p14:tracePt t="26721" x="5245100" y="3567113"/>
          <p14:tracePt t="26736" x="5270500" y="3567113"/>
          <p14:tracePt t="26753" x="5307013" y="3567113"/>
          <p14:tracePt t="26769" x="5332413" y="3567113"/>
          <p14:tracePt t="26786" x="5394325" y="3567113"/>
          <p14:tracePt t="26802" x="5432425" y="3567113"/>
          <p14:tracePt t="26820" x="5483225" y="3567113"/>
          <p14:tracePt t="26836" x="5545138" y="3567113"/>
          <p14:tracePt t="26853" x="5607050" y="3567113"/>
          <p14:tracePt t="26856" x="5645150" y="3567113"/>
          <p14:tracePt t="26870" x="5695950" y="3567113"/>
          <p14:tracePt t="26873" x="5732463" y="3567113"/>
          <p14:tracePt t="26887" x="5770563" y="3567113"/>
          <p14:tracePt t="26889" x="5808663" y="3567113"/>
          <p14:tracePt t="26904" x="5857875" y="3567113"/>
          <p14:tracePt t="26920" x="5908675" y="3567113"/>
          <p14:tracePt t="26937" x="5932488" y="3567113"/>
          <p14:tracePt t="27144" x="5957888" y="3567113"/>
          <p14:tracePt t="27153" x="5995988" y="3567113"/>
          <p14:tracePt t="27160" x="6057900" y="3567113"/>
          <p14:tracePt t="27171" x="6146800" y="3567113"/>
          <p14:tracePt t="27187" x="6308725" y="3567113"/>
          <p14:tracePt t="27204" x="6483350" y="3529013"/>
          <p14:tracePt t="27220" x="6596063" y="3490913"/>
          <p14:tracePt t="27237" x="6646863" y="3490913"/>
          <p14:tracePt t="27240" x="6659563" y="3490913"/>
          <p14:tracePt t="27480" x="6684963" y="3490913"/>
          <p14:tracePt t="27488" x="6721475" y="3490913"/>
          <p14:tracePt t="27496" x="6772275" y="3490913"/>
          <p14:tracePt t="27505" x="6834188" y="3490913"/>
          <p14:tracePt t="27522" x="7021513" y="3490913"/>
          <p14:tracePt t="27538" x="7185025" y="3503613"/>
          <p14:tracePt t="27554" x="7310438" y="3503613"/>
          <p14:tracePt t="27571" x="7372350" y="3503613"/>
          <p14:tracePt t="27589" x="7397750" y="3503613"/>
          <p14:tracePt t="27680" x="7397750" y="3516313"/>
          <p14:tracePt t="27697" x="7397750" y="3529013"/>
          <p14:tracePt t="27705" x="7397750" y="3541713"/>
          <p14:tracePt t="27713" x="7385050" y="3541713"/>
          <p14:tracePt t="27728" x="7372350" y="3541713"/>
          <p14:tracePt t="27738" x="7372350" y="3554413"/>
          <p14:tracePt t="27793" x="7448550" y="3554413"/>
          <p14:tracePt t="27800" x="7523163" y="3554413"/>
          <p14:tracePt t="27809" x="7623175" y="3554413"/>
          <p14:tracePt t="27823" x="7723188" y="3554413"/>
          <p14:tracePt t="27825" x="7823200" y="3554413"/>
          <p14:tracePt t="27839" x="7923213" y="3554413"/>
          <p14:tracePt t="27841" x="7999413" y="3554413"/>
          <p14:tracePt t="27856" x="8074025" y="3554413"/>
          <p14:tracePt t="27872" x="8086725" y="3554413"/>
          <p14:tracePt t="28313" x="8074025" y="3554413"/>
          <p14:tracePt t="28321" x="8048625" y="3554413"/>
          <p14:tracePt t="28329" x="8010525" y="3554413"/>
          <p14:tracePt t="28340" x="7974013" y="3554413"/>
          <p14:tracePt t="28356" x="7897813" y="3554413"/>
          <p14:tracePt t="28374" x="7823200" y="3554413"/>
          <p14:tracePt t="28377" x="7773988" y="3554413"/>
          <p14:tracePt t="28391" x="7723188" y="3554413"/>
          <p14:tracePt t="28393" x="7685088" y="3554413"/>
          <p14:tracePt t="28407" x="7648575" y="3554413"/>
          <p14:tracePt t="28409" x="7610475" y="3554413"/>
          <p14:tracePt t="28425" x="7561263" y="3554413"/>
          <p14:tracePt t="28440" x="7510463" y="3554413"/>
          <p14:tracePt t="28457" x="7485063" y="3554413"/>
          <p14:tracePt t="28474" x="7448550" y="3554413"/>
          <p14:tracePt t="28490" x="7423150" y="3554413"/>
          <p14:tracePt t="28507" x="7410450" y="3554413"/>
          <p14:tracePt t="28524" x="7397750" y="3554413"/>
          <p14:tracePt t="28540" x="7385050" y="3554413"/>
          <p14:tracePt t="28593" x="7372350" y="3554413"/>
          <p14:tracePt t="28601" x="7348538" y="3554413"/>
          <p14:tracePt t="28617" x="7335838" y="3554413"/>
          <p14:tracePt t="28632" x="7323138" y="3554413"/>
          <p14:tracePt t="28641" x="7297738" y="3554413"/>
          <p14:tracePt t="28657" x="7272338" y="3554413"/>
          <p14:tracePt t="28674" x="7246938" y="3541713"/>
          <p14:tracePt t="28691" x="7210425" y="3541713"/>
          <p14:tracePt t="28707" x="7172325" y="3541713"/>
          <p14:tracePt t="28724" x="7134225" y="3541713"/>
          <p14:tracePt t="28741" x="7110413" y="3541713"/>
          <p14:tracePt t="28744" x="7085013" y="3541713"/>
          <p14:tracePt t="28758" x="7072313" y="3541713"/>
          <p14:tracePt t="28775" x="7046913" y="3541713"/>
          <p14:tracePt t="28777" x="7034213" y="3541713"/>
          <p14:tracePt t="28791" x="7021513" y="3541713"/>
          <p14:tracePt t="28793" x="6997700" y="3541713"/>
          <p14:tracePt t="28808" x="6985000" y="3541713"/>
          <p14:tracePt t="28848" x="6972300" y="3541713"/>
          <p14:tracePt t="28864" x="6959600" y="3541713"/>
          <p14:tracePt t="29073" x="6934200" y="3529013"/>
          <p14:tracePt t="29080" x="6921500" y="3529013"/>
          <p14:tracePt t="29093" x="6910388" y="3529013"/>
          <p14:tracePt t="29096" x="6897688" y="3529013"/>
          <p14:tracePt t="29113" x="6884988" y="3529013"/>
          <p14:tracePt t="29161" x="6872288" y="3529013"/>
          <p14:tracePt t="29176" x="6859588" y="3529013"/>
          <p14:tracePt t="29184" x="6834188" y="3529013"/>
          <p14:tracePt t="29201" x="6821488" y="3529013"/>
          <p14:tracePt t="29209" x="6808788" y="3529013"/>
          <p14:tracePt t="29226" x="6784975" y="3529013"/>
          <p14:tracePt t="29242" x="6772275" y="3529013"/>
          <p14:tracePt t="29384" x="6759575" y="3529013"/>
          <p14:tracePt t="29392" x="6746875" y="3529013"/>
          <p14:tracePt t="29400" x="6734175" y="3529013"/>
          <p14:tracePt t="29416" x="6721475" y="3529013"/>
          <p14:tracePt t="29426" x="6721475" y="3541713"/>
          <p14:tracePt t="29443" x="6721475" y="3554413"/>
          <p14:tracePt t="29472" x="6708775" y="3554413"/>
          <p14:tracePt t="29481" x="6708775" y="3567113"/>
          <p14:tracePt t="29494" x="6708775" y="3579813"/>
          <p14:tracePt t="29496" x="6708775" y="3590925"/>
          <p14:tracePt t="29552" x="6708775" y="3603625"/>
          <p14:tracePt t="29559" x="6708775" y="3616325"/>
          <p14:tracePt t="29568" x="6708775" y="3629025"/>
          <p14:tracePt t="29577" x="6708775" y="3654425"/>
          <p14:tracePt t="29594" x="6746875" y="3741738"/>
          <p14:tracePt t="29610" x="6784975" y="3792538"/>
          <p14:tracePt t="29626" x="6797675" y="3803650"/>
          <p14:tracePt t="29649" x="6808788" y="3803650"/>
          <p14:tracePt t="29660" x="6821488" y="3803650"/>
          <p14:tracePt t="29677" x="6910388" y="3841750"/>
          <p14:tracePt t="29694" x="7021513" y="3879850"/>
          <p14:tracePt t="29697" x="7072313" y="3892550"/>
          <p14:tracePt t="29711" x="7123113" y="3892550"/>
          <p14:tracePt t="29714" x="7172325" y="3892550"/>
          <p14:tracePt t="29729" x="7246938" y="3916363"/>
          <p14:tracePt t="29744" x="7323138" y="3916363"/>
          <p14:tracePt t="29760" x="7385050" y="3929063"/>
          <p14:tracePt t="29778" x="7435850" y="3929063"/>
          <p14:tracePt t="29795" x="7485063" y="3929063"/>
          <p14:tracePt t="29810" x="7510463" y="3954463"/>
          <p14:tracePt t="29827" x="7548563" y="3954463"/>
          <p14:tracePt t="29844" x="7572375" y="3954463"/>
          <p14:tracePt t="29861" x="7610475" y="3954463"/>
          <p14:tracePt t="29877" x="7648575" y="3954463"/>
          <p14:tracePt t="29880" x="7661275" y="3954463"/>
          <p14:tracePt t="29895" x="7685088" y="3954463"/>
          <p14:tracePt t="29897" x="7710488" y="3954463"/>
          <p14:tracePt t="29910" x="7735888" y="3954463"/>
          <p14:tracePt t="29912" x="7761288" y="3954463"/>
          <p14:tracePt t="29928" x="7835900" y="3954463"/>
          <p14:tracePt t="29945" x="7897813" y="3929063"/>
          <p14:tracePt t="29961" x="7961313" y="3916363"/>
          <p14:tracePt t="29978" x="8035925" y="3892550"/>
          <p14:tracePt t="29995" x="8110538" y="3879850"/>
          <p14:tracePt t="30011" x="8148638" y="3854450"/>
          <p14:tracePt t="30027" x="8199438" y="3841750"/>
          <p14:tracePt t="30046" x="8223250" y="3829050"/>
          <p14:tracePt t="30061" x="8235950" y="3816350"/>
          <p14:tracePt t="30080" x="8248650" y="3816350"/>
          <p14:tracePt t="30095" x="8248650" y="3803650"/>
          <p14:tracePt t="30112" x="8261350" y="3803650"/>
          <p14:tracePt t="30128" x="8274050" y="3792538"/>
          <p14:tracePt t="30145" x="8299450" y="3792538"/>
          <p14:tracePt t="30162" x="8335963" y="3767138"/>
          <p14:tracePt t="30178" x="8361363" y="3767138"/>
          <p14:tracePt t="30194" x="8386763" y="3767138"/>
          <p14:tracePt t="30212" x="8412163" y="3754438"/>
          <p14:tracePt t="30229" x="8448675" y="3754438"/>
          <p14:tracePt t="30245" x="8461375" y="3754438"/>
          <p14:tracePt t="30248" x="8474075" y="3754438"/>
          <p14:tracePt t="30262" x="8474075" y="3741738"/>
          <p14:tracePt t="30265" x="8486775" y="3741738"/>
          <p14:tracePt t="30280" x="8499475" y="3741738"/>
          <p14:tracePt t="30296" x="8524875" y="3729038"/>
          <p14:tracePt t="30312" x="8561388" y="3729038"/>
          <p14:tracePt t="30329" x="8612188" y="3716338"/>
          <p14:tracePt t="30345" x="8674100" y="3703638"/>
          <p14:tracePt t="30362" x="8724900" y="3692525"/>
          <p14:tracePt t="30378" x="8774113" y="3679825"/>
          <p14:tracePt t="30395" x="8799513" y="3667125"/>
          <p14:tracePt t="30412" x="8812213" y="3667125"/>
          <p14:tracePt t="30429" x="8824913" y="3667125"/>
          <p14:tracePt t="30449" x="8837613" y="3667125"/>
          <p14:tracePt t="30463" x="8850313" y="3667125"/>
          <p14:tracePt t="30480" x="8912225" y="3667125"/>
          <p14:tracePt t="30496" x="8999538" y="3667125"/>
          <p14:tracePt t="30513" x="9137650" y="3654425"/>
          <p14:tracePt t="30529" x="9275763" y="3641725"/>
          <p14:tracePt t="30546" x="9388475" y="3641725"/>
          <p14:tracePt t="30563" x="9513888" y="3641725"/>
          <p14:tracePt t="30579" x="9613900" y="3641725"/>
          <p14:tracePt t="30596" x="9739313" y="3641725"/>
          <p14:tracePt t="30613" x="9813925" y="3641725"/>
          <p14:tracePt t="30616" x="9839325" y="3629025"/>
          <p14:tracePt t="30629" x="9863138" y="3629025"/>
          <p14:tracePt t="30633" x="9888538" y="3629025"/>
          <p14:tracePt t="30647" x="9901238" y="3629025"/>
          <p14:tracePt t="30649" x="9926638" y="3629025"/>
          <p14:tracePt t="30665" x="9939338" y="3629025"/>
          <p14:tracePt t="30680" x="9963150" y="3629025"/>
          <p14:tracePt t="30696" x="10001250" y="3616325"/>
          <p14:tracePt t="30713" x="10039350" y="3616325"/>
          <p14:tracePt t="30730" x="10064750" y="3616325"/>
          <p14:tracePt t="30746" x="10101263" y="3590925"/>
          <p14:tracePt t="30763" x="10113963" y="3590925"/>
          <p14:tracePt t="30780" x="10139363" y="3590925"/>
          <p14:tracePt t="30798" x="10152063" y="3590925"/>
          <p14:tracePt t="30801" x="10177463" y="3590925"/>
          <p14:tracePt t="30817" x="10188575" y="3590925"/>
          <p14:tracePt t="30831" x="10201275" y="3590925"/>
          <p14:tracePt t="30833" x="10213975" y="3590925"/>
          <p14:tracePt t="30848" x="10239375" y="3590925"/>
          <p14:tracePt t="30864" x="10252075" y="3590925"/>
          <p14:tracePt t="30885" x="10264775" y="3590925"/>
          <p14:tracePt t="30904" x="10277475" y="3590925"/>
          <p14:tracePt t="30914" x="10288588" y="3590925"/>
          <p14:tracePt t="30937" x="10301288" y="3590925"/>
          <p14:tracePt t="30946" x="10313988" y="3590925"/>
          <p14:tracePt t="30964" x="10326688" y="3590925"/>
          <p14:tracePt t="30980" x="10339388" y="3590925"/>
          <p14:tracePt t="31305" x="10326688" y="3590925"/>
          <p14:tracePt t="31314" x="10301288" y="3590925"/>
          <p14:tracePt t="31321" x="10277475" y="3590925"/>
          <p14:tracePt t="31331" x="10239375" y="3590925"/>
          <p14:tracePt t="31348" x="10201275" y="3590925"/>
          <p14:tracePt t="31365" x="10152063" y="3603625"/>
          <p14:tracePt t="31368" x="10139363" y="3603625"/>
          <p14:tracePt t="31382" x="10126663" y="3629025"/>
          <p14:tracePt t="31384" x="10088563" y="3641725"/>
          <p14:tracePt t="31399" x="10064750" y="3667125"/>
          <p14:tracePt t="31402" x="10052050" y="3679825"/>
          <p14:tracePt t="31416" x="10026650" y="3703638"/>
          <p14:tracePt t="31418" x="10013950" y="3716338"/>
          <p14:tracePt t="31432" x="9988550" y="3729038"/>
          <p14:tracePt t="31448" x="9963150" y="3754438"/>
          <p14:tracePt t="31465" x="9926638" y="3779838"/>
          <p14:tracePt t="31482" x="9901238" y="3792538"/>
          <p14:tracePt t="31498" x="9863138" y="3816350"/>
          <p14:tracePt t="31515" x="9801225" y="3829050"/>
          <p14:tracePt t="31532" x="9788525" y="3854450"/>
          <p14:tracePt t="31549" x="9763125" y="3867150"/>
          <p14:tracePt t="31566" x="9750425" y="3892550"/>
          <p14:tracePt t="31568" x="9739313" y="3892550"/>
          <p14:tracePt t="32184" x="9726613" y="3892550"/>
          <p14:tracePt t="32192" x="9713913" y="3892550"/>
          <p14:tracePt t="32200" x="9688513" y="3892550"/>
          <p14:tracePt t="32218" x="9613900" y="3892550"/>
          <p14:tracePt t="32234" x="9537700" y="3892550"/>
          <p14:tracePt t="32250" x="9488488" y="3892550"/>
          <p14:tracePt t="32267" x="9424988" y="3892550"/>
          <p14:tracePt t="32284" x="9363075" y="3892550"/>
          <p14:tracePt t="32300" x="9312275" y="3892550"/>
          <p14:tracePt t="32318" x="9250363" y="3892550"/>
          <p14:tracePt t="32321" x="9224963" y="3892550"/>
          <p14:tracePt t="32335" x="9199563" y="3892550"/>
          <p14:tracePt t="32337" x="9175750" y="3892550"/>
          <p14:tracePt t="32352" x="9163050" y="3892550"/>
          <p14:tracePt t="32408" x="9212263" y="3892550"/>
          <p14:tracePt t="32417" x="9288463" y="3892550"/>
          <p14:tracePt t="32424" x="9375775" y="3879850"/>
          <p14:tracePt t="32434" x="9475788" y="3879850"/>
          <p14:tracePt t="32451" x="9675813" y="3854450"/>
          <p14:tracePt t="32467" x="9863138" y="3829050"/>
          <p14:tracePt t="32484" x="9988550" y="3816350"/>
          <p14:tracePt t="32501" x="10039350" y="3803650"/>
          <p14:tracePt t="32569" x="10039350" y="3792538"/>
          <p14:tracePt t="32576" x="10026650" y="3792538"/>
          <p14:tracePt t="32585" x="9975850" y="3779838"/>
          <p14:tracePt t="32602" x="9813925" y="3754438"/>
          <p14:tracePt t="32618" x="9626600" y="3741738"/>
          <p14:tracePt t="32634" x="9475788" y="3741738"/>
          <p14:tracePt t="32651" x="9401175" y="3741738"/>
          <p14:tracePt t="32668" x="9363075" y="3741738"/>
          <p14:tracePt t="32720" x="9363075" y="3729038"/>
          <p14:tracePt t="32736" x="9375775" y="3716338"/>
          <p14:tracePt t="32744" x="9424988" y="3703638"/>
          <p14:tracePt t="32752" x="9501188" y="3679825"/>
          <p14:tracePt t="32769" x="9637713" y="3654425"/>
          <p14:tracePt t="32785" x="9763125" y="3629025"/>
          <p14:tracePt t="32802" x="9826625" y="3603625"/>
          <p14:tracePt t="32818" x="9839325" y="3603625"/>
          <p14:tracePt t="32835" x="9852025" y="3603625"/>
          <p14:tracePt t="32929" x="9826625" y="3603625"/>
          <p14:tracePt t="32939" x="9801225" y="3603625"/>
          <p14:tracePt t="32945" x="9775825" y="3603625"/>
          <p14:tracePt t="32954" x="9750425" y="3603625"/>
          <p14:tracePt t="32971" x="9726613" y="3603625"/>
          <p14:tracePt t="33034" x="9726613" y="3590925"/>
          <p14:tracePt t="33049" x="9739313" y="3590925"/>
          <p14:tracePt t="33058" x="9801225" y="3590925"/>
          <p14:tracePt t="33071" x="9888538" y="3590925"/>
          <p14:tracePt t="33073" x="9963150" y="3590925"/>
          <p14:tracePt t="33088" x="10013950" y="3590925"/>
          <p14:tracePt t="33090" x="10075863" y="3590925"/>
          <p14:tracePt t="33104" x="10126663" y="3590925"/>
          <p14:tracePt t="33121" x="10139363" y="3590925"/>
          <p14:tracePt t="33123" x="10152063" y="3590925"/>
          <p14:tracePt t="33225" x="10139363" y="3590925"/>
          <p14:tracePt t="33233" x="10126663" y="3590925"/>
          <p14:tracePt t="33249" x="10113963" y="3590925"/>
          <p14:tracePt t="33353" x="10139363" y="3590925"/>
          <p14:tracePt t="33360" x="10188575" y="3590925"/>
          <p14:tracePt t="33370" x="10252075" y="3579813"/>
          <p14:tracePt t="33386" x="10401300" y="3554413"/>
          <p14:tracePt t="33403" x="10539413" y="3529013"/>
          <p14:tracePt t="33421" x="10639425" y="3503613"/>
          <p14:tracePt t="33424" x="10677525" y="3503613"/>
          <p14:tracePt t="33437" x="10702925" y="3490913"/>
          <p14:tracePt t="33454" x="10715625" y="3479800"/>
          <p14:tracePt t="33457" x="10726738" y="3479800"/>
          <p14:tracePt t="34048" x="10715625" y="3479800"/>
          <p14:tracePt t="34056" x="10702925" y="3479800"/>
          <p14:tracePt t="34072" x="10639425" y="3479800"/>
          <p14:tracePt t="34088" x="10614025" y="3490913"/>
          <p14:tracePt t="34106" x="10590213" y="3503613"/>
          <p14:tracePt t="34122" x="10564813" y="3516313"/>
          <p14:tracePt t="34138" x="10552113" y="3516313"/>
          <p14:tracePt t="34161" x="10552113" y="3529013"/>
          <p14:tracePt t="34177" x="10539413" y="3541713"/>
          <p14:tracePt t="34193" x="10526713" y="3554413"/>
          <p14:tracePt t="34206" x="10526713" y="3567113"/>
          <p14:tracePt t="34208" x="10526713" y="3579813"/>
          <p14:tracePt t="34223" x="10514013" y="3579813"/>
          <p14:tracePt t="34408" x="10502900" y="3579813"/>
          <p14:tracePt t="34416" x="10490200" y="3567113"/>
          <p14:tracePt t="34425" x="10477500" y="3554413"/>
          <p14:tracePt t="34440" x="10426700" y="3529013"/>
          <p14:tracePt t="34456" x="10288588" y="3516313"/>
          <p14:tracePt t="34473" x="10026650" y="3490913"/>
          <p14:tracePt t="34489" x="9637713" y="3479800"/>
          <p14:tracePt t="34506" x="9050338" y="3479800"/>
          <p14:tracePt t="34523" x="8399463" y="3479800"/>
          <p14:tracePt t="34539" x="7661275" y="3479800"/>
          <p14:tracePt t="34556" x="6934200" y="3479800"/>
          <p14:tracePt t="34573" x="6321425" y="3479800"/>
          <p14:tracePt t="34576" x="6021388" y="3479800"/>
          <p14:tracePt t="34590" x="5745163" y="3479800"/>
          <p14:tracePt t="34592" x="5532438" y="3479800"/>
          <p14:tracePt t="34608" x="5170488" y="3479800"/>
          <p14:tracePt t="34624" x="4806950" y="3479800"/>
          <p14:tracePt t="34640" x="4456113" y="3541713"/>
          <p14:tracePt t="34657" x="4181475" y="3616325"/>
          <p14:tracePt t="34673" x="3956050" y="3679825"/>
          <p14:tracePt t="34690" x="3767138" y="3767138"/>
          <p14:tracePt t="34707" x="3654425" y="3803650"/>
          <p14:tracePt t="34723" x="3567113" y="3816350"/>
          <p14:tracePt t="34740" x="3530600" y="3841750"/>
          <p14:tracePt t="34757" x="3505200" y="3841750"/>
          <p14:tracePt t="34801" x="3492500" y="3841750"/>
          <p14:tracePt t="34816" x="3479800" y="3841750"/>
          <p14:tracePt t="34825" x="3454400" y="3829050"/>
          <p14:tracePt t="34841" x="3392488" y="3754438"/>
          <p14:tracePt t="34858" x="3328988" y="3679825"/>
          <p14:tracePt t="34874" x="3305175" y="3641725"/>
          <p14:tracePt t="34890" x="3292475" y="3616325"/>
          <p14:tracePt t="34907" x="3254375" y="3603625"/>
          <p14:tracePt t="34929" x="3254375" y="3590925"/>
          <p14:tracePt t="34945" x="3305175" y="3567113"/>
          <p14:tracePt t="34957" x="3405188" y="3529013"/>
          <p14:tracePt t="34975" x="3756025" y="3429000"/>
          <p14:tracePt t="34977" x="3992563" y="3367088"/>
          <p14:tracePt t="34991" x="4268788" y="3290888"/>
          <p14:tracePt t="34993" x="4530725" y="3216275"/>
          <p14:tracePt t="35008" x="5057775" y="3054350"/>
          <p14:tracePt t="35024" x="5357813" y="2916238"/>
          <p14:tracePt t="35042" x="5519738" y="2778125"/>
          <p14:tracePt t="35058" x="5583238" y="2690813"/>
          <p14:tracePt t="35074" x="5595938" y="2640013"/>
          <p14:tracePt t="35091" x="5595938" y="2590800"/>
          <p14:tracePt t="35107" x="5595938" y="2552700"/>
          <p14:tracePt t="35124" x="5595938" y="2527300"/>
          <p14:tracePt t="35141" x="5595938" y="2503488"/>
          <p14:tracePt t="35158" x="5595938" y="2490788"/>
          <p14:tracePt t="35161" x="5595938" y="2478088"/>
          <p14:tracePt t="35176" x="5595938" y="2465388"/>
          <p14:tracePt t="35192" x="5595938" y="2452688"/>
          <p14:tracePt t="35209" x="5595938" y="2439988"/>
          <p14:tracePt t="35225" x="5595938" y="2403475"/>
          <p14:tracePt t="35241" x="5595938" y="2390775"/>
          <p14:tracePt t="35258" x="5595938" y="2352675"/>
          <p14:tracePt t="35275" x="5595938" y="2339975"/>
          <p14:tracePt t="35292" x="5595938" y="2314575"/>
          <p14:tracePt t="35368" x="5570538" y="2314575"/>
          <p14:tracePt t="35376" x="5557838" y="2314575"/>
          <p14:tracePt t="35384" x="5532438" y="2314575"/>
          <p14:tracePt t="35392" x="5507038" y="2314575"/>
          <p14:tracePt t="35409" x="5445125" y="2352675"/>
          <p14:tracePt t="35426" x="5394325" y="2403475"/>
          <p14:tracePt t="35441" x="5319713" y="2452688"/>
          <p14:tracePt t="35458" x="5270500" y="2503488"/>
          <p14:tracePt t="35475" x="5157788" y="2603500"/>
          <p14:tracePt t="35492" x="5032375" y="2716213"/>
          <p14:tracePt t="35509" x="4919663" y="2816225"/>
          <p14:tracePt t="35512" x="4856163" y="2865438"/>
          <p14:tracePt t="35526" x="4781550" y="2916238"/>
          <p14:tracePt t="35528" x="4706938" y="2952750"/>
          <p14:tracePt t="35542" x="4630738" y="2978150"/>
          <p14:tracePt t="35544" x="4556125" y="3016250"/>
          <p14:tracePt t="35559" x="4506913" y="3041650"/>
          <p14:tracePt t="35561" x="4430713" y="3054350"/>
          <p14:tracePt t="35576" x="4318000" y="3078163"/>
          <p14:tracePt t="35593" x="4230688" y="3103563"/>
          <p14:tracePt t="35609" x="4181475" y="3103563"/>
          <p14:tracePt t="35626" x="4117975" y="3103563"/>
          <p14:tracePt t="35642" x="4081463" y="3103563"/>
          <p14:tracePt t="35660" x="4030663" y="3103563"/>
          <p14:tracePt t="35676" x="3968750" y="3103563"/>
          <p14:tracePt t="35693" x="3892550" y="3103563"/>
          <p14:tracePt t="35696" x="3843338" y="3103563"/>
          <p14:tracePt t="35709" x="3805238" y="3103563"/>
          <p14:tracePt t="35712" x="3767138" y="3103563"/>
          <p14:tracePt t="35727" x="3717925" y="3103563"/>
          <p14:tracePt t="35729" x="3667125" y="3103563"/>
          <p14:tracePt t="35744" x="3605213" y="3103563"/>
          <p14:tracePt t="35760" x="3579813" y="3103563"/>
          <p14:tracePt t="35776" x="3567113" y="3103563"/>
          <p14:tracePt t="35800" x="3554413" y="3103563"/>
          <p14:tracePt t="35874" x="3541713" y="3103563"/>
          <p14:tracePt t="35920" x="3530600" y="3103563"/>
          <p14:tracePt t="36176" x="3554413" y="3103563"/>
          <p14:tracePt t="36184" x="3579813" y="3103563"/>
          <p14:tracePt t="36194" x="3605213" y="3103563"/>
          <p14:tracePt t="36210" x="3667125" y="3103563"/>
          <p14:tracePt t="36227" x="3730625" y="3090863"/>
          <p14:tracePt t="36244" x="3767138" y="3065463"/>
          <p14:tracePt t="36261" x="3830638" y="3041650"/>
          <p14:tracePt t="36264" x="3856038" y="3041650"/>
          <p14:tracePt t="36278" x="3867150" y="3028950"/>
          <p14:tracePt t="36280" x="3879850" y="3016250"/>
          <p14:tracePt t="36295" x="3892550" y="3016250"/>
          <p14:tracePt t="36864" x="3905250" y="3016250"/>
          <p14:tracePt t="36872" x="3943350" y="3016250"/>
          <p14:tracePt t="36880" x="4017963" y="3016250"/>
          <p14:tracePt t="36896" x="4294188" y="3016250"/>
          <p14:tracePt t="36914" x="4530725" y="3016250"/>
          <p14:tracePt t="36930" x="4656138" y="3016250"/>
          <p14:tracePt t="36946" x="4732338" y="3028950"/>
          <p14:tracePt t="36962" x="4794250" y="3028950"/>
          <p14:tracePt t="36979" x="4832350" y="3028950"/>
          <p14:tracePt t="36996" x="4856163" y="3028950"/>
          <p14:tracePt t="40696" x="4856163" y="3041650"/>
          <p14:tracePt t="40713" x="4856163" y="3054350"/>
          <p14:tracePt t="40722" x="4856163" y="3065463"/>
          <p14:tracePt t="40730" x="4856163" y="3078163"/>
          <p14:tracePt t="40738" x="4856163" y="3103563"/>
          <p14:tracePt t="40756" x="4856163" y="3141663"/>
          <p14:tracePt t="40773" x="4856163" y="3190875"/>
          <p14:tracePt t="40776" x="4856163" y="3216275"/>
          <p14:tracePt t="40790" x="4868863" y="3241675"/>
          <p14:tracePt t="40792" x="4868863" y="3254375"/>
          <p14:tracePt t="40806" x="4881563" y="3267075"/>
          <p14:tracePt t="40809" x="4881563" y="3290888"/>
          <p14:tracePt t="40824" x="4881563" y="3328988"/>
          <p14:tracePt t="40840" x="4906963" y="3354388"/>
          <p14:tracePt t="40857" x="4906963" y="3390900"/>
          <p14:tracePt t="40889" x="4906963" y="3403600"/>
          <p14:tracePt t="40921" x="4919663" y="3403600"/>
          <p14:tracePt t="40929" x="4919663" y="3416300"/>
          <p14:tracePt t="40953" x="4919663" y="3429000"/>
          <p14:tracePt t="40961" x="4919663" y="3441700"/>
          <p14:tracePt t="40977" x="4919663" y="3454400"/>
          <p14:tracePt t="40993" x="4932363" y="3467100"/>
          <p14:tracePt t="41008" x="4932363" y="3479800"/>
          <p14:tracePt t="41024" x="4932363" y="3503613"/>
          <p14:tracePt t="41048" x="4932363" y="3516313"/>
          <p14:tracePt t="41057" x="4945063" y="3529013"/>
          <p14:tracePt t="41073" x="4945063" y="3541713"/>
          <p14:tracePt t="41090" x="4945063" y="3567113"/>
          <p14:tracePt t="41106" x="4945063" y="3603625"/>
          <p14:tracePt t="41123" x="4945063" y="3641725"/>
          <p14:tracePt t="41140" x="4945063" y="3654425"/>
          <p14:tracePt t="41157" x="4945063" y="3667125"/>
          <p14:tracePt t="41159" x="4945063" y="3679825"/>
          <p14:tracePt t="41273" x="4945063" y="3703638"/>
          <p14:tracePt t="41296" x="4945063" y="3716338"/>
          <p14:tracePt t="41328" x="4945063" y="3729038"/>
          <p14:tracePt t="41337" x="4945063" y="3741738"/>
          <p14:tracePt t="41361" x="4945063" y="3754438"/>
          <p14:tracePt t="41400" x="4945063" y="3767138"/>
          <p14:tracePt t="42544" x="4945063" y="3792538"/>
          <p14:tracePt t="42552" x="4945063" y="3841750"/>
          <p14:tracePt t="42561" x="4945063" y="3916363"/>
          <p14:tracePt t="42577" x="4881563" y="4079875"/>
          <p14:tracePt t="42594" x="4819650" y="4254500"/>
          <p14:tracePt t="42610" x="4794250" y="4405313"/>
          <p14:tracePt t="42627" x="4743450" y="4543425"/>
          <p14:tracePt t="42644" x="4743450" y="4618038"/>
          <p14:tracePt t="42661" x="4719638" y="4656138"/>
          <p14:tracePt t="42664" x="4719638" y="4667250"/>
          <p14:tracePt t="42677" x="4719638" y="4679950"/>
          <p14:tracePt t="42929" x="4706938" y="4679950"/>
          <p14:tracePt t="42937" x="4694238" y="4679950"/>
          <p14:tracePt t="42947" x="4681538" y="4679950"/>
          <p14:tracePt t="42963" x="4668838" y="4679950"/>
          <p14:tracePt t="42979" x="4643438" y="4679950"/>
          <p14:tracePt t="42996" x="4619625" y="4679950"/>
          <p14:tracePt t="43013" x="4594225" y="4667250"/>
          <p14:tracePt t="43030" x="4581525" y="4667250"/>
          <p14:tracePt t="43032" x="4556125" y="4656138"/>
          <p14:tracePt t="43047" x="4556125" y="4643438"/>
          <p14:tracePt t="43146" x="4556125" y="4630738"/>
          <p14:tracePt t="43163" x="4556125" y="4618038"/>
          <p14:tracePt t="43201" x="4556125" y="4605338"/>
          <p14:tracePt t="43217" x="4556125" y="4579938"/>
          <p14:tracePt t="43224" x="4556125" y="4567238"/>
          <p14:tracePt t="43233" x="4556125" y="4554538"/>
          <p14:tracePt t="43246" x="4556125" y="4530725"/>
          <p14:tracePt t="43248" x="4556125" y="4518025"/>
          <p14:tracePt t="43264" x="4543425" y="4479925"/>
          <p14:tracePt t="43280" x="4543425" y="4454525"/>
          <p14:tracePt t="43296" x="4530725" y="4443413"/>
          <p14:tracePt t="43313" x="4518025" y="4418013"/>
          <p14:tracePt t="43330" x="4518025" y="4392613"/>
          <p14:tracePt t="43346" x="4518025" y="4379913"/>
          <p14:tracePt t="43362" x="4506913" y="4367213"/>
          <p14:tracePt t="43379" x="4506913" y="4354513"/>
          <p14:tracePt t="43401" x="4506913" y="4341813"/>
          <p14:tracePt t="43424" x="4506913" y="4330700"/>
          <p14:tracePt t="43433" x="4506913" y="4318000"/>
          <p14:tracePt t="43448" x="4506913" y="4305300"/>
          <p14:tracePt t="43464" x="4506913" y="4279900"/>
          <p14:tracePt t="43480" x="4506913" y="4254500"/>
          <p14:tracePt t="43497" x="4506913" y="4230688"/>
          <p14:tracePt t="43514" x="4506913" y="4217988"/>
          <p14:tracePt t="43530" x="4506913" y="4205288"/>
          <p14:tracePt t="43546" x="4506913" y="4192588"/>
          <p14:tracePt t="43563" x="4506913" y="4179888"/>
          <p14:tracePt t="43697" x="4518025" y="4167188"/>
          <p14:tracePt t="43704" x="4530725" y="4154488"/>
          <p14:tracePt t="43714" x="4543425" y="4154488"/>
          <p14:tracePt t="43928" x="4556125" y="4154488"/>
          <p14:tracePt t="43936" x="4568825" y="4154488"/>
          <p14:tracePt t="43947" x="4594225" y="4154488"/>
          <p14:tracePt t="43965" x="4743450" y="4154488"/>
          <p14:tracePt t="43968" x="4881563" y="4154488"/>
          <p14:tracePt t="43981" x="5019675" y="4154488"/>
          <p14:tracePt t="43984" x="5170488" y="4154488"/>
          <p14:tracePt t="43998" x="5319713" y="4154488"/>
          <p14:tracePt t="44001" x="5470525" y="4154488"/>
          <p14:tracePt t="44015" x="5607050" y="4154488"/>
          <p14:tracePt t="44017" x="5732463" y="4154488"/>
          <p14:tracePt t="44031" x="5945188" y="4167188"/>
          <p14:tracePt t="44048" x="6083300" y="4205288"/>
          <p14:tracePt t="44064" x="6196013" y="4217988"/>
          <p14:tracePt t="44081" x="6283325" y="4241800"/>
          <p14:tracePt t="44098" x="6396038" y="4254500"/>
          <p14:tracePt t="44114" x="6472238" y="4279900"/>
          <p14:tracePt t="44131" x="6559550" y="4279900"/>
          <p14:tracePt t="44148" x="6621463" y="4292600"/>
          <p14:tracePt t="44165" x="6672263" y="4292600"/>
          <p14:tracePt t="44168" x="6684963" y="4292600"/>
          <p14:tracePt t="44181" x="6696075" y="4292600"/>
          <p14:tracePt t="44200" x="6708775" y="4292600"/>
          <p14:tracePt t="44216" x="6721475" y="4292600"/>
          <p14:tracePt t="44231" x="6734175" y="4292600"/>
          <p14:tracePt t="44256" x="6746875" y="4292600"/>
          <p14:tracePt t="44281" x="6759575" y="4292600"/>
          <p14:tracePt t="44336" x="6772275" y="4292600"/>
          <p14:tracePt t="44368" x="6784975" y="4292600"/>
          <p14:tracePt t="44376" x="6797675" y="4292600"/>
          <p14:tracePt t="44385" x="6797675" y="4279900"/>
          <p14:tracePt t="44399" x="6808788" y="4279900"/>
          <p14:tracePt t="45592" x="6797675" y="4279900"/>
          <p14:tracePt t="45601" x="6772275" y="4279900"/>
          <p14:tracePt t="45609" x="6734175" y="4279900"/>
          <p14:tracePt t="45619" x="6696075" y="4279900"/>
          <p14:tracePt t="45635" x="6608763" y="4305300"/>
          <p14:tracePt t="45652" x="6521450" y="4318000"/>
          <p14:tracePt t="45669" x="6408738" y="4341813"/>
          <p14:tracePt t="45672" x="6359525" y="4354513"/>
          <p14:tracePt t="45686" x="6308725" y="4367213"/>
          <p14:tracePt t="45688" x="6246813" y="4379913"/>
          <p14:tracePt t="45702" x="6196013" y="4392613"/>
          <p14:tracePt t="45706" x="6121400" y="4405313"/>
          <p14:tracePt t="45720" x="6008688" y="4430713"/>
          <p14:tracePt t="45736" x="5921375" y="4467225"/>
          <p14:tracePt t="45753" x="5832475" y="4492625"/>
          <p14:tracePt t="45769" x="5757863" y="4518025"/>
          <p14:tracePt t="45786" x="5708650" y="4543425"/>
          <p14:tracePt t="45802" x="5645150" y="4567238"/>
          <p14:tracePt t="45819" x="5595938" y="4592638"/>
          <p14:tracePt t="45835" x="5545138" y="4618038"/>
          <p14:tracePt t="45853" x="5519738" y="4630738"/>
          <p14:tracePt t="45856" x="5483225" y="4656138"/>
          <p14:tracePt t="45870" x="5457825" y="4667250"/>
          <p14:tracePt t="45873" x="5432425" y="4692650"/>
          <p14:tracePt t="45886" x="5394325" y="4705350"/>
          <p14:tracePt t="45888" x="5357813" y="4718050"/>
          <p14:tracePt t="45903" x="5332413" y="4730750"/>
          <p14:tracePt t="45905" x="5307013" y="4743450"/>
          <p14:tracePt t="45920" x="5257800" y="4768850"/>
          <p14:tracePt t="45936" x="5194300" y="4779963"/>
          <p14:tracePt t="45953" x="5132388" y="4792663"/>
          <p14:tracePt t="45970" x="5081588" y="4805363"/>
          <p14:tracePt t="45986" x="5006975" y="4805363"/>
          <p14:tracePt t="46003" x="4945063" y="4805363"/>
          <p14:tracePt t="46020" x="4868863" y="4805363"/>
          <p14:tracePt t="46036" x="4794250" y="4805363"/>
          <p14:tracePt t="46053" x="4719638" y="4805363"/>
          <p14:tracePt t="46069" x="4643438" y="4792663"/>
          <p14:tracePt t="46072" x="4606925" y="4779963"/>
          <p14:tracePt t="46086" x="4568825" y="4768850"/>
          <p14:tracePt t="46089" x="4530725" y="4756150"/>
          <p14:tracePt t="46104" x="4456113" y="4730750"/>
          <p14:tracePt t="46121" x="4381500" y="4705350"/>
          <p14:tracePt t="46137" x="4318000" y="4679950"/>
          <p14:tracePt t="46154" x="4256088" y="4656138"/>
          <p14:tracePt t="46170" x="4217988" y="4618038"/>
          <p14:tracePt t="46186" x="4192588" y="4592638"/>
          <p14:tracePt t="46203" x="4181475" y="4579938"/>
          <p14:tracePt t="46221" x="4168775" y="4567238"/>
          <p14:tracePt t="46992" x="4156075" y="4567238"/>
          <p14:tracePt t="47000" x="4130675" y="4567238"/>
          <p14:tracePt t="47009" x="4105275" y="4567238"/>
          <p14:tracePt t="47023" x="4081463" y="4579938"/>
          <p14:tracePt t="47025" x="4043363" y="4579938"/>
          <p14:tracePt t="47039" x="3979863" y="4605338"/>
          <p14:tracePt t="47056" x="3905250" y="4630738"/>
          <p14:tracePt t="47072" x="3843338" y="4656138"/>
          <p14:tracePt t="47089" x="3805238" y="4667250"/>
          <p14:tracePt t="47106" x="3767138" y="4679950"/>
          <p14:tracePt t="47122" x="3756025" y="4679950"/>
          <p14:tracePt t="47140" x="3717925" y="4705350"/>
          <p14:tracePt t="47156" x="3692525" y="4705350"/>
          <p14:tracePt t="47172" x="3654425" y="4718050"/>
          <p14:tracePt t="47189" x="3617913" y="4718050"/>
          <p14:tracePt t="47192" x="3605213" y="4730750"/>
          <p14:tracePt t="47206" x="3592513" y="4743450"/>
          <p14:tracePt t="47208" x="3567113" y="4743450"/>
          <p14:tracePt t="47224" x="3505200" y="4756150"/>
          <p14:tracePt t="47240" x="3479800" y="4756150"/>
          <p14:tracePt t="47242" x="3454400" y="4756150"/>
          <p14:tracePt t="47256" x="3405188" y="4768850"/>
          <p14:tracePt t="47273" x="3328988" y="4768850"/>
          <p14:tracePt t="47289" x="3305175" y="4792663"/>
          <p14:tracePt t="47306" x="3292475" y="4792663"/>
          <p14:tracePt t="47323" x="3279775" y="4792663"/>
          <p14:tracePt t="47345" x="3267075" y="4792663"/>
          <p14:tracePt t="47361" x="3254375" y="4792663"/>
          <p14:tracePt t="47374" x="3241675" y="4792663"/>
          <p14:tracePt t="47392" x="3228975" y="4792663"/>
          <p14:tracePt t="47425" x="3216275" y="4792663"/>
          <p14:tracePt t="47456" x="3205163" y="4792663"/>
          <p14:tracePt t="47464" x="3192463" y="4792663"/>
          <p14:tracePt t="47480" x="3179763" y="4792663"/>
          <p14:tracePt t="47608" x="3167063" y="4792663"/>
          <p14:tracePt t="47632" x="3154363" y="4792663"/>
          <p14:tracePt t="47648" x="3141663" y="4792663"/>
          <p14:tracePt t="47664" x="3128963" y="4792663"/>
          <p14:tracePt t="47680" x="3116263" y="4792663"/>
          <p14:tracePt t="47688" x="3103563" y="4792663"/>
          <p14:tracePt t="47696" x="3092450" y="4792663"/>
          <p14:tracePt t="47713" x="3079750" y="4792663"/>
          <p14:tracePt t="47729" x="3067050" y="4792663"/>
          <p14:tracePt t="47741" x="3054350" y="4779963"/>
          <p14:tracePt t="47743" x="3054350" y="4768850"/>
          <p14:tracePt t="47757" x="3041650" y="4768850"/>
          <p14:tracePt t="47760" x="3028950" y="4768850"/>
          <p14:tracePt t="47778" x="3016250" y="4768850"/>
          <p14:tracePt t="47792" x="3003550" y="4768850"/>
          <p14:tracePt t="47816" x="2992438" y="4768850"/>
          <p14:tracePt t="47840" x="2979738" y="4768850"/>
          <p14:tracePt t="47864" x="2967038" y="4756150"/>
          <p14:tracePt t="47873" x="2954338" y="4756150"/>
          <p14:tracePt t="47882" x="2941638" y="4756150"/>
          <p14:tracePt t="47897" x="2928938" y="4756150"/>
          <p14:tracePt t="47914" x="2903538" y="4743450"/>
          <p14:tracePt t="47926" x="2890838" y="4743450"/>
          <p14:tracePt t="47928" x="2879725" y="4743450"/>
          <p14:tracePt t="47942" x="2867025" y="4730750"/>
          <p14:tracePt t="47959" x="2854325" y="4730750"/>
          <p14:tracePt t="47963" x="2841625" y="4730750"/>
          <p14:tracePt t="47984" x="2828925" y="4730750"/>
          <p14:tracePt t="48009" x="2816225" y="4718050"/>
          <p14:tracePt t="48042" x="2803525" y="4718050"/>
          <p14:tracePt t="48073" x="2790825" y="4705350"/>
          <p14:tracePt t="48105" x="2778125" y="4705350"/>
          <p14:tracePt t="48136" x="2778125" y="4692650"/>
          <p14:tracePt t="48144" x="2778125" y="4679950"/>
          <p14:tracePt t="48193" x="2778125" y="4667250"/>
          <p14:tracePt t="48200" x="2767013" y="4667250"/>
          <p14:tracePt t="48248" x="2767013" y="4656138"/>
          <p14:tracePt t="49720" x="2767013" y="4643438"/>
          <p14:tracePt t="49729" x="2778125" y="4643438"/>
          <p14:tracePt t="49752" x="2790825" y="4643438"/>
          <p14:tracePt t="49769" x="2803525" y="4643438"/>
          <p14:tracePt t="49776" x="2803525" y="4630738"/>
          <p14:tracePt t="49792" x="2816225" y="4630738"/>
          <p14:tracePt t="49808" x="2828925" y="4630738"/>
          <p14:tracePt t="49825" x="2841625" y="4630738"/>
          <p14:tracePt t="49832" x="2854325" y="4630738"/>
          <p14:tracePt t="49847" x="2879725" y="4630738"/>
          <p14:tracePt t="49864" x="2903538" y="4630738"/>
          <p14:tracePt t="49880" x="2928938" y="4630738"/>
          <p14:tracePt t="49898" x="2992438" y="4630738"/>
          <p14:tracePt t="49914" x="3028950" y="4630738"/>
          <p14:tracePt t="49929" x="3079750" y="4630738"/>
          <p14:tracePt t="49946" x="3128963" y="4630738"/>
          <p14:tracePt t="49964" x="3141663" y="4630738"/>
          <p14:tracePt t="49985" x="3154363" y="4630738"/>
          <p14:tracePt t="49997" x="3167063" y="4630738"/>
          <p14:tracePt t="50014" x="3179763" y="4630738"/>
          <p14:tracePt t="50032" x="3192463" y="4630738"/>
          <p14:tracePt t="50048" x="3205163" y="4630738"/>
          <p14:tracePt t="50065" x="3228975" y="4630738"/>
          <p14:tracePt t="50079" x="3254375" y="4630738"/>
          <p14:tracePt t="50096" x="3279775" y="4630738"/>
          <p14:tracePt t="50112" x="3328988" y="4630738"/>
          <p14:tracePt t="50128" x="3367088" y="4630738"/>
          <p14:tracePt t="50147" x="3405188" y="4630738"/>
          <p14:tracePt t="50164" x="3417888" y="4630738"/>
          <p14:tracePt t="50180" x="3441700" y="4618038"/>
          <p14:tracePt t="50328" x="3454400" y="4618038"/>
          <p14:tracePt t="50336" x="3467100" y="4618038"/>
          <p14:tracePt t="50347" x="3479800" y="4618038"/>
          <p14:tracePt t="50364" x="3517900" y="4592638"/>
          <p14:tracePt t="50381" x="3554413" y="4592638"/>
          <p14:tracePt t="50384" x="3567113" y="4592638"/>
          <p14:tracePt t="50398" x="3592513" y="4592638"/>
          <p14:tracePt t="50400" x="3617913" y="4592638"/>
          <p14:tracePt t="50414" x="3630613" y="4592638"/>
          <p14:tracePt t="50417" x="3654425" y="4592638"/>
          <p14:tracePt t="50432" x="3692525" y="4592638"/>
          <p14:tracePt t="50448" x="3717925" y="4592638"/>
          <p14:tracePt t="50464" x="3743325" y="4592638"/>
          <p14:tracePt t="51065" x="3730625" y="4592638"/>
          <p14:tracePt t="51072" x="3717925" y="4592638"/>
          <p14:tracePt t="51089" x="3705225" y="4592638"/>
          <p14:tracePt t="51100" x="3692525" y="4592638"/>
          <p14:tracePt t="51116" x="3679825" y="4592638"/>
          <p14:tracePt t="51133" x="3667125" y="4592638"/>
          <p14:tracePt t="54560" x="3717925" y="4592638"/>
          <p14:tracePt t="54568" x="3805238" y="4592638"/>
          <p14:tracePt t="54576" x="3905250" y="4592638"/>
          <p14:tracePt t="54593" x="4043363" y="4592638"/>
          <p14:tracePt t="54609" x="4092575" y="4592638"/>
          <p14:tracePt t="54626" x="4143375" y="4605338"/>
          <p14:tracePt t="54642" x="4205288" y="4618038"/>
          <p14:tracePt t="54659" x="4268788" y="4618038"/>
          <p14:tracePt t="54675" x="4294188" y="4643438"/>
          <p14:tracePt t="54692" x="4330700" y="4667250"/>
          <p14:tracePt t="54709" x="4343400" y="4667250"/>
          <p14:tracePt t="54712" x="4356100" y="4679950"/>
          <p14:tracePt t="54729" x="4368800" y="4679950"/>
          <p14:tracePt t="54743" x="4368800" y="4692650"/>
          <p14:tracePt t="54745" x="4368800" y="4705350"/>
          <p14:tracePt t="59624" x="4381500" y="4692650"/>
          <p14:tracePt t="59632" x="4418013" y="4630738"/>
          <p14:tracePt t="59640" x="4506913" y="4518025"/>
          <p14:tracePt t="59656" x="4719638" y="4267200"/>
          <p14:tracePt t="59672" x="4856163" y="4117975"/>
          <p14:tracePt t="59689" x="4906963" y="4067175"/>
          <p14:tracePt t="59728" x="4906963" y="4054475"/>
          <p14:tracePt t="59736" x="4906963" y="4029075"/>
          <p14:tracePt t="59744" x="4945063" y="3979863"/>
          <p14:tracePt t="59755" x="5006975" y="3854450"/>
          <p14:tracePt t="59772" x="5219700" y="3541713"/>
          <p14:tracePt t="59789" x="5445125" y="3354388"/>
          <p14:tracePt t="59792" x="5545138" y="3290888"/>
          <p14:tracePt t="59806" x="5619750" y="3241675"/>
          <p14:tracePt t="59808" x="5695950" y="3203575"/>
          <p14:tracePt t="59823" x="5770563" y="3154363"/>
          <p14:tracePt t="59839" x="5795963" y="3154363"/>
          <p14:tracePt t="60120" x="5808663" y="3154363"/>
          <p14:tracePt t="60128" x="5821363" y="3154363"/>
          <p14:tracePt t="60139" x="5845175" y="3154363"/>
          <p14:tracePt t="60156" x="5995988" y="3228975"/>
          <p14:tracePt t="60174" x="6170613" y="3316288"/>
          <p14:tracePt t="60177" x="6259513" y="3367088"/>
          <p14:tracePt t="60190" x="6359525" y="3416300"/>
          <p14:tracePt t="60192" x="6434138" y="3454400"/>
          <p14:tracePt t="60207" x="6546850" y="3529013"/>
          <p14:tracePt t="60225" x="6634163" y="3629025"/>
          <p14:tracePt t="60240" x="6696075" y="3679825"/>
          <p14:tracePt t="60257" x="6759575" y="3754438"/>
          <p14:tracePt t="60274" x="6808788" y="3803650"/>
          <p14:tracePt t="60291" x="6859588" y="3841750"/>
          <p14:tracePt t="60306" x="6910388" y="3879850"/>
          <p14:tracePt t="60324" x="6985000" y="3929063"/>
          <p14:tracePt t="60340" x="7110413" y="3992563"/>
          <p14:tracePt t="60357" x="7246938" y="4054475"/>
          <p14:tracePt t="60360" x="7335838" y="4092575"/>
          <p14:tracePt t="60374" x="7435850" y="4117975"/>
          <p14:tracePt t="60377" x="7497763" y="4154488"/>
          <p14:tracePt t="60391" x="7597775" y="4205288"/>
          <p14:tracePt t="60407" x="7648575" y="4230688"/>
          <p14:tracePt t="60425" x="7673975" y="4241800"/>
          <p14:tracePt t="60441" x="7697788" y="4254500"/>
          <p14:tracePt t="60458" x="7710488" y="4267200"/>
          <p14:tracePt t="60473" x="7735888" y="4292600"/>
          <p14:tracePt t="60490" x="7748588" y="4305300"/>
          <p14:tracePt t="60513" x="7761288" y="4318000"/>
          <p14:tracePt t="60524" x="7773988" y="4330700"/>
          <p14:tracePt t="60541" x="7773988" y="4341813"/>
          <p14:tracePt t="60544" x="7785100" y="4341813"/>
          <p14:tracePt t="60557" x="7785100" y="4367213"/>
          <p14:tracePt t="60560" x="7797800" y="4367213"/>
          <p14:tracePt t="60574" x="7797800" y="4379913"/>
          <p14:tracePt t="60591" x="7810500" y="4405313"/>
          <p14:tracePt t="60608" x="7810500" y="4430713"/>
          <p14:tracePt t="60624" x="7823200" y="4443413"/>
          <p14:tracePt t="60641" x="7823200" y="4454525"/>
          <p14:tracePt t="60658" x="7823200" y="4467225"/>
          <p14:tracePt t="60674" x="7823200" y="4492625"/>
          <p14:tracePt t="60691" x="7823200" y="4530725"/>
          <p14:tracePt t="60708" x="7835900" y="4543425"/>
          <p14:tracePt t="60724" x="7835900" y="4579938"/>
          <p14:tracePt t="60741" x="7835900" y="4592638"/>
          <p14:tracePt t="60758" x="7835900" y="4605338"/>
          <p14:tracePt t="60760" x="7835900" y="4618038"/>
          <p14:tracePt t="60775" x="7835900" y="4656138"/>
          <p14:tracePt t="60792" x="7848600" y="4667250"/>
          <p14:tracePt t="60809" x="7861300" y="4692650"/>
          <p14:tracePt t="60825" x="7861300" y="4705350"/>
          <p14:tracePt t="60842" x="7874000" y="4718050"/>
          <p14:tracePt t="60858" x="7874000" y="4730750"/>
          <p14:tracePt t="60876" x="7886700" y="4743450"/>
          <p14:tracePt t="60892" x="7886700" y="4756150"/>
          <p14:tracePt t="60909" x="7886700" y="4768850"/>
          <p14:tracePt t="60936" x="7886700" y="4779963"/>
          <p14:tracePt t="60968" x="7886700" y="4792663"/>
          <p14:tracePt t="60976" x="7886700" y="4805363"/>
          <p14:tracePt t="60992" x="7886700" y="4818063"/>
          <p14:tracePt t="61000" x="7886700" y="4830763"/>
          <p14:tracePt t="61009" x="7886700" y="4843463"/>
          <p14:tracePt t="61026" x="7886700" y="4856163"/>
          <p14:tracePt t="61042" x="7886700" y="4868863"/>
          <p14:tracePt t="61059" x="7897813" y="4892675"/>
          <p14:tracePt t="61075" x="7897813" y="4905375"/>
          <p14:tracePt t="61092" x="7897813" y="4930775"/>
          <p14:tracePt t="61109" x="7897813" y="4943475"/>
          <p14:tracePt t="61127" x="7910513" y="4943475"/>
          <p14:tracePt t="61152" x="7910513" y="4956175"/>
          <p14:tracePt t="61200" x="7910513" y="4968875"/>
          <p14:tracePt t="61432" x="7910513" y="4981575"/>
          <p14:tracePt t="61440" x="7910513" y="4992688"/>
          <p14:tracePt t="61448" x="7886700" y="4992688"/>
          <p14:tracePt t="61460" x="7861300" y="4992688"/>
          <p14:tracePt t="61477" x="7810500" y="5005388"/>
          <p14:tracePt t="61479" x="7797800" y="5005388"/>
          <p14:tracePt t="61493" x="7773988" y="5005388"/>
          <p14:tracePt t="61496" x="7735888" y="5005388"/>
          <p14:tracePt t="61510" x="7723188" y="5005388"/>
          <p14:tracePt t="61513" x="7710488" y="5005388"/>
          <p14:tracePt t="61527" x="7673975" y="5030788"/>
          <p14:tracePt t="61545" x="7661275" y="5030788"/>
          <p14:tracePt t="61561" x="7635875" y="5030788"/>
          <p14:tracePt t="61577" x="7623175" y="5030788"/>
          <p14:tracePt t="61594" x="7597775" y="5030788"/>
          <p14:tracePt t="61610" x="7585075" y="5043488"/>
          <p14:tracePt t="61627" x="7561263" y="5043488"/>
          <p14:tracePt t="61644" x="7510463" y="5043488"/>
          <p14:tracePt t="61660" x="7459663" y="5056188"/>
          <p14:tracePt t="61665" x="7423150" y="5056188"/>
          <p14:tracePt t="61677" x="7385050" y="5056188"/>
          <p14:tracePt t="61679" x="7348538" y="5068888"/>
          <p14:tracePt t="61695" x="7310438" y="5081588"/>
          <p14:tracePt t="61697" x="7272338" y="5081588"/>
          <p14:tracePt t="61711" x="7197725" y="5092700"/>
          <p14:tracePt t="61728" x="7085013" y="5092700"/>
          <p14:tracePt t="61744" x="6985000" y="5118100"/>
          <p14:tracePt t="61760" x="6872288" y="5130800"/>
          <p14:tracePt t="61777" x="6746875" y="5168900"/>
          <p14:tracePt t="61794" x="6608763" y="5205413"/>
          <p14:tracePt t="61811" x="6534150" y="5243513"/>
          <p14:tracePt t="61828" x="6496050" y="5256213"/>
          <p14:tracePt t="61844" x="6434138" y="5268913"/>
          <p14:tracePt t="61848" x="6421438" y="5268913"/>
          <p14:tracePt t="61861" x="6396038" y="5281613"/>
          <p14:tracePt t="61866" x="6370638" y="5281613"/>
          <p14:tracePt t="61878" x="6346825" y="5281613"/>
          <p14:tracePt t="61880" x="6334125" y="5294313"/>
          <p14:tracePt t="61895" x="6296025" y="5305425"/>
          <p14:tracePt t="61911" x="6270625" y="5305425"/>
          <p14:tracePt t="61928" x="6234113" y="5318125"/>
          <p14:tracePt t="61945" x="6196013" y="5318125"/>
          <p14:tracePt t="61961" x="6183313" y="5330825"/>
          <p14:tracePt t="62057" x="6234113" y="5330825"/>
          <p14:tracePt t="62064" x="6321425" y="5330825"/>
          <p14:tracePt t="62078" x="6421438" y="5305425"/>
          <p14:tracePt t="62080" x="6508750" y="5294313"/>
          <p14:tracePt t="62096" x="6684963" y="5268913"/>
          <p14:tracePt t="62113" x="6808788" y="5243513"/>
          <p14:tracePt t="62128" x="6884988" y="5230813"/>
          <p14:tracePt t="62145" x="6897688" y="5230813"/>
          <p14:tracePt t="62296" x="6897688" y="5218113"/>
          <p14:tracePt t="62312" x="6897688" y="5205413"/>
          <p14:tracePt t="62320" x="6897688" y="5194300"/>
          <p14:tracePt t="62329" x="6897688" y="5168900"/>
          <p14:tracePt t="62346" x="6897688" y="5105400"/>
          <p14:tracePt t="62362" x="6897688" y="5030788"/>
          <p14:tracePt t="62379" x="6897688" y="4956175"/>
          <p14:tracePt t="62396" x="6921500" y="4892675"/>
          <p14:tracePt t="62412" x="6921500" y="4843463"/>
          <p14:tracePt t="62415" x="6934200" y="4818063"/>
          <p14:tracePt t="62429" x="6934200" y="4805363"/>
          <p14:tracePt t="62432" x="6934200" y="4792663"/>
          <p14:tracePt t="62446" x="6934200" y="4779963"/>
          <p14:tracePt t="62464" x="6934200" y="4768850"/>
          <p14:tracePt t="62479" x="6934200" y="4756150"/>
          <p14:tracePt t="62656" x="6921500" y="4756150"/>
          <p14:tracePt t="62664" x="6884988" y="4756150"/>
          <p14:tracePt t="62672" x="6846888" y="4756150"/>
          <p14:tracePt t="62680" x="6797675" y="4756150"/>
          <p14:tracePt t="62696" x="6684963" y="4768850"/>
          <p14:tracePt t="62714" x="6559550" y="4792663"/>
          <p14:tracePt t="62729" x="6396038" y="4792663"/>
          <p14:tracePt t="62746" x="6183313" y="4818063"/>
          <p14:tracePt t="62764" x="5983288" y="4818063"/>
          <p14:tracePt t="62780" x="5783263" y="4818063"/>
          <p14:tracePt t="62797" x="5619750" y="4818063"/>
          <p14:tracePt t="62799" x="5532438" y="4818063"/>
          <p14:tracePt t="62814" x="5483225" y="4818063"/>
          <p14:tracePt t="62817" x="5445125" y="4818063"/>
          <p14:tracePt t="62832" x="5407025" y="4818063"/>
          <p14:tracePt t="62834" x="5370513" y="4818063"/>
          <p14:tracePt t="62847" x="5294313" y="4818063"/>
          <p14:tracePt t="62864" x="5219700" y="4843463"/>
          <p14:tracePt t="62881" x="5132388" y="4868863"/>
          <p14:tracePt t="62898" x="5081588" y="4892675"/>
          <p14:tracePt t="62914" x="5045075" y="4892675"/>
          <p14:tracePt t="62931" x="5032375" y="4905375"/>
          <p14:tracePt t="62947" x="5019675" y="4918075"/>
          <p14:tracePt t="62985" x="5019675" y="4930775"/>
          <p14:tracePt t="62992" x="5019675" y="4943475"/>
          <p14:tracePt t="63000" x="5019675" y="4956175"/>
          <p14:tracePt t="63016" x="5019675" y="4992688"/>
          <p14:tracePt t="63033" x="5032375" y="5056188"/>
          <p14:tracePt t="63049" x="5081588" y="5130800"/>
          <p14:tracePt t="63066" x="5170488" y="5194300"/>
          <p14:tracePt t="63082" x="5257800" y="5218113"/>
          <p14:tracePt t="63098" x="5332413" y="5243513"/>
          <p14:tracePt t="63115" x="5419725" y="5243513"/>
          <p14:tracePt t="63132" x="5519738" y="5243513"/>
          <p14:tracePt t="63148" x="5657850" y="5243513"/>
          <p14:tracePt t="63152" x="5745163" y="5243513"/>
          <p14:tracePt t="63166" x="5832475" y="5218113"/>
          <p14:tracePt t="63169" x="5895975" y="5194300"/>
          <p14:tracePt t="63182" x="5970588" y="5168900"/>
          <p14:tracePt t="63184" x="6034088" y="5130800"/>
          <p14:tracePt t="63199" x="6121400" y="5081588"/>
          <p14:tracePt t="63216" x="6183313" y="5056188"/>
          <p14:tracePt t="63232" x="6246813" y="5030788"/>
          <p14:tracePt t="63248" x="6283325" y="5018088"/>
          <p14:tracePt t="63264" x="6334125" y="5018088"/>
          <p14:tracePt t="63281" x="6359525" y="5018088"/>
          <p14:tracePt t="63298" x="6396038" y="4992688"/>
          <p14:tracePt t="63314" x="6421438" y="4992688"/>
          <p14:tracePt t="63331" x="6472238" y="4981575"/>
          <p14:tracePt t="63348" x="6521450" y="4968875"/>
          <p14:tracePt t="63365" x="6572250" y="4943475"/>
          <p14:tracePt t="63368" x="6596063" y="4930775"/>
          <p14:tracePt t="63382" x="6634163" y="4918075"/>
          <p14:tracePt t="63385" x="6659563" y="4905375"/>
          <p14:tracePt t="63399" x="6696075" y="4892675"/>
          <p14:tracePt t="63401" x="6708775" y="4892675"/>
          <p14:tracePt t="63416" x="6721475" y="4892675"/>
          <p14:tracePt t="63432" x="6734175" y="4892675"/>
          <p14:tracePt t="63448" x="6746875" y="4892675"/>
          <p14:tracePt t="63465" x="6772275" y="4892675"/>
          <p14:tracePt t="63481" x="6834188" y="4892675"/>
          <p14:tracePt t="63498" x="6910388" y="4892675"/>
          <p14:tracePt t="63515" x="6972300" y="4892675"/>
          <p14:tracePt t="63532" x="7021513" y="4892675"/>
          <p14:tracePt t="63549" x="7072313" y="4905375"/>
          <p14:tracePt t="63552" x="7097713" y="4905375"/>
          <p14:tracePt t="63569" x="7110413" y="4905375"/>
          <p14:tracePt t="63584" x="7123113" y="4905375"/>
          <p14:tracePt t="63704" x="7134225" y="4905375"/>
          <p14:tracePt t="63712" x="7146925" y="4905375"/>
          <p14:tracePt t="63720" x="7172325" y="4905375"/>
          <p14:tracePt t="63733" x="7210425" y="4905375"/>
          <p14:tracePt t="63735" x="7235825" y="4905375"/>
          <p14:tracePt t="63749" x="7259638" y="4905375"/>
          <p14:tracePt t="63766" x="7323138" y="4905375"/>
          <p14:tracePt t="63768" x="7348538" y="4905375"/>
          <p14:tracePt t="63784" x="7372350" y="4892675"/>
          <p14:tracePt t="63800" x="7435850" y="4892675"/>
          <p14:tracePt t="63816" x="7459663" y="4892675"/>
          <p14:tracePt t="63833" x="7472363" y="4892675"/>
          <p14:tracePt t="63849" x="7485063" y="4879975"/>
          <p14:tracePt t="63866" x="7510463" y="4868863"/>
          <p14:tracePt t="63882" x="7523163" y="4868863"/>
          <p14:tracePt t="63899" x="7548563" y="4868863"/>
          <p14:tracePt t="63921" x="7561263" y="4868863"/>
          <p14:tracePt t="63936" x="7585075" y="4868863"/>
          <p14:tracePt t="63952" x="7597775" y="4868863"/>
          <p14:tracePt t="63968" x="7623175" y="4868863"/>
          <p14:tracePt t="63984" x="7661275" y="4868863"/>
          <p14:tracePt t="64000" x="7685088" y="4868863"/>
          <p14:tracePt t="64033" x="7697788" y="4868863"/>
          <p14:tracePt t="64040" x="7697788" y="4879975"/>
          <p14:tracePt t="64057" x="7710488" y="4892675"/>
          <p14:tracePt t="64072" x="7710488" y="4918075"/>
          <p14:tracePt t="64083" x="7723188" y="4918075"/>
          <p14:tracePt t="64100" x="7723188" y="4943475"/>
          <p14:tracePt t="64117" x="7723188" y="4968875"/>
          <p14:tracePt t="64120" x="7723188" y="5005388"/>
          <p14:tracePt t="64133" x="7723188" y="5043488"/>
          <p14:tracePt t="64137" x="7723188" y="5081588"/>
          <p14:tracePt t="64150" x="7723188" y="5105400"/>
          <p14:tracePt t="64152" x="7723188" y="5130800"/>
          <p14:tracePt t="64168" x="7723188" y="5194300"/>
          <p14:tracePt t="64185" x="7723188" y="5243513"/>
          <p14:tracePt t="64200" x="7723188" y="5256213"/>
          <p14:tracePt t="64217" x="7697788" y="5268913"/>
          <p14:tracePt t="65720" x="7697788" y="5281613"/>
          <p14:tracePt t="65738" x="7697788" y="5305425"/>
          <p14:tracePt t="65752" x="7697788" y="5318125"/>
          <p14:tracePt t="65777" x="7697788" y="5330825"/>
          <p14:tracePt t="65785" x="7697788" y="5343525"/>
          <p14:tracePt t="65816" x="7710488" y="5356225"/>
          <p14:tracePt t="65864" x="7710488" y="5368925"/>
          <p14:tracePt t="65880" x="7710488" y="5394325"/>
          <p14:tracePt t="65888" x="7697788" y="5407025"/>
          <p14:tracePt t="65896" x="7673975" y="5430838"/>
          <p14:tracePt t="65905" x="7661275" y="5468938"/>
          <p14:tracePt t="65921" x="7585075" y="5530850"/>
          <p14:tracePt t="65938" x="7510463" y="5594350"/>
          <p14:tracePt t="65954" x="7448550" y="5656263"/>
          <p14:tracePt t="65972" x="7397750" y="5707063"/>
          <p14:tracePt t="65988" x="7359650" y="5719763"/>
          <p14:tracePt t="65992" x="7348538" y="5732463"/>
          <p14:tracePt t="66005" x="7323138" y="5732463"/>
          <p14:tracePt t="66008" x="7310438" y="5743575"/>
          <p14:tracePt t="66022" x="7297738" y="5743575"/>
          <p14:tracePt t="66040" x="7259638" y="5756275"/>
          <p14:tracePt t="66056" x="7246938" y="5756275"/>
          <p14:tracePt t="66072" x="7235825" y="5768975"/>
          <p14:tracePt t="66089" x="7223125" y="5781675"/>
          <p14:tracePt t="66106" x="7210425" y="5781675"/>
          <p14:tracePt t="66122" x="7197725" y="5781675"/>
          <p14:tracePt t="66138" x="7185025" y="5781675"/>
          <p14:tracePt t="66156" x="7172325" y="5781675"/>
          <p14:tracePt t="66174" x="7159625" y="5781675"/>
          <p14:tracePt t="66189" x="7146925" y="5781675"/>
          <p14:tracePt t="66192" x="7134225" y="5781675"/>
          <p14:tracePt t="66248" x="7134225" y="5768975"/>
          <p14:tracePt t="66256" x="7123113" y="5768975"/>
          <p14:tracePt t="66272" x="7123113" y="5756275"/>
          <p14:tracePt t="66289" x="7123113" y="5743575"/>
          <p14:tracePt t="66312" x="7123113" y="5732463"/>
          <p14:tracePt t="66321" x="7123113" y="5719763"/>
          <p14:tracePt t="66329" x="7110413" y="5719763"/>
          <p14:tracePt t="66339" x="7110413" y="5707063"/>
          <p14:tracePt t="66356" x="7110413" y="5694363"/>
          <p14:tracePt t="66372" x="7110413" y="5681663"/>
          <p14:tracePt t="66389" x="7110413" y="5668963"/>
          <p14:tracePt t="66392" x="7110413" y="5656263"/>
          <p14:tracePt t="66424" x="7110413" y="5643563"/>
          <p14:tracePt t="66448" x="7110413" y="5619750"/>
          <p14:tracePt t="66464" x="7110413" y="5607050"/>
          <p14:tracePt t="66473" x="7110413" y="5594350"/>
          <p14:tracePt t="66481" x="7110413" y="5581650"/>
          <p14:tracePt t="66489" x="7123113" y="5543550"/>
          <p14:tracePt t="66506" x="7159625" y="5494338"/>
          <p14:tracePt t="66523" x="7197725" y="5443538"/>
          <p14:tracePt t="66539" x="7235825" y="5394325"/>
          <p14:tracePt t="66556" x="7297738" y="5343525"/>
          <p14:tracePt t="66573" x="7348538" y="5305425"/>
          <p14:tracePt t="66576" x="7372350" y="5294313"/>
          <p14:tracePt t="66590" x="7397750" y="5256213"/>
          <p14:tracePt t="66592" x="7423150" y="5230813"/>
          <p14:tracePt t="66608" x="7497763" y="5181600"/>
          <p14:tracePt t="66625" x="7572375" y="5143500"/>
          <p14:tracePt t="66640" x="7635875" y="5118100"/>
          <p14:tracePt t="66657" x="7673975" y="5092700"/>
          <p14:tracePt t="66674" x="7697788" y="5081588"/>
          <p14:tracePt t="67897" x="7697788" y="5092700"/>
          <p14:tracePt t="67913" x="7710488" y="5105400"/>
          <p14:tracePt t="67921" x="7723188" y="5118100"/>
          <p14:tracePt t="67930" x="7748588" y="5143500"/>
          <p14:tracePt t="67945" x="7797800" y="5243513"/>
          <p14:tracePt t="67961" x="7848600" y="5318125"/>
          <p14:tracePt t="67979" x="8035925" y="5530850"/>
          <p14:tracePt t="67995" x="8110538" y="5656263"/>
          <p14:tracePt t="68011" x="8135938" y="5732463"/>
          <p14:tracePt t="68027" x="8135938" y="5768975"/>
          <p14:tracePt t="68045" x="8135938" y="5781675"/>
          <p14:tracePt t="68792" x="8135938" y="5768975"/>
          <p14:tracePt t="68800" x="8135938" y="5756275"/>
          <p14:tracePt t="68814" x="8148638" y="5743575"/>
          <p14:tracePt t="68829" x="8148638" y="5719763"/>
          <p14:tracePt t="68848" x="8148638" y="5707063"/>
          <p14:tracePt t="68872" x="8148638" y="5694363"/>
          <p14:tracePt t="68888" x="8148638" y="5681663"/>
          <p14:tracePt t="68896" x="8148638" y="5668963"/>
          <p14:tracePt t="68913" x="8148638" y="5656263"/>
          <p14:tracePt t="68930" x="8148638" y="5643563"/>
          <p14:tracePt t="68946" x="8148638" y="5619750"/>
          <p14:tracePt t="68962" x="8174038" y="5607050"/>
          <p14:tracePt t="68979" x="8174038" y="5581650"/>
          <p14:tracePt t="68996" x="8174038" y="5543550"/>
          <p14:tracePt t="69013" x="8174038" y="5518150"/>
          <p14:tracePt t="69016" x="8186738" y="5481638"/>
          <p14:tracePt t="69030" x="8186738" y="5456238"/>
          <p14:tracePt t="69032" x="8186738" y="5443538"/>
          <p14:tracePt t="69046" x="8186738" y="5418138"/>
          <p14:tracePt t="69050" x="8186738" y="5394325"/>
          <p14:tracePt t="69064" x="8186738" y="5356225"/>
          <p14:tracePt t="69080" x="8186738" y="5330825"/>
          <p14:tracePt t="69097" x="8186738" y="5294313"/>
          <p14:tracePt t="69113" x="8186738" y="5281613"/>
          <p14:tracePt t="69130" x="8186738" y="5243513"/>
          <p14:tracePt t="69146" x="8186738" y="5230813"/>
          <p14:tracePt t="69164" x="8174038" y="5218113"/>
          <p14:tracePt t="69180" x="8174038" y="5194300"/>
          <p14:tracePt t="69197" x="8161338" y="5168900"/>
          <p14:tracePt t="69200" x="8148638" y="5156200"/>
          <p14:tracePt t="69216" x="8148638" y="5143500"/>
          <p14:tracePt t="69231" x="8135938" y="5130800"/>
          <p14:tracePt t="69247" x="8135938" y="5118100"/>
          <p14:tracePt t="69576" x="8148638" y="5118100"/>
          <p14:tracePt t="69584" x="8174038" y="5118100"/>
          <p14:tracePt t="69598" x="8199438" y="5118100"/>
          <p14:tracePt t="69600" x="8223250" y="5118100"/>
          <p14:tracePt t="69615" x="8261350" y="5130800"/>
          <p14:tracePt t="69631" x="8286750" y="5143500"/>
          <p14:tracePt t="69648" x="8324850" y="5143500"/>
          <p14:tracePt t="69665" x="8335963" y="5156200"/>
          <p14:tracePt t="69688" x="8348663" y="5156200"/>
          <p14:tracePt t="69720" x="8348663" y="5168900"/>
          <p14:tracePt t="69737" x="8361363" y="5168900"/>
          <p14:tracePt t="69776" x="8374063" y="5168900"/>
          <p14:tracePt t="69784" x="8386763" y="5168900"/>
          <p14:tracePt t="69800" x="8386763" y="5181600"/>
          <p14:tracePt t="69816" x="8399463" y="5194300"/>
          <p14:tracePt t="69832" x="8424863" y="5205413"/>
          <p14:tracePt t="69848" x="8435975" y="5218113"/>
          <p14:tracePt t="69865" x="8448675" y="5230813"/>
          <p14:tracePt t="69885" x="8474075" y="5243513"/>
          <p14:tracePt t="69898" x="8474075" y="5256213"/>
          <p14:tracePt t="69915" x="8486775" y="5268913"/>
          <p14:tracePt t="70064" x="8499475" y="5268913"/>
          <p14:tracePt t="70088" x="8512175" y="5268913"/>
          <p14:tracePt t="90960" x="8524875" y="5268913"/>
          <p14:tracePt t="90968" x="8624888" y="5230813"/>
          <p14:tracePt t="90976" x="8912225" y="5043488"/>
          <p14:tracePt t="90986" x="9537700" y="4718050"/>
          <p14:tracePt t="91004" x="10928350" y="4079875"/>
          <p14:tracePt t="91007" x="11377613" y="3905250"/>
          <p14:tracePt t="91020" x="11666538" y="3779838"/>
          <p14:tracePt t="91025" x="11815763" y="3716338"/>
          <p14:tracePt t="91037" x="11941175" y="3667125"/>
          <p14:tracePt t="91041" x="12041188" y="3590925"/>
          <p14:tracePt t="91054" x="12141200" y="3541713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7" y="550912"/>
            <a:ext cx="60012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Interpreting the Results</a:t>
            </a:r>
          </a:p>
          <a:p>
            <a:pPr marL="571500" indent="-571500" algn="ctr">
              <a:buFont typeface="+mj-lt"/>
              <a:buAutoNum type="romanUcPeriod" startAt="2"/>
            </a:pP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R</a:t>
            </a:r>
            <a:r>
              <a:rPr lang="en-US" sz="2800" b="1" baseline="30000" dirty="0">
                <a:solidFill>
                  <a:srgbClr val="F58221"/>
                </a:solidFill>
                <a:latin typeface="Alexandria"/>
              </a:rPr>
              <a:t>2</a:t>
            </a: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 &amp; Coefficients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180778" y="1938785"/>
            <a:ext cx="9775660" cy="3794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R-squared (Coefficient of Determination):</a:t>
            </a:r>
            <a:endParaRPr lang="en-US" altLang="en-US" sz="2800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Definition:</a:t>
            </a:r>
            <a:r>
              <a:rPr lang="en-US" altLang="en-US" sz="2400" dirty="0">
                <a:latin typeface="Alexandria"/>
              </a:rPr>
              <a:t> Represents the proportion of variance in the dependent variable explained by the predictors. </a:t>
            </a:r>
          </a:p>
          <a:p>
            <a:pPr marL="800100" lvl="1" indent="-3429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Interpretation:</a:t>
            </a:r>
            <a:r>
              <a:rPr lang="en-US" altLang="en-US" sz="2400" dirty="0">
                <a:latin typeface="Alexandria"/>
              </a:rPr>
              <a:t> Higher values (closer to 1) indicate a better fit of the model to the data.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39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5820"/>
    </mc:Choice>
    <mc:Fallback xmlns="">
      <p:transition advTm="175820"/>
    </mc:Fallback>
  </mc:AlternateContent>
  <p:extLst>
    <p:ext uri="{3A86A75C-4F4B-4683-9AE1-C65F6400EC91}">
      <p14:laserTraceLst xmlns:p14="http://schemas.microsoft.com/office/powerpoint/2010/main">
        <p14:tracePtLst>
          <p14:tracePt t="836" x="12066588" y="4017963"/>
          <p14:tracePt t="845" x="11979275" y="4054475"/>
          <p14:tracePt t="862" x="11853863" y="4092575"/>
          <p14:tracePt t="878" x="11804650" y="4117975"/>
          <p14:tracePt t="895" x="11791950" y="4129088"/>
          <p14:tracePt t="912" x="11791950" y="4141788"/>
          <p14:tracePt t="1005" x="11779250" y="4141788"/>
          <p14:tracePt t="1015" x="11753850" y="4141788"/>
          <p14:tracePt t="1023" x="11728450" y="4141788"/>
          <p14:tracePt t="1031" x="11715750" y="4141788"/>
          <p14:tracePt t="1049" x="11679238" y="4141788"/>
          <p14:tracePt t="1065" x="11653838" y="4154488"/>
          <p14:tracePt t="1082" x="11591925" y="4154488"/>
          <p14:tracePt t="1086" x="11541125" y="4154488"/>
          <p14:tracePt t="1099" x="11490325" y="4154488"/>
          <p14:tracePt t="1102" x="11428413" y="4154488"/>
          <p14:tracePt t="1116" x="11353800" y="4167188"/>
          <p14:tracePt t="1120" x="11266488" y="4179888"/>
          <p14:tracePt t="1132" x="11190288" y="4179888"/>
          <p14:tracePt t="1135" x="11115675" y="4179888"/>
          <p14:tracePt t="1150" x="10952163" y="4179888"/>
          <p14:tracePt t="1166" x="10864850" y="4179888"/>
          <p14:tracePt t="1183" x="10626725" y="4179888"/>
          <p14:tracePt t="1200" x="10464800" y="4129088"/>
          <p14:tracePt t="1216" x="10301288" y="4079875"/>
          <p14:tracePt t="1232" x="10152063" y="4041775"/>
          <p14:tracePt t="1248" x="9975850" y="3941763"/>
          <p14:tracePt t="1265" x="9801225" y="3867150"/>
          <p14:tracePt t="1281" x="9663113" y="3767138"/>
          <p14:tracePt t="1299" x="9563100" y="3679825"/>
          <p14:tracePt t="1302" x="9513888" y="3629025"/>
          <p14:tracePt t="1315" x="9463088" y="3579813"/>
          <p14:tracePt t="1319" x="9401175" y="3490913"/>
          <p14:tracePt t="1332" x="9337675" y="3416300"/>
          <p14:tracePt t="1334" x="9275763" y="3341688"/>
          <p14:tracePt t="1349" x="9124950" y="3190875"/>
          <p14:tracePt t="1365" x="8950325" y="3028950"/>
          <p14:tracePt t="1382" x="8774113" y="2878138"/>
          <p14:tracePt t="1398" x="8599488" y="2728913"/>
          <p14:tracePt t="1415" x="8412163" y="2640013"/>
          <p14:tracePt t="1431" x="8223250" y="2565400"/>
          <p14:tracePt t="1448" x="8048625" y="2516188"/>
          <p14:tracePt t="1465" x="7874000" y="2478088"/>
          <p14:tracePt t="1482" x="7697788" y="2452688"/>
          <p14:tracePt t="1487" x="7597775" y="2452688"/>
          <p14:tracePt t="1499" x="7485063" y="2452688"/>
          <p14:tracePt t="1502" x="7359650" y="2452688"/>
          <p14:tracePt t="1516" x="7246938" y="2452688"/>
          <p14:tracePt t="1518" x="7110413" y="2452688"/>
          <p14:tracePt t="1533" x="6884988" y="2452688"/>
          <p14:tracePt t="1550" x="6634163" y="2452688"/>
          <p14:tracePt t="1566" x="6408738" y="2439988"/>
          <p14:tracePt t="1582" x="6246813" y="2427288"/>
          <p14:tracePt t="1599" x="6070600" y="2390775"/>
          <p14:tracePt t="1616" x="5957888" y="2365375"/>
          <p14:tracePt t="1632" x="5857875" y="2314575"/>
          <p14:tracePt t="1648" x="5770563" y="2303463"/>
          <p14:tracePt t="1665" x="5683250" y="2252663"/>
          <p14:tracePt t="1682" x="5607050" y="2201863"/>
          <p14:tracePt t="1685" x="5570538" y="2178050"/>
          <p14:tracePt t="1699" x="5532438" y="2152650"/>
          <p14:tracePt t="1702" x="5470525" y="2127250"/>
          <p14:tracePt t="1716" x="5419725" y="2114550"/>
          <p14:tracePt t="1719" x="5370513" y="2089150"/>
          <p14:tracePt t="1733" x="5294313" y="2052638"/>
          <p14:tracePt t="1750" x="5245100" y="2014538"/>
          <p14:tracePt t="1766" x="5232400" y="1965325"/>
          <p14:tracePt t="1783" x="5219700" y="1914525"/>
          <p14:tracePt t="1800" x="5219700" y="1839913"/>
          <p14:tracePt t="1816" x="5245100" y="1727200"/>
          <p14:tracePt t="1833" x="5319713" y="1652588"/>
          <p14:tracePt t="1849" x="5432425" y="1589088"/>
          <p14:tracePt t="1866" x="5532438" y="1514475"/>
          <p14:tracePt t="1869" x="5607050" y="1489075"/>
          <p14:tracePt t="1883" x="5670550" y="1463675"/>
          <p14:tracePt t="1886" x="5719763" y="1463675"/>
          <p14:tracePt t="1900" x="5770563" y="1450975"/>
          <p14:tracePt t="1902" x="5808663" y="1439863"/>
          <p14:tracePt t="1917" x="5870575" y="1439863"/>
          <p14:tracePt t="1934" x="5895975" y="1439863"/>
          <p14:tracePt t="2037" x="5883275" y="1439863"/>
          <p14:tracePt t="2045" x="5870575" y="1439863"/>
          <p14:tracePt t="2054" x="5845175" y="1439863"/>
          <p14:tracePt t="2067" x="5821363" y="1439863"/>
          <p14:tracePt t="2070" x="5795963" y="1439863"/>
          <p14:tracePt t="2083" x="5770563" y="1439863"/>
          <p14:tracePt t="2085" x="5745163" y="1439863"/>
          <p14:tracePt t="2101" x="5708650" y="1439863"/>
          <p14:tracePt t="2117" x="5695950" y="1439863"/>
          <p14:tracePt t="2190" x="5745163" y="1439863"/>
          <p14:tracePt t="2198" x="5832475" y="1439863"/>
          <p14:tracePt t="2206" x="5932488" y="1439863"/>
          <p14:tracePt t="2217" x="6021388" y="1439863"/>
          <p14:tracePt t="2235" x="6183313" y="1450975"/>
          <p14:tracePt t="2238" x="6259513" y="1450975"/>
          <p14:tracePt t="2251" x="6296025" y="1463675"/>
          <p14:tracePt t="2254" x="6321425" y="1463675"/>
          <p14:tracePt t="2267" x="6334125" y="1463675"/>
          <p14:tracePt t="2359" x="6334125" y="1476375"/>
          <p14:tracePt t="2367" x="6321425" y="1489075"/>
          <p14:tracePt t="2376" x="6296025" y="1489075"/>
          <p14:tracePt t="2383" x="6246813" y="1501775"/>
          <p14:tracePt t="2401" x="6170613" y="1527175"/>
          <p14:tracePt t="2418" x="6096000" y="1539875"/>
          <p14:tracePt t="2435" x="6034088" y="1539875"/>
          <p14:tracePt t="2438" x="6021388" y="1552575"/>
          <p14:tracePt t="2510" x="6034088" y="1552575"/>
          <p14:tracePt t="2517" x="6083300" y="1563688"/>
          <p14:tracePt t="2525" x="6157913" y="1576388"/>
          <p14:tracePt t="2535" x="6221413" y="1576388"/>
          <p14:tracePt t="2551" x="6359525" y="1576388"/>
          <p14:tracePt t="2568" x="6446838" y="1576388"/>
          <p14:tracePt t="2585" x="6508750" y="1576388"/>
          <p14:tracePt t="2601" x="6534150" y="1576388"/>
          <p14:tracePt t="2678" x="6534150" y="1589088"/>
          <p14:tracePt t="2694" x="6534150" y="1601788"/>
          <p14:tracePt t="2702" x="6496050" y="1614488"/>
          <p14:tracePt t="2710" x="6459538" y="1614488"/>
          <p14:tracePt t="2719" x="6434138" y="1614488"/>
          <p14:tracePt t="2735" x="6383338" y="1627188"/>
          <p14:tracePt t="2751" x="6370638" y="1627188"/>
          <p14:tracePt t="2830" x="6383338" y="1627188"/>
          <p14:tracePt t="2838" x="6421438" y="1627188"/>
          <p14:tracePt t="2853" x="6546850" y="1627188"/>
          <p14:tracePt t="2869" x="6646863" y="1627188"/>
          <p14:tracePt t="2886" x="6734175" y="1627188"/>
          <p14:tracePt t="2902" x="6797675" y="1627188"/>
          <p14:tracePt t="2920" x="6808788" y="1627188"/>
          <p14:tracePt t="3134" x="6821488" y="1627188"/>
          <p14:tracePt t="3142" x="6846888" y="1627188"/>
          <p14:tracePt t="3153" x="6872288" y="1627188"/>
          <p14:tracePt t="3169" x="6946900" y="1627188"/>
          <p14:tracePt t="3186" x="6997700" y="1627188"/>
          <p14:tracePt t="3190" x="7010400" y="1627188"/>
          <p14:tracePt t="3203" x="7021513" y="1627188"/>
          <p14:tracePt t="3326" x="7034213" y="1627188"/>
          <p14:tracePt t="3334" x="7072313" y="1627188"/>
          <p14:tracePt t="3341" x="7110413" y="1627188"/>
          <p14:tracePt t="3353" x="7146925" y="1627188"/>
          <p14:tracePt t="3370" x="7172325" y="1639888"/>
          <p14:tracePt t="3845" x="7197725" y="1652588"/>
          <p14:tracePt t="3855" x="7235825" y="1663700"/>
          <p14:tracePt t="3864" x="7285038" y="1676400"/>
          <p14:tracePt t="3871" x="7359650" y="1714500"/>
          <p14:tracePt t="3888" x="7435850" y="1752600"/>
          <p14:tracePt t="3905" x="7510463" y="1776413"/>
          <p14:tracePt t="3922" x="7548563" y="1789113"/>
          <p14:tracePt t="3925" x="7572375" y="1801813"/>
          <p14:tracePt t="4150" x="7585075" y="1801813"/>
          <p14:tracePt t="4158" x="7597775" y="1801813"/>
          <p14:tracePt t="4173" x="7648575" y="1814513"/>
          <p14:tracePt t="4190" x="7723188" y="1827213"/>
          <p14:tracePt t="4205" x="7785100" y="1852613"/>
          <p14:tracePt t="4222" x="7897813" y="1901825"/>
          <p14:tracePt t="4239" x="7999413" y="1927225"/>
          <p14:tracePt t="4255" x="8074025" y="1965325"/>
          <p14:tracePt t="4273" x="8110538" y="1965325"/>
          <p14:tracePt t="4289" x="8135938" y="1989138"/>
          <p14:tracePt t="4307" x="8161338" y="1989138"/>
          <p14:tracePt t="4310" x="8186738" y="1989138"/>
          <p14:tracePt t="4323" x="8199438" y="2001838"/>
          <p14:tracePt t="4325" x="8212138" y="2001838"/>
          <p14:tracePt t="4341" x="8223250" y="2001838"/>
          <p14:tracePt t="4357" x="8235950" y="2001838"/>
          <p14:tracePt t="4373" x="8248650" y="2014538"/>
          <p14:tracePt t="4390" x="8261350" y="2014538"/>
          <p14:tracePt t="4422" x="8274050" y="2014538"/>
          <p14:tracePt t="4710" x="8286750" y="2014538"/>
          <p14:tracePt t="4717" x="8286750" y="2027238"/>
          <p14:tracePt t="4726" x="8299450" y="2027238"/>
          <p14:tracePt t="4741" x="8312150" y="2027238"/>
          <p14:tracePt t="4757" x="8324850" y="2039938"/>
          <p14:tracePt t="4774" x="8348663" y="2039938"/>
          <p14:tracePt t="4791" x="8361363" y="2039938"/>
          <p14:tracePt t="4807" x="8386763" y="2039938"/>
          <p14:tracePt t="4823" x="8399463" y="2052638"/>
          <p14:tracePt t="4841" x="8412163" y="2052638"/>
          <p14:tracePt t="4858" x="8424863" y="2052638"/>
          <p14:tracePt t="23493" x="8448675" y="2039938"/>
          <p14:tracePt t="23502" x="8486775" y="1978025"/>
          <p14:tracePt t="23511" x="8548688" y="1927225"/>
          <p14:tracePt t="23523" x="8599488" y="1876425"/>
          <p14:tracePt t="23525" x="8650288" y="1839913"/>
          <p14:tracePt t="23540" x="8724900" y="1814513"/>
          <p14:tracePt t="23542" x="8799513" y="1801813"/>
          <p14:tracePt t="23556" x="8863013" y="1801813"/>
          <p14:tracePt t="23558" x="8937625" y="1801813"/>
          <p14:tracePt t="23574" x="8986838" y="1801813"/>
          <p14:tracePt t="23589" x="9012238" y="1801813"/>
          <p14:tracePt t="23613" x="9037638" y="1801813"/>
          <p14:tracePt t="23623" x="9099550" y="1814513"/>
          <p14:tracePt t="23639" x="9450388" y="1827213"/>
          <p14:tracePt t="23656" x="10152063" y="1889125"/>
          <p14:tracePt t="23673" x="11064875" y="1989138"/>
          <p14:tracePt t="23690" x="11879263" y="2114550"/>
          <p14:tracePt t="23693" x="12179300" y="2178050"/>
          <p14:tracePt t="24366" x="12117388" y="2728913"/>
          <p14:tracePt t="24374" x="12066588" y="2728913"/>
          <p14:tracePt t="24391" x="11953875" y="2765425"/>
          <p14:tracePt t="24408" x="11841163" y="2778125"/>
          <p14:tracePt t="24425" x="11703050" y="2803525"/>
          <p14:tracePt t="24442" x="11566525" y="2803525"/>
          <p14:tracePt t="24445" x="11515725" y="2816225"/>
          <p14:tracePt t="24458" x="11466513" y="2828925"/>
          <p14:tracePt t="24461" x="11390313" y="2840038"/>
          <p14:tracePt t="24476" x="11315700" y="2852738"/>
          <p14:tracePt t="24478" x="11253788" y="2865438"/>
          <p14:tracePt t="24492" x="11177588" y="2878138"/>
          <p14:tracePt t="24494" x="11128375" y="2890838"/>
          <p14:tracePt t="24509" x="11064875" y="2890838"/>
          <p14:tracePt t="24525" x="11052175" y="2903538"/>
          <p14:tracePt t="24965" x="11052175" y="2890838"/>
          <p14:tracePt t="24974" x="11052175" y="2865438"/>
          <p14:tracePt t="24982" x="11052175" y="2840038"/>
          <p14:tracePt t="24993" x="11041063" y="2828925"/>
          <p14:tracePt t="25010" x="11041063" y="2803525"/>
          <p14:tracePt t="25013" x="11028363" y="2803525"/>
          <p14:tracePt t="25027" x="11028363" y="2790825"/>
          <p14:tracePt t="25070" x="11028363" y="2778125"/>
          <p14:tracePt t="25078" x="11028363" y="2765425"/>
          <p14:tracePt t="25094" x="11028363" y="2740025"/>
          <p14:tracePt t="25110" x="11028363" y="2716213"/>
          <p14:tracePt t="25127" x="11002963" y="2665413"/>
          <p14:tracePt t="25143" x="11002963" y="2627313"/>
          <p14:tracePt t="25160" x="10990263" y="2603500"/>
          <p14:tracePt t="25177" x="10990263" y="2590800"/>
          <p14:tracePt t="25194" x="10990263" y="2578100"/>
          <p14:tracePt t="25213" x="10990263" y="2565400"/>
          <p14:tracePt t="34061" x="10952163" y="2565400"/>
          <p14:tracePt t="34069" x="10864850" y="2552700"/>
          <p14:tracePt t="34085" x="10439400" y="2540000"/>
          <p14:tracePt t="34101" x="9863138" y="2540000"/>
          <p14:tracePt t="34117" x="9488488" y="2540000"/>
          <p14:tracePt t="34134" x="9175750" y="2540000"/>
          <p14:tracePt t="34150" x="8975725" y="2540000"/>
          <p14:tracePt t="34167" x="8863013" y="2527300"/>
          <p14:tracePt t="34183" x="8812213" y="2503488"/>
          <p14:tracePt t="34201" x="8786813" y="2490788"/>
          <p14:tracePt t="34293" x="8786813" y="2503488"/>
          <p14:tracePt t="35725" x="8824913" y="2503488"/>
          <p14:tracePt t="35735" x="8886825" y="2503488"/>
          <p14:tracePt t="35743" x="8986838" y="2503488"/>
          <p14:tracePt t="35755" x="9075738" y="2503488"/>
          <p14:tracePt t="35758" x="9163050" y="2478088"/>
          <p14:tracePt t="35773" x="9350375" y="2452688"/>
          <p14:tracePt t="35789" x="9513888" y="2403475"/>
          <p14:tracePt t="35805" x="9626600" y="2365375"/>
          <p14:tracePt t="35822" x="9701213" y="2303463"/>
          <p14:tracePt t="35840" x="9739313" y="2265363"/>
          <p14:tracePt t="35855" x="9763125" y="2252663"/>
          <p14:tracePt t="35871" x="9763125" y="2239963"/>
          <p14:tracePt t="35949" x="9763125" y="2214563"/>
          <p14:tracePt t="35959" x="9763125" y="2201863"/>
          <p14:tracePt t="35973" x="9775825" y="2165350"/>
          <p14:tracePt t="35991" x="9775825" y="2127250"/>
          <p14:tracePt t="36007" x="9775825" y="2078038"/>
          <p14:tracePt t="36023" x="9775825" y="2039938"/>
          <p14:tracePt t="36025" x="9775825" y="2001838"/>
          <p14:tracePt t="36040" x="9775825" y="1965325"/>
          <p14:tracePt t="36056" x="9775825" y="1914525"/>
          <p14:tracePt t="36073" x="9775825" y="1865313"/>
          <p14:tracePt t="36090" x="9763125" y="1814513"/>
          <p14:tracePt t="36093" x="9750425" y="1801813"/>
          <p14:tracePt t="36107" x="9750425" y="1776413"/>
          <p14:tracePt t="36126" x="9750425" y="1765300"/>
          <p14:tracePt t="36141" x="9739313" y="1765300"/>
          <p14:tracePt t="38877" x="9739313" y="1776413"/>
          <p14:tracePt t="38888" x="9739313" y="1827213"/>
          <p14:tracePt t="38896" x="9763125" y="1914525"/>
          <p14:tracePt t="38913" x="9788525" y="2114550"/>
          <p14:tracePt t="38930" x="9801225" y="2227263"/>
          <p14:tracePt t="38933" x="9801225" y="2239963"/>
          <p14:tracePt t="38946" x="9801225" y="2252663"/>
          <p14:tracePt t="38963" x="9801225" y="2265363"/>
          <p14:tracePt t="38965" x="9801225" y="2278063"/>
          <p14:tracePt t="39149" x="9801225" y="2265363"/>
          <p14:tracePt t="39157" x="9801225" y="2252663"/>
          <p14:tracePt t="39167" x="9801225" y="2227263"/>
          <p14:tracePt t="39181" x="9801225" y="2201863"/>
          <p14:tracePt t="39197" x="9775825" y="2165350"/>
          <p14:tracePt t="39214" x="9775825" y="2139950"/>
          <p14:tracePt t="39230" x="9775825" y="2101850"/>
          <p14:tracePt t="39247" x="9763125" y="2089150"/>
          <p14:tracePt t="39263" x="9763125" y="2052638"/>
          <p14:tracePt t="39280" x="9763125" y="2039938"/>
          <p14:tracePt t="39297" x="9763125" y="2014538"/>
          <p14:tracePt t="39313" x="9763125" y="2001838"/>
          <p14:tracePt t="39316" x="9750425" y="1978025"/>
          <p14:tracePt t="39333" x="9750425" y="1965325"/>
          <p14:tracePt t="39348" x="9750425" y="1952625"/>
          <p14:tracePt t="39351" x="9739313" y="1939925"/>
          <p14:tracePt t="39365" x="9739313" y="1927225"/>
          <p14:tracePt t="39645" x="9739313" y="1914525"/>
          <p14:tracePt t="39653" x="9739313" y="1901825"/>
          <p14:tracePt t="39670" x="9739313" y="1889125"/>
          <p14:tracePt t="39686" x="9739313" y="1876425"/>
          <p14:tracePt t="39698" x="9739313" y="1865313"/>
          <p14:tracePt t="39701" x="9739313" y="1852613"/>
          <p14:tracePt t="39717" x="9739313" y="1839913"/>
          <p14:tracePt t="39733" x="9739313" y="1801813"/>
          <p14:tracePt t="39749" x="9739313" y="1739900"/>
          <p14:tracePt t="39765" x="9739313" y="1663700"/>
          <p14:tracePt t="39782" x="9739313" y="1589088"/>
          <p14:tracePt t="39799" x="9739313" y="1539875"/>
          <p14:tracePt t="44045" x="9739313" y="1552575"/>
          <p14:tracePt t="44053" x="9739313" y="1563688"/>
          <p14:tracePt t="44061" x="9739313" y="1576388"/>
          <p14:tracePt t="44077" x="9739313" y="1589088"/>
          <p14:tracePt t="44093" x="9739313" y="1601788"/>
          <p14:tracePt t="45669" x="9739313" y="1627188"/>
          <p14:tracePt t="45677" x="9713913" y="1701800"/>
          <p14:tracePt t="45686" x="9675813" y="1801813"/>
          <p14:tracePt t="45697" x="9626600" y="1914525"/>
          <p14:tracePt t="45702" x="9588500" y="2001838"/>
          <p14:tracePt t="45714" x="9563100" y="2065338"/>
          <p14:tracePt t="45718" x="9537700" y="2127250"/>
          <p14:tracePt t="45731" x="9525000" y="2165350"/>
          <p14:tracePt t="45733" x="9513888" y="2201863"/>
          <p14:tracePt t="45749" x="9488488" y="2252663"/>
          <p14:tracePt t="45765" x="9488488" y="2290763"/>
          <p14:tracePt t="45781" x="9475788" y="2314575"/>
          <p14:tracePt t="45799" x="9475788" y="2327275"/>
          <p14:tracePt t="45815" x="9475788" y="2339975"/>
          <p14:tracePt t="45830" x="9475788" y="2365375"/>
          <p14:tracePt t="45847" x="9463088" y="2378075"/>
          <p14:tracePt t="45888" x="9463088" y="2390775"/>
          <p14:tracePt t="46037" x="9450388" y="2390775"/>
          <p14:tracePt t="46048" x="9437688" y="2390775"/>
          <p14:tracePt t="46056" x="9424988" y="2390775"/>
          <p14:tracePt t="46066" x="9413875" y="2390775"/>
          <p14:tracePt t="46083" x="9375775" y="2390775"/>
          <p14:tracePt t="46086" x="9350375" y="2365375"/>
          <p14:tracePt t="46100" x="9301163" y="2327275"/>
          <p14:tracePt t="46103" x="9263063" y="2303463"/>
          <p14:tracePt t="46117" x="9212263" y="2265363"/>
          <p14:tracePt t="46119" x="9175750" y="2227263"/>
          <p14:tracePt t="46134" x="9124950" y="2201863"/>
          <p14:tracePt t="46136" x="9088438" y="2165350"/>
          <p14:tracePt t="46150" x="8999538" y="2089150"/>
          <p14:tracePt t="46166" x="8899525" y="2001838"/>
          <p14:tracePt t="46183" x="8812213" y="1914525"/>
          <p14:tracePt t="46199" x="8699500" y="1852613"/>
          <p14:tracePt t="46215" x="8586788" y="1789113"/>
          <p14:tracePt t="46232" x="8448675" y="1727200"/>
          <p14:tracePt t="46249" x="8274050" y="1652588"/>
          <p14:tracePt t="46265" x="8035925" y="1576388"/>
          <p14:tracePt t="46269" x="7897813" y="1539875"/>
          <p14:tracePt t="46282" x="7773988" y="1514475"/>
          <p14:tracePt t="46286" x="7661275" y="1489075"/>
          <p14:tracePt t="46301" x="7397750" y="1450975"/>
          <p14:tracePt t="46316" x="7172325" y="1427163"/>
          <p14:tracePt t="46333" x="6934200" y="1427163"/>
          <p14:tracePt t="46349" x="6734175" y="1401763"/>
          <p14:tracePt t="46366" x="6559550" y="1401763"/>
          <p14:tracePt t="46382" x="6396038" y="1401763"/>
          <p14:tracePt t="46399" x="6246813" y="1401763"/>
          <p14:tracePt t="46415" x="6121400" y="1414463"/>
          <p14:tracePt t="46432" x="6045200" y="1427163"/>
          <p14:tracePt t="46449" x="5995988" y="1450975"/>
          <p14:tracePt t="46466" x="5970588" y="1450975"/>
          <p14:tracePt t="46541" x="5970588" y="1463675"/>
          <p14:tracePt t="46550" x="5970588" y="1476375"/>
          <p14:tracePt t="46557" x="5970588" y="1489075"/>
          <p14:tracePt t="46566" x="5970588" y="1501775"/>
          <p14:tracePt t="46583" x="5983288" y="1539875"/>
          <p14:tracePt t="46599" x="6021388" y="1563688"/>
          <p14:tracePt t="46616" x="6070600" y="1576388"/>
          <p14:tracePt t="46633" x="6096000" y="1576388"/>
          <p14:tracePt t="46717" x="6096000" y="1589088"/>
          <p14:tracePt t="46725" x="6045200" y="1601788"/>
          <p14:tracePt t="46735" x="5995988" y="1601788"/>
          <p14:tracePt t="46750" x="5921375" y="1614488"/>
          <p14:tracePt t="46767" x="5845175" y="1614488"/>
          <p14:tracePt t="46784" x="5783263" y="1614488"/>
          <p14:tracePt t="46800" x="5708650" y="1614488"/>
          <p14:tracePt t="46817" x="5645150" y="1627188"/>
          <p14:tracePt t="46834" x="5595938" y="1639888"/>
          <p14:tracePt t="46850" x="5570538" y="1639888"/>
          <p14:tracePt t="46853" x="5557838" y="1639888"/>
          <p14:tracePt t="46973" x="5570538" y="1639888"/>
          <p14:tracePt t="46981" x="5607050" y="1639888"/>
          <p14:tracePt t="46990" x="5645150" y="1639888"/>
          <p14:tracePt t="47000" x="5670550" y="1639888"/>
          <p14:tracePt t="47017" x="5732463" y="1639888"/>
          <p14:tracePt t="47035" x="5783263" y="1639888"/>
          <p14:tracePt t="47038" x="5808663" y="1639888"/>
          <p14:tracePt t="47053" x="5845175" y="1639888"/>
          <p14:tracePt t="47069" x="5857875" y="1639888"/>
          <p14:tracePt t="47109" x="5845175" y="1639888"/>
          <p14:tracePt t="47117" x="5795963" y="1639888"/>
          <p14:tracePt t="47125" x="5708650" y="1652588"/>
          <p14:tracePt t="47134" x="5619750" y="1663700"/>
          <p14:tracePt t="47150" x="5419725" y="1663700"/>
          <p14:tracePt t="47167" x="5307013" y="1663700"/>
          <p14:tracePt t="47185" x="5232400" y="1663700"/>
          <p14:tracePt t="47201" x="5194300" y="1663700"/>
          <p14:tracePt t="47218" x="5181600" y="1663700"/>
          <p14:tracePt t="47301" x="5194300" y="1663700"/>
          <p14:tracePt t="47309" x="5257800" y="1663700"/>
          <p14:tracePt t="47318" x="5319713" y="1663700"/>
          <p14:tracePt t="47335" x="5507038" y="1663700"/>
          <p14:tracePt t="47351" x="5619750" y="1663700"/>
          <p14:tracePt t="47368" x="5695950" y="1663700"/>
          <p14:tracePt t="47385" x="5708650" y="1663700"/>
          <p14:tracePt t="47453" x="5657850" y="1676400"/>
          <p14:tracePt t="47461" x="5570538" y="1689100"/>
          <p14:tracePt t="47468" x="5483225" y="1689100"/>
          <p14:tracePt t="47486" x="5281613" y="1689100"/>
          <p14:tracePt t="47502" x="5094288" y="1689100"/>
          <p14:tracePt t="47518" x="4981575" y="1689100"/>
          <p14:tracePt t="47535" x="4906963" y="1689100"/>
          <p14:tracePt t="47552" x="4856163" y="1701800"/>
          <p14:tracePt t="47568" x="4843463" y="1701800"/>
          <p14:tracePt t="47613" x="4856163" y="1701800"/>
          <p14:tracePt t="47621" x="4894263" y="1701800"/>
          <p14:tracePt t="47636" x="5019675" y="1689100"/>
          <p14:tracePt t="47653" x="5219700" y="1676400"/>
          <p14:tracePt t="47669" x="5383213" y="1676400"/>
          <p14:tracePt t="47686" x="5445125" y="1676400"/>
          <p14:tracePt t="47734" x="5407025" y="1663700"/>
          <p14:tracePt t="47741" x="5319713" y="1652588"/>
          <p14:tracePt t="47753" x="5181600" y="1639888"/>
          <p14:tracePt t="47769" x="4919663" y="1614488"/>
          <p14:tracePt t="47773" x="4768850" y="1589088"/>
          <p14:tracePt t="47786" x="4619625" y="1589088"/>
          <p14:tracePt t="47789" x="4481513" y="1589088"/>
          <p14:tracePt t="47803" x="4368800" y="1589088"/>
          <p14:tracePt t="47805" x="4268788" y="1589088"/>
          <p14:tracePt t="47820" x="4168775" y="1589088"/>
          <p14:tracePt t="47885" x="4192588" y="1576388"/>
          <p14:tracePt t="47893" x="4268788" y="1563688"/>
          <p14:tracePt t="47903" x="4368800" y="1539875"/>
          <p14:tracePt t="47919" x="4630738" y="1527175"/>
          <p14:tracePt t="47936" x="4919663" y="1527175"/>
          <p14:tracePt t="47953" x="5132388" y="1527175"/>
          <p14:tracePt t="47957" x="5181600" y="1527175"/>
          <p14:tracePt t="47970" x="5207000" y="1527175"/>
          <p14:tracePt t="47972" x="5232400" y="1527175"/>
          <p14:tracePt t="48045" x="5219700" y="1527175"/>
          <p14:tracePt t="48053" x="5194300" y="1527175"/>
          <p14:tracePt t="48061" x="5157788" y="1527175"/>
          <p14:tracePt t="48070" x="5106988" y="1527175"/>
          <p14:tracePt t="48086" x="4981575" y="1539875"/>
          <p14:tracePt t="48103" x="4906963" y="1539875"/>
          <p14:tracePt t="48121" x="4843463" y="1552575"/>
          <p14:tracePt t="48205" x="4856163" y="1552575"/>
          <p14:tracePt t="48213" x="4894263" y="1552575"/>
          <p14:tracePt t="48221" x="4945063" y="1552575"/>
          <p14:tracePt t="48238" x="5094288" y="1552575"/>
          <p14:tracePt t="48254" x="5245100" y="1552575"/>
          <p14:tracePt t="48270" x="5345113" y="1552575"/>
          <p14:tracePt t="48288" x="5370513" y="1552575"/>
          <p14:tracePt t="48326" x="5345113" y="1552575"/>
          <p14:tracePt t="48333" x="5294313" y="1552575"/>
          <p14:tracePt t="48341" x="5219700" y="1563688"/>
          <p14:tracePt t="48354" x="5145088" y="1576388"/>
          <p14:tracePt t="48371" x="5006975" y="1576388"/>
          <p14:tracePt t="48373" x="4956175" y="1576388"/>
          <p14:tracePt t="48388" x="4919663" y="1576388"/>
          <p14:tracePt t="48392" x="4881563" y="1576388"/>
          <p14:tracePt t="48405" x="4843463" y="1576388"/>
          <p14:tracePt t="48469" x="4881563" y="1576388"/>
          <p14:tracePt t="48477" x="4945063" y="1576388"/>
          <p14:tracePt t="48488" x="5045075" y="1576388"/>
          <p14:tracePt t="48504" x="5270500" y="1576388"/>
          <p14:tracePt t="48521" x="5507038" y="1576388"/>
          <p14:tracePt t="48538" x="5645150" y="1576388"/>
          <p14:tracePt t="48541" x="5683250" y="1576388"/>
          <p14:tracePt t="48555" x="5708650" y="1576388"/>
          <p14:tracePt t="48621" x="5683250" y="1589088"/>
          <p14:tracePt t="48629" x="5632450" y="1601788"/>
          <p14:tracePt t="48638" x="5570538" y="1601788"/>
          <p14:tracePt t="48655" x="5407025" y="1601788"/>
          <p14:tracePt t="48671" x="5281613" y="1601788"/>
          <p14:tracePt t="48688" x="5232400" y="1601788"/>
          <p14:tracePt t="48706" x="5219700" y="1601788"/>
          <p14:tracePt t="48709" x="5207000" y="1601788"/>
          <p14:tracePt t="48749" x="5232400" y="1601788"/>
          <p14:tracePt t="48757" x="5281613" y="1601788"/>
          <p14:tracePt t="48773" x="5519738" y="1601788"/>
          <p14:tracePt t="48789" x="5745163" y="1601788"/>
          <p14:tracePt t="48805" x="5970588" y="1601788"/>
          <p14:tracePt t="48822" x="6170613" y="1601788"/>
          <p14:tracePt t="48838" x="6296025" y="1601788"/>
          <p14:tracePt t="48855" x="6346825" y="1601788"/>
          <p14:tracePt t="48957" x="6334125" y="1601788"/>
          <p14:tracePt t="48965" x="6308725" y="1601788"/>
          <p14:tracePt t="48973" x="6283325" y="1601788"/>
          <p14:tracePt t="48989" x="6221413" y="1601788"/>
          <p14:tracePt t="49006" x="6170613" y="1601788"/>
          <p14:tracePt t="49023" x="6134100" y="1601788"/>
          <p14:tracePt t="49038" x="6083300" y="1601788"/>
          <p14:tracePt t="49056" x="6070600" y="1601788"/>
          <p14:tracePt t="49141" x="6108700" y="1601788"/>
          <p14:tracePt t="49149" x="6146800" y="1601788"/>
          <p14:tracePt t="49157" x="6196013" y="1601788"/>
          <p14:tracePt t="49173" x="6259513" y="1601788"/>
          <p14:tracePt t="49190" x="6308725" y="1601788"/>
          <p14:tracePt t="49358" x="6283325" y="1601788"/>
          <p14:tracePt t="49365" x="6246813" y="1601788"/>
          <p14:tracePt t="49374" x="6208713" y="1601788"/>
          <p14:tracePt t="49390" x="6146800" y="1601788"/>
          <p14:tracePt t="49407" x="6108700" y="1601788"/>
          <p14:tracePt t="49423" x="6096000" y="1601788"/>
          <p14:tracePt t="49440" x="6083300" y="1601788"/>
          <p14:tracePt t="49457" x="6070600" y="1601788"/>
          <p14:tracePt t="49485" x="6057900" y="1601788"/>
          <p14:tracePt t="49501" x="6045200" y="1601788"/>
          <p14:tracePt t="49509" x="6021388" y="1601788"/>
          <p14:tracePt t="49525" x="5970588" y="1601788"/>
          <p14:tracePt t="49541" x="5908675" y="1601788"/>
          <p14:tracePt t="49557" x="5821363" y="1601788"/>
          <p14:tracePt t="49574" x="5757863" y="1601788"/>
          <p14:tracePt t="49591" x="5708650" y="1601788"/>
          <p14:tracePt t="49607" x="5645150" y="1601788"/>
          <p14:tracePt t="49624" x="5619750" y="1601788"/>
          <p14:tracePt t="49641" x="5570538" y="1601788"/>
          <p14:tracePt t="49658" x="5519738" y="1601788"/>
          <p14:tracePt t="49661" x="5495925" y="1614488"/>
          <p14:tracePt t="49675" x="5483225" y="1614488"/>
          <p14:tracePt t="49678" x="5445125" y="1614488"/>
          <p14:tracePt t="49691" x="5419725" y="1614488"/>
          <p14:tracePt t="49708" x="5407025" y="1614488"/>
          <p14:tracePt t="49725" x="5394325" y="1614488"/>
          <p14:tracePt t="49741" x="5370513" y="1614488"/>
          <p14:tracePt t="49758" x="5345113" y="1614488"/>
          <p14:tracePt t="49775" x="5319713" y="1614488"/>
          <p14:tracePt t="49791" x="5294313" y="1614488"/>
          <p14:tracePt t="49808" x="5281613" y="1614488"/>
          <p14:tracePt t="49825" x="5245100" y="1614488"/>
          <p14:tracePt t="49841" x="5232400" y="1614488"/>
          <p14:tracePt t="49858" x="5207000" y="1614488"/>
          <p14:tracePt t="49877" x="5194300" y="1614488"/>
          <p14:tracePt t="49894" x="5181600" y="1614488"/>
          <p14:tracePt t="49908" x="5170488" y="1627188"/>
          <p14:tracePt t="49925" x="5157788" y="1627188"/>
          <p14:tracePt t="49941" x="5145088" y="1627188"/>
          <p14:tracePt t="49958" x="5132388" y="1627188"/>
          <p14:tracePt t="50101" x="5145088" y="1627188"/>
          <p14:tracePt t="50108" x="5181600" y="1627188"/>
          <p14:tracePt t="50117" x="5219700" y="1627188"/>
          <p14:tracePt t="50126" x="5245100" y="1614488"/>
          <p14:tracePt t="50142" x="5307013" y="1614488"/>
          <p14:tracePt t="50158" x="5332413" y="1614488"/>
          <p14:tracePt t="50262" x="5307013" y="1614488"/>
          <p14:tracePt t="50269" x="5294313" y="1614488"/>
          <p14:tracePt t="50277" x="5270500" y="1614488"/>
          <p14:tracePt t="50293" x="5245100" y="1614488"/>
          <p14:tracePt t="50310" x="5232400" y="1614488"/>
          <p14:tracePt t="50398" x="5257800" y="1614488"/>
          <p14:tracePt t="50405" x="5319713" y="1601788"/>
          <p14:tracePt t="50414" x="5357813" y="1589088"/>
          <p14:tracePt t="50426" x="5407025" y="1589088"/>
          <p14:tracePt t="50429" x="5470525" y="1589088"/>
          <p14:tracePt t="50443" x="5519738" y="1589088"/>
          <p14:tracePt t="50446" x="5557838" y="1589088"/>
          <p14:tracePt t="50460" x="5595938" y="1589088"/>
          <p14:tracePt t="50717" x="5607050" y="1589088"/>
          <p14:tracePt t="50726" x="5619750" y="1589088"/>
          <p14:tracePt t="50734" x="5632450" y="1589088"/>
          <p14:tracePt t="50743" x="5645150" y="1589088"/>
          <p14:tracePt t="50760" x="5657850" y="1589088"/>
          <p14:tracePt t="50957" x="5645150" y="1589088"/>
          <p14:tracePt t="50965" x="5632450" y="1589088"/>
          <p14:tracePt t="50980" x="5619750" y="1589088"/>
          <p14:tracePt t="50982" x="5595938" y="1589088"/>
          <p14:tracePt t="50997" x="5570538" y="1589088"/>
          <p14:tracePt t="51013" x="5532438" y="1614488"/>
          <p14:tracePt t="51030" x="5495925" y="1627188"/>
          <p14:tracePt t="51047" x="5470525" y="1627188"/>
          <p14:tracePt t="51063" x="5445125" y="1639888"/>
          <p14:tracePt t="51080" x="5432425" y="1639888"/>
          <p14:tracePt t="51141" x="5432425" y="1652588"/>
          <p14:tracePt t="51157" x="5445125" y="1663700"/>
          <p14:tracePt t="51167" x="5457825" y="1676400"/>
          <p14:tracePt t="51179" x="5470525" y="1676400"/>
          <p14:tracePt t="51182" x="5495925" y="1676400"/>
          <p14:tracePt t="51197" x="5519738" y="1689100"/>
          <p14:tracePt t="51213" x="5545138" y="1689100"/>
          <p14:tracePt t="51230" x="5545138" y="1701800"/>
          <p14:tracePt t="51373" x="5532438" y="1701800"/>
          <p14:tracePt t="51381" x="5519738" y="1701800"/>
          <p14:tracePt t="51396" x="5470525" y="1701800"/>
          <p14:tracePt t="51413" x="5432425" y="1701800"/>
          <p14:tracePt t="51429" x="5394325" y="1701800"/>
          <p14:tracePt t="51446" x="5383213" y="1701800"/>
          <p14:tracePt t="51462" x="5357813" y="1701800"/>
          <p14:tracePt t="51479" x="5332413" y="1701800"/>
          <p14:tracePt t="51495" x="5307013" y="1701800"/>
          <p14:tracePt t="51512" x="5281613" y="1701800"/>
          <p14:tracePt t="51529" x="5270500" y="1701800"/>
          <p14:tracePt t="51546" x="5257800" y="1701800"/>
          <p14:tracePt t="51661" x="5257800" y="1689100"/>
          <p14:tracePt t="51693" x="5257800" y="1676400"/>
          <p14:tracePt t="51701" x="5270500" y="1676400"/>
          <p14:tracePt t="51712" x="5281613" y="1676400"/>
          <p14:tracePt t="51729" x="5294313" y="1652588"/>
          <p14:tracePt t="51747" x="5307013" y="1652588"/>
          <p14:tracePt t="52245" x="5319713" y="1652588"/>
          <p14:tracePt t="52253" x="5345113" y="1652588"/>
          <p14:tracePt t="52265" x="5383213" y="1652588"/>
          <p14:tracePt t="52281" x="5445125" y="1652588"/>
          <p14:tracePt t="52297" x="5532438" y="1652588"/>
          <p14:tracePt t="52300" x="5583238" y="1652588"/>
          <p14:tracePt t="52314" x="5619750" y="1639888"/>
          <p14:tracePt t="52317" x="5670550" y="1627188"/>
          <p14:tracePt t="52332" x="5732463" y="1614488"/>
          <p14:tracePt t="52334" x="5770563" y="1601788"/>
          <p14:tracePt t="52349" x="5857875" y="1589088"/>
          <p14:tracePt t="52365" x="5932488" y="1576388"/>
          <p14:tracePt t="52381" x="5995988" y="1552575"/>
          <p14:tracePt t="52398" x="6045200" y="1552575"/>
          <p14:tracePt t="52414" x="6083300" y="1539875"/>
          <p14:tracePt t="52431" x="6108700" y="1539875"/>
          <p14:tracePt t="52448" x="6134100" y="1539875"/>
          <p14:tracePt t="52465" x="6183313" y="1539875"/>
          <p14:tracePt t="52470" x="6196013" y="1539875"/>
          <p14:tracePt t="52482" x="6208713" y="1539875"/>
          <p14:tracePt t="52485" x="6221413" y="1539875"/>
          <p14:tracePt t="52498" x="6221413" y="1527175"/>
          <p14:tracePt t="52501" x="6234113" y="1527175"/>
          <p14:tracePt t="52517" x="6259513" y="1527175"/>
          <p14:tracePt t="52533" x="6296025" y="1527175"/>
          <p14:tracePt t="52549" x="6346825" y="1527175"/>
          <p14:tracePt t="52565" x="6421438" y="1527175"/>
          <p14:tracePt t="52582" x="6472238" y="1527175"/>
          <p14:tracePt t="52599" x="6508750" y="1527175"/>
          <p14:tracePt t="52614" x="6559550" y="1527175"/>
          <p14:tracePt t="52632" x="6646863" y="1527175"/>
          <p14:tracePt t="52649" x="6784975" y="1527175"/>
          <p14:tracePt t="52665" x="6921500" y="1539875"/>
          <p14:tracePt t="52669" x="6985000" y="1552575"/>
          <p14:tracePt t="52682" x="7021513" y="1552575"/>
          <p14:tracePt t="52685" x="7059613" y="1552575"/>
          <p14:tracePt t="52697" x="7085013" y="1552575"/>
          <p14:tracePt t="52714" x="7097713" y="1552575"/>
          <p14:tracePt t="52716" x="7110413" y="1552575"/>
          <p14:tracePt t="52837" x="7110413" y="1563688"/>
          <p14:tracePt t="52845" x="7123113" y="1576388"/>
          <p14:tracePt t="52853" x="7146925" y="1576388"/>
          <p14:tracePt t="52866" x="7159625" y="1576388"/>
          <p14:tracePt t="52869" x="7185025" y="1576388"/>
          <p14:tracePt t="52883" x="7210425" y="1589088"/>
          <p14:tracePt t="52885" x="7235825" y="1589088"/>
          <p14:tracePt t="52900" x="7272338" y="1589088"/>
          <p14:tracePt t="52917" x="7335838" y="1614488"/>
          <p14:tracePt t="52933" x="7397750" y="1614488"/>
          <p14:tracePt t="52949" x="7435850" y="1614488"/>
          <p14:tracePt t="52966" x="7472363" y="1614488"/>
          <p14:tracePt t="52982" x="7510463" y="1614488"/>
          <p14:tracePt t="52999" x="7548563" y="1614488"/>
          <p14:tracePt t="53016" x="7561263" y="1627188"/>
          <p14:tracePt t="53033" x="7572375" y="1627188"/>
          <p14:tracePt t="53051" x="7585075" y="1627188"/>
          <p14:tracePt t="53054" x="7597775" y="1639888"/>
          <p14:tracePt t="53317" x="7610475" y="1639888"/>
          <p14:tracePt t="53325" x="7635875" y="1639888"/>
          <p14:tracePt t="53334" x="7673975" y="1639888"/>
          <p14:tracePt t="53350" x="7810500" y="1614488"/>
          <p14:tracePt t="53367" x="7999413" y="1601788"/>
          <p14:tracePt t="53384" x="8186738" y="1601788"/>
          <p14:tracePt t="53401" x="8335963" y="1601788"/>
          <p14:tracePt t="53417" x="8448675" y="1601788"/>
          <p14:tracePt t="53435" x="8474075" y="1601788"/>
          <p14:tracePt t="53437" x="8486775" y="1601788"/>
          <p14:tracePt t="54565" x="8486775" y="1614488"/>
          <p14:tracePt t="54573" x="8486775" y="1627188"/>
          <p14:tracePt t="54587" x="8486775" y="1639888"/>
          <p14:tracePt t="54605" x="8486775" y="1652588"/>
          <p14:tracePt t="54725" x="8486775" y="1676400"/>
          <p14:tracePt t="54733" x="8448675" y="1701800"/>
          <p14:tracePt t="54741" x="8399463" y="1739900"/>
          <p14:tracePt t="54755" x="8335963" y="1776413"/>
          <p14:tracePt t="54758" x="8274050" y="1801813"/>
          <p14:tracePt t="54771" x="8223250" y="1839913"/>
          <p14:tracePt t="54774" x="8174038" y="1876425"/>
          <p14:tracePt t="54788" x="8110538" y="1939925"/>
          <p14:tracePt t="54805" x="8023225" y="2001838"/>
          <p14:tracePt t="54821" x="7935913" y="2052638"/>
          <p14:tracePt t="54838" x="7797800" y="2127250"/>
          <p14:tracePt t="54855" x="7623175" y="2201863"/>
          <p14:tracePt t="54871" x="7372350" y="2314575"/>
          <p14:tracePt t="54887" x="7146925" y="2414588"/>
          <p14:tracePt t="54905" x="6897688" y="2516188"/>
          <p14:tracePt t="54921" x="6684963" y="2565400"/>
          <p14:tracePt t="54926" x="6572250" y="2590800"/>
          <p14:tracePt t="54939" x="6472238" y="2616200"/>
          <p14:tracePt t="54941" x="6370638" y="2640013"/>
          <p14:tracePt t="54955" x="6259513" y="2665413"/>
          <p14:tracePt t="54958" x="6183313" y="2678113"/>
          <p14:tracePt t="54973" x="6057900" y="2703513"/>
          <p14:tracePt t="54989" x="5945188" y="2716213"/>
          <p14:tracePt t="55005" x="5845175" y="2728913"/>
          <p14:tracePt t="55022" x="5732463" y="2728913"/>
          <p14:tracePt t="55038" x="5570538" y="2728913"/>
          <p14:tracePt t="55055" x="5370513" y="2728913"/>
          <p14:tracePt t="55071" x="5132388" y="2728913"/>
          <p14:tracePt t="55088" x="4856163" y="2728913"/>
          <p14:tracePt t="55106" x="4543425" y="2728913"/>
          <p14:tracePt t="55109" x="4368800" y="2728913"/>
          <p14:tracePt t="55122" x="4205288" y="2728913"/>
          <p14:tracePt t="55126" x="4056063" y="2728913"/>
          <p14:tracePt t="55139" x="3930650" y="2728913"/>
          <p14:tracePt t="55141" x="3805238" y="2728913"/>
          <p14:tracePt t="55156" x="3654425" y="2740025"/>
          <p14:tracePt t="55173" x="3517900" y="2752725"/>
          <p14:tracePt t="55190" x="3429000" y="2765425"/>
          <p14:tracePt t="55205" x="3367088" y="2765425"/>
          <p14:tracePt t="55222" x="3328988" y="2765425"/>
          <p14:tracePt t="55239" x="3292475" y="2765425"/>
          <p14:tracePt t="55255" x="3279775" y="2765425"/>
          <p14:tracePt t="55277" x="3267075" y="2765425"/>
          <p14:tracePt t="55294" x="3254375" y="2765425"/>
          <p14:tracePt t="55306" x="3228975" y="2778125"/>
          <p14:tracePt t="55310" x="3192463" y="2790825"/>
          <p14:tracePt t="55322" x="3154363" y="2790825"/>
          <p14:tracePt t="55325" x="3116263" y="2790825"/>
          <p14:tracePt t="55340" x="3067050" y="2790825"/>
          <p14:tracePt t="55342" x="2992438" y="2803525"/>
          <p14:tracePt t="55356" x="2890838" y="2803525"/>
          <p14:tracePt t="55374" x="2828925" y="2816225"/>
          <p14:tracePt t="55389" x="2790825" y="2828925"/>
          <p14:tracePt t="55406" x="2778125" y="2828925"/>
          <p14:tracePt t="55469" x="2778125" y="2840038"/>
          <p14:tracePt t="55477" x="2778125" y="2852738"/>
          <p14:tracePt t="55517" x="2778125" y="2865438"/>
          <p14:tracePt t="58845" x="2790825" y="2865438"/>
          <p14:tracePt t="58877" x="2803525" y="2865438"/>
          <p14:tracePt t="58893" x="2816225" y="2865438"/>
          <p14:tracePt t="58925" x="2828925" y="2865438"/>
          <p14:tracePt t="58933" x="2841625" y="2865438"/>
          <p14:tracePt t="58949" x="2854325" y="2865438"/>
          <p14:tracePt t="58966" x="2867025" y="2865438"/>
          <p14:tracePt t="58982" x="2890838" y="2865438"/>
          <p14:tracePt t="58998" x="2903538" y="2878138"/>
          <p14:tracePt t="59015" x="2916238" y="2878138"/>
          <p14:tracePt t="59032" x="2928938" y="2878138"/>
          <p14:tracePt t="59049" x="2941638" y="2878138"/>
          <p14:tracePt t="59093" x="2954338" y="2878138"/>
          <p14:tracePt t="59109" x="2954338" y="2890838"/>
          <p14:tracePt t="59116" x="2979738" y="2903538"/>
          <p14:tracePt t="59132" x="2992438" y="2903538"/>
          <p14:tracePt t="59149" x="3016250" y="2916238"/>
          <p14:tracePt t="59165" x="3054350" y="2916238"/>
          <p14:tracePt t="59182" x="3103563" y="2928938"/>
          <p14:tracePt t="59199" x="3216275" y="2952750"/>
          <p14:tracePt t="59216" x="3354388" y="2952750"/>
          <p14:tracePt t="59233" x="3479800" y="2978150"/>
          <p14:tracePt t="59249" x="3567113" y="2978150"/>
          <p14:tracePt t="59252" x="3592513" y="2978150"/>
          <p14:tracePt t="59266" x="3617913" y="2978150"/>
          <p14:tracePt t="59283" x="3630613" y="2978150"/>
          <p14:tracePt t="59373" x="3643313" y="2978150"/>
          <p14:tracePt t="59389" x="3654425" y="2978150"/>
          <p14:tracePt t="59397" x="3667125" y="2978150"/>
          <p14:tracePt t="59414" x="3679825" y="2978150"/>
          <p14:tracePt t="59429" x="3692525" y="2978150"/>
          <p14:tracePt t="59437" x="3705225" y="2978150"/>
          <p14:tracePt t="59450" x="3717925" y="2978150"/>
          <p14:tracePt t="59467" x="3730625" y="2978150"/>
          <p14:tracePt t="59469" x="3756025" y="2978150"/>
          <p14:tracePt t="59484" x="3779838" y="2978150"/>
          <p14:tracePt t="59500" x="3830638" y="2978150"/>
          <p14:tracePt t="59517" x="3867150" y="2978150"/>
          <p14:tracePt t="59534" x="3917950" y="2978150"/>
          <p14:tracePt t="59550" x="3979863" y="2978150"/>
          <p14:tracePt t="59567" x="4030663" y="2978150"/>
          <p14:tracePt t="59583" x="4081463" y="2978150"/>
          <p14:tracePt t="59600" x="4130675" y="2978150"/>
          <p14:tracePt t="59617" x="4168775" y="2978150"/>
          <p14:tracePt t="59634" x="4205288" y="2978150"/>
          <p14:tracePt t="59637" x="4217988" y="2978150"/>
          <p14:tracePt t="59650" x="4230688" y="2978150"/>
          <p14:tracePt t="59653" x="4243388" y="2978150"/>
          <p14:tracePt t="59668" x="4268788" y="2978150"/>
          <p14:tracePt t="59684" x="4281488" y="2978150"/>
          <p14:tracePt t="59701" x="4305300" y="2952750"/>
          <p14:tracePt t="59718" x="4343400" y="2952750"/>
          <p14:tracePt t="59734" x="4368800" y="2952750"/>
          <p14:tracePt t="59750" x="4443413" y="2928938"/>
          <p14:tracePt t="59767" x="4518025" y="2916238"/>
          <p14:tracePt t="59784" x="4594225" y="2903538"/>
          <p14:tracePt t="59801" x="4656138" y="2878138"/>
          <p14:tracePt t="59817" x="4719638" y="2878138"/>
          <p14:tracePt t="59835" x="4781550" y="2865438"/>
          <p14:tracePt t="59838" x="4806950" y="2865438"/>
          <p14:tracePt t="59852" x="4843463" y="2852738"/>
          <p14:tracePt t="59868" x="4856163" y="2852738"/>
          <p14:tracePt t="59885" x="4881563" y="2852738"/>
          <p14:tracePt t="59902" x="4932363" y="2852738"/>
          <p14:tracePt t="59918" x="4981575" y="2852738"/>
          <p14:tracePt t="59935" x="5032375" y="2840038"/>
          <p14:tracePt t="59950" x="5081588" y="2828925"/>
          <p14:tracePt t="59968" x="5132388" y="2828925"/>
          <p14:tracePt t="59985" x="5181600" y="2828925"/>
          <p14:tracePt t="60001" x="5232400" y="2828925"/>
          <p14:tracePt t="60004" x="5257800" y="2828925"/>
          <p14:tracePt t="60018" x="5281613" y="2828925"/>
          <p14:tracePt t="60021" x="5307013" y="2828925"/>
          <p14:tracePt t="60035" x="5332413" y="2828925"/>
          <p14:tracePt t="60038" x="5357813" y="2828925"/>
          <p14:tracePt t="60052" x="5394325" y="2828925"/>
          <p14:tracePt t="60069" x="5419725" y="2828925"/>
          <p14:tracePt t="60085" x="5432425" y="2828925"/>
          <p14:tracePt t="60101" x="5445125" y="2828925"/>
          <p14:tracePt t="60157" x="5457825" y="2828925"/>
          <p14:tracePt t="60189" x="5470525" y="2828925"/>
          <p14:tracePt t="60206" x="5483225" y="2828925"/>
          <p14:tracePt t="60213" x="5495925" y="2828925"/>
          <p14:tracePt t="60229" x="5507038" y="2828925"/>
          <p14:tracePt t="60237" x="5532438" y="2828925"/>
          <p14:tracePt t="60252" x="5545138" y="2828925"/>
          <p14:tracePt t="60269" x="5570538" y="2828925"/>
          <p14:tracePt t="60286" x="5607050" y="2828925"/>
          <p14:tracePt t="60303" x="5619750" y="2828925"/>
          <p14:tracePt t="60318" x="5645150" y="2828925"/>
          <p14:tracePt t="60335" x="5683250" y="2828925"/>
          <p14:tracePt t="60352" x="5719763" y="2828925"/>
          <p14:tracePt t="60368" x="5757863" y="2828925"/>
          <p14:tracePt t="60386" x="5795963" y="2828925"/>
          <p14:tracePt t="60389" x="5821363" y="2828925"/>
          <p14:tracePt t="60403" x="5832475" y="2828925"/>
          <p14:tracePt t="60407" x="5857875" y="2828925"/>
          <p14:tracePt t="60419" x="5883275" y="2840038"/>
          <p14:tracePt t="60422" x="5908675" y="2840038"/>
          <p14:tracePt t="60437" x="5983288" y="2840038"/>
          <p14:tracePt t="60453" x="6057900" y="2840038"/>
          <p14:tracePt t="60469" x="6170613" y="2840038"/>
          <p14:tracePt t="60486" x="6270625" y="2852738"/>
          <p14:tracePt t="60502" x="6346825" y="2865438"/>
          <p14:tracePt t="60519" x="6421438" y="2878138"/>
          <p14:tracePt t="60536" x="6483350" y="2890838"/>
          <p14:tracePt t="60553" x="6534150" y="2890838"/>
          <p14:tracePt t="60569" x="6608763" y="2916238"/>
          <p14:tracePt t="60572" x="6646863" y="2916238"/>
          <p14:tracePt t="60586" x="6684963" y="2916238"/>
          <p14:tracePt t="60589" x="6721475" y="2928938"/>
          <p14:tracePt t="60603" x="6746875" y="2928938"/>
          <p14:tracePt t="60605" x="6784975" y="2928938"/>
          <p14:tracePt t="60620" x="6859588" y="2941638"/>
          <p14:tracePt t="60637" x="6934200" y="2952750"/>
          <p14:tracePt t="60654" x="6972300" y="2952750"/>
          <p14:tracePt t="60670" x="6985000" y="2952750"/>
          <p14:tracePt t="60673" x="7010400" y="2952750"/>
          <p14:tracePt t="60687" x="7021513" y="2952750"/>
          <p14:tracePt t="60703" x="7046913" y="2952750"/>
          <p14:tracePt t="60719" x="7059613" y="2952750"/>
          <p14:tracePt t="60736" x="7085013" y="2965450"/>
          <p14:tracePt t="60753" x="7110413" y="2965450"/>
          <p14:tracePt t="60757" x="7134225" y="2965450"/>
          <p14:tracePt t="60770" x="7159625" y="2965450"/>
          <p14:tracePt t="60772" x="7185025" y="2965450"/>
          <p14:tracePt t="60787" x="7210425" y="2965450"/>
          <p14:tracePt t="60789" x="7246938" y="2965450"/>
          <p14:tracePt t="60804" x="7310438" y="2965450"/>
          <p14:tracePt t="60821" x="7359650" y="2965450"/>
          <p14:tracePt t="60837" x="7397750" y="2965450"/>
          <p14:tracePt t="61765" x="7385050" y="2965450"/>
          <p14:tracePt t="61773" x="7372350" y="2965450"/>
          <p14:tracePt t="61781" x="7359650" y="2978150"/>
          <p14:tracePt t="61789" x="7348538" y="2978150"/>
          <p14:tracePt t="61806" x="7297738" y="2978150"/>
          <p14:tracePt t="61823" x="7259638" y="2978150"/>
          <p14:tracePt t="61839" x="7235825" y="2978150"/>
          <p14:tracePt t="61856" x="7197725" y="2978150"/>
          <p14:tracePt t="61873" x="7146925" y="2978150"/>
          <p14:tracePt t="61890" x="7085013" y="2978150"/>
          <p14:tracePt t="61893" x="7046913" y="2978150"/>
          <p14:tracePt t="61906" x="6997700" y="2978150"/>
          <p14:tracePt t="61909" x="6934200" y="2978150"/>
          <p14:tracePt t="61925" x="6846888" y="2978150"/>
          <p14:tracePt t="61940" x="6759575" y="2978150"/>
          <p14:tracePt t="61957" x="6672263" y="2978150"/>
          <p14:tracePt t="61973" x="6608763" y="2978150"/>
          <p14:tracePt t="61990" x="6572250" y="3003550"/>
          <p14:tracePt t="62007" x="6534150" y="3003550"/>
          <p14:tracePt t="62037" x="6521450" y="3003550"/>
          <p14:tracePt t="62045" x="6508750" y="3003550"/>
          <p14:tracePt t="63693" x="6521450" y="3003550"/>
          <p14:tracePt t="63701" x="6534150" y="3003550"/>
          <p14:tracePt t="64189" x="6521450" y="3003550"/>
          <p14:tracePt t="64196" x="6508750" y="3028950"/>
          <p14:tracePt t="64205" x="6472238" y="3041650"/>
          <p14:tracePt t="64212" x="6434138" y="3065463"/>
          <p14:tracePt t="64230" x="6346825" y="3116263"/>
          <p14:tracePt t="64246" x="6208713" y="3190875"/>
          <p14:tracePt t="64262" x="6021388" y="3290888"/>
          <p14:tracePt t="64279" x="5870575" y="3378200"/>
          <p14:tracePt t="64295" x="5732463" y="3467100"/>
          <p14:tracePt t="64312" x="5632450" y="3529013"/>
          <p14:tracePt t="64329" x="5557838" y="3567113"/>
          <p14:tracePt t="64346" x="5457825" y="3603625"/>
          <p14:tracePt t="64349" x="5383213" y="3629025"/>
          <p14:tracePt t="64363" x="5319713" y="3641725"/>
          <p14:tracePt t="64365" x="5232400" y="3654425"/>
          <p14:tracePt t="64380" x="5019675" y="3703638"/>
          <p14:tracePt t="64397" x="4819650" y="3754438"/>
          <p14:tracePt t="64414" x="4606925" y="3816350"/>
          <p14:tracePt t="64430" x="4443413" y="3854450"/>
          <p14:tracePt t="64446" x="4305300" y="3879850"/>
          <p14:tracePt t="64463" x="4217988" y="3892550"/>
          <p14:tracePt t="64479" x="4143375" y="3905250"/>
          <p14:tracePt t="64496" x="4092575" y="3916363"/>
          <p14:tracePt t="64513" x="4068763" y="3916363"/>
          <p14:tracePt t="64530" x="4056063" y="3916363"/>
          <p14:tracePt t="64549" x="4043363" y="3916363"/>
          <p14:tracePt t="64573" x="4030663" y="3916363"/>
          <p14:tracePt t="64590" x="4017963" y="3916363"/>
          <p14:tracePt t="64597" x="4005263" y="3916363"/>
          <p14:tracePt t="64613" x="3979863" y="3905250"/>
          <p14:tracePt t="64630" x="3968750" y="3905250"/>
          <p14:tracePt t="64653" x="3956050" y="3905250"/>
          <p14:tracePt t="64669" x="3943350" y="3892550"/>
          <p14:tracePt t="64680" x="3930650" y="3892550"/>
          <p14:tracePt t="64696" x="3917950" y="3892550"/>
          <p14:tracePt t="64714" x="3905250" y="3879850"/>
          <p14:tracePt t="64716" x="3892550" y="3879850"/>
          <p14:tracePt t="64757" x="3879850" y="3867150"/>
          <p14:tracePt t="64773" x="3867150" y="3867150"/>
          <p14:tracePt t="64813" x="3856038" y="3867150"/>
          <p14:tracePt t="64830" x="3843338" y="3854450"/>
          <p14:tracePt t="64847" x="3830638" y="3854450"/>
          <p14:tracePt t="64862" x="3817938" y="3841750"/>
          <p14:tracePt t="64871" x="3805238" y="3841750"/>
          <p14:tracePt t="64881" x="3779838" y="3841750"/>
          <p14:tracePt t="64897" x="3730625" y="3841750"/>
          <p14:tracePt t="64900" x="3705225" y="3841750"/>
          <p14:tracePt t="64914" x="3667125" y="3841750"/>
          <p14:tracePt t="64917" x="3617913" y="3841750"/>
          <p14:tracePt t="64931" x="3567113" y="3841750"/>
          <p14:tracePt t="64933" x="3517900" y="3841750"/>
          <p14:tracePt t="64948" x="3429000" y="3841750"/>
          <p14:tracePt t="64965" x="3328988" y="3841750"/>
          <p14:tracePt t="64981" x="3254375" y="3841750"/>
          <p14:tracePt t="64997" x="3192463" y="3841750"/>
          <p14:tracePt t="65014" x="3116263" y="3841750"/>
          <p14:tracePt t="65030" x="3067050" y="3841750"/>
          <p14:tracePt t="65047" x="2992438" y="3841750"/>
          <p14:tracePt t="65065" x="2941638" y="3841750"/>
          <p14:tracePt t="65081" x="2879725" y="3841750"/>
          <p14:tracePt t="65086" x="2854325" y="3841750"/>
          <p14:tracePt t="65098" x="2841625" y="3841750"/>
          <p14:tracePt t="65101" x="2828925" y="3841750"/>
          <p14:tracePt t="65115" x="2803525" y="3841750"/>
          <p14:tracePt t="65557" x="2816225" y="3841750"/>
          <p14:tracePt t="65566" x="2841625" y="3841750"/>
          <p14:tracePt t="65573" x="2867025" y="3841750"/>
          <p14:tracePt t="65582" x="2890838" y="3841750"/>
          <p14:tracePt t="65599" x="2928938" y="3829050"/>
          <p14:tracePt t="65616" x="2941638" y="3816350"/>
          <p14:tracePt t="65633" x="2954338" y="3816350"/>
          <p14:tracePt t="65649" x="2967038" y="3816350"/>
          <p14:tracePt t="65652" x="2992438" y="3816350"/>
          <p14:tracePt t="65666" x="3028950" y="3816350"/>
          <p14:tracePt t="65669" x="3067050" y="3803650"/>
          <p14:tracePt t="65683" x="3103563" y="3803650"/>
          <p14:tracePt t="65684" x="3141663" y="3803650"/>
          <p14:tracePt t="65700" x="3192463" y="3792538"/>
          <p14:tracePt t="65717" x="3241675" y="3792538"/>
          <p14:tracePt t="65733" x="3305175" y="3792538"/>
          <p14:tracePt t="65750" x="3367088" y="3792538"/>
          <p14:tracePt t="65766" x="3417888" y="3792538"/>
          <p14:tracePt t="65782" x="3454400" y="3767138"/>
          <p14:tracePt t="65799" x="3479800" y="3767138"/>
          <p14:tracePt t="65817" x="3517900" y="3767138"/>
          <p14:tracePt t="65833" x="3530600" y="3767138"/>
          <p14:tracePt t="65850" x="3541713" y="3767138"/>
          <p14:tracePt t="65852" x="3554413" y="3767138"/>
          <p14:tracePt t="65885" x="3567113" y="3767138"/>
          <p14:tracePt t="65917" x="3579813" y="3767138"/>
          <p14:tracePt t="65973" x="3592513" y="3767138"/>
          <p14:tracePt t="65990" x="3605213" y="3767138"/>
          <p14:tracePt t="66005" x="3617913" y="3767138"/>
          <p14:tracePt t="66021" x="3630613" y="3767138"/>
          <p14:tracePt t="66029" x="3643313" y="3767138"/>
          <p14:tracePt t="66045" x="3654425" y="3767138"/>
          <p14:tracePt t="66341" x="3667125" y="3767138"/>
          <p14:tracePt t="66373" x="3679825" y="3767138"/>
          <p14:tracePt t="66390" x="3692525" y="3767138"/>
          <p14:tracePt t="66413" x="3705225" y="3767138"/>
          <p14:tracePt t="66423" x="3717925" y="3767138"/>
          <p14:tracePt t="66438" x="3730625" y="3767138"/>
          <p14:tracePt t="66453" x="3767138" y="3767138"/>
          <p14:tracePt t="66470" x="3792538" y="3767138"/>
          <p14:tracePt t="66486" x="3830638" y="3767138"/>
          <p14:tracePt t="66503" x="3843338" y="3767138"/>
          <p14:tracePt t="66506" x="3856038" y="3767138"/>
          <p14:tracePt t="66520" x="3892550" y="3767138"/>
          <p14:tracePt t="66536" x="3905250" y="3767138"/>
          <p14:tracePt t="66553" x="3917950" y="3767138"/>
          <p14:tracePt t="66569" x="3930650" y="3767138"/>
          <p14:tracePt t="66572" x="3943350" y="3767138"/>
          <p14:tracePt t="66597" x="3956050" y="3767138"/>
          <p14:tracePt t="66719" x="3968750" y="3767138"/>
          <p14:tracePt t="66726" x="3979863" y="3767138"/>
          <p14:tracePt t="66741" x="3992563" y="3767138"/>
          <p14:tracePt t="66757" x="4005263" y="3767138"/>
          <p14:tracePt t="66773" x="4017963" y="3767138"/>
          <p14:tracePt t="66787" x="4030663" y="3767138"/>
          <p14:tracePt t="66854" x="4043363" y="3767138"/>
          <p14:tracePt t="66877" x="4068763" y="3767138"/>
          <p14:tracePt t="66887" x="4068763" y="3754438"/>
          <p14:tracePt t="66895" x="4081463" y="3754438"/>
          <p14:tracePt t="66918" x="4092575" y="3754438"/>
          <p14:tracePt t="66949" x="4105275" y="3754438"/>
          <p14:tracePt t="66956" x="4117975" y="3754438"/>
          <p14:tracePt t="66971" x="4130675" y="3754438"/>
          <p14:tracePt t="66973" x="4156075" y="3754438"/>
          <p14:tracePt t="66987" x="4168775" y="3754438"/>
          <p14:tracePt t="66990" x="4181475" y="3754438"/>
          <p14:tracePt t="67004" x="4205288" y="3754438"/>
          <p14:tracePt t="67006" x="4230688" y="3754438"/>
          <p14:tracePt t="67021" x="4294188" y="3754438"/>
          <p14:tracePt t="67038" x="4343400" y="3754438"/>
          <p14:tracePt t="67054" x="4368800" y="3754438"/>
          <p14:tracePt t="67059" x="4394200" y="3754438"/>
          <p14:tracePt t="67072" x="4430713" y="3754438"/>
          <p14:tracePt t="67088" x="4456113" y="3754438"/>
          <p14:tracePt t="67105" x="4494213" y="3754438"/>
          <p14:tracePt t="67121" x="4530725" y="3754438"/>
          <p14:tracePt t="67124" x="4543425" y="3754438"/>
          <p14:tracePt t="67138" x="4556125" y="3754438"/>
          <p14:tracePt t="67142" x="4581525" y="3741738"/>
          <p14:tracePt t="67155" x="4594225" y="3741738"/>
          <p14:tracePt t="67158" x="4606925" y="3741738"/>
          <p14:tracePt t="67171" x="4619625" y="3741738"/>
          <p14:tracePt t="67174" x="4630738" y="3741738"/>
          <p14:tracePt t="67189" x="4643438" y="3741738"/>
          <p14:tracePt t="67205" x="4668838" y="3741738"/>
          <p14:tracePt t="67221" x="4681538" y="3741738"/>
          <p14:tracePt t="67239" x="4719638" y="3741738"/>
          <p14:tracePt t="67255" x="4743450" y="3716338"/>
          <p14:tracePt t="67272" x="4794250" y="3716338"/>
          <p14:tracePt t="67288" x="4832350" y="3716338"/>
          <p14:tracePt t="67305" x="4881563" y="3716338"/>
          <p14:tracePt t="67322" x="4956175" y="3716338"/>
          <p14:tracePt t="67324" x="4981575" y="3716338"/>
          <p14:tracePt t="67338" x="5006975" y="3703638"/>
          <p14:tracePt t="67341" x="5045075" y="3703638"/>
          <p14:tracePt t="67355" x="5068888" y="3703638"/>
          <p14:tracePt t="67358" x="5094288" y="3703638"/>
          <p14:tracePt t="67373" x="5145088" y="3703638"/>
          <p14:tracePt t="67388" x="5181600" y="3703638"/>
          <p14:tracePt t="67391" x="5207000" y="3703638"/>
          <p14:tracePt t="67405" x="5257800" y="3703638"/>
          <p14:tracePt t="67421" x="5332413" y="3703638"/>
          <p14:tracePt t="67440" x="5383213" y="3703638"/>
          <p14:tracePt t="67455" x="5457825" y="3692525"/>
          <p14:tracePt t="67472" x="5532438" y="3679825"/>
          <p14:tracePt t="67488" x="5619750" y="3679825"/>
          <p14:tracePt t="67505" x="5732463" y="3679825"/>
          <p14:tracePt t="67509" x="5795963" y="3679825"/>
          <p14:tracePt t="67522" x="5857875" y="3679825"/>
          <p14:tracePt t="67525" x="5932488" y="3679825"/>
          <p14:tracePt t="67539" x="5995988" y="3679825"/>
          <p14:tracePt t="67541" x="6045200" y="3679825"/>
          <p14:tracePt t="67556" x="6108700" y="3679825"/>
          <p14:tracePt t="67558" x="6157913" y="3679825"/>
          <p14:tracePt t="67573" x="6259513" y="3692525"/>
          <p14:tracePt t="67589" x="6334125" y="3692525"/>
          <p14:tracePt t="67606" x="6408738" y="3703638"/>
          <p14:tracePt t="67622" x="6521450" y="3716338"/>
          <p14:tracePt t="67638" x="6621463" y="3716338"/>
          <p14:tracePt t="67654" x="6684963" y="3716338"/>
          <p14:tracePt t="67671" x="6734175" y="3716338"/>
          <p14:tracePt t="67688" x="6834188" y="3716338"/>
          <p14:tracePt t="67705" x="6910388" y="3716338"/>
          <p14:tracePt t="67721" x="6972300" y="3716338"/>
          <p14:tracePt t="67725" x="6997700" y="3716338"/>
          <p14:tracePt t="67738" x="7021513" y="3716338"/>
          <p14:tracePt t="67741" x="7034213" y="3716338"/>
          <p14:tracePt t="67755" x="7059613" y="3716338"/>
          <p14:tracePt t="67757" x="7072313" y="3716338"/>
          <p14:tracePt t="67772" x="7110413" y="3716338"/>
          <p14:tracePt t="67789" x="7134225" y="3716338"/>
          <p14:tracePt t="67805" x="7146925" y="3716338"/>
          <p14:tracePt t="67822" x="7159625" y="3716338"/>
          <p14:tracePt t="68077" x="7185025" y="3716338"/>
          <p14:tracePt t="68085" x="7197725" y="3716338"/>
          <p14:tracePt t="68093" x="7210425" y="3716338"/>
          <p14:tracePt t="68105" x="7235825" y="3741738"/>
          <p14:tracePt t="68108" x="7272338" y="3754438"/>
          <p14:tracePt t="68123" x="7285038" y="3779838"/>
          <p14:tracePt t="68125" x="7310438" y="3779838"/>
          <p14:tracePt t="68140" x="7335838" y="3803650"/>
          <p14:tracePt t="68157" x="7372350" y="3803650"/>
          <p14:tracePt t="68173" x="7385050" y="3816350"/>
          <p14:tracePt t="68189" x="7397750" y="3816350"/>
          <p14:tracePt t="68206" x="7410450" y="3816350"/>
          <p14:tracePt t="68222" x="7410450" y="3829050"/>
          <p14:tracePt t="68239" x="7423150" y="3829050"/>
          <p14:tracePt t="68285" x="7435850" y="3841750"/>
          <p14:tracePt t="68317" x="7448550" y="3841750"/>
          <p14:tracePt t="68342" x="7459663" y="3854450"/>
          <p14:tracePt t="68356" x="7472363" y="3854450"/>
          <p14:tracePt t="68364" x="7485063" y="3867150"/>
          <p14:tracePt t="68373" x="7497763" y="3879850"/>
          <p14:tracePt t="68391" x="7523163" y="3879850"/>
          <p14:tracePt t="68406" x="7535863" y="3892550"/>
          <p14:tracePt t="68422" x="7548563" y="3892550"/>
          <p14:tracePt t="68445" x="7561263" y="3892550"/>
          <p14:tracePt t="68456" x="7572375" y="3905250"/>
          <p14:tracePt t="68501" x="7585075" y="3905250"/>
          <p14:tracePt t="68581" x="7597775" y="3905250"/>
          <p14:tracePt t="68605" x="7610475" y="3905250"/>
          <p14:tracePt t="68621" x="7635875" y="3905250"/>
          <p14:tracePt t="68637" x="7648575" y="3905250"/>
          <p14:tracePt t="68653" x="7661275" y="3905250"/>
          <p14:tracePt t="68661" x="7673975" y="3905250"/>
          <p14:tracePt t="68686" x="7685088" y="3905250"/>
          <p14:tracePt t="68717" x="7697788" y="3905250"/>
          <p14:tracePt t="70237" x="7685088" y="3905250"/>
          <p14:tracePt t="70253" x="7673975" y="3905250"/>
          <p14:tracePt t="70261" x="7661275" y="3905250"/>
          <p14:tracePt t="70278" x="7648575" y="3905250"/>
          <p14:tracePt t="70294" x="7635875" y="3905250"/>
          <p14:tracePt t="70317" x="7623175" y="3905250"/>
          <p14:tracePt t="70341" x="7610475" y="3905250"/>
          <p14:tracePt t="70373" x="7597775" y="3905250"/>
          <p14:tracePt t="70421" x="7585075" y="3905250"/>
          <p14:tracePt t="70428" x="7585075" y="3916363"/>
          <p14:tracePt t="70477" x="7585075" y="3929063"/>
          <p14:tracePt t="70613" x="7572375" y="3929063"/>
          <p14:tracePt t="70621" x="7561263" y="3929063"/>
          <p14:tracePt t="70661" x="7561263" y="3941763"/>
          <p14:tracePt t="70693" x="7548563" y="3941763"/>
          <p14:tracePt t="70806" x="7535863" y="3941763"/>
          <p14:tracePt t="70845" x="7523163" y="3954463"/>
          <p14:tracePt t="70877" x="7510463" y="3954463"/>
          <p14:tracePt t="70909" x="7497763" y="3954463"/>
          <p14:tracePt t="70933" x="7485063" y="3954463"/>
          <p14:tracePt t="70958" x="7485063" y="3967163"/>
          <p14:tracePt t="70967" x="7472363" y="3979863"/>
          <p14:tracePt t="70981" x="7459663" y="3979863"/>
          <p14:tracePt t="71182" x="7448550" y="3979863"/>
          <p14:tracePt t="71198" x="7435850" y="3992563"/>
          <p14:tracePt t="71207" x="7410450" y="3992563"/>
          <p14:tracePt t="71214" x="7397750" y="4005263"/>
          <p14:tracePt t="71231" x="7348538" y="4005263"/>
          <p14:tracePt t="71248" x="7310438" y="4017963"/>
          <p14:tracePt t="71264" x="7259638" y="4017963"/>
          <p14:tracePt t="71280" x="7210425" y="4041775"/>
          <p14:tracePt t="71297" x="7159625" y="4054475"/>
          <p14:tracePt t="71300" x="7123113" y="4054475"/>
          <p14:tracePt t="71315" x="7085013" y="4054475"/>
          <p14:tracePt t="71317" x="7072313" y="4067175"/>
          <p14:tracePt t="71331" x="7046913" y="4079875"/>
          <p14:tracePt t="71333" x="7034213" y="4079875"/>
          <p14:tracePt t="71349" x="7010400" y="4079875"/>
          <p14:tracePt t="71365" x="6972300" y="4092575"/>
          <p14:tracePt t="71381" x="6921500" y="4092575"/>
          <p14:tracePt t="71398" x="6884988" y="4117975"/>
          <p14:tracePt t="71414" x="6846888" y="4117975"/>
          <p14:tracePt t="71430" x="6821488" y="4117975"/>
          <p14:tracePt t="71447" x="6784975" y="4129088"/>
          <p14:tracePt t="71464" x="6746875" y="4129088"/>
          <p14:tracePt t="71469" x="6721475" y="4141788"/>
          <p14:tracePt t="71481" x="6708775" y="4141788"/>
          <p14:tracePt t="71485" x="6696075" y="4141788"/>
          <p14:tracePt t="71499" x="6684963" y="4141788"/>
          <p14:tracePt t="71501" x="6672263" y="4154488"/>
          <p14:tracePt t="71515" x="6659563" y="4167188"/>
          <p14:tracePt t="71518" x="6646863" y="4167188"/>
          <p14:tracePt t="71533" x="6634163" y="4167188"/>
          <p14:tracePt t="71549" x="6621463" y="4167188"/>
          <p14:tracePt t="71565" x="6608763" y="4167188"/>
          <p14:tracePt t="71581" x="6584950" y="4179888"/>
          <p14:tracePt t="71599" x="6572250" y="4179888"/>
          <p14:tracePt t="71615" x="6534150" y="4192588"/>
          <p14:tracePt t="71631" x="6508750" y="4192588"/>
          <p14:tracePt t="71648" x="6446838" y="4192588"/>
          <p14:tracePt t="71665" x="6421438" y="4205288"/>
          <p14:tracePt t="71668" x="6408738" y="4205288"/>
          <p14:tracePt t="71682" x="6396038" y="4205288"/>
          <p14:tracePt t="71685" x="6383338" y="4205288"/>
          <p14:tracePt t="71699" x="6370638" y="4205288"/>
          <p14:tracePt t="71701" x="6359525" y="4205288"/>
          <p14:tracePt t="71717" x="6346825" y="4205288"/>
          <p14:tracePt t="71732" x="6321425" y="4205288"/>
          <p14:tracePt t="71749" x="6296025" y="4217988"/>
          <p14:tracePt t="71766" x="6259513" y="4217988"/>
          <p14:tracePt t="71782" x="6246813" y="4217988"/>
          <p14:tracePt t="71798" x="6208713" y="4230688"/>
          <p14:tracePt t="71815" x="6183313" y="4241800"/>
          <p14:tracePt t="71831" x="6146800" y="4241800"/>
          <p14:tracePt t="71848" x="6096000" y="4241800"/>
          <p14:tracePt t="71865" x="6083300" y="4241800"/>
          <p14:tracePt t="71893" x="6070600" y="4241800"/>
          <p14:tracePt t="71903" x="6057900" y="4241800"/>
          <p14:tracePt t="71916" x="6021388" y="4241800"/>
          <p14:tracePt t="71933" x="5970588" y="4254500"/>
          <p14:tracePt t="71949" x="5908675" y="4267200"/>
          <p14:tracePt t="71967" x="5845175" y="4279900"/>
          <p14:tracePt t="71983" x="5808663" y="4279900"/>
          <p14:tracePt t="71998" x="5770563" y="4279900"/>
          <p14:tracePt t="72016" x="5757863" y="4279900"/>
          <p14:tracePt t="72033" x="5732463" y="4279900"/>
          <p14:tracePt t="72036" x="5708650" y="4279900"/>
          <p14:tracePt t="72054" x="5695950" y="4279900"/>
          <p14:tracePt t="72066" x="5683250" y="4279900"/>
          <p14:tracePt t="72069" x="5670550" y="4279900"/>
          <p14:tracePt t="72085" x="5657850" y="4279900"/>
          <p14:tracePt t="72101" x="5619750" y="4279900"/>
          <p14:tracePt t="72116" x="5607050" y="4279900"/>
          <p14:tracePt t="72133" x="5595938" y="4279900"/>
          <p14:tracePt t="72245" x="5607050" y="4267200"/>
          <p14:tracePt t="72252" x="5632450" y="4254500"/>
          <p14:tracePt t="72267" x="5657850" y="4241800"/>
          <p14:tracePt t="72269" x="5683250" y="4241800"/>
          <p14:tracePt t="72284" x="5783263" y="4217988"/>
          <p14:tracePt t="72300" x="5870575" y="4192588"/>
          <p14:tracePt t="72318" x="5957888" y="4179888"/>
          <p14:tracePt t="72334" x="6057900" y="4154488"/>
          <p14:tracePt t="72351" x="6134100" y="4141788"/>
          <p14:tracePt t="72367" x="6183313" y="4117975"/>
          <p14:tracePt t="72383" x="6221413" y="4092575"/>
          <p14:tracePt t="72400" x="6259513" y="4079875"/>
          <p14:tracePt t="72417" x="6308725" y="4054475"/>
          <p14:tracePt t="72420" x="6334125" y="4041775"/>
          <p14:tracePt t="72434" x="6346825" y="4029075"/>
          <p14:tracePt t="72437" x="6359525" y="4017963"/>
          <p14:tracePt t="72451" x="6383338" y="4017963"/>
          <p14:tracePt t="72453" x="6383338" y="4005263"/>
          <p14:tracePt t="72469" x="6408738" y="3979863"/>
          <p14:tracePt t="72485" x="6421438" y="3967163"/>
          <p14:tracePt t="72501" x="6434138" y="3954463"/>
          <p14:tracePt t="72517" x="6446838" y="3941763"/>
          <p14:tracePt t="72535" x="6459538" y="3916363"/>
          <p14:tracePt t="72550" x="6483350" y="3892550"/>
          <p14:tracePt t="72567" x="6496050" y="3879850"/>
          <p14:tracePt t="72584" x="6496050" y="3867150"/>
          <p14:tracePt t="72601" x="6508750" y="3854450"/>
          <p14:tracePt t="72618" x="6521450" y="3841750"/>
          <p14:tracePt t="72620" x="6534150" y="3829050"/>
          <p14:tracePt t="72645" x="6546850" y="3829050"/>
          <p14:tracePt t="72653" x="6559550" y="3816350"/>
          <p14:tracePt t="72668" x="6572250" y="3816350"/>
          <p14:tracePt t="72685" x="6608763" y="3816350"/>
          <p14:tracePt t="72701" x="6672263" y="3803650"/>
          <p14:tracePt t="72718" x="6746875" y="3779838"/>
          <p14:tracePt t="72735" x="6821488" y="3767138"/>
          <p14:tracePt t="72750" x="6897688" y="3767138"/>
          <p14:tracePt t="72768" x="6934200" y="3754438"/>
          <p14:tracePt t="72785" x="6959600" y="3741738"/>
          <p14:tracePt t="72788" x="6972300" y="3741738"/>
          <p14:tracePt t="72801" x="6985000" y="3741738"/>
          <p14:tracePt t="73045" x="6997700" y="3741738"/>
          <p14:tracePt t="73061" x="7010400" y="3741738"/>
          <p14:tracePt t="73076" x="7021513" y="3741738"/>
          <p14:tracePt t="73085" x="7021513" y="3729038"/>
          <p14:tracePt t="73093" x="7034213" y="3729038"/>
          <p14:tracePt t="73173" x="7046913" y="3729038"/>
          <p14:tracePt t="73205" x="7059613" y="3729038"/>
          <p14:tracePt t="73213" x="7072313" y="3729038"/>
          <p14:tracePt t="73228" x="7072313" y="3716338"/>
          <p14:tracePt t="73236" x="7085013" y="3716338"/>
          <p14:tracePt t="73253" x="7110413" y="3716338"/>
          <p14:tracePt t="73269" x="7159625" y="3716338"/>
          <p14:tracePt t="73287" x="7235825" y="3716338"/>
          <p14:tracePt t="73302" x="7310438" y="3716338"/>
          <p14:tracePt t="73319" x="7372350" y="3729038"/>
          <p14:tracePt t="73336" x="7435850" y="3729038"/>
          <p14:tracePt t="73353" x="7485063" y="3741738"/>
          <p14:tracePt t="73356" x="7510463" y="3741738"/>
          <p14:tracePt t="73369" x="7523163" y="3741738"/>
          <p14:tracePt t="73372" x="7535863" y="3741738"/>
          <p14:tracePt t="73386" x="7548563" y="3741738"/>
          <p14:tracePt t="73389" x="7572375" y="3754438"/>
          <p14:tracePt t="73403" x="7585075" y="3754438"/>
          <p14:tracePt t="73405" x="7597775" y="3754438"/>
          <p14:tracePt t="73420" x="7635875" y="3754438"/>
          <p14:tracePt t="73437" x="7685088" y="3767138"/>
          <p14:tracePt t="73453" x="7723188" y="3792538"/>
          <p14:tracePt t="73470" x="7761288" y="3803650"/>
          <p14:tracePt t="73501" x="7773988" y="3816350"/>
          <p14:tracePt t="73509" x="7785100" y="3829050"/>
          <p14:tracePt t="73589" x="7785100" y="3841750"/>
          <p14:tracePt t="73604" x="7785100" y="3867150"/>
          <p14:tracePt t="73613" x="7773988" y="3879850"/>
          <p14:tracePt t="73620" x="7773988" y="3892550"/>
          <p14:tracePt t="73637" x="7735888" y="3929063"/>
          <p14:tracePt t="73653" x="7710488" y="3967163"/>
          <p14:tracePt t="73670" x="7685088" y="4029075"/>
          <p14:tracePt t="73687" x="7635875" y="4117975"/>
          <p14:tracePt t="73703" x="7585075" y="4205288"/>
          <p14:tracePt t="73719" x="7548563" y="4254500"/>
          <p14:tracePt t="73737" x="7523163" y="4305300"/>
          <p14:tracePt t="73754" x="7497763" y="4330700"/>
          <p14:tracePt t="73757" x="7497763" y="4354513"/>
          <p14:tracePt t="73771" x="7485063" y="4367213"/>
          <p14:tracePt t="73773" x="7459663" y="4392613"/>
          <p14:tracePt t="73788" x="7435850" y="4430713"/>
          <p14:tracePt t="73805" x="7397750" y="4467225"/>
          <p14:tracePt t="73821" x="7348538" y="4518025"/>
          <p14:tracePt t="73838" x="7297738" y="4543425"/>
          <p14:tracePt t="73854" x="7246938" y="4567238"/>
          <p14:tracePt t="73871" x="7185025" y="4592638"/>
          <p14:tracePt t="73887" x="7123113" y="4592638"/>
          <p14:tracePt t="73905" x="7034213" y="4605338"/>
          <p14:tracePt t="73921" x="6897688" y="4618038"/>
          <p14:tracePt t="73938" x="6734175" y="4618038"/>
          <p14:tracePt t="73941" x="6646863" y="4618038"/>
          <p14:tracePt t="73955" x="6534150" y="4618038"/>
          <p14:tracePt t="73957" x="6408738" y="4618038"/>
          <p14:tracePt t="73971" x="6296025" y="4630738"/>
          <p14:tracePt t="73973" x="6157913" y="4643438"/>
          <p14:tracePt t="73988" x="5883275" y="4643438"/>
          <p14:tracePt t="74005" x="5583238" y="4643438"/>
          <p14:tracePt t="74021" x="5294313" y="4643438"/>
          <p14:tracePt t="74038" x="5032375" y="4630738"/>
          <p14:tracePt t="74054" x="4806950" y="4605338"/>
          <p14:tracePt t="74071" x="4581525" y="4579938"/>
          <p14:tracePt t="74088" x="4368800" y="4579938"/>
          <p14:tracePt t="74105" x="4168775" y="4554538"/>
          <p14:tracePt t="74121" x="4005263" y="4530725"/>
          <p14:tracePt t="74125" x="3943350" y="4530725"/>
          <p14:tracePt t="74138" x="3867150" y="4530725"/>
          <p14:tracePt t="74142" x="3817938" y="4530725"/>
          <p14:tracePt t="74156" x="3717925" y="4530725"/>
          <p14:tracePt t="74172" x="3654425" y="4530725"/>
          <p14:tracePt t="74189" x="3617913" y="4518025"/>
          <p14:tracePt t="74205" x="3592513" y="4518025"/>
          <p14:tracePt t="74222" x="3541713" y="4518025"/>
          <p14:tracePt t="74238" x="3505200" y="4518025"/>
          <p14:tracePt t="74255" x="3479800" y="4518025"/>
          <p14:tracePt t="74271" x="3454400" y="4518025"/>
          <p14:tracePt t="74289" x="3429000" y="4518025"/>
          <p14:tracePt t="74305" x="3392488" y="4518025"/>
          <p14:tracePt t="74308" x="3367088" y="4518025"/>
          <p14:tracePt t="74322" x="3354388" y="4518025"/>
          <p14:tracePt t="74325" x="3328988" y="4518025"/>
          <p14:tracePt t="74339" x="3317875" y="4518025"/>
          <p14:tracePt t="74341" x="3305175" y="4518025"/>
          <p14:tracePt t="74356" x="3279775" y="4518025"/>
          <p14:tracePt t="74358" x="3254375" y="4518025"/>
          <p14:tracePt t="74372" x="3241675" y="4518025"/>
          <p14:tracePt t="74389" x="3205163" y="4518025"/>
          <p14:tracePt t="74406" x="3167063" y="4518025"/>
          <p14:tracePt t="74422" x="3128963" y="4518025"/>
          <p14:tracePt t="74438" x="3079750" y="4518025"/>
          <p14:tracePt t="74455" x="3028950" y="4518025"/>
          <p14:tracePt t="74474" x="2979738" y="4518025"/>
          <p14:tracePt t="74477" x="2954338" y="4518025"/>
          <p14:tracePt t="74489" x="2928938" y="4518025"/>
          <p14:tracePt t="74492" x="2903538" y="4518025"/>
          <p14:tracePt t="74506" x="2879725" y="4518025"/>
          <p14:tracePt t="74508" x="2867025" y="4518025"/>
          <p14:tracePt t="74525" x="2854325" y="4518025"/>
          <p14:tracePt t="74540" x="2828925" y="4518025"/>
          <p14:tracePt t="74556" x="2816225" y="4518025"/>
          <p14:tracePt t="74580" x="2803525" y="4518025"/>
          <p14:tracePt t="74757" x="2803525" y="4505325"/>
          <p14:tracePt t="75341" x="2816225" y="4505325"/>
          <p14:tracePt t="75349" x="2854325" y="4505325"/>
          <p14:tracePt t="75358" x="2903538" y="4518025"/>
          <p14:tracePt t="75375" x="2954338" y="4530725"/>
          <p14:tracePt t="75391" x="2967038" y="4530725"/>
          <p14:tracePt t="75493" x="2979738" y="4530725"/>
          <p14:tracePt t="75508" x="3003550" y="4530725"/>
          <p14:tracePt t="75516" x="3016250" y="4530725"/>
          <p14:tracePt t="75526" x="3028950" y="4530725"/>
          <p14:tracePt t="75542" x="3054350" y="4530725"/>
          <p14:tracePt t="75558" x="3067050" y="4530725"/>
          <p14:tracePt t="75575" x="3079750" y="4530725"/>
          <p14:tracePt t="75592" x="3116263" y="4518025"/>
          <p14:tracePt t="75608" x="3128963" y="4518025"/>
          <p14:tracePt t="75625" x="3141663" y="4518025"/>
          <p14:tracePt t="75642" x="3179763" y="4505325"/>
          <p14:tracePt t="75659" x="3192463" y="4505325"/>
          <p14:tracePt t="75661" x="3205163" y="4492625"/>
          <p14:tracePt t="75676" x="3241675" y="4492625"/>
          <p14:tracePt t="75693" x="3254375" y="4479925"/>
          <p14:tracePt t="75709" x="3279775" y="4467225"/>
          <p14:tracePt t="75725" x="3305175" y="4467225"/>
          <p14:tracePt t="75742" x="3317875" y="4454525"/>
          <p14:tracePt t="75758" x="3341688" y="4443413"/>
          <p14:tracePt t="75776" x="3354388" y="4443413"/>
          <p14:tracePt t="75792" x="3367088" y="4430713"/>
          <p14:tracePt t="75809" x="3392488" y="4418013"/>
          <p14:tracePt t="75813" x="3405188" y="4418013"/>
          <p14:tracePt t="75826" x="3417888" y="4418013"/>
          <p14:tracePt t="75845" x="3417888" y="4405313"/>
          <p14:tracePt t="75861" x="3429000" y="4405313"/>
          <p14:tracePt t="75876" x="3441700" y="4405313"/>
          <p14:tracePt t="75895" x="3454400" y="4405313"/>
          <p14:tracePt t="75910" x="3467100" y="4405313"/>
          <p14:tracePt t="75926" x="3492500" y="4392613"/>
          <p14:tracePt t="75943" x="3505200" y="4392613"/>
          <p14:tracePt t="75960" x="3530600" y="4392613"/>
          <p14:tracePt t="75978" x="3541713" y="4392613"/>
          <p14:tracePt t="75981" x="3554413" y="4392613"/>
          <p14:tracePt t="75997" x="3567113" y="4392613"/>
          <p14:tracePt t="76013" x="3579813" y="4392613"/>
          <p14:tracePt t="76028" x="3592513" y="4392613"/>
          <p14:tracePt t="76031" x="3605213" y="4392613"/>
          <p14:tracePt t="76045" x="3643313" y="4392613"/>
          <p14:tracePt t="76061" x="3654425" y="4392613"/>
          <p14:tracePt t="76078" x="3667125" y="4392613"/>
          <p14:tracePt t="76095" x="3679825" y="4392613"/>
          <p14:tracePt t="76111" x="3692525" y="4392613"/>
          <p14:tracePt t="76142" x="3705225" y="4392613"/>
          <p14:tracePt t="76157" x="3717925" y="4392613"/>
          <p14:tracePt t="76173" x="3730625" y="4392613"/>
          <p14:tracePt t="76509" x="3743325" y="4392613"/>
          <p14:tracePt t="76517" x="3756025" y="4392613"/>
          <p14:tracePt t="76527" x="3767138" y="4392613"/>
          <p14:tracePt t="76544" x="3792538" y="4392613"/>
          <p14:tracePt t="76561" x="3843338" y="4392613"/>
          <p14:tracePt t="76564" x="3856038" y="4379913"/>
          <p14:tracePt t="76578" x="3867150" y="4367213"/>
          <p14:tracePt t="76580" x="3892550" y="4367213"/>
          <p14:tracePt t="76595" x="3905250" y="4367213"/>
          <p14:tracePt t="76598" x="3917950" y="4367213"/>
          <p14:tracePt t="76612" x="3968750" y="4354513"/>
          <p14:tracePt t="76628" x="4043363" y="4354513"/>
          <p14:tracePt t="76645" x="4092575" y="4354513"/>
          <p14:tracePt t="76661" x="4130675" y="4354513"/>
          <p14:tracePt t="76678" x="4143375" y="4354513"/>
          <p14:tracePt t="77069" x="4156075" y="4354513"/>
          <p14:tracePt t="77077" x="4168775" y="4354513"/>
          <p14:tracePt t="77085" x="4205288" y="4354513"/>
          <p14:tracePt t="77095" x="4230688" y="4354513"/>
          <p14:tracePt t="77112" x="4268788" y="4341813"/>
          <p14:tracePt t="77129" x="4294188" y="4341813"/>
          <p14:tracePt t="77237" x="4305300" y="4341813"/>
          <p14:tracePt t="77246" x="4318000" y="4341813"/>
          <p14:tracePt t="77253" x="4330700" y="4341813"/>
          <p14:tracePt t="77262" x="4343400" y="4341813"/>
          <p14:tracePt t="77279" x="4406900" y="4330700"/>
          <p14:tracePt t="77296" x="4518025" y="4318000"/>
          <p14:tracePt t="77313" x="4630738" y="4292600"/>
          <p14:tracePt t="77316" x="4681538" y="4292600"/>
          <p14:tracePt t="77330" x="4732338" y="4292600"/>
          <p14:tracePt t="77333" x="4781550" y="4279900"/>
          <p14:tracePt t="77347" x="4856163" y="4267200"/>
          <p14:tracePt t="77349" x="4919663" y="4267200"/>
          <p14:tracePt t="77364" x="5032375" y="4254500"/>
          <p14:tracePt t="77380" x="5132388" y="4254500"/>
          <p14:tracePt t="77397" x="5232400" y="4254500"/>
          <p14:tracePt t="77413" x="5383213" y="4230688"/>
          <p14:tracePt t="77430" x="5483225" y="4230688"/>
          <p14:tracePt t="77446" x="5619750" y="4230688"/>
          <p14:tracePt t="77463" x="5757863" y="4205288"/>
          <p14:tracePt t="77480" x="5895975" y="4205288"/>
          <p14:tracePt t="77497" x="6034088" y="4205288"/>
          <p14:tracePt t="77514" x="6170613" y="4205288"/>
          <p14:tracePt t="77517" x="6221413" y="4205288"/>
          <p14:tracePt t="77531" x="6259513" y="4205288"/>
          <p14:tracePt t="77533" x="6296025" y="4205288"/>
          <p14:tracePt t="77548" x="6370638" y="4205288"/>
          <p14:tracePt t="77565" x="6446838" y="4205288"/>
          <p14:tracePt t="77581" x="6521450" y="4205288"/>
          <p14:tracePt t="77598" x="6596063" y="4205288"/>
          <p14:tracePt t="77614" x="6672263" y="4205288"/>
          <p14:tracePt t="77630" x="6721475" y="4179888"/>
          <p14:tracePt t="77647" x="6759575" y="4179888"/>
          <p14:tracePt t="77664" x="6821488" y="4167188"/>
          <p14:tracePt t="77681" x="6872288" y="4154488"/>
          <p14:tracePt t="77698" x="6921500" y="4154488"/>
          <p14:tracePt t="77700" x="6946900" y="4141788"/>
          <p14:tracePt t="77715" x="6959600" y="4129088"/>
          <p14:tracePt t="77717" x="6985000" y="4129088"/>
          <p14:tracePt t="77731" x="7010400" y="4129088"/>
          <p14:tracePt t="77733" x="7046913" y="4117975"/>
          <p14:tracePt t="77748" x="7097713" y="4117975"/>
          <p14:tracePt t="77765" x="7172325" y="4105275"/>
          <p14:tracePt t="77781" x="7246938" y="4092575"/>
          <p14:tracePt t="77798" x="7297738" y="4092575"/>
          <p14:tracePt t="77814" x="7372350" y="4079875"/>
          <p14:tracePt t="77830" x="7435850" y="4079875"/>
          <p14:tracePt t="77847" x="7497763" y="4079875"/>
          <p14:tracePt t="77864" x="7561263" y="4079875"/>
          <p14:tracePt t="77881" x="7610475" y="4067175"/>
          <p14:tracePt t="77884" x="7648575" y="4054475"/>
          <p14:tracePt t="77898" x="7673975" y="4054475"/>
          <p14:tracePt t="77901" x="7697788" y="4054475"/>
          <p14:tracePt t="77914" x="7723188" y="4054475"/>
          <p14:tracePt t="77917" x="7748588" y="4041775"/>
          <p14:tracePt t="77932" x="7785100" y="4041775"/>
          <p14:tracePt t="77948" x="7835900" y="4041775"/>
          <p14:tracePt t="77965" x="7874000" y="4029075"/>
          <p14:tracePt t="77981" x="7886700" y="4029075"/>
          <p14:tracePt t="77998" x="7910513" y="4029075"/>
          <p14:tracePt t="78015" x="7935913" y="4029075"/>
          <p14:tracePt t="78031" x="7974013" y="4029075"/>
          <p14:tracePt t="78048" x="7986713" y="4029075"/>
          <p14:tracePt t="78065" x="7999413" y="4029075"/>
          <p14:tracePt t="80453" x="8010525" y="4029075"/>
          <p14:tracePt t="80461" x="8035925" y="4029075"/>
          <p14:tracePt t="80471" x="8061325" y="4029075"/>
          <p14:tracePt t="80488" x="8123238" y="4041775"/>
          <p14:tracePt t="80505" x="8135938" y="4041775"/>
          <p14:tracePt t="80521" x="8174038" y="4041775"/>
          <p14:tracePt t="80538" x="8186738" y="4041775"/>
          <p14:tracePt t="80557" x="8199438" y="4041775"/>
          <p14:tracePt t="84820" x="8199438" y="4054475"/>
          <p14:tracePt t="84829" x="8199438" y="4067175"/>
          <p14:tracePt t="87413" x="8223250" y="4067175"/>
          <p14:tracePt t="87421" x="8235950" y="4067175"/>
          <p14:tracePt t="87429" x="8248650" y="4067175"/>
          <p14:tracePt t="87439" x="8261350" y="4067175"/>
          <p14:tracePt t="87457" x="8274050" y="4067175"/>
          <p14:tracePt t="87477" x="8286750" y="4067175"/>
          <p14:tracePt t="90476" x="8261350" y="4067175"/>
          <p14:tracePt t="90485" x="8212138" y="4092575"/>
          <p14:tracePt t="90497" x="8123238" y="4117975"/>
          <p14:tracePt t="90500" x="8023225" y="4141788"/>
          <p14:tracePt t="90514" x="7923213" y="4167188"/>
          <p14:tracePt t="90516" x="7835900" y="4192588"/>
          <p14:tracePt t="90532" x="7735888" y="4241800"/>
          <p14:tracePt t="90548" x="7673975" y="4241800"/>
          <p14:tracePt t="90565" x="7623175" y="4267200"/>
          <p14:tracePt t="90581" x="7610475" y="4267200"/>
          <p14:tracePt t="113948" x="7685088" y="4267200"/>
          <p14:tracePt t="113956" x="7861300" y="4217988"/>
          <p14:tracePt t="113965" x="8174038" y="4154488"/>
          <p14:tracePt t="113975" x="8661400" y="4079875"/>
          <p14:tracePt t="113992" x="9413875" y="4005263"/>
          <p14:tracePt t="114009" x="9626600" y="3992563"/>
          <p14:tracePt t="114012" x="9650413" y="3992563"/>
          <p14:tracePt t="114324" x="9650413" y="4005263"/>
          <p14:tracePt t="114332" x="9637713" y="4017963"/>
          <p14:tracePt t="114343" x="9637713" y="4041775"/>
          <p14:tracePt t="114360" x="9613900" y="4067175"/>
          <p14:tracePt t="114376" x="9575800" y="4092575"/>
          <p14:tracePt t="114393" x="9563100" y="4117975"/>
          <p14:tracePt t="114396" x="9550400" y="4129088"/>
          <p14:tracePt t="114413" x="9550400" y="4141788"/>
          <p14:tracePt t="114427" x="9537700" y="4154488"/>
          <p14:tracePt t="114444" x="9537700" y="4179888"/>
          <p14:tracePt t="114460" x="9525000" y="4217988"/>
          <p14:tracePt t="114477" x="9513888" y="4230688"/>
          <p14:tracePt t="114494" x="9501188" y="4254500"/>
          <p14:tracePt t="114510" x="9488488" y="4279900"/>
          <p14:tracePt t="114527" x="9475788" y="4305300"/>
          <p14:tracePt t="114544" x="9475788" y="4318000"/>
          <p14:tracePt t="114560" x="9463088" y="4354513"/>
          <p14:tracePt t="114577" x="9463088" y="4367213"/>
          <p14:tracePt t="114580" x="9463088" y="4379913"/>
          <p14:tracePt t="114596" x="9463088" y="4392613"/>
          <p14:tracePt t="114611" x="9450388" y="4405313"/>
          <p14:tracePt t="114613" x="9437688" y="4405313"/>
          <p14:tracePt t="116708" x="9437688" y="4430713"/>
          <p14:tracePt t="116715" x="9437688" y="4467225"/>
          <p14:tracePt t="116724" x="9437688" y="4518025"/>
          <p14:tracePt t="116733" x="9437688" y="4554538"/>
          <p14:tracePt t="116750" x="9401175" y="4592638"/>
          <p14:tracePt t="116766" x="9375775" y="4630738"/>
          <p14:tracePt t="116782" x="9350375" y="4643438"/>
          <p14:tracePt t="116799" x="9337675" y="4643438"/>
          <p14:tracePt t="116956" x="9324975" y="4643438"/>
          <p14:tracePt t="116972" x="9324975" y="4630738"/>
          <p14:tracePt t="116989" x="9324975" y="4618038"/>
          <p14:tracePt t="116997" x="9312275" y="4605338"/>
          <p14:tracePt t="117236" x="9312275" y="4592638"/>
          <p14:tracePt t="117252" x="9312275" y="4579938"/>
          <p14:tracePt t="117284" x="9312275" y="4567238"/>
          <p14:tracePt t="117365" x="9312275" y="4554538"/>
          <p14:tracePt t="117381" x="9312275" y="4543425"/>
          <p14:tracePt t="117389" x="9312275" y="4530725"/>
          <p14:tracePt t="117401" x="9324975" y="4505325"/>
          <p14:tracePt t="117404" x="9350375" y="4467225"/>
          <p14:tracePt t="117418" x="9375775" y="4418013"/>
          <p14:tracePt t="117421" x="9424988" y="4354513"/>
          <p14:tracePt t="117435" x="9475788" y="4305300"/>
          <p14:tracePt t="117437" x="9525000" y="4241800"/>
          <p14:tracePt t="117452" x="9663113" y="4129088"/>
          <p14:tracePt t="117468" x="9763125" y="4029075"/>
          <p14:tracePt t="117485" x="9826625" y="3979863"/>
          <p14:tracePt t="117501" x="9863138" y="3929063"/>
          <p14:tracePt t="117518" x="9888538" y="3916363"/>
          <p14:tracePt t="117535" x="9901238" y="3892550"/>
          <p14:tracePt t="117551" x="9926638" y="3867150"/>
          <p14:tracePt t="117568" x="9939338" y="3841750"/>
          <p14:tracePt t="117585" x="9939338" y="3816350"/>
          <p14:tracePt t="117588" x="9939338" y="3803650"/>
          <p14:tracePt t="117605" x="9939338" y="3792538"/>
          <p14:tracePt t="117619" x="9939338" y="3779838"/>
          <p14:tracePt t="117621" x="9939338" y="3767138"/>
          <p14:tracePt t="117637" x="9939338" y="3754438"/>
          <p14:tracePt t="117652" x="9939338" y="3741738"/>
          <p14:tracePt t="117668" x="9939338" y="3729038"/>
          <p14:tracePt t="117941" x="9926638" y="3729038"/>
          <p14:tracePt t="117964" x="9913938" y="3729038"/>
          <p14:tracePt t="117972" x="9901238" y="3729038"/>
          <p14:tracePt t="117988" x="9901238" y="3741738"/>
          <p14:tracePt t="118013" x="9901238" y="3754438"/>
          <p14:tracePt t="118020" x="9888538" y="3754438"/>
          <p14:tracePt t="118044" x="9888538" y="3767138"/>
          <p14:tracePt t="118061" x="9875838" y="3779838"/>
          <p14:tracePt t="118069" x="9875838" y="3792538"/>
          <p14:tracePt t="118086" x="9852025" y="3803650"/>
          <p14:tracePt t="118102" x="9826625" y="3829050"/>
          <p14:tracePt t="118119" x="9813925" y="3841750"/>
          <p14:tracePt t="118136" x="9788525" y="3879850"/>
          <p14:tracePt t="118153" x="9763125" y="3905250"/>
          <p14:tracePt t="118156" x="9763125" y="3929063"/>
          <p14:tracePt t="118170" x="9739313" y="3941763"/>
          <p14:tracePt t="118172" x="9726613" y="3967163"/>
          <p14:tracePt t="118187" x="9701213" y="3992563"/>
          <p14:tracePt t="118204" x="9675813" y="4017963"/>
          <p14:tracePt t="118220" x="9650413" y="4029075"/>
          <p14:tracePt t="118237" x="9626600" y="4054475"/>
          <p14:tracePt t="118253" x="9613900" y="4054475"/>
          <p14:tracePt t="118270" x="9601200" y="4067175"/>
          <p14:tracePt t="118286" x="9588500" y="4067175"/>
          <p14:tracePt t="118303" x="9563100" y="4079875"/>
          <p14:tracePt t="118341" x="9550400" y="4079875"/>
          <p14:tracePt t="118373" x="9550400" y="4092575"/>
          <p14:tracePt t="118380" x="9537700" y="4092575"/>
          <p14:tracePt t="118405" x="9525000" y="4092575"/>
          <p14:tracePt t="118412" x="9513888" y="4092575"/>
          <p14:tracePt t="118428" x="9501188" y="4092575"/>
          <p14:tracePt t="118444" x="9488488" y="4105275"/>
          <p14:tracePt t="118460" x="9463088" y="4105275"/>
          <p14:tracePt t="118470" x="9450388" y="4105275"/>
          <p14:tracePt t="118487" x="9424988" y="4105275"/>
          <p14:tracePt t="118504" x="9401175" y="4117975"/>
          <p14:tracePt t="118520" x="9375775" y="4117975"/>
          <p14:tracePt t="118537" x="9363075" y="4117975"/>
          <p14:tracePt t="118541" x="9350375" y="4129088"/>
          <p14:tracePt t="118553" x="9350375" y="4141788"/>
          <p14:tracePt t="118569" x="9337675" y="4141788"/>
          <p14:tracePt t="118585" x="9324975" y="4141788"/>
          <p14:tracePt t="119773" x="9324975" y="4154488"/>
          <p14:tracePt t="119780" x="9324975" y="4167188"/>
          <p14:tracePt t="119790" x="9324975" y="4179888"/>
          <p14:tracePt t="119807" x="9324975" y="4192588"/>
          <p14:tracePt t="119824" x="9324975" y="4205288"/>
          <p14:tracePt t="120189" x="9324975" y="4217988"/>
          <p14:tracePt t="120196" x="9324975" y="4230688"/>
          <p14:tracePt t="125308" x="9312275" y="4230688"/>
          <p14:tracePt t="125316" x="9288463" y="4230688"/>
          <p14:tracePt t="125325" x="9224963" y="4254500"/>
          <p14:tracePt t="125339" x="9112250" y="4279900"/>
          <p14:tracePt t="125341" x="8975725" y="4305300"/>
          <p14:tracePt t="125356" x="8612188" y="4367213"/>
          <p14:tracePt t="125372" x="8148638" y="4467225"/>
          <p14:tracePt t="125389" x="7572375" y="4530725"/>
          <p14:tracePt t="125405" x="7059613" y="4605338"/>
          <p14:tracePt t="125422" x="6746875" y="4618038"/>
          <p14:tracePt t="125438" x="6546850" y="4618038"/>
          <p14:tracePt t="125456" x="6459538" y="4618038"/>
          <p14:tracePt t="125472" x="6346825" y="4618038"/>
          <p14:tracePt t="125489" x="6259513" y="4618038"/>
          <p14:tracePt t="125493" x="6183313" y="4618038"/>
          <p14:tracePt t="125506" x="6083300" y="4618038"/>
          <p14:tracePt t="125509" x="5983288" y="4618038"/>
          <p14:tracePt t="125522" x="5845175" y="4618038"/>
          <p14:tracePt t="125525" x="5695950" y="4618038"/>
          <p14:tracePt t="125540" x="5383213" y="4618038"/>
          <p14:tracePt t="125556" x="5094288" y="4618038"/>
          <p14:tracePt t="125572" x="4794250" y="4618038"/>
          <p14:tracePt t="125589" x="4506913" y="4618038"/>
          <p14:tracePt t="125605" x="4256088" y="4618038"/>
          <p14:tracePt t="125622" x="4056063" y="4618038"/>
          <p14:tracePt t="125639" x="3867150" y="4618038"/>
          <p14:tracePt t="125655" x="3756025" y="4618038"/>
          <p14:tracePt t="125673" x="3667125" y="4630738"/>
          <p14:tracePt t="125676" x="3630613" y="4643438"/>
          <p14:tracePt t="125689" x="3605213" y="4643438"/>
          <p14:tracePt t="125692" x="3579813" y="4656138"/>
          <p14:tracePt t="125706" x="3554413" y="4667250"/>
          <p14:tracePt t="125708" x="3517900" y="4667250"/>
          <p14:tracePt t="125724" x="3441700" y="4679950"/>
          <p14:tracePt t="125740" x="3341688" y="4705350"/>
          <p14:tracePt t="125756" x="3254375" y="4705350"/>
          <p14:tracePt t="125774" x="3179763" y="4705350"/>
          <p14:tracePt t="125790" x="3128963" y="4718050"/>
          <p14:tracePt t="125806" x="3092450" y="4718050"/>
          <p14:tracePt t="125823" x="3054350" y="4718050"/>
          <p14:tracePt t="125852" x="3041650" y="4730750"/>
          <p14:tracePt t="125861" x="3028950" y="4730750"/>
          <p14:tracePt t="125877" x="3016250" y="4730750"/>
          <p14:tracePt t="125892" x="3003550" y="4730750"/>
          <p14:tracePt t="125908" x="2979738" y="4730750"/>
          <p14:tracePt t="125924" x="2967038" y="4730750"/>
          <p14:tracePt t="125940" x="2941638" y="4730750"/>
          <p14:tracePt t="125957" x="2903538" y="4730750"/>
          <p14:tracePt t="125974" x="2879725" y="4756150"/>
          <p14:tracePt t="125991" x="2854325" y="4756150"/>
          <p14:tracePt t="126008" x="2841625" y="4756150"/>
          <p14:tracePt t="126025" x="2828925" y="4768850"/>
          <p14:tracePt t="126041" x="2816225" y="4768850"/>
          <p14:tracePt t="126044" x="2803525" y="4768850"/>
          <p14:tracePt t="126059" x="2790825" y="4768850"/>
          <p14:tracePt t="126061" x="2778125" y="4768850"/>
          <p14:tracePt t="126076" x="2728913" y="4779963"/>
          <p14:tracePt t="126093" x="2703513" y="4792663"/>
          <p14:tracePt t="126108" x="2667000" y="4805363"/>
          <p14:tracePt t="126126" x="2628900" y="4818063"/>
          <p14:tracePt t="126143" x="2603500" y="4830763"/>
          <p14:tracePt t="126159" x="2590800" y="4843463"/>
          <p14:tracePt t="126162" x="2590800" y="4856163"/>
          <p14:tracePt t="126175" x="2578100" y="4879975"/>
          <p14:tracePt t="126191" x="2565400" y="4905375"/>
          <p14:tracePt t="126209" x="2565400" y="4943475"/>
          <p14:tracePt t="126226" x="2565400" y="4968875"/>
          <p14:tracePt t="126228" x="2565400" y="4981575"/>
          <p14:tracePt t="126242" x="2565400" y="5018088"/>
          <p14:tracePt t="126245" x="2565400" y="5043488"/>
          <p14:tracePt t="126258" x="2578100" y="5056188"/>
          <p14:tracePt t="126260" x="2590800" y="5081588"/>
          <p14:tracePt t="126276" x="2654300" y="5118100"/>
          <p14:tracePt t="126292" x="2703513" y="5156200"/>
          <p14:tracePt t="126308" x="2754313" y="5194300"/>
          <p14:tracePt t="126325" x="2790825" y="5218113"/>
          <p14:tracePt t="126341" x="2803525" y="5230813"/>
          <p14:tracePt t="126358" x="2828925" y="5230813"/>
          <p14:tracePt t="126374" x="2841625" y="5243513"/>
          <p14:tracePt t="126397" x="2854325" y="5243513"/>
          <p14:tracePt t="126408" x="2867025" y="5243513"/>
          <p14:tracePt t="126532" x="2854325" y="5243513"/>
          <p14:tracePt t="126541" x="2828925" y="5243513"/>
          <p14:tracePt t="126549" x="2816225" y="5243513"/>
          <p14:tracePt t="126558" x="2803525" y="5243513"/>
          <p14:tracePt t="126574" x="2767013" y="5230813"/>
          <p14:tracePt t="126592" x="2716213" y="5218113"/>
          <p14:tracePt t="126608" x="2667000" y="5205413"/>
          <p14:tracePt t="126625" x="2603500" y="5181600"/>
          <p14:tracePt t="126628" x="2578100" y="5181600"/>
          <p14:tracePt t="126642" x="2541588" y="5168900"/>
          <p14:tracePt t="126644" x="2503488" y="5156200"/>
          <p14:tracePt t="126659" x="2478088" y="5143500"/>
          <p14:tracePt t="126676" x="2441575" y="5130800"/>
          <p14:tracePt t="126692" x="2416175" y="5130800"/>
          <p14:tracePt t="126708" x="2390775" y="5130800"/>
          <p14:tracePt t="126725" x="2365375" y="5130800"/>
          <p14:tracePt t="126742" x="2339975" y="5130800"/>
          <p14:tracePt t="126764" x="2328863" y="5130800"/>
          <p14:tracePt t="126781" x="2316163" y="5130800"/>
          <p14:tracePt t="126804" x="2303463" y="5130800"/>
          <p14:tracePt t="126820" x="2290763" y="5130800"/>
          <p14:tracePt t="126980" x="2303463" y="5130800"/>
          <p14:tracePt t="126997" x="2316163" y="5130800"/>
          <p14:tracePt t="127004" x="2328863" y="5130800"/>
          <p14:tracePt t="127013" x="2328863" y="5118100"/>
          <p14:tracePt t="127364" x="2339975" y="5118100"/>
          <p14:tracePt t="127381" x="2352675" y="5118100"/>
          <p14:tracePt t="127389" x="2378075" y="5105400"/>
          <p14:tracePt t="127396" x="2416175" y="5092700"/>
          <p14:tracePt t="127411" x="2528888" y="5092700"/>
          <p14:tracePt t="127427" x="2767013" y="5092700"/>
          <p14:tracePt t="127444" x="3116263" y="5105400"/>
          <p14:tracePt t="127461" x="3467100" y="5105400"/>
          <p14:tracePt t="127477" x="3730625" y="5105400"/>
          <p14:tracePt t="127494" x="3917950" y="5118100"/>
          <p14:tracePt t="127510" x="4068763" y="5118100"/>
          <p14:tracePt t="127527" x="4181475" y="5130800"/>
          <p14:tracePt t="127544" x="4268788" y="5130800"/>
          <p14:tracePt t="127560" x="4394200" y="5130800"/>
          <p14:tracePt t="127564" x="4443413" y="5130800"/>
          <p14:tracePt t="127578" x="4518025" y="5130800"/>
          <p14:tracePt t="127581" x="4581525" y="5130800"/>
          <p14:tracePt t="127595" x="4706938" y="5130800"/>
          <p14:tracePt t="127612" x="4781550" y="5130800"/>
          <p14:tracePt t="127628" x="4819650" y="5130800"/>
          <p14:tracePt t="127645" x="4832350" y="5130800"/>
          <p14:tracePt t="127661" x="4843463" y="5130800"/>
          <p14:tracePt t="127780" x="4806950" y="5130800"/>
          <p14:tracePt t="127788" x="4756150" y="5130800"/>
          <p14:tracePt t="127796" x="4681538" y="5130800"/>
          <p14:tracePt t="127812" x="4543425" y="5130800"/>
          <p14:tracePt t="127828" x="4430713" y="5130800"/>
          <p14:tracePt t="127845" x="4330700" y="5143500"/>
          <p14:tracePt t="127862" x="4305300" y="5143500"/>
          <p14:tracePt t="127878" x="4294188" y="5143500"/>
          <p14:tracePt t="127895" x="4281488" y="5156200"/>
          <p14:tracePt t="128004" x="4305300" y="5156200"/>
          <p14:tracePt t="128012" x="4356100" y="5156200"/>
          <p14:tracePt t="128020" x="4406900" y="5156200"/>
          <p14:tracePt t="128029" x="4443413" y="5156200"/>
          <p14:tracePt t="128046" x="4518025" y="5156200"/>
          <p14:tracePt t="128062" x="4556125" y="5156200"/>
          <p14:tracePt t="128078" x="4568825" y="5156200"/>
          <p14:tracePt t="128180" x="4556125" y="5156200"/>
          <p14:tracePt t="128188" x="4543425" y="5156200"/>
          <p14:tracePt t="128196" x="4518025" y="5156200"/>
          <p14:tracePt t="128213" x="4494213" y="5156200"/>
          <p14:tracePt t="128229" x="4468813" y="5156200"/>
          <p14:tracePt t="128246" x="4443413" y="5156200"/>
          <p14:tracePt t="128263" x="4430713" y="5156200"/>
          <p14:tracePt t="128279" x="4418013" y="5156200"/>
          <p14:tracePt t="128296" x="4406900" y="5156200"/>
          <p14:tracePt t="128316" x="4394200" y="5156200"/>
          <p14:tracePt t="128508" x="4418013" y="5156200"/>
          <p14:tracePt t="128515" x="4456113" y="5156200"/>
          <p14:tracePt t="128530" x="4494213" y="5156200"/>
          <p14:tracePt t="128533" x="4530725" y="5156200"/>
          <p14:tracePt t="128547" x="4581525" y="5156200"/>
          <p14:tracePt t="128564" x="4619625" y="5156200"/>
          <p14:tracePt t="128581" x="4643438" y="5156200"/>
          <p14:tracePt t="128692" x="4606925" y="5156200"/>
          <p14:tracePt t="128701" x="4568825" y="5156200"/>
          <p14:tracePt t="128714" x="4530725" y="5156200"/>
          <p14:tracePt t="128717" x="4494213" y="5156200"/>
          <p14:tracePt t="128732" x="4430713" y="5156200"/>
          <p14:tracePt t="128747" x="4406900" y="5156200"/>
          <p14:tracePt t="128876" x="4418013" y="5156200"/>
          <p14:tracePt t="128884" x="4456113" y="5156200"/>
          <p14:tracePt t="128898" x="4494213" y="5168900"/>
          <p14:tracePt t="128900" x="4543425" y="5168900"/>
          <p14:tracePt t="128915" x="4581525" y="5168900"/>
          <p14:tracePt t="128917" x="4606925" y="5168900"/>
          <p14:tracePt t="128932" x="4630738" y="5168900"/>
          <p14:tracePt t="128948" x="4643438" y="5168900"/>
          <p14:tracePt t="128964" x="4656138" y="5168900"/>
          <p14:tracePt t="129188" x="4681538" y="5168900"/>
          <p14:tracePt t="129196" x="4706938" y="5168900"/>
          <p14:tracePt t="129204" x="4756150" y="5181600"/>
          <p14:tracePt t="129215" x="4856163" y="5205413"/>
          <p14:tracePt t="129232" x="5119688" y="5268913"/>
          <p14:tracePt t="129248" x="5407025" y="5318125"/>
          <p14:tracePt t="129265" x="5683250" y="5343525"/>
          <p14:tracePt t="129268" x="5832475" y="5368925"/>
          <p14:tracePt t="129284" x="6096000" y="5394325"/>
          <p14:tracePt t="129299" x="6270625" y="5407025"/>
          <p14:tracePt t="129316" x="6346825" y="5418138"/>
          <p14:tracePt t="129332" x="6359525" y="5418138"/>
          <p14:tracePt t="129596" x="6370638" y="5418138"/>
          <p14:tracePt t="129604" x="6383338" y="5418138"/>
          <p14:tracePt t="129616" x="6396038" y="5418138"/>
          <p14:tracePt t="129632" x="6472238" y="5418138"/>
          <p14:tracePt t="129635" x="6496050" y="5418138"/>
          <p14:tracePt t="129650" x="6534150" y="5418138"/>
          <p14:tracePt t="129652" x="6572250" y="5418138"/>
          <p14:tracePt t="129667" x="6608763" y="5418138"/>
          <p14:tracePt t="129670" x="6646863" y="5418138"/>
          <p14:tracePt t="129684" x="6708775" y="5418138"/>
          <p14:tracePt t="129700" x="6759575" y="5394325"/>
          <p14:tracePt t="129717" x="6808788" y="5381625"/>
          <p14:tracePt t="129733" x="6859588" y="5356225"/>
          <p14:tracePt t="129749" x="6897688" y="5343525"/>
          <p14:tracePt t="129766" x="6921500" y="5343525"/>
          <p14:tracePt t="129783" x="6934200" y="5343525"/>
          <p14:tracePt t="129800" x="6946900" y="5330825"/>
          <p14:tracePt t="129816" x="6959600" y="5330825"/>
          <p14:tracePt t="129940" x="6946900" y="5318125"/>
          <p14:tracePt t="129948" x="6884988" y="5305425"/>
          <p14:tracePt t="129957" x="6846888" y="5305425"/>
          <p14:tracePt t="129967" x="6808788" y="5305425"/>
          <p14:tracePt t="129984" x="6746875" y="5305425"/>
          <p14:tracePt t="129988" x="6734175" y="5305425"/>
          <p14:tracePt t="130000" x="6721475" y="5305425"/>
          <p14:tracePt t="130116" x="6734175" y="5305425"/>
          <p14:tracePt t="130124" x="6772275" y="5305425"/>
          <p14:tracePt t="130134" x="6821488" y="5294313"/>
          <p14:tracePt t="130150" x="6921500" y="5294313"/>
          <p14:tracePt t="130167" x="7010400" y="5268913"/>
          <p14:tracePt t="130184" x="7059613" y="5268913"/>
          <p14:tracePt t="130201" x="7110413" y="5256213"/>
          <p14:tracePt t="130204" x="7123113" y="5256213"/>
          <p14:tracePt t="130316" x="7110413" y="5256213"/>
          <p14:tracePt t="130324" x="7072313" y="5256213"/>
          <p14:tracePt t="130334" x="7021513" y="5256213"/>
          <p14:tracePt t="130351" x="6934200" y="5256213"/>
          <p14:tracePt t="130368" x="6859588" y="5256213"/>
          <p14:tracePt t="130385" x="6821488" y="5256213"/>
          <p14:tracePt t="130469" x="6834188" y="5256213"/>
          <p14:tracePt t="130476" x="6872288" y="5256213"/>
          <p14:tracePt t="130485" x="6921500" y="5256213"/>
          <p14:tracePt t="130501" x="7034213" y="5256213"/>
          <p14:tracePt t="130518" x="7134225" y="5256213"/>
          <p14:tracePt t="130535" x="7197725" y="5256213"/>
          <p14:tracePt t="130552" x="7223125" y="5256213"/>
          <p14:tracePt t="130896" x="7210425" y="5256213"/>
          <p14:tracePt t="130918" x="7197725" y="5256213"/>
          <p14:tracePt t="130925" x="7197725" y="5268913"/>
          <p14:tracePt t="130936" x="7197725" y="5281613"/>
          <p14:tracePt t="130957" x="7197725" y="5294313"/>
          <p14:tracePt t="131340" x="7197725" y="5281613"/>
          <p14:tracePt t="131356" x="7197725" y="5268913"/>
          <p14:tracePt t="131364" x="7197725" y="5230813"/>
          <p14:tracePt t="131372" x="7197725" y="5194300"/>
          <p14:tracePt t="131388" x="7185025" y="5118100"/>
          <p14:tracePt t="131405" x="7172325" y="5081588"/>
          <p14:tracePt t="131421" x="7172325" y="5068888"/>
          <p14:tracePt t="132988" x="7159625" y="5105400"/>
          <p14:tracePt t="132996" x="7146925" y="5156200"/>
          <p14:tracePt t="133008" x="7146925" y="5230813"/>
          <p14:tracePt t="133025" x="7146925" y="5368925"/>
          <p14:tracePt t="133028" x="7134225" y="5418138"/>
          <p14:tracePt t="133044" x="7134225" y="5456238"/>
          <p14:tracePt t="133046" x="7134225" y="5481638"/>
          <p14:tracePt t="133059" x="7134225" y="5530850"/>
          <p14:tracePt t="133076" x="7134225" y="5543550"/>
          <p14:tracePt t="133621" x="7146925" y="5543550"/>
          <p14:tracePt t="133844" x="7123113" y="5543550"/>
          <p14:tracePt t="133852" x="7085013" y="5543550"/>
          <p14:tracePt t="133861" x="7046913" y="5543550"/>
          <p14:tracePt t="133877" x="6985000" y="5543550"/>
          <p14:tracePt t="133894" x="6959600" y="5543550"/>
          <p14:tracePt t="133910" x="6934200" y="5543550"/>
          <p14:tracePt t="133964" x="6921500" y="5543550"/>
          <p14:tracePt t="133980" x="6910388" y="5543550"/>
          <p14:tracePt t="133988" x="6897688" y="5543550"/>
          <p14:tracePt t="133995" x="6884988" y="5543550"/>
          <p14:tracePt t="134011" x="6859588" y="5543550"/>
          <p14:tracePt t="134028" x="6846888" y="5543550"/>
          <p14:tracePt t="134228" x="6859588" y="5543550"/>
          <p14:tracePt t="134236" x="6872288" y="5543550"/>
          <p14:tracePt t="134245" x="6897688" y="5530850"/>
          <p14:tracePt t="134261" x="6959600" y="5530850"/>
          <p14:tracePt t="134278" x="6997700" y="5518150"/>
          <p14:tracePt t="134296" x="7034213" y="5518150"/>
          <p14:tracePt t="134311" x="7085013" y="5518150"/>
          <p14:tracePt t="134328" x="7146925" y="5518150"/>
          <p14:tracePt t="134331" x="7185025" y="5518150"/>
          <p14:tracePt t="134345" x="7223125" y="5518150"/>
          <p14:tracePt t="134348" x="7259638" y="5507038"/>
          <p14:tracePt t="134362" x="7297738" y="5494338"/>
          <p14:tracePt t="134365" x="7335838" y="5494338"/>
          <p14:tracePt t="134379" x="7435850" y="5494338"/>
          <p14:tracePt t="134396" x="7510463" y="5494338"/>
          <p14:tracePt t="134412" x="7572375" y="5494338"/>
          <p14:tracePt t="134428" x="7635875" y="5481638"/>
          <p14:tracePt t="134445" x="7661275" y="5481638"/>
          <p14:tracePt t="134462" x="7673975" y="5481638"/>
          <p14:tracePt t="134478" x="7685088" y="5481638"/>
          <p14:tracePt t="134501" x="7697788" y="5481638"/>
          <p14:tracePt t="134511" x="7710488" y="5468938"/>
          <p14:tracePt t="134529" x="7735888" y="5468938"/>
          <p14:tracePt t="134532" x="7748588" y="5468938"/>
          <p14:tracePt t="134547" x="7773988" y="5456238"/>
          <p14:tracePt t="134550" x="7785100" y="5443538"/>
          <p14:tracePt t="134563" x="7823200" y="5430838"/>
          <p14:tracePt t="134588" x="7835900" y="5430838"/>
          <p14:tracePt t="134596" x="7848600" y="5430838"/>
          <p14:tracePt t="134733" x="7848600" y="5418138"/>
          <p14:tracePt t="134740" x="7861300" y="5418138"/>
          <p14:tracePt t="134748" x="7861300" y="5407025"/>
          <p14:tracePt t="134764" x="7874000" y="5381625"/>
          <p14:tracePt t="134781" x="7874000" y="5356225"/>
          <p14:tracePt t="134798" x="7886700" y="5343525"/>
          <p14:tracePt t="134814" x="7886700" y="5330825"/>
          <p14:tracePt t="134830" x="7886700" y="5305425"/>
          <p14:tracePt t="134846" x="7886700" y="5294313"/>
          <p14:tracePt t="134863" x="7897813" y="5268913"/>
          <p14:tracePt t="134879" x="7897813" y="5243513"/>
          <p14:tracePt t="134897" x="7897813" y="5205413"/>
          <p14:tracePt t="134899" x="7897813" y="5194300"/>
          <p14:tracePt t="134916" x="7897813" y="5181600"/>
          <p14:tracePt t="134931" x="7897813" y="5168900"/>
          <p14:tracePt t="134947" x="7910513" y="5156200"/>
          <p14:tracePt t="134964" x="7910513" y="5143500"/>
          <p14:tracePt t="134980" x="7910513" y="5130800"/>
          <p14:tracePt t="135332" x="7910513" y="5143500"/>
          <p14:tracePt t="135340" x="7897813" y="5168900"/>
          <p14:tracePt t="135348" x="7897813" y="5194300"/>
          <p14:tracePt t="135364" x="7874000" y="5230813"/>
          <p14:tracePt t="135381" x="7861300" y="5243513"/>
          <p14:tracePt t="135397" x="7848600" y="5268913"/>
          <p14:tracePt t="135564" x="7848600" y="5281613"/>
          <p14:tracePt t="135572" x="7835900" y="5281613"/>
          <p14:tracePt t="136124" x="7861300" y="5294313"/>
          <p14:tracePt t="136135" x="7874000" y="5294313"/>
          <p14:tracePt t="136143" x="7897813" y="5294313"/>
          <p14:tracePt t="136151" x="7923213" y="5294313"/>
          <p14:tracePt t="136168" x="7961313" y="5294313"/>
          <p14:tracePt t="136185" x="7986713" y="5294313"/>
          <p14:tracePt t="136396" x="8010525" y="5294313"/>
          <p14:tracePt t="136404" x="8023225" y="5305425"/>
          <p14:tracePt t="136420" x="8074025" y="5318125"/>
          <p14:tracePt t="136435" x="8086725" y="5318125"/>
          <p14:tracePt t="136452" x="8099425" y="5318125"/>
          <p14:tracePt t="136692" x="8110538" y="5318125"/>
          <p14:tracePt t="136703" x="8123238" y="5318125"/>
          <p14:tracePt t="136711" x="8135938" y="5318125"/>
          <p14:tracePt t="136719" x="8148638" y="5318125"/>
          <p14:tracePt t="136736" x="8199438" y="5318125"/>
          <p14:tracePt t="136780" x="8212138" y="5318125"/>
          <p14:tracePt t="136796" x="8223250" y="5318125"/>
          <p14:tracePt t="136804" x="8235950" y="5330825"/>
          <p14:tracePt t="136820" x="8248650" y="5330825"/>
          <p14:tracePt t="136837" x="8261350" y="5330825"/>
          <p14:tracePt t="136853" x="8261350" y="5343525"/>
          <p14:tracePt t="136855" x="8274050" y="5343525"/>
          <p14:tracePt t="136870" x="8286750" y="5343525"/>
          <p14:tracePt t="136948" x="8299450" y="5343525"/>
          <p14:tracePt t="136955" x="8299450" y="5356225"/>
          <p14:tracePt t="136970" x="8312150" y="5356225"/>
          <p14:tracePt t="144828" x="8312150" y="5368925"/>
          <p14:tracePt t="144836" x="8312150" y="5381625"/>
          <p14:tracePt t="144844" x="8324850" y="5407025"/>
          <p14:tracePt t="144856" x="8324850" y="5430838"/>
          <p14:tracePt t="144873" x="8348663" y="5481638"/>
          <p14:tracePt t="144890" x="8348663" y="5518150"/>
          <p14:tracePt t="144892" x="8361363" y="5530850"/>
          <p14:tracePt t="144907" x="8361363" y="5543550"/>
          <p14:tracePt t="145084" x="8348663" y="5543550"/>
          <p14:tracePt t="145093" x="8335963" y="5543550"/>
          <p14:tracePt t="145108" x="8261350" y="5518150"/>
          <p14:tracePt t="145124" x="8174038" y="5430838"/>
          <p14:tracePt t="145140" x="8110538" y="5368925"/>
          <p14:tracePt t="145157" x="8074025" y="5330825"/>
          <p14:tracePt t="145173" x="8061325" y="5330825"/>
          <p14:tracePt t="146116" x="8061325" y="5343525"/>
          <p14:tracePt t="146436" x="8048625" y="5343525"/>
          <p14:tracePt t="147100" x="8023225" y="5343525"/>
          <p14:tracePt t="147107" x="7961313" y="5343525"/>
          <p14:tracePt t="147116" x="7861300" y="5356225"/>
          <p14:tracePt t="147126" x="7710488" y="5368925"/>
          <p14:tracePt t="147144" x="7385050" y="5407025"/>
          <p14:tracePt t="147160" x="7085013" y="5443538"/>
          <p14:tracePt t="147162" x="6946900" y="5468938"/>
          <p14:tracePt t="147179" x="6734175" y="5507038"/>
          <p14:tracePt t="147196" x="6508750" y="5530850"/>
          <p14:tracePt t="147212" x="6246813" y="5568950"/>
          <p14:tracePt t="147229" x="5970588" y="5581650"/>
          <p14:tracePt t="147245" x="5683250" y="5607050"/>
          <p14:tracePt t="147262" x="5345113" y="5619750"/>
          <p14:tracePt t="147279" x="4994275" y="5619750"/>
          <p14:tracePt t="147296" x="4694238" y="5619750"/>
          <p14:tracePt t="147313" x="4481513" y="5619750"/>
          <p14:tracePt t="147316" x="4406900" y="5619750"/>
          <p14:tracePt t="147329" x="4356100" y="5630863"/>
          <p14:tracePt t="147331" x="4330700" y="5643563"/>
          <p14:tracePt t="147346" x="4305300" y="5643563"/>
          <p14:tracePt t="147348" x="4268788" y="5643563"/>
          <p14:tracePt t="147363" x="4243388" y="5643563"/>
          <p14:tracePt t="147365" x="4217988" y="5643563"/>
          <p14:tracePt t="147380" x="4168775" y="5643563"/>
          <p14:tracePt t="147396" x="4143375" y="5643563"/>
          <p14:tracePt t="147413" x="4130675" y="5656263"/>
          <p14:tracePt t="147484" x="4117975" y="5656263"/>
          <p14:tracePt t="147501" x="4105275" y="5656263"/>
          <p14:tracePt t="147508" x="4092575" y="5656263"/>
          <p14:tracePt t="147516" x="4081463" y="5656263"/>
          <p14:tracePt t="147531" x="4068763" y="5656263"/>
          <p14:tracePt t="147547" x="4056063" y="5656263"/>
          <p14:tracePt t="147684" x="4056063" y="5668963"/>
          <p14:tracePt t="147692" x="4056063" y="5681663"/>
          <p14:tracePt t="147699" x="4056063" y="5694363"/>
          <p14:tracePt t="147714" x="4056063" y="5719763"/>
          <p14:tracePt t="147717" x="4056063" y="5732463"/>
          <p14:tracePt t="147731" x="4056063" y="5756275"/>
          <p14:tracePt t="147748" x="4056063" y="5768975"/>
          <p14:tracePt t="147764" x="4056063" y="5781675"/>
          <p14:tracePt t="147780" x="4056063" y="5794375"/>
          <p14:tracePt t="147852" x="4068763" y="5794375"/>
          <p14:tracePt t="147869" x="4081463" y="5794375"/>
          <p14:tracePt t="147876" x="4105275" y="5794375"/>
          <p14:tracePt t="147886" x="4130675" y="5807075"/>
          <p14:tracePt t="147898" x="4156075" y="5819775"/>
          <p14:tracePt t="147900" x="4181475" y="5819775"/>
          <p14:tracePt t="147916" x="4217988" y="5819775"/>
          <p14:tracePt t="147920" x="4256088" y="5819775"/>
          <p14:tracePt t="147923" x="4294188" y="5819775"/>
          <p14:tracePt t="147934" x="4330700" y="5832475"/>
          <p14:tracePt t="147948" x="4394200" y="5832475"/>
          <p14:tracePt t="147964" x="4456113" y="5832475"/>
          <p14:tracePt t="147980" x="4530725" y="5832475"/>
          <p14:tracePt t="147996" x="4581525" y="5832475"/>
          <p14:tracePt t="148013" x="4630738" y="5832475"/>
          <p14:tracePt t="148029" x="4668838" y="5807075"/>
          <p14:tracePt t="148046" x="4719638" y="5794375"/>
          <p14:tracePt t="148063" x="4743450" y="5794375"/>
          <p14:tracePt t="148079" x="4781550" y="5768975"/>
          <p14:tracePt t="148096" x="4832350" y="5768975"/>
          <p14:tracePt t="148113" x="4894263" y="5768975"/>
          <p14:tracePt t="148115" x="4906963" y="5768975"/>
          <p14:tracePt t="148130" x="4919663" y="5768975"/>
          <p14:tracePt t="148146" x="4945063" y="5768975"/>
          <p14:tracePt t="148228" x="4956175" y="5768975"/>
          <p14:tracePt t="148420" x="4968875" y="5768975"/>
          <p14:tracePt t="148437" x="4981575" y="5768975"/>
          <p14:tracePt t="148444" x="5006975" y="5768975"/>
          <p14:tracePt t="148452" x="5045075" y="5768975"/>
          <p14:tracePt t="148466" x="5068888" y="5781675"/>
          <p14:tracePt t="148468" x="5081588" y="5794375"/>
          <p14:tracePt t="148483" x="5094288" y="5794375"/>
          <p14:tracePt t="160244" x="5081588" y="5794375"/>
          <p14:tracePt t="160252" x="5006975" y="5756275"/>
          <p14:tracePt t="160263" x="4868863" y="5656263"/>
          <p14:tracePt t="160279" x="4518025" y="5407025"/>
          <p14:tracePt t="160296" x="4368800" y="5268913"/>
          <p14:tracePt t="160299" x="4356100" y="5230813"/>
          <p14:tracePt t="160313" x="4356100" y="5218113"/>
          <p14:tracePt t="160316" x="4356100" y="5194300"/>
          <p14:tracePt t="160380" x="4356100" y="5181600"/>
          <p14:tracePt t="160388" x="4356100" y="5143500"/>
          <p14:tracePt t="160396" x="4406900" y="5068888"/>
          <p14:tracePt t="160413" x="4530725" y="4843463"/>
          <p14:tracePt t="160430" x="4619625" y="4679950"/>
          <p14:tracePt t="160446" x="4719638" y="4530725"/>
          <p14:tracePt t="160464" x="4968875" y="4367213"/>
          <p14:tracePt t="160468" x="5132388" y="4279900"/>
          <p14:tracePt t="160480" x="5345113" y="4192588"/>
          <p14:tracePt t="160484" x="5583238" y="4129088"/>
          <p14:tracePt t="160497" x="5808663" y="4079875"/>
          <p14:tracePt t="160499" x="6034088" y="4067175"/>
          <p14:tracePt t="160514" x="6208713" y="4054475"/>
          <p14:tracePt t="160517" x="6396038" y="4041775"/>
          <p14:tracePt t="160531" x="6659563" y="4041775"/>
          <p14:tracePt t="160547" x="6784975" y="4041775"/>
          <p14:tracePt t="160564" x="6821488" y="4041775"/>
          <p14:tracePt t="160581" x="6834188" y="4041775"/>
          <p14:tracePt t="160620" x="6859588" y="4041775"/>
          <p14:tracePt t="160628" x="6872288" y="4017963"/>
          <p14:tracePt t="160636" x="6897688" y="3992563"/>
          <p14:tracePt t="160647" x="6934200" y="3967163"/>
          <p14:tracePt t="160664" x="6985000" y="3916363"/>
          <p14:tracePt t="160681" x="7021513" y="3854450"/>
          <p14:tracePt t="160683" x="7046913" y="3841750"/>
          <p14:tracePt t="160698" x="7059613" y="3816350"/>
          <p14:tracePt t="160700" x="7085013" y="3803650"/>
          <p14:tracePt t="160714" x="7123113" y="3779838"/>
          <p14:tracePt t="160717" x="7134225" y="3741738"/>
          <p14:tracePt t="160731" x="7197725" y="3679825"/>
          <p14:tracePt t="160748" x="7246938" y="3567113"/>
          <p14:tracePt t="160764" x="7272338" y="3479800"/>
          <p14:tracePt t="160781" x="7297738" y="3390900"/>
          <p14:tracePt t="160797" x="7310438" y="3303588"/>
          <p14:tracePt t="160814" x="7323138" y="3254375"/>
          <p14:tracePt t="160831" x="7335838" y="3228975"/>
          <p14:tracePt t="160847" x="7348538" y="3216275"/>
          <p14:tracePt t="160864" x="7348538" y="3203575"/>
          <p14:tracePt t="161612" x="7348538" y="3216275"/>
          <p14:tracePt t="161620" x="7372350" y="3278188"/>
          <p14:tracePt t="161633" x="7410450" y="3403600"/>
          <p14:tracePt t="161636" x="7485063" y="3554413"/>
          <p14:tracePt t="161650" x="7561263" y="3703638"/>
          <p14:tracePt t="161653" x="7597775" y="3879850"/>
          <p14:tracePt t="161667" x="7673975" y="4167188"/>
          <p14:tracePt t="161684" x="7697788" y="4354513"/>
          <p14:tracePt t="161700" x="7697788" y="4454525"/>
          <p14:tracePt t="161717" x="7697788" y="4518025"/>
          <p14:tracePt t="161733" x="7673975" y="4579938"/>
          <p14:tracePt t="161749" x="7648575" y="4618038"/>
          <p14:tracePt t="161767" x="7585075" y="4656138"/>
          <p14:tracePt t="161784" x="7485063" y="4718050"/>
          <p14:tracePt t="161800" x="7372350" y="4768850"/>
          <p14:tracePt t="161804" x="7297738" y="4805363"/>
          <p14:tracePt t="161817" x="7210425" y="4843463"/>
          <p14:tracePt t="161820" x="7123113" y="4879975"/>
          <p14:tracePt t="161834" x="7034213" y="4930775"/>
          <p14:tracePt t="161837" x="6934200" y="4968875"/>
          <p14:tracePt t="161851" x="6746875" y="5043488"/>
          <p14:tracePt t="161868" x="6584950" y="5092700"/>
          <p14:tracePt t="161884" x="6472238" y="5143500"/>
          <p14:tracePt t="161901" x="6396038" y="5156200"/>
          <p14:tracePt t="161917" x="6334125" y="5194300"/>
          <p14:tracePt t="161934" x="6270625" y="5243513"/>
          <p14:tracePt t="161950" x="6196013" y="5305425"/>
          <p14:tracePt t="161967" x="6108700" y="5394325"/>
          <p14:tracePt t="161984" x="6021388" y="5481638"/>
          <p14:tracePt t="161987" x="5970588" y="5530850"/>
          <p14:tracePt t="162000" x="5945188" y="5556250"/>
          <p14:tracePt t="162003" x="5908675" y="5594350"/>
          <p14:tracePt t="162017" x="5870575" y="5619750"/>
          <p14:tracePt t="162020" x="5845175" y="5656263"/>
          <p14:tracePt t="162034" x="5808663" y="5681663"/>
          <p14:tracePt t="162036" x="5783263" y="5694363"/>
          <p14:tracePt t="162052" x="5745163" y="5732463"/>
          <p14:tracePt t="162068" x="5732463" y="5732463"/>
          <p14:tracePt t="162132" x="5719763" y="5732463"/>
          <p14:tracePt t="162140" x="5708650" y="5732463"/>
          <p14:tracePt t="162156" x="5695950" y="5732463"/>
          <p14:tracePt t="162168" x="5683250" y="5732463"/>
          <p14:tracePt t="162184" x="5645150" y="5732463"/>
          <p14:tracePt t="162188" x="5619750" y="5732463"/>
          <p14:tracePt t="162202" x="5607050" y="5719763"/>
          <p14:tracePt t="162204" x="5583238" y="5707063"/>
          <p14:tracePt t="162219" x="5532438" y="5681663"/>
          <p14:tracePt t="162235" x="5507038" y="5681663"/>
          <p14:tracePt t="162237" x="5483225" y="5668963"/>
          <p14:tracePt t="162252" x="5445125" y="5656263"/>
          <p14:tracePt t="162268" x="5407025" y="5630863"/>
          <p14:tracePt t="162286" x="5383213" y="5619750"/>
          <p14:tracePt t="162301" x="5345113" y="5619750"/>
          <p14:tracePt t="162318" x="5307013" y="5594350"/>
          <p14:tracePt t="162335" x="5281613" y="5594350"/>
          <p14:tracePt t="162353" x="5270500" y="5581650"/>
          <p14:tracePt t="162356" x="5257800" y="5581650"/>
          <p14:tracePt t="162368" x="5245100" y="5581650"/>
          <p14:tracePt t="162388" x="5232400" y="5581650"/>
          <p14:tracePt t="162412" x="5219700" y="5581650"/>
          <p14:tracePt t="162428" x="5207000" y="5568950"/>
          <p14:tracePt t="162435" x="5194300" y="5568950"/>
          <p14:tracePt t="162452" x="5157788" y="5556250"/>
          <p14:tracePt t="162469" x="5145088" y="5556250"/>
          <p14:tracePt t="162485" x="5106988" y="5543550"/>
          <p14:tracePt t="162501" x="5081588" y="5530850"/>
          <p14:tracePt t="162518" x="5068888" y="5518150"/>
          <p14:tracePt t="162536" x="5032375" y="5518150"/>
          <p14:tracePt t="162556" x="5019675" y="5518150"/>
          <p14:tracePt t="162569" x="5006975" y="5518150"/>
          <p14:tracePt t="162780" x="5006975" y="5507038"/>
          <p14:tracePt t="162788" x="5032375" y="5507038"/>
          <p14:tracePt t="162804" x="5094288" y="5494338"/>
          <p14:tracePt t="162820" x="5145088" y="5494338"/>
          <p14:tracePt t="162835" x="5207000" y="5494338"/>
          <p14:tracePt t="162851" x="5232400" y="5494338"/>
          <p14:tracePt t="162868" x="5245100" y="5494338"/>
          <p14:tracePt t="162884" x="5270500" y="5494338"/>
          <p14:tracePt t="162903" x="5319713" y="5494338"/>
          <p14:tracePt t="162908" x="5332413" y="5494338"/>
          <p14:tracePt t="162920" x="5345113" y="5494338"/>
          <p14:tracePt t="162936" x="5394325" y="5494338"/>
          <p14:tracePt t="162939" x="5432425" y="5494338"/>
          <p14:tracePt t="162954" x="5457825" y="5494338"/>
          <p14:tracePt t="162956" x="5483225" y="5494338"/>
          <p14:tracePt t="162971" x="5519738" y="5494338"/>
          <p14:tracePt t="162975" x="5557838" y="5494338"/>
          <p14:tracePt t="162987" x="5595938" y="5494338"/>
          <p14:tracePt t="163003" x="5607050" y="5494338"/>
          <p14:tracePt t="163164" x="5619750" y="5494338"/>
          <p14:tracePt t="163180" x="5645150" y="5494338"/>
          <p14:tracePt t="163187" x="5657850" y="5494338"/>
          <p14:tracePt t="163196" x="5670550" y="5494338"/>
          <p14:tracePt t="163204" x="5695950" y="5494338"/>
          <p14:tracePt t="163220" x="5745163" y="5494338"/>
          <p14:tracePt t="163238" x="5770563" y="5494338"/>
          <p14:tracePt t="163253" x="5783263" y="5494338"/>
          <p14:tracePt t="163270" x="5783263" y="5507038"/>
          <p14:tracePt t="163484" x="5795963" y="5507038"/>
          <p14:tracePt t="163508" x="5795963" y="5518150"/>
          <p14:tracePt t="163525" x="5808663" y="5518150"/>
          <p14:tracePt t="163564" x="5808663" y="5530850"/>
          <p14:tracePt t="163620" x="5821363" y="5530850"/>
          <p14:tracePt t="163644" x="5832475" y="5530850"/>
          <p14:tracePt t="163652" x="5845175" y="5530850"/>
          <p14:tracePt t="163660" x="5857875" y="5530850"/>
          <p14:tracePt t="163672" x="5870575" y="5530850"/>
          <p14:tracePt t="163676" x="5883275" y="5543550"/>
          <p14:tracePt t="163689" x="5883275" y="5556250"/>
          <p14:tracePt t="163692" x="5895975" y="5556250"/>
          <p14:tracePt t="163705" x="5908675" y="5556250"/>
          <p14:tracePt t="163707" x="5921375" y="5556250"/>
          <p14:tracePt t="163723" x="5932488" y="5556250"/>
          <p14:tracePt t="163725" x="5983288" y="5556250"/>
          <p14:tracePt t="163739" x="6083300" y="5581650"/>
          <p14:tracePt t="163756" x="6196013" y="5630863"/>
          <p14:tracePt t="163772" x="6296025" y="5668963"/>
          <p14:tracePt t="163789" x="6359525" y="5694363"/>
          <p14:tracePt t="163805" x="6421438" y="5707063"/>
          <p14:tracePt t="163821" x="6446838" y="5719763"/>
          <p14:tracePt t="163839" x="6472238" y="5732463"/>
          <p14:tracePt t="164060" x="6483350" y="5732463"/>
          <p14:tracePt t="164068" x="6496050" y="5732463"/>
          <p14:tracePt t="164076" x="6496050" y="5743575"/>
          <p14:tracePt t="164090" x="6508750" y="5743575"/>
          <p14:tracePt t="164092" x="6534150" y="5743575"/>
          <p14:tracePt t="164107" x="6559550" y="5743575"/>
          <p14:tracePt t="164123" x="6572250" y="5756275"/>
          <p14:tracePt t="164140" x="6596063" y="5768975"/>
          <p14:tracePt t="164157" x="6608763" y="5768975"/>
          <p14:tracePt t="164252" x="6621463" y="5768975"/>
          <p14:tracePt t="164268" x="6634163" y="5768975"/>
          <p14:tracePt t="164275" x="6646863" y="5768975"/>
          <p14:tracePt t="164291" x="6696075" y="5768975"/>
          <p14:tracePt t="164307" x="6734175" y="5768975"/>
          <p14:tracePt t="164324" x="6759575" y="5768975"/>
          <p14:tracePt t="164340" x="6772275" y="5768975"/>
          <p14:tracePt t="164357" x="6784975" y="5768975"/>
          <p14:tracePt t="164373" x="6808788" y="5768975"/>
          <p14:tracePt t="164390" x="6821488" y="5768975"/>
          <p14:tracePt t="164407" x="6846888" y="5756275"/>
          <p14:tracePt t="164424" x="6872288" y="5732463"/>
          <p14:tracePt t="164441" x="6897688" y="5707063"/>
          <p14:tracePt t="164457" x="6921500" y="5694363"/>
          <p14:tracePt t="164475" x="6934200" y="5694363"/>
          <p14:tracePt t="164491" x="6946900" y="5681663"/>
          <p14:tracePt t="164524" x="6959600" y="5681663"/>
          <p14:tracePt t="164531" x="6972300" y="5681663"/>
          <p14:tracePt t="164556" x="6985000" y="5681663"/>
          <p14:tracePt t="164574" x="6985000" y="5668963"/>
          <p14:tracePt t="164582" x="6997700" y="5668963"/>
          <p14:tracePt t="164596" x="7010400" y="5668963"/>
          <p14:tracePt t="164612" x="7021513" y="5668963"/>
          <p14:tracePt t="165180" x="7034213" y="5668963"/>
          <p14:tracePt t="165189" x="7046913" y="5668963"/>
          <p14:tracePt t="165196" x="7072313" y="5668963"/>
          <p14:tracePt t="165209" x="7110413" y="5668963"/>
          <p14:tracePt t="165212" x="7134225" y="5668963"/>
          <p14:tracePt t="165225" x="7146925" y="5668963"/>
          <p14:tracePt t="165260" x="7159625" y="5668963"/>
          <p14:tracePt t="166452" x="7185025" y="5668963"/>
          <p14:tracePt t="166460" x="7210425" y="5668963"/>
          <p14:tracePt t="166468" x="7246938" y="5668963"/>
          <p14:tracePt t="166479" x="7272338" y="5656263"/>
          <p14:tracePt t="166496" x="7310438" y="5656263"/>
          <p14:tracePt t="166513" x="7335838" y="5643563"/>
          <p14:tracePt t="166516" x="7359650" y="5630863"/>
          <p14:tracePt t="166529" x="7372350" y="5630863"/>
          <p14:tracePt t="166532" x="7385050" y="5630863"/>
          <p14:tracePt t="166547" x="7397750" y="5619750"/>
          <p14:tracePt t="166563" x="7410450" y="5619750"/>
          <p14:tracePt t="166579" x="7435850" y="5619750"/>
          <p14:tracePt t="166596" x="7435850" y="5607050"/>
          <p14:tracePt t="166613" x="7448550" y="5607050"/>
          <p14:tracePt t="166659" x="7448550" y="5594350"/>
          <p14:tracePt t="166676" x="7459663" y="5594350"/>
          <p14:tracePt t="166684" x="7459663" y="5581650"/>
          <p14:tracePt t="166708" x="7472363" y="5581650"/>
          <p14:tracePt t="166716" x="7485063" y="5568950"/>
          <p14:tracePt t="166748" x="7497763" y="5568950"/>
          <p14:tracePt t="166788" x="7510463" y="5568950"/>
          <p14:tracePt t="166892" x="7510463" y="5556250"/>
          <p14:tracePt t="166899" x="7523163" y="5543550"/>
          <p14:tracePt t="166915" x="7535863" y="5543550"/>
          <p14:tracePt t="166931" x="7561263" y="5543550"/>
          <p14:tracePt t="166948" x="7572375" y="5543550"/>
          <p14:tracePt t="166964" x="7610475" y="5543550"/>
          <p14:tracePt t="166980" x="7635875" y="5543550"/>
          <p14:tracePt t="166997" x="7661275" y="5543550"/>
          <p14:tracePt t="167014" x="7673975" y="5543550"/>
          <p14:tracePt t="167029" x="7685088" y="5543550"/>
          <p14:tracePt t="167108" x="7648575" y="5543550"/>
          <p14:tracePt t="167116" x="7610475" y="5556250"/>
          <p14:tracePt t="167131" x="7485063" y="5581650"/>
          <p14:tracePt t="167149" x="7410450" y="5581650"/>
          <p14:tracePt t="167268" x="7435850" y="5581650"/>
          <p14:tracePt t="167276" x="7448550" y="5568950"/>
          <p14:tracePt t="167283" x="7459663" y="5568950"/>
          <p14:tracePt t="167298" x="7485063" y="5568950"/>
          <p14:tracePt t="167364" x="7497763" y="5568950"/>
          <p14:tracePt t="167372" x="7510463" y="5568950"/>
          <p14:tracePt t="167381" x="7523163" y="5568950"/>
          <p14:tracePt t="167398" x="7548563" y="5568950"/>
          <p14:tracePt t="167414" x="7572375" y="5568950"/>
          <p14:tracePt t="167431" x="7597775" y="5568950"/>
          <p14:tracePt t="167448" x="7610475" y="5568950"/>
          <p14:tracePt t="167465" x="7623175" y="5568950"/>
          <p14:tracePt t="167660" x="7635875" y="5568950"/>
          <p14:tracePt t="167676" x="7635875" y="5581650"/>
          <p14:tracePt t="167684" x="7635875" y="5594350"/>
          <p14:tracePt t="167700" x="7648575" y="5594350"/>
          <p14:tracePt t="167715" x="7661275" y="5594350"/>
          <p14:tracePt t="167732" x="7673975" y="5594350"/>
          <p14:tracePt t="167749" x="7697788" y="5594350"/>
          <p14:tracePt t="167765" x="7735888" y="5607050"/>
          <p14:tracePt t="167782" x="7785100" y="5607050"/>
          <p14:tracePt t="167799" x="7861300" y="5607050"/>
          <p14:tracePt t="167816" x="7935913" y="5619750"/>
          <p14:tracePt t="167833" x="7986713" y="5619750"/>
          <p14:tracePt t="167836" x="8010525" y="5619750"/>
          <p14:tracePt t="167849" x="8023225" y="5619750"/>
          <p14:tracePt t="167852" x="8048625" y="5619750"/>
          <p14:tracePt t="167867" x="8061325" y="5619750"/>
          <p14:tracePt t="167885" x="8074025" y="5619750"/>
          <p14:tracePt t="167900" x="8086725" y="5619750"/>
          <p14:tracePt t="167917" x="8123238" y="5619750"/>
          <p14:tracePt t="167933" x="8148638" y="5619750"/>
          <p14:tracePt t="167949" x="8186738" y="5619750"/>
          <p14:tracePt t="167966" x="8212138" y="5619750"/>
          <p14:tracePt t="167983" x="8235950" y="5619750"/>
          <p14:tracePt t="168000" x="8248650" y="5619750"/>
          <p14:tracePt t="168016" x="8261350" y="5619750"/>
          <p14:tracePt t="168052" x="8274050" y="5619750"/>
          <p14:tracePt t="168076" x="8286750" y="5619750"/>
          <p14:tracePt t="168083" x="8299450" y="5619750"/>
          <p14:tracePt t="168964" x="8312150" y="5619750"/>
          <p14:tracePt t="168971" x="8335963" y="5619750"/>
          <p14:tracePt t="168987" x="8348663" y="5619750"/>
          <p14:tracePt t="169003" x="8374063" y="5619750"/>
          <p14:tracePt t="169019" x="8412163" y="5619750"/>
          <p14:tracePt t="169036" x="8424863" y="5607050"/>
          <p14:tracePt t="169053" x="8448675" y="5594350"/>
          <p14:tracePt t="169069" x="8474075" y="5568950"/>
          <p14:tracePt t="169085" x="8486775" y="5556250"/>
          <p14:tracePt t="169103" x="8499475" y="5530850"/>
          <p14:tracePt t="169119" x="8524875" y="5507038"/>
          <p14:tracePt t="169136" x="8537575" y="5494338"/>
          <p14:tracePt t="169139" x="8548688" y="5481638"/>
          <p14:tracePt t="169155" x="8548688" y="5468938"/>
          <p14:tracePt t="169170" x="8548688" y="5456238"/>
          <p14:tracePt t="169268" x="8548688" y="5443538"/>
          <p14:tracePt t="169308" x="8548688" y="5430838"/>
          <p14:tracePt t="169325" x="8524875" y="5418138"/>
          <p14:tracePt t="169331" x="8499475" y="5407025"/>
          <p14:tracePt t="169341" x="8474075" y="5394325"/>
          <p14:tracePt t="169353" x="8448675" y="5394325"/>
          <p14:tracePt t="169356" x="8412163" y="5381625"/>
          <p14:tracePt t="169371" x="8348663" y="5368925"/>
          <p14:tracePt t="169373" x="8299450" y="5368925"/>
          <p14:tracePt t="169387" x="8235950" y="5368925"/>
          <p14:tracePt t="169404" x="8174038" y="5368925"/>
          <p14:tracePt t="169421" x="8061325" y="5368925"/>
          <p14:tracePt t="169437" x="7974013" y="5368925"/>
          <p14:tracePt t="169453" x="7910513" y="5368925"/>
          <p14:tracePt t="169471" x="7897813" y="5368925"/>
          <p14:tracePt t="169486" x="7886700" y="5368925"/>
          <p14:tracePt t="171788" x="7886700" y="5381625"/>
          <p14:tracePt t="171797" x="7886700" y="5407025"/>
          <p14:tracePt t="171811" x="7861300" y="5456238"/>
          <p14:tracePt t="171829" x="7773988" y="5494338"/>
          <p14:tracePt t="171845" x="7673975" y="5518150"/>
          <p14:tracePt t="171861" x="7548563" y="5530850"/>
          <p14:tracePt t="171878" x="7448550" y="5530850"/>
          <p14:tracePt t="171894" x="7372350" y="5530850"/>
          <p14:tracePt t="171911" x="7297738" y="5530850"/>
          <p14:tracePt t="171927" x="7246938" y="5543550"/>
          <p14:tracePt t="171944" x="7210425" y="5556250"/>
          <p14:tracePt t="171947" x="7210425" y="5568950"/>
          <p14:tracePt t="171961" x="7197725" y="5581650"/>
          <p14:tracePt t="171980" x="7185025" y="5619750"/>
          <p14:tracePt t="171995" x="7185025" y="5643563"/>
          <p14:tracePt t="172028" x="7185025" y="5656263"/>
          <p14:tracePt t="172172" x="7197725" y="5656263"/>
          <p14:tracePt t="172188" x="7210425" y="5656263"/>
          <p14:tracePt t="173108" x="7235825" y="5656263"/>
          <p14:tracePt t="173116" x="7246938" y="5656263"/>
          <p14:tracePt t="173131" x="7297738" y="5656263"/>
          <p14:tracePt t="173147" x="7323138" y="5656263"/>
          <p14:tracePt t="173164" x="7335838" y="5656263"/>
          <p14:tracePt t="173315" x="7348538" y="5656263"/>
          <p14:tracePt t="173331" x="7359650" y="5656263"/>
          <p14:tracePt t="173340" x="7372350" y="5656263"/>
          <p14:tracePt t="173348" x="7385050" y="5656263"/>
          <p14:tracePt t="173363" x="7410450" y="5656263"/>
          <p14:tracePt t="173380" x="7448550" y="5656263"/>
          <p14:tracePt t="173397" x="7459663" y="5656263"/>
          <p14:tracePt t="173413" x="7497763" y="5656263"/>
          <p14:tracePt t="173430" x="7523163" y="5656263"/>
          <p14:tracePt t="173447" x="7548563" y="5656263"/>
          <p14:tracePt t="173463" x="7561263" y="5656263"/>
          <p14:tracePt t="173480" x="7585075" y="5656263"/>
          <p14:tracePt t="173484" x="7597775" y="5656263"/>
          <p14:tracePt t="173497" x="7623175" y="5656263"/>
          <p14:tracePt t="173524" x="7585075" y="5656263"/>
          <p14:tracePt t="173531" x="7561263" y="5656263"/>
          <p14:tracePt t="173548" x="7535863" y="5656263"/>
          <p14:tracePt t="173756" x="7523163" y="5656263"/>
          <p14:tracePt t="173852" x="7523163" y="5643563"/>
          <p14:tracePt t="173860" x="7523163" y="5630863"/>
          <p14:tracePt t="173900" x="7535863" y="5630863"/>
          <p14:tracePt t="173908" x="7548563" y="5619750"/>
          <p14:tracePt t="173915" x="7561263" y="5619750"/>
          <p14:tracePt t="173932" x="7623175" y="5619750"/>
          <p14:tracePt t="173949" x="7710488" y="5619750"/>
          <p14:tracePt t="173965" x="7835900" y="5607050"/>
          <p14:tracePt t="173981" x="8061325" y="5581650"/>
          <p14:tracePt t="173999" x="8335963" y="5543550"/>
          <p14:tracePt t="174015" x="8686800" y="5530850"/>
          <p14:tracePt t="174032" x="9024938" y="5518150"/>
          <p14:tracePt t="174036" x="9150350" y="5518150"/>
          <p14:tracePt t="174050" x="9224963" y="5518150"/>
          <p14:tracePt t="174052" x="9312275" y="5507038"/>
          <p14:tracePt t="174066" x="9388475" y="5507038"/>
          <p14:tracePt t="174068" x="9501188" y="5494338"/>
          <p14:tracePt t="174083" x="9763125" y="5443538"/>
          <p14:tracePt t="174099" x="9975850" y="5418138"/>
          <p14:tracePt t="174116" x="10113963" y="5394325"/>
          <p14:tracePt t="174132" x="10239375" y="5368925"/>
          <p14:tracePt t="174149" x="10313988" y="5356225"/>
          <p14:tracePt t="174165" x="10390188" y="5343525"/>
          <p14:tracePt t="174182" x="10452100" y="5330825"/>
          <p14:tracePt t="174199" x="10514013" y="5318125"/>
          <p14:tracePt t="174216" x="10602913" y="5305425"/>
          <p14:tracePt t="174220" x="10639425" y="5305425"/>
          <p14:tracePt t="174233" x="10677525" y="5294313"/>
          <p14:tracePt t="174237" x="10715625" y="5281613"/>
          <p14:tracePt t="174250" x="10752138" y="5281613"/>
          <p14:tracePt t="174252" x="10790238" y="5268913"/>
          <p14:tracePt t="174266" x="10828338" y="5256213"/>
          <p14:tracePt t="174268" x="10852150" y="5256213"/>
          <p14:tracePt t="174284" x="10915650" y="5230813"/>
          <p14:tracePt t="174299" x="10928350" y="5230813"/>
          <p14:tracePt t="174317" x="10952163" y="5230813"/>
          <p14:tracePt t="174356" x="10939463" y="5230813"/>
          <p14:tracePt t="174364" x="10902950" y="5230813"/>
          <p14:tracePt t="174372" x="10864850" y="5230813"/>
          <p14:tracePt t="174383" x="10815638" y="5230813"/>
          <p14:tracePt t="174400" x="10664825" y="5256213"/>
          <p14:tracePt t="174417" x="10426700" y="5294313"/>
          <p14:tracePt t="174421" x="10264775" y="5343525"/>
          <p14:tracePt t="174434" x="10113963" y="5381625"/>
          <p14:tracePt t="174436" x="9963150" y="5418138"/>
          <p14:tracePt t="174451" x="9701213" y="5518150"/>
          <p14:tracePt t="174467" x="9550400" y="5568950"/>
          <p14:tracePt t="174483" x="9450388" y="5619750"/>
          <p14:tracePt t="174500" x="9375775" y="5630863"/>
          <p14:tracePt t="174517" x="9337675" y="5643563"/>
          <p14:tracePt t="174533" x="9324975" y="5656263"/>
          <p14:tracePt t="174571" x="9324975" y="5668963"/>
          <p14:tracePt t="174628" x="9337675" y="5668963"/>
          <p14:tracePt t="174635" x="9375775" y="5656263"/>
          <p14:tracePt t="174651" x="9463088" y="5630863"/>
          <p14:tracePt t="174667" x="9537700" y="5594350"/>
          <p14:tracePt t="174684" x="9637713" y="5556250"/>
          <p14:tracePt t="174701" x="9750425" y="5468938"/>
          <p14:tracePt t="174717" x="9901238" y="5381625"/>
          <p14:tracePt t="174734" x="10064750" y="5294313"/>
          <p14:tracePt t="174750" x="10277475" y="5181600"/>
          <p14:tracePt t="174768" x="10526713" y="5105400"/>
          <p14:tracePt t="174784" x="10777538" y="5030788"/>
          <p14:tracePt t="174787" x="10915650" y="5018088"/>
          <p14:tracePt t="174800" x="11041063" y="5005388"/>
          <p14:tracePt t="174803" x="11141075" y="4981575"/>
          <p14:tracePt t="174818" x="11241088" y="4956175"/>
          <p14:tracePt t="174820" x="11328400" y="4943475"/>
          <p14:tracePt t="174834" x="11377613" y="4930775"/>
          <p14:tracePt t="174837" x="11428413" y="4918075"/>
          <p14:tracePt t="174851" x="11490325" y="4892675"/>
          <p14:tracePt t="174868" x="11515725" y="4879975"/>
          <p14:tracePt t="174885" x="11603038" y="4856163"/>
          <p14:tracePt t="174900" x="11666538" y="4818063"/>
          <p14:tracePt t="174918" x="11766550" y="4779963"/>
          <p14:tracePt t="174934" x="11904663" y="4730750"/>
          <p14:tracePt t="174951" x="12053888" y="467995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7" y="550912"/>
            <a:ext cx="60012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Interpreting the Results</a:t>
            </a:r>
          </a:p>
          <a:p>
            <a:pPr marL="571500" indent="-571500" algn="ctr">
              <a:buFont typeface="+mj-lt"/>
              <a:buAutoNum type="romanUcPeriod" startAt="2"/>
            </a:pP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R</a:t>
            </a:r>
            <a:r>
              <a:rPr lang="en-US" sz="2800" b="1" baseline="30000" dirty="0">
                <a:solidFill>
                  <a:srgbClr val="F58221"/>
                </a:solidFill>
                <a:latin typeface="Alexandria"/>
              </a:rPr>
              <a:t>2</a:t>
            </a: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 &amp; Coefficients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111584" y="1956125"/>
            <a:ext cx="977566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</a:pPr>
            <a:r>
              <a:rPr lang="en-US" altLang="en-US" sz="2400" b="1" dirty="0">
                <a:solidFill>
                  <a:srgbClr val="F58221"/>
                </a:solidFill>
                <a:latin typeface="Alexandria"/>
              </a:rPr>
              <a:t>Intercept (Constant Term):</a:t>
            </a:r>
          </a:p>
          <a:p>
            <a:pPr marL="800100" lvl="1" indent="-3429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latin typeface="Alexandria"/>
              </a:rPr>
              <a:t>Definition: </a:t>
            </a:r>
            <a:r>
              <a:rPr lang="en-US" altLang="en-US" sz="2000" dirty="0">
                <a:latin typeface="Alexandria"/>
              </a:rPr>
              <a:t>The predicted value of the dependent variable when all predictors are zero. </a:t>
            </a:r>
          </a:p>
          <a:p>
            <a:pPr marL="800100" lvl="1" indent="-3429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latin typeface="Alexandria"/>
              </a:rPr>
              <a:t>Interpretation: </a:t>
            </a:r>
            <a:r>
              <a:rPr lang="en-US" altLang="en-US" sz="2000" dirty="0">
                <a:latin typeface="Alexandria"/>
              </a:rPr>
              <a:t>Serves as the baseline prediction; its relevance depends on whether a zero value for predictors is meaningful.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latin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79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6480"/>
    </mc:Choice>
    <mc:Fallback xmlns="">
      <p:transition advTm="96480"/>
    </mc:Fallback>
  </mc:AlternateContent>
  <p:extLst>
    <p:ext uri="{3A86A75C-4F4B-4683-9AE1-C65F6400EC91}">
      <p14:laserTraceLst xmlns:p14="http://schemas.microsoft.com/office/powerpoint/2010/main">
        <p14:tracePtLst>
          <p14:tracePt t="652" x="12053888" y="3929063"/>
          <p14:tracePt t="662" x="11953875" y="3941763"/>
          <p14:tracePt t="680" x="11753850" y="3979863"/>
          <p14:tracePt t="683" x="11666538" y="3992563"/>
          <p14:tracePt t="696" x="11591925" y="4005263"/>
          <p14:tracePt t="699" x="11528425" y="4005263"/>
          <p14:tracePt t="712" x="11453813" y="4017963"/>
          <p14:tracePt t="715" x="11366500" y="4029075"/>
          <p14:tracePt t="730" x="11164888" y="4067175"/>
          <p14:tracePt t="746" x="10928350" y="4105275"/>
          <p14:tracePt t="763" x="10690225" y="4141788"/>
          <p14:tracePt t="779" x="10477500" y="4205288"/>
          <p14:tracePt t="796" x="10277475" y="4230688"/>
          <p14:tracePt t="813" x="10113963" y="4254500"/>
          <p14:tracePt t="829" x="10026650" y="4267200"/>
          <p14:tracePt t="846" x="9975850" y="4292600"/>
          <p14:tracePt t="862" x="9926638" y="4305300"/>
          <p14:tracePt t="881" x="9888538" y="4341813"/>
          <p14:tracePt t="883" x="9863138" y="4354513"/>
          <p14:tracePt t="896" x="9826625" y="4379913"/>
          <p14:tracePt t="898" x="9775825" y="4418013"/>
          <p14:tracePt t="913" x="9739313" y="4443413"/>
          <p14:tracePt t="916" x="9701213" y="4467225"/>
          <p14:tracePt t="930" x="9613900" y="4518025"/>
          <p14:tracePt t="947" x="9525000" y="4567238"/>
          <p14:tracePt t="964" x="9463088" y="4605338"/>
          <p14:tracePt t="980" x="9388475" y="4679950"/>
          <p14:tracePt t="996" x="9301163" y="4718050"/>
          <p14:tracePt t="1013" x="9250363" y="4730750"/>
          <p14:tracePt t="1029" x="9188450" y="4768850"/>
          <p14:tracePt t="1046" x="9150350" y="4792663"/>
          <p14:tracePt t="1063" x="9099550" y="4792663"/>
          <p14:tracePt t="1066" x="9075738" y="4805363"/>
          <p14:tracePt t="1080" x="9063038" y="4818063"/>
          <p14:tracePt t="1083" x="9050338" y="4818063"/>
          <p14:tracePt t="1096" x="9037638" y="4818063"/>
          <p14:tracePt t="1099" x="9024938" y="4818063"/>
          <p14:tracePt t="1114" x="8975725" y="4830763"/>
          <p14:tracePt t="1131" x="8912225" y="4856163"/>
          <p14:tracePt t="1147" x="8812213" y="4879975"/>
          <p14:tracePt t="1164" x="8712200" y="4892675"/>
          <p14:tracePt t="1180" x="8574088" y="4892675"/>
          <p14:tracePt t="1197" x="8399463" y="4892675"/>
          <p14:tracePt t="1213" x="8212138" y="4843463"/>
          <p14:tracePt t="1230" x="8035925" y="4818063"/>
          <p14:tracePt t="1234" x="7948613" y="4792663"/>
          <p14:tracePt t="1247" x="7886700" y="4779963"/>
          <p14:tracePt t="1250" x="7823200" y="4768850"/>
          <p14:tracePt t="1263" x="7773988" y="4743450"/>
          <p14:tracePt t="1266" x="7710488" y="4743450"/>
          <p14:tracePt t="1281" x="7673975" y="4730750"/>
          <p14:tracePt t="1283" x="7648575" y="4718050"/>
          <p14:tracePt t="1298" x="7610475" y="4705350"/>
          <p14:tracePt t="1314" x="7561263" y="4705350"/>
          <p14:tracePt t="1330" x="7523163" y="4679950"/>
          <p14:tracePt t="1348" x="7510463" y="4679950"/>
          <p14:tracePt t="1450" x="7497763" y="4679950"/>
          <p14:tracePt t="1458" x="7485063" y="4679950"/>
          <p14:tracePt t="1634" x="7472363" y="4679950"/>
          <p14:tracePt t="1642" x="7448550" y="4667250"/>
          <p14:tracePt t="1667" x="7435850" y="4667250"/>
          <p14:tracePt t="1682" x="7423150" y="4667250"/>
          <p14:tracePt t="1690" x="7410450" y="4656138"/>
          <p14:tracePt t="1706" x="7397750" y="4656138"/>
          <p14:tracePt t="1722" x="7385050" y="4656138"/>
          <p14:tracePt t="1834" x="7385050" y="4643438"/>
          <p14:tracePt t="1851" x="7372350" y="4630738"/>
          <p14:tracePt t="1858" x="7359650" y="4618038"/>
          <p14:tracePt t="1866" x="7359650" y="4605338"/>
          <p14:tracePt t="1882" x="7348538" y="4605338"/>
          <p14:tracePt t="1884" x="7348538" y="4592638"/>
          <p14:tracePt t="1898" x="7323138" y="4579938"/>
          <p14:tracePt t="1915" x="7310438" y="4567238"/>
          <p14:tracePt t="1932" x="7297738" y="4554538"/>
          <p14:tracePt t="1948" x="7272338" y="4543425"/>
          <p14:tracePt t="1965" x="7246938" y="4505325"/>
          <p14:tracePt t="1982" x="7223125" y="4479925"/>
          <p14:tracePt t="1999" x="7197725" y="4454525"/>
          <p14:tracePt t="2015" x="7197725" y="4443413"/>
          <p14:tracePt t="2019" x="7197725" y="4430713"/>
          <p14:tracePt t="2032" x="7185025" y="4418013"/>
          <p14:tracePt t="2034" x="7185025" y="4392613"/>
          <p14:tracePt t="2050" x="7172325" y="4379913"/>
          <p14:tracePt t="2067" x="7159625" y="4354513"/>
          <p14:tracePt t="2082" x="7146925" y="4318000"/>
          <p14:tracePt t="2099" x="7134225" y="4267200"/>
          <p14:tracePt t="2115" x="7123113" y="4230688"/>
          <p14:tracePt t="2134" x="7072313" y="4205288"/>
          <p14:tracePt t="2149" x="7010400" y="4179888"/>
          <p14:tracePt t="2165" x="6910388" y="4167188"/>
          <p14:tracePt t="2182" x="6797675" y="4167188"/>
          <p14:tracePt t="2200" x="6646863" y="4167188"/>
          <p14:tracePt t="2203" x="6559550" y="4167188"/>
          <p14:tracePt t="2216" x="6446838" y="4167188"/>
          <p14:tracePt t="2219" x="6296025" y="4167188"/>
          <p14:tracePt t="2232" x="6121400" y="4167188"/>
          <p14:tracePt t="2235" x="5945188" y="4167188"/>
          <p14:tracePt t="2250" x="5532438" y="4167188"/>
          <p14:tracePt t="2266" x="5145088" y="4141788"/>
          <p14:tracePt t="2283" x="4681538" y="4092575"/>
          <p14:tracePt t="2300" x="4281488" y="4017963"/>
          <p14:tracePt t="2317" x="4017963" y="3929063"/>
          <p14:tracePt t="2333" x="3856038" y="3841750"/>
          <p14:tracePt t="2350" x="3717925" y="3729038"/>
          <p14:tracePt t="2366" x="3667125" y="3641725"/>
          <p14:tracePt t="2385" x="3630613" y="3579813"/>
          <p14:tracePt t="2388" x="3617913" y="3541713"/>
          <p14:tracePt t="2401" x="3605213" y="3503613"/>
          <p14:tracePt t="2403" x="3605213" y="3490913"/>
          <p14:tracePt t="2417" x="3592513" y="3479800"/>
          <p14:tracePt t="2419" x="3579813" y="3467100"/>
          <p14:tracePt t="2434" x="3567113" y="3454400"/>
          <p14:tracePt t="2610" x="3567113" y="3467100"/>
          <p14:tracePt t="2618" x="3554413" y="3467100"/>
          <p14:tracePt t="2635" x="3530600" y="3467100"/>
          <p14:tracePt t="2651" x="3517900" y="3479800"/>
          <p14:tracePt t="2667" x="3505200" y="3479800"/>
          <p14:tracePt t="2684" x="3492500" y="3479800"/>
          <p14:tracePt t="2700" x="3479800" y="3479800"/>
          <p14:tracePt t="2724" x="3467100" y="3479800"/>
          <p14:tracePt t="2890" x="3467100" y="3467100"/>
          <p14:tracePt t="2906" x="3467100" y="3454400"/>
          <p14:tracePt t="2915" x="3479800" y="3429000"/>
          <p14:tracePt t="2923" x="3505200" y="3390900"/>
          <p14:tracePt t="2934" x="3541713" y="3341688"/>
          <p14:tracePt t="2941" x="3567113" y="3316288"/>
          <p14:tracePt t="2951" x="3579813" y="3290888"/>
          <p14:tracePt t="2954" x="3605213" y="3254375"/>
          <p14:tracePt t="2970" x="3617913" y="3254375"/>
          <p14:tracePt t="2986" x="3617913" y="3241675"/>
          <p14:tracePt t="3002" x="3654425" y="3241675"/>
          <p14:tracePt t="3018" x="3830638" y="3216275"/>
          <p14:tracePt t="3035" x="4130675" y="3178175"/>
          <p14:tracePt t="3052" x="4481513" y="3103563"/>
          <p14:tracePt t="3068" x="4781550" y="3016250"/>
          <p14:tracePt t="3084" x="4956175" y="2952750"/>
          <p14:tracePt t="3101" x="5032375" y="2941638"/>
          <p14:tracePt t="3118" x="5045075" y="2928938"/>
          <p14:tracePt t="3226" x="5068888" y="2928938"/>
          <p14:tracePt t="3234" x="5094288" y="2916238"/>
          <p14:tracePt t="3243" x="5132388" y="2916238"/>
          <p14:tracePt t="3251" x="5181600" y="2916238"/>
          <p14:tracePt t="3268" x="5245100" y="2903538"/>
          <p14:tracePt t="3285" x="5270500" y="2890838"/>
          <p14:tracePt t="3302" x="5281613" y="2890838"/>
          <p14:tracePt t="4170" x="5307013" y="2890838"/>
          <p14:tracePt t="4178" x="5332413" y="2890838"/>
          <p14:tracePt t="4188" x="5357813" y="2890838"/>
          <p14:tracePt t="4826" x="5370513" y="2890838"/>
          <p14:tracePt t="4834" x="5394325" y="2890838"/>
          <p14:tracePt t="4843" x="5419725" y="2890838"/>
          <p14:tracePt t="4856" x="5445125" y="2890838"/>
          <p14:tracePt t="4859" x="5457825" y="2890838"/>
          <p14:tracePt t="4873" x="5470525" y="2890838"/>
          <p14:tracePt t="4891" x="5495925" y="2890838"/>
          <p14:tracePt t="4930" x="5507038" y="2878138"/>
          <p14:tracePt t="4954" x="5519738" y="2865438"/>
          <p14:tracePt t="4970" x="5532438" y="2865438"/>
          <p14:tracePt t="4980" x="5545138" y="2865438"/>
          <p14:tracePt t="5275" x="5557838" y="2865438"/>
          <p14:tracePt t="5282" x="5583238" y="2865438"/>
          <p14:tracePt t="5292" x="5632450" y="2865438"/>
          <p14:tracePt t="5309" x="5708650" y="2852738"/>
          <p14:tracePt t="5325" x="5970588" y="2840038"/>
          <p14:tracePt t="5342" x="6108700" y="2828925"/>
          <p14:tracePt t="5362" x="6283325" y="2816225"/>
          <p14:tracePt t="5376" x="6359525" y="2816225"/>
          <p14:tracePt t="5379" x="6446838" y="2816225"/>
          <p14:tracePt t="5393" x="6534150" y="2816225"/>
          <p14:tracePt t="5395" x="6621463" y="2816225"/>
          <p14:tracePt t="5409" x="6684963" y="2816225"/>
          <p14:tracePt t="5412" x="6734175" y="2816225"/>
          <p14:tracePt t="5425" x="6772275" y="2816225"/>
          <p14:tracePt t="5427" x="6797675" y="2816225"/>
          <p14:tracePt t="5443" x="6834188" y="2816225"/>
          <p14:tracePt t="5459" x="6846888" y="2816225"/>
          <p14:tracePt t="5475" x="6859588" y="2816225"/>
          <p14:tracePt t="5491" x="6884988" y="2816225"/>
          <p14:tracePt t="5508" x="6897688" y="2816225"/>
          <p14:tracePt t="5524" x="6910388" y="2828925"/>
          <p14:tracePt t="5555" x="6921500" y="2828925"/>
          <p14:tracePt t="5571" x="6934200" y="2828925"/>
          <p14:tracePt t="14530" x="6897688" y="2840038"/>
          <p14:tracePt t="14538" x="6834188" y="2852738"/>
          <p14:tracePt t="14547" x="6784975" y="2865438"/>
          <p14:tracePt t="14565" x="6659563" y="2890838"/>
          <p14:tracePt t="14581" x="6534150" y="2916238"/>
          <p14:tracePt t="14598" x="6396038" y="2941638"/>
          <p14:tracePt t="14615" x="6183313" y="2978150"/>
          <p14:tracePt t="14618" x="6034088" y="3016250"/>
          <p14:tracePt t="14631" x="5870575" y="3028950"/>
          <p14:tracePt t="14635" x="5683250" y="3041650"/>
          <p14:tracePt t="14650" x="5319713" y="3041650"/>
          <p14:tracePt t="14666" x="4994275" y="3041650"/>
          <p14:tracePt t="14682" x="4768850" y="3041650"/>
          <p14:tracePt t="14699" x="4594225" y="3041650"/>
          <p14:tracePt t="14715" x="4456113" y="3041650"/>
          <p14:tracePt t="14732" x="4330700" y="3041650"/>
          <p14:tracePt t="14749" x="4230688" y="3041650"/>
          <p14:tracePt t="14765" x="4156075" y="3054350"/>
          <p14:tracePt t="14782" x="4081463" y="3054350"/>
          <p14:tracePt t="14798" x="4005263" y="3054350"/>
          <p14:tracePt t="14816" x="3930650" y="3054350"/>
          <p14:tracePt t="14819" x="3892550" y="3054350"/>
          <p14:tracePt t="14833" x="3856038" y="3054350"/>
          <p14:tracePt t="14835" x="3805238" y="3054350"/>
          <p14:tracePt t="14850" x="3692525" y="3054350"/>
          <p14:tracePt t="14866" x="3579813" y="3054350"/>
          <p14:tracePt t="14883" x="3492500" y="3041650"/>
          <p14:tracePt t="14899" x="3429000" y="3028950"/>
          <p14:tracePt t="14916" x="3405188" y="3028950"/>
          <p14:tracePt t="14932" x="3379788" y="3028950"/>
          <p14:tracePt t="14950" x="3354388" y="3028950"/>
          <p14:tracePt t="14966" x="3341688" y="3028950"/>
          <p14:tracePt t="14983" x="3328988" y="3016250"/>
          <p14:tracePt t="15001" x="3317875" y="3016250"/>
          <p14:tracePt t="15130" x="3328988" y="3016250"/>
          <p14:tracePt t="15146" x="3341688" y="3016250"/>
          <p14:tracePt t="15154" x="3354388" y="3016250"/>
          <p14:tracePt t="15275" x="3354388" y="3028950"/>
          <p14:tracePt t="15285" x="3341688" y="3041650"/>
          <p14:tracePt t="15293" x="3317875" y="3065463"/>
          <p14:tracePt t="15303" x="3279775" y="3078163"/>
          <p14:tracePt t="15318" x="3254375" y="3090863"/>
          <p14:tracePt t="15335" x="3228975" y="3103563"/>
          <p14:tracePt t="15351" x="3216275" y="3103563"/>
          <p14:tracePt t="15354" x="3216275" y="3116263"/>
          <p14:tracePt t="15371" x="3216275" y="3128963"/>
          <p14:tracePt t="15386" x="3216275" y="3154363"/>
          <p14:tracePt t="15402" x="3216275" y="3178175"/>
          <p14:tracePt t="15405" x="3228975" y="3190875"/>
          <p14:tracePt t="15419" x="3279775" y="3216275"/>
          <p14:tracePt t="15435" x="3328988" y="3254375"/>
          <p14:tracePt t="15451" x="3392488" y="3267075"/>
          <p14:tracePt t="15468" x="3467100" y="3290888"/>
          <p14:tracePt t="15484" x="3541713" y="3316288"/>
          <p14:tracePt t="15500" x="3579813" y="3328988"/>
          <p14:tracePt t="15517" x="3605213" y="3328988"/>
          <p14:tracePt t="15533" x="3617913" y="3354388"/>
          <p14:tracePt t="15551" x="3643313" y="3390900"/>
          <p14:tracePt t="15554" x="3667125" y="3416300"/>
          <p14:tracePt t="15567" x="3692525" y="3467100"/>
          <p14:tracePt t="15570" x="3705225" y="3541713"/>
          <p14:tracePt t="15584" x="3756025" y="3629025"/>
          <p14:tracePt t="15586" x="3792538" y="3729038"/>
          <p14:tracePt t="15602" x="3805238" y="3867150"/>
          <p14:tracePt t="15618" x="3817938" y="3941763"/>
          <p14:tracePt t="15634" x="3817938" y="3979863"/>
          <p14:tracePt t="15658" x="3817938" y="3992563"/>
          <p14:tracePt t="15746" x="3817938" y="4005263"/>
          <p14:tracePt t="15754" x="3817938" y="4017963"/>
          <p14:tracePt t="15770" x="3817938" y="4029075"/>
          <p14:tracePt t="15786" x="3817938" y="4041775"/>
          <p14:tracePt t="15818" x="3817938" y="4054475"/>
          <p14:tracePt t="15922" x="3830638" y="4054475"/>
          <p14:tracePt t="15946" x="3830638" y="4067175"/>
          <p14:tracePt t="15955" x="3843338" y="4067175"/>
          <p14:tracePt t="15968" x="3856038" y="4067175"/>
          <p14:tracePt t="16034" x="3867150" y="4067175"/>
          <p14:tracePt t="16052" x="3879850" y="4067175"/>
          <p14:tracePt t="16074" x="3892550" y="4067175"/>
          <p14:tracePt t="16083" x="3905250" y="4067175"/>
          <p14:tracePt t="16091" x="3917950" y="4067175"/>
          <p14:tracePt t="16102" x="3930650" y="4067175"/>
          <p14:tracePt t="16105" x="3943350" y="4067175"/>
          <p14:tracePt t="16119" x="3968750" y="4067175"/>
          <p14:tracePt t="16123" x="3979863" y="4067175"/>
          <p14:tracePt t="16136" x="3992563" y="4067175"/>
          <p14:tracePt t="16153" x="4005263" y="4067175"/>
          <p14:tracePt t="16722" x="3992563" y="4067175"/>
          <p14:tracePt t="16730" x="3979863" y="4067175"/>
          <p14:tracePt t="16746" x="3956050" y="4054475"/>
          <p14:tracePt t="16754" x="3943350" y="4054475"/>
          <p14:tracePt t="16771" x="3930650" y="4029075"/>
          <p14:tracePt t="16787" x="3917950" y="4017963"/>
          <p14:tracePt t="16804" x="3905250" y="4005263"/>
          <p14:tracePt t="16821" x="3892550" y="3979863"/>
          <p14:tracePt t="16838" x="3879850" y="3967163"/>
          <p14:tracePt t="16854" x="3867150" y="3954463"/>
          <p14:tracePt t="16871" x="3856038" y="3941763"/>
          <p14:tracePt t="16874" x="3856038" y="3929063"/>
          <p14:tracePt t="16888" x="3843338" y="3929063"/>
          <p14:tracePt t="16890" x="3830638" y="3916363"/>
          <p14:tracePt t="16904" x="3830638" y="3905250"/>
          <p14:tracePt t="16923" x="3817938" y="3905250"/>
          <p14:tracePt t="17090" x="3830638" y="3905250"/>
          <p14:tracePt t="17098" x="3843338" y="3905250"/>
          <p14:tracePt t="17106" x="3856038" y="3905250"/>
          <p14:tracePt t="17122" x="3879850" y="3905250"/>
          <p14:tracePt t="17138" x="3892550" y="3905250"/>
          <p14:tracePt t="17155" x="3917950" y="3905250"/>
          <p14:tracePt t="17172" x="3956050" y="3905250"/>
          <p14:tracePt t="17188" x="3992563" y="3905250"/>
          <p14:tracePt t="17205" x="4043363" y="3905250"/>
          <p14:tracePt t="17222" x="4068763" y="3905250"/>
          <p14:tracePt t="17238" x="4081463" y="3905250"/>
          <p14:tracePt t="17241" x="4105275" y="3905250"/>
          <p14:tracePt t="17259" x="4117975" y="3905250"/>
          <p14:tracePt t="17272" x="4130675" y="3905250"/>
          <p14:tracePt t="17275" x="4156075" y="3905250"/>
          <p14:tracePt t="17289" x="4230688" y="3879850"/>
          <p14:tracePt t="17306" x="4305300" y="3879850"/>
          <p14:tracePt t="17323" x="4381500" y="3854450"/>
          <p14:tracePt t="17339" x="4456113" y="3841750"/>
          <p14:tracePt t="17355" x="4481513" y="3829050"/>
          <p14:tracePt t="17372" x="4506913" y="3829050"/>
          <p14:tracePt t="17389" x="4518025" y="3829050"/>
          <p14:tracePt t="17418" x="4530725" y="3829050"/>
          <p14:tracePt t="17427" x="4543425" y="3829050"/>
          <p14:tracePt t="17443" x="4556125" y="3829050"/>
          <p14:tracePt t="17456" x="4581525" y="3829050"/>
          <p14:tracePt t="17459" x="4594225" y="3829050"/>
          <p14:tracePt t="17473" x="4619625" y="3829050"/>
          <p14:tracePt t="17490" x="4656138" y="3829050"/>
          <p14:tracePt t="17507" x="4694238" y="3829050"/>
          <p14:tracePt t="17523" x="4706938" y="3829050"/>
          <p14:tracePt t="17539" x="4732338" y="3829050"/>
          <p14:tracePt t="17555" x="4768850" y="3829050"/>
          <p14:tracePt t="17573" x="4806950" y="3829050"/>
          <p14:tracePt t="17589" x="4856163" y="3829050"/>
          <p14:tracePt t="17606" x="4881563" y="3829050"/>
          <p14:tracePt t="17623" x="4932363" y="3829050"/>
          <p14:tracePt t="17625" x="4956175" y="3829050"/>
          <p14:tracePt t="17640" x="4968875" y="3829050"/>
          <p14:tracePt t="17643" x="4981575" y="3829050"/>
          <p14:tracePt t="17657" x="4994275" y="3829050"/>
          <p14:tracePt t="17673" x="5006975" y="3829050"/>
          <p14:tracePt t="17691" x="5019675" y="3829050"/>
          <p14:tracePt t="17706" x="5057775" y="3829050"/>
          <p14:tracePt t="17724" x="5132388" y="3829050"/>
          <p14:tracePt t="17740" x="5181600" y="3829050"/>
          <p14:tracePt t="17757" x="5232400" y="3829050"/>
          <p14:tracePt t="17773" x="5245100" y="3829050"/>
          <p14:tracePt t="17790" x="5270500" y="3829050"/>
          <p14:tracePt t="17811" x="5281613" y="3829050"/>
          <p14:tracePt t="17827" x="5294313" y="3829050"/>
          <p14:tracePt t="17850" x="5307013" y="3829050"/>
          <p14:tracePt t="17858" x="5319713" y="3829050"/>
          <p14:tracePt t="17874" x="5332413" y="3829050"/>
          <p14:tracePt t="17892" x="5345113" y="3829050"/>
          <p14:tracePt t="17907" x="5370513" y="3829050"/>
          <p14:tracePt t="17924" x="5383213" y="3829050"/>
          <p14:tracePt t="17941" x="5419725" y="3829050"/>
          <p14:tracePt t="17957" x="5432425" y="3829050"/>
          <p14:tracePt t="17973" x="5470525" y="3829050"/>
          <p14:tracePt t="17990" x="5483225" y="3829050"/>
          <p14:tracePt t="18008" x="5495925" y="3829050"/>
          <p14:tracePt t="18034" x="5507038" y="3829050"/>
          <p14:tracePt t="18042" x="5519738" y="3829050"/>
          <p14:tracePt t="18058" x="5532438" y="3829050"/>
          <p14:tracePt t="18075" x="5545138" y="3829050"/>
          <p14:tracePt t="18091" x="5595938" y="3829050"/>
          <p14:tracePt t="18107" x="5632450" y="3829050"/>
          <p14:tracePt t="18124" x="5683250" y="3829050"/>
          <p14:tracePt t="18141" x="5732463" y="3829050"/>
          <p14:tracePt t="18158" x="5783263" y="3829050"/>
          <p14:tracePt t="18174" x="5832475" y="3829050"/>
          <p14:tracePt t="18192" x="5908675" y="3829050"/>
          <p14:tracePt t="18194" x="5945188" y="3841750"/>
          <p14:tracePt t="18208" x="5983288" y="3854450"/>
          <p14:tracePt t="18211" x="6008688" y="3854450"/>
          <p14:tracePt t="18225" x="6045200" y="3854450"/>
          <p14:tracePt t="18227" x="6070600" y="3854450"/>
          <p14:tracePt t="18242" x="6134100" y="3854450"/>
          <p14:tracePt t="18258" x="6221413" y="3854450"/>
          <p14:tracePt t="18275" x="6321425" y="3854450"/>
          <p14:tracePt t="18291" x="6408738" y="3854450"/>
          <p14:tracePt t="18308" x="6496050" y="3854450"/>
          <p14:tracePt t="18324" x="6559550" y="3854450"/>
          <p14:tracePt t="18341" x="6621463" y="3854450"/>
          <p14:tracePt t="18358" x="6672263" y="3854450"/>
          <p14:tracePt t="18375" x="6721475" y="3854450"/>
          <p14:tracePt t="18380" x="6746875" y="3854450"/>
          <p14:tracePt t="18392" x="6784975" y="3854450"/>
          <p14:tracePt t="18394" x="6808788" y="3854450"/>
          <p14:tracePt t="18408" x="6821488" y="3854450"/>
          <p14:tracePt t="18410" x="6846888" y="3854450"/>
          <p14:tracePt t="18425" x="6897688" y="3854450"/>
          <p14:tracePt t="18443" x="6972300" y="3854450"/>
          <p14:tracePt t="18458" x="7021513" y="3854450"/>
          <p14:tracePt t="18475" x="7085013" y="3854450"/>
          <p14:tracePt t="18492" x="7134225" y="3854450"/>
          <p14:tracePt t="18509" x="7197725" y="3854450"/>
          <p14:tracePt t="18525" x="7272338" y="3854450"/>
          <p14:tracePt t="18542" x="7372350" y="3854450"/>
          <p14:tracePt t="18558" x="7472363" y="3854450"/>
          <p14:tracePt t="18575" x="7597775" y="3829050"/>
          <p14:tracePt t="18579" x="7648575" y="3816350"/>
          <p14:tracePt t="18592" x="7697788" y="3816350"/>
          <p14:tracePt t="18595" x="7773988" y="3803650"/>
          <p14:tracePt t="18610" x="7948613" y="3779838"/>
          <p14:tracePt t="18627" x="8061325" y="3767138"/>
          <p14:tracePt t="18642" x="8174038" y="3754438"/>
          <p14:tracePt t="18659" x="8248650" y="3741738"/>
          <p14:tracePt t="18675" x="8312150" y="3716338"/>
          <p14:tracePt t="18693" x="8386763" y="3703638"/>
          <p14:tracePt t="18709" x="8448675" y="3679825"/>
          <p14:tracePt t="18726" x="8486775" y="3679825"/>
          <p14:tracePt t="18742" x="8537575" y="3654425"/>
          <p14:tracePt t="18760" x="8574088" y="3654425"/>
          <p14:tracePt t="18763" x="8599488" y="3641725"/>
          <p14:tracePt t="18776" x="8624888" y="3641725"/>
          <p14:tracePt t="18778" x="8637588" y="3641725"/>
          <p14:tracePt t="18793" x="8661400" y="3641725"/>
          <p14:tracePt t="18810" x="8674100" y="3629025"/>
          <p14:tracePt t="18826" x="8686800" y="3629025"/>
          <p14:tracePt t="18930" x="8699500" y="3629025"/>
          <p14:tracePt t="18938" x="8712200" y="3629025"/>
          <p14:tracePt t="18954" x="8724900" y="3629025"/>
          <p14:tracePt t="19650" x="8737600" y="3629025"/>
          <p14:tracePt t="19682" x="8750300" y="3629025"/>
          <p14:tracePt t="19858" x="8737600" y="3629025"/>
          <p14:tracePt t="19866" x="8699500" y="3629025"/>
          <p14:tracePt t="19879" x="8650288" y="3629025"/>
          <p14:tracePt t="19895" x="8561388" y="3629025"/>
          <p14:tracePt t="19898" x="8499475" y="3629025"/>
          <p14:tracePt t="19913" x="8424863" y="3629025"/>
          <p14:tracePt t="19915" x="8361363" y="3629025"/>
          <p14:tracePt t="19929" x="8274050" y="3629025"/>
          <p14:tracePt t="19932" x="8174038" y="3629025"/>
          <p14:tracePt t="19946" x="7974013" y="3629025"/>
          <p14:tracePt t="19963" x="7761288" y="3629025"/>
          <p14:tracePt t="19979" x="7561263" y="3641725"/>
          <p14:tracePt t="19996" x="7385050" y="3654425"/>
          <p14:tracePt t="20012" x="7246938" y="3654425"/>
          <p14:tracePt t="20029" x="7146925" y="3654425"/>
          <p14:tracePt t="20046" x="7046913" y="3654425"/>
          <p14:tracePt t="20062" x="6946900" y="3654425"/>
          <p14:tracePt t="20066" x="6921500" y="3654425"/>
          <p14:tracePt t="20079" x="6897688" y="3667125"/>
          <p14:tracePt t="20082" x="6859588" y="3667125"/>
          <p14:tracePt t="20096" x="6821488" y="3667125"/>
          <p14:tracePt t="20098" x="6784975" y="3667125"/>
          <p14:tracePt t="20114" x="6721475" y="3679825"/>
          <p14:tracePt t="20130" x="6659563" y="3692525"/>
          <p14:tracePt t="20146" x="6608763" y="3692525"/>
          <p14:tracePt t="20163" x="6584950" y="3692525"/>
          <p14:tracePt t="20180" x="6534150" y="3692525"/>
          <p14:tracePt t="20197" x="6483350" y="3692525"/>
          <p14:tracePt t="20214" x="6434138" y="3692525"/>
          <p14:tracePt t="20231" x="6359525" y="3692525"/>
          <p14:tracePt t="20235" x="6321425" y="3692525"/>
          <p14:tracePt t="20248" x="6283325" y="3692525"/>
          <p14:tracePt t="20252" x="6259513" y="3692525"/>
          <p14:tracePt t="20264" x="6234113" y="3692525"/>
          <p14:tracePt t="20268" x="6196013" y="3692525"/>
          <p14:tracePt t="20281" x="6157913" y="3692525"/>
          <p14:tracePt t="20284" x="6121400" y="3692525"/>
          <p14:tracePt t="20298" x="6045200" y="3692525"/>
          <p14:tracePt t="20315" x="5995988" y="3692525"/>
          <p14:tracePt t="20331" x="5983288" y="3692525"/>
          <p14:tracePt t="20334" x="5957888" y="3692525"/>
          <p14:tracePt t="20349" x="5932488" y="3692525"/>
          <p14:tracePt t="20365" x="5921375" y="3692525"/>
          <p14:tracePt t="20369" x="5908675" y="3692525"/>
          <p14:tracePt t="20381" x="5895975" y="3692525"/>
          <p14:tracePt t="20398" x="5883275" y="3692525"/>
          <p14:tracePt t="20414" x="5870575" y="3692525"/>
          <p14:tracePt t="20417" x="5857875" y="3692525"/>
          <p14:tracePt t="20431" x="5845175" y="3692525"/>
          <p14:tracePt t="20434" x="5821363" y="3692525"/>
          <p14:tracePt t="20448" x="5808663" y="3692525"/>
          <p14:tracePt t="20450" x="5783263" y="3679825"/>
          <p14:tracePt t="20464" x="5745163" y="3667125"/>
          <p14:tracePt t="20467" x="5708650" y="3667125"/>
          <p14:tracePt t="20482" x="5632450" y="3641725"/>
          <p14:tracePt t="20497" x="5570538" y="3641725"/>
          <p14:tracePt t="20514" x="5545138" y="3641725"/>
          <p14:tracePt t="20635" x="5570538" y="3641725"/>
          <p14:tracePt t="20642" x="5583238" y="3641725"/>
          <p14:tracePt t="20651" x="5619750" y="3667125"/>
          <p14:tracePt t="20664" x="5645150" y="3667125"/>
          <p14:tracePt t="20667" x="5657850" y="3667125"/>
          <p14:tracePt t="20682" x="5719763" y="3692525"/>
          <p14:tracePt t="20698" x="5732463" y="3692525"/>
          <p14:tracePt t="20714" x="5732463" y="3703638"/>
          <p14:tracePt t="21026" x="5745163" y="3703638"/>
          <p14:tracePt t="21034" x="5757863" y="3703638"/>
          <p14:tracePt t="21049" x="5783263" y="3716338"/>
          <p14:tracePt t="21051" x="5821363" y="3729038"/>
          <p14:tracePt t="21066" x="5895975" y="3767138"/>
          <p14:tracePt t="21082" x="6045200" y="3816350"/>
          <p14:tracePt t="21099" x="6234113" y="3854450"/>
          <p14:tracePt t="21115" x="6483350" y="3905250"/>
          <p14:tracePt t="21132" x="6872288" y="3967163"/>
          <p14:tracePt t="21148" x="7435850" y="4105275"/>
          <p14:tracePt t="21165" x="8074025" y="4154488"/>
          <p14:tracePt t="21182" x="8561388" y="4179888"/>
          <p14:tracePt t="21200" x="8912225" y="4179888"/>
          <p14:tracePt t="21203" x="9063038" y="4179888"/>
          <p14:tracePt t="21216" x="9188450" y="4179888"/>
          <p14:tracePt t="21219" x="9275763" y="4179888"/>
          <p14:tracePt t="21233" x="9413875" y="4179888"/>
          <p14:tracePt t="21249" x="9501188" y="4179888"/>
          <p14:tracePt t="21266" x="9588500" y="4179888"/>
          <p14:tracePt t="21283" x="9675813" y="4167188"/>
          <p14:tracePt t="21299" x="9763125" y="4141788"/>
          <p14:tracePt t="21315" x="9875838" y="4092575"/>
          <p14:tracePt t="21332" x="9975850" y="4054475"/>
          <p14:tracePt t="21349" x="10064750" y="4005263"/>
          <p14:tracePt t="21366" x="10188575" y="3929063"/>
          <p14:tracePt t="21382" x="10313988" y="3854450"/>
          <p14:tracePt t="21385" x="10377488" y="3803650"/>
          <p14:tracePt t="21400" x="10426700" y="3767138"/>
          <p14:tracePt t="21403" x="10477500" y="3741738"/>
          <p14:tracePt t="21416" x="10526713" y="3729038"/>
          <p14:tracePt t="21418" x="10552113" y="3716338"/>
          <p14:tracePt t="21433" x="10614025" y="3692525"/>
          <p14:tracePt t="21451" x="10664825" y="3667125"/>
          <p14:tracePt t="21466" x="10702925" y="3667125"/>
          <p14:tracePt t="21483" x="10739438" y="3667125"/>
          <p14:tracePt t="21500" x="10764838" y="3641725"/>
          <p14:tracePt t="21516" x="10777538" y="3641725"/>
          <p14:tracePt t="21533" x="10790238" y="3641725"/>
          <p14:tracePt t="21550" x="10802938" y="3641725"/>
          <p14:tracePt t="21722" x="10752138" y="3641725"/>
          <p14:tracePt t="21730" x="10664825" y="3641725"/>
          <p14:tracePt t="21738" x="10564813" y="3641725"/>
          <p14:tracePt t="21750" x="10452100" y="3641725"/>
          <p14:tracePt t="21767" x="10201275" y="3641725"/>
          <p14:tracePt t="21771" x="10088563" y="3641725"/>
          <p14:tracePt t="21785" x="9963150" y="3641725"/>
          <p14:tracePt t="21787" x="9863138" y="3641725"/>
          <p14:tracePt t="21801" x="9750425" y="3654425"/>
          <p14:tracePt t="21802" x="9626600" y="3654425"/>
          <p14:tracePt t="21818" x="9388475" y="3692525"/>
          <p14:tracePt t="21834" x="9112250" y="3703638"/>
          <p14:tracePt t="21851" x="8763000" y="3741738"/>
          <p14:tracePt t="21867" x="8374063" y="3803650"/>
          <p14:tracePt t="21884" x="7935913" y="3867150"/>
          <p14:tracePt t="21900" x="7510463" y="3929063"/>
          <p14:tracePt t="21908" x="7348538" y="3941763"/>
          <p14:tracePt t="21917" x="7185025" y="3954463"/>
          <p14:tracePt t="21934" x="6897688" y="3967163"/>
          <p14:tracePt t="21950" x="6596063" y="3979863"/>
          <p14:tracePt t="21953" x="6446838" y="3979863"/>
          <p14:tracePt t="21968" x="6296025" y="3979863"/>
          <p14:tracePt t="21970" x="6146800" y="3979863"/>
          <p14:tracePt t="21984" x="5995988" y="3979863"/>
          <p14:tracePt t="21986" x="5870575" y="3979863"/>
          <p14:tracePt t="22001" x="5745163" y="3979863"/>
          <p14:tracePt t="22003" x="5632450" y="3979863"/>
          <p14:tracePt t="22018" x="5445125" y="3979863"/>
          <p14:tracePt t="22034" x="5281613" y="3979863"/>
          <p14:tracePt t="22051" x="5081588" y="3979863"/>
          <p14:tracePt t="22068" x="4881563" y="3979863"/>
          <p14:tracePt t="22084" x="4643438" y="3979863"/>
          <p14:tracePt t="22101" x="4381500" y="3979863"/>
          <p14:tracePt t="22118" x="4143375" y="3979863"/>
          <p14:tracePt t="22134" x="3879850" y="3979863"/>
          <p14:tracePt t="22151" x="3643313" y="3979863"/>
          <p14:tracePt t="22155" x="3530600" y="3979863"/>
          <p14:tracePt t="22168" x="3429000" y="3979863"/>
          <p14:tracePt t="22170" x="3328988" y="3979863"/>
          <p14:tracePt t="22185" x="3167063" y="3979863"/>
          <p14:tracePt t="22202" x="3003550" y="3992563"/>
          <p14:tracePt t="22218" x="2916238" y="4017963"/>
          <p14:tracePt t="22235" x="2841625" y="4029075"/>
          <p14:tracePt t="22251" x="2754313" y="4079875"/>
          <p14:tracePt t="22268" x="2678113" y="4141788"/>
          <p14:tracePt t="22284" x="2628900" y="4179888"/>
          <p14:tracePt t="22302" x="2603500" y="4205288"/>
          <p14:tracePt t="22319" x="2565400" y="4267200"/>
          <p14:tracePt t="22322" x="2554288" y="4279900"/>
          <p14:tracePt t="22335" x="2541588" y="4305300"/>
          <p14:tracePt t="22338" x="2528888" y="4318000"/>
          <p14:tracePt t="22352" x="2528888" y="4330700"/>
          <p14:tracePt t="22355" x="2516188" y="4354513"/>
          <p14:tracePt t="22369" x="2516188" y="4367213"/>
          <p14:tracePt t="22434" x="2516188" y="4379913"/>
          <p14:tracePt t="22474" x="2541588" y="4379913"/>
          <p14:tracePt t="22482" x="2554288" y="4379913"/>
          <p14:tracePt t="22498" x="2565400" y="4379913"/>
          <p14:tracePt t="22506" x="2578100" y="4379913"/>
          <p14:tracePt t="22520" x="2603500" y="4379913"/>
          <p14:tracePt t="22523" x="2616200" y="4379913"/>
          <p14:tracePt t="22536" x="2628900" y="4379913"/>
          <p14:tracePt t="22538" x="2641600" y="4379913"/>
          <p14:tracePt t="22554" x="2654300" y="4379913"/>
          <p14:tracePt t="22578" x="2667000" y="4379913"/>
          <p14:tracePt t="22674" x="2678113" y="4379913"/>
          <p14:tracePt t="22691" x="2690813" y="4379913"/>
          <p14:tracePt t="22698" x="2703513" y="4379913"/>
          <p14:tracePt t="22714" x="2716213" y="4379913"/>
          <p14:tracePt t="22721" x="2728913" y="4379913"/>
          <p14:tracePt t="22736" x="2741613" y="4379913"/>
          <p14:tracePt t="22738" x="2754313" y="4379913"/>
          <p14:tracePt t="22754" x="2790825" y="4379913"/>
          <p14:tracePt t="22770" x="2828925" y="4379913"/>
          <p14:tracePt t="22786" x="2854325" y="4379913"/>
          <p14:tracePt t="22803" x="2890838" y="4379913"/>
          <p14:tracePt t="22819" x="2928938" y="4379913"/>
          <p14:tracePt t="22836" x="2992438" y="4379913"/>
          <p14:tracePt t="22853" x="3041650" y="4379913"/>
          <p14:tracePt t="22870" x="3092450" y="4379913"/>
          <p14:tracePt t="22886" x="3154363" y="4379913"/>
          <p14:tracePt t="22890" x="3192463" y="4379913"/>
          <p14:tracePt t="22903" x="3228975" y="4379913"/>
          <p14:tracePt t="22906" x="3254375" y="4379913"/>
          <p14:tracePt t="22921" x="3279775" y="4379913"/>
          <p14:tracePt t="22923" x="3317875" y="4379913"/>
          <p14:tracePt t="22938" x="3392488" y="4379913"/>
          <p14:tracePt t="22954" x="3492500" y="4379913"/>
          <p14:tracePt t="22970" x="3592513" y="4379913"/>
          <p14:tracePt t="22987" x="3667125" y="4379913"/>
          <p14:tracePt t="23004" x="3743325" y="4379913"/>
          <p14:tracePt t="23020" x="3817938" y="4379913"/>
          <p14:tracePt t="23037" x="3930650" y="4379913"/>
          <p14:tracePt t="23053" x="4043363" y="4379913"/>
          <p14:tracePt t="23070" x="4181475" y="4367213"/>
          <p14:tracePt t="23074" x="4256088" y="4354513"/>
          <p14:tracePt t="23087" x="4305300" y="4354513"/>
          <p14:tracePt t="23090" x="4356100" y="4354513"/>
          <p14:tracePt t="23104" x="4406900" y="4341813"/>
          <p14:tracePt t="23106" x="4443413" y="4330700"/>
          <p14:tracePt t="23121" x="4494213" y="4330700"/>
          <p14:tracePt t="23137" x="4518025" y="4330700"/>
          <p14:tracePt t="24074" x="4543425" y="4330700"/>
          <p14:tracePt t="24082" x="4606925" y="4330700"/>
          <p14:tracePt t="24090" x="4706938" y="4330700"/>
          <p14:tracePt t="24107" x="4919663" y="4341813"/>
          <p14:tracePt t="24123" x="5068888" y="4341813"/>
          <p14:tracePt t="24139" x="5170488" y="4341813"/>
          <p14:tracePt t="24156" x="5245100" y="4341813"/>
          <p14:tracePt t="24173" x="5319713" y="4341813"/>
          <p14:tracePt t="24190" x="5383213" y="4341813"/>
          <p14:tracePt t="24194" x="5407025" y="4341813"/>
          <p14:tracePt t="24206" x="5432425" y="4341813"/>
          <p14:tracePt t="24223" x="5457825" y="4341813"/>
          <p14:tracePt t="24241" x="5470525" y="4341813"/>
          <p14:tracePt t="24931" x="5483225" y="4341813"/>
          <p14:tracePt t="24939" x="5532438" y="4341813"/>
          <p14:tracePt t="24947" x="5607050" y="4354513"/>
          <p14:tracePt t="24959" x="5670550" y="4367213"/>
          <p14:tracePt t="24962" x="5732463" y="4379913"/>
          <p14:tracePt t="24975" x="5770563" y="4392613"/>
          <p14:tracePt t="24978" x="5808663" y="4392613"/>
          <p14:tracePt t="24992" x="5832475" y="4392613"/>
          <p14:tracePt t="24994" x="5857875" y="4392613"/>
          <p14:tracePt t="25009" x="5908675" y="4379913"/>
          <p14:tracePt t="25026" x="5957888" y="4354513"/>
          <p14:tracePt t="25043" x="5995988" y="4330700"/>
          <p14:tracePt t="25059" x="6034088" y="4305300"/>
          <p14:tracePt t="25075" x="6057900" y="4279900"/>
          <p14:tracePt t="25092" x="6134100" y="4254500"/>
          <p14:tracePt t="25109" x="6196013" y="4230688"/>
          <p14:tracePt t="25126" x="6259513" y="4205288"/>
          <p14:tracePt t="25143" x="6283325" y="4179888"/>
          <p14:tracePt t="25147" x="6308725" y="4167188"/>
          <p14:tracePt t="25160" x="6321425" y="4167188"/>
          <p14:tracePt t="25176" x="6334125" y="4167188"/>
          <p14:tracePt t="25179" x="6346825" y="4154488"/>
          <p14:tracePt t="25194" x="6359525" y="4154488"/>
          <p14:tracePt t="25211" x="6370638" y="4154488"/>
          <p14:tracePt t="26098" x="6346825" y="4154488"/>
          <p14:tracePt t="26112" x="6308725" y="4154488"/>
          <p14:tracePt t="26114" x="6246813" y="4154488"/>
          <p14:tracePt t="26129" x="6083300" y="4154488"/>
          <p14:tracePt t="26145" x="5932488" y="4154488"/>
          <p14:tracePt t="26162" x="5783263" y="4154488"/>
          <p14:tracePt t="26179" x="5645150" y="4154488"/>
          <p14:tracePt t="26195" x="5545138" y="4167188"/>
          <p14:tracePt t="26211" x="5483225" y="4179888"/>
          <p14:tracePt t="26228" x="5445125" y="4192588"/>
          <p14:tracePt t="26245" x="5419725" y="4205288"/>
          <p14:tracePt t="26262" x="5407025" y="4205288"/>
          <p14:tracePt t="26279" x="5407025" y="4217988"/>
          <p14:tracePt t="26282" x="5394325" y="4217988"/>
          <p14:tracePt t="26296" x="5383213" y="4217988"/>
          <p14:tracePt t="26314" x="5370513" y="4217988"/>
          <p14:tracePt t="26330" x="5332413" y="4217988"/>
          <p14:tracePt t="26346" x="5270500" y="4217988"/>
          <p14:tracePt t="26362" x="5181600" y="4230688"/>
          <p14:tracePt t="26379" x="5045075" y="4230688"/>
          <p14:tracePt t="26396" x="4894263" y="4230688"/>
          <p14:tracePt t="26412" x="4756150" y="4230688"/>
          <p14:tracePt t="26429" x="4681538" y="4230688"/>
          <p14:tracePt t="26446" x="4643438" y="4230688"/>
          <p14:tracePt t="26554" x="4630738" y="4230688"/>
          <p14:tracePt t="26570" x="4619625" y="4230688"/>
          <p14:tracePt t="26586" x="4606925" y="4230688"/>
          <p14:tracePt t="26594" x="4581525" y="4230688"/>
          <p14:tracePt t="26611" x="4556125" y="4230688"/>
          <p14:tracePt t="26619" x="4543425" y="4230688"/>
          <p14:tracePt t="26630" x="4530725" y="4230688"/>
          <p14:tracePt t="26646" x="4494213" y="4230688"/>
          <p14:tracePt t="26663" x="4443413" y="4217988"/>
          <p14:tracePt t="26666" x="4430713" y="4205288"/>
          <p14:tracePt t="26680" x="4394200" y="4192588"/>
          <p14:tracePt t="26683" x="4368800" y="4192588"/>
          <p14:tracePt t="26697" x="4294188" y="4167188"/>
          <p14:tracePt t="26715" x="4181475" y="4129088"/>
          <p14:tracePt t="26730" x="4068763" y="4117975"/>
          <p14:tracePt t="26747" x="4005263" y="4092575"/>
          <p14:tracePt t="26763" x="3992563" y="4092575"/>
          <p14:tracePt t="26780" x="3979863" y="4092575"/>
          <p14:tracePt t="26970" x="3968750" y="4092575"/>
          <p14:tracePt t="26978" x="3956050" y="4105275"/>
          <p14:tracePt t="26986" x="3956050" y="4117975"/>
          <p14:tracePt t="26996" x="3956050" y="4129088"/>
          <p14:tracePt t="27013" x="3956050" y="4154488"/>
          <p14:tracePt t="27030" x="3968750" y="4154488"/>
          <p14:tracePt t="27033" x="3979863" y="4154488"/>
          <p14:tracePt t="27047" x="4017963" y="4167188"/>
          <p14:tracePt t="27050" x="4030663" y="4167188"/>
          <p14:tracePt t="27064" x="4043363" y="4167188"/>
          <p14:tracePt t="27066" x="4056063" y="4167188"/>
          <p14:tracePt t="27082" x="4081463" y="4192588"/>
          <p14:tracePt t="27098" x="4092575" y="4192588"/>
          <p14:tracePt t="27114" x="4117975" y="4192588"/>
          <p14:tracePt t="27131" x="4117975" y="4205288"/>
          <p14:tracePt t="27149" x="4130675" y="4205288"/>
          <p14:tracePt t="27164" x="4143375" y="4205288"/>
          <p14:tracePt t="27181" x="4156075" y="4205288"/>
          <p14:tracePt t="27198" x="4168775" y="4205288"/>
          <p14:tracePt t="27215" x="4181475" y="4205288"/>
          <p14:tracePt t="27231" x="4192588" y="4205288"/>
          <p14:tracePt t="27250" x="4205288" y="4205288"/>
          <p14:tracePt t="27265" x="4217988" y="4205288"/>
          <p14:tracePt t="27282" x="4230688" y="4205288"/>
          <p14:tracePt t="27298" x="4243388" y="4205288"/>
          <p14:tracePt t="27322" x="4256088" y="4205288"/>
          <p14:tracePt t="27354" x="4268788" y="4205288"/>
          <p14:tracePt t="27362" x="4281488" y="4205288"/>
          <p14:tracePt t="27370" x="4294188" y="4192588"/>
          <p14:tracePt t="27387" x="4318000" y="4192588"/>
          <p14:tracePt t="27398" x="4343400" y="4192588"/>
          <p14:tracePt t="27415" x="4394200" y="4192588"/>
          <p14:tracePt t="27419" x="4418013" y="4192588"/>
          <p14:tracePt t="27432" x="4443413" y="4192588"/>
          <p14:tracePt t="27434" x="4481513" y="4179888"/>
          <p14:tracePt t="27450" x="4543425" y="4167188"/>
          <p14:tracePt t="27465" x="4581525" y="4167188"/>
          <p14:tracePt t="27483" x="4619625" y="4167188"/>
          <p14:tracePt t="27499" x="4656138" y="4167188"/>
          <p14:tracePt t="27515" x="4732338" y="4154488"/>
          <p14:tracePt t="27532" x="4806950" y="4154488"/>
          <p14:tracePt t="27548" x="4881563" y="4154488"/>
          <p14:tracePt t="27565" x="4956175" y="4154488"/>
          <p14:tracePt t="27583" x="5006975" y="4154488"/>
          <p14:tracePt t="27586" x="5057775" y="4154488"/>
          <p14:tracePt t="27598" x="5119688" y="4154488"/>
          <p14:tracePt t="27616" x="5219700" y="4154488"/>
          <p14:tracePt t="27618" x="5257800" y="4154488"/>
          <p14:tracePt t="27632" x="5294313" y="4154488"/>
          <p14:tracePt t="27635" x="5319713" y="4154488"/>
          <p14:tracePt t="27649" x="5370513" y="4154488"/>
          <p14:tracePt t="27666" x="5432425" y="4167188"/>
          <p14:tracePt t="27683" x="5470525" y="4179888"/>
          <p14:tracePt t="27699" x="5495925" y="4192588"/>
          <p14:tracePt t="27716" x="5519738" y="4192588"/>
          <p14:tracePt t="27738" x="5532438" y="4192588"/>
          <p14:tracePt t="27749" x="5545138" y="4192588"/>
          <p14:tracePt t="27766" x="5557838" y="4192588"/>
          <p14:tracePt t="27782" x="5570538" y="4192588"/>
          <p14:tracePt t="27787" x="5583238" y="4192588"/>
          <p14:tracePt t="27799" x="5595938" y="4192588"/>
          <p14:tracePt t="27802" x="5619750" y="4205288"/>
          <p14:tracePt t="27816" x="5632450" y="4205288"/>
          <p14:tracePt t="27818" x="5645150" y="4205288"/>
          <p14:tracePt t="27834" x="5657850" y="4205288"/>
          <p14:tracePt t="28074" x="5670550" y="4205288"/>
          <p14:tracePt t="28083" x="5719763" y="4205288"/>
          <p14:tracePt t="28090" x="5821363" y="4205288"/>
          <p14:tracePt t="28100" x="5970588" y="4205288"/>
          <p14:tracePt t="28116" x="6283325" y="4205288"/>
          <p14:tracePt t="28133" x="6483350" y="4205288"/>
          <p14:tracePt t="28150" x="6696075" y="4167188"/>
          <p14:tracePt t="28154" x="6808788" y="4154488"/>
          <p14:tracePt t="28167" x="6910388" y="4141788"/>
          <p14:tracePt t="28170" x="7021513" y="4129088"/>
          <p14:tracePt t="28184" x="7123113" y="4117975"/>
          <p14:tracePt t="28186" x="7210425" y="4092575"/>
          <p14:tracePt t="28202" x="7272338" y="4079875"/>
          <p14:tracePt t="28204" x="7348538" y="4067175"/>
          <p14:tracePt t="28218" x="7448550" y="4041775"/>
          <p14:tracePt t="28234" x="7523163" y="4005263"/>
          <p14:tracePt t="28251" x="7585075" y="3992563"/>
          <p14:tracePt t="28267" x="7648575" y="3967163"/>
          <p14:tracePt t="28283" x="7673975" y="3954463"/>
          <p14:tracePt t="28300" x="7710488" y="3941763"/>
          <p14:tracePt t="28317" x="7748588" y="3929063"/>
          <p14:tracePt t="28334" x="7761288" y="3916363"/>
          <p14:tracePt t="28418" x="7773988" y="3916363"/>
          <p14:tracePt t="28426" x="7785100" y="3916363"/>
          <p14:tracePt t="28434" x="7785100" y="3905250"/>
          <p14:tracePt t="28451" x="7797800" y="3892550"/>
          <p14:tracePt t="28467" x="7810500" y="3879850"/>
          <p14:tracePt t="28484" x="7848600" y="3867150"/>
          <p14:tracePt t="28501" x="7874000" y="3854450"/>
          <p14:tracePt t="28518" x="7886700" y="3854450"/>
          <p14:tracePt t="28570" x="7861300" y="3879850"/>
          <p14:tracePt t="28578" x="7810500" y="3905250"/>
          <p14:tracePt t="28586" x="7710488" y="3941763"/>
          <p14:tracePt t="28602" x="7385050" y="4054475"/>
          <p14:tracePt t="28618" x="6959600" y="4192588"/>
          <p14:tracePt t="28635" x="6821488" y="4267200"/>
          <p14:tracePt t="28653" x="6821488" y="4305300"/>
          <p14:tracePt t="28706" x="6821488" y="4318000"/>
          <p14:tracePt t="28714" x="6834188" y="4330700"/>
          <p14:tracePt t="28723" x="6859588" y="4330700"/>
          <p14:tracePt t="28735" x="6884988" y="4330700"/>
          <p14:tracePt t="28738" x="6921500" y="4330700"/>
          <p14:tracePt t="28752" x="6946900" y="4305300"/>
          <p14:tracePt t="28754" x="6972300" y="4292600"/>
          <p14:tracePt t="28769" x="7034213" y="4267200"/>
          <p14:tracePt t="28785" x="7059613" y="4267200"/>
          <p14:tracePt t="28802" x="7059613" y="4254500"/>
          <p14:tracePt t="28819" x="7059613" y="4241800"/>
          <p14:tracePt t="28836" x="7059613" y="4217988"/>
          <p14:tracePt t="28852" x="7059613" y="4179888"/>
          <p14:tracePt t="28868" x="7059613" y="4141788"/>
          <p14:tracePt t="28885" x="7059613" y="4117975"/>
          <p14:tracePt t="28893" x="7059613" y="4105275"/>
          <p14:tracePt t="28902" x="7059613" y="4079875"/>
          <p14:tracePt t="28919" x="7059613" y="4067175"/>
          <p14:tracePt t="28935" x="7059613" y="4054475"/>
          <p14:tracePt t="28938" x="7072313" y="4041775"/>
          <p14:tracePt t="28954" x="7097713" y="4029075"/>
          <p14:tracePt t="28970" x="7123113" y="4017963"/>
          <p14:tracePt t="28986" x="7146925" y="4005263"/>
          <p14:tracePt t="29003" x="7185025" y="3979863"/>
          <p14:tracePt t="29020" x="7223125" y="3967163"/>
          <p14:tracePt t="29036" x="7235825" y="3954463"/>
          <p14:tracePt t="29052" x="7272338" y="3929063"/>
          <p14:tracePt t="29070" x="7297738" y="3916363"/>
          <p14:tracePt t="29086" x="7335838" y="3905250"/>
          <p14:tracePt t="29103" x="7372350" y="3892550"/>
          <p14:tracePt t="29106" x="7385050" y="3879850"/>
          <p14:tracePt t="29120" x="7397750" y="3879850"/>
          <p14:tracePt t="29123" x="7423150" y="3867150"/>
          <p14:tracePt t="29136" x="7435850" y="3854450"/>
          <p14:tracePt t="29138" x="7459663" y="3854450"/>
          <p14:tracePt t="29153" x="7485063" y="3829050"/>
          <p14:tracePt t="29170" x="7497763" y="3829050"/>
          <p14:tracePt t="29186" x="7523163" y="3816350"/>
          <p14:tracePt t="29362" x="7523163" y="3803650"/>
          <p14:tracePt t="29370" x="7485063" y="3792538"/>
          <p14:tracePt t="29378" x="7397750" y="3779838"/>
          <p14:tracePt t="29386" x="7310438" y="3767138"/>
          <p14:tracePt t="29403" x="7110413" y="3754438"/>
          <p14:tracePt t="29420" x="6859588" y="3729038"/>
          <p14:tracePt t="29437" x="6608763" y="3703638"/>
          <p14:tracePt t="29453" x="6408738" y="3703638"/>
          <p14:tracePt t="29471" x="6196013" y="3703638"/>
          <p14:tracePt t="29474" x="6096000" y="3703638"/>
          <p14:tracePt t="29487" x="6021388" y="3703638"/>
          <p14:tracePt t="29490" x="5945188" y="3703638"/>
          <p14:tracePt t="29504" x="5883275" y="3703638"/>
          <p14:tracePt t="29506" x="5808663" y="3703638"/>
          <p14:tracePt t="29521" x="5719763" y="3703638"/>
          <p14:tracePt t="29538" x="5645150" y="3692525"/>
          <p14:tracePt t="29554" x="5583238" y="3692525"/>
          <p14:tracePt t="29570" x="5519738" y="3667125"/>
          <p14:tracePt t="29587" x="5432425" y="3654425"/>
          <p14:tracePt t="29604" x="5319713" y="3629025"/>
          <p14:tracePt t="29620" x="5194300" y="3616325"/>
          <p14:tracePt t="29637" x="5081588" y="3590925"/>
          <p14:tracePt t="29655" x="4956175" y="3567113"/>
          <p14:tracePt t="29658" x="4906963" y="3541713"/>
          <p14:tracePt t="29671" x="4868863" y="3541713"/>
          <p14:tracePt t="29674" x="4832350" y="3529013"/>
          <p14:tracePt t="29688" x="4794250" y="3516313"/>
          <p14:tracePt t="29690" x="4768850" y="3516313"/>
          <p14:tracePt t="29704" x="4743450" y="3503613"/>
          <p14:tracePt t="29706" x="4732338" y="3503613"/>
          <p14:tracePt t="29722" x="4706938" y="3490913"/>
          <p14:tracePt t="29738" x="4694238" y="3490913"/>
          <p14:tracePt t="29754" x="4694238" y="3479800"/>
          <p14:tracePt t="29771" x="4681538" y="3467100"/>
          <p14:tracePt t="29788" x="4681538" y="3454400"/>
          <p14:tracePt t="29804" x="4681538" y="3441700"/>
          <p14:tracePt t="29821" x="4681538" y="3429000"/>
          <p14:tracePt t="29838" x="4681538" y="3416300"/>
          <p14:tracePt t="29854" x="4681538" y="3403600"/>
          <p14:tracePt t="29872" x="4719638" y="3378200"/>
          <p14:tracePt t="29874" x="4732338" y="3378200"/>
          <p14:tracePt t="29888" x="4743450" y="3378200"/>
          <p14:tracePt t="29962" x="4694238" y="3378200"/>
          <p14:tracePt t="29971" x="4619625" y="3378200"/>
          <p14:tracePt t="29979" x="4543425" y="3378200"/>
          <p14:tracePt t="29988" x="4456113" y="3378200"/>
          <p14:tracePt t="30005" x="4243388" y="3378200"/>
          <p14:tracePt t="30023" x="4043363" y="3378200"/>
          <p14:tracePt t="30026" x="3956050" y="3378200"/>
          <p14:tracePt t="30039" x="3905250" y="3378200"/>
          <p14:tracePt t="30042" x="3867150" y="3378200"/>
          <p14:tracePt t="30055" x="3830638" y="3378200"/>
          <p14:tracePt t="30058" x="3805238" y="3378200"/>
          <p14:tracePt t="30072" x="3779838" y="3378200"/>
          <p14:tracePt t="30138" x="3792538" y="3378200"/>
          <p14:tracePt t="30146" x="3830638" y="3378200"/>
          <p14:tracePt t="30155" x="3892550" y="3378200"/>
          <p14:tracePt t="30172" x="4056063" y="3390900"/>
          <p14:tracePt t="30190" x="4217988" y="3390900"/>
          <p14:tracePt t="30206" x="4294188" y="3390900"/>
          <p14:tracePt t="30224" x="4305300" y="3390900"/>
          <p14:tracePt t="30291" x="4256088" y="3390900"/>
          <p14:tracePt t="30298" x="4181475" y="3390900"/>
          <p14:tracePt t="30307" x="4105275" y="3390900"/>
          <p14:tracePt t="30325" x="3930650" y="3403600"/>
          <p14:tracePt t="30341" x="3792538" y="3441700"/>
          <p14:tracePt t="30358" x="3717925" y="3467100"/>
          <p14:tracePt t="30374" x="3692525" y="3467100"/>
          <p14:tracePt t="30391" x="3679825" y="3467100"/>
          <p14:tracePt t="30407" x="3679825" y="3479800"/>
          <p14:tracePt t="30410" x="3692525" y="3479800"/>
          <p14:tracePt t="30424" x="3717925" y="3490913"/>
          <p14:tracePt t="30427" x="3756025" y="3490913"/>
          <p14:tracePt t="30442" x="3805238" y="3503613"/>
          <p14:tracePt t="30444" x="3879850" y="3516313"/>
          <p14:tracePt t="30458" x="3943350" y="3516313"/>
          <p14:tracePt t="30461" x="4030663" y="3516313"/>
          <p14:tracePt t="30475" x="4217988" y="3516313"/>
          <p14:tracePt t="30492" x="4294188" y="3516313"/>
          <p14:tracePt t="30508" x="4456113" y="3516313"/>
          <p14:tracePt t="30525" x="4481513" y="3516313"/>
          <p14:tracePt t="30618" x="4468813" y="3516313"/>
          <p14:tracePt t="30627" x="4443413" y="3516313"/>
          <p14:tracePt t="30642" x="4418013" y="3503613"/>
          <p14:tracePt t="30644" x="4394200" y="3503613"/>
          <p14:tracePt t="30659" x="4368800" y="3490913"/>
          <p14:tracePt t="30755" x="4394200" y="3490913"/>
          <p14:tracePt t="30763" x="4430713" y="3490913"/>
          <p14:tracePt t="30775" x="4468813" y="3490913"/>
          <p14:tracePt t="30777" x="4518025" y="3479800"/>
          <p14:tracePt t="30792" x="4543425" y="3467100"/>
          <p14:tracePt t="30794" x="4568825" y="3467100"/>
          <p14:tracePt t="30808" x="4606925" y="3454400"/>
          <p14:tracePt t="30811" x="4643438" y="3441700"/>
          <p14:tracePt t="30826" x="4694238" y="3429000"/>
          <p14:tracePt t="30843" x="4756150" y="3416300"/>
          <p14:tracePt t="30860" x="4781550" y="3403600"/>
          <p14:tracePt t="30875" x="4856163" y="3367088"/>
          <p14:tracePt t="30893" x="4856163" y="3341688"/>
          <p14:tracePt t="30908" x="4881563" y="3328988"/>
          <p14:tracePt t="30930" x="4881563" y="3316288"/>
          <p14:tracePt t="30957" x="4881563" y="3303588"/>
          <p14:tracePt t="30966" x="4881563" y="3290888"/>
          <p14:tracePt t="30995" x="4868863" y="3278188"/>
          <p14:tracePt t="31010" x="4856163" y="3267075"/>
          <p14:tracePt t="31021" x="4832350" y="3254375"/>
          <p14:tracePt t="31031" x="4819650" y="3254375"/>
          <p14:tracePt t="31043" x="4781550" y="3241675"/>
          <p14:tracePt t="31058" x="4732338" y="3228975"/>
          <p14:tracePt t="31075" x="4668838" y="3216275"/>
          <p14:tracePt t="31091" x="4594225" y="3190875"/>
          <p14:tracePt t="31107" x="4543425" y="3178175"/>
          <p14:tracePt t="31124" x="4506913" y="3165475"/>
          <p14:tracePt t="31141" x="4494213" y="3165475"/>
          <p14:tracePt t="31185" x="4506913" y="3154363"/>
          <p14:tracePt t="31193" x="4543425" y="3154363"/>
          <p14:tracePt t="31201" x="4594225" y="3154363"/>
          <p14:tracePt t="31210" x="4643438" y="3154363"/>
          <p14:tracePt t="31225" x="4681538" y="3154363"/>
          <p14:tracePt t="31242" x="4756150" y="3128963"/>
          <p14:tracePt t="31244" x="4794250" y="3128963"/>
          <p14:tracePt t="31258" x="4832350" y="3128963"/>
          <p14:tracePt t="31394" x="4819650" y="3128963"/>
          <p14:tracePt t="31426" x="4806950" y="3128963"/>
          <p14:tracePt t="31460" x="4806950" y="3141663"/>
          <p14:tracePt t="31466" x="4806950" y="3165475"/>
          <p14:tracePt t="31477" x="4843463" y="3190875"/>
          <p14:tracePt t="31493" x="4932363" y="3254375"/>
          <p14:tracePt t="31510" x="5032375" y="3267075"/>
          <p14:tracePt t="31513" x="5094288" y="3290888"/>
          <p14:tracePt t="31528" x="5170488" y="3316288"/>
          <p14:tracePt t="31531" x="5245100" y="3341688"/>
          <p14:tracePt t="31544" x="5319713" y="3354388"/>
          <p14:tracePt t="31548" x="5370513" y="3367088"/>
          <p14:tracePt t="31561" x="5445125" y="3390900"/>
          <p14:tracePt t="31564" x="5532438" y="3416300"/>
          <p14:tracePt t="31577" x="5670550" y="3441700"/>
          <p14:tracePt t="31595" x="5795963" y="3441700"/>
          <p14:tracePt t="31612" x="5857875" y="3454400"/>
          <p14:tracePt t="31627" x="5895975" y="3467100"/>
          <p14:tracePt t="31645" x="5957888" y="3467100"/>
          <p14:tracePt t="31661" x="5995988" y="3467100"/>
          <p14:tracePt t="31677" x="6057900" y="3467100"/>
          <p14:tracePt t="31694" x="6108700" y="3467100"/>
          <p14:tracePt t="31711" x="6157913" y="3467100"/>
          <p14:tracePt t="31714" x="6170613" y="3467100"/>
          <p14:tracePt t="31727" x="6196013" y="3467100"/>
          <p14:tracePt t="31730" x="6234113" y="3479800"/>
          <p14:tracePt t="31745" x="6346825" y="3490913"/>
          <p14:tracePt t="31762" x="6472238" y="3503613"/>
          <p14:tracePt t="31778" x="6608763" y="3529013"/>
          <p14:tracePt t="31795" x="6746875" y="3554413"/>
          <p14:tracePt t="31811" x="6872288" y="3554413"/>
          <p14:tracePt t="31827" x="6972300" y="3579813"/>
          <p14:tracePt t="31843" x="7097713" y="3579813"/>
          <p14:tracePt t="31860" x="7210425" y="3603625"/>
          <p14:tracePt t="31876" x="7297738" y="3616325"/>
          <p14:tracePt t="31894" x="7359650" y="3629025"/>
          <p14:tracePt t="31910" x="7397750" y="3641725"/>
          <p14:tracePt t="31914" x="7410450" y="3641725"/>
          <p14:tracePt t="31927" x="7423150" y="3641725"/>
          <p14:tracePt t="31954" x="7423150" y="3654425"/>
          <p14:tracePt t="32035" x="7435850" y="3654425"/>
          <p14:tracePt t="32058" x="7435850" y="3667125"/>
          <p14:tracePt t="32082" x="7448550" y="3667125"/>
          <p14:tracePt t="32090" x="7448550" y="3679825"/>
          <p14:tracePt t="32098" x="7448550" y="3692525"/>
          <p14:tracePt t="32111" x="7459663" y="3692525"/>
          <p14:tracePt t="32127" x="7459663" y="3703638"/>
          <p14:tracePt t="32144" x="7472363" y="3703638"/>
          <p14:tracePt t="32146" x="7472363" y="3716338"/>
          <p14:tracePt t="32161" x="7485063" y="3741738"/>
          <p14:tracePt t="32178" x="7510463" y="3767138"/>
          <p14:tracePt t="32194" x="7523163" y="3779838"/>
          <p14:tracePt t="32211" x="7535863" y="3792538"/>
          <p14:tracePt t="32227" x="7548563" y="3816350"/>
          <p14:tracePt t="32244" x="7572375" y="3854450"/>
          <p14:tracePt t="32261" x="7597775" y="3916363"/>
          <p14:tracePt t="32278" x="7597775" y="3941763"/>
          <p14:tracePt t="32294" x="7623175" y="3979863"/>
          <p14:tracePt t="32297" x="7623175" y="3992563"/>
          <p14:tracePt t="32378" x="7635875" y="3992563"/>
          <p14:tracePt t="32402" x="7648575" y="3992563"/>
          <p14:tracePt t="32418" x="7661275" y="4005263"/>
          <p14:tracePt t="32474" x="7673975" y="4005263"/>
          <p14:tracePt t="32491" x="7685088" y="4005263"/>
          <p14:tracePt t="32498" x="7697788" y="4005263"/>
          <p14:tracePt t="32514" x="7710488" y="4005263"/>
          <p14:tracePt t="32530" x="7710488" y="3992563"/>
          <p14:tracePt t="32545" x="7723188" y="3979863"/>
          <p14:tracePt t="32562" x="7723188" y="3967163"/>
          <p14:tracePt t="39322" x="7685088" y="3967163"/>
          <p14:tracePt t="39329" x="7635875" y="3967163"/>
          <p14:tracePt t="39338" x="7561263" y="3967163"/>
          <p14:tracePt t="39346" x="7472363" y="3967163"/>
          <p14:tracePt t="39363" x="7323138" y="3967163"/>
          <p14:tracePt t="39379" x="7159625" y="3979863"/>
          <p14:tracePt t="39396" x="6959600" y="4005263"/>
          <p14:tracePt t="39413" x="6759575" y="4029075"/>
          <p14:tracePt t="39430" x="6534150" y="4067175"/>
          <p14:tracePt t="39446" x="6270625" y="4129088"/>
          <p14:tracePt t="39450" x="6096000" y="4167188"/>
          <p14:tracePt t="39463" x="5932488" y="4205288"/>
          <p14:tracePt t="39466" x="5783263" y="4254500"/>
          <p14:tracePt t="39481" x="5607050" y="4279900"/>
          <p14:tracePt t="39483" x="5457825" y="4292600"/>
          <p14:tracePt t="39497" x="5219700" y="4341813"/>
          <p14:tracePt t="39514" x="4968875" y="4405313"/>
          <p14:tracePt t="39530" x="4768850" y="4454525"/>
          <p14:tracePt t="39547" x="4630738" y="4479925"/>
          <p14:tracePt t="39564" x="4506913" y="4518025"/>
          <p14:tracePt t="39580" x="4430713" y="4543425"/>
          <p14:tracePt t="39597" x="4318000" y="4579938"/>
          <p14:tracePt t="39613" x="4230688" y="4605338"/>
          <p14:tracePt t="39631" x="4156075" y="4630738"/>
          <p14:tracePt t="39633" x="4117975" y="4643438"/>
          <p14:tracePt t="39647" x="4092575" y="4656138"/>
          <p14:tracePt t="39664" x="4081463" y="4667250"/>
          <p14:tracePt t="39802" x="4068763" y="4679950"/>
          <p14:tracePt t="39810" x="4068763" y="4705350"/>
          <p14:tracePt t="39818" x="4043363" y="4730750"/>
          <p14:tracePt t="39831" x="4030663" y="4743450"/>
          <p14:tracePt t="39834" x="4005263" y="4768850"/>
          <p14:tracePt t="39848" x="3992563" y="4805363"/>
          <p14:tracePt t="39850" x="3968750" y="4818063"/>
          <p14:tracePt t="39865" x="3956050" y="4843463"/>
          <p14:tracePt t="39881" x="3917950" y="4856163"/>
          <p14:tracePt t="39898" x="3892550" y="4879975"/>
          <p14:tracePt t="39915" x="3867150" y="4879975"/>
          <p14:tracePt t="39931" x="3867150" y="4892675"/>
          <p14:tracePt t="39978" x="3856038" y="4892675"/>
          <p14:tracePt t="39986" x="3843338" y="4892675"/>
          <p14:tracePt t="39997" x="3830638" y="4892675"/>
          <p14:tracePt t="40015" x="3767138" y="4892675"/>
          <p14:tracePt t="40018" x="3730625" y="4892675"/>
          <p14:tracePt t="40032" x="3705225" y="4892675"/>
          <p14:tracePt t="40034" x="3679825" y="4892675"/>
          <p14:tracePt t="40049" x="3654425" y="4879975"/>
          <p14:tracePt t="40052" x="3643313" y="4879975"/>
          <p14:tracePt t="40065" x="3617913" y="4868863"/>
          <p14:tracePt t="40082" x="3605213" y="4868863"/>
          <p14:tracePt t="40099" x="3592513" y="4868863"/>
          <p14:tracePt t="40322" x="3579813" y="4905375"/>
          <p14:tracePt t="40331" x="3567113" y="4981575"/>
          <p14:tracePt t="40340" x="3530600" y="5081588"/>
          <p14:tracePt t="40350" x="3517900" y="5168900"/>
          <p14:tracePt t="40354" x="3517900" y="5218113"/>
          <p14:tracePt t="40367" x="3517900" y="5281613"/>
          <p14:tracePt t="40369" x="3517900" y="5318125"/>
          <p14:tracePt t="40384" x="3517900" y="5343525"/>
          <p14:tracePt t="40387" x="3517900" y="5368925"/>
          <p14:tracePt t="40400" x="3517900" y="5381625"/>
          <p14:tracePt t="40403" x="3517900" y="5394325"/>
          <p14:tracePt t="40417" x="3541713" y="5394325"/>
          <p14:tracePt t="40434" x="3592513" y="5407025"/>
          <p14:tracePt t="40450" x="3592513" y="5430838"/>
          <p14:tracePt t="40490" x="3592513" y="5418138"/>
          <p14:tracePt t="41002" x="3605213" y="5418138"/>
          <p14:tracePt t="41010" x="3630613" y="5418138"/>
          <p14:tracePt t="41017" x="3667125" y="5407025"/>
          <p14:tracePt t="41034" x="3756025" y="5356225"/>
          <p14:tracePt t="41051" x="3830638" y="5294313"/>
          <p14:tracePt t="41067" x="3830638" y="5281613"/>
          <p14:tracePt t="41210" x="3843338" y="5281613"/>
          <p14:tracePt t="41226" x="3856038" y="5281613"/>
          <p14:tracePt t="41235" x="3867150" y="5281613"/>
          <p14:tracePt t="41242" x="3879850" y="5281613"/>
          <p14:tracePt t="41330" x="3892550" y="5281613"/>
          <p14:tracePt t="41338" x="3930650" y="5281613"/>
          <p14:tracePt t="41352" x="3956050" y="5268913"/>
          <p14:tracePt t="41354" x="3979863" y="5268913"/>
          <p14:tracePt t="41370" x="4017963" y="5268913"/>
          <p14:tracePt t="41386" x="4043363" y="5256213"/>
          <p14:tracePt t="41402" x="4056063" y="5256213"/>
          <p14:tracePt t="41418" x="4068763" y="5256213"/>
          <p14:tracePt t="41530" x="4081463" y="5256213"/>
          <p14:tracePt t="41538" x="4092575" y="5256213"/>
          <p14:tracePt t="41554" x="4105275" y="5256213"/>
          <p14:tracePt t="41569" x="4143375" y="5256213"/>
          <p14:tracePt t="41586" x="4181475" y="5256213"/>
          <p14:tracePt t="41602" x="4268788" y="5294313"/>
          <p14:tracePt t="41619" x="4356100" y="5356225"/>
          <p14:tracePt t="41635" x="4456113" y="5407025"/>
          <p14:tracePt t="41652" x="4518025" y="5443538"/>
          <p14:tracePt t="41668" x="4581525" y="5468938"/>
          <p14:tracePt t="41686" x="4606925" y="5481638"/>
          <p14:tracePt t="41702" x="4630738" y="5481638"/>
          <p14:tracePt t="41746" x="4643438" y="5481638"/>
          <p14:tracePt t="41754" x="4656138" y="5468938"/>
          <p14:tracePt t="41770" x="4706938" y="5381625"/>
          <p14:tracePt t="41786" x="4781550" y="5268913"/>
          <p14:tracePt t="41803" x="4832350" y="5181600"/>
          <p14:tracePt t="41820" x="4856163" y="5105400"/>
          <p14:tracePt t="41836" x="4881563" y="5081588"/>
          <p14:tracePt t="41852" x="4881563" y="5043488"/>
          <p14:tracePt t="41870" x="4894263" y="5030788"/>
          <p14:tracePt t="41874" x="4906963" y="5018088"/>
          <p14:tracePt t="41891" x="4919663" y="5005388"/>
          <p14:tracePt t="41903" x="4945063" y="5005388"/>
          <p14:tracePt t="41906" x="4968875" y="5005388"/>
          <p14:tracePt t="41920" x="4994275" y="5005388"/>
          <p14:tracePt t="41922" x="5006975" y="5005388"/>
          <p14:tracePt t="41937" x="5045075" y="5005388"/>
          <p14:tracePt t="41954" x="5068888" y="5005388"/>
          <p14:tracePt t="41970" x="5106988" y="5005388"/>
          <p14:tracePt t="42266" x="5106988" y="4981575"/>
          <p14:tracePt t="42282" x="5106988" y="4968875"/>
          <p14:tracePt t="42498" x="5106988" y="4992688"/>
          <p14:tracePt t="42506" x="5106988" y="5005388"/>
          <p14:tracePt t="42522" x="5106988" y="5018088"/>
          <p14:tracePt t="42538" x="5106988" y="5030788"/>
          <p14:tracePt t="42554" x="5106988" y="5043488"/>
          <p14:tracePt t="42571" x="5106988" y="5056188"/>
          <p14:tracePt t="42587" x="5106988" y="5068888"/>
          <p14:tracePt t="42610" x="5106988" y="5081588"/>
          <p14:tracePt t="42650" x="5106988" y="5092700"/>
          <p14:tracePt t="42682" x="5106988" y="5105400"/>
          <p14:tracePt t="42707" x="5119688" y="5118100"/>
          <p14:tracePt t="42714" x="5132388" y="5130800"/>
          <p14:tracePt t="42722" x="5132388" y="5143500"/>
          <p14:tracePt t="42738" x="5145088" y="5156200"/>
          <p14:tracePt t="42756" x="5157788" y="5168900"/>
          <p14:tracePt t="42772" x="5181600" y="5181600"/>
          <p14:tracePt t="42788" x="5207000" y="5181600"/>
          <p14:tracePt t="42805" x="5232400" y="5205413"/>
          <p14:tracePt t="42821" x="5270500" y="5205413"/>
          <p14:tracePt t="42839" x="5294313" y="5218113"/>
          <p14:tracePt t="42842" x="5319713" y="5218113"/>
          <p14:tracePt t="42856" x="5345113" y="5218113"/>
          <p14:tracePt t="42858" x="5383213" y="5230813"/>
          <p14:tracePt t="42872" x="5432425" y="5243513"/>
          <p14:tracePt t="42874" x="5470525" y="5243513"/>
          <p14:tracePt t="42889" x="5583238" y="5256213"/>
          <p14:tracePt t="42906" x="5657850" y="5256213"/>
          <p14:tracePt t="42922" x="5708650" y="5256213"/>
          <p14:tracePt t="42940" x="5757863" y="5256213"/>
          <p14:tracePt t="42955" x="5821363" y="5256213"/>
          <p14:tracePt t="42971" x="5883275" y="5256213"/>
          <p14:tracePt t="42989" x="5932488" y="5256213"/>
          <p14:tracePt t="43005" x="5970588" y="5256213"/>
          <p14:tracePt t="43022" x="6021388" y="5256213"/>
          <p14:tracePt t="43040" x="6045200" y="5256213"/>
          <p14:tracePt t="43043" x="6070600" y="5256213"/>
          <p14:tracePt t="43058" x="6083300" y="5268913"/>
          <p14:tracePt t="43082" x="6096000" y="5268913"/>
          <p14:tracePt t="43090" x="6108700" y="5268913"/>
          <p14:tracePt t="43106" x="6134100" y="5268913"/>
          <p14:tracePt t="43123" x="6157913" y="5268913"/>
          <p14:tracePt t="43139" x="6183313" y="5268913"/>
          <p14:tracePt t="43155" x="6246813" y="5268913"/>
          <p14:tracePt t="43172" x="6334125" y="5294313"/>
          <p14:tracePt t="43191" x="6383338" y="5294313"/>
          <p14:tracePt t="43194" x="6421438" y="5294313"/>
          <p14:tracePt t="43206" x="6459538" y="5294313"/>
          <p14:tracePt t="43223" x="6496050" y="5294313"/>
          <p14:tracePt t="43226" x="6508750" y="5294313"/>
          <p14:tracePt t="43258" x="6521450" y="5294313"/>
          <p14:tracePt t="43273" x="6546850" y="5294313"/>
          <p14:tracePt t="43290" x="6559550" y="5294313"/>
          <p14:tracePt t="43306" x="6572250" y="5294313"/>
          <p14:tracePt t="43314" x="6584950" y="5294313"/>
          <p14:tracePt t="43330" x="6596063" y="5294313"/>
          <p14:tracePt t="43340" x="6621463" y="5294313"/>
          <p14:tracePt t="43356" x="6646863" y="5294313"/>
          <p14:tracePt t="43373" x="6684963" y="5294313"/>
          <p14:tracePt t="43390" x="6696075" y="5294313"/>
          <p14:tracePt t="43394" x="6708775" y="5294313"/>
          <p14:tracePt t="43406" x="6734175" y="5294313"/>
          <p14:tracePt t="43410" x="6759575" y="5294313"/>
          <p14:tracePt t="43423" x="6784975" y="5294313"/>
          <p14:tracePt t="43426" x="6797675" y="5294313"/>
          <p14:tracePt t="43440" x="6808788" y="5294313"/>
          <p14:tracePt t="43442" x="6834188" y="5294313"/>
          <p14:tracePt t="43457" x="6859588" y="5294313"/>
          <p14:tracePt t="43474" x="6897688" y="5268913"/>
          <p14:tracePt t="43490" x="6934200" y="5256213"/>
          <p14:tracePt t="43508" x="6985000" y="5256213"/>
          <p14:tracePt t="43523" x="7034213" y="5230813"/>
          <p14:tracePt t="43540" x="7072313" y="5230813"/>
          <p14:tracePt t="43557" x="7110413" y="5218113"/>
          <p14:tracePt t="43574" x="7134225" y="5218113"/>
          <p14:tracePt t="43578" x="7146925" y="5218113"/>
          <p14:tracePt t="43594" x="7159625" y="5218113"/>
          <p14:tracePt t="43666" x="7172325" y="5218113"/>
          <p14:tracePt t="43674" x="7185025" y="5218113"/>
          <p14:tracePt t="43681" x="7185025" y="5205413"/>
          <p14:tracePt t="43692" x="7197725" y="5205413"/>
          <p14:tracePt t="43707" x="7210425" y="5205413"/>
          <p14:tracePt t="43724" x="7223125" y="5205413"/>
          <p14:tracePt t="43741" x="7235825" y="5205413"/>
          <p14:tracePt t="43758" x="7246938" y="5194300"/>
          <p14:tracePt t="43774" x="7259638" y="5194300"/>
          <p14:tracePt t="43791" x="7272338" y="5194300"/>
          <p14:tracePt t="43794" x="7285038" y="5181600"/>
          <p14:tracePt t="43808" x="7285038" y="5168900"/>
          <p14:tracePt t="43825" x="7297738" y="5168900"/>
          <p14:tracePt t="43850" x="7310438" y="5168900"/>
          <p14:tracePt t="44682" x="7310438" y="5181600"/>
          <p14:tracePt t="45290" x="7297738" y="5181600"/>
          <p14:tracePt t="45306" x="7285038" y="5181600"/>
          <p14:tracePt t="45316" x="7272338" y="5181600"/>
          <p14:tracePt t="45330" x="7223125" y="5181600"/>
          <p14:tracePt t="45347" x="7185025" y="5194300"/>
          <p14:tracePt t="45364" x="7123113" y="5194300"/>
          <p14:tracePt t="45380" x="7072313" y="5218113"/>
          <p14:tracePt t="45397" x="7034213" y="5218113"/>
          <p14:tracePt t="45413" x="7021513" y="5218113"/>
          <p14:tracePt t="45430" x="6997700" y="5218113"/>
          <p14:tracePt t="45447" x="6985000" y="5218113"/>
          <p14:tracePt t="45506" x="6972300" y="5218113"/>
          <p14:tracePt t="45514" x="6959600" y="5218113"/>
          <p14:tracePt t="45529" x="6946900" y="5218113"/>
          <p14:tracePt t="45546" x="6934200" y="5218113"/>
          <p14:tracePt t="45578" x="6921500" y="5218113"/>
          <p14:tracePt t="45674" x="6910388" y="5218113"/>
          <p14:tracePt t="45682" x="6897688" y="5218113"/>
          <p14:tracePt t="45698" x="6884988" y="5218113"/>
          <p14:tracePt t="45713" x="6859588" y="5218113"/>
          <p14:tracePt t="45730" x="6797675" y="5205413"/>
          <p14:tracePt t="45746" x="6746875" y="5194300"/>
          <p14:tracePt t="45763" x="6696075" y="5194300"/>
          <p14:tracePt t="45779" x="6659563" y="5194300"/>
          <p14:tracePt t="45810" x="6646863" y="5194300"/>
          <p14:tracePt t="45818" x="6634163" y="5194300"/>
          <p14:tracePt t="46066" x="6621463" y="5194300"/>
          <p14:tracePt t="46074" x="6596063" y="5194300"/>
          <p14:tracePt t="46082" x="6584950" y="5194300"/>
          <p14:tracePt t="46098" x="6559550" y="5194300"/>
          <p14:tracePt t="46114" x="6508750" y="5194300"/>
          <p14:tracePt t="46131" x="6459538" y="5194300"/>
          <p14:tracePt t="46147" x="6359525" y="5194300"/>
          <p14:tracePt t="46164" x="6234113" y="5194300"/>
          <p14:tracePt t="46180" x="6096000" y="5194300"/>
          <p14:tracePt t="46197" x="6008688" y="5194300"/>
          <p14:tracePt t="46214" x="5970588" y="5194300"/>
          <p14:tracePt t="46231" x="5921375" y="5194300"/>
          <p14:tracePt t="46248" x="5908675" y="5194300"/>
          <p14:tracePt t="46265" x="5895975" y="5194300"/>
          <p14:tracePt t="46290" x="5883275" y="5194300"/>
          <p14:tracePt t="46498" x="5895975" y="5194300"/>
          <p14:tracePt t="46506" x="5908675" y="5194300"/>
          <p14:tracePt t="46522" x="5921375" y="5194300"/>
          <p14:tracePt t="46531" x="5932488" y="5194300"/>
          <p14:tracePt t="46554" x="5945188" y="5194300"/>
          <p14:tracePt t="46571" x="5957888" y="5194300"/>
          <p14:tracePt t="46603" x="5970588" y="5194300"/>
          <p14:tracePt t="46610" x="5983288" y="5194300"/>
          <p14:tracePt t="46617" x="5995988" y="5194300"/>
          <p14:tracePt t="47618" x="5957888" y="5181600"/>
          <p14:tracePt t="47626" x="5932488" y="5168900"/>
          <p14:tracePt t="47634" x="5908675" y="5156200"/>
          <p14:tracePt t="47651" x="5870575" y="5156200"/>
          <p14:tracePt t="47668" x="5845175" y="5156200"/>
          <p14:tracePt t="47684" x="5832475" y="5143500"/>
          <p14:tracePt t="47701" x="5808663" y="5143500"/>
          <p14:tracePt t="47718" x="5795963" y="5143500"/>
          <p14:tracePt t="47735" x="5757863" y="5143500"/>
          <p14:tracePt t="47738" x="5745163" y="5143500"/>
          <p14:tracePt t="47751" x="5719763" y="5143500"/>
          <p14:tracePt t="47754" x="5708650" y="5143500"/>
          <p14:tracePt t="47770" x="5657850" y="5143500"/>
          <p14:tracePt t="47785" x="5619750" y="5143500"/>
          <p14:tracePt t="47802" x="5570538" y="5143500"/>
          <p14:tracePt t="47818" x="5519738" y="5143500"/>
          <p14:tracePt t="47835" x="5457825" y="5143500"/>
          <p14:tracePt t="47851" x="5394325" y="5143500"/>
          <p14:tracePt t="47868" x="5319713" y="5143500"/>
          <p14:tracePt t="47885" x="5232400" y="5156200"/>
          <p14:tracePt t="47901" x="5094288" y="5168900"/>
          <p14:tracePt t="47908" x="5045075" y="5181600"/>
          <p14:tracePt t="47918" x="4981575" y="5181600"/>
          <p14:tracePt t="47921" x="4932363" y="5181600"/>
          <p14:tracePt t="47936" x="4881563" y="5181600"/>
          <p14:tracePt t="47939" x="4819650" y="5194300"/>
          <p14:tracePt t="47952" x="4756150" y="5205413"/>
          <p14:tracePt t="47954" x="4719638" y="5205413"/>
          <p14:tracePt t="47968" x="4681538" y="5205413"/>
          <p14:tracePt t="47971" x="4630738" y="5205413"/>
          <p14:tracePt t="47985" x="4543425" y="5230813"/>
          <p14:tracePt t="48002" x="4468813" y="5243513"/>
          <p14:tracePt t="48018" x="4394200" y="5256213"/>
          <p14:tracePt t="48035" x="4268788" y="5281613"/>
          <p14:tracePt t="48052" x="4156075" y="5305425"/>
          <p14:tracePt t="48069" x="3979863" y="5330825"/>
          <p14:tracePt t="48085" x="3817938" y="5381625"/>
          <p14:tracePt t="48102" x="3643313" y="5456238"/>
          <p14:tracePt t="48106" x="3554413" y="5494338"/>
          <p14:tracePt t="48119" x="3479800" y="5530850"/>
          <p14:tracePt t="48123" x="3405188" y="5556250"/>
          <p14:tracePt t="48136" x="3354388" y="5568950"/>
          <p14:tracePt t="48138" x="3317875" y="5581650"/>
          <p14:tracePt t="48153" x="3241675" y="5619750"/>
          <p14:tracePt t="48170" x="3192463" y="5656263"/>
          <p14:tracePt t="48186" x="3154363" y="5668963"/>
          <p14:tracePt t="48202" x="3128963" y="5668963"/>
          <p14:tracePt t="48220" x="3092450" y="5694363"/>
          <p14:tracePt t="48235" x="3016250" y="5719763"/>
          <p14:tracePt t="48252" x="2979738" y="5743575"/>
          <p14:tracePt t="48270" x="2941638" y="5756275"/>
          <p14:tracePt t="48287" x="2916238" y="5768975"/>
          <p14:tracePt t="48303" x="2879725" y="5781675"/>
          <p14:tracePt t="48306" x="2867025" y="5781675"/>
          <p14:tracePt t="48319" x="2867025" y="5794375"/>
          <p14:tracePt t="48322" x="2841625" y="5794375"/>
          <p14:tracePt t="48346" x="2828925" y="5794375"/>
          <p14:tracePt t="48458" x="2828925" y="5807075"/>
          <p14:tracePt t="48474" x="2841625" y="5807075"/>
          <p14:tracePt t="48481" x="2854325" y="5807075"/>
          <p14:tracePt t="48490" x="2867025" y="5807075"/>
          <p14:tracePt t="48504" x="2879725" y="5807075"/>
          <p14:tracePt t="48506" x="2903538" y="5807075"/>
          <p14:tracePt t="48520" x="2916238" y="5807075"/>
          <p14:tracePt t="48522" x="2928938" y="5807075"/>
          <p14:tracePt t="48537" x="2967038" y="5807075"/>
          <p14:tracePt t="48554" x="2992438" y="5807075"/>
          <p14:tracePt t="48570" x="3028950" y="5807075"/>
          <p14:tracePt t="48586" x="3041650" y="5807075"/>
          <p14:tracePt t="48604" x="3067050" y="5807075"/>
          <p14:tracePt t="48620" x="3092450" y="5807075"/>
          <p14:tracePt t="48637" x="3103563" y="5807075"/>
          <p14:tracePt t="49226" x="3116263" y="5807075"/>
          <p14:tracePt t="49243" x="3141663" y="5807075"/>
          <p14:tracePt t="49250" x="3167063" y="5807075"/>
          <p14:tracePt t="49258" x="3192463" y="5807075"/>
          <p14:tracePt t="49273" x="3279775" y="5807075"/>
          <p14:tracePt t="49289" x="3379788" y="5807075"/>
          <p14:tracePt t="49306" x="3530600" y="5794375"/>
          <p14:tracePt t="49322" x="3730625" y="5768975"/>
          <p14:tracePt t="49339" x="4005263" y="5707063"/>
          <p14:tracePt t="49355" x="4330700" y="5607050"/>
          <p14:tracePt t="49372" x="4630738" y="5530850"/>
          <p14:tracePt t="49388" x="4919663" y="5430838"/>
          <p14:tracePt t="49405" x="5106988" y="5394325"/>
          <p14:tracePt t="49422" x="5257800" y="5356225"/>
          <p14:tracePt t="49426" x="5307013" y="5343525"/>
          <p14:tracePt t="49440" x="5370513" y="5330825"/>
          <p14:tracePt t="49443" x="5407025" y="5330825"/>
          <p14:tracePt t="49455" x="5445125" y="5330825"/>
          <p14:tracePt t="49459" x="5483225" y="5318125"/>
          <p14:tracePt t="49473" x="5557838" y="5305425"/>
          <p14:tracePt t="49490" x="5632450" y="5294313"/>
          <p14:tracePt t="49506" x="5683250" y="5294313"/>
          <p14:tracePt t="49524" x="5732463" y="5294313"/>
          <p14:tracePt t="49540" x="5795963" y="5294313"/>
          <p14:tracePt t="49556" x="5845175" y="5294313"/>
          <p14:tracePt t="49573" x="5883275" y="5294313"/>
          <p14:tracePt t="49590" x="5945188" y="5294313"/>
          <p14:tracePt t="49594" x="5957888" y="5294313"/>
          <p14:tracePt t="49606" x="5970588" y="5294313"/>
          <p14:tracePt t="49610" x="5983288" y="5294313"/>
          <p14:tracePt t="49623" x="6008688" y="5294313"/>
          <p14:tracePt t="49640" x="6021388" y="5294313"/>
          <p14:tracePt t="49642" x="6034088" y="5294313"/>
          <p14:tracePt t="49657" x="6083300" y="5294313"/>
          <p14:tracePt t="49673" x="6121400" y="5294313"/>
          <p14:tracePt t="49690" x="6170613" y="5294313"/>
          <p14:tracePt t="49706" x="6234113" y="5294313"/>
          <p14:tracePt t="49723" x="6283325" y="5294313"/>
          <p14:tracePt t="49740" x="6346825" y="5294313"/>
          <p14:tracePt t="49756" x="6434138" y="5294313"/>
          <p14:tracePt t="49773" x="6508750" y="5294313"/>
          <p14:tracePt t="49790" x="6621463" y="5294313"/>
          <p14:tracePt t="49793" x="6659563" y="5294313"/>
          <p14:tracePt t="49807" x="6708775" y="5294313"/>
          <p14:tracePt t="49810" x="6772275" y="5281613"/>
          <p14:tracePt t="49824" x="6821488" y="5268913"/>
          <p14:tracePt t="49826" x="6897688" y="5256213"/>
          <p14:tracePt t="49840" x="6946900" y="5230813"/>
          <p14:tracePt t="49842" x="7010400" y="5218113"/>
          <p14:tracePt t="49858" x="7097713" y="5181600"/>
          <p14:tracePt t="49874" x="7172325" y="5156200"/>
          <p14:tracePt t="49890" x="7223125" y="5143500"/>
          <p14:tracePt t="49907" x="7246938" y="5118100"/>
          <p14:tracePt t="49924" x="7272338" y="5118100"/>
          <p14:tracePt t="49940" x="7285038" y="5118100"/>
          <p14:tracePt t="49957" x="7297738" y="5105400"/>
          <p14:tracePt t="50010" x="7259638" y="5105400"/>
          <p14:tracePt t="50018" x="7223125" y="5105400"/>
          <p14:tracePt t="50026" x="7172325" y="5105400"/>
          <p14:tracePt t="50041" x="7134225" y="5105400"/>
          <p14:tracePt t="50057" x="7123113" y="5105400"/>
          <p14:tracePt t="50475" x="7123113" y="5118100"/>
          <p14:tracePt t="50530" x="7123113" y="5130800"/>
          <p14:tracePt t="50538" x="7123113" y="5143500"/>
          <p14:tracePt t="50826" x="7134225" y="5143500"/>
          <p14:tracePt t="50843" x="7146925" y="5143500"/>
          <p14:tracePt t="50850" x="7159625" y="5143500"/>
          <p14:tracePt t="50866" x="7172325" y="5143500"/>
          <p14:tracePt t="50885" x="7185025" y="5143500"/>
          <p14:tracePt t="50898" x="7197725" y="5143500"/>
          <p14:tracePt t="50910" x="7210425" y="5143500"/>
          <p14:tracePt t="50913" x="7223125" y="5143500"/>
          <p14:tracePt t="50926" x="7235825" y="5143500"/>
          <p14:tracePt t="50929" x="7246938" y="5143500"/>
          <p14:tracePt t="50943" x="7259638" y="5143500"/>
          <p14:tracePt t="50945" x="7272338" y="5143500"/>
          <p14:tracePt t="50970" x="7285038" y="5143500"/>
          <p14:tracePt t="50994" x="7297738" y="5156200"/>
          <p14:tracePt t="51017" x="7310438" y="5156200"/>
          <p14:tracePt t="51026" x="7323138" y="5156200"/>
          <p14:tracePt t="51033" x="7335838" y="5156200"/>
          <p14:tracePt t="51044" x="7348538" y="5156200"/>
          <p14:tracePt t="51060" x="7385050" y="5156200"/>
          <p14:tracePt t="51076" x="7423150" y="5156200"/>
          <p14:tracePt t="51093" x="7448550" y="5156200"/>
          <p14:tracePt t="51110" x="7485063" y="5156200"/>
          <p14:tracePt t="51114" x="7497763" y="5156200"/>
          <p14:tracePt t="51127" x="7523163" y="5156200"/>
          <p14:tracePt t="51130" x="7535863" y="5156200"/>
          <p14:tracePt t="51143" x="7548563" y="5156200"/>
          <p14:tracePt t="51145" x="7561263" y="5156200"/>
          <p14:tracePt t="51161" x="7585075" y="5156200"/>
          <p14:tracePt t="51163" x="7597775" y="5156200"/>
          <p14:tracePt t="51178" x="7635875" y="5156200"/>
          <p14:tracePt t="51194" x="7673975" y="5156200"/>
          <p14:tracePt t="51211" x="7748588" y="5156200"/>
          <p14:tracePt t="51227" x="7797800" y="5156200"/>
          <p14:tracePt t="51243" x="7861300" y="5168900"/>
          <p14:tracePt t="51260" x="7910513" y="5168900"/>
          <p14:tracePt t="51277" x="7948613" y="5181600"/>
          <p14:tracePt t="51294" x="7961313" y="5194300"/>
          <p14:tracePt t="51311" x="7974013" y="5194300"/>
          <p14:tracePt t="51314" x="7986713" y="5194300"/>
          <p14:tracePt t="51328" x="7999413" y="5194300"/>
          <p14:tracePt t="51344" x="8010525" y="5194300"/>
          <p14:tracePt t="51346" x="8023225" y="5194300"/>
          <p14:tracePt t="51361" x="8035925" y="5194300"/>
          <p14:tracePt t="51378" x="8048625" y="5194300"/>
          <p14:tracePt t="51395" x="8074025" y="5194300"/>
          <p14:tracePt t="51411" x="8086725" y="5194300"/>
          <p14:tracePt t="51427" x="8099425" y="5194300"/>
          <p14:tracePt t="51444" x="8123238" y="5194300"/>
          <p14:tracePt t="51462" x="8135938" y="5194300"/>
          <p14:tracePt t="51478" x="8148638" y="5181600"/>
          <p14:tracePt t="51494" x="8174038" y="5181600"/>
          <p14:tracePt t="51512" x="8186738" y="5181600"/>
          <p14:tracePt t="51538" x="8199438" y="5181600"/>
          <p14:tracePt t="51545" x="8212138" y="5181600"/>
          <p14:tracePt t="51578" x="8223250" y="5181600"/>
          <p14:tracePt t="51594" x="8235950" y="5181600"/>
          <p14:tracePt t="51611" x="8248650" y="5168900"/>
          <p14:tracePt t="51620" x="8261350" y="5168900"/>
          <p14:tracePt t="51634" x="8274050" y="5168900"/>
          <p14:tracePt t="51650" x="8286750" y="5168900"/>
          <p14:tracePt t="51666" x="8299450" y="5168900"/>
          <p14:tracePt t="51678" x="8312150" y="5168900"/>
          <p14:tracePt t="51682" x="8324850" y="5168900"/>
          <p14:tracePt t="51698" x="8335963" y="5168900"/>
          <p14:tracePt t="51714" x="8348663" y="5168900"/>
          <p14:tracePt t="51922" x="8324850" y="5168900"/>
          <p14:tracePt t="51929" x="8261350" y="5168900"/>
          <p14:tracePt t="51938" x="8161338" y="5168900"/>
          <p14:tracePt t="51946" x="8035925" y="5168900"/>
          <p14:tracePt t="51963" x="7785100" y="5143500"/>
          <p14:tracePt t="51979" x="7623175" y="5130800"/>
          <p14:tracePt t="51995" x="7572375" y="5118100"/>
          <p14:tracePt t="52178" x="7561263" y="5118100"/>
          <p14:tracePt t="52186" x="7535863" y="5118100"/>
          <p14:tracePt t="52202" x="7523163" y="5118100"/>
          <p14:tracePt t="52266" x="7535863" y="5118100"/>
          <p14:tracePt t="52274" x="7548563" y="5118100"/>
          <p14:tracePt t="52282" x="7572375" y="5118100"/>
          <p14:tracePt t="52297" x="7597775" y="5118100"/>
          <p14:tracePt t="52314" x="7635875" y="5105400"/>
          <p14:tracePt t="52330" x="7661275" y="5092700"/>
          <p14:tracePt t="52347" x="7685088" y="5081588"/>
          <p14:tracePt t="52363" x="7710488" y="5081588"/>
          <p14:tracePt t="52379" x="7723188" y="5056188"/>
          <p14:tracePt t="52402" x="7748588" y="5043488"/>
          <p14:tracePt t="52418" x="7761288" y="5043488"/>
          <p14:tracePt t="52434" x="7773988" y="5043488"/>
          <p14:tracePt t="52447" x="7785100" y="5030788"/>
          <p14:tracePt t="52451" x="7797800" y="5030788"/>
          <p14:tracePt t="52464" x="7810500" y="5030788"/>
          <p14:tracePt t="52482" x="7861300" y="5018088"/>
          <p14:tracePt t="52498" x="7897813" y="5018088"/>
          <p14:tracePt t="52514" x="7961313" y="5018088"/>
          <p14:tracePt t="52531" x="8010525" y="5018088"/>
          <p14:tracePt t="52548" x="8061325" y="5018088"/>
          <p14:tracePt t="52563" x="8123238" y="5018088"/>
          <p14:tracePt t="52580" x="8186738" y="5018088"/>
          <p14:tracePt t="52598" x="8261350" y="5018088"/>
          <p14:tracePt t="52602" x="8299450" y="5018088"/>
          <p14:tracePt t="52614" x="8335963" y="5018088"/>
          <p14:tracePt t="52618" x="8361363" y="5018088"/>
          <p14:tracePt t="52631" x="8386763" y="5018088"/>
          <p14:tracePt t="52634" x="8424863" y="5018088"/>
          <p14:tracePt t="52648" x="8461375" y="5018088"/>
          <p14:tracePt t="52651" x="8486775" y="5030788"/>
          <p14:tracePt t="52666" x="8537575" y="5043488"/>
          <p14:tracePt t="52682" x="8586788" y="5043488"/>
          <p14:tracePt t="52698" x="8612188" y="5056188"/>
          <p14:tracePt t="52714" x="8624888" y="5056188"/>
          <p14:tracePt t="52732" x="8637588" y="5056188"/>
          <p14:tracePt t="52754" x="8650288" y="5056188"/>
          <p14:tracePt t="52764" x="8650288" y="5068888"/>
          <p14:tracePt t="52781" x="8674100" y="5068888"/>
          <p14:tracePt t="52798" x="8699500" y="5068888"/>
          <p14:tracePt t="52814" x="8737600" y="5081588"/>
          <p14:tracePt t="52832" x="8750300" y="5081588"/>
          <p14:tracePt t="52834" x="8763000" y="5081588"/>
          <p14:tracePt t="52850" x="8774113" y="5092700"/>
          <p14:tracePt t="52865" x="8774113" y="5105400"/>
          <p14:tracePt t="53250" x="8763000" y="5105400"/>
          <p14:tracePt t="53258" x="8724900" y="5105400"/>
          <p14:tracePt t="53266" x="8674100" y="5105400"/>
          <p14:tracePt t="53283" x="8612188" y="5118100"/>
          <p14:tracePt t="53300" x="8548688" y="5130800"/>
          <p14:tracePt t="53315" x="8512175" y="5143500"/>
          <p14:tracePt t="53332" x="8499475" y="5143500"/>
          <p14:tracePt t="53362" x="8486775" y="5143500"/>
          <p14:tracePt t="53378" x="8486775" y="5156200"/>
          <p14:tracePt t="53386" x="8474075" y="5156200"/>
          <p14:tracePt t="53400" x="8461375" y="5156200"/>
          <p14:tracePt t="53417" x="8448675" y="5168900"/>
          <p14:tracePt t="53441" x="8448675" y="5181600"/>
          <p14:tracePt t="53465" x="8435975" y="5181600"/>
          <p14:tracePt t="54984" x="8412163" y="5181600"/>
          <p14:tracePt t="54993" x="8399463" y="5181600"/>
          <p14:tracePt t="55002" x="8374063" y="5181600"/>
          <p14:tracePt t="55019" x="8324850" y="5181600"/>
          <p14:tracePt t="55035" x="8248650" y="5181600"/>
          <p14:tracePt t="55052" x="8186738" y="5205413"/>
          <p14:tracePt t="55069" x="8110538" y="5205413"/>
          <p14:tracePt t="55085" x="8035925" y="5205413"/>
          <p14:tracePt t="55102" x="7961313" y="5205413"/>
          <p14:tracePt t="55119" x="7923213" y="5205413"/>
          <p14:tracePt t="55121" x="7910513" y="5205413"/>
          <p14:tracePt t="55136" x="7886700" y="5205413"/>
          <p14:tracePt t="55152" x="7848600" y="5205413"/>
          <p14:tracePt t="55169" x="7810500" y="5218113"/>
          <p14:tracePt t="55186" x="7761288" y="5230813"/>
          <p14:tracePt t="55204" x="7710488" y="5256213"/>
          <p14:tracePt t="55220" x="7648575" y="5256213"/>
          <p14:tracePt t="55237" x="7561263" y="5281613"/>
          <p14:tracePt t="55253" x="7423150" y="5305425"/>
          <p14:tracePt t="55271" x="7235825" y="5330825"/>
          <p14:tracePt t="55273" x="7134225" y="5343525"/>
          <p14:tracePt t="55287" x="7010400" y="5356225"/>
          <p14:tracePt t="55289" x="6897688" y="5381625"/>
          <p14:tracePt t="55304" x="6784975" y="5407025"/>
          <p14:tracePt t="55306" x="6684963" y="5430838"/>
          <p14:tracePt t="55321" x="6584950" y="5456238"/>
          <p14:tracePt t="55323" x="6472238" y="5481638"/>
          <p14:tracePt t="55338" x="6270625" y="5543550"/>
          <p14:tracePt t="55354" x="6057900" y="5619750"/>
          <p14:tracePt t="55371" x="5821363" y="5681663"/>
          <p14:tracePt t="55387" x="5607050" y="5732463"/>
          <p14:tracePt t="55405" x="5432425" y="5756275"/>
          <p14:tracePt t="55421" x="5219700" y="5807075"/>
          <p14:tracePt t="55437" x="4956175" y="5843588"/>
          <p14:tracePt t="55454" x="4732338" y="5907088"/>
          <p14:tracePt t="55471" x="4556125" y="5956300"/>
          <p14:tracePt t="55473" x="4506913" y="5981700"/>
          <p14:tracePt t="55487" x="4468813" y="5994400"/>
          <p14:tracePt t="55489" x="4406900" y="6007100"/>
          <p14:tracePt t="55504" x="4330700" y="6019800"/>
          <p14:tracePt t="55520" x="4217988" y="6056313"/>
          <p14:tracePt t="55538" x="4130675" y="6069013"/>
          <p14:tracePt t="55555" x="4017963" y="6094413"/>
          <p14:tracePt t="55572" x="3917950" y="6119813"/>
          <p14:tracePt t="55588" x="3805238" y="6145213"/>
          <p14:tracePt t="55605" x="3730625" y="6157913"/>
          <p14:tracePt t="55622" x="3679825" y="6157913"/>
          <p14:tracePt t="55639" x="3667125" y="6157913"/>
          <p14:tracePt t="55922" x="3667125" y="6169025"/>
          <p14:tracePt t="55929" x="3692525" y="6169025"/>
          <p14:tracePt t="55939" x="3705225" y="6169025"/>
          <p14:tracePt t="55955" x="3743325" y="6169025"/>
          <p14:tracePt t="55972" x="3756025" y="6169025"/>
          <p14:tracePt t="56089" x="3730625" y="6132513"/>
          <p14:tracePt t="56098" x="3692525" y="6107113"/>
          <p14:tracePt t="56107" x="3667125" y="6069013"/>
          <p14:tracePt t="56123" x="3605213" y="6032500"/>
          <p14:tracePt t="56140" x="3567113" y="5994400"/>
          <p14:tracePt t="56156" x="3541713" y="5981700"/>
          <p14:tracePt t="56173" x="3530600" y="5969000"/>
          <p14:tracePt t="56190" x="3505200" y="5945188"/>
          <p14:tracePt t="56193" x="3505200" y="5932488"/>
          <p14:tracePt t="56207" x="3492500" y="5919788"/>
          <p14:tracePt t="56210" x="3479800" y="5919788"/>
          <p14:tracePt t="56224" x="3454400" y="5894388"/>
          <p14:tracePt t="56226" x="3441700" y="5881688"/>
          <p14:tracePt t="56241" x="3405188" y="5843588"/>
          <p14:tracePt t="56258" x="3367088" y="5807075"/>
          <p14:tracePt t="56274" x="3328988" y="5768975"/>
          <p14:tracePt t="56290" x="3317875" y="5756275"/>
          <p14:tracePt t="56307" x="3292475" y="5743575"/>
          <p14:tracePt t="56323" x="3267075" y="5719763"/>
          <p14:tracePt t="56340" x="3241675" y="5694363"/>
          <p14:tracePt t="56357" x="3205163" y="5681663"/>
          <p14:tracePt t="56374" x="3154363" y="5656263"/>
          <p14:tracePt t="56391" x="3116263" y="5643563"/>
          <p14:tracePt t="56394" x="3103563" y="5630863"/>
          <p14:tracePt t="56408" x="3079750" y="5630863"/>
          <p14:tracePt t="56410" x="3041650" y="5619750"/>
          <p14:tracePt t="56425" x="3028950" y="5619750"/>
          <p14:tracePt t="56458" x="3016250" y="5619750"/>
          <p14:tracePt t="56465" x="3003550" y="5619750"/>
          <p14:tracePt t="56474" x="2992438" y="5619750"/>
          <p14:tracePt t="56491" x="2954338" y="5619750"/>
          <p14:tracePt t="56508" x="2941638" y="5619750"/>
          <p14:tracePt t="56524" x="2928938" y="5619750"/>
          <p14:tracePt t="56540" x="2903538" y="5619750"/>
          <p14:tracePt t="56558" x="2890838" y="5619750"/>
          <p14:tracePt t="56574" x="2867025" y="5619750"/>
          <p14:tracePt t="56577" x="2854325" y="5619750"/>
          <p14:tracePt t="56591" x="2828925" y="5619750"/>
          <p14:tracePt t="56608" x="2816225" y="5619750"/>
          <p14:tracePt t="56610" x="2803525" y="5619750"/>
          <p14:tracePt t="56626" x="2790825" y="5619750"/>
          <p14:tracePt t="56642" x="2778125" y="5619750"/>
          <p14:tracePt t="56674" x="2767013" y="5619750"/>
          <p14:tracePt t="56691" x="2754313" y="5619750"/>
          <p14:tracePt t="56706" x="2741613" y="5630863"/>
          <p14:tracePt t="56730" x="2741613" y="5643563"/>
          <p14:tracePt t="56738" x="2728913" y="5643563"/>
          <p14:tracePt t="56770" x="2728913" y="5656263"/>
          <p14:tracePt t="56802" x="2728913" y="5668963"/>
          <p14:tracePt t="56810" x="2728913" y="5681663"/>
          <p14:tracePt t="56834" x="2728913" y="5694363"/>
          <p14:tracePt t="56857" x="2741613" y="5707063"/>
          <p14:tracePt t="56866" x="2767013" y="5719763"/>
          <p14:tracePt t="56875" x="2803525" y="5732463"/>
          <p14:tracePt t="56891" x="2916238" y="5756275"/>
          <p14:tracePt t="56907" x="3003550" y="5768975"/>
          <p14:tracePt t="56924" x="3103563" y="5781675"/>
          <p14:tracePt t="56941" x="3279775" y="5781675"/>
          <p14:tracePt t="56957" x="3417888" y="5807075"/>
          <p14:tracePt t="56974" x="3592513" y="5819775"/>
          <p14:tracePt t="56991" x="3705225" y="5832475"/>
          <p14:tracePt t="57007" x="3830638" y="5832475"/>
          <p14:tracePt t="57009" x="3879850" y="5832475"/>
          <p14:tracePt t="57024" x="3992563" y="5819775"/>
          <p14:tracePt t="57043" x="4056063" y="5794375"/>
          <p14:tracePt t="57059" x="4130675" y="5781675"/>
          <p14:tracePt t="57075" x="4205288" y="5781675"/>
          <p14:tracePt t="57092" x="4281488" y="5768975"/>
          <p14:tracePt t="57109" x="4356100" y="5768975"/>
          <p14:tracePt t="57126" x="4456113" y="5756275"/>
          <p14:tracePt t="57130" x="4506913" y="5743575"/>
          <p14:tracePt t="57143" x="4581525" y="5743575"/>
          <p14:tracePt t="57146" x="4656138" y="5743575"/>
          <p14:tracePt t="57160" x="4756150" y="5743575"/>
          <p14:tracePt t="57162" x="4843463" y="5743575"/>
          <p14:tracePt t="57177" x="5032375" y="5743575"/>
          <p14:tracePt t="57194" x="5181600" y="5719763"/>
          <p14:tracePt t="57210" x="5307013" y="5719763"/>
          <p14:tracePt t="57226" x="5383213" y="5719763"/>
          <p14:tracePt t="57243" x="5445125" y="5719763"/>
          <p14:tracePt t="57259" x="5483225" y="5719763"/>
          <p14:tracePt t="57276" x="5507038" y="5719763"/>
          <p14:tracePt t="57292" x="5545138" y="5707063"/>
          <p14:tracePt t="57310" x="5583238" y="5707063"/>
          <p14:tracePt t="57314" x="5607050" y="5694363"/>
          <p14:tracePt t="57326" x="5619750" y="5681663"/>
          <p14:tracePt t="57329" x="5632450" y="5681663"/>
          <p14:tracePt t="57410" x="5632450" y="5668963"/>
          <p14:tracePt t="57418" x="5632450" y="5643563"/>
          <p14:tracePt t="57427" x="5632450" y="5630863"/>
          <p14:tracePt t="57444" x="5570538" y="5594350"/>
          <p14:tracePt t="57459" x="5519738" y="5568950"/>
          <p14:tracePt t="57476" x="5445125" y="5543550"/>
          <p14:tracePt t="57493" x="5394325" y="5530850"/>
          <p14:tracePt t="57510" x="5357813" y="5507038"/>
          <p14:tracePt t="57514" x="5345113" y="5507038"/>
          <p14:tracePt t="57527" x="5332413" y="5507038"/>
          <p14:tracePt t="57530" x="5307013" y="5494338"/>
          <p14:tracePt t="57544" x="5294313" y="5494338"/>
          <p14:tracePt t="57546" x="5281613" y="5494338"/>
          <p14:tracePt t="57561" x="5232400" y="5494338"/>
          <p14:tracePt t="57578" x="5157788" y="5494338"/>
          <p14:tracePt t="57594" x="5081588" y="5494338"/>
          <p14:tracePt t="57611" x="4981575" y="5494338"/>
          <p14:tracePt t="57628" x="4868863" y="5494338"/>
          <p14:tracePt t="57644" x="4756150" y="5507038"/>
          <p14:tracePt t="57660" x="4656138" y="5530850"/>
          <p14:tracePt t="57677" x="4581525" y="5556250"/>
          <p14:tracePt t="57694" x="4556125" y="5581650"/>
          <p14:tracePt t="57698" x="4543425" y="5581650"/>
          <p14:tracePt t="57710" x="4530725" y="5594350"/>
          <p14:tracePt t="57713" x="4518025" y="5607050"/>
          <p14:tracePt t="57730" x="4506913" y="5619750"/>
          <p14:tracePt t="57754" x="4506913" y="5630863"/>
          <p14:tracePt t="57778" x="4494213" y="5630863"/>
          <p14:tracePt t="57794" x="4494213" y="5643563"/>
          <p14:tracePt t="57801" x="4494213" y="5656263"/>
          <p14:tracePt t="57818" x="4494213" y="5668963"/>
          <p14:tracePt t="57874" x="4494213" y="5681663"/>
          <p14:tracePt t="57954" x="4494213" y="5694363"/>
          <p14:tracePt t="58554" x="4481513" y="5694363"/>
          <p14:tracePt t="58562" x="4468813" y="5719763"/>
          <p14:tracePt t="58571" x="4443413" y="5732463"/>
          <p14:tracePt t="58579" x="4394200" y="5768975"/>
          <p14:tracePt t="58596" x="4305300" y="5832475"/>
          <p14:tracePt t="58613" x="4243388" y="5881688"/>
          <p14:tracePt t="58629" x="4181475" y="5907088"/>
          <p14:tracePt t="58646" x="4156075" y="5919788"/>
          <p14:tracePt t="58651" x="4130675" y="5932488"/>
          <p14:tracePt t="58663" x="4117975" y="5932488"/>
          <p14:tracePt t="58666" x="4105275" y="5932488"/>
          <p14:tracePt t="58681" x="4105275" y="5945188"/>
          <p14:tracePt t="58697" x="4092575" y="5945188"/>
          <p14:tracePt t="58778" x="4081463" y="5945188"/>
          <p14:tracePt t="58914" x="4068763" y="5945188"/>
          <p14:tracePt t="58923" x="4056063" y="5945188"/>
          <p14:tracePt t="58931" x="4030663" y="5945188"/>
          <p14:tracePt t="58947" x="3956050" y="5945188"/>
          <p14:tracePt t="58963" x="3867150" y="5945188"/>
          <p14:tracePt t="58980" x="3756025" y="5907088"/>
          <p14:tracePt t="58997" x="3679825" y="5894388"/>
          <p14:tracePt t="59013" x="3579813" y="5868988"/>
          <p14:tracePt t="59031" x="3492500" y="5843588"/>
          <p14:tracePt t="59034" x="3441700" y="5843588"/>
          <p14:tracePt t="59048" x="3405188" y="5843588"/>
          <p14:tracePt t="59050" x="3367088" y="5843588"/>
          <p14:tracePt t="59064" x="3341688" y="5843588"/>
          <p14:tracePt t="59066" x="3317875" y="5843588"/>
          <p14:tracePt t="59081" x="3279775" y="5832475"/>
          <p14:tracePt t="59098" x="3228975" y="5832475"/>
          <p14:tracePt t="59114" x="3205163" y="5832475"/>
          <p14:tracePt t="59132" x="3154363" y="5819775"/>
          <p14:tracePt t="59147" x="3116263" y="5807075"/>
          <p14:tracePt t="59164" x="3092450" y="5807075"/>
          <p14:tracePt t="59181" x="3054350" y="5807075"/>
          <p14:tracePt t="59199" x="3028950" y="5794375"/>
          <p14:tracePt t="59215" x="3016250" y="5794375"/>
          <p14:tracePt t="59233" x="3003550" y="5794375"/>
          <p14:tracePt t="60866" x="3016250" y="5794375"/>
          <p14:tracePt t="60873" x="3028950" y="5794375"/>
          <p14:tracePt t="60885" x="3041650" y="5794375"/>
          <p14:tracePt t="60893" x="3067050" y="5794375"/>
          <p14:tracePt t="60907" x="3079750" y="5794375"/>
          <p14:tracePt t="60961" x="3092450" y="5794375"/>
          <p14:tracePt t="60978" x="3116263" y="5794375"/>
          <p14:tracePt t="60985" x="3141663" y="5794375"/>
          <p14:tracePt t="60993" x="3154363" y="5794375"/>
          <p14:tracePt t="61003" x="3167063" y="5794375"/>
          <p14:tracePt t="61020" x="3179763" y="5794375"/>
          <p14:tracePt t="61036" x="3192463" y="5794375"/>
          <p14:tracePt t="61052" x="3228975" y="5794375"/>
          <p14:tracePt t="61070" x="3267075" y="5794375"/>
          <p14:tracePt t="61073" x="3292475" y="5794375"/>
          <p14:tracePt t="61086" x="3317875" y="5794375"/>
          <p14:tracePt t="61089" x="3341688" y="5794375"/>
          <p14:tracePt t="61103" x="3379788" y="5794375"/>
          <p14:tracePt t="61106" x="3405188" y="5794375"/>
          <p14:tracePt t="61120" x="3429000" y="5794375"/>
          <p14:tracePt t="61122" x="3467100" y="5794375"/>
          <p14:tracePt t="61137" x="3492500" y="5794375"/>
          <p14:tracePt t="61153" x="3517900" y="5794375"/>
          <p14:tracePt t="61170" x="3541713" y="5794375"/>
          <p14:tracePt t="61186" x="3567113" y="5794375"/>
          <p14:tracePt t="61204" x="3654425" y="5794375"/>
          <p14:tracePt t="61219" x="3805238" y="5794375"/>
          <p14:tracePt t="61236" x="4005263" y="5819775"/>
          <p14:tracePt t="61254" x="4168775" y="5819775"/>
          <p14:tracePt t="61257" x="4230688" y="5819775"/>
          <p14:tracePt t="61270" x="4281488" y="5819775"/>
          <p14:tracePt t="61274" x="4330700" y="5819775"/>
          <p14:tracePt t="61287" x="4381500" y="5819775"/>
          <p14:tracePt t="61290" x="4406900" y="5819775"/>
          <p14:tracePt t="61304" x="4418013" y="5819775"/>
          <p14:tracePt t="61306" x="4456113" y="5819775"/>
          <p14:tracePt t="61321" x="4468813" y="5819775"/>
          <p14:tracePt t="61337" x="4481513" y="5819775"/>
          <p14:tracePt t="61369" x="4494213" y="5819775"/>
          <p14:tracePt t="61386" x="4506913" y="5819775"/>
          <p14:tracePt t="61395" x="4518025" y="5819775"/>
          <p14:tracePt t="61403" x="4530725" y="5819775"/>
          <p14:tracePt t="61420" x="4568825" y="5819775"/>
          <p14:tracePt t="61437" x="4606925" y="5819775"/>
          <p14:tracePt t="61453" x="4656138" y="5819775"/>
          <p14:tracePt t="61470" x="4694238" y="5819775"/>
          <p14:tracePt t="61474" x="4719638" y="5819775"/>
          <p14:tracePt t="61488" x="4732338" y="5819775"/>
          <p14:tracePt t="61491" x="4743450" y="5819775"/>
          <p14:tracePt t="62074" x="4756150" y="5819775"/>
          <p14:tracePt t="62081" x="4768850" y="5819775"/>
          <p14:tracePt t="62114" x="4781550" y="5819775"/>
          <p14:tracePt t="62529" x="4794250" y="5819775"/>
          <p14:tracePt t="62801" x="4806950" y="5819775"/>
          <p14:tracePt t="62810" x="4819650" y="5819775"/>
          <p14:tracePt t="62848" x="4832350" y="5819775"/>
          <p14:tracePt t="62872" x="4832350" y="5807075"/>
          <p14:tracePt t="62881" x="4843463" y="5807075"/>
          <p14:tracePt t="63002" x="4856163" y="5807075"/>
          <p14:tracePt t="65394" x="4868863" y="5807075"/>
          <p14:tracePt t="65401" x="4881563" y="5807075"/>
          <p14:tracePt t="65415" x="4894263" y="5807075"/>
          <p14:tracePt t="65418" x="4906963" y="5807075"/>
          <p14:tracePt t="65433" x="4919663" y="5807075"/>
          <p14:tracePt t="65674" x="4932363" y="5807075"/>
          <p14:tracePt t="65699" x="4945063" y="5807075"/>
          <p14:tracePt t="65810" x="4956175" y="5807075"/>
          <p14:tracePt t="69434" x="4981575" y="5807075"/>
          <p14:tracePt t="69441" x="5057775" y="5807075"/>
          <p14:tracePt t="69449" x="5181600" y="5807075"/>
          <p14:tracePt t="69459" x="5332413" y="5807075"/>
          <p14:tracePt t="69475" x="5457825" y="5807075"/>
          <p14:tracePt t="69491" x="5470525" y="5807075"/>
          <p14:tracePt t="69508" x="5519738" y="5807075"/>
          <p14:tracePt t="69525" x="5532438" y="5807075"/>
          <p14:tracePt t="69602" x="5507038" y="5807075"/>
          <p14:tracePt t="69609" x="5470525" y="5807075"/>
          <p14:tracePt t="69625" x="5419725" y="5807075"/>
          <p14:tracePt t="69642" x="5370513" y="5807075"/>
          <p14:tracePt t="69659" x="5307013" y="5807075"/>
          <p14:tracePt t="69675" x="5257800" y="5794375"/>
          <p14:tracePt t="69692" x="5207000" y="5794375"/>
          <p14:tracePt t="69709" x="5132388" y="5794375"/>
          <p14:tracePt t="69725" x="5032375" y="5768975"/>
          <p14:tracePt t="69742" x="4906963" y="5707063"/>
          <p14:tracePt t="69759" x="4832350" y="5594350"/>
          <p14:tracePt t="69762" x="4819650" y="5507038"/>
          <p14:tracePt t="69776" x="4819650" y="5394325"/>
          <p14:tracePt t="69778" x="4819650" y="5268913"/>
          <p14:tracePt t="69793" x="4856163" y="5068888"/>
          <p14:tracePt t="69810" x="4956175" y="4905375"/>
          <p14:tracePt t="69826" x="5045075" y="4768850"/>
          <p14:tracePt t="69842" x="5094288" y="4718050"/>
          <p14:tracePt t="69859" x="5106988" y="4718050"/>
          <p14:tracePt t="69882" x="5106988" y="4705350"/>
          <p14:tracePt t="69892" x="5106988" y="4692650"/>
          <p14:tracePt t="69909" x="5045075" y="4679950"/>
          <p14:tracePt t="69926" x="4968875" y="4679950"/>
          <p14:tracePt t="69942" x="4881563" y="4679950"/>
          <p14:tracePt t="69945" x="4819650" y="4679950"/>
          <p14:tracePt t="69961" x="4768850" y="4679950"/>
          <p14:tracePt t="69963" x="4719638" y="4679950"/>
          <p14:tracePt t="69977" x="4581525" y="4679950"/>
          <p14:tracePt t="69993" x="4494213" y="4679950"/>
          <p14:tracePt t="70010" x="4406900" y="4679950"/>
          <p14:tracePt t="70026" x="4368800" y="4679950"/>
          <p14:tracePt t="70043" x="4356100" y="4679950"/>
          <p14:tracePt t="70097" x="4394200" y="4679950"/>
          <p14:tracePt t="70106" x="4481513" y="4679950"/>
          <p14:tracePt t="70114" x="4568825" y="4679950"/>
          <p14:tracePt t="70127" x="4668838" y="4656138"/>
          <p14:tracePt t="70130" x="4756150" y="4630738"/>
          <p14:tracePt t="70144" x="4832350" y="4605338"/>
          <p14:tracePt t="70146" x="4906963" y="4605338"/>
          <p14:tracePt t="70161" x="5032375" y="4579938"/>
          <p14:tracePt t="70177" x="5068888" y="4579938"/>
          <p14:tracePt t="70194" x="5081588" y="4579938"/>
          <p14:tracePt t="70226" x="5081588" y="4567238"/>
          <p14:tracePt t="70244" x="5057775" y="4567238"/>
          <p14:tracePt t="70252" x="5032375" y="4554538"/>
          <p14:tracePt t="70261" x="5006975" y="4543425"/>
          <p14:tracePt t="70278" x="4894263" y="4518025"/>
          <p14:tracePt t="70294" x="4768850" y="4505325"/>
          <p14:tracePt t="70298" x="4706938" y="4505325"/>
          <p14:tracePt t="70311" x="4656138" y="4505325"/>
          <p14:tracePt t="70314" x="4619625" y="4505325"/>
          <p14:tracePt t="70330" x="4543425" y="4505325"/>
          <p14:tracePt t="70345" x="4518025" y="4505325"/>
          <p14:tracePt t="70362" x="4506913" y="4505325"/>
          <p14:tracePt t="70434" x="4518025" y="4505325"/>
          <p14:tracePt t="70443" x="4568825" y="4492625"/>
          <p14:tracePt t="70453" x="4656138" y="4479925"/>
          <p14:tracePt t="70462" x="4743450" y="4479925"/>
          <p14:tracePt t="70466" x="4843463" y="4479925"/>
          <p14:tracePt t="70479" x="4932363" y="4479925"/>
          <p14:tracePt t="70482" x="4981575" y="4479925"/>
          <p14:tracePt t="70495" x="5019675" y="4479925"/>
          <p14:tracePt t="70498" x="5057775" y="4479925"/>
          <p14:tracePt t="70513" x="5068888" y="4479925"/>
          <p14:tracePt t="70515" x="5081588" y="4479925"/>
          <p14:tracePt t="70593" x="5081588" y="4467225"/>
          <p14:tracePt t="70610" x="5068888" y="4454525"/>
          <p14:tracePt t="70619" x="5032375" y="4430713"/>
          <p14:tracePt t="70627" x="4968875" y="4430713"/>
          <p14:tracePt t="70644" x="4881563" y="4405313"/>
          <p14:tracePt t="70661" x="4819650" y="4405313"/>
          <p14:tracePt t="70678" x="4794250" y="4405313"/>
          <p14:tracePt t="70695" x="4781550" y="4405313"/>
          <p14:tracePt t="70737" x="4794250" y="4405313"/>
          <p14:tracePt t="70745" x="4843463" y="4405313"/>
          <p14:tracePt t="70754" x="4919663" y="4405313"/>
          <p14:tracePt t="70761" x="5006975" y="4418013"/>
          <p14:tracePt t="70778" x="5207000" y="4418013"/>
          <p14:tracePt t="70795" x="5357813" y="4430713"/>
          <p14:tracePt t="70811" x="5445125" y="4443413"/>
          <p14:tracePt t="70829" x="5483225" y="4443413"/>
          <p14:tracePt t="70937" x="5470525" y="4443413"/>
          <p14:tracePt t="71057" x="5470525" y="4454525"/>
          <p14:tracePt t="71065" x="5483225" y="4454525"/>
          <p14:tracePt t="71081" x="5519738" y="4479925"/>
          <p14:tracePt t="71083" x="5570538" y="4492625"/>
          <p14:tracePt t="71096" x="5595938" y="4505325"/>
          <p14:tracePt t="71099" x="5619750" y="4505325"/>
          <p14:tracePt t="71113" x="5670550" y="4530725"/>
          <p14:tracePt t="71130" x="5732463" y="4554538"/>
          <p14:tracePt t="71146" x="5821363" y="4579938"/>
          <p14:tracePt t="71163" x="5945188" y="4643438"/>
          <p14:tracePt t="71179" x="6070600" y="4718050"/>
          <p14:tracePt t="71195" x="6170613" y="4779963"/>
          <p14:tracePt t="71213" x="6234113" y="4818063"/>
          <p14:tracePt t="71230" x="6246813" y="4830763"/>
          <p14:tracePt t="71246" x="6259513" y="4868863"/>
          <p14:tracePt t="71250" x="6270625" y="4879975"/>
          <p14:tracePt t="71263" x="6283325" y="4918075"/>
          <p14:tracePt t="71265" x="6283325" y="4943475"/>
          <p14:tracePt t="71280" x="6296025" y="4956175"/>
          <p14:tracePt t="71282" x="6308725" y="4981575"/>
          <p14:tracePt t="71297" x="6308725" y="5018088"/>
          <p14:tracePt t="71314" x="6321425" y="5056188"/>
          <p14:tracePt t="71329" x="6321425" y="5081588"/>
          <p14:tracePt t="71346" x="6321425" y="5092700"/>
          <p14:tracePt t="71363" x="6321425" y="5105400"/>
          <p14:tracePt t="71379" x="6321425" y="5130800"/>
          <p14:tracePt t="71396" x="6321425" y="5156200"/>
          <p14:tracePt t="71412" x="6321425" y="5205413"/>
          <p14:tracePt t="71430" x="6308725" y="5330825"/>
          <p14:tracePt t="71433" x="6308725" y="5407025"/>
          <p14:tracePt t="71448" x="6308725" y="5468938"/>
          <p14:tracePt t="71452" x="6308725" y="5543550"/>
          <p14:tracePt t="71463" x="6296025" y="5594350"/>
          <p14:tracePt t="71466" x="6283325" y="5643563"/>
          <p14:tracePt t="71481" x="6246813" y="5719763"/>
          <p14:tracePt t="71498" x="6221413" y="5756275"/>
          <p14:tracePt t="71521" x="6221413" y="5768975"/>
          <p14:tracePt t="71530" x="6208713" y="5768975"/>
          <p14:tracePt t="71546" x="6196013" y="5768975"/>
          <p14:tracePt t="71563" x="6183313" y="5768975"/>
          <p14:tracePt t="71581" x="6146800" y="5781675"/>
          <p14:tracePt t="71597" x="6108700" y="5781675"/>
          <p14:tracePt t="71613" x="6045200" y="5781675"/>
          <p14:tracePt t="71631" x="5970588" y="5781675"/>
          <p14:tracePt t="71634" x="5932488" y="5781675"/>
          <p14:tracePt t="71648" x="5883275" y="5781675"/>
          <p14:tracePt t="71651" x="5832475" y="5781675"/>
          <p14:tracePt t="71665" x="5732463" y="5768975"/>
          <p14:tracePt t="71681" x="5619750" y="5768975"/>
          <p14:tracePt t="71698" x="5519738" y="5756275"/>
          <p14:tracePt t="71714" x="5407025" y="5732463"/>
          <p14:tracePt t="71730" x="5345113" y="5707063"/>
          <p14:tracePt t="71747" x="5281613" y="5707063"/>
          <p14:tracePt t="71764" x="5257800" y="5694363"/>
          <p14:tracePt t="71781" x="5219700" y="5681663"/>
          <p14:tracePt t="71797" x="5181600" y="5681663"/>
          <p14:tracePt t="71814" x="5157788" y="5668963"/>
          <p14:tracePt t="71817" x="5132388" y="5656263"/>
          <p14:tracePt t="71831" x="5119688" y="5656263"/>
          <p14:tracePt t="71835" x="5094288" y="5656263"/>
          <p14:tracePt t="71848" x="5068888" y="5656263"/>
          <p14:tracePt t="71850" x="5045075" y="5643563"/>
          <p14:tracePt t="71865" x="4956175" y="5619750"/>
          <p14:tracePt t="71882" x="4906963" y="5619750"/>
          <p14:tracePt t="71898" x="4832350" y="5607050"/>
          <p14:tracePt t="71915" x="4781550" y="5607050"/>
          <p14:tracePt t="71931" x="4756150" y="5607050"/>
          <p14:tracePt t="71933" x="4732338" y="5607050"/>
          <p14:tracePt t="71947" x="4681538" y="5607050"/>
          <p14:tracePt t="71964" x="4643438" y="5607050"/>
          <p14:tracePt t="71981" x="4594225" y="5607050"/>
          <p14:tracePt t="71998" x="4556125" y="5619750"/>
          <p14:tracePt t="72002" x="4530725" y="5619750"/>
          <p14:tracePt t="72015" x="4530725" y="5630863"/>
          <p14:tracePt t="72017" x="4518025" y="5643563"/>
          <p14:tracePt t="72033" x="4506913" y="5656263"/>
          <p14:tracePt t="72048" x="4506913" y="5681663"/>
          <p14:tracePt t="72065" x="4506913" y="5694363"/>
          <p14:tracePt t="72082" x="4518025" y="5732463"/>
          <p14:tracePt t="72098" x="4581525" y="5781675"/>
          <p14:tracePt t="72115" x="4643438" y="5832475"/>
          <p14:tracePt t="72131" x="4781550" y="5894388"/>
          <p14:tracePt t="72148" x="4868863" y="5919788"/>
          <p14:tracePt t="72165" x="4956175" y="5945188"/>
          <p14:tracePt t="72182" x="4981575" y="5956300"/>
          <p14:tracePt t="72185" x="4994275" y="5956300"/>
          <p14:tracePt t="72199" x="5006975" y="5969000"/>
          <p14:tracePt t="72203" x="5032375" y="5981700"/>
          <p14:tracePt t="72217" x="5045075" y="5981700"/>
          <p14:tracePt t="72233" x="5057775" y="5981700"/>
          <p14:tracePt t="72250" x="5068888" y="5981700"/>
          <p14:tracePt t="72266" x="5094288" y="5981700"/>
          <p14:tracePt t="72283" x="5119688" y="5994400"/>
          <p14:tracePt t="72299" x="5132388" y="5994400"/>
          <p14:tracePt t="72330" x="5145088" y="5994400"/>
          <p14:tracePt t="72402" x="5157788" y="5994400"/>
          <p14:tracePt t="72410" x="5170488" y="5994400"/>
          <p14:tracePt t="72449" x="5181600" y="5994400"/>
          <p14:tracePt t="73266" x="5207000" y="5994400"/>
          <p14:tracePt t="73274" x="5245100" y="5994400"/>
          <p14:tracePt t="73284" x="5270500" y="5981700"/>
          <p14:tracePt t="73301" x="5307013" y="5969000"/>
          <p14:tracePt t="73317" x="5345113" y="5969000"/>
          <p14:tracePt t="73335" x="5345113" y="5956300"/>
          <p14:tracePt t="73489" x="5345113" y="5945188"/>
          <p14:tracePt t="73507" x="5332413" y="5932488"/>
          <p14:tracePt t="73513" x="5307013" y="5919788"/>
          <p14:tracePt t="73522" x="5270500" y="5919788"/>
          <p14:tracePt t="73536" x="5232400" y="5907088"/>
          <p14:tracePt t="73538" x="5207000" y="5907088"/>
          <p14:tracePt t="73553" x="5181600" y="5907088"/>
          <p14:tracePt t="73555" x="5157788" y="5907088"/>
          <p14:tracePt t="73569" x="5145088" y="5907088"/>
          <p14:tracePt t="73674" x="5145088" y="5894388"/>
          <p14:tracePt t="73706" x="5157788" y="5881688"/>
          <p14:tracePt t="73713" x="5181600" y="5868988"/>
          <p14:tracePt t="73721" x="5207000" y="5868988"/>
          <p14:tracePt t="73737" x="5232400" y="5868988"/>
          <p14:tracePt t="73785" x="5245100" y="5868988"/>
          <p14:tracePt t="74369" x="5232400" y="5868988"/>
          <p14:tracePt t="74394" x="5232400" y="5881688"/>
          <p14:tracePt t="75010" x="5245100" y="5881688"/>
          <p14:tracePt t="75018" x="5270500" y="5881688"/>
          <p14:tracePt t="75025" x="5319713" y="5894388"/>
          <p14:tracePt t="75040" x="5370513" y="5894388"/>
          <p14:tracePt t="75042" x="5445125" y="5894388"/>
          <p14:tracePt t="75057" x="5557838" y="5894388"/>
          <p14:tracePt t="75073" x="5695950" y="5894388"/>
          <p14:tracePt t="75090" x="5832475" y="5919788"/>
          <p14:tracePt t="75106" x="5995988" y="5919788"/>
          <p14:tracePt t="75123" x="6108700" y="5919788"/>
          <p14:tracePt t="75140" x="6208713" y="5919788"/>
          <p14:tracePt t="75156" x="6308725" y="5932488"/>
          <p14:tracePt t="75172" x="6383338" y="5945188"/>
          <p14:tracePt t="75189" x="6446838" y="5945188"/>
          <p14:tracePt t="75207" x="6496050" y="5945188"/>
          <p14:tracePt t="75211" x="6508750" y="5945188"/>
          <p14:tracePt t="75224" x="6521450" y="5945188"/>
          <p14:tracePt t="75240" x="6534150" y="5945188"/>
          <p14:tracePt t="75241" x="6546850" y="5945188"/>
          <p14:tracePt t="75257" x="6559550" y="5945188"/>
          <p14:tracePt t="75273" x="6572250" y="5945188"/>
          <p14:tracePt t="75290" x="6584950" y="5945188"/>
          <p14:tracePt t="75306" x="6608763" y="5945188"/>
          <p14:tracePt t="75323" x="6634163" y="5945188"/>
          <p14:tracePt t="75339" x="6646863" y="5945188"/>
          <p14:tracePt t="75357" x="6659563" y="5945188"/>
          <p14:tracePt t="75373" x="6672263" y="5945188"/>
          <p14:tracePt t="75793" x="6684963" y="5945188"/>
          <p14:tracePt t="75865" x="6684963" y="5932488"/>
          <p14:tracePt t="75897" x="6684963" y="5919788"/>
          <p14:tracePt t="76010" x="6696075" y="5907088"/>
          <p14:tracePt t="76034" x="6708775" y="5907088"/>
          <p14:tracePt t="76057" x="6721475" y="5894388"/>
          <p14:tracePt t="76075" x="6734175" y="5894388"/>
          <p14:tracePt t="76084" x="6746875" y="5894388"/>
          <p14:tracePt t="76098" x="6759575" y="5881688"/>
          <p14:tracePt t="76109" x="6772275" y="5881688"/>
          <p14:tracePt t="76125" x="6784975" y="5881688"/>
          <p14:tracePt t="76142" x="6797675" y="5881688"/>
          <p14:tracePt t="76160" x="6808788" y="5881688"/>
          <p14:tracePt t="76162" x="6821488" y="5868988"/>
          <p14:tracePt t="76185" x="6834188" y="5868988"/>
          <p14:tracePt t="76225" x="6846888" y="5868988"/>
          <p14:tracePt t="76249" x="6859588" y="5868988"/>
          <p14:tracePt t="76259" x="6872288" y="5868988"/>
          <p14:tracePt t="76281" x="6884988" y="5868988"/>
          <p14:tracePt t="76771" x="6872288" y="5868988"/>
          <p14:tracePt t="76777" x="6859588" y="5868988"/>
          <p14:tracePt t="76794" x="6846888" y="5868988"/>
          <p14:tracePt t="76826" x="6834188" y="5868988"/>
          <p14:tracePt t="76850" x="6821488" y="5868988"/>
          <p14:tracePt t="76866" x="6808788" y="5868988"/>
          <p14:tracePt t="79178" x="6797675" y="5868988"/>
          <p14:tracePt t="79185" x="6784975" y="5868988"/>
          <p14:tracePt t="79201" x="6759575" y="5843588"/>
          <p14:tracePt t="79217" x="6734175" y="5832475"/>
          <p14:tracePt t="79234" x="6721475" y="5832475"/>
          <p14:tracePt t="79250" x="6708775" y="5819775"/>
          <p14:tracePt t="79266" x="6696075" y="5819775"/>
          <p14:tracePt t="79401" x="6684963" y="5819775"/>
          <p14:tracePt t="79433" x="6672263" y="5819775"/>
          <p14:tracePt t="79674" x="6646863" y="5819775"/>
          <p14:tracePt t="79682" x="6634163" y="5819775"/>
          <p14:tracePt t="79690" x="6608763" y="5819775"/>
          <p14:tracePt t="79701" x="6584950" y="5819775"/>
          <p14:tracePt t="79719" x="6534150" y="5819775"/>
          <p14:tracePt t="79722" x="6496050" y="5819775"/>
          <p14:tracePt t="79736" x="6483350" y="5819775"/>
          <p14:tracePt t="79738" x="6472238" y="5819775"/>
          <p14:tracePt t="79752" x="6459538" y="5819775"/>
          <p14:tracePt t="79753" x="6446838" y="5819775"/>
          <p14:tracePt t="79769" x="6434138" y="5819775"/>
          <p14:tracePt t="79785" x="6421438" y="5819775"/>
          <p14:tracePt t="83985" x="6408738" y="5819775"/>
          <p14:tracePt t="83994" x="6370638" y="5819775"/>
          <p14:tracePt t="84002" x="6346825" y="5819775"/>
          <p14:tracePt t="84012" x="6334125" y="5819775"/>
          <p14:tracePt t="84030" x="6308725" y="5819775"/>
          <p14:tracePt t="84046" x="6296025" y="5819775"/>
          <p14:tracePt t="85649" x="6296025" y="5807075"/>
          <p14:tracePt t="85657" x="6283325" y="5756275"/>
          <p14:tracePt t="85667" x="6246813" y="5707063"/>
          <p14:tracePt t="85683" x="6196013" y="5568950"/>
          <p14:tracePt t="85699" x="6146800" y="5456238"/>
          <p14:tracePt t="85717" x="6108700" y="5394325"/>
          <p14:tracePt t="85734" x="6083300" y="5343525"/>
          <p14:tracePt t="85751" x="6083300" y="5330825"/>
          <p14:tracePt t="86442" x="6083300" y="5356225"/>
          <p14:tracePt t="86450" x="6096000" y="5381625"/>
          <p14:tracePt t="86458" x="6108700" y="5407025"/>
          <p14:tracePt t="86469" x="6134100" y="5430838"/>
          <p14:tracePt t="86486" x="6170613" y="5481638"/>
          <p14:tracePt t="86489" x="6183313" y="5494338"/>
          <p14:tracePt t="86502" x="6196013" y="5507038"/>
          <p14:tracePt t="86505" x="6196013" y="5518150"/>
          <p14:tracePt t="86519" x="6208713" y="5518150"/>
          <p14:tracePt t="86536" x="6208713" y="5530850"/>
          <p14:tracePt t="86985" x="6208713" y="5556250"/>
          <p14:tracePt t="87003" x="6208713" y="5568950"/>
          <p14:tracePt t="87011" x="6221413" y="5581650"/>
          <p14:tracePt t="87020" x="6234113" y="5594350"/>
          <p14:tracePt t="87037" x="6246813" y="5619750"/>
          <p14:tracePt t="87054" x="6259513" y="5630863"/>
          <p14:tracePt t="87097" x="6259513" y="5643563"/>
          <p14:tracePt t="87105" x="6270625" y="5643563"/>
          <p14:tracePt t="87121" x="6270625" y="5656263"/>
          <p14:tracePt t="87137" x="6283325" y="5681663"/>
          <p14:tracePt t="87154" x="6283325" y="5694363"/>
          <p14:tracePt t="87171" x="6296025" y="5707063"/>
          <p14:tracePt t="87188" x="6296025" y="5719763"/>
          <p14:tracePt t="87204" x="6296025" y="5732463"/>
          <p14:tracePt t="87353" x="6308725" y="5732463"/>
          <p14:tracePt t="87393" x="6308725" y="5719763"/>
          <p14:tracePt t="87417" x="6308725" y="5707063"/>
          <p14:tracePt t="88249" x="6308725" y="5719763"/>
          <p14:tracePt t="88281" x="6308725" y="5732463"/>
          <p14:tracePt t="88625" x="6321425" y="5732463"/>
          <p14:tracePt t="88633" x="6334125" y="5732463"/>
          <p14:tracePt t="88642" x="6346825" y="5732463"/>
          <p14:tracePt t="88658" x="6359525" y="5732463"/>
          <p14:tracePt t="88675" x="6370638" y="5743575"/>
          <p14:tracePt t="89001" x="6383338" y="5743575"/>
          <p14:tracePt t="89017" x="6396038" y="5743575"/>
          <p14:tracePt t="89033" x="6408738" y="5743575"/>
          <p14:tracePt t="89058" x="6421438" y="5743575"/>
          <p14:tracePt t="89073" x="6434138" y="5743575"/>
          <p14:tracePt t="89082" x="6446838" y="5743575"/>
          <p14:tracePt t="89098" x="6459538" y="5743575"/>
          <p14:tracePt t="89193" x="6472238" y="5743575"/>
          <p14:tracePt t="89201" x="6472238" y="5756275"/>
          <p14:tracePt t="89217" x="6483350" y="5768975"/>
          <p14:tracePt t="89226" x="6496050" y="5781675"/>
          <p14:tracePt t="89243" x="6508750" y="5794375"/>
          <p14:tracePt t="89259" x="6534150" y="5819775"/>
          <p14:tracePt t="89277" x="6546850" y="5819775"/>
          <p14:tracePt t="89293" x="6584950" y="5843588"/>
          <p14:tracePt t="89310" x="6596063" y="5856288"/>
          <p14:tracePt t="89314" x="6621463" y="5868988"/>
          <p14:tracePt t="89327" x="6634163" y="5881688"/>
          <p14:tracePt t="89330" x="6646863" y="5894388"/>
          <p14:tracePt t="89343" x="6672263" y="5907088"/>
          <p14:tracePt t="89345" x="6684963" y="5907088"/>
          <p14:tracePt t="89361" x="6721475" y="5919788"/>
          <p14:tracePt t="89377" x="6759575" y="5945188"/>
          <p14:tracePt t="89393" x="6772275" y="5945188"/>
          <p14:tracePt t="89410" x="6784975" y="5956300"/>
          <p14:tracePt t="89427" x="6797675" y="5956300"/>
          <p14:tracePt t="89450" x="6797675" y="5969000"/>
          <p14:tracePt t="89697" x="6808788" y="5969000"/>
          <p14:tracePt t="89705" x="6821488" y="5969000"/>
          <p14:tracePt t="89721" x="6821488" y="5956300"/>
          <p14:tracePt t="89930" x="6834188" y="5956300"/>
          <p14:tracePt t="90162" x="6821488" y="5956300"/>
          <p14:tracePt t="90169" x="6808788" y="5956300"/>
          <p14:tracePt t="90195" x="6797675" y="5956300"/>
          <p14:tracePt t="90689" x="6821488" y="5969000"/>
          <p14:tracePt t="90696" x="6846888" y="5994400"/>
          <p14:tracePt t="90708" x="6859588" y="6019800"/>
          <p14:tracePt t="90716" x="6872288" y="6032500"/>
          <p14:tracePt t="90731" x="6897688" y="6056313"/>
          <p14:tracePt t="90747" x="6921500" y="6081713"/>
          <p14:tracePt t="90764" x="6934200" y="6094413"/>
          <p14:tracePt t="90780" x="6959600" y="6107113"/>
          <p14:tracePt t="90797" x="6972300" y="6107113"/>
          <p14:tracePt t="90814" x="6985000" y="6107113"/>
          <p14:tracePt t="90817" x="6997700" y="6107113"/>
          <p14:tracePt t="90830" x="7010400" y="6107113"/>
          <p14:tracePt t="90834" x="7021513" y="6107113"/>
          <p14:tracePt t="90848" x="7034213" y="6107113"/>
          <p14:tracePt t="90850" x="7046913" y="6107113"/>
          <p14:tracePt t="90864" x="7059613" y="6094413"/>
          <p14:tracePt t="90881" x="7072313" y="6056313"/>
          <p14:tracePt t="90898" x="7085013" y="6019800"/>
          <p14:tracePt t="90914" x="7097713" y="5969000"/>
          <p14:tracePt t="90931" x="7097713" y="5945188"/>
          <p14:tracePt t="90947" x="7097713" y="5932488"/>
          <p14:tracePt t="90964" x="7110413" y="5894388"/>
          <p14:tracePt t="90980" x="7110413" y="5881688"/>
          <p14:tracePt t="90997" x="7110413" y="5868988"/>
          <p14:tracePt t="91014" x="7110413" y="5843588"/>
          <p14:tracePt t="91313" x="7123113" y="5843588"/>
          <p14:tracePt t="91345" x="7134225" y="5843588"/>
          <p14:tracePt t="91377" x="7134225" y="5832475"/>
          <p14:tracePt t="91385" x="7134225" y="5819775"/>
          <p14:tracePt t="91401" x="7134225" y="5807075"/>
          <p14:tracePt t="91416" x="7134225" y="5794375"/>
          <p14:tracePt t="91432" x="7134225" y="5781675"/>
          <p14:tracePt t="91457" x="7134225" y="5768975"/>
          <p14:tracePt t="91833" x="7134225" y="5781675"/>
          <p14:tracePt t="92073" x="7123113" y="5781675"/>
          <p14:tracePt t="92081" x="7110413" y="5781675"/>
          <p14:tracePt t="92090" x="7097713" y="5781675"/>
          <p14:tracePt t="92100" x="7072313" y="5768975"/>
          <p14:tracePt t="92117" x="7046913" y="5756275"/>
          <p14:tracePt t="92134" x="7034213" y="5743575"/>
          <p14:tracePt t="92313" x="7021513" y="5743575"/>
          <p14:tracePt t="92329" x="7021513" y="5756275"/>
          <p14:tracePt t="92354" x="7021513" y="5768975"/>
          <p14:tracePt t="92362" x="7010400" y="5768975"/>
          <p14:tracePt t="92368" x="7010400" y="5781675"/>
          <p14:tracePt t="92385" x="7010400" y="5794375"/>
          <p14:tracePt t="92402" x="7010400" y="5807075"/>
          <p14:tracePt t="92418" x="7010400" y="5832475"/>
          <p14:tracePt t="92441" x="7010400" y="5843588"/>
          <p14:tracePt t="92452" x="7010400" y="5856288"/>
          <p14:tracePt t="92617" x="6997700" y="5856288"/>
          <p14:tracePt t="92873" x="6997700" y="5868988"/>
          <p14:tracePt t="93809" x="7010400" y="5868988"/>
          <p14:tracePt t="94049" x="7021513" y="5868988"/>
          <p14:tracePt t="94057" x="7046913" y="5868988"/>
          <p14:tracePt t="94073" x="7123113" y="5868988"/>
          <p14:tracePt t="94089" x="7159625" y="5868988"/>
          <p14:tracePt t="94105" x="7185025" y="5868988"/>
          <p14:tracePt t="94123" x="7235825" y="5868988"/>
          <p14:tracePt t="94139" x="7272338" y="5856288"/>
          <p14:tracePt t="94155" x="7310438" y="5856288"/>
          <p14:tracePt t="94172" x="7335838" y="5843588"/>
          <p14:tracePt t="94190" x="7348538" y="5843588"/>
          <p14:tracePt t="94217" x="7323138" y="5843588"/>
          <p14:tracePt t="94224" x="7297738" y="5843588"/>
          <p14:tracePt t="94240" x="7246938" y="5843588"/>
          <p14:tracePt t="94243" x="7185025" y="5843588"/>
          <p14:tracePt t="94257" x="7085013" y="5843588"/>
          <p14:tracePt t="94274" x="7010400" y="5819775"/>
          <p14:tracePt t="94289" x="6946900" y="5819775"/>
          <p14:tracePt t="94307" x="6910388" y="5819775"/>
          <p14:tracePt t="94561" x="6921500" y="5819775"/>
          <p14:tracePt t="94569" x="6946900" y="5819775"/>
          <p14:tracePt t="94579" x="6985000" y="5819775"/>
          <p14:tracePt t="94590" x="7021513" y="5819775"/>
          <p14:tracePt t="94594" x="7059613" y="5819775"/>
          <p14:tracePt t="94607" x="7110413" y="5819775"/>
          <p14:tracePt t="94610" x="7172325" y="5819775"/>
          <p14:tracePt t="94624" x="7246938" y="5807075"/>
          <p14:tracePt t="94626" x="7348538" y="5794375"/>
          <p14:tracePt t="94641" x="7597775" y="5794375"/>
          <p14:tracePt t="94658" x="7923213" y="5794375"/>
          <p14:tracePt t="94674" x="8261350" y="5794375"/>
          <p14:tracePt t="94690" x="8586788" y="5794375"/>
          <p14:tracePt t="94707" x="8924925" y="5794375"/>
          <p14:tracePt t="94724" x="9250363" y="5794375"/>
          <p14:tracePt t="94741" x="9563100" y="5794375"/>
          <p14:tracePt t="94758" x="9826625" y="5794375"/>
          <p14:tracePt t="94762" x="9963150" y="5794375"/>
          <p14:tracePt t="94775" x="10088563" y="5781675"/>
          <p14:tracePt t="94778" x="10201275" y="5768975"/>
          <p14:tracePt t="94791" x="10326688" y="5743575"/>
          <p14:tracePt t="94794" x="10426700" y="5707063"/>
          <p14:tracePt t="94809" x="10652125" y="5630863"/>
          <p14:tracePt t="94825" x="10802938" y="5543550"/>
          <p14:tracePt t="94841" x="10928350" y="5443538"/>
          <p14:tracePt t="94858" x="11041063" y="5343525"/>
          <p14:tracePt t="94874" x="11190288" y="5243513"/>
          <p14:tracePt t="94891" x="11341100" y="5105400"/>
          <p14:tracePt t="94907" x="11479213" y="4968875"/>
          <p14:tracePt t="94924" x="11591925" y="4805363"/>
          <p14:tracePt t="94941" x="11653838" y="4692650"/>
          <p14:tracePt t="94958" x="11703050" y="4618038"/>
          <p14:tracePt t="94961" x="11741150" y="4567238"/>
          <p14:tracePt t="94974" x="11779250" y="4518025"/>
          <p14:tracePt t="94977" x="11815763" y="4454525"/>
          <p14:tracePt t="94992" x="11853863" y="4405313"/>
          <p14:tracePt t="94994" x="11904663" y="4367213"/>
          <p14:tracePt t="95009" x="11991975" y="4267200"/>
          <p14:tracePt t="95025" x="12104688" y="4167188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7" y="550912"/>
            <a:ext cx="60012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Interpreting the Results</a:t>
            </a:r>
          </a:p>
          <a:p>
            <a:pPr marL="571500" indent="-571500" algn="ctr">
              <a:buFont typeface="+mj-lt"/>
              <a:buAutoNum type="romanUcPeriod" startAt="2"/>
            </a:pP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R</a:t>
            </a:r>
            <a:r>
              <a:rPr lang="en-US" sz="2800" b="1" baseline="30000" dirty="0">
                <a:solidFill>
                  <a:srgbClr val="F58221"/>
                </a:solidFill>
                <a:latin typeface="Alexandria"/>
              </a:rPr>
              <a:t>2</a:t>
            </a: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 &amp; Coefficients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78039" y="1973795"/>
            <a:ext cx="9981137" cy="3087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</a:pPr>
            <a:r>
              <a:rPr lang="en-US" altLang="en-US" sz="2400" b="1" dirty="0">
                <a:solidFill>
                  <a:srgbClr val="F58221"/>
                </a:solidFill>
                <a:latin typeface="Alexandria"/>
              </a:rPr>
              <a:t>Coefficients of Multiple Predictors: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latin typeface="Alexandria"/>
              </a:rPr>
              <a:t>Definition: </a:t>
            </a:r>
            <a:r>
              <a:rPr lang="en-US" altLang="en-US" sz="2000" dirty="0">
                <a:latin typeface="Alexandria"/>
              </a:rPr>
              <a:t>Measure the change in the dependent variable for a one-unit change in the predictor, holding other predictors constant. 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latin typeface="Alexandria"/>
              </a:rPr>
              <a:t>Interpretation: </a:t>
            </a:r>
            <a:r>
              <a:rPr lang="en-US" altLang="en-US" sz="2000" dirty="0">
                <a:latin typeface="Alexandria"/>
              </a:rPr>
              <a:t>Positive coefficients indicate an increase, and negative coefficients indicate a decrease in the outcome variable with an increase in the predictor.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3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2655"/>
    </mc:Choice>
    <mc:Fallback xmlns="">
      <p:transition advTm="132655"/>
    </mc:Fallback>
  </mc:AlternateContent>
  <p:extLst>
    <p:ext uri="{3A86A75C-4F4B-4683-9AE1-C65F6400EC91}">
      <p14:laserTraceLst xmlns:p14="http://schemas.microsoft.com/office/powerpoint/2010/main">
        <p14:tracePtLst>
          <p14:tracePt t="832" x="12041188" y="4241800"/>
          <p14:tracePt t="848" x="11904663" y="4305300"/>
          <p14:tracePt t="865" x="11791950" y="4392613"/>
          <p14:tracePt t="881" x="11679238" y="4467225"/>
          <p14:tracePt t="898" x="11615738" y="4505325"/>
          <p14:tracePt t="914" x="11528425" y="4567238"/>
          <p14:tracePt t="931" x="11403013" y="4656138"/>
          <p14:tracePt t="935" x="11328400" y="4705350"/>
          <p14:tracePt t="948" x="11277600" y="4743450"/>
          <p14:tracePt t="951" x="11253788" y="4779963"/>
          <p14:tracePt t="965" x="11215688" y="4805363"/>
          <p14:tracePt t="966" x="11202988" y="4843463"/>
          <p14:tracePt t="982" x="11190288" y="4892675"/>
          <p14:tracePt t="998" x="11177588" y="4905375"/>
          <p14:tracePt t="1015" x="11153775" y="4956175"/>
          <p14:tracePt t="1032" x="11102975" y="5018088"/>
          <p14:tracePt t="1048" x="11052175" y="5043488"/>
          <p14:tracePt t="1065" x="11041063" y="5043488"/>
          <p14:tracePt t="1082" x="11028363" y="5056188"/>
          <p14:tracePt t="1099" x="11015663" y="5081588"/>
          <p14:tracePt t="1103" x="11015663" y="5092700"/>
          <p14:tracePt t="1116" x="11015663" y="5118100"/>
          <p14:tracePt t="1120" x="11015663" y="5156200"/>
          <p14:tracePt t="1132" x="11002963" y="5181600"/>
          <p14:tracePt t="1135" x="11002963" y="5205413"/>
          <p14:tracePt t="1149" x="11002963" y="5230813"/>
          <p14:tracePt t="1166" x="11002963" y="5243513"/>
          <p14:tracePt t="1182" x="11002963" y="5256213"/>
          <p14:tracePt t="2830" x="10977563" y="5256213"/>
          <p14:tracePt t="2838" x="10939463" y="5218113"/>
          <p14:tracePt t="2854" x="10777538" y="5092700"/>
          <p14:tracePt t="2870" x="10590213" y="5018088"/>
          <p14:tracePt t="2886" x="10464800" y="4981575"/>
          <p14:tracePt t="2903" x="10264775" y="4943475"/>
          <p14:tracePt t="2920" x="10026650" y="4879975"/>
          <p14:tracePt t="2936" x="9826625" y="4830763"/>
          <p14:tracePt t="2953" x="9688513" y="4792663"/>
          <p14:tracePt t="2970" x="9501188" y="4705350"/>
          <p14:tracePt t="2986" x="9337675" y="4605338"/>
          <p14:tracePt t="2989" x="9250363" y="4543425"/>
          <p14:tracePt t="3003" x="9175750" y="4479925"/>
          <p14:tracePt t="3006" x="9088438" y="4405313"/>
          <p14:tracePt t="3020" x="9012238" y="4318000"/>
          <p14:tracePt t="3022" x="8937625" y="4241800"/>
          <p14:tracePt t="3038" x="8799513" y="4117975"/>
          <p14:tracePt t="3054" x="8674100" y="4017963"/>
          <p14:tracePt t="3071" x="8612188" y="3967163"/>
          <p14:tracePt t="3087" x="8561388" y="3929063"/>
          <p14:tracePt t="3104" x="8512175" y="3905250"/>
          <p14:tracePt t="3120" x="8448675" y="3892550"/>
          <p14:tracePt t="3137" x="8348663" y="3841750"/>
          <p14:tracePt t="3154" x="8212138" y="3792538"/>
          <p14:tracePt t="3170" x="8010525" y="3716338"/>
          <p14:tracePt t="3187" x="7773988" y="3667125"/>
          <p14:tracePt t="3190" x="7648575" y="3629025"/>
          <p14:tracePt t="3204" x="7535863" y="3579813"/>
          <p14:tracePt t="3206" x="7423150" y="3541713"/>
          <p14:tracePt t="3221" x="7159625" y="3378200"/>
          <p14:tracePt t="3238" x="6834188" y="3090863"/>
          <p14:tracePt t="3254" x="6408738" y="2778125"/>
          <p14:tracePt t="3271" x="6008688" y="2527300"/>
          <p14:tracePt t="3287" x="5708650" y="2365375"/>
          <p14:tracePt t="3304" x="5483225" y="2303463"/>
          <p14:tracePt t="3321" x="5370513" y="2265363"/>
          <p14:tracePt t="3337" x="5332413" y="2265363"/>
          <p14:tracePt t="3354" x="5307013" y="2265363"/>
          <p14:tracePt t="3371" x="5294313" y="2265363"/>
          <p14:tracePt t="3374" x="5281613" y="2278063"/>
          <p14:tracePt t="3388" x="5270500" y="2290763"/>
          <p14:tracePt t="3405" x="5257800" y="2303463"/>
          <p14:tracePt t="3422" x="5245100" y="2314575"/>
          <p14:tracePt t="3438" x="5232400" y="2327275"/>
          <p14:tracePt t="3455" x="5219700" y="2327275"/>
          <p14:tracePt t="3471" x="5194300" y="2327275"/>
          <p14:tracePt t="3488" x="5157788" y="2327275"/>
          <p14:tracePt t="3505" x="5106988" y="2327275"/>
          <p14:tracePt t="3521" x="5045075" y="2327275"/>
          <p14:tracePt t="3538" x="4968875" y="2327275"/>
          <p14:tracePt t="3555" x="4894263" y="2327275"/>
          <p14:tracePt t="3558" x="4856163" y="2327275"/>
          <p14:tracePt t="3573" x="4806950" y="2327275"/>
          <p14:tracePt t="3575" x="4768850" y="2339975"/>
          <p14:tracePt t="3589" x="4743450" y="2352675"/>
          <p14:tracePt t="3591" x="4706938" y="2352675"/>
          <p14:tracePt t="3606" x="4643438" y="2352675"/>
          <p14:tracePt t="3622" x="4581525" y="2352675"/>
          <p14:tracePt t="3640" x="4506913" y="2352675"/>
          <p14:tracePt t="3656" x="4394200" y="2365375"/>
          <p14:tracePt t="3671" x="4268788" y="2403475"/>
          <p14:tracePt t="3689" x="4156075" y="2465388"/>
          <p14:tracePt t="3706" x="4030663" y="2527300"/>
          <p14:tracePt t="3722" x="3968750" y="2590800"/>
          <p14:tracePt t="3740" x="3917950" y="2665413"/>
          <p14:tracePt t="3743" x="3892550" y="2690813"/>
          <p14:tracePt t="3757" x="3879850" y="2716213"/>
          <p14:tracePt t="3760" x="3856038" y="2740025"/>
          <p14:tracePt t="3774" x="3843338" y="2778125"/>
          <p14:tracePt t="3790" x="3817938" y="2816225"/>
          <p14:tracePt t="3807" x="3805238" y="2828925"/>
          <p14:tracePt t="4223" x="3817938" y="2828925"/>
          <p14:tracePt t="4241" x="3830638" y="2828925"/>
          <p14:tracePt t="4256" x="3843338" y="2840038"/>
          <p14:tracePt t="4265" x="3843338" y="2852738"/>
          <p14:tracePt t="4278" x="3856038" y="2852738"/>
          <p14:tracePt t="4334" x="3867150" y="2852738"/>
          <p14:tracePt t="4350" x="3879850" y="2852738"/>
          <p14:tracePt t="4360" x="3892550" y="2852738"/>
          <p14:tracePt t="4376" x="3930650" y="2852738"/>
          <p14:tracePt t="4392" x="3956050" y="2852738"/>
          <p14:tracePt t="4409" x="3968750" y="2865438"/>
          <p14:tracePt t="4425" x="4005263" y="2865438"/>
          <p14:tracePt t="4442" x="4030663" y="2865438"/>
          <p14:tracePt t="4459" x="4105275" y="2865438"/>
          <p14:tracePt t="4462" x="4143375" y="2865438"/>
          <p14:tracePt t="4476" x="4205288" y="2865438"/>
          <p14:tracePt t="4478" x="4281488" y="2865438"/>
          <p14:tracePt t="4492" x="4356100" y="2865438"/>
          <p14:tracePt t="4495" x="4406900" y="2865438"/>
          <p14:tracePt t="4509" x="4430713" y="2865438"/>
          <p14:tracePt t="4511" x="4443413" y="2865438"/>
          <p14:tracePt t="4526" x="4456113" y="2865438"/>
          <p14:tracePt t="4542" x="4468813" y="2865438"/>
          <p14:tracePt t="4559" x="4481513" y="2865438"/>
          <p14:tracePt t="4576" x="4494213" y="2865438"/>
          <p14:tracePt t="4592" x="4518025" y="2865438"/>
          <p14:tracePt t="4609" x="4568825" y="2865438"/>
          <p14:tracePt t="4625" x="4619625" y="2865438"/>
          <p14:tracePt t="4642" x="4732338" y="2865438"/>
          <p14:tracePt t="4659" x="4843463" y="2865438"/>
          <p14:tracePt t="4676" x="4981575" y="2878138"/>
          <p14:tracePt t="4679" x="5057775" y="2890838"/>
          <p14:tracePt t="4693" x="5106988" y="2890838"/>
          <p14:tracePt t="4695" x="5145088" y="2890838"/>
          <p14:tracePt t="4709" x="5181600" y="2903538"/>
          <p14:tracePt t="4712" x="5219700" y="2916238"/>
          <p14:tracePt t="4726" x="5245100" y="2916238"/>
          <p14:tracePt t="4728" x="5270500" y="2916238"/>
          <p14:tracePt t="4743" x="5307013" y="2916238"/>
          <p14:tracePt t="4759" x="5319713" y="2928938"/>
          <p14:tracePt t="4782" x="5332413" y="2928938"/>
          <p14:tracePt t="4799" x="5345113" y="2928938"/>
          <p14:tracePt t="4810" x="5357813" y="2928938"/>
          <p14:tracePt t="4825" x="5419725" y="2928938"/>
          <p14:tracePt t="4842" x="5495925" y="2941638"/>
          <p14:tracePt t="4859" x="5545138" y="2941638"/>
          <p14:tracePt t="4863" x="5583238" y="2941638"/>
          <p14:tracePt t="4876" x="5619750" y="2941638"/>
          <p14:tracePt t="4879" x="5645150" y="2941638"/>
          <p14:tracePt t="4893" x="5670550" y="2941638"/>
          <p14:tracePt t="4895" x="5695950" y="2941638"/>
          <p14:tracePt t="4911" x="5732463" y="2941638"/>
          <p14:tracePt t="4926" x="5783263" y="2941638"/>
          <p14:tracePt t="4943" x="5821363" y="2941638"/>
          <p14:tracePt t="4960" x="5845175" y="2941638"/>
          <p14:tracePt t="4963" x="5883275" y="2941638"/>
          <p14:tracePt t="4977" x="5921375" y="2941638"/>
          <p14:tracePt t="4993" x="5970588" y="2941638"/>
          <p14:tracePt t="5009" x="6021388" y="2941638"/>
          <p14:tracePt t="5026" x="6070600" y="2965450"/>
          <p14:tracePt t="5043" x="6083300" y="2965450"/>
          <p14:tracePt t="5046" x="6096000" y="2965450"/>
          <p14:tracePt t="5062" x="6108700" y="2965450"/>
          <p14:tracePt t="5086" x="6134100" y="2965450"/>
          <p14:tracePt t="5094" x="6146800" y="2965450"/>
          <p14:tracePt t="5110" x="6183313" y="2965450"/>
          <p14:tracePt t="5127" x="6246813" y="2965450"/>
          <p14:tracePt t="5144" x="6296025" y="2965450"/>
          <p14:tracePt t="5161" x="6334125" y="2965450"/>
          <p14:tracePt t="5177" x="6370638" y="2965450"/>
          <p14:tracePt t="5194" x="6408738" y="2965450"/>
          <p14:tracePt t="5198" x="6434138" y="2965450"/>
          <p14:tracePt t="5210" x="6459538" y="2965450"/>
          <p14:tracePt t="5227" x="6483350" y="2965450"/>
          <p14:tracePt t="5230" x="6508750" y="2965450"/>
          <p14:tracePt t="5244" x="6521450" y="2965450"/>
          <p14:tracePt t="5261" x="6534150" y="2965450"/>
          <p14:tracePt t="5263" x="6546850" y="2965450"/>
          <p14:tracePt t="5286" x="6559550" y="2965450"/>
          <p14:tracePt t="5296" x="6572250" y="2965450"/>
          <p14:tracePt t="5854" x="6584950" y="2965450"/>
          <p14:tracePt t="5862" x="6596063" y="2965450"/>
          <p14:tracePt t="5878" x="6621463" y="2965450"/>
          <p14:tracePt t="5895" x="6672263" y="2952750"/>
          <p14:tracePt t="5911" x="6696075" y="2941638"/>
          <p14:tracePt t="5928" x="6721475" y="2941638"/>
          <p14:tracePt t="5945" x="6734175" y="2941638"/>
          <p14:tracePt t="5961" x="6746875" y="2941638"/>
          <p14:tracePt t="6478" x="6746875" y="2928938"/>
          <p14:tracePt t="6518" x="6746875" y="2916238"/>
          <p14:tracePt t="6527" x="6759575" y="2916238"/>
          <p14:tracePt t="6718" x="6772275" y="2916238"/>
          <p14:tracePt t="6750" x="6784975" y="2916238"/>
          <p14:tracePt t="6758" x="6784975" y="2903538"/>
          <p14:tracePt t="6774" x="6797675" y="2903538"/>
          <p14:tracePt t="6958" x="6808788" y="2903538"/>
          <p14:tracePt t="6966" x="6821488" y="2903538"/>
          <p14:tracePt t="6990" x="6834188" y="2903538"/>
          <p14:tracePt t="7014" x="6846888" y="2903538"/>
          <p14:tracePt t="7054" x="6859588" y="2903538"/>
          <p14:tracePt t="7078" x="6872288" y="2903538"/>
          <p14:tracePt t="7774" x="6872288" y="2890838"/>
          <p14:tracePt t="7782" x="6872288" y="2878138"/>
          <p14:tracePt t="7806" x="6872288" y="2865438"/>
          <p14:tracePt t="7815" x="6859588" y="2865438"/>
          <p14:tracePt t="8110" x="6859588" y="2878138"/>
          <p14:tracePt t="8119" x="6859588" y="2890838"/>
          <p14:tracePt t="8134" x="6872288" y="2928938"/>
          <p14:tracePt t="8150" x="6897688" y="2965450"/>
          <p14:tracePt t="8167" x="6910388" y="3003550"/>
          <p14:tracePt t="8184" x="6934200" y="3028950"/>
          <p14:tracePt t="8200" x="6946900" y="3041650"/>
          <p14:tracePt t="8217" x="6946900" y="3054350"/>
          <p14:tracePt t="8234" x="6959600" y="3054350"/>
          <p14:tracePt t="8250" x="6959600" y="3065463"/>
          <p14:tracePt t="8830" x="6959600" y="3078163"/>
          <p14:tracePt t="8839" x="6959600" y="3090863"/>
          <p14:tracePt t="8854" x="6959600" y="3103563"/>
          <p14:tracePt t="8870" x="6959600" y="3116263"/>
          <p14:tracePt t="8887" x="6959600" y="3128963"/>
          <p14:tracePt t="8910" x="6959600" y="3141663"/>
          <p14:tracePt t="13206" x="6972300" y="3116263"/>
          <p14:tracePt t="13214" x="6985000" y="3090863"/>
          <p14:tracePt t="13230" x="7021513" y="3028950"/>
          <p14:tracePt t="13247" x="7059613" y="2952750"/>
          <p14:tracePt t="13264" x="7097713" y="2903538"/>
          <p14:tracePt t="13280" x="7110413" y="2840038"/>
          <p14:tracePt t="13296" x="7110413" y="2816225"/>
          <p14:tracePt t="13313" x="7110413" y="2790825"/>
          <p14:tracePt t="13330" x="7110413" y="2778125"/>
          <p14:tracePt t="13347" x="7110413" y="2765425"/>
          <p14:tracePt t="13366" x="7110413" y="2752725"/>
          <p14:tracePt t="13380" x="7110413" y="2740025"/>
          <p14:tracePt t="13406" x="7110413" y="2728913"/>
          <p14:tracePt t="13438" x="7110413" y="2716213"/>
          <p14:tracePt t="13462" x="7110413" y="2690813"/>
          <p14:tracePt t="13478" x="7110413" y="2678113"/>
          <p14:tracePt t="13494" x="7110413" y="2665413"/>
          <p14:tracePt t="13519" x="7110413" y="2652713"/>
          <p14:tracePt t="13526" x="7110413" y="2640013"/>
          <p14:tracePt t="13551" x="7110413" y="2627313"/>
          <p14:tracePt t="14446" x="7123113" y="2627313"/>
          <p14:tracePt t="14471" x="7134225" y="2627313"/>
          <p14:tracePt t="14534" x="7134225" y="2616200"/>
          <p14:tracePt t="14550" x="7134225" y="2603500"/>
          <p14:tracePt t="14558" x="7123113" y="2590800"/>
          <p14:tracePt t="14567" x="7097713" y="2590800"/>
          <p14:tracePt t="14584" x="7021513" y="2565400"/>
          <p14:tracePt t="14600" x="6910388" y="2540000"/>
          <p14:tracePt t="14617" x="6834188" y="2540000"/>
          <p14:tracePt t="14634" x="6759575" y="2540000"/>
          <p14:tracePt t="14650" x="6684963" y="2540000"/>
          <p14:tracePt t="14667" x="6584950" y="2540000"/>
          <p14:tracePt t="14670" x="6534150" y="2527300"/>
          <p14:tracePt t="14684" x="6483350" y="2527300"/>
          <p14:tracePt t="14686" x="6434138" y="2527300"/>
          <p14:tracePt t="14701" x="6383338" y="2527300"/>
          <p14:tracePt t="14703" x="6346825" y="2527300"/>
          <p14:tracePt t="14718" x="6259513" y="2527300"/>
          <p14:tracePt t="14734" x="6170613" y="2527300"/>
          <p14:tracePt t="14751" x="6121400" y="2527300"/>
          <p14:tracePt t="14767" x="6083300" y="2540000"/>
          <p14:tracePt t="14783" x="6070600" y="2552700"/>
          <p14:tracePt t="14801" x="6070600" y="2565400"/>
          <p14:tracePt t="14817" x="6070600" y="2578100"/>
          <p14:tracePt t="14834" x="6070600" y="2590800"/>
          <p14:tracePt t="14851" x="6070600" y="2603500"/>
          <p14:tracePt t="14910" x="6083300" y="2603500"/>
          <p14:tracePt t="14918" x="6121400" y="2603500"/>
          <p14:tracePt t="14926" x="6170613" y="2603500"/>
          <p14:tracePt t="14935" x="6234113" y="2603500"/>
          <p14:tracePt t="14951" x="6421438" y="2603500"/>
          <p14:tracePt t="14968" x="6584950" y="2603500"/>
          <p14:tracePt t="14984" x="6759575" y="2603500"/>
          <p14:tracePt t="15001" x="6910388" y="2603500"/>
          <p14:tracePt t="15018" x="7021513" y="2603500"/>
          <p14:tracePt t="15035" x="7085013" y="2603500"/>
          <p14:tracePt t="15039" x="7110413" y="2603500"/>
          <p14:tracePt t="15053" x="7134225" y="2590800"/>
          <p14:tracePt t="15055" x="7159625" y="2590800"/>
          <p14:tracePt t="15069" x="7197725" y="2565400"/>
          <p14:tracePt t="15086" x="7235825" y="2540000"/>
          <p14:tracePt t="15102" x="7259638" y="2527300"/>
          <p14:tracePt t="15119" x="7272338" y="2516188"/>
          <p14:tracePt t="15135" x="7285038" y="2490788"/>
          <p14:tracePt t="15151" x="7297738" y="2478088"/>
          <p14:tracePt t="15168" x="7310438" y="2452688"/>
          <p14:tracePt t="15186" x="7323138" y="2427288"/>
          <p14:tracePt t="15190" x="7335838" y="2414588"/>
          <p14:tracePt t="15202" x="7335838" y="2403475"/>
          <p14:tracePt t="15218" x="7335838" y="2365375"/>
          <p14:tracePt t="15221" x="7335838" y="2352675"/>
          <p14:tracePt t="15236" x="7335838" y="2339975"/>
          <p14:tracePt t="15240" x="7335838" y="2314575"/>
          <p14:tracePt t="15252" x="7335838" y="2303463"/>
          <p14:tracePt t="15255" x="7335838" y="2290763"/>
          <p14:tracePt t="15269" x="7335838" y="2252663"/>
          <p14:tracePt t="15286" x="7335838" y="2239963"/>
          <p14:tracePt t="15303" x="7335838" y="2227263"/>
          <p14:tracePt t="15319" x="7335838" y="2214563"/>
          <p14:tracePt t="15336" x="7323138" y="2201863"/>
          <p14:tracePt t="15352" x="7285038" y="2190750"/>
          <p14:tracePt t="15369" x="7259638" y="2178050"/>
          <p14:tracePt t="15386" x="7197725" y="2165350"/>
          <p14:tracePt t="15402" x="7134225" y="2152650"/>
          <p14:tracePt t="15406" x="7110413" y="2152650"/>
          <p14:tracePt t="15419" x="7085013" y="2139950"/>
          <p14:tracePt t="15422" x="7046913" y="2127250"/>
          <p14:tracePt t="15436" x="7010400" y="2127250"/>
          <p14:tracePt t="15438" x="6972300" y="2127250"/>
          <p14:tracePt t="15453" x="6910388" y="2114550"/>
          <p14:tracePt t="15470" x="6872288" y="2114550"/>
          <p14:tracePt t="15486" x="6834188" y="2114550"/>
          <p14:tracePt t="15503" x="6784975" y="2089150"/>
          <p14:tracePt t="15520" x="6734175" y="2089150"/>
          <p14:tracePt t="15536" x="6672263" y="2089150"/>
          <p14:tracePt t="15553" x="6634163" y="2089150"/>
          <p14:tracePt t="15570" x="6596063" y="2089150"/>
          <p14:tracePt t="15586" x="6584950" y="2089150"/>
          <p14:tracePt t="15607" x="6572250" y="2089150"/>
          <p14:tracePt t="15621" x="6572250" y="2078038"/>
          <p14:tracePt t="15638" x="6559550" y="2078038"/>
          <p14:tracePt t="15726" x="6596063" y="2078038"/>
          <p14:tracePt t="15735" x="6634163" y="2078038"/>
          <p14:tracePt t="15742" x="6696075" y="2078038"/>
          <p14:tracePt t="15753" x="6784975" y="2078038"/>
          <p14:tracePt t="15769" x="6921500" y="2078038"/>
          <p14:tracePt t="15787" x="7085013" y="2089150"/>
          <p14:tracePt t="15790" x="7159625" y="2089150"/>
          <p14:tracePt t="15804" x="7223125" y="2089150"/>
          <p14:tracePt t="15807" x="7297738" y="2089150"/>
          <p14:tracePt t="15820" x="7348538" y="2089150"/>
          <p14:tracePt t="15822" x="7397750" y="2089150"/>
          <p14:tracePt t="15837" x="7510463" y="2089150"/>
          <p14:tracePt t="15854" x="7585075" y="2089150"/>
          <p14:tracePt t="15870" x="7635875" y="2089150"/>
          <p14:tracePt t="15887" x="7673975" y="2101850"/>
          <p14:tracePt t="15903" x="7710488" y="2114550"/>
          <p14:tracePt t="15920" x="7748588" y="2114550"/>
          <p14:tracePt t="15937" x="7785100" y="2114550"/>
          <p14:tracePt t="15953" x="7810500" y="2114550"/>
          <p14:tracePt t="15970" x="7848600" y="2127250"/>
          <p14:tracePt t="15973" x="7874000" y="2127250"/>
          <p14:tracePt t="15988" x="7897813" y="2139950"/>
          <p14:tracePt t="15991" x="7935913" y="2139950"/>
          <p14:tracePt t="16004" x="7974013" y="2139950"/>
          <p14:tracePt t="16007" x="8010525" y="2139950"/>
          <p14:tracePt t="16022" x="8086725" y="2165350"/>
          <p14:tracePt t="16039" x="8135938" y="2165350"/>
          <p14:tracePt t="16054" x="8199438" y="2165350"/>
          <p14:tracePt t="16071" x="8261350" y="2165350"/>
          <p14:tracePt t="16088" x="8274050" y="2165350"/>
          <p14:tracePt t="16103" x="8299450" y="2165350"/>
          <p14:tracePt t="16120" x="8312150" y="2165350"/>
          <p14:tracePt t="16138" x="8324850" y="2165350"/>
          <p14:tracePt t="16262" x="8335963" y="2165350"/>
          <p14:tracePt t="16438" x="8348663" y="2165350"/>
          <p14:tracePt t="16446" x="8348663" y="2178050"/>
          <p14:tracePt t="16456" x="8348663" y="2190750"/>
          <p14:tracePt t="16472" x="8361363" y="2214563"/>
          <p14:tracePt t="16488" x="8374063" y="2252663"/>
          <p14:tracePt t="16506" x="8374063" y="2290763"/>
          <p14:tracePt t="16522" x="8374063" y="2314575"/>
          <p14:tracePt t="16539" x="8386763" y="2339975"/>
          <p14:tracePt t="16541" x="8386763" y="2352675"/>
          <p14:tracePt t="16558" x="8399463" y="2365375"/>
          <p14:tracePt t="16574" x="8399463" y="2378075"/>
          <p14:tracePt t="16590" x="8412163" y="2390775"/>
          <p14:tracePt t="16614" x="8412163" y="2403475"/>
          <p14:tracePt t="16638" x="8424863" y="2414588"/>
          <p14:tracePt t="16670" x="8435975" y="2414588"/>
          <p14:tracePt t="16678" x="8448675" y="2427288"/>
          <p14:tracePt t="17974" x="8435975" y="2427288"/>
          <p14:tracePt t="17982" x="8412163" y="2427288"/>
          <p14:tracePt t="17991" x="8361363" y="2427288"/>
          <p14:tracePt t="18009" x="8299450" y="2427288"/>
          <p14:tracePt t="18026" x="8235950" y="2427288"/>
          <p14:tracePt t="18043" x="8212138" y="2427288"/>
          <p14:tracePt t="18059" x="8199438" y="2427288"/>
          <p14:tracePt t="18062" x="8186738" y="2427288"/>
          <p14:tracePt t="18158" x="8174038" y="2427288"/>
          <p14:tracePt t="18174" x="8161338" y="2427288"/>
          <p14:tracePt t="18190" x="8161338" y="2414588"/>
          <p14:tracePt t="18198" x="8135938" y="2414588"/>
          <p14:tracePt t="18215" x="8123238" y="2403475"/>
          <p14:tracePt t="18230" x="8110538" y="2403475"/>
          <p14:tracePt t="18243" x="8099425" y="2403475"/>
          <p14:tracePt t="18262" x="8086725" y="2403475"/>
          <p14:tracePt t="18295" x="8074025" y="2403475"/>
          <p14:tracePt t="21222" x="8048625" y="2403475"/>
          <p14:tracePt t="21230" x="7999413" y="2403475"/>
          <p14:tracePt t="21238" x="7910513" y="2414588"/>
          <p14:tracePt t="21250" x="7773988" y="2465388"/>
          <p14:tracePt t="21254" x="7610475" y="2503488"/>
          <p14:tracePt t="21268" x="7448550" y="2527300"/>
          <p14:tracePt t="21270" x="7259638" y="2565400"/>
          <p14:tracePt t="21286" x="6959600" y="2603500"/>
          <p14:tracePt t="21301" x="6696075" y="2603500"/>
          <p14:tracePt t="21318" x="6472238" y="2616200"/>
          <p14:tracePt t="21335" x="6259513" y="2616200"/>
          <p14:tracePt t="21352" x="5995988" y="2616200"/>
          <p14:tracePt t="21368" x="5645150" y="2616200"/>
          <p14:tracePt t="21384" x="5294313" y="2616200"/>
          <p14:tracePt t="21402" x="4994275" y="2616200"/>
          <p14:tracePt t="21406" x="4856163" y="2616200"/>
          <p14:tracePt t="21418" x="4732338" y="2616200"/>
          <p14:tracePt t="21422" x="4594225" y="2616200"/>
          <p14:tracePt t="21435" x="4481513" y="2603500"/>
          <p14:tracePt t="21439" x="4356100" y="2590800"/>
          <p14:tracePt t="21452" x="4256088" y="2590800"/>
          <p14:tracePt t="21454" x="4143375" y="2590800"/>
          <p14:tracePt t="21469" x="4030663" y="2590800"/>
          <p14:tracePt t="21472" x="3943350" y="2590800"/>
          <p14:tracePt t="21485" x="3767138" y="2590800"/>
          <p14:tracePt t="21502" x="3605213" y="2590800"/>
          <p14:tracePt t="21519" x="3429000" y="2603500"/>
          <p14:tracePt t="21535" x="3305175" y="2627313"/>
          <p14:tracePt t="21552" x="3216275" y="2652713"/>
          <p14:tracePt t="21568" x="3141663" y="2690813"/>
          <p14:tracePt t="21584" x="3079750" y="2740025"/>
          <p14:tracePt t="21601" x="3041650" y="2790825"/>
          <p14:tracePt t="21618" x="3016250" y="2840038"/>
          <p14:tracePt t="21622" x="3016250" y="2852738"/>
          <p14:tracePt t="21635" x="3003550" y="2852738"/>
          <p14:tracePt t="21638" x="3003550" y="2865438"/>
          <p14:tracePt t="21662" x="3003550" y="2878138"/>
          <p14:tracePt t="21734" x="3016250" y="2890838"/>
          <p14:tracePt t="21742" x="3041650" y="2890838"/>
          <p14:tracePt t="21752" x="3079750" y="2890838"/>
          <p14:tracePt t="21769" x="3179763" y="2890838"/>
          <p14:tracePt t="21786" x="3367088" y="2890838"/>
          <p14:tracePt t="21790" x="3467100" y="2890838"/>
          <p14:tracePt t="21802" x="3554413" y="2890838"/>
          <p14:tracePt t="21805" x="3643313" y="2890838"/>
          <p14:tracePt t="21819" x="3717925" y="2890838"/>
          <p14:tracePt t="21822" x="3767138" y="2890838"/>
          <p14:tracePt t="21837" x="3805238" y="2890838"/>
          <p14:tracePt t="21839" x="3856038" y="2890838"/>
          <p14:tracePt t="21854" x="3905250" y="2890838"/>
          <p14:tracePt t="21871" x="3917950" y="2890838"/>
          <p14:tracePt t="21950" x="3905250" y="2890838"/>
          <p14:tracePt t="21958" x="3867150" y="2890838"/>
          <p14:tracePt t="21969" x="3843338" y="2890838"/>
          <p14:tracePt t="21986" x="3779838" y="2890838"/>
          <p14:tracePt t="21990" x="3756025" y="2890838"/>
          <p14:tracePt t="22002" x="3730625" y="2890838"/>
          <p14:tracePt t="22005" x="3705225" y="2890838"/>
          <p14:tracePt t="22022" x="3692525" y="2890838"/>
          <p14:tracePt t="22055" x="3679825" y="2890838"/>
          <p14:tracePt t="22158" x="3705225" y="2890838"/>
          <p14:tracePt t="22166" x="3730625" y="2890838"/>
          <p14:tracePt t="22174" x="3756025" y="2890838"/>
          <p14:tracePt t="22187" x="3779838" y="2890838"/>
          <p14:tracePt t="22270" x="3730625" y="2890838"/>
          <p14:tracePt t="22278" x="3667125" y="2878138"/>
          <p14:tracePt t="22288" x="3605213" y="2878138"/>
          <p14:tracePt t="22303" x="3479800" y="2878138"/>
          <p14:tracePt t="22320" x="3379788" y="2878138"/>
          <p14:tracePt t="22337" x="3328988" y="2878138"/>
          <p14:tracePt t="22354" x="3317875" y="2878138"/>
          <p14:tracePt t="22371" x="3305175" y="2878138"/>
          <p14:tracePt t="22462" x="3328988" y="2878138"/>
          <p14:tracePt t="22470" x="3354388" y="2878138"/>
          <p14:tracePt t="22478" x="3379788" y="2878138"/>
          <p14:tracePt t="22488" x="3417888" y="2878138"/>
          <p14:tracePt t="22504" x="3467100" y="2890838"/>
          <p14:tracePt t="22521" x="3517900" y="2890838"/>
          <p14:tracePt t="22537" x="3541713" y="2890838"/>
          <p14:tracePt t="22555" x="3554413" y="2890838"/>
          <p14:tracePt t="22703" x="3541713" y="2890838"/>
          <p14:tracePt t="22711" x="3517900" y="2890838"/>
          <p14:tracePt t="22721" x="3505200" y="2890838"/>
          <p14:tracePt t="22738" x="3479800" y="2890838"/>
          <p14:tracePt t="22755" x="3467100" y="2890838"/>
          <p14:tracePt t="22772" x="3454400" y="2890838"/>
          <p14:tracePt t="22830" x="3467100" y="2890838"/>
          <p14:tracePt t="22838" x="3492500" y="2878138"/>
          <p14:tracePt t="22846" x="3530600" y="2852738"/>
          <p14:tracePt t="22855" x="3579813" y="2852738"/>
          <p14:tracePt t="22871" x="3679825" y="2828925"/>
          <p14:tracePt t="22888" x="3743325" y="2828925"/>
          <p14:tracePt t="22906" x="3767138" y="2828925"/>
          <p14:tracePt t="22974" x="3767138" y="2816225"/>
          <p14:tracePt t="22998" x="3730625" y="2816225"/>
          <p14:tracePt t="23006" x="3692525" y="2816225"/>
          <p14:tracePt t="23014" x="3654425" y="2816225"/>
          <p14:tracePt t="23022" x="3605213" y="2816225"/>
          <p14:tracePt t="23039" x="3505200" y="2816225"/>
          <p14:tracePt t="23055" x="3441700" y="2816225"/>
          <p14:tracePt t="23072" x="3417888" y="2816225"/>
          <p14:tracePt t="23089" x="3405188" y="2816225"/>
          <p14:tracePt t="23430" x="3417888" y="2816225"/>
          <p14:tracePt t="23440" x="3429000" y="2816225"/>
          <p14:tracePt t="23447" x="3429000" y="2828925"/>
          <p14:tracePt t="23456" x="3441700" y="2828925"/>
          <p14:tracePt t="23486" x="3454400" y="2828925"/>
          <p14:tracePt t="23494" x="3454400" y="2840038"/>
          <p14:tracePt t="23574" x="3454400" y="2852738"/>
          <p14:tracePt t="23590" x="3454400" y="2865438"/>
          <p14:tracePt t="23607" x="3454400" y="2878138"/>
          <p14:tracePt t="23614" x="3454400" y="2890838"/>
          <p14:tracePt t="23630" x="3454400" y="2903538"/>
          <p14:tracePt t="23670" x="3454400" y="2916238"/>
          <p14:tracePt t="23719" x="3441700" y="2928938"/>
          <p14:tracePt t="23728" x="3417888" y="2941638"/>
          <p14:tracePt t="23742" x="3367088" y="2952750"/>
          <p14:tracePt t="23759" x="3317875" y="2965450"/>
          <p14:tracePt t="23762" x="3279775" y="2965450"/>
          <p14:tracePt t="23776" x="3205163" y="2990850"/>
          <p14:tracePt t="23793" x="3141663" y="2990850"/>
          <p14:tracePt t="23809" x="3092450" y="3003550"/>
          <p14:tracePt t="23825" x="3054350" y="3016250"/>
          <p14:tracePt t="23843" x="3028950" y="3016250"/>
          <p14:tracePt t="23860" x="3016250" y="3016250"/>
          <p14:tracePt t="23876" x="3003550" y="3041650"/>
          <p14:tracePt t="23878" x="2992438" y="3041650"/>
          <p14:tracePt t="23893" x="2979738" y="3041650"/>
          <p14:tracePt t="23910" x="2954338" y="3078163"/>
          <p14:tracePt t="23927" x="2928938" y="3116263"/>
          <p14:tracePt t="23943" x="2916238" y="3178175"/>
          <p14:tracePt t="23960" x="2903538" y="3278188"/>
          <p14:tracePt t="23976" x="2879725" y="3354388"/>
          <p14:tracePt t="23992" x="2879725" y="3429000"/>
          <p14:tracePt t="24010" x="2879725" y="3503613"/>
          <p14:tracePt t="24024" x="2879725" y="3529013"/>
          <p14:tracePt t="24042" x="2890838" y="3579813"/>
          <p14:tracePt t="24058" x="2903538" y="3616325"/>
          <p14:tracePt t="24062" x="2903538" y="3641725"/>
          <p14:tracePt t="24075" x="2916238" y="3654425"/>
          <p14:tracePt t="24079" x="2916238" y="3667125"/>
          <p14:tracePt t="24092" x="2928938" y="3679825"/>
          <p14:tracePt t="24094" x="2941638" y="3679825"/>
          <p14:tracePt t="24109" x="2941638" y="3692525"/>
          <p14:tracePt t="24111" x="2954338" y="3703638"/>
          <p14:tracePt t="24126" x="2967038" y="3716338"/>
          <p14:tracePt t="24143" x="3016250" y="3716338"/>
          <p14:tracePt t="24160" x="3067050" y="3741738"/>
          <p14:tracePt t="24175" x="3092450" y="3754438"/>
          <p14:tracePt t="24191" x="3128963" y="3767138"/>
          <p14:tracePt t="24209" x="3141663" y="3767138"/>
          <p14:tracePt t="24225" x="3154363" y="3767138"/>
          <p14:tracePt t="24242" x="3167063" y="3767138"/>
          <p14:tracePt t="24326" x="3179763" y="3767138"/>
          <p14:tracePt t="24350" x="3192463" y="3767138"/>
          <p14:tracePt t="24366" x="3205163" y="3767138"/>
          <p14:tracePt t="24414" x="3216275" y="3754438"/>
          <p14:tracePt t="24431" x="3216275" y="3741738"/>
          <p14:tracePt t="24446" x="3228975" y="3729038"/>
          <p14:tracePt t="24462" x="3241675" y="3716338"/>
          <p14:tracePt t="24470" x="3254375" y="3716338"/>
          <p14:tracePt t="24478" x="3279775" y="3703638"/>
          <p14:tracePt t="24493" x="3341688" y="3667125"/>
          <p14:tracePt t="24510" x="3417888" y="3629025"/>
          <p14:tracePt t="24526" x="3505200" y="3590925"/>
          <p14:tracePt t="24543" x="3617913" y="3541713"/>
          <p14:tracePt t="24559" x="3743325" y="3490913"/>
          <p14:tracePt t="24576" x="3817938" y="3467100"/>
          <p14:tracePt t="24593" x="3856038" y="3441700"/>
          <p14:tracePt t="24610" x="3892550" y="3429000"/>
          <p14:tracePt t="24626" x="3905250" y="3429000"/>
          <p14:tracePt t="24758" x="3892550" y="3429000"/>
          <p14:tracePt t="24766" x="3867150" y="3429000"/>
          <p14:tracePt t="24777" x="3843338" y="3429000"/>
          <p14:tracePt t="24794" x="3792538" y="3429000"/>
          <p14:tracePt t="24810" x="3756025" y="3441700"/>
          <p14:tracePt t="24827" x="3730625" y="3490913"/>
          <p14:tracePt t="24830" x="3730625" y="3529013"/>
          <p14:tracePt t="24844" x="3730625" y="3579813"/>
          <p14:tracePt t="24846" x="3730625" y="3654425"/>
          <p14:tracePt t="24861" x="3767138" y="3803650"/>
          <p14:tracePt t="24878" x="3779838" y="3905250"/>
          <p14:tracePt t="24894" x="3779838" y="3954463"/>
          <p14:tracePt t="24911" x="3792538" y="3979863"/>
          <p14:tracePt t="24927" x="3792538" y="3992563"/>
          <p14:tracePt t="25190" x="3792538" y="3979863"/>
          <p14:tracePt t="25198" x="3792538" y="3967163"/>
          <p14:tracePt t="25222" x="3779838" y="3967163"/>
          <p14:tracePt t="25229" x="3767138" y="3954463"/>
          <p14:tracePt t="25254" x="3756025" y="3954463"/>
          <p14:tracePt t="25262" x="3743325" y="3954463"/>
          <p14:tracePt t="25278" x="3730625" y="3954463"/>
          <p14:tracePt t="25302" x="3717925" y="3954463"/>
          <p14:tracePt t="25319" x="3705225" y="3954463"/>
          <p14:tracePt t="25335" x="3692525" y="3954463"/>
          <p14:tracePt t="25366" x="3679825" y="3954463"/>
          <p14:tracePt t="25382" x="3667125" y="3941763"/>
          <p14:tracePt t="25399" x="3654425" y="3941763"/>
          <p14:tracePt t="25406" x="3643313" y="3941763"/>
          <p14:tracePt t="25422" x="3630613" y="3929063"/>
          <p14:tracePt t="25430" x="3605213" y="3916363"/>
          <p14:tracePt t="25446" x="3567113" y="3879850"/>
          <p14:tracePt t="25462" x="3541713" y="3841750"/>
          <p14:tracePt t="25479" x="3492500" y="3754438"/>
          <p14:tracePt t="25496" x="3454400" y="3703638"/>
          <p14:tracePt t="25512" x="3429000" y="3667125"/>
          <p14:tracePt t="25529" x="3405188" y="3641725"/>
          <p14:tracePt t="25546" x="3379788" y="3629025"/>
          <p14:tracePt t="25550" x="3379788" y="3616325"/>
          <p14:tracePt t="25562" x="3367088" y="3616325"/>
          <p14:tracePt t="25579" x="3354388" y="3603625"/>
          <p14:tracePt t="25582" x="3341688" y="3603625"/>
          <p14:tracePt t="25822" x="3328988" y="3603625"/>
          <p14:tracePt t="25838" x="3317875" y="3603625"/>
          <p14:tracePt t="25854" x="3305175" y="3603625"/>
          <p14:tracePt t="25862" x="3292475" y="3603625"/>
          <p14:tracePt t="25870" x="3279775" y="3603625"/>
          <p14:tracePt t="25880" x="3279775" y="3590925"/>
          <p14:tracePt t="25896" x="3267075" y="3590925"/>
          <p14:tracePt t="25926" x="3254375" y="3590925"/>
          <p14:tracePt t="25937" x="3254375" y="3579813"/>
          <p14:tracePt t="25951" x="3241675" y="3579813"/>
          <p14:tracePt t="25966" x="3241675" y="3567113"/>
          <p14:tracePt t="25999" x="3241675" y="3554413"/>
          <p14:tracePt t="26326" x="3254375" y="3554413"/>
          <p14:tracePt t="26342" x="3267075" y="3554413"/>
          <p14:tracePt t="26358" x="3279775" y="3554413"/>
          <p14:tracePt t="26374" x="3292475" y="3554413"/>
          <p14:tracePt t="26382" x="3305175" y="3554413"/>
          <p14:tracePt t="26399" x="3317875" y="3554413"/>
          <p14:tracePt t="26415" x="3341688" y="3554413"/>
          <p14:tracePt t="26431" x="3367088" y="3554413"/>
          <p14:tracePt t="26447" x="3392488" y="3554413"/>
          <p14:tracePt t="26465" x="3417888" y="3529013"/>
          <p14:tracePt t="26481" x="3441700" y="3529013"/>
          <p14:tracePt t="26498" x="3454400" y="3529013"/>
          <p14:tracePt t="26515" x="3479800" y="3516313"/>
          <p14:tracePt t="26532" x="3492500" y="3516313"/>
          <p14:tracePt t="26614" x="3505200" y="3516313"/>
          <p14:tracePt t="26638" x="3517900" y="3516313"/>
          <p14:tracePt t="26654" x="3530600" y="3516313"/>
          <p14:tracePt t="26662" x="3541713" y="3516313"/>
          <p14:tracePt t="26670" x="3554413" y="3516313"/>
          <p14:tracePt t="26686" x="3567113" y="3516313"/>
          <p14:tracePt t="26699" x="3579813" y="3516313"/>
          <p14:tracePt t="26715" x="3592513" y="3516313"/>
          <p14:tracePt t="26732" x="3605213" y="3516313"/>
          <p14:tracePt t="26734" x="3617913" y="3516313"/>
          <p14:tracePt t="26750" x="3654425" y="3516313"/>
          <p14:tracePt t="26766" x="3705225" y="3516313"/>
          <p14:tracePt t="26782" x="3756025" y="3516313"/>
          <p14:tracePt t="26799" x="3805238" y="3516313"/>
          <p14:tracePt t="26815" x="3892550" y="3529013"/>
          <p14:tracePt t="26832" x="3917950" y="3529013"/>
          <p14:tracePt t="26849" x="3956050" y="3541713"/>
          <p14:tracePt t="27070" x="3968750" y="3541713"/>
          <p14:tracePt t="27158" x="3979863" y="3541713"/>
          <p14:tracePt t="27166" x="3992563" y="3541713"/>
          <p14:tracePt t="27174" x="4017963" y="3541713"/>
          <p14:tracePt t="27190" x="4030663" y="3541713"/>
          <p14:tracePt t="27206" x="4043363" y="3541713"/>
          <p14:tracePt t="27222" x="4056063" y="3541713"/>
          <p14:tracePt t="27233" x="4068763" y="3541713"/>
          <p14:tracePt t="27262" x="4081463" y="3541713"/>
          <p14:tracePt t="27294" x="4092575" y="3541713"/>
          <p14:tracePt t="27310" x="4105275" y="3541713"/>
          <p14:tracePt t="27326" x="4117975" y="3541713"/>
          <p14:tracePt t="27334" x="4130675" y="3541713"/>
          <p14:tracePt t="27351" x="4143375" y="3541713"/>
          <p14:tracePt t="27367" x="4156075" y="3541713"/>
          <p14:tracePt t="27383" x="4168775" y="3541713"/>
          <p14:tracePt t="27400" x="4181475" y="3541713"/>
          <p14:tracePt t="27430" x="4192588" y="3541713"/>
          <p14:tracePt t="27462" x="4205288" y="3541713"/>
          <p14:tracePt t="27487" x="4217988" y="3541713"/>
          <p14:tracePt t="27494" x="4230688" y="3541713"/>
          <p14:tracePt t="27510" x="4243388" y="3541713"/>
          <p14:tracePt t="27518" x="4256088" y="3541713"/>
          <p14:tracePt t="27535" x="4268788" y="3541713"/>
          <p14:tracePt t="27551" x="4281488" y="3541713"/>
          <p14:tracePt t="27567" x="4294188" y="3541713"/>
          <p14:tracePt t="27583" x="4305300" y="3541713"/>
          <p14:tracePt t="27602" x="4318000" y="3541713"/>
          <p14:tracePt t="27618" x="4330700" y="3541713"/>
          <p14:tracePt t="27655" x="4343400" y="3541713"/>
          <p14:tracePt t="27694" x="4356100" y="3541713"/>
          <p14:tracePt t="27726" x="4368800" y="3541713"/>
          <p14:tracePt t="27734" x="4381500" y="3541713"/>
          <p14:tracePt t="27886" x="4381500" y="3529013"/>
          <p14:tracePt t="27910" x="4394200" y="3529013"/>
          <p14:tracePt t="27935" x="4406900" y="3529013"/>
          <p14:tracePt t="27998" x="4418013" y="3529013"/>
          <p14:tracePt t="28094" x="4430713" y="3529013"/>
          <p14:tracePt t="28126" x="4443413" y="3529013"/>
          <p14:tracePt t="28142" x="4456113" y="3529013"/>
          <p14:tracePt t="28159" x="4468813" y="3529013"/>
          <p14:tracePt t="28166" x="4481513" y="3529013"/>
          <p14:tracePt t="28182" x="4494213" y="3529013"/>
          <p14:tracePt t="28214" x="4506913" y="3529013"/>
          <p14:tracePt t="28230" x="4530725" y="3541713"/>
          <p14:tracePt t="28246" x="4543425" y="3541713"/>
          <p14:tracePt t="28262" x="4556125" y="3541713"/>
          <p14:tracePt t="28269" x="4568825" y="3541713"/>
          <p14:tracePt t="28286" x="4581525" y="3541713"/>
          <p14:tracePt t="28303" x="4594225" y="3541713"/>
          <p14:tracePt t="28326" x="4606925" y="3541713"/>
          <p14:tracePt t="28336" x="4619625" y="3541713"/>
          <p14:tracePt t="28353" x="4643438" y="3541713"/>
          <p14:tracePt t="28369" x="4681538" y="3541713"/>
          <p14:tracePt t="28386" x="4743450" y="3541713"/>
          <p14:tracePt t="28390" x="4768850" y="3541713"/>
          <p14:tracePt t="28403" x="4794250" y="3541713"/>
          <p14:tracePt t="28406" x="4832350" y="3541713"/>
          <p14:tracePt t="28419" x="4868863" y="3541713"/>
          <p14:tracePt t="28422" x="4906963" y="3541713"/>
          <p14:tracePt t="28437" x="4945063" y="3541713"/>
          <p14:tracePt t="28453" x="4981575" y="3541713"/>
          <p14:tracePt t="28470" x="5019675" y="3541713"/>
          <p14:tracePt t="28487" x="5045075" y="3541713"/>
          <p14:tracePt t="28503" x="5057775" y="3541713"/>
          <p14:tracePt t="28519" x="5081588" y="3529013"/>
          <p14:tracePt t="28537" x="5094288" y="3529013"/>
          <p14:tracePt t="28553" x="5119688" y="3529013"/>
          <p14:tracePt t="28570" x="5157788" y="3529013"/>
          <p14:tracePt t="28587" x="5207000" y="3529013"/>
          <p14:tracePt t="28591" x="5232400" y="3529013"/>
          <p14:tracePt t="28604" x="5270500" y="3529013"/>
          <p14:tracePt t="28607" x="5294313" y="3529013"/>
          <p14:tracePt t="28621" x="5357813" y="3529013"/>
          <p14:tracePt t="28637" x="5419725" y="3529013"/>
          <p14:tracePt t="28654" x="5457825" y="3529013"/>
          <p14:tracePt t="28670" x="5495925" y="3529013"/>
          <p14:tracePt t="28687" x="5545138" y="3529013"/>
          <p14:tracePt t="28703" x="5583238" y="3529013"/>
          <p14:tracePt t="28721" x="5657850" y="3529013"/>
          <p14:tracePt t="28738" x="5708650" y="3529013"/>
          <p14:tracePt t="28742" x="5745163" y="3529013"/>
          <p14:tracePt t="28755" x="5783263" y="3529013"/>
          <p14:tracePt t="28758" x="5821363" y="3529013"/>
          <p14:tracePt t="28772" x="5857875" y="3529013"/>
          <p14:tracePt t="28776" x="5895975" y="3529013"/>
          <p14:tracePt t="28789" x="5945188" y="3529013"/>
          <p14:tracePt t="28791" x="5995988" y="3529013"/>
          <p14:tracePt t="28806" x="6096000" y="3529013"/>
          <p14:tracePt t="28822" x="6221413" y="3529013"/>
          <p14:tracePt t="28839" x="6270625" y="3529013"/>
          <p14:tracePt t="28842" x="6321425" y="3529013"/>
          <p14:tracePt t="28856" x="6421438" y="3529013"/>
          <p14:tracePt t="28872" x="6534150" y="3529013"/>
          <p14:tracePt t="28889" x="6646863" y="3529013"/>
          <p14:tracePt t="28905" x="6797675" y="3529013"/>
          <p14:tracePt t="28923" x="6959600" y="3529013"/>
          <p14:tracePt t="28926" x="7021513" y="3529013"/>
          <p14:tracePt t="28939" x="7085013" y="3529013"/>
          <p14:tracePt t="28942" x="7159625" y="3529013"/>
          <p14:tracePt t="28956" x="7223125" y="3529013"/>
          <p14:tracePt t="28972" x="7359650" y="3529013"/>
          <p14:tracePt t="28975" x="7435850" y="3529013"/>
          <p14:tracePt t="28990" x="7572375" y="3516313"/>
          <p14:tracePt t="29006" x="7661275" y="3516313"/>
          <p14:tracePt t="29022" x="7735888" y="3490913"/>
          <p14:tracePt t="29038" x="7773988" y="3479800"/>
          <p14:tracePt t="29055" x="7886700" y="3454400"/>
          <p14:tracePt t="29071" x="7974013" y="3441700"/>
          <p14:tracePt t="29088" x="8023225" y="3429000"/>
          <p14:tracePt t="29104" x="8048625" y="3429000"/>
          <p14:tracePt t="29237" x="8061325" y="3429000"/>
          <p14:tracePt t="29245" x="8074025" y="3429000"/>
          <p14:tracePt t="29253" x="8074025" y="3416300"/>
          <p14:tracePt t="29270" x="8086725" y="3416300"/>
          <p14:tracePt t="29325" x="8099425" y="3416300"/>
          <p14:tracePt t="29341" x="8110538" y="3416300"/>
          <p14:tracePt t="29436" x="8074025" y="3416300"/>
          <p14:tracePt t="29444" x="7935913" y="3416300"/>
          <p14:tracePt t="29453" x="7723188" y="3441700"/>
          <p14:tracePt t="29470" x="7059613" y="3503613"/>
          <p14:tracePt t="29487" x="6446838" y="3503613"/>
          <p14:tracePt t="29504" x="6083300" y="3503613"/>
          <p14:tracePt t="29520" x="5970588" y="3503613"/>
          <p14:tracePt t="29566" x="5983288" y="3503613"/>
          <p14:tracePt t="29574" x="6045200" y="3503613"/>
          <p14:tracePt t="29582" x="6196013" y="3503613"/>
          <p14:tracePt t="29590" x="6421438" y="3503613"/>
          <p14:tracePt t="29606" x="7110413" y="3503613"/>
          <p14:tracePt t="29623" x="7848600" y="3503613"/>
          <p14:tracePt t="29639" x="8474075" y="3503613"/>
          <p14:tracePt t="29656" x="8750300" y="3503613"/>
          <p14:tracePt t="29673" x="8874125" y="3503613"/>
          <p14:tracePt t="29689" x="8912225" y="3503613"/>
          <p14:tracePt t="29806" x="8886825" y="3503613"/>
          <p14:tracePt t="29814" x="8837613" y="3503613"/>
          <p14:tracePt t="29823" x="8750300" y="3503613"/>
          <p14:tracePt t="29839" x="8612188" y="3503613"/>
          <p14:tracePt t="29856" x="8548688" y="3503613"/>
          <p14:tracePt t="29911" x="8561388" y="3503613"/>
          <p14:tracePt t="29918" x="8624888" y="3503613"/>
          <p14:tracePt t="29926" x="8750300" y="3503613"/>
          <p14:tracePt t="29941" x="8963025" y="3479800"/>
          <p14:tracePt t="29957" x="9088438" y="3479800"/>
          <p14:tracePt t="29974" x="9163050" y="3454400"/>
          <p14:tracePt t="29991" x="9199563" y="3454400"/>
          <p14:tracePt t="30007" x="9212263" y="3454400"/>
          <p14:tracePt t="31950" x="9212263" y="3441700"/>
          <p14:tracePt t="31958" x="9212263" y="3429000"/>
          <p14:tracePt t="31966" x="9188450" y="3416300"/>
          <p14:tracePt t="31979" x="9150350" y="3403600"/>
          <p14:tracePt t="31981" x="9137650" y="3403600"/>
          <p14:tracePt t="31996" x="9124950" y="3403600"/>
          <p14:tracePt t="31999" x="9112250" y="3403600"/>
          <p14:tracePt t="32013" x="9099550" y="3403600"/>
          <p14:tracePt t="32029" x="9075738" y="3403600"/>
          <p14:tracePt t="32126" x="9088438" y="3416300"/>
          <p14:tracePt t="32134" x="9099550" y="3416300"/>
          <p14:tracePt t="32146" x="9112250" y="3416300"/>
          <p14:tracePt t="32162" x="9137650" y="3416300"/>
          <p14:tracePt t="32182" x="9150350" y="3416300"/>
          <p14:tracePt t="32206" x="9163050" y="3416300"/>
          <p14:tracePt t="32222" x="9175750" y="3416300"/>
          <p14:tracePt t="32230" x="9188450" y="3416300"/>
          <p14:tracePt t="32246" x="9199563" y="3416300"/>
          <p14:tracePt t="32263" x="9237663" y="3429000"/>
          <p14:tracePt t="32279" x="9288463" y="3441700"/>
          <p14:tracePt t="32296" x="9350375" y="3441700"/>
          <p14:tracePt t="32313" x="9375775" y="3441700"/>
          <p14:tracePt t="32329" x="9437688" y="3454400"/>
          <p14:tracePt t="32346" x="9450388" y="3454400"/>
          <p14:tracePt t="32350" x="9463088" y="3454400"/>
          <p14:tracePt t="32363" x="9475788" y="3454400"/>
          <p14:tracePt t="32381" x="9488488" y="3454400"/>
          <p14:tracePt t="32470" x="9463088" y="3454400"/>
          <p14:tracePt t="32478" x="9424988" y="3454400"/>
          <p14:tracePt t="32486" x="9388475" y="3454400"/>
          <p14:tracePt t="32497" x="9337675" y="3454400"/>
          <p14:tracePt t="32514" x="9188450" y="3454400"/>
          <p14:tracePt t="32530" x="8986838" y="3454400"/>
          <p14:tracePt t="32533" x="8899525" y="3454400"/>
          <p14:tracePt t="32547" x="8824913" y="3454400"/>
          <p14:tracePt t="32551" x="8724900" y="3454400"/>
          <p14:tracePt t="32564" x="8612188" y="3454400"/>
          <p14:tracePt t="32567" x="8499475" y="3467100"/>
          <p14:tracePt t="32581" x="8235950" y="3490913"/>
          <p14:tracePt t="32598" x="7948613" y="3503613"/>
          <p14:tracePt t="32614" x="7610475" y="3541713"/>
          <p14:tracePt t="32632" x="7285038" y="3541713"/>
          <p14:tracePt t="32648" x="6997700" y="3554413"/>
          <p14:tracePt t="32663" x="6696075" y="3554413"/>
          <p14:tracePt t="32680" x="6434138" y="3554413"/>
          <p14:tracePt t="32698" x="6183313" y="3590925"/>
          <p14:tracePt t="32702" x="6034088" y="3603625"/>
          <p14:tracePt t="32714" x="5883275" y="3616325"/>
          <p14:tracePt t="32718" x="5732463" y="3616325"/>
          <p14:tracePt t="32731" x="5570538" y="3616325"/>
          <p14:tracePt t="32734" x="5394325" y="3629025"/>
          <p14:tracePt t="32748" x="5270500" y="3641725"/>
          <p14:tracePt t="32750" x="5106988" y="3679825"/>
          <p14:tracePt t="32766" x="4806950" y="3729038"/>
          <p14:tracePt t="32782" x="4518025" y="3779838"/>
          <p14:tracePt t="32798" x="4256088" y="3841750"/>
          <p14:tracePt t="32815" x="4030663" y="3867150"/>
          <p14:tracePt t="32831" x="3856038" y="3905250"/>
          <p14:tracePt t="32848" x="3667125" y="3929063"/>
          <p14:tracePt t="32864" x="3479800" y="3967163"/>
          <p14:tracePt t="32882" x="3317875" y="3979863"/>
          <p14:tracePt t="32886" x="3254375" y="3992563"/>
          <p14:tracePt t="32898" x="3179763" y="4005263"/>
          <p14:tracePt t="32915" x="3067050" y="4005263"/>
          <p14:tracePt t="32919" x="3016250" y="4005263"/>
          <p14:tracePt t="32932" x="2954338" y="4005263"/>
          <p14:tracePt t="32935" x="2903538" y="4005263"/>
          <p14:tracePt t="32949" x="2867025" y="4005263"/>
          <p14:tracePt t="32951" x="2828925" y="4005263"/>
          <p14:tracePt t="32966" x="2767013" y="4005263"/>
          <p14:tracePt t="32982" x="2741613" y="4005263"/>
          <p14:tracePt t="32999" x="2728913" y="4005263"/>
          <p14:tracePt t="33015" x="2703513" y="4005263"/>
          <p14:tracePt t="33031" x="2690813" y="4005263"/>
          <p14:tracePt t="33134" x="2703513" y="4005263"/>
          <p14:tracePt t="33142" x="2716213" y="4005263"/>
          <p14:tracePt t="33150" x="2741613" y="4017963"/>
          <p14:tracePt t="33166" x="2767013" y="4017963"/>
          <p14:tracePt t="33182" x="2790825" y="4017963"/>
          <p14:tracePt t="33199" x="2803525" y="4017963"/>
          <p14:tracePt t="33478" x="2816225" y="4017963"/>
          <p14:tracePt t="33486" x="2828925" y="4017963"/>
          <p14:tracePt t="33499" x="2841625" y="4017963"/>
          <p14:tracePt t="37438" x="2828925" y="4017963"/>
          <p14:tracePt t="37445" x="2816225" y="4017963"/>
          <p14:tracePt t="37461" x="2803525" y="4017963"/>
          <p14:tracePt t="37558" x="2854325" y="4017963"/>
          <p14:tracePt t="37566" x="2941638" y="4017963"/>
          <p14:tracePt t="37577" x="3041650" y="4017963"/>
          <p14:tracePt t="37594" x="3167063" y="4017963"/>
          <p14:tracePt t="37610" x="3241675" y="4017963"/>
          <p14:tracePt t="37613" x="3254375" y="4017963"/>
          <p14:tracePt t="37627" x="3267075" y="4017963"/>
          <p14:tracePt t="37742" x="3228975" y="4029075"/>
          <p14:tracePt t="37750" x="3167063" y="4041775"/>
          <p14:tracePt t="37760" x="3116263" y="4041775"/>
          <p14:tracePt t="37777" x="3041650" y="4041775"/>
          <p14:tracePt t="37794" x="3003550" y="4041775"/>
          <p14:tracePt t="37811" x="2992438" y="4041775"/>
          <p14:tracePt t="37894" x="3016250" y="4041775"/>
          <p14:tracePt t="37901" x="3067050" y="4041775"/>
          <p14:tracePt t="37911" x="3128963" y="4041775"/>
          <p14:tracePt t="37927" x="3254375" y="4041775"/>
          <p14:tracePt t="37944" x="3317875" y="4041775"/>
          <p14:tracePt t="38054" x="3292475" y="4041775"/>
          <p14:tracePt t="38061" x="3254375" y="4041775"/>
          <p14:tracePt t="38069" x="3216275" y="4041775"/>
          <p14:tracePt t="38079" x="3192463" y="4041775"/>
          <p14:tracePt t="38095" x="3154363" y="4054475"/>
          <p14:tracePt t="38112" x="3141663" y="4054475"/>
          <p14:tracePt t="38182" x="3192463" y="4067175"/>
          <p14:tracePt t="38190" x="3267075" y="4079875"/>
          <p14:tracePt t="38199" x="3354388" y="4079875"/>
          <p14:tracePt t="38212" x="3441700" y="4092575"/>
          <p14:tracePt t="38214" x="3492500" y="4105275"/>
          <p14:tracePt t="38230" x="3541713" y="4105275"/>
          <p14:tracePt t="38246" x="3554413" y="4105275"/>
          <p14:tracePt t="38910" x="3554413" y="4092575"/>
          <p14:tracePt t="38918" x="3567113" y="4079875"/>
          <p14:tracePt t="38941" x="3567113" y="4067175"/>
          <p14:tracePt t="38950" x="3579813" y="4067175"/>
          <p14:tracePt t="38966" x="3592513" y="4067175"/>
          <p14:tracePt t="38983" x="3605213" y="4054475"/>
          <p14:tracePt t="38999" x="3605213" y="4029075"/>
          <p14:tracePt t="39016" x="3617913" y="4017963"/>
          <p14:tracePt t="39032" x="3643313" y="3992563"/>
          <p14:tracePt t="39049" x="3667125" y="3979863"/>
          <p14:tracePt t="39065" x="3705225" y="3979863"/>
          <p14:tracePt t="39083" x="3717925" y="3967163"/>
          <p14:tracePt t="39087" x="3730625" y="3967163"/>
          <p14:tracePt t="39099" x="3743325" y="3954463"/>
          <p14:tracePt t="39102" x="3779838" y="3954463"/>
          <p14:tracePt t="39116" x="3805238" y="3954463"/>
          <p14:tracePt t="39120" x="3830638" y="3941763"/>
          <p14:tracePt t="39132" x="3856038" y="3929063"/>
          <p14:tracePt t="39135" x="3892550" y="3916363"/>
          <p14:tracePt t="39149" x="3930650" y="3916363"/>
          <p14:tracePt t="39152" x="3956050" y="3905250"/>
          <p14:tracePt t="39166" x="4005263" y="3879850"/>
          <p14:tracePt t="39169" x="4043363" y="3879850"/>
          <p14:tracePt t="39183" x="4117975" y="3841750"/>
          <p14:tracePt t="39200" x="4168775" y="3829050"/>
          <p14:tracePt t="39216" x="4205288" y="3816350"/>
          <p14:tracePt t="39233" x="4217988" y="3803650"/>
          <p14:tracePt t="39249" x="4230688" y="3803650"/>
          <p14:tracePt t="39266" x="4256088" y="3792538"/>
          <p14:tracePt t="39283" x="4294188" y="3779838"/>
          <p14:tracePt t="39287" x="4318000" y="3754438"/>
          <p14:tracePt t="39300" x="4356100" y="3754438"/>
          <p14:tracePt t="39302" x="4394200" y="3741738"/>
          <p14:tracePt t="39316" x="4418013" y="3716338"/>
          <p14:tracePt t="39320" x="4456113" y="3703638"/>
          <p14:tracePt t="39334" x="4530725" y="3667125"/>
          <p14:tracePt t="39351" x="4606925" y="3654425"/>
          <p14:tracePt t="39367" x="4668838" y="3641725"/>
          <p14:tracePt t="39383" x="4719638" y="3629025"/>
          <p14:tracePt t="39401" x="4794250" y="3603625"/>
          <p14:tracePt t="39416" x="4819650" y="3590925"/>
          <p14:tracePt t="39433" x="4906963" y="3579813"/>
          <p14:tracePt t="39450" x="4956175" y="3579813"/>
          <p14:tracePt t="39467" x="4968875" y="3579813"/>
          <p14:tracePt t="39470" x="4981575" y="3567113"/>
          <p14:tracePt t="39483" x="4994275" y="3567113"/>
          <p14:tracePt t="39500" x="5032375" y="3567113"/>
          <p14:tracePt t="39502" x="5045075" y="3554413"/>
          <p14:tracePt t="39517" x="5068888" y="3541713"/>
          <p14:tracePt t="39519" x="5106988" y="3541713"/>
          <p14:tracePt t="39534" x="5119688" y="3529013"/>
          <p14:tracePt t="39551" x="5145088" y="3529013"/>
          <p14:tracePt t="39750" x="5145088" y="3516313"/>
          <p14:tracePt t="39768" x="5157788" y="3503613"/>
          <p14:tracePt t="39784" x="5170488" y="3490913"/>
          <p14:tracePt t="39793" x="5170488" y="3479800"/>
          <p14:tracePt t="39802" x="5181600" y="3479800"/>
          <p14:tracePt t="39817" x="5194300" y="3479800"/>
          <p14:tracePt t="39886" x="5207000" y="3479800"/>
          <p14:tracePt t="39902" x="5219700" y="3479800"/>
          <p14:tracePt t="39911" x="5232400" y="3479800"/>
          <p14:tracePt t="39919" x="5245100" y="3479800"/>
          <p14:tracePt t="39934" x="5257800" y="3479800"/>
          <p14:tracePt t="39951" x="5270500" y="3479800"/>
          <p14:tracePt t="39953" x="5281613" y="3479800"/>
          <p14:tracePt t="39968" x="5294313" y="3479800"/>
          <p14:tracePt t="39984" x="5307013" y="3479800"/>
          <p14:tracePt t="40006" x="5319713" y="3479800"/>
          <p14:tracePt t="40017" x="5332413" y="3479800"/>
          <p14:tracePt t="40035" x="5345113" y="3479800"/>
          <p14:tracePt t="40051" x="5357813" y="3479800"/>
          <p14:tracePt t="40068" x="5370513" y="3479800"/>
          <p14:tracePt t="40085" x="5383213" y="3479800"/>
          <p14:tracePt t="40087" x="5394325" y="3479800"/>
          <p14:tracePt t="40102" x="5407025" y="3479800"/>
          <p14:tracePt t="40118" x="5419725" y="3479800"/>
          <p14:tracePt t="40135" x="5445125" y="3479800"/>
          <p14:tracePt t="40152" x="5483225" y="3479800"/>
          <p14:tracePt t="40168" x="5507038" y="3479800"/>
          <p14:tracePt t="40185" x="5545138" y="3479800"/>
          <p14:tracePt t="40201" x="5583238" y="3479800"/>
          <p14:tracePt t="40218" x="5619750" y="3479800"/>
          <p14:tracePt t="40221" x="5645150" y="3479800"/>
          <p14:tracePt t="40235" x="5657850" y="3479800"/>
          <p14:tracePt t="40239" x="5683250" y="3479800"/>
          <p14:tracePt t="40252" x="5695950" y="3479800"/>
          <p14:tracePt t="40255" x="5719763" y="3479800"/>
          <p14:tracePt t="40270" x="5745163" y="3479800"/>
          <p14:tracePt t="40286" x="5770563" y="3467100"/>
          <p14:tracePt t="40302" x="5795963" y="3467100"/>
          <p14:tracePt t="40319" x="5808663" y="3467100"/>
          <p14:tracePt t="40335" x="5832475" y="3467100"/>
          <p14:tracePt t="40438" x="5845175" y="3467100"/>
          <p14:tracePt t="40462" x="5857875" y="3467100"/>
          <p14:tracePt t="40478" x="5883275" y="3467100"/>
          <p14:tracePt t="40486" x="5895975" y="3467100"/>
          <p14:tracePt t="40502" x="5932488" y="3454400"/>
          <p14:tracePt t="40519" x="5970588" y="3454400"/>
          <p14:tracePt t="40535" x="6021388" y="3454400"/>
          <p14:tracePt t="40551" x="6083300" y="3441700"/>
          <p14:tracePt t="40568" x="6146800" y="3429000"/>
          <p14:tracePt t="40585" x="6208713" y="3429000"/>
          <p14:tracePt t="40602" x="6259513" y="3429000"/>
          <p14:tracePt t="40618" x="6308725" y="3416300"/>
          <p14:tracePt t="40621" x="6334125" y="3416300"/>
          <p14:tracePt t="40636" x="6359525" y="3416300"/>
          <p14:tracePt t="40638" x="6370638" y="3416300"/>
          <p14:tracePt t="40652" x="6396038" y="3416300"/>
          <p14:tracePt t="40669" x="6421438" y="3416300"/>
          <p14:tracePt t="40686" x="6459538" y="3403600"/>
          <p14:tracePt t="40702" x="6483350" y="3403600"/>
          <p14:tracePt t="40719" x="6508750" y="3403600"/>
          <p14:tracePt t="40735" x="6534150" y="3403600"/>
          <p14:tracePt t="40751" x="6559550" y="3378200"/>
          <p14:tracePt t="40769" x="6584950" y="3378200"/>
          <p14:tracePt t="40785" x="6608763" y="3367088"/>
          <p14:tracePt t="40802" x="6646863" y="3354388"/>
          <p14:tracePt t="40806" x="6672263" y="3354388"/>
          <p14:tracePt t="40818" x="6696075" y="3354388"/>
          <p14:tracePt t="40821" x="6721475" y="3341688"/>
          <p14:tracePt t="40836" x="6734175" y="3328988"/>
          <p14:tracePt t="40838" x="6746875" y="3328988"/>
          <p14:tracePt t="40852" x="6772275" y="3316288"/>
          <p14:tracePt t="40869" x="6784975" y="3303588"/>
          <p14:tracePt t="40886" x="6808788" y="3303588"/>
          <p14:tracePt t="40919" x="6821488" y="3303588"/>
          <p14:tracePt t="41510" x="6808788" y="3303588"/>
          <p14:tracePt t="41518" x="6797675" y="3316288"/>
          <p14:tracePt t="41526" x="6772275" y="3328988"/>
          <p14:tracePt t="41537" x="6759575" y="3341688"/>
          <p14:tracePt t="41554" x="6696075" y="3367088"/>
          <p14:tracePt t="41557" x="6684963" y="3378200"/>
          <p14:tracePt t="41571" x="6659563" y="3403600"/>
          <p14:tracePt t="41574" x="6646863" y="3416300"/>
          <p14:tracePt t="41587" x="6634163" y="3429000"/>
          <p14:tracePt t="41604" x="6608763" y="3454400"/>
          <p14:tracePt t="41607" x="6596063" y="3454400"/>
          <p14:tracePt t="41621" x="6584950" y="3467100"/>
          <p14:tracePt t="41638" x="6546850" y="3479800"/>
          <p14:tracePt t="41655" x="6521450" y="3503613"/>
          <p14:tracePt t="41671" x="6483350" y="3516313"/>
          <p14:tracePt t="41688" x="6421438" y="3541713"/>
          <p14:tracePt t="41705" x="6396038" y="3567113"/>
          <p14:tracePt t="41721" x="6359525" y="3579813"/>
          <p14:tracePt t="41738" x="6321425" y="3590925"/>
          <p14:tracePt t="41741" x="6296025" y="3603625"/>
          <p14:tracePt t="41754" x="6270625" y="3629025"/>
          <p14:tracePt t="41758" x="6246813" y="3629025"/>
          <p14:tracePt t="41771" x="6234113" y="3629025"/>
          <p14:tracePt t="41774" x="6221413" y="3629025"/>
          <p14:tracePt t="41789" x="6208713" y="3641725"/>
          <p14:tracePt t="41805" x="6196013" y="3641725"/>
          <p14:tracePt t="41846" x="6183313" y="3641725"/>
          <p14:tracePt t="41854" x="6170613" y="3641725"/>
          <p14:tracePt t="41862" x="6157913" y="3654425"/>
          <p14:tracePt t="41873" x="6146800" y="3667125"/>
          <p14:tracePt t="41888" x="6108700" y="3667125"/>
          <p14:tracePt t="41905" x="6057900" y="3679825"/>
          <p14:tracePt t="41922" x="5995988" y="3692525"/>
          <p14:tracePt t="41938" x="5921375" y="3703638"/>
          <p14:tracePt t="41956" x="5845175" y="3729038"/>
          <p14:tracePt t="41958" x="5808663" y="3754438"/>
          <p14:tracePt t="41972" x="5757863" y="3767138"/>
          <p14:tracePt t="41974" x="5695950" y="3767138"/>
          <p14:tracePt t="41990" x="5583238" y="3816350"/>
          <p14:tracePt t="42006" x="5457825" y="3879850"/>
          <p14:tracePt t="42023" x="5345113" y="3929063"/>
          <p14:tracePt t="42039" x="5245100" y="3979863"/>
          <p14:tracePt t="42056" x="5145088" y="4017963"/>
          <p14:tracePt t="42071" x="5057775" y="4067175"/>
          <p14:tracePt t="42089" x="4981575" y="4105275"/>
          <p14:tracePt t="42106" x="4894263" y="4141788"/>
          <p14:tracePt t="42122" x="4856163" y="4167188"/>
          <p14:tracePt t="42139" x="4832350" y="4192588"/>
          <p14:tracePt t="42158" x="4819650" y="4192588"/>
          <p14:tracePt t="42173" x="4806950" y="4192588"/>
          <p14:tracePt t="42262" x="4832350" y="4205288"/>
          <p14:tracePt t="42270" x="4868863" y="4205288"/>
          <p14:tracePt t="42278" x="4906963" y="4217988"/>
          <p14:tracePt t="42289" x="4956175" y="4217988"/>
          <p14:tracePt t="42306" x="5068888" y="4217988"/>
          <p14:tracePt t="42323" x="5194300" y="4217988"/>
          <p14:tracePt t="42326" x="5257800" y="4217988"/>
          <p14:tracePt t="42339" x="5294313" y="4217988"/>
          <p14:tracePt t="42342" x="5332413" y="4217988"/>
          <p14:tracePt t="42357" x="5394325" y="4217988"/>
          <p14:tracePt t="42373" x="5432425" y="4217988"/>
          <p14:tracePt t="42390" x="5470525" y="4217988"/>
          <p14:tracePt t="42406" x="5483225" y="4217988"/>
          <p14:tracePt t="42423" x="5495925" y="4217988"/>
          <p14:tracePt t="42439" x="5507038" y="4217988"/>
          <p14:tracePt t="42742" x="5519738" y="4217988"/>
          <p14:tracePt t="42750" x="5519738" y="4192588"/>
          <p14:tracePt t="42757" x="5532438" y="4167188"/>
          <p14:tracePt t="42774" x="5570538" y="4129088"/>
          <p14:tracePt t="42790" x="5607050" y="4105275"/>
          <p14:tracePt t="42807" x="5645150" y="4092575"/>
          <p14:tracePt t="42823" x="5695950" y="4054475"/>
          <p14:tracePt t="42840" x="5732463" y="4041775"/>
          <p14:tracePt t="42857" x="5757863" y="4041775"/>
          <p14:tracePt t="42874" x="5770563" y="4041775"/>
          <p14:tracePt t="44286" x="5795963" y="4041775"/>
          <p14:tracePt t="44294" x="5808663" y="4041775"/>
          <p14:tracePt t="44301" x="5821363" y="4041775"/>
          <p14:tracePt t="44312" x="5832475" y="4041775"/>
          <p14:tracePt t="44328" x="5857875" y="4041775"/>
          <p14:tracePt t="44344" x="5870575" y="4041775"/>
          <p14:tracePt t="44361" x="5883275" y="4041775"/>
          <p14:tracePt t="44378" x="5895975" y="4041775"/>
          <p14:tracePt t="44395" x="5908675" y="4041775"/>
          <p14:tracePt t="44398" x="5921375" y="4041775"/>
          <p14:tracePt t="44411" x="5921375" y="4029075"/>
          <p14:tracePt t="44414" x="5932488" y="4029075"/>
          <p14:tracePt t="44428" x="5945188" y="4029075"/>
          <p14:tracePt t="44430" x="5957888" y="4029075"/>
          <p14:tracePt t="44445" x="5983288" y="4029075"/>
          <p14:tracePt t="44461" x="6008688" y="4029075"/>
          <p14:tracePt t="44478" x="6057900" y="4029075"/>
          <p14:tracePt t="44495" x="6134100" y="4029075"/>
          <p14:tracePt t="44511" x="6221413" y="4029075"/>
          <p14:tracePt t="44528" x="6334125" y="4029075"/>
          <p14:tracePt t="44545" x="6472238" y="4029075"/>
          <p14:tracePt t="44561" x="6608763" y="4029075"/>
          <p14:tracePt t="44578" x="6746875" y="4029075"/>
          <p14:tracePt t="44581" x="6808788" y="4029075"/>
          <p14:tracePt t="44596" x="6859588" y="4029075"/>
          <p14:tracePt t="44599" x="6910388" y="4029075"/>
          <p14:tracePt t="44612" x="6959600" y="4029075"/>
          <p14:tracePt t="44614" x="6997700" y="4017963"/>
          <p14:tracePt t="44630" x="7110413" y="4005263"/>
          <p14:tracePt t="44646" x="7223125" y="3992563"/>
          <p14:tracePt t="44662" x="7297738" y="3979863"/>
          <p14:tracePt t="44679" x="7372350" y="3967163"/>
          <p14:tracePt t="44696" x="7435850" y="3954463"/>
          <p14:tracePt t="44711" x="7485063" y="3954463"/>
          <p14:tracePt t="44729" x="7548563" y="3941763"/>
          <p14:tracePt t="44746" x="7597775" y="3929063"/>
          <p14:tracePt t="44750" x="7610475" y="3929063"/>
          <p14:tracePt t="44762" x="7635875" y="3929063"/>
          <p14:tracePt t="44765" x="7648575" y="3916363"/>
          <p14:tracePt t="44779" x="7661275" y="3916363"/>
          <p14:tracePt t="44782" x="7685088" y="3916363"/>
          <p14:tracePt t="44796" x="7697788" y="3916363"/>
          <p14:tracePt t="44798" x="7710488" y="3916363"/>
          <p14:tracePt t="44813" x="7723188" y="3916363"/>
          <p14:tracePt t="44829" x="7735888" y="3916363"/>
          <p14:tracePt t="44846" x="7748588" y="3905250"/>
          <p14:tracePt t="44863" x="7761288" y="3905250"/>
          <p14:tracePt t="44982" x="7773988" y="3905250"/>
          <p14:tracePt t="44997" x="7785100" y="3905250"/>
          <p14:tracePt t="45013" x="7797800" y="3905250"/>
          <p14:tracePt t="45022" x="7810500" y="3905250"/>
          <p14:tracePt t="45030" x="7823200" y="3905250"/>
          <p14:tracePt t="45046" x="7848600" y="3905250"/>
          <p14:tracePt t="45063" x="7897813" y="3905250"/>
          <p14:tracePt t="45079" x="7923213" y="3905250"/>
          <p14:tracePt t="45096" x="7986713" y="3905250"/>
          <p14:tracePt t="45113" x="8061325" y="3905250"/>
          <p14:tracePt t="45130" x="8123238" y="3905250"/>
          <p14:tracePt t="45134" x="8148638" y="3905250"/>
          <p14:tracePt t="45147" x="8174038" y="3905250"/>
          <p14:tracePt t="45149" x="8199438" y="3905250"/>
          <p14:tracePt t="45164" x="8223250" y="3905250"/>
          <p14:tracePt t="45166" x="8248650" y="3916363"/>
          <p14:tracePt t="45180" x="8286750" y="3929063"/>
          <p14:tracePt t="45182" x="8312150" y="3929063"/>
          <p14:tracePt t="45197" x="8335963" y="3929063"/>
          <p14:tracePt t="45214" x="8374063" y="3941763"/>
          <p14:tracePt t="45230" x="8412163" y="3941763"/>
          <p14:tracePt t="45247" x="8461375" y="3941763"/>
          <p14:tracePt t="45263" x="8512175" y="3941763"/>
          <p14:tracePt t="45280" x="8548688" y="3941763"/>
          <p14:tracePt t="45297" x="8574088" y="3941763"/>
          <p14:tracePt t="45314" x="8612188" y="3941763"/>
          <p14:tracePt t="45330" x="8624888" y="3941763"/>
          <p14:tracePt t="45334" x="8637588" y="3941763"/>
          <p14:tracePt t="45349" x="8650288" y="3941763"/>
          <p14:tracePt t="45365" x="8661400" y="3941763"/>
          <p14:tracePt t="45397" x="8674100" y="3941763"/>
          <p14:tracePt t="45405" x="8686800" y="3941763"/>
          <p14:tracePt t="45429" x="8699500" y="3941763"/>
          <p14:tracePt t="45445" x="8712200" y="3929063"/>
          <p14:tracePt t="45461" x="8724900" y="3929063"/>
          <p14:tracePt t="45478" x="8737600" y="3929063"/>
          <p14:tracePt t="45486" x="8750300" y="3929063"/>
          <p14:tracePt t="45498" x="8750300" y="3916363"/>
          <p14:tracePt t="45514" x="8774113" y="3905250"/>
          <p14:tracePt t="45519" x="8786813" y="3905250"/>
          <p14:tracePt t="45531" x="8799513" y="3905250"/>
          <p14:tracePt t="45533" x="8812213" y="3905250"/>
          <p14:tracePt t="45548" x="8837613" y="3892550"/>
          <p14:tracePt t="45550" x="8863013" y="3892550"/>
          <p14:tracePt t="45566" x="8912225" y="3892550"/>
          <p14:tracePt t="45582" x="8986838" y="3892550"/>
          <p14:tracePt t="45598" x="9063038" y="3892550"/>
          <p14:tracePt t="45615" x="9099550" y="3892550"/>
          <p14:tracePt t="45631" x="9137650" y="3892550"/>
          <p14:tracePt t="45647" x="9163050" y="3892550"/>
          <p14:tracePt t="45665" x="9188450" y="3892550"/>
          <p14:tracePt t="45681" x="9199563" y="3892550"/>
          <p14:tracePt t="45830" x="9212263" y="3892550"/>
          <p14:tracePt t="45838" x="9224963" y="3892550"/>
          <p14:tracePt t="45848" x="9237663" y="3892550"/>
          <p14:tracePt t="45878" x="9250363" y="3892550"/>
          <p14:tracePt t="46023" x="9263063" y="3892550"/>
          <p14:tracePt t="46030" x="9275763" y="3892550"/>
          <p14:tracePt t="46038" x="9288463" y="3892550"/>
          <p14:tracePt t="46054" x="9301163" y="3892550"/>
          <p14:tracePt t="46078" x="9312275" y="3892550"/>
          <p14:tracePt t="46086" x="9324975" y="3892550"/>
          <p14:tracePt t="46102" x="9337675" y="3892550"/>
          <p14:tracePt t="46135" x="9350375" y="3892550"/>
          <p14:tracePt t="47734" x="9337675" y="3892550"/>
          <p14:tracePt t="47742" x="9324975" y="3892550"/>
          <p14:tracePt t="47753" x="9312275" y="3892550"/>
          <p14:tracePt t="48622" x="9301163" y="3892550"/>
          <p14:tracePt t="48639" x="9288463" y="3892550"/>
          <p14:tracePt t="48655" x="9263063" y="3892550"/>
          <p14:tracePt t="48663" x="9237663" y="3892550"/>
          <p14:tracePt t="48672" x="9212263" y="3892550"/>
          <p14:tracePt t="48689" x="9175750" y="3879850"/>
          <p14:tracePt t="48706" x="9137650" y="3867150"/>
          <p14:tracePt t="48723" x="9088438" y="3854450"/>
          <p14:tracePt t="48727" x="9075738" y="3841750"/>
          <p14:tracePt t="48740" x="9063038" y="3841750"/>
          <p14:tracePt t="48743" x="9024938" y="3829050"/>
          <p14:tracePt t="48757" x="8999538" y="3816350"/>
          <p14:tracePt t="48760" x="8975725" y="3803650"/>
          <p14:tracePt t="48774" x="8950325" y="3803650"/>
          <p14:tracePt t="48777" x="8924925" y="3792538"/>
          <p14:tracePt t="48790" x="8824913" y="3767138"/>
          <p14:tracePt t="48807" x="8674100" y="3729038"/>
          <p14:tracePt t="48824" x="8548688" y="3716338"/>
          <p14:tracePt t="48827" x="8412163" y="3692525"/>
          <p14:tracePt t="48840" x="8035925" y="3629025"/>
          <p14:tracePt t="48857" x="7635875" y="3603625"/>
          <p14:tracePt t="48875" x="7323138" y="3590925"/>
          <p14:tracePt t="48890" x="7085013" y="3590925"/>
          <p14:tracePt t="48893" x="6997700" y="3590925"/>
          <p14:tracePt t="48907" x="6921500" y="3590925"/>
          <p14:tracePt t="48911" x="6834188" y="3590925"/>
          <p14:tracePt t="48924" x="6734175" y="3579813"/>
          <p14:tracePt t="48927" x="6646863" y="3567113"/>
          <p14:tracePt t="48941" x="6559550" y="3567113"/>
          <p14:tracePt t="48943" x="6472238" y="3567113"/>
          <p14:tracePt t="48958" x="6308725" y="3567113"/>
          <p14:tracePt t="48976" x="6108700" y="3567113"/>
          <p14:tracePt t="48991" x="5908675" y="3567113"/>
          <p14:tracePt t="49008" x="5657850" y="3567113"/>
          <p14:tracePt t="49023" x="5370513" y="3567113"/>
          <p14:tracePt t="49040" x="5106988" y="3590925"/>
          <p14:tracePt t="49057" x="4832350" y="3654425"/>
          <p14:tracePt t="49073" x="4606925" y="3692525"/>
          <p14:tracePt t="49090" x="4406900" y="3716338"/>
          <p14:tracePt t="49093" x="4305300" y="3729038"/>
          <p14:tracePt t="49107" x="4217988" y="3754438"/>
          <p14:tracePt t="49110" x="4130675" y="3779838"/>
          <p14:tracePt t="49124" x="4043363" y="3803650"/>
          <p14:tracePt t="49126" x="3968750" y="3829050"/>
          <p14:tracePt t="49141" x="3843338" y="3841750"/>
          <p14:tracePt t="49157" x="3756025" y="3867150"/>
          <p14:tracePt t="49174" x="3692525" y="3879850"/>
          <p14:tracePt t="49191" x="3605213" y="3892550"/>
          <p14:tracePt t="49207" x="3554413" y="3929063"/>
          <p14:tracePt t="49223" x="3441700" y="3967163"/>
          <p14:tracePt t="49241" x="3341688" y="4017963"/>
          <p14:tracePt t="49257" x="3228975" y="4054475"/>
          <p14:tracePt t="49274" x="3154363" y="4105275"/>
          <p14:tracePt t="49278" x="3116263" y="4105275"/>
          <p14:tracePt t="49292" x="3103563" y="4105275"/>
          <p14:tracePt t="49295" x="3092450" y="4105275"/>
          <p14:tracePt t="49390" x="3092450" y="4117975"/>
          <p14:tracePt t="49406" x="3092450" y="4129088"/>
          <p14:tracePt t="49415" x="3092450" y="4141788"/>
          <p14:tracePt t="49430" x="3092450" y="4154488"/>
          <p14:tracePt t="49441" x="3092450" y="4179888"/>
          <p14:tracePt t="49458" x="3092450" y="4205288"/>
          <p14:tracePt t="49475" x="3103563" y="4267200"/>
          <p14:tracePt t="49478" x="3128963" y="4292600"/>
          <p14:tracePt t="49492" x="3141663" y="4318000"/>
          <p14:tracePt t="49494" x="3154363" y="4341813"/>
          <p14:tracePt t="49508" x="3167063" y="4379913"/>
          <p14:tracePt t="49510" x="3179763" y="4430713"/>
          <p14:tracePt t="49525" x="3205163" y="4518025"/>
          <p14:tracePt t="49542" x="3216275" y="4605338"/>
          <p14:tracePt t="49558" x="3216275" y="4667250"/>
          <p14:tracePt t="49575" x="3228975" y="4730750"/>
          <p14:tracePt t="49591" x="3228975" y="4792663"/>
          <p14:tracePt t="49608" x="3228975" y="4856163"/>
          <p14:tracePt t="49626" x="3228975" y="4918075"/>
          <p14:tracePt t="49642" x="3228975" y="4968875"/>
          <p14:tracePt t="49659" x="3228975" y="5018088"/>
          <p14:tracePt t="49663" x="3228975" y="5030788"/>
          <p14:tracePt t="49676" x="3228975" y="5056188"/>
          <p14:tracePt t="49678" x="3228975" y="5081588"/>
          <p14:tracePt t="49692" x="3228975" y="5105400"/>
          <p14:tracePt t="49694" x="3241675" y="5118100"/>
          <p14:tracePt t="49709" x="3254375" y="5168900"/>
          <p14:tracePt t="49726" x="3254375" y="5218113"/>
          <p14:tracePt t="49742" x="3267075" y="5268913"/>
          <p14:tracePt t="49759" x="3267075" y="5305425"/>
          <p14:tracePt t="49775" x="3279775" y="5330825"/>
          <p14:tracePt t="49792" x="3279775" y="5356225"/>
          <p14:tracePt t="49808" x="3279775" y="5381625"/>
          <p14:tracePt t="49862" x="3279775" y="5394325"/>
          <p14:tracePt t="49893" x="3279775" y="5407025"/>
          <p14:tracePt t="50574" x="3292475" y="5407025"/>
          <p14:tracePt t="50581" x="3305175" y="5407025"/>
          <p14:tracePt t="50594" x="3328988" y="5407025"/>
          <p14:tracePt t="50599" x="3367088" y="5394325"/>
          <p14:tracePt t="50611" x="3417888" y="5368925"/>
          <p14:tracePt t="50613" x="3454400" y="5368925"/>
          <p14:tracePt t="50628" x="3479800" y="5356225"/>
          <p14:tracePt t="50630" x="3492500" y="5343525"/>
          <p14:tracePt t="50645" x="3530600" y="5330825"/>
          <p14:tracePt t="50662" x="3567113" y="5318125"/>
          <p14:tracePt t="50678" x="3605213" y="5281613"/>
          <p14:tracePt t="50695" x="3630613" y="5268913"/>
          <p14:tracePt t="50711" x="3667125" y="5256213"/>
          <p14:tracePt t="50729" x="3705225" y="5230813"/>
          <p14:tracePt t="50744" x="3730625" y="5230813"/>
          <p14:tracePt t="50761" x="3743325" y="5218113"/>
          <p14:tracePt t="50778" x="3756025" y="5218113"/>
          <p14:tracePt t="50781" x="3767138" y="5205413"/>
          <p14:tracePt t="50795" x="3779838" y="5194300"/>
          <p14:tracePt t="50798" x="3792538" y="5194300"/>
          <p14:tracePt t="50812" x="3792538" y="5181600"/>
          <p14:tracePt t="50814" x="3817938" y="5168900"/>
          <p14:tracePt t="50829" x="3867150" y="5143500"/>
          <p14:tracePt t="50846" x="3905250" y="5130800"/>
          <p14:tracePt t="50862" x="3917950" y="5118100"/>
          <p14:tracePt t="50886" x="3930650" y="5118100"/>
          <p14:tracePt t="50895" x="3943350" y="5118100"/>
          <p14:tracePt t="50926" x="3956050" y="5105400"/>
          <p14:tracePt t="50935" x="3979863" y="5092700"/>
          <p14:tracePt t="50945" x="3992563" y="5092700"/>
          <p14:tracePt t="50962" x="4056063" y="5092700"/>
          <p14:tracePt t="50966" x="4092575" y="5081588"/>
          <p14:tracePt t="50980" x="4130675" y="5081588"/>
          <p14:tracePt t="50983" x="4168775" y="5081588"/>
          <p14:tracePt t="50996" x="4217988" y="5068888"/>
          <p14:tracePt t="50998" x="4281488" y="5056188"/>
          <p14:tracePt t="51013" x="4430713" y="5030788"/>
          <p14:tracePt t="51029" x="4656138" y="4992688"/>
          <p14:tracePt t="51046" x="4945063" y="4943475"/>
          <p14:tracePt t="51062" x="5194300" y="4879975"/>
          <p14:tracePt t="51079" x="5419725" y="4843463"/>
          <p14:tracePt t="51096" x="5595938" y="4818063"/>
          <p14:tracePt t="51112" x="5732463" y="4792663"/>
          <p14:tracePt t="51129" x="5857875" y="4779963"/>
          <p14:tracePt t="51146" x="5945188" y="4756150"/>
          <p14:tracePt t="51150" x="5983288" y="4756150"/>
          <p14:tracePt t="51163" x="6021388" y="4743450"/>
          <p14:tracePt t="51167" x="6045200" y="4743450"/>
          <p14:tracePt t="51179" x="6057900" y="4743450"/>
          <p14:tracePt t="51182" x="6070600" y="4743450"/>
          <p14:tracePt t="51196" x="6096000" y="4743450"/>
          <p14:tracePt t="51198" x="6096000" y="4730750"/>
          <p14:tracePt t="51213" x="6096000" y="4718050"/>
          <p14:tracePt t="51229" x="6108700" y="4718050"/>
          <p14:tracePt t="51310" x="6121400" y="4718050"/>
          <p14:tracePt t="51590" x="6108700" y="4718050"/>
          <p14:tracePt t="51597" x="6083300" y="4705350"/>
          <p14:tracePt t="51606" x="6057900" y="4705350"/>
          <p14:tracePt t="51613" x="6034088" y="4705350"/>
          <p14:tracePt t="51630" x="5995988" y="4705350"/>
          <p14:tracePt t="51647" x="5957888" y="4705350"/>
          <p14:tracePt t="51664" x="5921375" y="4705350"/>
          <p14:tracePt t="51680" x="5908675" y="4705350"/>
          <p14:tracePt t="51697" x="5883275" y="4705350"/>
          <p14:tracePt t="51714" x="5870575" y="4705350"/>
          <p14:tracePt t="51733" x="5857875" y="4705350"/>
          <p14:tracePt t="51798" x="5845175" y="4705350"/>
          <p14:tracePt t="51814" x="5832475" y="4705350"/>
          <p14:tracePt t="51830" x="5821363" y="4705350"/>
          <p14:tracePt t="51847" x="5808663" y="4705350"/>
          <p14:tracePt t="51862" x="5795963" y="4705350"/>
          <p14:tracePt t="51870" x="5783263" y="4705350"/>
          <p14:tracePt t="51881" x="5770563" y="4705350"/>
          <p14:tracePt t="51898" x="5719763" y="4705350"/>
          <p14:tracePt t="51916" x="5645150" y="4705350"/>
          <p14:tracePt t="51918" x="5607050" y="4705350"/>
          <p14:tracePt t="51931" x="5557838" y="4705350"/>
          <p14:tracePt t="51934" x="5507038" y="4705350"/>
          <p14:tracePt t="51949" x="5445125" y="4705350"/>
          <p14:tracePt t="51965" x="5432425" y="4705350"/>
          <p14:tracePt t="51981" x="5419725" y="4705350"/>
          <p14:tracePt t="52094" x="5419725" y="4692650"/>
          <p14:tracePt t="52102" x="5445125" y="4692650"/>
          <p14:tracePt t="52116" x="5495925" y="4679950"/>
          <p14:tracePt t="52118" x="5545138" y="4667250"/>
          <p14:tracePt t="52132" x="5607050" y="4656138"/>
          <p14:tracePt t="52134" x="5670550" y="4643438"/>
          <p14:tracePt t="52149" x="5795963" y="4643438"/>
          <p14:tracePt t="52166" x="5921375" y="4630738"/>
          <p14:tracePt t="52182" x="6008688" y="4630738"/>
          <p14:tracePt t="52199" x="6070600" y="4618038"/>
          <p14:tracePt t="52216" x="6121400" y="4605338"/>
          <p14:tracePt t="52231" x="6157913" y="4605338"/>
          <p14:tracePt t="52486" x="6183313" y="4605338"/>
          <p14:tracePt t="52494" x="6221413" y="4605338"/>
          <p14:tracePt t="52502" x="6283325" y="4605338"/>
          <p14:tracePt t="52516" x="6359525" y="4605338"/>
          <p14:tracePt t="52518" x="6421438" y="4605338"/>
          <p14:tracePt t="52533" x="6496050" y="4605338"/>
          <p14:tracePt t="52549" x="6534150" y="4605338"/>
          <p14:tracePt t="52566" x="6546850" y="4605338"/>
          <p14:tracePt t="52791" x="6534150" y="4605338"/>
          <p14:tracePt t="52797" x="6508750" y="4605338"/>
          <p14:tracePt t="52806" x="6459538" y="4605338"/>
          <p14:tracePt t="52817" x="6383338" y="4605338"/>
          <p14:tracePt t="52833" x="6234113" y="4605338"/>
          <p14:tracePt t="52851" x="6034088" y="4605338"/>
          <p14:tracePt t="52854" x="5932488" y="4605338"/>
          <p14:tracePt t="52867" x="5845175" y="4605338"/>
          <p14:tracePt t="52870" x="5770563" y="4605338"/>
          <p14:tracePt t="52884" x="5695950" y="4605338"/>
          <p14:tracePt t="52886" x="5657850" y="4605338"/>
          <p14:tracePt t="52902" x="5595938" y="4605338"/>
          <p14:tracePt t="52918" x="5570538" y="4605338"/>
          <p14:tracePt t="52942" x="5557838" y="4605338"/>
          <p14:tracePt t="53086" x="5583238" y="4605338"/>
          <p14:tracePt t="53094" x="5619750" y="4605338"/>
          <p14:tracePt t="53101" x="5645150" y="4605338"/>
          <p14:tracePt t="53118" x="5719763" y="4605338"/>
          <p14:tracePt t="53134" x="5795963" y="4605338"/>
          <p14:tracePt t="53151" x="5845175" y="4605338"/>
          <p14:tracePt t="53168" x="5857875" y="4605338"/>
          <p14:tracePt t="53342" x="5857875" y="4592638"/>
          <p14:tracePt t="53351" x="5832475" y="4592638"/>
          <p14:tracePt t="53359" x="5821363" y="4592638"/>
          <p14:tracePt t="53368" x="5808663" y="4592638"/>
          <p14:tracePt t="53385" x="5795963" y="4592638"/>
          <p14:tracePt t="53402" x="5770563" y="4592638"/>
          <p14:tracePt t="53419" x="5757863" y="4592638"/>
          <p14:tracePt t="53436" x="5745163" y="4592638"/>
          <p14:tracePt t="53438" x="5732463" y="4592638"/>
          <p14:tracePt t="53470" x="5719763" y="4592638"/>
          <p14:tracePt t="53598" x="5745163" y="4592638"/>
          <p14:tracePt t="53606" x="5783263" y="4592638"/>
          <p14:tracePt t="53618" x="5808663" y="4592638"/>
          <p14:tracePt t="53622" x="5821363" y="4592638"/>
          <p14:tracePt t="53636" x="5845175" y="4592638"/>
          <p14:tracePt t="53638" x="5857875" y="4592638"/>
          <p14:tracePt t="53653" x="5883275" y="4592638"/>
          <p14:tracePt t="53973" x="5895975" y="4592638"/>
          <p14:tracePt t="53982" x="5932488" y="4592638"/>
          <p14:tracePt t="53989" x="5970588" y="4592638"/>
          <p14:tracePt t="54004" x="6008688" y="4592638"/>
          <p14:tracePt t="54006" x="6057900" y="4592638"/>
          <p14:tracePt t="54021" x="6134100" y="4592638"/>
          <p14:tracePt t="54037" x="6196013" y="4592638"/>
          <p14:tracePt t="54054" x="6221413" y="4592638"/>
          <p14:tracePt t="54070" x="6234113" y="4592638"/>
          <p14:tracePt t="54087" x="6259513" y="4592638"/>
          <p14:tracePt t="54382" x="6270625" y="4618038"/>
          <p14:tracePt t="54389" x="6270625" y="4630738"/>
          <p14:tracePt t="54405" x="6283325" y="4679950"/>
          <p14:tracePt t="54422" x="6283325" y="4718050"/>
          <p14:tracePt t="54438" x="6270625" y="4730750"/>
          <p14:tracePt t="54454" x="6196013" y="4756150"/>
          <p14:tracePt t="54630" x="6183313" y="4756150"/>
          <p14:tracePt t="54637" x="6170613" y="4756150"/>
          <p14:tracePt t="54646" x="6146800" y="4756150"/>
          <p14:tracePt t="54655" x="6108700" y="4756150"/>
          <p14:tracePt t="54671" x="6045200" y="4692650"/>
          <p14:tracePt t="54688" x="5995988" y="4643438"/>
          <p14:tracePt t="54705" x="5983288" y="4643438"/>
          <p14:tracePt t="54722" x="5957888" y="4643438"/>
          <p14:tracePt t="54750" x="5945188" y="4643438"/>
          <p14:tracePt t="54775" x="5932488" y="4643438"/>
          <p14:tracePt t="54798" x="5921375" y="4643438"/>
          <p14:tracePt t="54870" x="5921375" y="4630738"/>
          <p14:tracePt t="54878" x="5921375" y="4618038"/>
          <p14:tracePt t="54902" x="5921375" y="4605338"/>
          <p14:tracePt t="54910" x="5932488" y="4605338"/>
          <p14:tracePt t="54922" x="5932488" y="4592638"/>
          <p14:tracePt t="54925" x="5945188" y="4592638"/>
          <p14:tracePt t="54939" x="5957888" y="4579938"/>
          <p14:tracePt t="54941" x="5970588" y="4567238"/>
          <p14:tracePt t="54956" x="5995988" y="4567238"/>
          <p14:tracePt t="54959" x="6008688" y="4567238"/>
          <p14:tracePt t="54973" x="6057900" y="4554538"/>
          <p14:tracePt t="54990" x="6083300" y="4543425"/>
          <p14:tracePt t="55006" x="6108700" y="4543425"/>
          <p14:tracePt t="55022" x="6157913" y="4530725"/>
          <p14:tracePt t="55039" x="6208713" y="4518025"/>
          <p14:tracePt t="55056" x="6246813" y="4505325"/>
          <p14:tracePt t="55072" x="6321425" y="4505325"/>
          <p14:tracePt t="55089" x="6370638" y="4492625"/>
          <p14:tracePt t="55106" x="6434138" y="4492625"/>
          <p14:tracePt t="55110" x="6459538" y="4492625"/>
          <p14:tracePt t="55123" x="6496050" y="4492625"/>
          <p14:tracePt t="55127" x="6534150" y="4492625"/>
          <p14:tracePt t="55140" x="6572250" y="4492625"/>
          <p14:tracePt t="55142" x="6608763" y="4492625"/>
          <p14:tracePt t="55157" x="6734175" y="4492625"/>
          <p14:tracePt t="55173" x="6872288" y="4492625"/>
          <p14:tracePt t="55190" x="6997700" y="4492625"/>
          <p14:tracePt t="55206" x="7134225" y="4492625"/>
          <p14:tracePt t="55223" x="7285038" y="4492625"/>
          <p14:tracePt t="55239" x="7448550" y="4492625"/>
          <p14:tracePt t="55256" x="7585075" y="4505325"/>
          <p14:tracePt t="55273" x="7723188" y="4505325"/>
          <p14:tracePt t="55289" x="7823200" y="4518025"/>
          <p14:tracePt t="55307" x="7910513" y="4530725"/>
          <p14:tracePt t="55310" x="7948613" y="4543425"/>
          <p14:tracePt t="55323" x="7974013" y="4543425"/>
          <p14:tracePt t="55325" x="8010525" y="4543425"/>
          <p14:tracePt t="55341" x="8061325" y="4554538"/>
          <p14:tracePt t="55357" x="8110538" y="4554538"/>
          <p14:tracePt t="55374" x="8161338" y="4554538"/>
          <p14:tracePt t="55390" x="8199438" y="4579938"/>
          <p14:tracePt t="55407" x="8261350" y="4579938"/>
          <p14:tracePt t="55423" x="8335963" y="4579938"/>
          <p14:tracePt t="55440" x="8412163" y="4579938"/>
          <p14:tracePt t="55457" x="8448675" y="4579938"/>
          <p14:tracePt t="55474" x="8499475" y="4579938"/>
          <p14:tracePt t="55491" x="8537575" y="4579938"/>
          <p14:tracePt t="55495" x="8548688" y="4579938"/>
          <p14:tracePt t="55507" x="8561388" y="4579938"/>
          <p14:tracePt t="55510" x="8574088" y="4579938"/>
          <p14:tracePt t="55524" x="8586788" y="4579938"/>
          <p14:tracePt t="55527" x="8599488" y="4579938"/>
          <p14:tracePt t="55541" x="8612188" y="4579938"/>
          <p14:tracePt t="55558" x="8637588" y="4567238"/>
          <p14:tracePt t="55574" x="8650288" y="4567238"/>
          <p14:tracePt t="55591" x="8661400" y="4567238"/>
          <p14:tracePt t="55608" x="8674100" y="4554538"/>
          <p14:tracePt t="55624" x="8686800" y="4543425"/>
          <p14:tracePt t="55640" x="8699500" y="4543425"/>
          <p14:tracePt t="55657" x="8724900" y="4530725"/>
          <p14:tracePt t="58149" x="8712200" y="4530725"/>
          <p14:tracePt t="58158" x="8686800" y="4530725"/>
          <p14:tracePt t="58165" x="8661400" y="4530725"/>
          <p14:tracePt t="58181" x="8650288" y="4530725"/>
          <p14:tracePt t="58198" x="8624888" y="4530725"/>
          <p14:tracePt t="58694" x="8612188" y="4530725"/>
          <p14:tracePt t="58701" x="8599488" y="4530725"/>
          <p14:tracePt t="58717" x="8586788" y="4530725"/>
          <p14:tracePt t="58733" x="8574088" y="4530725"/>
          <p14:tracePt t="58750" x="8561388" y="4530725"/>
          <p14:tracePt t="58767" x="8548688" y="4530725"/>
          <p14:tracePt t="58784" x="8524875" y="4530725"/>
          <p14:tracePt t="58800" x="8499475" y="4530725"/>
          <p14:tracePt t="58817" x="8448675" y="4518025"/>
          <p14:tracePt t="58833" x="8399463" y="4492625"/>
          <p14:tracePt t="58850" x="8348663" y="4492625"/>
          <p14:tracePt t="58853" x="8312150" y="4479925"/>
          <p14:tracePt t="58867" x="8274050" y="4479925"/>
          <p14:tracePt t="58870" x="8235950" y="4479925"/>
          <p14:tracePt t="58884" x="8223250" y="4479925"/>
          <p14:tracePt t="58901" x="8161338" y="4479925"/>
          <p14:tracePt t="58919" x="8123238" y="4479925"/>
          <p14:tracePt t="58935" x="8099425" y="4479925"/>
          <p14:tracePt t="58951" x="8061325" y="4479925"/>
          <p14:tracePt t="58967" x="8048625" y="4479925"/>
          <p14:tracePt t="58970" x="8010525" y="4479925"/>
          <p14:tracePt t="58984" x="7974013" y="4479925"/>
          <p14:tracePt t="59000" x="7923213" y="4479925"/>
          <p14:tracePt t="59017" x="7848600" y="4518025"/>
          <p14:tracePt t="59032" x="7797800" y="4567238"/>
          <p14:tracePt t="59050" x="7735888" y="4605338"/>
          <p14:tracePt t="59066" x="7648575" y="4667250"/>
          <p14:tracePt t="59069" x="7610475" y="4692650"/>
          <p14:tracePt t="59084" x="7585075" y="4718050"/>
          <p14:tracePt t="59087" x="7561263" y="4718050"/>
          <p14:tracePt t="59100" x="7535863" y="4730750"/>
          <p14:tracePt t="59102" x="7523163" y="4743450"/>
          <p14:tracePt t="59117" x="7472363" y="4756150"/>
          <p14:tracePt t="59133" x="7435850" y="4779963"/>
          <p14:tracePt t="59150" x="7423150" y="4779963"/>
          <p14:tracePt t="59167" x="7410450" y="4792663"/>
          <p14:tracePt t="59183" x="7385050" y="4792663"/>
          <p14:tracePt t="59200" x="7372350" y="4792663"/>
          <p14:tracePt t="59216" x="7335838" y="4792663"/>
          <p14:tracePt t="59233" x="7285038" y="4792663"/>
          <p14:tracePt t="59250" x="7223125" y="4792663"/>
          <p14:tracePt t="59254" x="7185025" y="4792663"/>
          <p14:tracePt t="59267" x="7159625" y="4779963"/>
          <p14:tracePt t="59271" x="7134225" y="4779963"/>
          <p14:tracePt t="59284" x="7123113" y="4779963"/>
          <p14:tracePt t="59287" x="7097713" y="4768850"/>
          <p14:tracePt t="59301" x="7085013" y="4756150"/>
          <p14:tracePt t="59317" x="7059613" y="4756150"/>
          <p14:tracePt t="59335" x="7046913" y="4743450"/>
          <p14:tracePt t="59350" x="7010400" y="4730750"/>
          <p14:tracePt t="59367" x="6959600" y="4718050"/>
          <p14:tracePt t="59383" x="6921500" y="4705350"/>
          <p14:tracePt t="59400" x="6910388" y="4705350"/>
          <p14:tracePt t="59417" x="6872288" y="4679950"/>
          <p14:tracePt t="59434" x="6859588" y="4679950"/>
          <p14:tracePt t="59437" x="6846888" y="4667250"/>
          <p14:tracePt t="59451" x="6821488" y="4667250"/>
          <p14:tracePt t="59469" x="6821488" y="4656138"/>
          <p14:tracePt t="59484" x="6808788" y="4656138"/>
          <p14:tracePt t="59549" x="6797675" y="4656138"/>
          <p14:tracePt t="59557" x="6784975" y="4656138"/>
          <p14:tracePt t="59567" x="6759575" y="4656138"/>
          <p14:tracePt t="59585" x="6672263" y="4656138"/>
          <p14:tracePt t="59601" x="6521450" y="4656138"/>
          <p14:tracePt t="59618" x="6270625" y="4656138"/>
          <p14:tracePt t="59621" x="6134100" y="4656138"/>
          <p14:tracePt t="59635" x="5995988" y="4643438"/>
          <p14:tracePt t="59638" x="5845175" y="4630738"/>
          <p14:tracePt t="59652" x="5719763" y="4618038"/>
          <p14:tracePt t="59655" x="5595938" y="4605338"/>
          <p14:tracePt t="59669" x="5432425" y="4592638"/>
          <p14:tracePt t="59685" x="5345113" y="4579938"/>
          <p14:tracePt t="59702" x="5319713" y="4579938"/>
          <p14:tracePt t="59725" x="5307013" y="4579938"/>
          <p14:tracePt t="59806" x="5345113" y="4579938"/>
          <p14:tracePt t="59814" x="5394325" y="4579938"/>
          <p14:tracePt t="59822" x="5470525" y="4579938"/>
          <p14:tracePt t="59836" x="5545138" y="4579938"/>
          <p14:tracePt t="59838" x="5670550" y="4579938"/>
          <p14:tracePt t="59852" x="5783263" y="4579938"/>
          <p14:tracePt t="59854" x="5883275" y="4579938"/>
          <p14:tracePt t="59869" x="6057900" y="4579938"/>
          <p14:tracePt t="59885" x="6121400" y="4579938"/>
          <p14:tracePt t="59903" x="6146800" y="4579938"/>
          <p14:tracePt t="60238" x="6157913" y="4579938"/>
          <p14:tracePt t="61597" x="6170613" y="4579938"/>
          <p14:tracePt t="61606" x="6221413" y="4579938"/>
          <p14:tracePt t="61613" x="6308725" y="4579938"/>
          <p14:tracePt t="61623" x="6421438" y="4579938"/>
          <p14:tracePt t="61639" x="6672263" y="4579938"/>
          <p14:tracePt t="61656" x="6921500" y="4567238"/>
          <p14:tracePt t="61673" x="7146925" y="4543425"/>
          <p14:tracePt t="61689" x="7359650" y="4518025"/>
          <p14:tracePt t="61706" x="7635875" y="4492625"/>
          <p14:tracePt t="61723" x="7897813" y="4479925"/>
          <p14:tracePt t="61726" x="8035925" y="4443413"/>
          <p14:tracePt t="61741" x="8286750" y="4418013"/>
          <p14:tracePt t="61757" x="8548688" y="4367213"/>
          <p14:tracePt t="61773" x="8763000" y="4330700"/>
          <p14:tracePt t="61790" x="8986838" y="4292600"/>
          <p14:tracePt t="61807" x="9212263" y="4254500"/>
          <p14:tracePt t="61823" x="9413875" y="4179888"/>
          <p14:tracePt t="61841" x="9613900" y="4129088"/>
          <p14:tracePt t="61857" x="9750425" y="4092575"/>
          <p14:tracePt t="61874" x="9901238" y="4041775"/>
          <p14:tracePt t="61877" x="9963150" y="4029075"/>
          <p14:tracePt t="61890" x="10026650" y="4017963"/>
          <p14:tracePt t="61894" x="10075863" y="4005263"/>
          <p14:tracePt t="61906" x="10126663" y="3992563"/>
          <p14:tracePt t="61910" x="10177463" y="3979863"/>
          <p14:tracePt t="61925" x="10264775" y="3967163"/>
          <p14:tracePt t="61941" x="10313988" y="3941763"/>
          <p14:tracePt t="61957" x="10377488" y="3941763"/>
          <p14:tracePt t="61974" x="10401300" y="3929063"/>
          <p14:tracePt t="61990" x="10414000" y="3929063"/>
          <p14:tracePt t="62007" x="10426700" y="3916363"/>
          <p14:tracePt t="62025" x="10452100" y="3916363"/>
          <p14:tracePt t="62041" x="10464800" y="3916363"/>
          <p14:tracePt t="62057" x="10490200" y="3905250"/>
          <p14:tracePt t="62073" x="10526713" y="3905250"/>
          <p14:tracePt t="62090" x="10552113" y="3879850"/>
          <p14:tracePt t="62106" x="10577513" y="3879850"/>
          <p14:tracePt t="62108" x="10590213" y="3879850"/>
          <p14:tracePt t="62124" x="10602913" y="3867150"/>
          <p14:tracePt t="62140" x="10614025" y="3867150"/>
          <p14:tracePt t="62156" x="10626725" y="3867150"/>
          <p14:tracePt t="62172" x="10639425" y="3867150"/>
          <p14:tracePt t="62189" x="10639425" y="3854450"/>
          <p14:tracePt t="62206" x="10652125" y="3854450"/>
          <p14:tracePt t="62223" x="10664825" y="3841750"/>
          <p14:tracePt t="62565" x="10664825" y="3854450"/>
          <p14:tracePt t="62575" x="10664825" y="3879850"/>
          <p14:tracePt t="62583" x="10664825" y="3905250"/>
          <p14:tracePt t="62591" x="10664825" y="3929063"/>
          <p14:tracePt t="62608" x="10652125" y="4005263"/>
          <p14:tracePt t="62625" x="10626725" y="4079875"/>
          <p14:tracePt t="62642" x="10590213" y="4167188"/>
          <p14:tracePt t="62646" x="10564813" y="4205288"/>
          <p14:tracePt t="62658" x="10552113" y="4254500"/>
          <p14:tracePt t="62661" x="10526713" y="4292600"/>
          <p14:tracePt t="62676" x="10502900" y="4330700"/>
          <p14:tracePt t="62678" x="10502900" y="4354513"/>
          <p14:tracePt t="62693" x="10477500" y="4430713"/>
          <p14:tracePt t="62710" x="10464800" y="4479925"/>
          <p14:tracePt t="62726" x="10464800" y="4530725"/>
          <p14:tracePt t="62743" x="10464800" y="4605338"/>
          <p14:tracePt t="62759" x="10464800" y="4667250"/>
          <p14:tracePt t="62776" x="10464800" y="4730750"/>
          <p14:tracePt t="62793" x="10477500" y="4768850"/>
          <p14:tracePt t="62809" x="10490200" y="4792663"/>
          <p14:tracePt t="62826" x="10490200" y="4805363"/>
          <p14:tracePt t="62830" x="10490200" y="4818063"/>
          <p14:tracePt t="63023" x="10477500" y="4818063"/>
          <p14:tracePt t="63030" x="10464800" y="4818063"/>
          <p14:tracePt t="63043" x="10439400" y="4818063"/>
          <p14:tracePt t="63414" x="10426700" y="4818063"/>
          <p14:tracePt t="63421" x="10390188" y="4818063"/>
          <p14:tracePt t="63430" x="10326688" y="4818063"/>
          <p14:tracePt t="63445" x="10164763" y="4792663"/>
          <p14:tracePt t="63461" x="10039350" y="4779963"/>
          <p14:tracePt t="63479" x="9975850" y="4779963"/>
          <p14:tracePt t="63495" x="9952038" y="4779963"/>
          <p14:tracePt t="63511" x="9939338" y="4779963"/>
          <p14:tracePt t="63717" x="9926638" y="4779963"/>
          <p14:tracePt t="63727" x="9913938" y="4779963"/>
          <p14:tracePt t="63735" x="9888538" y="4779963"/>
          <p14:tracePt t="63746" x="9852025" y="4779963"/>
          <p14:tracePt t="63749" x="9813925" y="4779963"/>
          <p14:tracePt t="63764" x="9775825" y="4779963"/>
          <p14:tracePt t="63768" x="9713913" y="4779963"/>
          <p14:tracePt t="63780" x="9626600" y="4768850"/>
          <p14:tracePt t="63783" x="9550400" y="4756150"/>
          <p14:tracePt t="63797" x="9488488" y="4756150"/>
          <p14:tracePt t="63800" x="9424988" y="4756150"/>
          <p14:tracePt t="63813" x="9363075" y="4756150"/>
          <p14:tracePt t="63816" x="9312275" y="4743450"/>
          <p14:tracePt t="63831" x="9175750" y="4743450"/>
          <p14:tracePt t="63847" x="9050338" y="4718050"/>
          <p14:tracePt t="63864" x="9012238" y="4718050"/>
          <p14:tracePt t="63868" x="8986838" y="4705350"/>
          <p14:tracePt t="63870" x="8963025" y="4692650"/>
          <p14:tracePt t="63882" x="8950325" y="4692650"/>
          <p14:tracePt t="64020" x="8975725" y="4679950"/>
          <p14:tracePt t="64029" x="8999538" y="4679950"/>
          <p14:tracePt t="64036" x="9037638" y="4679950"/>
          <p14:tracePt t="64045" x="9075738" y="4667250"/>
          <p14:tracePt t="64061" x="9137650" y="4667250"/>
          <p14:tracePt t="64078" x="9188450" y="4667250"/>
          <p14:tracePt t="64096" x="9224963" y="4667250"/>
          <p14:tracePt t="64113" x="9288463" y="4643438"/>
          <p14:tracePt t="64129" x="9324975" y="4643438"/>
          <p14:tracePt t="64146" x="9375775" y="4643438"/>
          <p14:tracePt t="64163" x="9424988" y="4643438"/>
          <p14:tracePt t="64166" x="9437688" y="4630738"/>
          <p14:tracePt t="64179" x="9463088" y="4630738"/>
          <p14:tracePt t="64182" x="9488488" y="4630738"/>
          <p14:tracePt t="64197" x="9525000" y="4630738"/>
          <p14:tracePt t="64199" x="9550400" y="4630738"/>
          <p14:tracePt t="64214" x="9575800" y="4618038"/>
          <p14:tracePt t="64230" x="9613900" y="4605338"/>
          <p14:tracePt t="64247" x="9650413" y="4605338"/>
          <p14:tracePt t="64263" x="9675813" y="4605338"/>
          <p14:tracePt t="64280" x="9713913" y="4592638"/>
          <p14:tracePt t="64296" x="9763125" y="4592638"/>
          <p14:tracePt t="64313" x="9813925" y="4592638"/>
          <p14:tracePt t="64330" x="9863138" y="4592638"/>
          <p14:tracePt t="64333" x="9888538" y="4592638"/>
          <p14:tracePt t="64348" x="9913938" y="4592638"/>
          <p14:tracePt t="64350" x="9952038" y="4592638"/>
          <p14:tracePt t="64364" x="9975850" y="4579938"/>
          <p14:tracePt t="64366" x="10013950" y="4579938"/>
          <p14:tracePt t="64381" x="10064750" y="4579938"/>
          <p14:tracePt t="64397" x="10101263" y="4579938"/>
          <p14:tracePt t="64415" x="10139363" y="4579938"/>
          <p14:tracePt t="64430" x="10164763" y="4579938"/>
          <p14:tracePt t="64869" x="10152063" y="4579938"/>
          <p14:tracePt t="65533" x="10139363" y="4579938"/>
          <p14:tracePt t="65541" x="10101263" y="4592638"/>
          <p14:tracePt t="65549" x="10075863" y="4618038"/>
          <p14:tracePt t="65567" x="10001250" y="4667250"/>
          <p14:tracePt t="65583" x="9926638" y="4705350"/>
          <p14:tracePt t="65599" x="9839325" y="4768850"/>
          <p14:tracePt t="65617" x="9750425" y="4843463"/>
          <p14:tracePt t="65633" x="9650413" y="4905375"/>
          <p14:tracePt t="65650" x="9537700" y="4968875"/>
          <p14:tracePt t="65653" x="9463088" y="5005388"/>
          <p14:tracePt t="65668" x="9375775" y="5030788"/>
          <p14:tracePt t="65670" x="9288463" y="5056188"/>
          <p14:tracePt t="65685" x="9175750" y="5081588"/>
          <p14:tracePt t="65688" x="9063038" y="5092700"/>
          <p14:tracePt t="65701" x="8786813" y="5130800"/>
          <p14:tracePt t="65718" x="8374063" y="5205413"/>
          <p14:tracePt t="65733" x="7874000" y="5330825"/>
          <p14:tracePt t="65750" x="7348538" y="5494338"/>
          <p14:tracePt t="65767" x="6846888" y="5681663"/>
          <p14:tracePt t="65784" x="6359525" y="5843588"/>
          <p14:tracePt t="65800" x="6021388" y="5932488"/>
          <p14:tracePt t="65817" x="5708650" y="5994400"/>
          <p14:tracePt t="65834" x="5432425" y="6045200"/>
          <p14:tracePt t="65838" x="5319713" y="6045200"/>
          <p14:tracePt t="65850" x="5207000" y="6045200"/>
          <p14:tracePt t="65853" x="5106988" y="6045200"/>
          <p14:tracePt t="65868" x="5006975" y="6045200"/>
          <p14:tracePt t="65870" x="4894263" y="6045200"/>
          <p14:tracePt t="65885" x="4706938" y="6019800"/>
          <p14:tracePt t="65901" x="4581525" y="5981700"/>
          <p14:tracePt t="65918" x="4481513" y="5956300"/>
          <p14:tracePt t="65934" x="4443413" y="5945188"/>
          <p14:tracePt t="65951" x="4430713" y="5945188"/>
          <p14:tracePt t="65989" x="4430713" y="5932488"/>
          <p14:tracePt t="66006" x="4430713" y="5919788"/>
          <p14:tracePt t="66014" x="4430713" y="5907088"/>
          <p14:tracePt t="66021" x="4430713" y="5894388"/>
          <p14:tracePt t="66035" x="4430713" y="5868988"/>
          <p14:tracePt t="66039" x="4418013" y="5856288"/>
          <p14:tracePt t="66051" x="4406900" y="5843588"/>
          <p14:tracePt t="66054" x="4406900" y="5819775"/>
          <p14:tracePt t="66069" x="4406900" y="5743575"/>
          <p14:tracePt t="66086" x="4406900" y="5694363"/>
          <p14:tracePt t="66102" x="4394200" y="5656263"/>
          <p14:tracePt t="66118" x="4394200" y="5607050"/>
          <p14:tracePt t="66135" x="4394200" y="5581650"/>
          <p14:tracePt t="66151" x="4381500" y="5543550"/>
          <p14:tracePt t="66168" x="4356100" y="5481638"/>
          <p14:tracePt t="66185" x="4330700" y="5418138"/>
          <p14:tracePt t="66201" x="4305300" y="5381625"/>
          <p14:tracePt t="66218" x="4281488" y="5343525"/>
          <p14:tracePt t="66221" x="4256088" y="5318125"/>
          <p14:tracePt t="66236" x="4243388" y="5305425"/>
          <p14:tracePt t="66238" x="4205288" y="5281613"/>
          <p14:tracePt t="66253" x="4156075" y="5256213"/>
          <p14:tracePt t="66269" x="4105275" y="5243513"/>
          <p14:tracePt t="66286" x="4068763" y="5218113"/>
          <p14:tracePt t="66302" x="4043363" y="5205413"/>
          <p14:tracePt t="66319" x="4030663" y="5205413"/>
          <p14:tracePt t="66335" x="4017963" y="5205413"/>
          <p14:tracePt t="66421" x="4030663" y="5205413"/>
          <p14:tracePt t="66429" x="4068763" y="5205413"/>
          <p14:tracePt t="66438" x="4105275" y="5205413"/>
          <p14:tracePt t="66453" x="4192588" y="5218113"/>
          <p14:tracePt t="66469" x="4281488" y="5230813"/>
          <p14:tracePt t="66486" x="4356100" y="5243513"/>
          <p14:tracePt t="66502" x="4406900" y="5256213"/>
          <p14:tracePt t="66518" x="4430713" y="5256213"/>
          <p14:tracePt t="66536" x="4456113" y="5268913"/>
          <p14:tracePt t="66552" x="4481513" y="5268913"/>
          <p14:tracePt t="66569" x="4494213" y="5268913"/>
          <p14:tracePt t="66586" x="4506913" y="5281613"/>
          <p14:tracePt t="66589" x="4518025" y="5281613"/>
          <p14:tracePt t="66606" x="4530725" y="5281613"/>
          <p14:tracePt t="66622" x="4543425" y="5281613"/>
          <p14:tracePt t="66637" x="4543425" y="5294313"/>
          <p14:tracePt t="66653" x="4556125" y="5294313"/>
          <p14:tracePt t="66669" x="4568825" y="5294313"/>
          <p14:tracePt t="66686" x="4581525" y="5294313"/>
          <p14:tracePt t="66709" x="4594225" y="5294313"/>
          <p14:tracePt t="66765" x="4619625" y="5294313"/>
          <p14:tracePt t="66773" x="4656138" y="5294313"/>
          <p14:tracePt t="66787" x="4681538" y="5294313"/>
          <p14:tracePt t="66790" x="4719638" y="5294313"/>
          <p14:tracePt t="66804" x="4743450" y="5294313"/>
          <p14:tracePt t="66807" x="4756150" y="5281613"/>
          <p14:tracePt t="66821" x="4806950" y="5268913"/>
          <p14:tracePt t="66837" x="4819650" y="5256213"/>
          <p14:tracePt t="66854" x="4832350" y="5256213"/>
          <p14:tracePt t="66872" x="4832350" y="5243513"/>
          <p14:tracePt t="66893" x="4843463" y="5243513"/>
          <p14:tracePt t="66918" x="4856163" y="5243513"/>
          <p14:tracePt t="66934" x="4868863" y="5243513"/>
          <p14:tracePt t="66942" x="4881563" y="5243513"/>
          <p14:tracePt t="66953" x="4894263" y="5243513"/>
          <p14:tracePt t="66971" x="4906963" y="5230813"/>
          <p14:tracePt t="66974" x="4919663" y="5230813"/>
          <p14:tracePt t="66989" x="4932363" y="5230813"/>
          <p14:tracePt t="67004" x="4945063" y="5230813"/>
          <p14:tracePt t="67021" x="4956175" y="5230813"/>
          <p14:tracePt t="67038" x="4981575" y="5230813"/>
          <p14:tracePt t="67054" x="4994275" y="5230813"/>
          <p14:tracePt t="67071" x="5032375" y="5230813"/>
          <p14:tracePt t="67087" x="5068888" y="5230813"/>
          <p14:tracePt t="67104" x="5119688" y="5230813"/>
          <p14:tracePt t="67120" x="5181600" y="5230813"/>
          <p14:tracePt t="67137" x="5245100" y="5243513"/>
          <p14:tracePt t="67154" x="5307013" y="5256213"/>
          <p14:tracePt t="67158" x="5332413" y="5268913"/>
          <p14:tracePt t="67171" x="5370513" y="5281613"/>
          <p14:tracePt t="67174" x="5394325" y="5281613"/>
          <p14:tracePt t="67189" x="5407025" y="5281613"/>
          <p14:tracePt t="67205" x="5407025" y="5294313"/>
          <p14:tracePt t="67221" x="5432425" y="5294313"/>
          <p14:tracePt t="67397" x="5419725" y="5294313"/>
          <p14:tracePt t="67405" x="5383213" y="5294313"/>
          <p14:tracePt t="67413" x="5357813" y="5294313"/>
          <p14:tracePt t="67421" x="5345113" y="5294313"/>
          <p14:tracePt t="67438" x="5319713" y="5294313"/>
          <p14:tracePt t="67502" x="5307013" y="5294313"/>
          <p14:tracePt t="67509" x="5294313" y="5294313"/>
          <p14:tracePt t="67522" x="5270500" y="5294313"/>
          <p14:tracePt t="67526" x="5232400" y="5294313"/>
          <p14:tracePt t="67538" x="5207000" y="5294313"/>
          <p14:tracePt t="67541" x="5181600" y="5294313"/>
          <p14:tracePt t="67556" x="5132388" y="5294313"/>
          <p14:tracePt t="67559" x="5081588" y="5294313"/>
          <p14:tracePt t="67572" x="5006975" y="5294313"/>
          <p14:tracePt t="67589" x="4932363" y="5294313"/>
          <p14:tracePt t="67606" x="4894263" y="5294313"/>
          <p14:tracePt t="67622" x="4881563" y="5294313"/>
          <p14:tracePt t="67661" x="4906963" y="5294313"/>
          <p14:tracePt t="67670" x="4956175" y="5294313"/>
          <p14:tracePt t="67678" x="5019675" y="5294313"/>
          <p14:tracePt t="67688" x="5068888" y="5294313"/>
          <p14:tracePt t="67706" x="5145088" y="5294313"/>
          <p14:tracePt t="67709" x="5170488" y="5294313"/>
          <p14:tracePt t="67722" x="5194300" y="5294313"/>
          <p14:tracePt t="67727" x="5232400" y="5294313"/>
          <p14:tracePt t="67739" x="5270500" y="5294313"/>
          <p14:tracePt t="67742" x="5294313" y="5294313"/>
          <p14:tracePt t="67756" x="5307013" y="5294313"/>
          <p14:tracePt t="67758" x="5319713" y="5294313"/>
          <p14:tracePt t="67773" x="5332413" y="5294313"/>
          <p14:tracePt t="67877" x="5294313" y="5294313"/>
          <p14:tracePt t="67887" x="5245100" y="5294313"/>
          <p14:tracePt t="67894" x="5170488" y="5294313"/>
          <p14:tracePt t="67906" x="5119688" y="5281613"/>
          <p14:tracePt t="67910" x="5068888" y="5268913"/>
          <p14:tracePt t="67923" x="5006975" y="5256213"/>
          <p14:tracePt t="67925" x="4968875" y="5256213"/>
          <p14:tracePt t="67940" x="4932363" y="5256213"/>
          <p14:tracePt t="67942" x="4919663" y="5256213"/>
          <p14:tracePt t="67957" x="4906963" y="5256213"/>
          <p14:tracePt t="68070" x="4919663" y="5256213"/>
          <p14:tracePt t="68077" x="4956175" y="5256213"/>
          <p14:tracePt t="68090" x="5006975" y="5256213"/>
          <p14:tracePt t="68093" x="5057775" y="5256213"/>
          <p14:tracePt t="68107" x="5094288" y="5256213"/>
          <p14:tracePt t="68110" x="5132388" y="5256213"/>
          <p14:tracePt t="68124" x="5170488" y="5256213"/>
          <p14:tracePt t="68669" x="5157788" y="5256213"/>
          <p14:tracePt t="68677" x="5145088" y="5256213"/>
          <p14:tracePt t="68692" x="5132388" y="5256213"/>
          <p14:tracePt t="68694" x="5119688" y="5256213"/>
          <p14:tracePt t="68709" x="5094288" y="5256213"/>
          <p14:tracePt t="68725" x="5081588" y="5256213"/>
          <p14:tracePt t="68742" x="5057775" y="5256213"/>
          <p14:tracePt t="68760" x="5045075" y="5256213"/>
          <p14:tracePt t="68870" x="5057775" y="5268913"/>
          <p14:tracePt t="68879" x="5068888" y="5281613"/>
          <p14:tracePt t="68894" x="5132388" y="5281613"/>
          <p14:tracePt t="68911" x="5194300" y="5281613"/>
          <p14:tracePt t="68926" x="5219700" y="5281613"/>
          <p14:tracePt t="68929" x="5245100" y="5281613"/>
          <p14:tracePt t="68943" x="5281613" y="5281613"/>
          <p14:tracePt t="68961" x="5307013" y="5281613"/>
          <p14:tracePt t="68977" x="5319713" y="5281613"/>
          <p14:tracePt t="69149" x="5307013" y="5281613"/>
          <p14:tracePt t="69158" x="5270500" y="5281613"/>
          <p14:tracePt t="69166" x="5245100" y="5281613"/>
          <p14:tracePt t="69176" x="5219700" y="5281613"/>
          <p14:tracePt t="69192" x="5181600" y="5281613"/>
          <p14:tracePt t="69209" x="5170488" y="5281613"/>
          <p14:tracePt t="69301" x="5181600" y="5281613"/>
          <p14:tracePt t="69309" x="5219700" y="5281613"/>
          <p14:tracePt t="69317" x="5245100" y="5281613"/>
          <p14:tracePt t="69326" x="5281613" y="5281613"/>
          <p14:tracePt t="69343" x="5357813" y="5281613"/>
          <p14:tracePt t="69359" x="5419725" y="5281613"/>
          <p14:tracePt t="69376" x="5470525" y="5294313"/>
          <p14:tracePt t="69393" x="5495925" y="5294313"/>
          <p14:tracePt t="69541" x="5483225" y="5294313"/>
          <p14:tracePt t="69558" x="5470525" y="5294313"/>
          <p14:tracePt t="69566" x="5457825" y="5294313"/>
          <p14:tracePt t="69577" x="5445125" y="5294313"/>
          <p14:tracePt t="69594" x="5432425" y="5294313"/>
          <p14:tracePt t="69597" x="5419725" y="5294313"/>
          <p14:tracePt t="69611" x="5407025" y="5294313"/>
          <p14:tracePt t="69613" x="5394325" y="5294313"/>
          <p14:tracePt t="69627" x="5383213" y="5294313"/>
          <p14:tracePt t="69629" x="5370513" y="5294313"/>
          <p14:tracePt t="69645" x="5332413" y="5294313"/>
          <p14:tracePt t="69660" x="5319713" y="5294313"/>
          <p14:tracePt t="69678" x="5307013" y="5294313"/>
          <p14:tracePt t="69774" x="5307013" y="5281613"/>
          <p14:tracePt t="69790" x="5319713" y="5281613"/>
          <p14:tracePt t="69798" x="5345113" y="5268913"/>
          <p14:tracePt t="69811" x="5370513" y="5256213"/>
          <p14:tracePt t="69814" x="5407025" y="5256213"/>
          <p14:tracePt t="69828" x="5432425" y="5256213"/>
          <p14:tracePt t="69830" x="5445125" y="5256213"/>
          <p14:tracePt t="69845" x="5457825" y="5256213"/>
          <p14:tracePt t="69965" x="5445125" y="5256213"/>
          <p14:tracePt t="69973" x="5432425" y="5256213"/>
          <p14:tracePt t="69989" x="5407025" y="5256213"/>
          <p14:tracePt t="70005" x="5394325" y="5256213"/>
          <p14:tracePt t="70030" x="5383213" y="5256213"/>
          <p14:tracePt t="70493" x="5383213" y="5268913"/>
          <p14:tracePt t="70501" x="5383213" y="5281613"/>
          <p14:tracePt t="70513" x="5370513" y="5281613"/>
          <p14:tracePt t="70529" x="5357813" y="5318125"/>
          <p14:tracePt t="70546" x="5357813" y="5343525"/>
          <p14:tracePt t="70549" x="5345113" y="5343525"/>
          <p14:tracePt t="70562" x="5345113" y="5356225"/>
          <p14:tracePt t="70565" x="5345113" y="5368925"/>
          <p14:tracePt t="70581" x="5345113" y="5381625"/>
          <p14:tracePt t="70597" x="5332413" y="5394325"/>
          <p14:tracePt t="70613" x="5332413" y="5407025"/>
          <p14:tracePt t="72022" x="5332413" y="5394325"/>
          <p14:tracePt t="72039" x="5332413" y="5381625"/>
          <p14:tracePt t="72061" x="5332413" y="5368925"/>
          <p14:tracePt t="72086" x="5345113" y="5356225"/>
          <p14:tracePt t="72181" x="5357813" y="5356225"/>
          <p14:tracePt t="72189" x="5370513" y="5356225"/>
          <p14:tracePt t="72200" x="5394325" y="5356225"/>
          <p14:tracePt t="72217" x="5457825" y="5356225"/>
          <p14:tracePt t="72234" x="5545138" y="5356225"/>
          <p14:tracePt t="72237" x="5570538" y="5356225"/>
          <p14:tracePt t="72251" x="5607050" y="5356225"/>
          <p14:tracePt t="72253" x="5632450" y="5356225"/>
          <p14:tracePt t="72268" x="5657850" y="5356225"/>
          <p14:tracePt t="72270" x="5683250" y="5356225"/>
          <p14:tracePt t="72285" x="5708650" y="5356225"/>
          <p14:tracePt t="72302" x="5719763" y="5356225"/>
          <p14:tracePt t="72333" x="5732463" y="5356225"/>
          <p14:tracePt t="72350" x="5745163" y="5343525"/>
          <p14:tracePt t="72360" x="5757863" y="5330825"/>
          <p14:tracePt t="72367" x="5770563" y="5330825"/>
          <p14:tracePt t="72384" x="5808663" y="5330825"/>
          <p14:tracePt t="72401" x="5845175" y="5330825"/>
          <p14:tracePt t="72418" x="5870575" y="5318125"/>
          <p14:tracePt t="72421" x="5883275" y="5318125"/>
          <p14:tracePt t="72435" x="5908675" y="5318125"/>
          <p14:tracePt t="72438" x="5932488" y="5318125"/>
          <p14:tracePt t="72452" x="5957888" y="5318125"/>
          <p14:tracePt t="72454" x="5983288" y="5318125"/>
          <p14:tracePt t="72469" x="6045200" y="5318125"/>
          <p14:tracePt t="72486" x="6108700" y="5318125"/>
          <p14:tracePt t="72501" x="6183313" y="5318125"/>
          <p14:tracePt t="72518" x="6259513" y="5318125"/>
          <p14:tracePt t="72535" x="6321425" y="5294313"/>
          <p14:tracePt t="72551" x="6383338" y="5294313"/>
          <p14:tracePt t="72568" x="6421438" y="5294313"/>
          <p14:tracePt t="72585" x="6472238" y="5294313"/>
          <p14:tracePt t="72603" x="6496050" y="5294313"/>
          <p14:tracePt t="72606" x="6521450" y="5294313"/>
          <p14:tracePt t="72622" x="6534150" y="5294313"/>
          <p14:tracePt t="72636" x="6546850" y="5294313"/>
          <p14:tracePt t="72638" x="6559550" y="5294313"/>
          <p14:tracePt t="72652" x="6584950" y="5294313"/>
          <p14:tracePt t="72669" x="6608763" y="5294313"/>
          <p14:tracePt t="72685" x="6634163" y="5294313"/>
          <p14:tracePt t="72702" x="6684963" y="5294313"/>
          <p14:tracePt t="72719" x="6721475" y="5294313"/>
          <p14:tracePt t="72735" x="6759575" y="5294313"/>
          <p14:tracePt t="72752" x="6784975" y="5294313"/>
          <p14:tracePt t="72768" x="6797675" y="5294313"/>
          <p14:tracePt t="72787" x="6834188" y="5294313"/>
          <p14:tracePt t="72790" x="6846888" y="5294313"/>
          <p14:tracePt t="72802" x="6859588" y="5294313"/>
          <p14:tracePt t="72805" x="6897688" y="5294313"/>
          <p14:tracePt t="72819" x="6921500" y="5294313"/>
          <p14:tracePt t="72821" x="6946900" y="5294313"/>
          <p14:tracePt t="72836" x="6972300" y="5294313"/>
          <p14:tracePt t="72838" x="6997700" y="5294313"/>
          <p14:tracePt t="72853" x="7046913" y="5294313"/>
          <p14:tracePt t="72869" x="7110413" y="5294313"/>
          <p14:tracePt t="72886" x="7146925" y="5294313"/>
          <p14:tracePt t="72903" x="7197725" y="5294313"/>
          <p14:tracePt t="72919" x="7259638" y="5294313"/>
          <p14:tracePt t="72935" x="7285038" y="5305425"/>
          <p14:tracePt t="72952" x="7323138" y="5305425"/>
          <p14:tracePt t="72970" x="7348538" y="5305425"/>
          <p14:tracePt t="72973" x="7372350" y="5305425"/>
          <p14:tracePt t="72986" x="7385050" y="5305425"/>
          <p14:tracePt t="72989" x="7397750" y="5318125"/>
          <p14:tracePt t="73003" x="7423150" y="5318125"/>
          <p14:tracePt t="73006" x="7435850" y="5318125"/>
          <p14:tracePt t="73019" x="7448550" y="5318125"/>
          <p14:tracePt t="73021" x="7459663" y="5318125"/>
          <p14:tracePt t="73038" x="7472363" y="5318125"/>
          <p14:tracePt t="73053" x="7485063" y="5318125"/>
          <p14:tracePt t="73213" x="7497763" y="5318125"/>
          <p14:tracePt t="73231" x="7510463" y="5318125"/>
          <p14:tracePt t="73237" x="7523163" y="5318125"/>
          <p14:tracePt t="73254" x="7548563" y="5305425"/>
          <p14:tracePt t="73270" x="7561263" y="5294313"/>
          <p14:tracePt t="73287" x="7561263" y="5268913"/>
          <p14:tracePt t="73303" x="7572375" y="5268913"/>
          <p14:tracePt t="73320" x="7572375" y="5256213"/>
          <p14:tracePt t="73337" x="7572375" y="5243513"/>
          <p14:tracePt t="73355" x="7572375" y="5218113"/>
          <p14:tracePt t="73375" x="7572375" y="5205413"/>
          <p14:tracePt t="74822" x="7535863" y="5205413"/>
          <p14:tracePt t="74829" x="7459663" y="5205413"/>
          <p14:tracePt t="74843" x="7397750" y="5218113"/>
          <p14:tracePt t="74845" x="7323138" y="5218113"/>
          <p14:tracePt t="74860" x="7246938" y="5218113"/>
          <p14:tracePt t="74863" x="7159625" y="5218113"/>
          <p14:tracePt t="74876" x="7097713" y="5218113"/>
          <p14:tracePt t="74879" x="7010400" y="5218113"/>
          <p14:tracePt t="74893" x="6921500" y="5218113"/>
          <p14:tracePt t="74895" x="6859588" y="5218113"/>
          <p14:tracePt t="74910" x="6784975" y="5218113"/>
          <p14:tracePt t="74914" x="6721475" y="5218113"/>
          <p14:tracePt t="74917" x="6634163" y="5218113"/>
          <p14:tracePt t="74927" x="6546850" y="5218113"/>
          <p14:tracePt t="74942" x="6472238" y="5218113"/>
          <p14:tracePt t="74945" x="6383338" y="5218113"/>
          <p14:tracePt t="74959" x="6321425" y="5218113"/>
          <p14:tracePt t="74962" x="6246813" y="5218113"/>
          <p14:tracePt t="74976" x="6183313" y="5218113"/>
          <p14:tracePt t="74978" x="6134100" y="5218113"/>
          <p14:tracePt t="74982" x="6096000" y="5218113"/>
          <p14:tracePt t="74993" x="6057900" y="5218113"/>
          <p14:tracePt t="75009" x="5983288" y="5218113"/>
          <p14:tracePt t="75025" x="5921375" y="5230813"/>
          <p14:tracePt t="75029" x="5883275" y="5230813"/>
          <p14:tracePt t="75043" x="5845175" y="5230813"/>
          <p14:tracePt t="75046" x="5808663" y="5230813"/>
          <p14:tracePt t="75059" x="5770563" y="5230813"/>
          <p14:tracePt t="75062" x="5719763" y="5230813"/>
          <p14:tracePt t="75076" x="5683250" y="5230813"/>
          <p14:tracePt t="75080" x="5645150" y="5230813"/>
          <p14:tracePt t="75093" x="5595938" y="5230813"/>
          <p14:tracePt t="75096" x="5557838" y="5230813"/>
          <p14:tracePt t="75110" x="5507038" y="5230813"/>
          <p14:tracePt t="75126" x="5470525" y="5230813"/>
          <p14:tracePt t="75130" x="5445125" y="5230813"/>
          <p14:tracePt t="75144" x="5407025" y="5230813"/>
          <p14:tracePt t="75629" x="5394325" y="5230813"/>
          <p14:tracePt t="75637" x="5383213" y="5230813"/>
          <p14:tracePt t="75646" x="5357813" y="5230813"/>
          <p14:tracePt t="75660" x="5319713" y="5230813"/>
          <p14:tracePt t="75663" x="5281613" y="5230813"/>
          <p14:tracePt t="75677" x="5232400" y="5230813"/>
          <p14:tracePt t="75693" x="5145088" y="5218113"/>
          <p14:tracePt t="75709" x="5081588" y="5218113"/>
          <p14:tracePt t="75727" x="5032375" y="5218113"/>
          <p14:tracePt t="75743" x="4981575" y="5218113"/>
          <p14:tracePt t="75759" x="4945063" y="5218113"/>
          <p14:tracePt t="75776" x="4932363" y="5205413"/>
          <p14:tracePt t="75794" x="4919663" y="5205413"/>
          <p14:tracePt t="75846" x="4906963" y="5205413"/>
          <p14:tracePt t="75910" x="4894263" y="5205413"/>
          <p14:tracePt t="75917" x="4894263" y="5194300"/>
          <p14:tracePt t="75941" x="4881563" y="5194300"/>
          <p14:tracePt t="75966" x="4868863" y="5194300"/>
          <p14:tracePt t="75997" x="4856163" y="5194300"/>
          <p14:tracePt t="76005" x="4856163" y="5181600"/>
          <p14:tracePt t="76021" x="4843463" y="5181600"/>
          <p14:tracePt t="76037" x="4832350" y="5181600"/>
          <p14:tracePt t="76045" x="4819650" y="5181600"/>
          <p14:tracePt t="76061" x="4806950" y="5181600"/>
          <p14:tracePt t="76078" x="4794250" y="5181600"/>
          <p14:tracePt t="76094" x="4794250" y="5168900"/>
          <p14:tracePt t="76110" x="4781550" y="5168900"/>
          <p14:tracePt t="76365" x="4781550" y="5156200"/>
          <p14:tracePt t="76382" x="4781550" y="5143500"/>
          <p14:tracePt t="76389" x="4794250" y="5143500"/>
          <p14:tracePt t="76421" x="4806950" y="5143500"/>
          <p14:tracePt t="76605" x="4806950" y="5130800"/>
          <p14:tracePt t="76613" x="4806950" y="5118100"/>
          <p14:tracePt t="76629" x="4806950" y="5105400"/>
          <p14:tracePt t="76637" x="4806950" y="5081588"/>
          <p14:tracePt t="76653" x="4806950" y="5068888"/>
          <p14:tracePt t="76662" x="4806950" y="5030788"/>
          <p14:tracePt t="76679" x="4806950" y="4968875"/>
          <p14:tracePt t="76695" x="4806950" y="4868863"/>
          <p14:tracePt t="76712" x="4806950" y="4743450"/>
          <p14:tracePt t="76729" x="4806950" y="4592638"/>
          <p14:tracePt t="76746" x="4794250" y="4454525"/>
          <p14:tracePt t="76763" x="4781550" y="4379913"/>
          <p14:tracePt t="76766" x="4781550" y="4341813"/>
          <p14:tracePt t="76779" x="4781550" y="4318000"/>
          <p14:tracePt t="76781" x="4806950" y="4292600"/>
          <p14:tracePt t="76796" x="4832350" y="4254500"/>
          <p14:tracePt t="76799" x="4843463" y="4230688"/>
          <p14:tracePt t="76813" x="4881563" y="4179888"/>
          <p14:tracePt t="76829" x="4906963" y="4154488"/>
          <p14:tracePt t="76847" x="4945063" y="4129088"/>
          <p14:tracePt t="76862" x="4956175" y="4105275"/>
          <p14:tracePt t="76879" x="4968875" y="4092575"/>
          <p14:tracePt t="76902" x="4968875" y="4079875"/>
          <p14:tracePt t="76965" x="4968875" y="4067175"/>
          <p14:tracePt t="76981" x="4945063" y="4067175"/>
          <p14:tracePt t="76989" x="4919663" y="4067175"/>
          <p14:tracePt t="76997" x="4894263" y="4067175"/>
          <p14:tracePt t="77013" x="4856163" y="4067175"/>
          <p14:tracePt t="77030" x="4794250" y="4067175"/>
          <p14:tracePt t="77047" x="4781550" y="4067175"/>
          <p14:tracePt t="77063" x="4756150" y="4079875"/>
          <p14:tracePt t="77079" x="4756150" y="4105275"/>
          <p14:tracePt t="77097" x="4743450" y="4141788"/>
          <p14:tracePt t="77114" x="4743450" y="4192588"/>
          <p14:tracePt t="77118" x="4743450" y="4217988"/>
          <p14:tracePt t="77130" x="4743450" y="4267200"/>
          <p14:tracePt t="77133" x="4743450" y="4305300"/>
          <p14:tracePt t="77147" x="4732338" y="4330700"/>
          <p14:tracePt t="77149" x="4732338" y="4367213"/>
          <p14:tracePt t="77165" x="4732338" y="4418013"/>
          <p14:tracePt t="77181" x="4732338" y="4454525"/>
          <p14:tracePt t="77197" x="4732338" y="4479925"/>
          <p14:tracePt t="77213" x="4732338" y="4530725"/>
          <p14:tracePt t="77230" x="4743450" y="4554538"/>
          <p14:tracePt t="77247" x="4768850" y="4605338"/>
          <p14:tracePt t="77263" x="4794250" y="4656138"/>
          <p14:tracePt t="77280" x="4806950" y="4692650"/>
          <p14:tracePt t="77297" x="4819650" y="4718050"/>
          <p14:tracePt t="77313" x="4832350" y="4743450"/>
          <p14:tracePt t="77330" x="4843463" y="4743450"/>
          <p14:tracePt t="77333" x="4843463" y="4756150"/>
          <p14:tracePt t="77347" x="4843463" y="4768850"/>
          <p14:tracePt t="77373" x="4843463" y="4779963"/>
          <p14:tracePt t="77397" x="4843463" y="4792663"/>
          <p14:tracePt t="77414" x="4843463" y="4818063"/>
          <p14:tracePt t="77430" x="4843463" y="4830763"/>
          <p14:tracePt t="77438" x="4843463" y="4843463"/>
          <p14:tracePt t="77448" x="4843463" y="4856163"/>
          <p14:tracePt t="77464" x="4843463" y="4892675"/>
          <p14:tracePt t="77481" x="4843463" y="4918075"/>
          <p14:tracePt t="77498" x="4843463" y="4956175"/>
          <p14:tracePt t="77501" x="4843463" y="4968875"/>
          <p14:tracePt t="77515" x="4843463" y="4981575"/>
          <p14:tracePt t="77517" x="4843463" y="5005388"/>
          <p14:tracePt t="77531" x="4843463" y="5018088"/>
          <p14:tracePt t="77534" x="4843463" y="5030788"/>
          <p14:tracePt t="77549" x="4843463" y="5068888"/>
          <p14:tracePt t="77565" x="4843463" y="5092700"/>
          <p14:tracePt t="77582" x="4819650" y="5092700"/>
          <p14:tracePt t="77598" x="4806950" y="5118100"/>
          <p14:tracePt t="77615" x="4781550" y="5118100"/>
          <p14:tracePt t="77631" x="4768850" y="5130800"/>
          <p14:tracePt t="77648" x="4743450" y="5143500"/>
          <p14:tracePt t="77665" x="4694238" y="5156200"/>
          <p14:tracePt t="77681" x="4656138" y="5181600"/>
          <p14:tracePt t="77686" x="4630738" y="5194300"/>
          <p14:tracePt t="77699" x="4606925" y="5194300"/>
          <p14:tracePt t="77702" x="4594225" y="5194300"/>
          <p14:tracePt t="77717" x="4568825" y="5194300"/>
          <p14:tracePt t="77732" x="4568825" y="5205413"/>
          <p14:tracePt t="77749" x="4556125" y="5205413"/>
          <p14:tracePt t="77781" x="4543425" y="5218113"/>
          <p14:tracePt t="77799" x="4530725" y="5218113"/>
          <p14:tracePt t="77807" x="4518025" y="5218113"/>
          <p14:tracePt t="79006" x="4518025" y="5230813"/>
          <p14:tracePt t="79021" x="4518025" y="5243513"/>
          <p14:tracePt t="79053" x="4518025" y="5256213"/>
          <p14:tracePt t="79093" x="4518025" y="5268913"/>
          <p14:tracePt t="86005" x="4530725" y="5268913"/>
          <p14:tracePt t="86013" x="4543425" y="5268913"/>
          <p14:tracePt t="86029" x="4568825" y="5268913"/>
          <p14:tracePt t="86037" x="4581525" y="5268913"/>
          <p14:tracePt t="86054" x="4619625" y="5256213"/>
          <p14:tracePt t="86070" x="4668838" y="5230813"/>
          <p14:tracePt t="86087" x="4706938" y="5205413"/>
          <p14:tracePt t="86103" x="4743450" y="5168900"/>
          <p14:tracePt t="86120" x="4781550" y="5130800"/>
          <p14:tracePt t="86137" x="4806950" y="5105400"/>
          <p14:tracePt t="86153" x="4843463" y="5056188"/>
          <p14:tracePt t="86170" x="4881563" y="5005388"/>
          <p14:tracePt t="86174" x="4894263" y="4992688"/>
          <p14:tracePt t="86187" x="4906963" y="4968875"/>
          <p14:tracePt t="86189" x="4906963" y="4956175"/>
          <p14:tracePt t="86204" x="4919663" y="4943475"/>
          <p14:tracePt t="86205" x="4932363" y="4918075"/>
          <p14:tracePt t="86221" x="4945063" y="4892675"/>
          <p14:tracePt t="86237" x="4956175" y="4856163"/>
          <p14:tracePt t="86254" x="4956175" y="4805363"/>
          <p14:tracePt t="86270" x="4968875" y="4779963"/>
          <p14:tracePt t="86287" x="4981575" y="4768850"/>
          <p14:tracePt t="86304" x="4981575" y="4756150"/>
          <p14:tracePt t="86321" x="4981575" y="4730750"/>
          <p14:tracePt t="86339" x="4994275" y="4718050"/>
          <p14:tracePt t="86355" x="4994275" y="4705350"/>
          <p14:tracePt t="86371" x="5006975" y="4692650"/>
          <p14:tracePt t="86373" x="5006975" y="4679950"/>
          <p14:tracePt t="86388" x="5019675" y="4679950"/>
          <p14:tracePt t="86391" x="5032375" y="4679950"/>
          <p14:tracePt t="86405" x="5045075" y="4667250"/>
          <p14:tracePt t="86421" x="5068888" y="4643438"/>
          <p14:tracePt t="86438" x="5106988" y="4643438"/>
          <p14:tracePt t="86454" x="5157788" y="4630738"/>
          <p14:tracePt t="86470" x="5219700" y="4618038"/>
          <p14:tracePt t="86487" x="5281613" y="4592638"/>
          <p14:tracePt t="86505" x="5319713" y="4579938"/>
          <p14:tracePt t="86522" x="5383213" y="4579938"/>
          <p14:tracePt t="86525" x="5394325" y="4579938"/>
          <p14:tracePt t="86538" x="5419725" y="4579938"/>
          <p14:tracePt t="86541" x="5445125" y="4579938"/>
          <p14:tracePt t="86555" x="5483225" y="4579938"/>
          <p14:tracePt t="86558" x="5519738" y="4579938"/>
          <p14:tracePt t="86571" x="5545138" y="4579938"/>
          <p14:tracePt t="86574" x="5583238" y="4579938"/>
          <p14:tracePt t="86589" x="5619750" y="4579938"/>
          <p14:tracePt t="86605" x="5645150" y="4579938"/>
          <p14:tracePt t="86621" x="5670550" y="4579938"/>
          <p14:tracePt t="86638" x="5708650" y="4579938"/>
          <p14:tracePt t="86654" x="5732463" y="4579938"/>
          <p14:tracePt t="86671" x="5745163" y="4579938"/>
          <p14:tracePt t="86688" x="5757863" y="4579938"/>
          <p14:tracePt t="86705" x="5770563" y="4579938"/>
          <p14:tracePt t="86722" x="5783263" y="4579938"/>
          <p14:tracePt t="86813" x="5770563" y="4579938"/>
          <p14:tracePt t="86821" x="5732463" y="4579938"/>
          <p14:tracePt t="86829" x="5683250" y="4579938"/>
          <p14:tracePt t="86839" x="5632450" y="4592638"/>
          <p14:tracePt t="86855" x="5545138" y="4592638"/>
          <p14:tracePt t="86872" x="5483225" y="4605338"/>
          <p14:tracePt t="86879" x="5470525" y="4618038"/>
          <p14:tracePt t="86888" x="5457825" y="4618038"/>
          <p14:tracePt t="86905" x="5445125" y="4618038"/>
          <p14:tracePt t="87005" x="5495925" y="4618038"/>
          <p14:tracePt t="87013" x="5583238" y="4618038"/>
          <p14:tracePt t="87023" x="5670550" y="4618038"/>
          <p14:tracePt t="87039" x="5832475" y="4618038"/>
          <p14:tracePt t="87055" x="5908675" y="4618038"/>
          <p14:tracePt t="87072" x="5921375" y="4618038"/>
          <p14:tracePt t="87173" x="5895975" y="4618038"/>
          <p14:tracePt t="87181" x="5845175" y="4618038"/>
          <p14:tracePt t="87190" x="5783263" y="4618038"/>
          <p14:tracePt t="87207" x="5632450" y="4643438"/>
          <p14:tracePt t="87223" x="5583238" y="4643438"/>
          <p14:tracePt t="87239" x="5570538" y="4643438"/>
          <p14:tracePt t="87257" x="5557838" y="4643438"/>
          <p14:tracePt t="87309" x="5583238" y="4643438"/>
          <p14:tracePt t="87317" x="5632450" y="4656138"/>
          <p14:tracePt t="87325" x="5683250" y="4656138"/>
          <p14:tracePt t="87341" x="5821363" y="4656138"/>
          <p14:tracePt t="87357" x="5908675" y="4656138"/>
          <p14:tracePt t="87373" x="5945188" y="4656138"/>
          <p14:tracePt t="90485" x="5945188" y="4667250"/>
          <p14:tracePt t="90502" x="5945188" y="4679950"/>
          <p14:tracePt t="90509" x="5945188" y="4692650"/>
          <p14:tracePt t="90517" x="5945188" y="4705350"/>
          <p14:tracePt t="90533" x="5945188" y="4718050"/>
          <p14:tracePt t="90853" x="5957888" y="4718050"/>
          <p14:tracePt t="90864" x="5970588" y="4718050"/>
          <p14:tracePt t="90871" x="5983288" y="4718050"/>
          <p14:tracePt t="90883" x="6008688" y="4718050"/>
          <p14:tracePt t="90886" x="6021388" y="4718050"/>
          <p14:tracePt t="90900" x="6034088" y="4718050"/>
          <p14:tracePt t="90902" x="6045200" y="4718050"/>
          <p14:tracePt t="90917" x="6083300" y="4718050"/>
          <p14:tracePt t="90933" x="6108700" y="4718050"/>
          <p14:tracePt t="90957" x="6121400" y="4718050"/>
          <p14:tracePt t="91269" x="6134100" y="4718050"/>
          <p14:tracePt t="91285" x="6146800" y="4718050"/>
          <p14:tracePt t="91293" x="6157913" y="4718050"/>
          <p14:tracePt t="91301" x="6183313" y="4705350"/>
          <p14:tracePt t="91318" x="6270625" y="4679950"/>
          <p14:tracePt t="91334" x="6346825" y="4656138"/>
          <p14:tracePt t="91350" x="6396038" y="4643438"/>
          <p14:tracePt t="91367" x="6446838" y="4630738"/>
          <p14:tracePt t="91384" x="6459538" y="4630738"/>
          <p14:tracePt t="91829" x="6446838" y="4630738"/>
          <p14:tracePt t="91837" x="6408738" y="4630738"/>
          <p14:tracePt t="91853" x="6346825" y="4630738"/>
          <p14:tracePt t="91869" x="6283325" y="4630738"/>
          <p14:tracePt t="91885" x="6259513" y="4618038"/>
          <p14:tracePt t="91900" x="6246813" y="4618038"/>
          <p14:tracePt t="91971" x="6296025" y="4618038"/>
          <p14:tracePt t="91980" x="6370638" y="4618038"/>
          <p14:tracePt t="91989" x="6446838" y="4618038"/>
          <p14:tracePt t="92000" x="6534150" y="4618038"/>
          <p14:tracePt t="92016" x="6659563" y="4618038"/>
          <p14:tracePt t="92033" x="6708775" y="4618038"/>
          <p14:tracePt t="92050" x="6721475" y="4618038"/>
          <p14:tracePt t="92133" x="6684963" y="4618038"/>
          <p14:tracePt t="92141" x="6646863" y="4618038"/>
          <p14:tracePt t="92152" x="6596063" y="4618038"/>
          <p14:tracePt t="92169" x="6496050" y="4618038"/>
          <p14:tracePt t="92186" x="6408738" y="4618038"/>
          <p14:tracePt t="92189" x="6370638" y="4618038"/>
          <p14:tracePt t="92203" x="6334125" y="4618038"/>
          <p14:tracePt t="92205" x="6308725" y="4618038"/>
          <p14:tracePt t="92221" x="6296025" y="4618038"/>
          <p14:tracePt t="92309" x="6321425" y="4618038"/>
          <p14:tracePt t="92317" x="6359525" y="4618038"/>
          <p14:tracePt t="92325" x="6396038" y="4618038"/>
          <p14:tracePt t="92336" x="6434138" y="4618038"/>
          <p14:tracePt t="92353" x="6496050" y="4618038"/>
          <p14:tracePt t="92445" x="6472238" y="4618038"/>
          <p14:tracePt t="92453" x="6408738" y="4618038"/>
          <p14:tracePt t="92461" x="6346825" y="4618038"/>
          <p14:tracePt t="92470" x="6270625" y="4618038"/>
          <p14:tracePt t="92487" x="6170613" y="4618038"/>
          <p14:tracePt t="92504" x="6083300" y="4618038"/>
          <p14:tracePt t="92520" x="6045200" y="4618038"/>
          <p14:tracePt t="92537" x="6034088" y="4618038"/>
          <p14:tracePt t="92652" x="6057900" y="4618038"/>
          <p14:tracePt t="92660" x="6096000" y="4618038"/>
          <p14:tracePt t="92669" x="6121400" y="4618038"/>
          <p14:tracePt t="92685" x="6170613" y="4618038"/>
          <p14:tracePt t="92702" x="6183313" y="4618038"/>
          <p14:tracePt t="92718" x="6196013" y="4618038"/>
          <p14:tracePt t="92820" x="6157913" y="4618038"/>
          <p14:tracePt t="92828" x="6121400" y="4618038"/>
          <p14:tracePt t="92836" x="6096000" y="4618038"/>
          <p14:tracePt t="92852" x="6070600" y="4618038"/>
          <p14:tracePt t="92869" x="6045200" y="4618038"/>
          <p14:tracePt t="93005" x="6057900" y="4618038"/>
          <p14:tracePt t="93013" x="6083300" y="4618038"/>
          <p14:tracePt t="93022" x="6108700" y="4618038"/>
          <p14:tracePt t="93038" x="6146800" y="4618038"/>
          <p14:tracePt t="93055" x="6183313" y="4618038"/>
          <p14:tracePt t="93071" x="6208713" y="4618038"/>
          <p14:tracePt t="93301" x="6221413" y="4618038"/>
          <p14:tracePt t="93309" x="6234113" y="4618038"/>
          <p14:tracePt t="93325" x="6246813" y="4618038"/>
          <p14:tracePt t="93341" x="6259513" y="4618038"/>
          <p14:tracePt t="93461" x="6259513" y="4630738"/>
          <p14:tracePt t="93470" x="6246813" y="4630738"/>
          <p14:tracePt t="93478" x="6246813" y="4643438"/>
          <p14:tracePt t="93489" x="6234113" y="4656138"/>
          <p14:tracePt t="93509" x="6234113" y="4667250"/>
          <p14:tracePt t="93542" x="6234113" y="4656138"/>
          <p14:tracePt t="93549" x="6234113" y="4605338"/>
          <p14:tracePt t="93557" x="6221413" y="4505325"/>
          <p14:tracePt t="93574" x="6183313" y="4230688"/>
          <p14:tracePt t="93590" x="6157913" y="3967163"/>
          <p14:tracePt t="93607" x="6121400" y="3816350"/>
          <p14:tracePt t="93623" x="6108700" y="3792538"/>
          <p14:tracePt t="93640" x="6108700" y="3779838"/>
          <p14:tracePt t="93662" x="6108700" y="3803650"/>
          <p14:tracePt t="93673" x="6121400" y="3867150"/>
          <p14:tracePt t="93677" x="6134100" y="3916363"/>
          <p14:tracePt t="93691" x="6157913" y="3979863"/>
          <p14:tracePt t="93694" x="6170613" y="4005263"/>
          <p14:tracePt t="93707" x="6183313" y="4017963"/>
          <p14:tracePt t="93709" x="6196013" y="4017963"/>
          <p14:tracePt t="93724" x="6208713" y="4029075"/>
          <p14:tracePt t="93917" x="6208713" y="4041775"/>
          <p14:tracePt t="93925" x="6208713" y="4054475"/>
          <p14:tracePt t="93942" x="6208713" y="4067175"/>
          <p14:tracePt t="93965" x="6196013" y="4079875"/>
          <p14:tracePt t="93981" x="6183313" y="4079875"/>
          <p14:tracePt t="93991" x="6183313" y="4092575"/>
          <p14:tracePt t="94008" x="6170613" y="4105275"/>
          <p14:tracePt t="94024" x="6170613" y="4117975"/>
          <p14:tracePt t="94041" x="6146800" y="4154488"/>
          <p14:tracePt t="94057" x="6146800" y="4167188"/>
          <p14:tracePt t="94061" x="6146800" y="4179888"/>
          <p14:tracePt t="94076" x="6134100" y="4205288"/>
          <p14:tracePt t="94078" x="6134100" y="4217988"/>
          <p14:tracePt t="94093" x="6121400" y="4230688"/>
          <p14:tracePt t="94109" x="6121400" y="4267200"/>
          <p14:tracePt t="94125" x="6108700" y="4279900"/>
          <p14:tracePt t="94141" x="6083300" y="4305300"/>
          <p14:tracePt t="94159" x="6083300" y="4318000"/>
          <p14:tracePt t="94175" x="6070600" y="4318000"/>
          <p14:tracePt t="94245" x="6083300" y="4318000"/>
          <p14:tracePt t="94253" x="6121400" y="4330700"/>
          <p14:tracePt t="94263" x="6170613" y="4341813"/>
          <p14:tracePt t="94276" x="6246813" y="4367213"/>
          <p14:tracePt t="94278" x="6296025" y="4392613"/>
          <p14:tracePt t="94291" x="6334125" y="4392613"/>
          <p14:tracePt t="94293" x="6370638" y="4405313"/>
          <p14:tracePt t="94309" x="6408738" y="4418013"/>
          <p14:tracePt t="94326" x="6408738" y="4430713"/>
          <p14:tracePt t="94349" x="6408738" y="4443413"/>
          <p14:tracePt t="94365" x="6408738" y="4454525"/>
          <p14:tracePt t="94375" x="6396038" y="4454525"/>
          <p14:tracePt t="94391" x="6270625" y="4479925"/>
          <p14:tracePt t="94408" x="6070600" y="4492625"/>
          <p14:tracePt t="94426" x="5821363" y="4505325"/>
          <p14:tracePt t="94429" x="5695950" y="4505325"/>
          <p14:tracePt t="94442" x="5595938" y="4505325"/>
          <p14:tracePt t="94445" x="5545138" y="4505325"/>
          <p14:tracePt t="94460" x="5507038" y="4505325"/>
          <p14:tracePt t="94463" x="5495925" y="4505325"/>
          <p14:tracePt t="94476" x="5483225" y="4505325"/>
          <p14:tracePt t="94533" x="5519738" y="4505325"/>
          <p14:tracePt t="94542" x="5583238" y="4505325"/>
          <p14:tracePt t="94549" x="5670550" y="4505325"/>
          <p14:tracePt t="94559" x="5770563" y="4505325"/>
          <p14:tracePt t="94575" x="5957888" y="4505325"/>
          <p14:tracePt t="94592" x="6108700" y="4492625"/>
          <p14:tracePt t="94608" x="6157913" y="4492625"/>
          <p14:tracePt t="94626" x="6170613" y="4492625"/>
          <p14:tracePt t="94685" x="6146800" y="4492625"/>
          <p14:tracePt t="94693" x="6108700" y="4492625"/>
          <p14:tracePt t="94701" x="6070600" y="4492625"/>
          <p14:tracePt t="94710" x="6021388" y="4492625"/>
          <p14:tracePt t="94726" x="5921375" y="4492625"/>
          <p14:tracePt t="94743" x="5883275" y="4492625"/>
          <p14:tracePt t="94759" x="5870575" y="4492625"/>
          <p14:tracePt t="94776" x="5857875" y="4492625"/>
          <p14:tracePt t="94837" x="5883275" y="4492625"/>
          <p14:tracePt t="94845" x="5932488" y="4492625"/>
          <p14:tracePt t="94860" x="6045200" y="4492625"/>
          <p14:tracePt t="94877" x="6121400" y="4492625"/>
          <p14:tracePt t="94894" x="6134100" y="4492625"/>
          <p14:tracePt t="95533" x="6134100" y="4505325"/>
          <p14:tracePt t="95541" x="6134100" y="4518025"/>
          <p14:tracePt t="95550" x="6134100" y="4543425"/>
          <p14:tracePt t="95561" x="6134100" y="4554538"/>
          <p14:tracePt t="95565" x="6134100" y="4579938"/>
          <p14:tracePt t="95578" x="6134100" y="4618038"/>
          <p14:tracePt t="95582" x="6134100" y="4656138"/>
          <p14:tracePt t="95596" x="6134100" y="4705350"/>
          <p14:tracePt t="95598" x="6134100" y="4779963"/>
          <p14:tracePt t="95612" x="6134100" y="4981575"/>
          <p14:tracePt t="95629" x="6134100" y="5194300"/>
          <p14:tracePt t="95646" x="6183313" y="5368925"/>
          <p14:tracePt t="95662" x="6221413" y="5481638"/>
          <p14:tracePt t="95679" x="6259513" y="5530850"/>
          <p14:tracePt t="95695" x="6270625" y="5556250"/>
          <p14:tracePt t="95861" x="6270625" y="5543550"/>
          <p14:tracePt t="95869" x="6270625" y="5530850"/>
          <p14:tracePt t="95878" x="6270625" y="5518150"/>
          <p14:tracePt t="95896" x="6270625" y="5507038"/>
          <p14:tracePt t="95913" x="6270625" y="5456238"/>
          <p14:tracePt t="95929" x="6270625" y="5430838"/>
          <p14:tracePt t="95946" x="6270625" y="5381625"/>
          <p14:tracePt t="95950" x="6270625" y="5368925"/>
          <p14:tracePt t="95964" x="6270625" y="5356225"/>
          <p14:tracePt t="95966" x="6270625" y="5343525"/>
          <p14:tracePt t="95979" x="6270625" y="5318125"/>
          <p14:tracePt t="95981" x="6270625" y="5305425"/>
          <p14:tracePt t="95996" x="6283325" y="5294313"/>
          <p14:tracePt t="95999" x="6296025" y="5268913"/>
          <p14:tracePt t="96013" x="6334125" y="5256213"/>
          <p14:tracePt t="96029" x="6359525" y="5218113"/>
          <p14:tracePt t="96047" x="6383338" y="5194300"/>
          <p14:tracePt t="96062" x="6408738" y="5181600"/>
          <p14:tracePt t="96079" x="6434138" y="5168900"/>
          <p14:tracePt t="96096" x="6446838" y="5143500"/>
          <p14:tracePt t="96113" x="6459538" y="5143500"/>
          <p14:tracePt t="96150" x="6472238" y="5130800"/>
          <p14:tracePt t="96157" x="6483350" y="5130800"/>
          <p14:tracePt t="96173" x="6483350" y="5118100"/>
          <p14:tracePt t="96197" x="6483350" y="5105400"/>
          <p14:tracePt t="96205" x="6483350" y="5092700"/>
          <p14:tracePt t="96214" x="6483350" y="5081588"/>
          <p14:tracePt t="96230" x="6483350" y="5056188"/>
          <p14:tracePt t="96247" x="6483350" y="5018088"/>
          <p14:tracePt t="96263" x="6459538" y="4968875"/>
          <p14:tracePt t="96280" x="6434138" y="4918075"/>
          <p14:tracePt t="96296" x="6396038" y="4856163"/>
          <p14:tracePt t="96314" x="6359525" y="4805363"/>
          <p14:tracePt t="96317" x="6334125" y="4768850"/>
          <p14:tracePt t="96330" x="6296025" y="4705350"/>
          <p14:tracePt t="96332" x="6259513" y="4630738"/>
          <p14:tracePt t="96347" x="6208713" y="4554538"/>
          <p14:tracePt t="96349" x="6157913" y="4479925"/>
          <p14:tracePt t="96364" x="6070600" y="4330700"/>
          <p14:tracePt t="96381" x="6008688" y="4192588"/>
          <p14:tracePt t="96397" x="5932488" y="4041775"/>
          <p14:tracePt t="96414" x="5895975" y="3941763"/>
          <p14:tracePt t="96430" x="5845175" y="3867150"/>
          <p14:tracePt t="96447" x="5795963" y="3829050"/>
          <p14:tracePt t="96464" x="5770563" y="3803650"/>
          <p14:tracePt t="96480" x="5745163" y="3803650"/>
          <p14:tracePt t="96497" x="5732463" y="3803650"/>
          <p14:tracePt t="96637" x="5708650" y="3803650"/>
          <p14:tracePt t="96646" x="5670550" y="3792538"/>
          <p14:tracePt t="96654" x="5632450" y="3792538"/>
          <p14:tracePt t="96664" x="5583238" y="3792538"/>
          <p14:tracePt t="96681" x="5445125" y="3792538"/>
          <p14:tracePt t="96698" x="5319713" y="3792538"/>
          <p14:tracePt t="96715" x="5145088" y="3792538"/>
          <p14:tracePt t="96717" x="5057775" y="3792538"/>
          <p14:tracePt t="96731" x="4956175" y="3792538"/>
          <p14:tracePt t="96734" x="4856163" y="3792538"/>
          <p14:tracePt t="96749" x="4656138" y="3841750"/>
          <p14:tracePt t="96765" x="4456113" y="3892550"/>
          <p14:tracePt t="96781" x="4268788" y="3941763"/>
          <p14:tracePt t="96798" x="4081463" y="3954463"/>
          <p14:tracePt t="96815" x="3992563" y="3979863"/>
          <p14:tracePt t="96831" x="3905250" y="4005263"/>
          <p14:tracePt t="96848" x="3856038" y="4029075"/>
          <p14:tracePt t="96865" x="3805238" y="4067175"/>
          <p14:tracePt t="96881" x="3792538" y="4079875"/>
          <p14:tracePt t="96885" x="3779838" y="4092575"/>
          <p14:tracePt t="96898" x="3767138" y="4105275"/>
          <p14:tracePt t="96900" x="3767138" y="4117975"/>
          <p14:tracePt t="96915" x="3743325" y="4129088"/>
          <p14:tracePt t="96919" x="3743325" y="4141788"/>
          <p14:tracePt t="96932" x="3717925" y="4167188"/>
          <p14:tracePt t="96949" x="3692525" y="4205288"/>
          <p14:tracePt t="96966" x="3679825" y="4267200"/>
          <p14:tracePt t="96982" x="3654425" y="4305300"/>
          <p14:tracePt t="96998" x="3643313" y="4354513"/>
          <p14:tracePt t="97015" x="3630613" y="4379913"/>
          <p14:tracePt t="97032" x="3617913" y="4405313"/>
          <p14:tracePt t="97048" x="3617913" y="4418013"/>
          <p14:tracePt t="97066" x="3617913" y="4430713"/>
          <p14:tracePt t="97082" x="3605213" y="4430713"/>
          <p14:tracePt t="97085" x="3605213" y="4443413"/>
          <p14:tracePt t="97100" x="3605213" y="4454525"/>
          <p14:tracePt t="97116" x="3605213" y="4467225"/>
          <p14:tracePt t="97189" x="3592513" y="4467225"/>
          <p14:tracePt t="97205" x="3579813" y="4467225"/>
          <p14:tracePt t="97214" x="3567113" y="4467225"/>
          <p14:tracePt t="97222" x="3554413" y="4467225"/>
          <p14:tracePt t="97238" x="3541713" y="4467225"/>
          <p14:tracePt t="97261" x="3530600" y="4467225"/>
          <p14:tracePt t="97277" x="3505200" y="4454525"/>
          <p14:tracePt t="97286" x="3492500" y="4443413"/>
          <p14:tracePt t="97300" x="3454400" y="4443413"/>
          <p14:tracePt t="97317" x="3429000" y="4430713"/>
          <p14:tracePt t="97333" x="3392488" y="4418013"/>
          <p14:tracePt t="97350" x="3367088" y="4418013"/>
          <p14:tracePt t="97367" x="3341688" y="4418013"/>
          <p14:tracePt t="97383" x="3305175" y="4418013"/>
          <p14:tracePt t="97399" x="3267075" y="4418013"/>
          <p14:tracePt t="97416" x="3228975" y="4405313"/>
          <p14:tracePt t="97433" x="3205163" y="4392613"/>
          <p14:tracePt t="97450" x="3179763" y="4392613"/>
          <p14:tracePt t="97467" x="3167063" y="4392613"/>
          <p14:tracePt t="97469" x="3154363" y="4392613"/>
          <p14:tracePt t="97484" x="3141663" y="4392613"/>
          <p14:tracePt t="97500" x="3103563" y="4405313"/>
          <p14:tracePt t="97517" x="3067050" y="4418013"/>
          <p14:tracePt t="97533" x="3028950" y="4454525"/>
          <p14:tracePt t="97550" x="3016250" y="4467225"/>
          <p14:tracePt t="97566" x="3016250" y="4492625"/>
          <p14:tracePt t="97583" x="3003550" y="4505325"/>
          <p14:tracePt t="97629" x="3003550" y="4518025"/>
          <p14:tracePt t="98141" x="3016250" y="4518025"/>
          <p14:tracePt t="98158" x="3041650" y="4492625"/>
          <p14:tracePt t="98174" x="3054350" y="4479925"/>
          <p14:tracePt t="98181" x="3067050" y="4479925"/>
          <p14:tracePt t="98189" x="3079750" y="4467225"/>
          <p14:tracePt t="98201" x="3079750" y="4454525"/>
          <p14:tracePt t="98218" x="3092450" y="4454525"/>
          <p14:tracePt t="98365" x="3116263" y="4443413"/>
          <p14:tracePt t="98373" x="3167063" y="4430713"/>
          <p14:tracePt t="98386" x="3279775" y="4418013"/>
          <p14:tracePt t="98389" x="3405188" y="4405313"/>
          <p14:tracePt t="98402" x="3530600" y="4379913"/>
          <p14:tracePt t="98406" x="3630613" y="4367213"/>
          <p14:tracePt t="98419" x="3717925" y="4367213"/>
          <p14:tracePt t="98422" x="3779838" y="4367213"/>
          <p14:tracePt t="98434" x="3843338" y="4354513"/>
          <p14:tracePt t="98437" x="3867150" y="4354513"/>
          <p14:tracePt t="98451" x="3879850" y="4354513"/>
          <p14:tracePt t="98453" x="3892550" y="4354513"/>
          <p14:tracePt t="98685" x="3892550" y="4341813"/>
          <p14:tracePt t="98693" x="3892550" y="4330700"/>
          <p14:tracePt t="98703" x="3892550" y="4318000"/>
          <p14:tracePt t="98719" x="3892550" y="4241800"/>
          <p14:tracePt t="98735" x="3892550" y="4192588"/>
          <p14:tracePt t="98752" x="3892550" y="4117975"/>
          <p14:tracePt t="98769" x="3867150" y="4041775"/>
          <p14:tracePt t="98785" x="3856038" y="3967163"/>
          <p14:tracePt t="98802" x="3843338" y="3892550"/>
          <p14:tracePt t="98804" x="3843338" y="3867150"/>
          <p14:tracePt t="98819" x="3843338" y="3841750"/>
          <p14:tracePt t="98820" x="3830638" y="3829050"/>
          <p14:tracePt t="98836" x="3830638" y="3816350"/>
          <p14:tracePt t="98852" x="3830638" y="3779838"/>
          <p14:tracePt t="98869" x="3830638" y="3767138"/>
          <p14:tracePt t="98886" x="3830638" y="3729038"/>
          <p14:tracePt t="98902" x="3830638" y="3703638"/>
          <p14:tracePt t="98919" x="3830638" y="3654425"/>
          <p14:tracePt t="98936" x="3830638" y="3616325"/>
          <p14:tracePt t="98952" x="3817938" y="3603625"/>
          <p14:tracePt t="98969" x="3805238" y="3590925"/>
          <p14:tracePt t="98986" x="3792538" y="3579813"/>
          <p14:tracePt t="98988" x="3767138" y="3579813"/>
          <p14:tracePt t="99002" x="3756025" y="3579813"/>
          <p14:tracePt t="99004" x="3743325" y="3579813"/>
          <p14:tracePt t="99020" x="3705225" y="3579813"/>
          <p14:tracePt t="99036" x="3654425" y="3579813"/>
          <p14:tracePt t="99053" x="3617913" y="3590925"/>
          <p14:tracePt t="99069" x="3592513" y="3616325"/>
          <p14:tracePt t="99085" x="3541713" y="3667125"/>
          <p14:tracePt t="99102" x="3517900" y="3716338"/>
          <p14:tracePt t="99118" x="3479800" y="3767138"/>
          <p14:tracePt t="99135" x="3441700" y="3841750"/>
          <p14:tracePt t="99152" x="3417888" y="3892550"/>
          <p14:tracePt t="99168" x="3405188" y="3954463"/>
          <p14:tracePt t="99185" x="3392488" y="4005263"/>
          <p14:tracePt t="99202" x="3392488" y="4029075"/>
          <p14:tracePt t="99203" x="3392488" y="4041775"/>
          <p14:tracePt t="99243" x="3392488" y="4054475"/>
          <p14:tracePt t="99300" x="3405188" y="4054475"/>
          <p14:tracePt t="99308" x="3417888" y="4054475"/>
          <p14:tracePt t="99319" x="3441700" y="4054475"/>
          <p14:tracePt t="99336" x="3492500" y="4054475"/>
          <p14:tracePt t="99352" x="3554413" y="4054475"/>
          <p14:tracePt t="99369" x="3592513" y="4054475"/>
          <p14:tracePt t="99386" x="3617913" y="4054475"/>
          <p14:tracePt t="99387" x="3630613" y="4054475"/>
          <p14:tracePt t="99819" x="3643313" y="4054475"/>
          <p14:tracePt t="99827" x="3654425" y="4054475"/>
          <p14:tracePt t="99837" x="3667125" y="4054475"/>
          <p14:tracePt t="99854" x="3679825" y="4054475"/>
          <p14:tracePt t="99871" x="3705225" y="4054475"/>
          <p14:tracePt t="99887" x="3717925" y="4041775"/>
          <p14:tracePt t="99904" x="3730625" y="4017963"/>
          <p14:tracePt t="99921" x="3730625" y="4005263"/>
          <p14:tracePt t="99937" x="3743325" y="3992563"/>
          <p14:tracePt t="99954" x="3756025" y="3992563"/>
          <p14:tracePt t="99971" x="3756025" y="3979863"/>
          <p14:tracePt t="100004" x="3767138" y="3979863"/>
          <p14:tracePt t="100019" x="3779838" y="3979863"/>
          <p14:tracePt t="100027" x="3792538" y="3979863"/>
          <p14:tracePt t="100038" x="3805238" y="3979863"/>
          <p14:tracePt t="100054" x="3843338" y="3979863"/>
          <p14:tracePt t="100071" x="3892550" y="3979863"/>
          <p14:tracePt t="100087" x="3968750" y="3979863"/>
          <p14:tracePt t="100104" x="4017963" y="3979863"/>
          <p14:tracePt t="100121" x="4092575" y="3979863"/>
          <p14:tracePt t="100138" x="4156075" y="3992563"/>
          <p14:tracePt t="100139" x="4181475" y="3992563"/>
          <p14:tracePt t="100155" x="4205288" y="3992563"/>
          <p14:tracePt t="100156" x="4243388" y="4005263"/>
          <p14:tracePt t="100172" x="4330700" y="4029075"/>
          <p14:tracePt t="100188" x="4418013" y="4041775"/>
          <p14:tracePt t="100204" x="4518025" y="4054475"/>
          <p14:tracePt t="100222" x="4619625" y="4067175"/>
          <p14:tracePt t="100238" x="4719638" y="4067175"/>
          <p14:tracePt t="100257" x="4832350" y="4067175"/>
          <p14:tracePt t="100274" x="4968875" y="4067175"/>
          <p14:tracePt t="100277" x="5045075" y="4079875"/>
          <p14:tracePt t="100291" x="5106988" y="4092575"/>
          <p14:tracePt t="100295" x="5181600" y="4092575"/>
          <p14:tracePt t="100307" x="5245100" y="4092575"/>
          <p14:tracePt t="100309" x="5319713" y="4092575"/>
          <p14:tracePt t="100324" x="5507038" y="4105275"/>
          <p14:tracePt t="100341" x="5708650" y="4117975"/>
          <p14:tracePt t="100358" x="5908675" y="4117975"/>
          <p14:tracePt t="100374" x="6057900" y="4117975"/>
          <p14:tracePt t="100390" x="6157913" y="4117975"/>
          <p14:tracePt t="100407" x="6221413" y="4117975"/>
          <p14:tracePt t="100424" x="6283325" y="4117975"/>
          <p14:tracePt t="100441" x="6334125" y="4105275"/>
          <p14:tracePt t="100457" x="6370638" y="4092575"/>
          <p14:tracePt t="100475" x="6408738" y="4092575"/>
          <p14:tracePt t="100477" x="6421438" y="4092575"/>
          <p14:tracePt t="100491" x="6421438" y="4079875"/>
          <p14:tracePt t="100493" x="6434138" y="4079875"/>
          <p14:tracePt t="100508" x="6446838" y="4079875"/>
          <p14:tracePt t="100699" x="6434138" y="4092575"/>
          <p14:tracePt t="100708" x="6408738" y="4129088"/>
          <p14:tracePt t="100715" x="6370638" y="4141788"/>
          <p14:tracePt t="100723" x="6346825" y="4167188"/>
          <p14:tracePt t="100740" x="6296025" y="4230688"/>
          <p14:tracePt t="100756" x="6234113" y="4279900"/>
          <p14:tracePt t="100772" x="6183313" y="4330700"/>
          <p14:tracePt t="100789" x="6157913" y="4354513"/>
          <p14:tracePt t="100806" x="6157913" y="4367213"/>
          <p14:tracePt t="100823" x="6146800" y="4367213"/>
          <p14:tracePt t="100840" x="6146800" y="4379913"/>
          <p14:tracePt t="100858" x="6134100" y="4392613"/>
          <p14:tracePt t="100894" x="6121400" y="4392613"/>
          <p14:tracePt t="100909" x="6108700" y="4405313"/>
          <p14:tracePt t="100917" x="6096000" y="4405313"/>
          <p14:tracePt t="100926" x="6083300" y="4430713"/>
          <p14:tracePt t="100942" x="6045200" y="4443413"/>
          <p14:tracePt t="100958" x="6021388" y="4454525"/>
          <p14:tracePt t="100976" x="5970588" y="4479925"/>
          <p14:tracePt t="100992" x="5957888" y="4479925"/>
          <p14:tracePt t="101009" x="5945188" y="4492625"/>
          <p14:tracePt t="101025" x="5932488" y="4492625"/>
          <p14:tracePt t="101030" x="5921375" y="4492625"/>
          <p14:tracePt t="101045" x="5921375" y="4505325"/>
          <p14:tracePt t="101060" x="5908675" y="4518025"/>
          <p14:tracePt t="101077" x="5895975" y="4518025"/>
          <p14:tracePt t="101093" x="5883275" y="4518025"/>
          <p14:tracePt t="101109" x="5870575" y="4530725"/>
          <p14:tracePt t="101127" x="5857875" y="4530725"/>
          <p14:tracePt t="101142" x="5832475" y="4530725"/>
          <p14:tracePt t="101159" x="5783263" y="4543425"/>
          <p14:tracePt t="101176" x="5732463" y="4554538"/>
          <p14:tracePt t="101193" x="5695950" y="4554538"/>
          <p14:tracePt t="101210" x="5657850" y="4579938"/>
          <p14:tracePt t="101213" x="5645150" y="4579938"/>
          <p14:tracePt t="101226" x="5632450" y="4579938"/>
          <p14:tracePt t="101229" x="5619750" y="4579938"/>
          <p14:tracePt t="101243" x="5619750" y="4592638"/>
          <p14:tracePt t="101245" x="5607050" y="4592638"/>
          <p14:tracePt t="101260" x="5595938" y="4592638"/>
          <p14:tracePt t="101277" x="5583238" y="4592638"/>
          <p14:tracePt t="101293" x="5570538" y="4592638"/>
          <p14:tracePt t="101310" x="5557838" y="4605338"/>
          <p14:tracePt t="101327" x="5532438" y="4605338"/>
          <p14:tracePt t="101343" x="5507038" y="4618038"/>
          <p14:tracePt t="101360" x="5495925" y="4618038"/>
          <p14:tracePt t="101376" x="5483225" y="4618038"/>
          <p14:tracePt t="101394" x="5470525" y="4618038"/>
          <p14:tracePt t="101411" x="5470525" y="4630738"/>
          <p14:tracePt t="101413" x="5457825" y="4630738"/>
          <p14:tracePt t="101781" x="5470525" y="4630738"/>
          <p14:tracePt t="101789" x="5507038" y="4630738"/>
          <p14:tracePt t="101797" x="5557838" y="4630738"/>
          <p14:tracePt t="101812" x="5607050" y="4630738"/>
          <p14:tracePt t="101814" x="5670550" y="4630738"/>
          <p14:tracePt t="101828" x="5770563" y="4630738"/>
          <p14:tracePt t="101845" x="5845175" y="4630738"/>
          <p14:tracePt t="101861" x="5870575" y="4630738"/>
          <p14:tracePt t="101879" x="5895975" y="4630738"/>
          <p14:tracePt t="101894" x="5921375" y="4630738"/>
          <p14:tracePt t="102077" x="5932488" y="4630738"/>
          <p14:tracePt t="102094" x="5957888" y="4630738"/>
          <p14:tracePt t="102103" x="5957888" y="4618038"/>
          <p14:tracePt t="102111" x="5970588" y="4605338"/>
          <p14:tracePt t="102128" x="5983288" y="4567238"/>
          <p14:tracePt t="102146" x="5983288" y="4543425"/>
          <p14:tracePt t="102150" x="5995988" y="4518025"/>
          <p14:tracePt t="102161" x="5995988" y="4505325"/>
          <p14:tracePt t="102179" x="5995988" y="4492625"/>
          <p14:tracePt t="102182" x="5995988" y="4479925"/>
          <p14:tracePt t="102205" x="5995988" y="4467225"/>
          <p14:tracePt t="102237" x="5995988" y="4454525"/>
          <p14:tracePt t="102277" x="5995988" y="4443413"/>
          <p14:tracePt t="102453" x="5983288" y="4443413"/>
          <p14:tracePt t="102470" x="5970588" y="4443413"/>
          <p14:tracePt t="102477" x="5957888" y="4443413"/>
          <p14:tracePt t="102493" x="5945188" y="4443413"/>
          <p14:tracePt t="102501" x="5932488" y="4443413"/>
          <p14:tracePt t="102518" x="5921375" y="4443413"/>
          <p14:tracePt t="102530" x="5895975" y="4443413"/>
          <p14:tracePt t="102532" x="5883275" y="4443413"/>
          <p14:tracePt t="102546" x="5870575" y="4443413"/>
          <p14:tracePt t="102549" x="5845175" y="4443413"/>
          <p14:tracePt t="102564" x="5832475" y="4443413"/>
          <p14:tracePt t="102567" x="5821363" y="4443413"/>
          <p14:tracePt t="102580" x="5808663" y="4467225"/>
          <p14:tracePt t="102598" x="5783263" y="4479925"/>
          <p14:tracePt t="102614" x="5783263" y="4492625"/>
          <p14:tracePt t="102630" x="5770563" y="4518025"/>
          <p14:tracePt t="102647" x="5770563" y="4567238"/>
          <p14:tracePt t="102664" x="5770563" y="4605338"/>
          <p14:tracePt t="102680" x="5770563" y="4656138"/>
          <p14:tracePt t="102696" x="5770563" y="4692650"/>
          <p14:tracePt t="102714" x="5770563" y="4718050"/>
          <p14:tracePt t="102717" x="5770563" y="4730750"/>
          <p14:tracePt t="102730" x="5770563" y="4743450"/>
          <p14:tracePt t="102749" x="5770563" y="4756150"/>
          <p14:tracePt t="102762" x="5783263" y="4756150"/>
          <p14:tracePt t="102765" x="5795963" y="4768850"/>
          <p14:tracePt t="102780" x="5795963" y="4779963"/>
          <p14:tracePt t="102796" x="5808663" y="4779963"/>
          <p14:tracePt t="102812" x="5821363" y="4779963"/>
          <p14:tracePt t="102829" x="5845175" y="4779963"/>
          <p14:tracePt t="102846" x="5857875" y="4779963"/>
          <p14:tracePt t="102863" x="5870575" y="4779963"/>
          <p14:tracePt t="102870" x="5883275" y="4779963"/>
          <p14:tracePt t="103045" x="5870575" y="4779963"/>
          <p14:tracePt t="103053" x="5857875" y="4779963"/>
          <p14:tracePt t="103065" x="5845175" y="4779963"/>
          <p14:tracePt t="103081" x="5783263" y="4768850"/>
          <p14:tracePt t="103085" x="5757863" y="4768850"/>
          <p14:tracePt t="103098" x="5745163" y="4768850"/>
          <p14:tracePt t="103101" x="5719763" y="4756150"/>
          <p14:tracePt t="103115" x="5695950" y="4743450"/>
          <p14:tracePt t="103118" x="5683250" y="4743450"/>
          <p14:tracePt t="103131" x="5670550" y="4743450"/>
          <p14:tracePt t="103133" x="5645150" y="4730750"/>
          <p14:tracePt t="103149" x="5619750" y="4730750"/>
          <p14:tracePt t="103165" x="5583238" y="4730750"/>
          <p14:tracePt t="103181" x="5570538" y="4730750"/>
          <p14:tracePt t="103198" x="5557838" y="4730750"/>
          <p14:tracePt t="103214" x="5532438" y="4730750"/>
          <p14:tracePt t="103237" x="5519738" y="4730750"/>
          <p14:tracePt t="103254" x="5507038" y="4730750"/>
          <p14:tracePt t="103270" x="5495925" y="4730750"/>
          <p14:tracePt t="103281" x="5483225" y="4730750"/>
          <p14:tracePt t="103285" x="5470525" y="4730750"/>
          <p14:tracePt t="103301" x="5457825" y="4730750"/>
          <p14:tracePt t="103316" x="5432425" y="4730750"/>
          <p14:tracePt t="103318" x="5419725" y="4730750"/>
          <p14:tracePt t="103332" x="5394325" y="4730750"/>
          <p14:tracePt t="103350" x="5370513" y="4730750"/>
          <p14:tracePt t="103365" x="5357813" y="4730750"/>
          <p14:tracePt t="103382" x="5332413" y="4730750"/>
          <p14:tracePt t="103398" x="5319713" y="4730750"/>
          <p14:tracePt t="103415" x="5281613" y="4730750"/>
          <p14:tracePt t="103432" x="5257800" y="4730750"/>
          <p14:tracePt t="103448" x="5232400" y="4730750"/>
          <p14:tracePt t="103466" x="5219700" y="4730750"/>
          <p14:tracePt t="103469" x="5207000" y="4730750"/>
          <p14:tracePt t="103485" x="5194300" y="4730750"/>
          <p14:tracePt t="103499" x="5181600" y="4730750"/>
          <p14:tracePt t="103516" x="5170488" y="4730750"/>
          <p14:tracePt t="103534" x="5157788" y="4730750"/>
          <p14:tracePt t="103549" x="5145088" y="4730750"/>
          <p14:tracePt t="103566" x="5132388" y="4730750"/>
          <p14:tracePt t="103582" x="5119688" y="4730750"/>
          <p14:tracePt t="103599" x="5106988" y="4730750"/>
          <p14:tracePt t="103616" x="5094288" y="4730750"/>
          <p14:tracePt t="103632" x="5081588" y="4730750"/>
          <p14:tracePt t="103649" x="5068888" y="4730750"/>
          <p14:tracePt t="103669" x="5057775" y="4730750"/>
          <p14:tracePt t="103757" x="5045075" y="4730750"/>
          <p14:tracePt t="103853" x="5032375" y="4730750"/>
          <p14:tracePt t="103893" x="5019675" y="4718050"/>
          <p14:tracePt t="104165" x="5045075" y="4718050"/>
          <p14:tracePt t="104173" x="5106988" y="4705350"/>
          <p14:tracePt t="104184" x="5194300" y="4692650"/>
          <p14:tracePt t="104200" x="5394325" y="4692650"/>
          <p14:tracePt t="104217" x="5583238" y="4692650"/>
          <p14:tracePt t="104233" x="5719763" y="4679950"/>
          <p14:tracePt t="104237" x="5783263" y="4667250"/>
          <p14:tracePt t="104251" x="5845175" y="4667250"/>
          <p14:tracePt t="104253" x="5870575" y="4667250"/>
          <p14:tracePt t="104268" x="5895975" y="4667250"/>
          <p14:tracePt t="104373" x="5870575" y="4667250"/>
          <p14:tracePt t="104381" x="5845175" y="4667250"/>
          <p14:tracePt t="104390" x="5821363" y="4667250"/>
          <p14:tracePt t="104401" x="5783263" y="4667250"/>
          <p14:tracePt t="104418" x="5719763" y="4667250"/>
          <p14:tracePt t="104420" x="5695950" y="4667250"/>
          <p14:tracePt t="104517" x="5745163" y="4667250"/>
          <p14:tracePt t="104525" x="5832475" y="4667250"/>
          <p14:tracePt t="104535" x="5932488" y="4667250"/>
          <p14:tracePt t="104551" x="6134100" y="4667250"/>
          <p14:tracePt t="104568" x="6283325" y="4667250"/>
          <p14:tracePt t="104585" x="6334125" y="4667250"/>
          <p14:tracePt t="104602" x="6346825" y="4667250"/>
          <p14:tracePt t="104717" x="6321425" y="4667250"/>
          <p14:tracePt t="104726" x="6296025" y="4667250"/>
          <p14:tracePt t="104736" x="6283325" y="4667250"/>
          <p14:tracePt t="104752" x="6246813" y="4667250"/>
          <p14:tracePt t="104861" x="6259513" y="4667250"/>
          <p14:tracePt t="104868" x="6283325" y="4667250"/>
          <p14:tracePt t="104877" x="6321425" y="4667250"/>
          <p14:tracePt t="104886" x="6370638" y="4679950"/>
          <p14:tracePt t="104903" x="6434138" y="4692650"/>
          <p14:tracePt t="104920" x="6483350" y="4692650"/>
          <p14:tracePt t="105077" x="6472238" y="4692650"/>
          <p14:tracePt t="105087" x="6446838" y="4692650"/>
          <p14:tracePt t="105094" x="6421438" y="4692650"/>
          <p14:tracePt t="105103" x="6408738" y="4692650"/>
          <p14:tracePt t="105119" x="6346825" y="4692650"/>
          <p14:tracePt t="105136" x="6296025" y="4692650"/>
          <p14:tracePt t="105153" x="6270625" y="4692650"/>
          <p14:tracePt t="105170" x="6259513" y="4692650"/>
          <p14:tracePt t="105261" x="6259513" y="4705350"/>
          <p14:tracePt t="105270" x="6283325" y="4705350"/>
          <p14:tracePt t="105278" x="6346825" y="4718050"/>
          <p14:tracePt t="105287" x="6408738" y="4730750"/>
          <p14:tracePt t="105303" x="6596063" y="4730750"/>
          <p14:tracePt t="105320" x="6910388" y="4756150"/>
          <p14:tracePt t="105337" x="7359650" y="4768850"/>
          <p14:tracePt t="105355" x="7748588" y="4768850"/>
          <p14:tracePt t="105358" x="7910513" y="4768850"/>
          <p14:tracePt t="105371" x="8061325" y="4768850"/>
          <p14:tracePt t="105374" x="8199438" y="4768850"/>
          <p14:tracePt t="105388" x="8299450" y="4768850"/>
          <p14:tracePt t="105390" x="8348663" y="4768850"/>
          <p14:tracePt t="105404" x="8386763" y="4768850"/>
          <p14:tracePt t="105461" x="8374063" y="4768850"/>
          <p14:tracePt t="105471" x="8324850" y="4768850"/>
          <p14:tracePt t="105479" x="8261350" y="4768850"/>
          <p14:tracePt t="105487" x="8199438" y="4768850"/>
          <p14:tracePt t="105504" x="7974013" y="4756150"/>
          <p14:tracePt t="105520" x="7723188" y="4730750"/>
          <p14:tracePt t="105537" x="7523163" y="4730750"/>
          <p14:tracePt t="105555" x="7397750" y="4730750"/>
          <p14:tracePt t="105558" x="7359650" y="4730750"/>
          <p14:tracePt t="105571" x="7335838" y="4730750"/>
          <p14:tracePt t="105629" x="7385050" y="4730750"/>
          <p14:tracePt t="105637" x="7448550" y="4730750"/>
          <p14:tracePt t="105645" x="7523163" y="4718050"/>
          <p14:tracePt t="105655" x="7585075" y="4705350"/>
          <p14:tracePt t="105671" x="7761288" y="4679950"/>
          <p14:tracePt t="105688" x="7886700" y="4679950"/>
          <p14:tracePt t="105705" x="7923213" y="4679950"/>
          <p14:tracePt t="105721" x="7935913" y="4679950"/>
          <p14:tracePt t="106261" x="7935913" y="4667250"/>
          <p14:tracePt t="106278" x="7935913" y="4643438"/>
          <p14:tracePt t="106285" x="7910513" y="4592638"/>
          <p14:tracePt t="106295" x="7897813" y="4543425"/>
          <p14:tracePt t="106306" x="7886700" y="4505325"/>
          <p14:tracePt t="106309" x="7874000" y="4467225"/>
          <p14:tracePt t="106323" x="7848600" y="4430713"/>
          <p14:tracePt t="106325" x="7848600" y="4392613"/>
          <p14:tracePt t="106340" x="7823200" y="4341813"/>
          <p14:tracePt t="106357" x="7797800" y="4305300"/>
          <p14:tracePt t="106373" x="7761288" y="4279900"/>
          <p14:tracePt t="106390" x="7735888" y="4267200"/>
          <p14:tracePt t="106406" x="7685088" y="4267200"/>
          <p14:tracePt t="106423" x="7648575" y="4241800"/>
          <p14:tracePt t="106439" x="7610475" y="4241800"/>
          <p14:tracePt t="106457" x="7561263" y="4241800"/>
          <p14:tracePt t="106474" x="7510463" y="4241800"/>
          <p14:tracePt t="106478" x="7485063" y="4241800"/>
          <p14:tracePt t="106490" x="7459663" y="4241800"/>
          <p14:tracePt t="106493" x="7435850" y="4241800"/>
          <p14:tracePt t="106507" x="7423150" y="4241800"/>
          <p14:tracePt t="106509" x="7397750" y="4241800"/>
          <p14:tracePt t="106525" x="7359650" y="4241800"/>
          <p14:tracePt t="106541" x="7310438" y="4241800"/>
          <p14:tracePt t="106557" x="7235825" y="4241800"/>
          <p14:tracePt t="106574" x="7172325" y="4254500"/>
          <p14:tracePt t="106590" x="7085013" y="4292600"/>
          <p14:tracePt t="106607" x="6959600" y="4354513"/>
          <p14:tracePt t="106623" x="6859588" y="4418013"/>
          <p14:tracePt t="106640" x="6784975" y="4467225"/>
          <p14:tracePt t="106657" x="6696075" y="4505325"/>
          <p14:tracePt t="106674" x="6646863" y="4543425"/>
          <p14:tracePt t="106678" x="6596063" y="4567238"/>
          <p14:tracePt t="106690" x="6559550" y="4567238"/>
          <p14:tracePt t="106693" x="6534150" y="4579938"/>
          <p14:tracePt t="106708" x="6496050" y="4605338"/>
          <p14:tracePt t="106725" x="6459538" y="4618038"/>
          <p14:tracePt t="106741" x="6408738" y="4630738"/>
          <p14:tracePt t="106758" x="6359525" y="4630738"/>
          <p14:tracePt t="106775" x="6308725" y="4643438"/>
          <p14:tracePt t="106791" x="6270625" y="4643438"/>
          <p14:tracePt t="106807" x="6246813" y="4643438"/>
          <p14:tracePt t="106825" x="6234113" y="4643438"/>
          <p14:tracePt t="106846" x="6221413" y="4643438"/>
          <p14:tracePt t="106869" x="6208713" y="4643438"/>
          <p14:tracePt t="106989" x="6208713" y="4630738"/>
          <p14:tracePt t="107021" x="6208713" y="4618038"/>
          <p14:tracePt t="107047" x="6196013" y="4618038"/>
          <p14:tracePt t="107062" x="6183313" y="4605338"/>
          <p14:tracePt t="107069" x="6170613" y="4605338"/>
          <p14:tracePt t="107078" x="6157913" y="4605338"/>
          <p14:tracePt t="107093" x="6108700" y="4605338"/>
          <p14:tracePt t="107110" x="6057900" y="4605338"/>
          <p14:tracePt t="107125" x="6021388" y="4605338"/>
          <p14:tracePt t="107142" x="5983288" y="4605338"/>
          <p14:tracePt t="107159" x="5957888" y="4605338"/>
          <p14:tracePt t="107175" x="5932488" y="4605338"/>
          <p14:tracePt t="107191" x="5921375" y="4605338"/>
          <p14:tracePt t="107208" x="5895975" y="4605338"/>
          <p14:tracePt t="107226" x="5857875" y="4605338"/>
          <p14:tracePt t="107242" x="5845175" y="4605338"/>
          <p14:tracePt t="107246" x="5832475" y="4605338"/>
          <p14:tracePt t="107259" x="5821363" y="4605338"/>
          <p14:tracePt t="107261" x="5795963" y="4605338"/>
          <p14:tracePt t="107276" x="5783263" y="4605338"/>
          <p14:tracePt t="107293" x="5770563" y="4605338"/>
          <p14:tracePt t="107309" x="5757863" y="4605338"/>
          <p14:tracePt t="107381" x="5745163" y="4605338"/>
          <p14:tracePt t="107398" x="5732463" y="4605338"/>
          <p14:tracePt t="107405" x="5708650" y="4605338"/>
          <p14:tracePt t="107437" x="5695950" y="4605338"/>
          <p14:tracePt t="107533" x="5708650" y="4605338"/>
          <p14:tracePt t="107543" x="5745163" y="4605338"/>
          <p14:tracePt t="107551" x="5770563" y="4605338"/>
          <p14:tracePt t="107559" x="5795963" y="4605338"/>
          <p14:tracePt t="107576" x="5845175" y="4605338"/>
          <p14:tracePt t="107592" x="5870575" y="4605338"/>
          <p14:tracePt t="107609" x="5883275" y="4605338"/>
          <p14:tracePt t="107701" x="5857875" y="4605338"/>
          <p14:tracePt t="107709" x="5821363" y="4605338"/>
          <p14:tracePt t="107717" x="5770563" y="4605338"/>
          <p14:tracePt t="107726" x="5719763" y="4605338"/>
          <p14:tracePt t="107743" x="5632450" y="4605338"/>
          <p14:tracePt t="107760" x="5583238" y="4605338"/>
          <p14:tracePt t="107777" x="5557838" y="4605338"/>
          <p14:tracePt t="107794" x="5545138" y="4605338"/>
          <p14:tracePt t="107869" x="5557838" y="4605338"/>
          <p14:tracePt t="107876" x="5595938" y="4605338"/>
          <p14:tracePt t="107886" x="5632450" y="4618038"/>
          <p14:tracePt t="107893" x="5670550" y="4618038"/>
          <p14:tracePt t="107911" x="5770563" y="4618038"/>
          <p14:tracePt t="107927" x="5883275" y="4618038"/>
          <p14:tracePt t="107943" x="5932488" y="4618038"/>
          <p14:tracePt t="107960" x="5957888" y="4618038"/>
          <p14:tracePt t="108037" x="5945188" y="4630738"/>
          <p14:tracePt t="108045" x="5895975" y="4643438"/>
          <p14:tracePt t="108061" x="5670550" y="4656138"/>
          <p14:tracePt t="108078" x="5394325" y="4667250"/>
          <p14:tracePt t="108095" x="5157788" y="4679950"/>
          <p14:tracePt t="108111" x="5019675" y="4692650"/>
          <p14:tracePt t="108127" x="4994275" y="4692650"/>
          <p14:tracePt t="108173" x="5032375" y="4692650"/>
          <p14:tracePt t="108181" x="5068888" y="4692650"/>
          <p14:tracePt t="108195" x="5119688" y="4705350"/>
          <p14:tracePt t="108198" x="5194300" y="4718050"/>
          <p14:tracePt t="108212" x="5294313" y="4718050"/>
          <p14:tracePt t="108229" x="5394325" y="4718050"/>
          <p14:tracePt t="108245" x="5470525" y="4718050"/>
          <p14:tracePt t="108261" x="5532438" y="4718050"/>
          <p14:tracePt t="108278" x="5545138" y="4718050"/>
          <p14:tracePt t="108461" x="5532438" y="4718050"/>
          <p14:tracePt t="108565" x="5545138" y="4718050"/>
          <p14:tracePt t="108573" x="5557838" y="4718050"/>
          <p14:tracePt t="108581" x="5583238" y="4718050"/>
          <p14:tracePt t="108597" x="5645150" y="4718050"/>
          <p14:tracePt t="108613" x="5670550" y="4718050"/>
          <p14:tracePt t="108749" x="5683250" y="4718050"/>
          <p14:tracePt t="108773" x="5695950" y="4718050"/>
          <p14:tracePt t="108781" x="5708650" y="4718050"/>
          <p14:tracePt t="108798" x="5719763" y="4718050"/>
          <p14:tracePt t="108814" x="5732463" y="4705350"/>
          <p14:tracePt t="108831" x="5770563" y="4692650"/>
          <p14:tracePt t="108848" x="5821363" y="4679950"/>
          <p14:tracePt t="108864" x="5870575" y="4667250"/>
          <p14:tracePt t="108881" x="5945188" y="4656138"/>
          <p14:tracePt t="108898" x="6008688" y="4643438"/>
          <p14:tracePt t="108900" x="6034088" y="4643438"/>
          <p14:tracePt t="108915" x="6070600" y="4643438"/>
          <p14:tracePt t="108919" x="6096000" y="4643438"/>
          <p14:tracePt t="108931" x="6134100" y="4643438"/>
          <p14:tracePt t="108933" x="6157913" y="4643438"/>
          <p14:tracePt t="108947" x="6170613" y="4643438"/>
          <p14:tracePt t="108950" x="6183313" y="4643438"/>
          <p14:tracePt t="108965" x="6208713" y="4643438"/>
          <p14:tracePt t="109014" x="6208713" y="4667250"/>
          <p14:tracePt t="109032" x="6196013" y="4667250"/>
          <p14:tracePt t="109048" x="6183313" y="4667250"/>
          <p14:tracePt t="109056" x="6183313" y="4679950"/>
          <p14:tracePt t="109065" x="6170613" y="4679950"/>
          <p14:tracePt t="109093" x="6157913" y="4679950"/>
          <p14:tracePt t="109102" x="6146800" y="4679950"/>
          <p14:tracePt t="109157" x="6157913" y="4679950"/>
          <p14:tracePt t="109165" x="6208713" y="4679950"/>
          <p14:tracePt t="109182" x="6408738" y="4679950"/>
          <p14:tracePt t="109199" x="6572250" y="4679950"/>
          <p14:tracePt t="109215" x="6696075" y="4667250"/>
          <p14:tracePt t="109232" x="6734175" y="4667250"/>
          <p14:tracePt t="109301" x="6721475" y="4667250"/>
          <p14:tracePt t="109309" x="6708775" y="4667250"/>
          <p14:tracePt t="109319" x="6684963" y="4667250"/>
          <p14:tracePt t="109332" x="6659563" y="4679950"/>
          <p14:tracePt t="109350" x="6634163" y="4679950"/>
          <p14:tracePt t="109373" x="6621463" y="4679950"/>
          <p14:tracePt t="109557" x="6621463" y="4692650"/>
          <p14:tracePt t="109566" x="6634163" y="4692650"/>
          <p14:tracePt t="109575" x="6672263" y="4705350"/>
          <p14:tracePt t="109582" x="6708775" y="4705350"/>
          <p14:tracePt t="109600" x="6772275" y="4730750"/>
          <p14:tracePt t="109616" x="6808788" y="4743450"/>
          <p14:tracePt t="109632" x="6834188" y="4743450"/>
          <p14:tracePt t="109650" x="6846888" y="4756150"/>
          <p14:tracePt t="109717" x="6834188" y="4756150"/>
          <p14:tracePt t="109725" x="6808788" y="4768850"/>
          <p14:tracePt t="109734" x="6784975" y="4779963"/>
          <p14:tracePt t="109750" x="6734175" y="4779963"/>
          <p14:tracePt t="109767" x="6672263" y="4779963"/>
          <p14:tracePt t="109783" x="6596063" y="4779963"/>
          <p14:tracePt t="109800" x="6521450" y="4779963"/>
          <p14:tracePt t="109817" x="6459538" y="4768850"/>
          <p14:tracePt t="109833" x="6421438" y="4768850"/>
          <p14:tracePt t="109837" x="6396038" y="4768850"/>
          <p14:tracePt t="109850" x="6359525" y="4768850"/>
          <p14:tracePt t="109854" x="6334125" y="4768850"/>
          <p14:tracePt t="109867" x="6296025" y="4768850"/>
          <p14:tracePt t="109870" x="6259513" y="4768850"/>
          <p14:tracePt t="109885" x="6183313" y="4768850"/>
          <p14:tracePt t="109901" x="6157913" y="4768850"/>
          <p14:tracePt t="109918" x="6146800" y="4768850"/>
          <p14:tracePt t="109982" x="6146800" y="4756150"/>
          <p14:tracePt t="109989" x="6146800" y="4730750"/>
          <p14:tracePt t="110000" x="6146800" y="4705350"/>
          <p14:tracePt t="110017" x="6108700" y="4656138"/>
          <p14:tracePt t="110034" x="6096000" y="4592638"/>
          <p14:tracePt t="110038" x="6083300" y="4567238"/>
          <p14:tracePt t="110050" x="6083300" y="4554538"/>
          <p14:tracePt t="110053" x="6057900" y="4530725"/>
          <p14:tracePt t="110067" x="6045200" y="4518025"/>
          <p14:tracePt t="110070" x="6021388" y="4505325"/>
          <p14:tracePt t="110084" x="6008688" y="4492625"/>
          <p14:tracePt t="110086" x="5995988" y="4479925"/>
          <p14:tracePt t="110101" x="5945188" y="4443413"/>
          <p14:tracePt t="110118" x="5870575" y="4430713"/>
          <p14:tracePt t="110134" x="5770563" y="4392613"/>
          <p14:tracePt t="110151" x="5632450" y="4367213"/>
          <p14:tracePt t="110167" x="5457825" y="4341813"/>
          <p14:tracePt t="110184" x="5319713" y="4330700"/>
          <p14:tracePt t="110200" x="5145088" y="4318000"/>
          <p14:tracePt t="110218" x="5006975" y="4305300"/>
          <p14:tracePt t="110222" x="4945063" y="4305300"/>
          <p14:tracePt t="110234" x="4894263" y="4305300"/>
          <p14:tracePt t="110250" x="4819650" y="4305300"/>
          <p14:tracePt t="110254" x="4794250" y="4305300"/>
          <p14:tracePt t="110268" x="4768850" y="4305300"/>
          <p14:tracePt t="110420" x="4756150" y="4305300"/>
          <p14:tracePt t="110437" x="4743450" y="4305300"/>
          <p14:tracePt t="110444" x="4732338" y="4305300"/>
          <p14:tracePt t="110452" x="4719638" y="4305300"/>
          <p14:tracePt t="110465" x="4719638" y="4318000"/>
          <p14:tracePt t="110482" x="4681538" y="4330700"/>
          <p14:tracePt t="110499" x="4656138" y="4341813"/>
          <p14:tracePt t="110517" x="4630738" y="4354513"/>
          <p14:tracePt t="110534" x="4619625" y="4354513"/>
          <p14:tracePt t="110637" x="4619625" y="4341813"/>
          <p14:tracePt t="110645" x="4619625" y="4318000"/>
          <p14:tracePt t="110653" x="4619625" y="4292600"/>
          <p14:tracePt t="110668" x="4619625" y="4217988"/>
          <p14:tracePt t="110685" x="4606925" y="4092575"/>
          <p14:tracePt t="110701" x="4581525" y="3979863"/>
          <p14:tracePt t="110718" x="4556125" y="3854450"/>
          <p14:tracePt t="110735" x="4530725" y="3754438"/>
          <p14:tracePt t="110751" x="4494213" y="3679825"/>
          <p14:tracePt t="110768" x="4456113" y="3590925"/>
          <p14:tracePt t="110785" x="4394200" y="3479800"/>
          <p14:tracePt t="110789" x="4356100" y="3429000"/>
          <p14:tracePt t="110801" x="4305300" y="3390900"/>
          <p14:tracePt t="110805" x="4268788" y="3354388"/>
          <p14:tracePt t="110818" x="4217988" y="3303588"/>
          <p14:tracePt t="110821" x="4156075" y="3241675"/>
          <p14:tracePt t="110835" x="4092575" y="3203575"/>
          <p14:tracePt t="110837" x="4030663" y="3154363"/>
          <p14:tracePt t="110852" x="3930650" y="3054350"/>
          <p14:tracePt t="110869" x="3843338" y="2978150"/>
          <p14:tracePt t="110885" x="3743325" y="2903538"/>
          <p14:tracePt t="110901" x="3630613" y="2828925"/>
          <p14:tracePt t="110919" x="3567113" y="2778125"/>
          <p14:tracePt t="110935" x="3492500" y="2765425"/>
          <p14:tracePt t="110951" x="3441700" y="2728913"/>
          <p14:tracePt t="110968" x="3392488" y="2716213"/>
          <p14:tracePt t="110985" x="3317875" y="2703513"/>
          <p14:tracePt t="110989" x="3292475" y="2690813"/>
          <p14:tracePt t="111002" x="3267075" y="2690813"/>
          <p14:tracePt t="111005" x="3254375" y="2678113"/>
          <p14:tracePt t="111018" x="3228975" y="2665413"/>
          <p14:tracePt t="111021" x="3192463" y="2665413"/>
          <p14:tracePt t="111036" x="3154363" y="2640013"/>
          <p14:tracePt t="111052" x="3103563" y="2640013"/>
          <p14:tracePt t="111069" x="3067050" y="2640013"/>
          <p14:tracePt t="111085" x="2992438" y="2640013"/>
          <p14:tracePt t="111103" x="2867025" y="2640013"/>
          <p14:tracePt t="111118" x="2728913" y="2703513"/>
          <p14:tracePt t="111135" x="2590800" y="2765425"/>
          <p14:tracePt t="111152" x="2503488" y="2816225"/>
          <p14:tracePt t="111169" x="2452688" y="2865438"/>
          <p14:tracePt t="111185" x="2390775" y="2903538"/>
          <p14:tracePt t="111188" x="2365375" y="2916238"/>
          <p14:tracePt t="111202" x="2339975" y="2952750"/>
          <p14:tracePt t="111205" x="2303463" y="2990850"/>
          <p14:tracePt t="111220" x="2290763" y="3016250"/>
          <p14:tracePt t="111222" x="2252663" y="3054350"/>
          <p14:tracePt t="111237" x="2203450" y="3128963"/>
          <p14:tracePt t="111253" x="2190750" y="3203575"/>
          <p14:tracePt t="111269" x="2152650" y="3267075"/>
          <p14:tracePt t="111286" x="2139950" y="3341688"/>
          <p14:tracePt t="111303" x="2139950" y="3416300"/>
          <p14:tracePt t="111318" x="2116138" y="3479800"/>
          <p14:tracePt t="111336" x="2116138" y="3554413"/>
          <p14:tracePt t="111354" x="2116138" y="3603625"/>
          <p14:tracePt t="111357" x="2103438" y="3641725"/>
          <p14:tracePt t="111370" x="2103438" y="3679825"/>
          <p14:tracePt t="111372" x="2103438" y="3703638"/>
          <p14:tracePt t="111386" x="2103438" y="3716338"/>
          <p14:tracePt t="111389" x="2103438" y="3741738"/>
          <p14:tracePt t="111403" x="2103438" y="3767138"/>
          <p14:tracePt t="111405" x="2103438" y="3792538"/>
          <p14:tracePt t="111421" x="2103438" y="3841750"/>
          <p14:tracePt t="111436" x="2103438" y="3892550"/>
          <p14:tracePt t="111453" x="2090738" y="3941763"/>
          <p14:tracePt t="111469" x="2078038" y="3979863"/>
          <p14:tracePt t="111486" x="2078038" y="4017963"/>
          <p14:tracePt t="111503" x="2078038" y="4054475"/>
          <p14:tracePt t="111520" x="2078038" y="4079875"/>
          <p14:tracePt t="111537" x="2090738" y="4141788"/>
          <p14:tracePt t="111553" x="2103438" y="4217988"/>
          <p14:tracePt t="111557" x="2103438" y="4267200"/>
          <p14:tracePt t="111570" x="2103438" y="4305300"/>
          <p14:tracePt t="111573" x="2103438" y="4330700"/>
          <p14:tracePt t="111587" x="2116138" y="4341813"/>
          <p14:tracePt t="111590" x="2127250" y="4354513"/>
          <p14:tracePt t="111604" x="2127250" y="4405313"/>
          <p14:tracePt t="111621" x="2139950" y="4454525"/>
          <p14:tracePt t="111637" x="2152650" y="4505325"/>
          <p14:tracePt t="111654" x="2165350" y="4530725"/>
          <p14:tracePt t="111670" x="2165350" y="4554538"/>
          <p14:tracePt t="111687" x="2165350" y="4567238"/>
          <p14:tracePt t="111703" x="2165350" y="4579938"/>
          <p14:tracePt t="111720" x="2178050" y="4605338"/>
          <p14:tracePt t="111737" x="2203450" y="4656138"/>
          <p14:tracePt t="111741" x="2216150" y="4679950"/>
          <p14:tracePt t="111754" x="2252663" y="4730750"/>
          <p14:tracePt t="111757" x="2303463" y="4779963"/>
          <p14:tracePt t="111771" x="2339975" y="4818063"/>
          <p14:tracePt t="111773" x="2390775" y="4856163"/>
          <p14:tracePt t="111788" x="2428875" y="4879975"/>
          <p14:tracePt t="111791" x="2452688" y="4905375"/>
          <p14:tracePt t="111804" x="2490788" y="4930775"/>
          <p14:tracePt t="111807" x="2516188" y="4943475"/>
          <p14:tracePt t="111821" x="2528888" y="4956175"/>
          <p14:tracePt t="111838" x="2541588" y="4968875"/>
          <p14:tracePt t="111854" x="2554288" y="4981575"/>
          <p14:tracePt t="111871" x="2565400" y="4992688"/>
          <p14:tracePt t="111887" x="2603500" y="5005388"/>
          <p14:tracePt t="111904" x="2654300" y="5018088"/>
          <p14:tracePt t="111921" x="2728913" y="5043488"/>
          <p14:tracePt t="111938" x="2841625" y="5056188"/>
          <p14:tracePt t="111940" x="2928938" y="5068888"/>
          <p14:tracePt t="111955" x="3028950" y="5068888"/>
          <p14:tracePt t="111957" x="3154363" y="5068888"/>
          <p14:tracePt t="111972" x="3454400" y="5068888"/>
          <p14:tracePt t="111988" x="3692525" y="5068888"/>
          <p14:tracePt t="112005" x="3843338" y="5068888"/>
          <p14:tracePt t="112021" x="3917950" y="5043488"/>
          <p14:tracePt t="112039" x="3979863" y="4992688"/>
          <p14:tracePt t="112055" x="4043363" y="4943475"/>
          <p14:tracePt t="112071" x="4105275" y="4843463"/>
          <p14:tracePt t="112087" x="4156075" y="4679950"/>
          <p14:tracePt t="112104" x="4181475" y="4479925"/>
          <p14:tracePt t="112121" x="4205288" y="4205288"/>
          <p14:tracePt t="112124" x="4230688" y="4067175"/>
          <p14:tracePt t="112138" x="4230688" y="3916363"/>
          <p14:tracePt t="112140" x="4230688" y="3792538"/>
          <p14:tracePt t="112155" x="4230688" y="3654425"/>
          <p14:tracePt t="112157" x="4230688" y="3541713"/>
          <p14:tracePt t="112172" x="4230688" y="3390900"/>
          <p14:tracePt t="112189" x="4205288" y="3241675"/>
          <p14:tracePt t="112205" x="4143375" y="3103563"/>
          <p14:tracePt t="112222" x="4043363" y="2952750"/>
          <p14:tracePt t="112238" x="3956050" y="2840038"/>
          <p14:tracePt t="112255" x="3879850" y="2765425"/>
          <p14:tracePt t="112271" x="3805238" y="2728913"/>
          <p14:tracePt t="112289" x="3743325" y="2703513"/>
          <p14:tracePt t="112293" x="3705225" y="2690813"/>
          <p14:tracePt t="112305" x="3667125" y="2678113"/>
          <p14:tracePt t="112308" x="3617913" y="2678113"/>
          <p14:tracePt t="112322" x="3567113" y="2678113"/>
          <p14:tracePt t="112325" x="3530600" y="2678113"/>
          <p14:tracePt t="112339" x="3492500" y="2678113"/>
          <p14:tracePt t="112341" x="3454400" y="2678113"/>
          <p14:tracePt t="112356" x="3367088" y="2678113"/>
          <p14:tracePt t="112373" x="3267075" y="2678113"/>
          <p14:tracePt t="112389" x="3128963" y="2716213"/>
          <p14:tracePt t="112406" x="3003550" y="2778125"/>
          <p14:tracePt t="112422" x="2828925" y="2852738"/>
          <p14:tracePt t="112439" x="2641600" y="2941638"/>
          <p14:tracePt t="112455" x="2490788" y="3054350"/>
          <p14:tracePt t="112472" x="2352675" y="3178175"/>
          <p14:tracePt t="112489" x="2228850" y="3328988"/>
          <p14:tracePt t="112506" x="2127250" y="3503613"/>
          <p14:tracePt t="112509" x="2065338" y="3603625"/>
          <p14:tracePt t="112523" x="2027238" y="3716338"/>
          <p14:tracePt t="112525" x="2003425" y="3829050"/>
          <p14:tracePt t="112539" x="1978025" y="3967163"/>
          <p14:tracePt t="112541" x="1952625" y="4105275"/>
          <p14:tracePt t="112556" x="1939925" y="4354513"/>
          <p14:tracePt t="112573" x="1927225" y="4605338"/>
          <p14:tracePt t="112589" x="1914525" y="4818063"/>
          <p14:tracePt t="112607" x="1914525" y="4981575"/>
          <p14:tracePt t="112622" x="1914525" y="5092700"/>
          <p14:tracePt t="112639" x="1914525" y="5143500"/>
          <p14:tracePt t="112656" x="1927225" y="5194300"/>
          <p14:tracePt t="112673" x="1978025" y="5256213"/>
          <p14:tracePt t="112689" x="2052638" y="5281613"/>
          <p14:tracePt t="112692" x="2103438" y="5294313"/>
          <p14:tracePt t="112705" x="2178050" y="5305425"/>
          <p14:tracePt t="112708" x="2265363" y="5318125"/>
          <p14:tracePt t="112723" x="2365375" y="5330825"/>
          <p14:tracePt t="112726" x="2465388" y="5330825"/>
          <p14:tracePt t="112740" x="2678113" y="5343525"/>
          <p14:tracePt t="112757" x="2967038" y="5343525"/>
          <p14:tracePt t="112773" x="3228975" y="5330825"/>
          <p14:tracePt t="112789" x="3479800" y="5256213"/>
          <p14:tracePt t="112806" x="3617913" y="5194300"/>
          <p14:tracePt t="112823" x="3705225" y="5143500"/>
          <p14:tracePt t="112840" x="3792538" y="5056188"/>
          <p14:tracePt t="112856" x="3867150" y="4943475"/>
          <p14:tracePt t="112874" x="3905250" y="4768850"/>
          <p14:tracePt t="112877" x="3917950" y="4656138"/>
          <p14:tracePt t="112890" x="3917950" y="4554538"/>
          <p14:tracePt t="112893" x="3917950" y="4454525"/>
          <p14:tracePt t="112907" x="3917950" y="4354513"/>
          <p14:tracePt t="112909" x="3917950" y="4254500"/>
          <p14:tracePt t="112925" x="3917950" y="4092575"/>
          <p14:tracePt t="112941" x="3892550" y="3879850"/>
          <p14:tracePt t="112957" x="3792538" y="3679825"/>
          <p14:tracePt t="112974" x="3705225" y="3479800"/>
          <p14:tracePt t="112991" x="3617913" y="3341688"/>
          <p14:tracePt t="113006" x="3541713" y="3254375"/>
          <p14:tracePt t="113023" x="3479800" y="3178175"/>
          <p14:tracePt t="113041" x="3429000" y="3154363"/>
          <p14:tracePt t="113057" x="3367088" y="3141663"/>
          <p14:tracePt t="113074" x="3317875" y="3116263"/>
          <p14:tracePt t="113077" x="3292475" y="3116263"/>
          <p14:tracePt t="113090" x="3279775" y="3116263"/>
          <p14:tracePt t="113093" x="3267075" y="3116263"/>
          <p14:tracePt t="113108" x="3228975" y="3116263"/>
          <p14:tracePt t="113124" x="3154363" y="3116263"/>
          <p14:tracePt t="113141" x="3054350" y="3141663"/>
          <p14:tracePt t="113158" x="2928938" y="3216275"/>
          <p14:tracePt t="113174" x="2790825" y="3367088"/>
          <p14:tracePt t="113190" x="2703513" y="3467100"/>
          <p14:tracePt t="113207" x="2641600" y="3579813"/>
          <p14:tracePt t="113225" x="2578100" y="3716338"/>
          <p14:tracePt t="113241" x="2565400" y="3854450"/>
          <p14:tracePt t="113257" x="2565400" y="3992563"/>
          <p14:tracePt t="113260" x="2565400" y="4054475"/>
          <p14:tracePt t="113275" x="2565400" y="4129088"/>
          <p14:tracePt t="113278" x="2565400" y="4179888"/>
          <p14:tracePt t="113291" x="2628900" y="4254500"/>
          <p14:tracePt t="113293" x="2728913" y="4341813"/>
          <p14:tracePt t="113309" x="3041650" y="4454525"/>
          <p14:tracePt t="113325" x="3429000" y="4530725"/>
          <p14:tracePt t="113341" x="3705225" y="4567238"/>
          <p14:tracePt t="113358" x="3917950" y="4579938"/>
          <p14:tracePt t="113374" x="4156075" y="4592638"/>
          <p14:tracePt t="113391" x="4343400" y="4592638"/>
          <p14:tracePt t="113408" x="4494213" y="4592638"/>
          <p14:tracePt t="113425" x="4581525" y="4592638"/>
          <p14:tracePt t="113442" x="4606925" y="4592638"/>
          <p14:tracePt t="113445" x="4619625" y="4579938"/>
          <p14:tracePt t="113458" x="4619625" y="4567238"/>
          <p14:tracePt t="113476" x="4630738" y="4567238"/>
          <p14:tracePt t="113517" x="4630738" y="4554538"/>
          <p14:tracePt t="113541" x="4630738" y="4543425"/>
          <p14:tracePt t="114061" x="4656138" y="4543425"/>
          <p14:tracePt t="114069" x="4706938" y="4543425"/>
          <p14:tracePt t="114077" x="4806950" y="4543425"/>
          <p14:tracePt t="114093" x="5181600" y="4543425"/>
          <p14:tracePt t="114110" x="5595938" y="4543425"/>
          <p14:tracePt t="114126" x="5921375" y="4543425"/>
          <p14:tracePt t="114143" x="6134100" y="4543425"/>
          <p14:tracePt t="114160" x="6234113" y="4543425"/>
          <p14:tracePt t="114176" x="6270625" y="4543425"/>
          <p14:tracePt t="114341" x="6221413" y="4543425"/>
          <p14:tracePt t="114349" x="6146800" y="4543425"/>
          <p14:tracePt t="114360" x="6070600" y="4543425"/>
          <p14:tracePt t="114377" x="5795963" y="4543425"/>
          <p14:tracePt t="114394" x="5432425" y="4543425"/>
          <p14:tracePt t="114397" x="5257800" y="4543425"/>
          <p14:tracePt t="114412" x="4945063" y="4543425"/>
          <p14:tracePt t="114429" x="4768850" y="4543425"/>
          <p14:tracePt t="114445" x="4719638" y="4567238"/>
          <p14:tracePt t="114509" x="4743450" y="4567238"/>
          <p14:tracePt t="114517" x="4794250" y="4567238"/>
          <p14:tracePt t="114527" x="4868863" y="4567238"/>
          <p14:tracePt t="114544" x="5081588" y="4554538"/>
          <p14:tracePt t="114561" x="5383213" y="4554538"/>
          <p14:tracePt t="114577" x="5645150" y="4554538"/>
          <p14:tracePt t="114580" x="5757863" y="4554538"/>
          <p14:tracePt t="114594" x="5845175" y="4554538"/>
          <p14:tracePt t="114596" x="5895975" y="4554538"/>
          <p14:tracePt t="114611" x="5932488" y="4554538"/>
          <p14:tracePt t="114614" x="5957888" y="4554538"/>
          <p14:tracePt t="114709" x="5932488" y="4554538"/>
          <p14:tracePt t="114717" x="5883275" y="4554538"/>
          <p14:tracePt t="114728" x="5832475" y="4554538"/>
          <p14:tracePt t="114745" x="5708650" y="4554538"/>
          <p14:tracePt t="114748" x="5657850" y="4554538"/>
          <p14:tracePt t="114761" x="5619750" y="4554538"/>
          <p14:tracePt t="114765" x="5583238" y="4554538"/>
          <p14:tracePt t="114778" x="5557838" y="4554538"/>
          <p14:tracePt t="114781" x="5545138" y="4554538"/>
          <p14:tracePt t="114796" x="5532438" y="4554538"/>
          <p14:tracePt t="114813" x="5519738" y="4554538"/>
          <p14:tracePt t="114877" x="5557838" y="4554538"/>
          <p14:tracePt t="114885" x="5619750" y="4554538"/>
          <p14:tracePt t="114895" x="5732463" y="4554538"/>
          <p14:tracePt t="114911" x="5945188" y="4554538"/>
          <p14:tracePt t="114929" x="6208713" y="4554538"/>
          <p14:tracePt t="114946" x="6408738" y="4554538"/>
          <p14:tracePt t="114949" x="6483350" y="4554538"/>
          <p14:tracePt t="114962" x="6521450" y="4554538"/>
          <p14:tracePt t="114965" x="6534150" y="4554538"/>
          <p14:tracePt t="115037" x="6508750" y="4554538"/>
          <p14:tracePt t="115046" x="6472238" y="4554538"/>
          <p14:tracePt t="115053" x="6434138" y="4554538"/>
          <p14:tracePt t="115062" x="6383338" y="4554538"/>
          <p14:tracePt t="115079" x="6259513" y="4554538"/>
          <p14:tracePt t="115095" x="6157913" y="4554538"/>
          <p14:tracePt t="115112" x="6083300" y="4554538"/>
          <p14:tracePt t="115129" x="6034088" y="4554538"/>
          <p14:tracePt t="115146" x="6008688" y="4554538"/>
          <p14:tracePt t="115149" x="6008688" y="4567238"/>
          <p14:tracePt t="115165" x="5995988" y="4567238"/>
          <p14:tracePt t="115261" x="6034088" y="4567238"/>
          <p14:tracePt t="115269" x="6070600" y="4567238"/>
          <p14:tracePt t="115279" x="6134100" y="4567238"/>
          <p14:tracePt t="115296" x="6296025" y="4567238"/>
          <p14:tracePt t="115313" x="6408738" y="4567238"/>
          <p14:tracePt t="115316" x="6434138" y="4567238"/>
          <p14:tracePt t="115330" x="6446838" y="4567238"/>
          <p14:tracePt t="115397" x="6421438" y="4567238"/>
          <p14:tracePt t="115405" x="6370638" y="4567238"/>
          <p14:tracePt t="115414" x="6321425" y="4567238"/>
          <p14:tracePt t="115430" x="6170613" y="4567238"/>
          <p14:tracePt t="115447" x="6034088" y="4592638"/>
          <p14:tracePt t="115463" x="5908675" y="4618038"/>
          <p14:tracePt t="115481" x="5795963" y="4630738"/>
          <p14:tracePt t="115496" x="5732463" y="4643438"/>
          <p14:tracePt t="115514" x="5670550" y="4656138"/>
          <p14:tracePt t="115517" x="5645150" y="4656138"/>
          <p14:tracePt t="115530" x="5619750" y="4656138"/>
          <p14:tracePt t="115534" x="5595938" y="4656138"/>
          <p14:tracePt t="115547" x="5595938" y="4667250"/>
          <p14:tracePt t="115549" x="5583238" y="4667250"/>
          <p14:tracePt t="115564" x="5570538" y="4667250"/>
          <p14:tracePt t="115621" x="5570538" y="4679950"/>
          <p14:tracePt t="115630" x="5570538" y="4692650"/>
          <p14:tracePt t="115637" x="5607050" y="4692650"/>
          <p14:tracePt t="115647" x="5670550" y="4705350"/>
          <p14:tracePt t="115665" x="5821363" y="4730750"/>
          <p14:tracePt t="115681" x="6034088" y="4756150"/>
          <p14:tracePt t="115697" x="6146800" y="4756150"/>
          <p14:tracePt t="115701" x="6196013" y="4756150"/>
          <p14:tracePt t="115714" x="6221413" y="4756150"/>
          <p14:tracePt t="115718" x="6246813" y="4756150"/>
          <p14:tracePt t="115797" x="6221413" y="4756150"/>
          <p14:tracePt t="115805" x="6170613" y="4756150"/>
          <p14:tracePt t="115814" x="6121400" y="4756150"/>
          <p14:tracePt t="115831" x="5970588" y="4756150"/>
          <p14:tracePt t="115848" x="5821363" y="4756150"/>
          <p14:tracePt t="115864" x="5708650" y="4756150"/>
          <p14:tracePt t="115881" x="5619750" y="4756150"/>
          <p14:tracePt t="115885" x="5595938" y="4756150"/>
          <p14:tracePt t="115898" x="5583238" y="4756150"/>
          <p14:tracePt t="115901" x="5570538" y="4756150"/>
          <p14:tracePt t="115915" x="5545138" y="4756150"/>
          <p14:tracePt t="116021" x="5570538" y="4756150"/>
          <p14:tracePt t="116029" x="5645150" y="4743450"/>
          <p14:tracePt t="116038" x="5732463" y="4730750"/>
          <p14:tracePt t="116048" x="5832475" y="4718050"/>
          <p14:tracePt t="116065" x="6021388" y="4705350"/>
          <p14:tracePt t="116082" x="6108700" y="4705350"/>
          <p14:tracePt t="116086" x="6121400" y="4705350"/>
          <p14:tracePt t="116181" x="6057900" y="4705350"/>
          <p14:tracePt t="116189" x="5970588" y="4705350"/>
          <p14:tracePt t="116198" x="5870575" y="4705350"/>
          <p14:tracePt t="116215" x="5632450" y="4705350"/>
          <p14:tracePt t="116232" x="5432425" y="4705350"/>
          <p14:tracePt t="116248" x="5357813" y="4679950"/>
          <p14:tracePt t="116265" x="5307013" y="4679950"/>
          <p14:tracePt t="116365" x="5319713" y="4679950"/>
          <p14:tracePt t="116373" x="5370513" y="4667250"/>
          <p14:tracePt t="116383" x="5432425" y="4667250"/>
          <p14:tracePt t="116399" x="5570538" y="4667250"/>
          <p14:tracePt t="116415" x="5708650" y="4667250"/>
          <p14:tracePt t="116432" x="5795963" y="4667250"/>
          <p14:tracePt t="116449" x="5832475" y="4667250"/>
          <p14:tracePt t="116452" x="5845175" y="4667250"/>
          <p14:tracePt t="116805" x="5857875" y="4667250"/>
          <p14:tracePt t="116813" x="5870575" y="4667250"/>
          <p14:tracePt t="116821" x="5921375" y="4667250"/>
          <p14:tracePt t="116833" x="5983288" y="4667250"/>
          <p14:tracePt t="116836" x="6034088" y="4667250"/>
          <p14:tracePt t="116851" x="6083300" y="4667250"/>
          <p14:tracePt t="116853" x="6121400" y="4667250"/>
          <p14:tracePt t="116867" x="6157913" y="4667250"/>
          <p14:tracePt t="116869" x="6183313" y="4667250"/>
          <p14:tracePt t="116885" x="6234113" y="4667250"/>
          <p14:tracePt t="116901" x="6270625" y="4667250"/>
          <p14:tracePt t="116917" x="6296025" y="4667250"/>
          <p14:tracePt t="116935" x="6308725" y="4667250"/>
          <p14:tracePt t="116951" x="6334125" y="4667250"/>
          <p14:tracePt t="116967" x="6334125" y="4656138"/>
          <p14:tracePt t="116984" x="6346825" y="4643438"/>
          <p14:tracePt t="117029" x="6359525" y="4630738"/>
          <p14:tracePt t="117061" x="6370638" y="4618038"/>
          <p14:tracePt t="117068" x="6383338" y="4618038"/>
          <p14:tracePt t="117309" x="6370638" y="4618038"/>
          <p14:tracePt t="117318" x="6334125" y="4618038"/>
          <p14:tracePt t="117325" x="6308725" y="4630738"/>
          <p14:tracePt t="117334" x="6283325" y="4643438"/>
          <p14:tracePt t="117351" x="6234113" y="4705350"/>
          <p14:tracePt t="117368" x="6221413" y="4743450"/>
          <p14:tracePt t="117385" x="6196013" y="4768850"/>
          <p14:tracePt t="117389" x="6196013" y="4792663"/>
          <p14:tracePt t="117402" x="6183313" y="4805363"/>
          <p14:tracePt t="117405" x="6170613" y="4818063"/>
          <p14:tracePt t="117419" x="6170613" y="4830763"/>
          <p14:tracePt t="117422" x="6146800" y="4843463"/>
          <p14:tracePt t="117437" x="6134100" y="4856163"/>
          <p14:tracePt t="117453" x="6108700" y="4868863"/>
          <p14:tracePt t="117469" x="6070600" y="4879975"/>
          <p14:tracePt t="117486" x="6034088" y="4879975"/>
          <p14:tracePt t="117502" x="5995988" y="4905375"/>
          <p14:tracePt t="117518" x="5970588" y="4930775"/>
          <p14:tracePt t="117535" x="5932488" y="4956175"/>
          <p14:tracePt t="117552" x="5908675" y="4992688"/>
          <p14:tracePt t="117569" x="5895975" y="5005388"/>
          <p14:tracePt t="117586" x="5883275" y="5030788"/>
          <p14:tracePt t="117588" x="5870575" y="5030788"/>
          <p14:tracePt t="117613" x="5857875" y="5043488"/>
          <p14:tracePt t="117620" x="5845175" y="5043488"/>
          <p14:tracePt t="118021" x="5832475" y="5043488"/>
          <p14:tracePt t="118036" x="5821363" y="5056188"/>
          <p14:tracePt t="118045" x="5808663" y="5056188"/>
          <p14:tracePt t="118054" x="5795963" y="5068888"/>
          <p14:tracePt t="118071" x="5770563" y="5081588"/>
          <p14:tracePt t="118087" x="5732463" y="5092700"/>
          <p14:tracePt t="118104" x="5695950" y="5105400"/>
          <p14:tracePt t="118120" x="5670550" y="5130800"/>
          <p14:tracePt t="118137" x="5632450" y="5168900"/>
          <p14:tracePt t="118153" x="5595938" y="5205413"/>
          <p14:tracePt t="118156" x="5570538" y="5218113"/>
          <p14:tracePt t="118170" x="5570538" y="5230813"/>
          <p14:tracePt t="118206" x="5570538" y="5243513"/>
          <p14:tracePt t="118309" x="5570538" y="5256213"/>
          <p14:tracePt t="118317" x="5583238" y="5256213"/>
          <p14:tracePt t="118325" x="5607050" y="5256213"/>
          <p14:tracePt t="118337" x="5632450" y="5268913"/>
          <p14:tracePt t="118341" x="5645150" y="5268913"/>
          <p14:tracePt t="118355" x="5657850" y="5268913"/>
          <p14:tracePt t="118371" x="5670550" y="5268913"/>
          <p14:tracePt t="118389" x="5683250" y="5268913"/>
          <p14:tracePt t="118485" x="5695950" y="5268913"/>
          <p14:tracePt t="118509" x="5708650" y="5268913"/>
          <p14:tracePt t="118533" x="5719763" y="5268913"/>
          <p14:tracePt t="118541" x="5732463" y="5268913"/>
          <p14:tracePt t="118555" x="5745163" y="5268913"/>
          <p14:tracePt t="118557" x="5770563" y="5268913"/>
          <p14:tracePt t="118572" x="5783263" y="5268913"/>
          <p14:tracePt t="118589" x="5832475" y="5268913"/>
          <p14:tracePt t="118605" x="5883275" y="5268913"/>
          <p14:tracePt t="118622" x="5945188" y="5268913"/>
          <p14:tracePt t="118639" x="6008688" y="5268913"/>
          <p14:tracePt t="118655" x="6083300" y="5268913"/>
          <p14:tracePt t="118671" x="6157913" y="5268913"/>
          <p14:tracePt t="118688" x="6183313" y="5268913"/>
          <p14:tracePt t="118705" x="6208713" y="5268913"/>
          <p14:tracePt t="118708" x="6221413" y="5268913"/>
          <p14:tracePt t="118722" x="6234113" y="5268913"/>
          <p14:tracePt t="118739" x="6234113" y="5256213"/>
          <p14:tracePt t="118742" x="6246813" y="5256213"/>
          <p14:tracePt t="118757" x="6259513" y="5256213"/>
          <p14:tracePt t="118870" x="6270625" y="5256213"/>
          <p14:tracePt t="118892" x="6283325" y="5256213"/>
          <p14:tracePt t="118925" x="6296025" y="5256213"/>
          <p14:tracePt t="118958" x="6308725" y="5256213"/>
          <p14:tracePt t="118965" x="6321425" y="5256213"/>
          <p14:tracePt t="118990" x="6334125" y="5256213"/>
          <p14:tracePt t="119007" x="6346825" y="5256213"/>
          <p14:tracePt t="119039" x="6359525" y="5256213"/>
          <p14:tracePt t="119093" x="6370638" y="5256213"/>
          <p14:tracePt t="119109" x="6383338" y="5243513"/>
          <p14:tracePt t="119117" x="6396038" y="5243513"/>
          <p14:tracePt t="119125" x="6396038" y="5230813"/>
          <p14:tracePt t="119140" x="6421438" y="5218113"/>
          <p14:tracePt t="119157" x="6434138" y="5205413"/>
          <p14:tracePt t="119173" x="6472238" y="5181600"/>
          <p14:tracePt t="119190" x="6496050" y="5156200"/>
          <p14:tracePt t="119206" x="6508750" y="5105400"/>
          <p14:tracePt t="119222" x="6546850" y="5056188"/>
          <p14:tracePt t="119240" x="6559550" y="5005388"/>
          <p14:tracePt t="119257" x="6584950" y="4968875"/>
          <p14:tracePt t="119273" x="6608763" y="4943475"/>
          <p14:tracePt t="119293" x="6608763" y="4930775"/>
          <p14:tracePt t="119307" x="6608763" y="4918075"/>
          <p14:tracePt t="119324" x="6621463" y="4905375"/>
          <p14:tracePt t="119349" x="6634163" y="4892675"/>
          <p14:tracePt t="119365" x="6646863" y="4892675"/>
          <p14:tracePt t="119374" x="6646863" y="4879975"/>
          <p14:tracePt t="119390" x="6659563" y="4868863"/>
          <p14:tracePt t="119406" x="6672263" y="4856163"/>
          <p14:tracePt t="119423" x="6672263" y="4843463"/>
          <p14:tracePt t="119441" x="6696075" y="4830763"/>
          <p14:tracePt t="119445" x="6696075" y="4818063"/>
          <p14:tracePt t="119457" x="6708775" y="4818063"/>
          <p14:tracePt t="119461" x="6708775" y="4805363"/>
          <p14:tracePt t="119477" x="6721475" y="4805363"/>
          <p14:tracePt t="119933" x="6721475" y="4818063"/>
          <p14:tracePt t="119941" x="6721475" y="4830763"/>
          <p14:tracePt t="119949" x="6721475" y="4843463"/>
          <p14:tracePt t="119965" x="6721475" y="4856163"/>
          <p14:tracePt t="119975" x="6721475" y="4868863"/>
          <p14:tracePt t="119992" x="6708775" y="4930775"/>
          <p14:tracePt t="120009" x="6684963" y="4956175"/>
          <p14:tracePt t="120013" x="6672263" y="4981575"/>
          <p14:tracePt t="120025" x="6646863" y="4992688"/>
          <p14:tracePt t="120028" x="6634163" y="5018088"/>
          <p14:tracePt t="120042" x="6621463" y="5018088"/>
          <p14:tracePt t="120045" x="6608763" y="5030788"/>
          <p14:tracePt t="120061" x="6584950" y="5043488"/>
          <p14:tracePt t="120076" x="6559550" y="5056188"/>
          <p14:tracePt t="120093" x="6521450" y="5056188"/>
          <p14:tracePt t="120109" x="6483350" y="5056188"/>
          <p14:tracePt t="120125" x="6446838" y="5068888"/>
          <p14:tracePt t="120142" x="6359525" y="5068888"/>
          <p14:tracePt t="120158" x="6270625" y="5068888"/>
          <p14:tracePt t="120175" x="6170613" y="5068888"/>
          <p14:tracePt t="120192" x="6057900" y="5068888"/>
          <p14:tracePt t="120209" x="5995988" y="5068888"/>
          <p14:tracePt t="120226" x="5932488" y="5068888"/>
          <p14:tracePt t="120229" x="5908675" y="5068888"/>
          <p14:tracePt t="120243" x="5883275" y="5068888"/>
          <p14:tracePt t="120246" x="5857875" y="5068888"/>
          <p14:tracePt t="120260" x="5821363" y="5068888"/>
          <p14:tracePt t="120276" x="5795963" y="5068888"/>
          <p14:tracePt t="120293" x="5770563" y="5068888"/>
          <p14:tracePt t="120309" x="5757863" y="5068888"/>
          <p14:tracePt t="120326" x="5745163" y="5068888"/>
          <p14:tracePt t="120349" x="5732463" y="5068888"/>
          <p14:tracePt t="120359" x="5719763" y="5068888"/>
          <p14:tracePt t="120397" x="5708650" y="5068888"/>
          <p14:tracePt t="120709" x="5708650" y="5056188"/>
          <p14:tracePt t="120717" x="5719763" y="5043488"/>
          <p14:tracePt t="120727" x="5719763" y="5018088"/>
          <p14:tracePt t="120743" x="5757863" y="4968875"/>
          <p14:tracePt t="120762" x="5770563" y="4930775"/>
          <p14:tracePt t="120765" x="5783263" y="4892675"/>
          <p14:tracePt t="120777" x="5783263" y="4879975"/>
          <p14:tracePt t="120782" x="5783263" y="4868863"/>
          <p14:tracePt t="120797" x="5783263" y="4856163"/>
          <p14:tracePt t="120813" x="5783263" y="4843463"/>
          <p14:tracePt t="120941" x="5783263" y="4830763"/>
          <p14:tracePt t="120949" x="5770563" y="4830763"/>
          <p14:tracePt t="120966" x="5757863" y="4830763"/>
          <p14:tracePt t="120989" x="5745163" y="4830763"/>
          <p14:tracePt t="121029" x="5745163" y="4818063"/>
          <p14:tracePt t="121045" x="5732463" y="4818063"/>
          <p14:tracePt t="121052" x="5732463" y="4805363"/>
          <p14:tracePt t="121077" x="5732463" y="4792663"/>
          <p14:tracePt t="121085" x="5719763" y="4779963"/>
          <p14:tracePt t="121095" x="5708650" y="4768850"/>
          <p14:tracePt t="121111" x="5708650" y="4756150"/>
          <p14:tracePt t="121133" x="5695950" y="4743450"/>
          <p14:tracePt t="121150" x="5695950" y="4730750"/>
          <p14:tracePt t="121333" x="5670550" y="4730750"/>
          <p14:tracePt t="121341" x="5657850" y="4730750"/>
          <p14:tracePt t="121349" x="5645150" y="4768850"/>
          <p14:tracePt t="121363" x="5619750" y="4779963"/>
          <p14:tracePt t="121365" x="5607050" y="4805363"/>
          <p14:tracePt t="121380" x="5583238" y="4830763"/>
          <p14:tracePt t="121383" x="5570538" y="4856163"/>
          <p14:tracePt t="121397" x="5545138" y="4892675"/>
          <p14:tracePt t="121413" x="5532438" y="4918075"/>
          <p14:tracePt t="121429" x="5519738" y="4956175"/>
          <p14:tracePt t="121446" x="5519738" y="4968875"/>
          <p14:tracePt t="121462" x="5507038" y="4981575"/>
          <p14:tracePt t="121479" x="5507038" y="4992688"/>
          <p14:tracePt t="121502" x="5507038" y="5005388"/>
          <p14:tracePt t="121629" x="5495925" y="4981575"/>
          <p14:tracePt t="121636" x="5495925" y="4943475"/>
          <p14:tracePt t="121646" x="5495925" y="4918075"/>
          <p14:tracePt t="121663" x="5495925" y="4868863"/>
          <p14:tracePt t="121679" x="5483225" y="4830763"/>
          <p14:tracePt t="121695" x="5470525" y="4805363"/>
          <p14:tracePt t="121713" x="5470525" y="4792663"/>
          <p14:tracePt t="121917" x="5470525" y="4779963"/>
          <p14:tracePt t="122125" x="5483225" y="4768850"/>
          <p14:tracePt t="122133" x="5519738" y="4756150"/>
          <p14:tracePt t="122148" x="5645150" y="4705350"/>
          <p14:tracePt t="122165" x="5745163" y="4667250"/>
          <p14:tracePt t="122181" x="5821363" y="4643438"/>
          <p14:tracePt t="122199" x="5883275" y="4618038"/>
          <p14:tracePt t="122215" x="5921375" y="4605338"/>
          <p14:tracePt t="122230" x="5945188" y="4579938"/>
          <p14:tracePt t="124605" x="5945188" y="4605338"/>
          <p14:tracePt t="124613" x="5945188" y="4643438"/>
          <p14:tracePt t="124621" x="5945188" y="4667250"/>
          <p14:tracePt t="124637" x="5945188" y="4692650"/>
          <p14:tracePt t="124654" x="5945188" y="4705350"/>
          <p14:tracePt t="124671" x="5945188" y="4743450"/>
          <p14:tracePt t="124687" x="5945188" y="4768850"/>
          <p14:tracePt t="124703" x="5945188" y="4805363"/>
          <p14:tracePt t="124720" x="5932488" y="4843463"/>
          <p14:tracePt t="124737" x="5921375" y="4892675"/>
          <p14:tracePt t="124740" x="5921375" y="4918075"/>
          <p14:tracePt t="124756" x="5908675" y="4930775"/>
          <p14:tracePt t="124758" x="5908675" y="4943475"/>
          <p14:tracePt t="124772" x="5895975" y="4956175"/>
          <p14:tracePt t="124788" x="5895975" y="4968875"/>
          <p14:tracePt t="124805" x="5895975" y="4992688"/>
          <p14:tracePt t="124822" x="5883275" y="4992688"/>
          <p14:tracePt t="124838" x="5870575" y="5018088"/>
          <p14:tracePt t="124855" x="5821363" y="5030788"/>
          <p14:tracePt t="124871" x="5732463" y="5081588"/>
          <p14:tracePt t="124888" x="5570538" y="5130800"/>
          <p14:tracePt t="124905" x="5332413" y="5181600"/>
          <p14:tracePt t="124921" x="5106988" y="5194300"/>
          <p14:tracePt t="124925" x="5032375" y="5194300"/>
          <p14:tracePt t="124938" x="4956175" y="5205413"/>
          <p14:tracePt t="124942" x="4906963" y="5218113"/>
          <p14:tracePt t="124955" x="4856163" y="5218113"/>
          <p14:tracePt t="124958" x="4819650" y="5218113"/>
          <p14:tracePt t="124972" x="4768850" y="5218113"/>
          <p14:tracePt t="124989" x="4768850" y="5230813"/>
          <p14:tracePt t="125421" x="4768850" y="5218113"/>
          <p14:tracePt t="125429" x="4768850" y="5205413"/>
          <p14:tracePt t="125438" x="4768850" y="5194300"/>
          <p14:tracePt t="125455" x="4743450" y="5143500"/>
          <p14:tracePt t="125473" x="4732338" y="5081588"/>
          <p14:tracePt t="125489" x="4706938" y="4943475"/>
          <p14:tracePt t="125492" x="4681538" y="4856163"/>
          <p14:tracePt t="125507" x="4656138" y="4743450"/>
          <p14:tracePt t="125509" x="4619625" y="4643438"/>
          <p14:tracePt t="125524" x="4481513" y="4379913"/>
          <p14:tracePt t="125540" x="4305300" y="4117975"/>
          <p14:tracePt t="125557" x="4092575" y="3841750"/>
          <p14:tracePt t="125573" x="3830638" y="3567113"/>
          <p14:tracePt t="125590" x="3654425" y="3390900"/>
          <p14:tracePt t="125606" x="3517900" y="3278188"/>
          <p14:tracePt t="125623" x="3441700" y="3254375"/>
          <p14:tracePt t="125640" x="3429000" y="3241675"/>
          <p14:tracePt t="125669" x="3417888" y="3241675"/>
          <p14:tracePt t="125678" x="3405188" y="3228975"/>
          <p14:tracePt t="125691" x="3392488" y="3228975"/>
          <p14:tracePt t="125694" x="3354388" y="3216275"/>
          <p14:tracePt t="125707" x="3328988" y="3216275"/>
          <p14:tracePt t="125709" x="3305175" y="3216275"/>
          <p14:tracePt t="125724" x="3254375" y="3190875"/>
          <p14:tracePt t="125741" x="3192463" y="3190875"/>
          <p14:tracePt t="125757" x="3092450" y="3165475"/>
          <p14:tracePt t="125774" x="3016250" y="3165475"/>
          <p14:tracePt t="125790" x="2941638" y="3165475"/>
          <p14:tracePt t="125806" x="2879725" y="3165475"/>
          <p14:tracePt t="125824" x="2828925" y="3165475"/>
          <p14:tracePt t="125840" x="2790825" y="3165475"/>
          <p14:tracePt t="125857" x="2767013" y="3165475"/>
          <p14:tracePt t="125875" x="2754313" y="3165475"/>
          <p14:tracePt t="125878" x="2741613" y="3165475"/>
          <p14:tracePt t="125891" x="2728913" y="3165475"/>
          <p14:tracePt t="125893" x="2716213" y="3165475"/>
          <p14:tracePt t="125908" x="2678113" y="3203575"/>
          <p14:tracePt t="125925" x="2654300" y="3241675"/>
          <p14:tracePt t="125941" x="2628900" y="3278188"/>
          <p14:tracePt t="125958" x="2603500" y="3328988"/>
          <p14:tracePt t="125975" x="2578100" y="3378200"/>
          <p14:tracePt t="125990" x="2554288" y="3429000"/>
          <p14:tracePt t="126007" x="2541588" y="3479800"/>
          <p14:tracePt t="126024" x="2528888" y="3529013"/>
          <p14:tracePt t="126041" x="2516188" y="3567113"/>
          <p14:tracePt t="126058" x="2503488" y="3590925"/>
          <p14:tracePt t="126060" x="2490788" y="3616325"/>
          <p14:tracePt t="126075" x="2490788" y="3654425"/>
          <p14:tracePt t="126078" x="2490788" y="3667125"/>
          <p14:tracePt t="126092" x="2478088" y="3716338"/>
          <p14:tracePt t="126108" x="2478088" y="3767138"/>
          <p14:tracePt t="126125" x="2465388" y="3841750"/>
          <p14:tracePt t="126141" x="2452688" y="3892550"/>
          <p14:tracePt t="126158" x="2452688" y="3967163"/>
          <p14:tracePt t="126175" x="2452688" y="4067175"/>
          <p14:tracePt t="126191" x="2452688" y="4141788"/>
          <p14:tracePt t="126208" x="2452688" y="4192588"/>
          <p14:tracePt t="126225" x="2465388" y="4241800"/>
          <p14:tracePt t="126242" x="2465388" y="4292600"/>
          <p14:tracePt t="126245" x="2478088" y="4305300"/>
          <p14:tracePt t="126259" x="2490788" y="4305300"/>
          <p14:tracePt t="126261" x="2490788" y="4330700"/>
          <p14:tracePt t="126277" x="2490788" y="4341813"/>
          <p14:tracePt t="126292" x="2503488" y="4367213"/>
          <p14:tracePt t="126309" x="2516188" y="4379913"/>
          <p14:tracePt t="126325" x="2541588" y="4405313"/>
          <p14:tracePt t="126342" x="2654300" y="4443413"/>
          <p14:tracePt t="126358" x="2767013" y="4467225"/>
          <p14:tracePt t="126375" x="2941638" y="4479925"/>
          <p14:tracePt t="126391" x="3154363" y="4492625"/>
          <p14:tracePt t="126408" x="3317875" y="4505325"/>
          <p14:tracePt t="126425" x="3441700" y="4505325"/>
          <p14:tracePt t="126428" x="3479800" y="4505325"/>
          <p14:tracePt t="126441" x="3492500" y="4505325"/>
          <p14:tracePt t="126445" x="3505200" y="4505325"/>
          <p14:tracePt t="126459" x="3517900" y="4505325"/>
          <p14:tracePt t="126476" x="3530600" y="4505325"/>
          <p14:tracePt t="126493" x="3541713" y="4505325"/>
          <p14:tracePt t="126510" x="3554413" y="4479925"/>
          <p14:tracePt t="126526" x="3579813" y="4443413"/>
          <p14:tracePt t="126542" x="3617913" y="4392613"/>
          <p14:tracePt t="126559" x="3643313" y="4354513"/>
          <p14:tracePt t="126575" x="3654425" y="4305300"/>
          <p14:tracePt t="126592" x="3679825" y="4254500"/>
          <p14:tracePt t="126609" x="3679825" y="4179888"/>
          <p14:tracePt t="126626" x="3705225" y="4117975"/>
          <p14:tracePt t="126629" x="3705225" y="4079875"/>
          <p14:tracePt t="126643" x="3705225" y="4041775"/>
          <p14:tracePt t="126645" x="3705225" y="4005263"/>
          <p14:tracePt t="126661" x="3705225" y="3929063"/>
          <p14:tracePt t="126676" x="3705225" y="3879850"/>
          <p14:tracePt t="126693" x="3705225" y="3803650"/>
          <p14:tracePt t="126710" x="3692525" y="3729038"/>
          <p14:tracePt t="126726" x="3654425" y="3654425"/>
          <p14:tracePt t="126742" x="3630613" y="3567113"/>
          <p14:tracePt t="126760" x="3592513" y="3516313"/>
          <p14:tracePt t="126776" x="3554413" y="3467100"/>
          <p14:tracePt t="126793" x="3517900" y="3429000"/>
          <p14:tracePt t="126810" x="3467100" y="3390900"/>
          <p14:tracePt t="126813" x="3429000" y="3378200"/>
          <p14:tracePt t="126827" x="3405188" y="3378200"/>
          <p14:tracePt t="126829" x="3379788" y="3367088"/>
          <p14:tracePt t="126843" x="3341688" y="3354388"/>
          <p14:tracePt t="126845" x="3292475" y="3341688"/>
          <p14:tracePt t="126860" x="3141663" y="3316288"/>
          <p14:tracePt t="126877" x="2979738" y="3316288"/>
          <p14:tracePt t="126893" x="2841625" y="3316288"/>
          <p14:tracePt t="126910" x="2728913" y="3316288"/>
          <p14:tracePt t="126926" x="2616200" y="3328988"/>
          <p14:tracePt t="126943" x="2503488" y="3354388"/>
          <p14:tracePt t="126961" x="2428875" y="3367088"/>
          <p14:tracePt t="126977" x="2316163" y="3403600"/>
          <p14:tracePt t="126994" x="2203450" y="3441700"/>
          <p14:tracePt t="126997" x="2165350" y="3454400"/>
          <p14:tracePt t="127010" x="2127250" y="3467100"/>
          <p14:tracePt t="127013" x="2090738" y="3490913"/>
          <p14:tracePt t="127027" x="2052638" y="3503613"/>
          <p14:tracePt t="127029" x="2027238" y="3503613"/>
          <p14:tracePt t="127045" x="1978025" y="3554413"/>
          <p14:tracePt t="127061" x="1952625" y="3603625"/>
          <p14:tracePt t="127077" x="1914525" y="3654425"/>
          <p14:tracePt t="127094" x="1878013" y="3716338"/>
          <p14:tracePt t="127110" x="1865313" y="3779838"/>
          <p14:tracePt t="127127" x="1839913" y="3841750"/>
          <p14:tracePt t="127144" x="1839913" y="3905250"/>
          <p14:tracePt t="127149" x="1839913" y="3929063"/>
          <p14:tracePt t="127160" x="1839913" y="3954463"/>
          <p14:tracePt t="127178" x="1827213" y="4005263"/>
          <p14:tracePt t="127181" x="1827213" y="4029075"/>
          <p14:tracePt t="127195" x="1827213" y="4067175"/>
          <p14:tracePt t="127197" x="1827213" y="4117975"/>
          <p14:tracePt t="127212" x="1827213" y="4230688"/>
          <p14:tracePt t="127229" x="1865313" y="4330700"/>
          <p14:tracePt t="127245" x="1903413" y="4418013"/>
          <p14:tracePt t="127261" x="1914525" y="4479925"/>
          <p14:tracePt t="127278" x="1939925" y="4518025"/>
          <p14:tracePt t="127294" x="1939925" y="4543425"/>
          <p14:tracePt t="127317" x="1939925" y="4554538"/>
          <p14:tracePt t="127327" x="1939925" y="4567238"/>
          <p14:tracePt t="127421" x="1939925" y="4579938"/>
          <p14:tracePt t="127437" x="1952625" y="4579938"/>
          <p14:tracePt t="127453" x="1952625" y="4592638"/>
          <p14:tracePt t="127518" x="1952625" y="4605338"/>
          <p14:tracePt t="127533" x="1965325" y="4605338"/>
          <p14:tracePt t="127541" x="1965325" y="4618038"/>
          <p14:tracePt t="127566" x="1978025" y="4630738"/>
          <p14:tracePt t="127572" x="1990725" y="4630738"/>
          <p14:tracePt t="127589" x="1990725" y="4643438"/>
          <p14:tracePt t="127621" x="2003425" y="4643438"/>
          <p14:tracePt t="127628" x="2003425" y="4656138"/>
          <p14:tracePt t="127636" x="2003425" y="4667250"/>
          <p14:tracePt t="127662" x="2014538" y="4679950"/>
          <p14:tracePt t="127693" x="2014538" y="4692650"/>
          <p14:tracePt t="127749" x="2014538" y="4705350"/>
          <p14:tracePt t="127821" x="2027238" y="4705350"/>
          <p14:tracePt t="127830" x="2039938" y="4705350"/>
          <p14:tracePt t="127837" x="2052638" y="4705350"/>
          <p14:tracePt t="127846" x="2103438" y="4718050"/>
          <p14:tracePt t="127862" x="2252663" y="4743450"/>
          <p14:tracePt t="127878" x="2441575" y="4756150"/>
          <p14:tracePt t="127895" x="2616200" y="4756150"/>
          <p14:tracePt t="127912" x="2703513" y="4756150"/>
          <p14:tracePt t="127929" x="2778125" y="4730750"/>
          <p14:tracePt t="127946" x="2854325" y="4705350"/>
          <p14:tracePt t="127948" x="2879725" y="4679950"/>
          <p14:tracePt t="127963" x="2916238" y="4656138"/>
          <p14:tracePt t="127965" x="2967038" y="4630738"/>
          <p14:tracePt t="127980" x="3041650" y="4579938"/>
          <p14:tracePt t="127997" x="3116263" y="4554538"/>
          <p14:tracePt t="128013" x="3179763" y="4530725"/>
          <p14:tracePt t="128029" x="3228975" y="4505325"/>
          <p14:tracePt t="128046" x="3254375" y="4492625"/>
          <p14:tracePt t="128062" x="3267075" y="4492625"/>
          <p14:tracePt t="128079" x="3279775" y="4479925"/>
          <p14:tracePt t="128149" x="3279775" y="4467225"/>
          <p14:tracePt t="128180" x="3279775" y="4454525"/>
          <p14:tracePt t="128189" x="3279775" y="4443413"/>
          <p14:tracePt t="128197" x="3279775" y="4430713"/>
          <p14:tracePt t="128214" x="3279775" y="4405313"/>
          <p14:tracePt t="128230" x="3279775" y="4392613"/>
          <p14:tracePt t="128246" x="3279775" y="4367213"/>
          <p14:tracePt t="128269" x="3267075" y="4367213"/>
          <p14:tracePt t="128293" x="3254375" y="4354513"/>
          <p14:tracePt t="128301" x="3241675" y="4354513"/>
          <p14:tracePt t="128313" x="3216275" y="4330700"/>
          <p14:tracePt t="128316" x="3205163" y="4318000"/>
          <p14:tracePt t="128332" x="3179763" y="4292600"/>
          <p14:tracePt t="128334" x="3128963" y="4254500"/>
          <p14:tracePt t="128348" x="3079750" y="4192588"/>
          <p14:tracePt t="128364" x="3016250" y="4141788"/>
          <p14:tracePt t="128381" x="2954338" y="4105275"/>
          <p14:tracePt t="128397" x="2916238" y="4067175"/>
          <p14:tracePt t="128413" x="2890838" y="4054475"/>
          <p14:tracePt t="128430" x="2867025" y="4041775"/>
          <p14:tracePt t="128447" x="2854325" y="4029075"/>
          <p14:tracePt t="128463" x="2841625" y="4029075"/>
          <p14:tracePt t="128481" x="2828925" y="4029075"/>
          <p14:tracePt t="128497" x="2816225" y="4029075"/>
          <p14:tracePt t="128749" x="2803525" y="4029075"/>
          <p14:tracePt t="128757" x="2790825" y="4029075"/>
          <p14:tracePt t="128782" x="2778125" y="4029075"/>
          <p14:tracePt t="128805" x="2767013" y="4029075"/>
          <p14:tracePt t="128814" x="2754313" y="4029075"/>
          <p14:tracePt t="128941" x="2741613" y="4029075"/>
          <p14:tracePt t="129037" x="2728913" y="4029075"/>
          <p14:tracePt t="129045" x="2728913" y="4041775"/>
          <p14:tracePt t="129053" x="2703513" y="4041775"/>
          <p14:tracePt t="129066" x="2690813" y="4041775"/>
          <p14:tracePt t="129068" x="2678113" y="4041775"/>
          <p14:tracePt t="129083" x="2654300" y="4041775"/>
          <p14:tracePt t="129085" x="2641600" y="4041775"/>
          <p14:tracePt t="129100" x="2628900" y="4041775"/>
          <p14:tracePt t="129116" x="2603500" y="4041775"/>
          <p14:tracePt t="129133" x="2541588" y="4054475"/>
          <p14:tracePt t="129150" x="2490788" y="4067175"/>
          <p14:tracePt t="129166" x="2441575" y="4067175"/>
          <p14:tracePt t="129182" x="2416175" y="4067175"/>
          <p14:tracePt t="129198" x="2390775" y="4067175"/>
          <p14:tracePt t="129217" x="2365375" y="4092575"/>
          <p14:tracePt t="129233" x="2339975" y="4105275"/>
          <p14:tracePt t="129237" x="2328863" y="4117975"/>
          <p14:tracePt t="129249" x="2316163" y="4129088"/>
          <p14:tracePt t="129267" x="2290763" y="4154488"/>
          <p14:tracePt t="129269" x="2290763" y="4179888"/>
          <p14:tracePt t="129283" x="2290763" y="4205288"/>
          <p14:tracePt t="129285" x="2278063" y="4217988"/>
          <p14:tracePt t="129300" x="2265363" y="4267200"/>
          <p14:tracePt t="129316" x="2265363" y="4292600"/>
          <p14:tracePt t="129318" x="2265363" y="4318000"/>
          <p14:tracePt t="129333" x="2265363" y="4367213"/>
          <p14:tracePt t="129350" x="2290763" y="4454525"/>
          <p14:tracePt t="129367" x="2339975" y="4505325"/>
          <p14:tracePt t="129383" x="2403475" y="4579938"/>
          <p14:tracePt t="129399" x="2478088" y="4643438"/>
          <p14:tracePt t="129416" x="2541588" y="4705350"/>
          <p14:tracePt t="129433" x="2590800" y="4743450"/>
          <p14:tracePt t="129436" x="2628900" y="4756150"/>
          <p14:tracePt t="129450" x="2667000" y="4779963"/>
          <p14:tracePt t="129452" x="2690813" y="4792663"/>
          <p14:tracePt t="129467" x="2728913" y="4805363"/>
          <p14:tracePt t="129469" x="2767013" y="4818063"/>
          <p14:tracePt t="129484" x="2841625" y="4843463"/>
          <p14:tracePt t="129500" x="2928938" y="4856163"/>
          <p14:tracePt t="129517" x="3028950" y="4868863"/>
          <p14:tracePt t="129534" x="3128963" y="4868863"/>
          <p14:tracePt t="129550" x="3228975" y="4868863"/>
          <p14:tracePt t="129567" x="3305175" y="4868863"/>
          <p14:tracePt t="129583" x="3354388" y="4868863"/>
          <p14:tracePt t="129600" x="3379788" y="4868863"/>
          <p14:tracePt t="129617" x="3392488" y="4868863"/>
          <p14:tracePt t="129634" x="3429000" y="4868863"/>
          <p14:tracePt t="129638" x="3441700" y="4856163"/>
          <p14:tracePt t="129652" x="3505200" y="4818063"/>
          <p14:tracePt t="129668" x="3554413" y="4792663"/>
          <p14:tracePt t="129685" x="3605213" y="4768850"/>
          <p14:tracePt t="129701" x="3630613" y="4756150"/>
          <p14:tracePt t="129900" x="3630613" y="4743450"/>
          <p14:tracePt t="129918" x="3630613" y="4730750"/>
          <p14:tracePt t="130205" x="3630613" y="4768850"/>
          <p14:tracePt t="130213" x="3630613" y="4805363"/>
          <p14:tracePt t="130221" x="3630613" y="4843463"/>
          <p14:tracePt t="130236" x="3630613" y="4918075"/>
          <p14:tracePt t="130252" x="3630613" y="4968875"/>
          <p14:tracePt t="130269" x="3630613" y="5043488"/>
          <p14:tracePt t="130285" x="3630613" y="5118100"/>
          <p14:tracePt t="130302" x="3630613" y="5194300"/>
          <p14:tracePt t="130318" x="3630613" y="5243513"/>
          <p14:tracePt t="130335" x="3630613" y="5318125"/>
          <p14:tracePt t="130352" x="3643313" y="5368925"/>
          <p14:tracePt t="130368" x="3679825" y="5443538"/>
          <p14:tracePt t="130385" x="3692525" y="5481638"/>
          <p14:tracePt t="130388" x="3705225" y="5494338"/>
          <p14:tracePt t="130402" x="3717925" y="5507038"/>
          <p14:tracePt t="130405" x="3730625" y="5530850"/>
          <p14:tracePt t="130419" x="3756025" y="5543550"/>
          <p14:tracePt t="130421" x="3756025" y="5556250"/>
          <p14:tracePt t="130436" x="3779838" y="5568950"/>
          <p14:tracePt t="130453" x="3792538" y="5581650"/>
          <p14:tracePt t="130469" x="3805238" y="5581650"/>
          <p14:tracePt t="130486" x="3805238" y="5594350"/>
          <p14:tracePt t="130502" x="3817938" y="5594350"/>
          <p14:tracePt t="130519" x="3843338" y="5594350"/>
          <p14:tracePt t="130536" x="3879850" y="5607050"/>
          <p14:tracePt t="130553" x="3943350" y="5619750"/>
          <p14:tracePt t="130569" x="4017963" y="5630863"/>
          <p14:tracePt t="130572" x="4056063" y="5630863"/>
          <p14:tracePt t="130587" x="4105275" y="5643563"/>
          <p14:tracePt t="130590" x="4156075" y="5656263"/>
          <p14:tracePt t="130603" x="4205288" y="5656263"/>
          <p14:tracePt t="130606" x="4281488" y="5668963"/>
          <p14:tracePt t="130620" x="4381500" y="5681663"/>
          <p14:tracePt t="130637" x="4481513" y="5694363"/>
          <p14:tracePt t="130653" x="4518025" y="5694363"/>
          <p14:tracePt t="130670" x="4543425" y="5707063"/>
          <p14:tracePt t="130686" x="4556125" y="5707063"/>
          <p14:tracePt t="130757" x="4568825" y="5707063"/>
          <p14:tracePt t="130773" x="4581525" y="5707063"/>
          <p14:tracePt t="130780" x="4594225" y="5707063"/>
          <p14:tracePt t="130789" x="4606925" y="5707063"/>
          <p14:tracePt t="130805" x="4619625" y="5707063"/>
          <p14:tracePt t="130820" x="4630738" y="5707063"/>
          <p14:tracePt t="130837" x="4643438" y="5707063"/>
          <p14:tracePt t="130949" x="4656138" y="5707063"/>
          <p14:tracePt t="130981" x="4668838" y="5707063"/>
          <p14:tracePt t="131005" x="4668838" y="5694363"/>
          <p14:tracePt t="131133" x="4668838" y="5681663"/>
          <p14:tracePt t="131149" x="4668838" y="5668963"/>
          <p14:tracePt t="131197" x="4668838" y="5656263"/>
          <p14:tracePt t="131229" x="4668838" y="5643563"/>
          <p14:tracePt t="131238" x="4668838" y="5630863"/>
          <p14:tracePt t="131245" x="4681538" y="5619750"/>
          <p14:tracePt t="131254" x="4694238" y="5594350"/>
          <p14:tracePt t="131271" x="4756150" y="5530850"/>
          <p14:tracePt t="131288" x="4894263" y="5456238"/>
          <p14:tracePt t="131305" x="5106988" y="5343525"/>
          <p14:tracePt t="131308" x="5232400" y="5294313"/>
          <p14:tracePt t="131321" x="5345113" y="5256213"/>
          <p14:tracePt t="131324" x="5457825" y="5205413"/>
          <p14:tracePt t="131338" x="5545138" y="5168900"/>
          <p14:tracePt t="131341" x="5632450" y="5143500"/>
          <p14:tracePt t="131356" x="5719763" y="5118100"/>
          <p14:tracePt t="131358" x="5795963" y="5092700"/>
          <p14:tracePt t="131372" x="5895975" y="5081588"/>
          <p14:tracePt t="131389" x="6008688" y="5043488"/>
          <p14:tracePt t="131405" x="6146800" y="5018088"/>
          <p14:tracePt t="131422" x="6334125" y="5018088"/>
          <p14:tracePt t="131438" x="6521450" y="5018088"/>
          <p14:tracePt t="131455" x="6721475" y="5018088"/>
          <p14:tracePt t="131471" x="6972300" y="5018088"/>
          <p14:tracePt t="131488" x="7223125" y="5018088"/>
          <p14:tracePt t="131505" x="7535863" y="5018088"/>
          <p14:tracePt t="131509" x="7735888" y="5018088"/>
          <p14:tracePt t="131523" x="8010525" y="5018088"/>
          <p14:tracePt t="131526" x="8286750" y="5018088"/>
          <p14:tracePt t="131539" x="8599488" y="5018088"/>
          <p14:tracePt t="131541" x="8937625" y="5018088"/>
          <p14:tracePt t="131556" x="9312275" y="5018088"/>
          <p14:tracePt t="131558" x="9726613" y="4992688"/>
          <p14:tracePt t="131573" x="10639425" y="4892675"/>
          <p14:tracePt t="131590" x="11453813" y="4779963"/>
          <p14:tracePt t="131606" x="12066588" y="4692650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C5E6D2-3DEE-5E6A-B7E0-28B938D97B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8D6E10-1DB2-B043-31E0-33F02E5B04A4}"/>
              </a:ext>
            </a:extLst>
          </p:cNvPr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26984D-4A3A-FC88-0172-CD7CF33A674A}"/>
              </a:ext>
            </a:extLst>
          </p:cNvPr>
          <p:cNvSpPr txBox="1"/>
          <p:nvPr/>
        </p:nvSpPr>
        <p:spPr>
          <a:xfrm>
            <a:off x="3067978" y="822086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(2)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6823D98-C765-AB68-7197-AE94EFAB356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612A10-5716-C47C-0D10-5B75F5B44C1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BC030E-75FE-EF15-648B-D4DFE0C6943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1DD6660-83EA-6054-41E8-B44719E58648}"/>
              </a:ext>
            </a:extLst>
          </p:cNvPr>
          <p:cNvSpPr txBox="1"/>
          <p:nvPr/>
        </p:nvSpPr>
        <p:spPr>
          <a:xfrm>
            <a:off x="1049510" y="1958398"/>
            <a:ext cx="10038197" cy="3733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/>
              </a:rPr>
              <a:t>A hospital administrator wants to predict the length of stay (LOS) of patients. Using historical data, the regression model includes the following predictors: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latin typeface="Alexandria"/>
              </a:rPr>
              <a:t>Dependent Variable (Y):</a:t>
            </a:r>
            <a:r>
              <a:rPr lang="en-US" sz="2000" dirty="0">
                <a:latin typeface="Alexandria"/>
              </a:rPr>
              <a:t> Patient’s length of stay (LOS)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latin typeface="Alexandria"/>
              </a:rPr>
              <a:t>Independent Variables (X):</a:t>
            </a:r>
            <a:r>
              <a:rPr lang="en-US" sz="2000" dirty="0">
                <a:latin typeface="Alexandria"/>
              </a:rPr>
              <a:t> Patient age, number of chronic conditions, and years of suffering comorbidities.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latin typeface="Alexandria"/>
              </a:rPr>
              <a:t>Question: </a:t>
            </a:r>
            <a:r>
              <a:rPr lang="en-US" sz="2000" dirty="0">
                <a:latin typeface="Alexandria"/>
              </a:rPr>
              <a:t>How can the results the guide number of assigned beds for each department?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26432D8-F97A-7F5A-7BD6-A6E29614DA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50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396"/>
    </mc:Choice>
    <mc:Fallback xmlns="">
      <p:transition advTm="127396"/>
    </mc:Fallback>
  </mc:AlternateContent>
  <p:extLst>
    <p:ext uri="{3A86A75C-4F4B-4683-9AE1-C65F6400EC91}">
      <p14:laserTraceLst xmlns:p14="http://schemas.microsoft.com/office/powerpoint/2010/main">
        <p14:tracePtLst>
          <p14:tracePt t="1731" x="12130088" y="4241800"/>
          <p14:tracePt t="1738" x="12104688" y="4254500"/>
          <p14:tracePt t="1747" x="12091988" y="4267200"/>
          <p14:tracePt t="1763" x="12053888" y="4279900"/>
          <p14:tracePt t="1780" x="12041188" y="4292600"/>
          <p14:tracePt t="1803" x="12028488" y="4292600"/>
          <p14:tracePt t="1843" x="12028488" y="4305300"/>
          <p14:tracePt t="1868" x="12028488" y="4318000"/>
          <p14:tracePt t="1883" x="12028488" y="4330700"/>
          <p14:tracePt t="13266" x="11991975" y="4341813"/>
          <p14:tracePt t="13275" x="11917363" y="4367213"/>
          <p14:tracePt t="13284" x="11853863" y="4392613"/>
          <p14:tracePt t="13294" x="11779250" y="4430713"/>
          <p14:tracePt t="13308" x="11715750" y="4443413"/>
          <p14:tracePt t="13325" x="11691938" y="4467225"/>
          <p14:tracePt t="13348" x="11679238" y="4467225"/>
          <p14:tracePt t="13475" x="11666538" y="4467225"/>
          <p14:tracePt t="13482" x="11628438" y="4467225"/>
          <p14:tracePt t="13492" x="11591925" y="4467225"/>
          <p14:tracePt t="13509" x="11428413" y="4405313"/>
          <p14:tracePt t="13526" x="11241088" y="4267200"/>
          <p14:tracePt t="13543" x="11077575" y="4067175"/>
          <p14:tracePt t="13546" x="11015663" y="3941763"/>
          <p14:tracePt t="13561" x="10964863" y="3854450"/>
          <p14:tracePt t="13563" x="10915650" y="3779838"/>
          <p14:tracePt t="13577" x="10877550" y="3716338"/>
          <p14:tracePt t="13579" x="10852150" y="3679825"/>
          <p14:tracePt t="13594" x="10839450" y="3603625"/>
          <p14:tracePt t="13611" x="10815638" y="3579813"/>
          <p14:tracePt t="13626" x="10815638" y="3567113"/>
          <p14:tracePt t="15803" x="10815638" y="3579813"/>
          <p14:tracePt t="15819" x="10815638" y="3590925"/>
          <p14:tracePt t="15827" x="10815638" y="3603625"/>
          <p14:tracePt t="15835" x="10815638" y="3616325"/>
          <p14:tracePt t="15851" x="10802938" y="3641725"/>
          <p14:tracePt t="15866" x="10802938" y="3654425"/>
          <p14:tracePt t="15885" x="10790238" y="3667125"/>
          <p14:tracePt t="15900" x="10777538" y="3679825"/>
          <p14:tracePt t="15917" x="10739438" y="3703638"/>
          <p14:tracePt t="15932" x="10726738" y="3716338"/>
          <p14:tracePt t="15934" x="10715625" y="3729038"/>
          <p14:tracePt t="15949" x="10664825" y="3754438"/>
          <p14:tracePt t="15966" x="10602913" y="3792538"/>
          <p14:tracePt t="15984" x="10502900" y="3816350"/>
          <p14:tracePt t="15987" x="10464800" y="3829050"/>
          <p14:tracePt t="16000" x="10414000" y="3829050"/>
          <p14:tracePt t="16003" x="10352088" y="3841750"/>
          <p14:tracePt t="16016" x="10313988" y="3841750"/>
          <p14:tracePt t="16019" x="10277475" y="3854450"/>
          <p14:tracePt t="16034" x="10226675" y="3867150"/>
          <p14:tracePt t="16050" x="10164763" y="3867150"/>
          <p14:tracePt t="16067" x="10064750" y="3867150"/>
          <p14:tracePt t="16083" x="9952038" y="3879850"/>
          <p14:tracePt t="16100" x="9826625" y="3892550"/>
          <p14:tracePt t="16117" x="9726613" y="3892550"/>
          <p14:tracePt t="16134" x="9613900" y="3892550"/>
          <p14:tracePt t="16151" x="9513888" y="3892550"/>
          <p14:tracePt t="16168" x="9413875" y="3892550"/>
          <p14:tracePt t="16171" x="9363075" y="3905250"/>
          <p14:tracePt t="16185" x="9312275" y="3905250"/>
          <p14:tracePt t="16187" x="9263063" y="3905250"/>
          <p14:tracePt t="16203" x="9150350" y="3929063"/>
          <p14:tracePt t="16218" x="9075738" y="3941763"/>
          <p14:tracePt t="16235" x="8850313" y="3992563"/>
          <p14:tracePt t="16252" x="8699500" y="4017963"/>
          <p14:tracePt t="16269" x="8548688" y="4041775"/>
          <p14:tracePt t="16286" x="8412163" y="4079875"/>
          <p14:tracePt t="16302" x="8274050" y="4105275"/>
          <p14:tracePt t="16319" x="8123238" y="4154488"/>
          <p14:tracePt t="16322" x="8035925" y="4179888"/>
          <p14:tracePt t="16334" x="7948613" y="4205288"/>
          <p14:tracePt t="16353" x="7810500" y="4230688"/>
          <p14:tracePt t="16355" x="7723188" y="4254500"/>
          <p14:tracePt t="16368" x="7635875" y="4279900"/>
          <p14:tracePt t="16372" x="7548563" y="4292600"/>
          <p14:tracePt t="16385" x="7459663" y="4305300"/>
          <p14:tracePt t="16387" x="7372350" y="4318000"/>
          <p14:tracePt t="16402" x="7223125" y="4341813"/>
          <p14:tracePt t="16419" x="7110413" y="4367213"/>
          <p14:tracePt t="16435" x="7021513" y="4367213"/>
          <p14:tracePt t="16451" x="6946900" y="4379913"/>
          <p14:tracePt t="16467" x="6834188" y="4379913"/>
          <p14:tracePt t="16485" x="6696075" y="4405313"/>
          <p14:tracePt t="16500" x="6572250" y="4418013"/>
          <p14:tracePt t="16517" x="6434138" y="4443413"/>
          <p14:tracePt t="16534" x="6296025" y="4467225"/>
          <p14:tracePt t="16551" x="6157913" y="4492625"/>
          <p14:tracePt t="16568" x="6021388" y="4505325"/>
          <p14:tracePt t="16572" x="5945188" y="4518025"/>
          <p14:tracePt t="16584" x="5883275" y="4518025"/>
          <p14:tracePt t="16586" x="5795963" y="4518025"/>
          <p14:tracePt t="16602" x="5645150" y="4518025"/>
          <p14:tracePt t="16618" x="5483225" y="4543425"/>
          <p14:tracePt t="16635" x="5332413" y="4543425"/>
          <p14:tracePt t="16651" x="5207000" y="4543425"/>
          <p14:tracePt t="16669" x="5094288" y="4543425"/>
          <p14:tracePt t="16684" x="5006975" y="4554538"/>
          <p14:tracePt t="16701" x="4906963" y="4567238"/>
          <p14:tracePt t="16718" x="4856163" y="4567238"/>
          <p14:tracePt t="16735" x="4819650" y="4567238"/>
          <p14:tracePt t="16739" x="4794250" y="4567238"/>
          <p14:tracePt t="16752" x="4768850" y="4567238"/>
          <p14:tracePt t="16754" x="4743450" y="4579938"/>
          <p14:tracePt t="16768" x="4719638" y="4579938"/>
          <p14:tracePt t="16771" x="4706938" y="4579938"/>
          <p14:tracePt t="16785" x="4668838" y="4579938"/>
          <p14:tracePt t="16788" x="4643438" y="4579938"/>
          <p14:tracePt t="16802" x="4619625" y="4592638"/>
          <p14:tracePt t="16819" x="4581525" y="4605338"/>
          <p14:tracePt t="16835" x="4568825" y="4605338"/>
          <p14:tracePt t="16852" x="4530725" y="4618038"/>
          <p14:tracePt t="16869" x="4506913" y="4618038"/>
          <p14:tracePt t="16884" x="4494213" y="4618038"/>
          <p14:tracePt t="16901" x="4494213" y="4630738"/>
          <p14:tracePt t="16919" x="4481513" y="4630738"/>
          <p14:tracePt t="18122" x="4481513" y="4643438"/>
          <p14:tracePt t="18138" x="4481513" y="4656138"/>
          <p14:tracePt t="18146" x="4494213" y="4667250"/>
          <p14:tracePt t="18163" x="4506913" y="4679950"/>
          <p14:tracePt t="18171" x="4518025" y="4679950"/>
          <p14:tracePt t="18189" x="4530725" y="4692650"/>
          <p14:tracePt t="18205" x="4543425" y="4705350"/>
          <p14:tracePt t="18354" x="4556125" y="4705350"/>
          <p14:tracePt t="18363" x="4568825" y="4705350"/>
          <p14:tracePt t="18372" x="4594225" y="4705350"/>
          <p14:tracePt t="18389" x="4706938" y="4705350"/>
          <p14:tracePt t="18405" x="4894263" y="4705350"/>
          <p14:tracePt t="18422" x="5094288" y="4705350"/>
          <p14:tracePt t="18440" x="5219700" y="4705350"/>
          <p14:tracePt t="18443" x="5270500" y="4705350"/>
          <p14:tracePt t="18456" x="5319713" y="4705350"/>
          <p14:tracePt t="18459" x="5370513" y="4705350"/>
          <p14:tracePt t="18472" x="5407025" y="4692650"/>
          <p14:tracePt t="18475" x="5445125" y="4692650"/>
          <p14:tracePt t="18490" x="5519738" y="4679950"/>
          <p14:tracePt t="18506" x="5545138" y="4679950"/>
          <p14:tracePt t="18523" x="5570538" y="4679950"/>
          <p14:tracePt t="18540" x="5583238" y="4667250"/>
          <p14:tracePt t="18603" x="5595938" y="4667250"/>
          <p14:tracePt t="18611" x="5595938" y="4656138"/>
          <p14:tracePt t="18623" x="5607050" y="4656138"/>
          <p14:tracePt t="18639" x="5632450" y="4643438"/>
          <p14:tracePt t="18642" x="5632450" y="4630738"/>
          <p14:tracePt t="18657" x="5645150" y="4630738"/>
          <p14:tracePt t="18659" x="5670550" y="4630738"/>
          <p14:tracePt t="18674" x="5683250" y="4618038"/>
          <p14:tracePt t="18690" x="5719763" y="4618038"/>
          <p14:tracePt t="18707" x="5732463" y="4592638"/>
          <p14:tracePt t="18723" x="5757863" y="4579938"/>
          <p14:tracePt t="18740" x="5783263" y="4567238"/>
          <p14:tracePt t="18757" x="5808663" y="4554538"/>
          <p14:tracePt t="18773" x="5845175" y="4530725"/>
          <p14:tracePt t="18790" x="5883275" y="4518025"/>
          <p14:tracePt t="18807" x="5895975" y="4505325"/>
          <p14:tracePt t="18811" x="5908675" y="4492625"/>
          <p14:tracePt t="18827" x="5908675" y="4479925"/>
          <p14:tracePt t="18851" x="5921375" y="4479925"/>
          <p14:tracePt t="18858" x="5932488" y="4467225"/>
          <p14:tracePt t="18874" x="5932488" y="4454525"/>
          <p14:tracePt t="18891" x="5945188" y="4454525"/>
          <p14:tracePt t="18907" x="5945188" y="4443413"/>
          <p14:tracePt t="18930" x="5957888" y="4430713"/>
          <p14:tracePt t="18940" x="5957888" y="4418013"/>
          <p14:tracePt t="21634" x="5983288" y="4418013"/>
          <p14:tracePt t="21643" x="5995988" y="4392613"/>
          <p14:tracePt t="21651" x="6021388" y="4379913"/>
          <p14:tracePt t="21664" x="6034088" y="4367213"/>
          <p14:tracePt t="21666" x="6045200" y="4367213"/>
          <p14:tracePt t="21682" x="6057900" y="4341813"/>
          <p14:tracePt t="21698" x="6096000" y="4330700"/>
          <p14:tracePt t="21715" x="6108700" y="4318000"/>
          <p14:tracePt t="21731" x="6121400" y="4305300"/>
          <p14:tracePt t="21747" x="6134100" y="4305300"/>
          <p14:tracePt t="21802" x="6146800" y="4292600"/>
          <p14:tracePt t="21811" x="6157913" y="4292600"/>
          <p14:tracePt t="21827" x="6170613" y="4292600"/>
          <p14:tracePt t="21843" x="6183313" y="4292600"/>
          <p14:tracePt t="21851" x="6183313" y="4279900"/>
          <p14:tracePt t="21865" x="6196013" y="4279900"/>
          <p14:tracePt t="21867" x="6208713" y="4279900"/>
          <p14:tracePt t="21882" x="6234113" y="4279900"/>
          <p14:tracePt t="21899" x="6259513" y="4267200"/>
          <p14:tracePt t="21916" x="6270625" y="4267200"/>
          <p14:tracePt t="21931" x="6283325" y="4254500"/>
          <p14:tracePt t="21933" x="6296025" y="4254500"/>
          <p14:tracePt t="21948" x="6321425" y="4254500"/>
          <p14:tracePt t="21965" x="6359525" y="4254500"/>
          <p14:tracePt t="21981" x="6408738" y="4254500"/>
          <p14:tracePt t="21997" x="6483350" y="4254500"/>
          <p14:tracePt t="22013" x="6546850" y="4254500"/>
          <p14:tracePt t="22030" x="6608763" y="4254500"/>
          <p14:tracePt t="22046" x="6659563" y="4254500"/>
          <p14:tracePt t="22063" x="6721475" y="4254500"/>
          <p14:tracePt t="22065" x="6759575" y="4254500"/>
          <p14:tracePt t="22082" x="6808788" y="4254500"/>
          <p14:tracePt t="22099" x="6884988" y="4254500"/>
          <p14:tracePt t="22115" x="6934200" y="4254500"/>
          <p14:tracePt t="22132" x="6972300" y="4254500"/>
          <p14:tracePt t="22148" x="6985000" y="4267200"/>
          <p14:tracePt t="22165" x="6997700" y="4267200"/>
          <p14:tracePt t="22182" x="7010400" y="4279900"/>
          <p14:tracePt t="22203" x="7021513" y="4279900"/>
          <p14:tracePt t="22216" x="7034213" y="4279900"/>
          <p14:tracePt t="22233" x="7046913" y="4279900"/>
          <p14:tracePt t="22466" x="7072313" y="4279900"/>
          <p14:tracePt t="22474" x="7085013" y="4279900"/>
          <p14:tracePt t="22490" x="7097713" y="4279900"/>
          <p14:tracePt t="22500" x="7110413" y="4267200"/>
          <p14:tracePt t="22517" x="7134225" y="4241800"/>
          <p14:tracePt t="22533" x="7159625" y="4230688"/>
          <p14:tracePt t="22550" x="7159625" y="4217988"/>
          <p14:tracePt t="22566" x="7172325" y="4205288"/>
          <p14:tracePt t="22583" x="7172325" y="4192588"/>
          <p14:tracePt t="22600" x="7172325" y="4179888"/>
          <p14:tracePt t="22603" x="7185025" y="4179888"/>
          <p14:tracePt t="22618" x="7185025" y="4167188"/>
          <p14:tracePt t="22659" x="7185025" y="4154488"/>
          <p14:tracePt t="22666" x="7185025" y="4141788"/>
          <p14:tracePt t="22819" x="7197725" y="4141788"/>
          <p14:tracePt t="22826" x="7197725" y="4129088"/>
          <p14:tracePt t="22833" x="7197725" y="4105275"/>
          <p14:tracePt t="22850" x="7197725" y="4054475"/>
          <p14:tracePt t="22867" x="7210425" y="4017963"/>
          <p14:tracePt t="22885" x="7210425" y="3954463"/>
          <p14:tracePt t="22900" x="7235825" y="3905250"/>
          <p14:tracePt t="22916" x="7246938" y="3854450"/>
          <p14:tracePt t="22934" x="7272338" y="3829050"/>
          <p14:tracePt t="22952" x="7285038" y="3803650"/>
          <p14:tracePt t="22954" x="7285038" y="3792538"/>
          <p14:tracePt t="22968" x="7297738" y="3754438"/>
          <p14:tracePt t="22971" x="7297738" y="3729038"/>
          <p14:tracePt t="22984" x="7297738" y="3692525"/>
          <p14:tracePt t="22986" x="7297738" y="3667125"/>
          <p14:tracePt t="23002" x="7297738" y="3616325"/>
          <p14:tracePt t="23018" x="7297738" y="3554413"/>
          <p14:tracePt t="23034" x="7323138" y="3490913"/>
          <p14:tracePt t="23051" x="7323138" y="3441700"/>
          <p14:tracePt t="23068" x="7323138" y="3378200"/>
          <p14:tracePt t="23084" x="7323138" y="3328988"/>
          <p14:tracePt t="23101" x="7323138" y="3267075"/>
          <p14:tracePt t="23118" x="7323138" y="3241675"/>
          <p14:tracePt t="23135" x="7335838" y="3203575"/>
          <p14:tracePt t="23138" x="7335838" y="3190875"/>
          <p14:tracePt t="23155" x="7335838" y="3178175"/>
          <p14:tracePt t="23170" x="7335838" y="3165475"/>
          <p14:tracePt t="23186" x="7335838" y="3141663"/>
          <p14:tracePt t="23204" x="7348538" y="3128963"/>
          <p14:tracePt t="23218" x="7348538" y="3103563"/>
          <p14:tracePt t="23235" x="7348538" y="3065463"/>
          <p14:tracePt t="23252" x="7348538" y="3041650"/>
          <p14:tracePt t="23268" x="7348538" y="3016250"/>
          <p14:tracePt t="23285" x="7348538" y="3003550"/>
          <p14:tracePt t="23302" x="7348538" y="2990850"/>
          <p14:tracePt t="23318" x="7359650" y="2965450"/>
          <p14:tracePt t="23337" x="7359650" y="2952750"/>
          <p14:tracePt t="23352" x="7359650" y="2941638"/>
          <p14:tracePt t="23368" x="7359650" y="2928938"/>
          <p14:tracePt t="23410" x="7359650" y="2916238"/>
          <p14:tracePt t="23452" x="7359650" y="2903538"/>
          <p14:tracePt t="23683" x="7372350" y="2903538"/>
          <p14:tracePt t="23690" x="7385050" y="2903538"/>
          <p14:tracePt t="23827" x="7385050" y="2890838"/>
          <p14:tracePt t="23851" x="7385050" y="2878138"/>
          <p14:tracePt t="23859" x="7385050" y="2865438"/>
          <p14:tracePt t="23883" x="7397750" y="2852738"/>
          <p14:tracePt t="23899" x="7397750" y="2828925"/>
          <p14:tracePt t="23907" x="7397750" y="2816225"/>
          <p14:tracePt t="23921" x="7423150" y="2803525"/>
          <p14:tracePt t="23923" x="7435850" y="2778125"/>
          <p14:tracePt t="23937" x="7459663" y="2752725"/>
          <p14:tracePt t="23939" x="7472363" y="2728913"/>
          <p14:tracePt t="23954" x="7497763" y="2690813"/>
          <p14:tracePt t="23970" x="7497763" y="2665413"/>
          <p14:tracePt t="24906" x="7497763" y="2678113"/>
          <p14:tracePt t="24914" x="7497763" y="2716213"/>
          <p14:tracePt t="24923" x="7497763" y="2778125"/>
          <p14:tracePt t="24940" x="7497763" y="2965450"/>
          <p14:tracePt t="24956" x="7497763" y="3141663"/>
          <p14:tracePt t="24973" x="7497763" y="3303588"/>
          <p14:tracePt t="24989" x="7497763" y="3367088"/>
          <p14:tracePt t="25006" x="7497763" y="3390900"/>
          <p14:tracePt t="25023" x="7497763" y="3403600"/>
          <p14:tracePt t="25026" x="7497763" y="3416300"/>
          <p14:tracePt t="27658" x="7497763" y="3403600"/>
          <p14:tracePt t="27666" x="7497763" y="3328988"/>
          <p14:tracePt t="27680" x="7497763" y="3178175"/>
          <p14:tracePt t="27683" x="7497763" y="2928938"/>
          <p14:tracePt t="27697" x="7497763" y="2652713"/>
          <p14:tracePt t="27699" x="7497763" y="2414588"/>
          <p14:tracePt t="27714" x="7497763" y="2039938"/>
          <p14:tracePt t="27730" x="7497763" y="1852613"/>
          <p14:tracePt t="27746" x="7535863" y="1801813"/>
          <p14:tracePt t="27763" x="7535863" y="1789113"/>
          <p14:tracePt t="28106" x="7548563" y="1789113"/>
          <p14:tracePt t="28114" x="7597775" y="1776413"/>
          <p14:tracePt t="28122" x="7685088" y="1739900"/>
          <p14:tracePt t="28131" x="7773988" y="1701800"/>
          <p14:tracePt t="28147" x="7861300" y="1676400"/>
          <p14:tracePt t="28164" x="7874000" y="1676400"/>
          <p14:tracePt t="28298" x="7886700" y="1689100"/>
          <p14:tracePt t="28306" x="7886700" y="1739900"/>
          <p14:tracePt t="28315" x="7886700" y="1789113"/>
          <p14:tracePt t="28332" x="7886700" y="1914525"/>
          <p14:tracePt t="28349" x="7886700" y="2065338"/>
          <p14:tracePt t="28364" x="7861300" y="2227263"/>
          <p14:tracePt t="28382" x="7810500" y="2403475"/>
          <p14:tracePt t="28398" x="7761288" y="2516188"/>
          <p14:tracePt t="28415" x="7735888" y="2616200"/>
          <p14:tracePt t="28418" x="7723188" y="2678113"/>
          <p14:tracePt t="28432" x="7710488" y="2703513"/>
          <p14:tracePt t="28434" x="7710488" y="2728913"/>
          <p14:tracePt t="28449" x="7697788" y="2765425"/>
          <p14:tracePt t="28451" x="7685088" y="2790825"/>
          <p14:tracePt t="28467" x="7685088" y="2828925"/>
          <p14:tracePt t="28482" x="7673975" y="2840038"/>
          <p14:tracePt t="28498" x="7661275" y="2890838"/>
          <p14:tracePt t="28515" x="7661275" y="2928938"/>
          <p14:tracePt t="28533" x="7635875" y="2965450"/>
          <p14:tracePt t="28548" x="7635875" y="3016250"/>
          <p14:tracePt t="28565" x="7623175" y="3078163"/>
          <p14:tracePt t="28582" x="7610475" y="3128963"/>
          <p14:tracePt t="28599" x="7597775" y="3178175"/>
          <p14:tracePt t="28602" x="7585075" y="3203575"/>
          <p14:tracePt t="28616" x="7572375" y="3241675"/>
          <p14:tracePt t="28618" x="7561263" y="3254375"/>
          <p14:tracePt t="28633" x="7535863" y="3267075"/>
          <p14:tracePt t="28635" x="7523163" y="3290888"/>
          <p14:tracePt t="28650" x="7485063" y="3328988"/>
          <p14:tracePt t="28666" x="7448550" y="3341688"/>
          <p14:tracePt t="28683" x="7423150" y="3354388"/>
          <p14:tracePt t="28699" x="7397750" y="3367088"/>
          <p14:tracePt t="28770" x="7385050" y="3367088"/>
          <p14:tracePt t="28780" x="7359650" y="3367088"/>
          <p14:tracePt t="28787" x="7323138" y="3367088"/>
          <p14:tracePt t="28800" x="7272338" y="3367088"/>
          <p14:tracePt t="28803" x="7210425" y="3367088"/>
          <p14:tracePt t="28816" x="7123113" y="3367088"/>
          <p14:tracePt t="28818" x="7034213" y="3367088"/>
          <p14:tracePt t="28833" x="6972300" y="3367088"/>
          <p14:tracePt t="28835" x="6910388" y="3367088"/>
          <p14:tracePt t="28850" x="6821488" y="3367088"/>
          <p14:tracePt t="28866" x="6808788" y="3367088"/>
          <p14:tracePt t="28954" x="6797675" y="3367088"/>
          <p14:tracePt t="29010" x="6784975" y="3367088"/>
          <p14:tracePt t="29018" x="6772275" y="3367088"/>
          <p14:tracePt t="29034" x="6759575" y="3367088"/>
          <p14:tracePt t="29058" x="6746875" y="3367088"/>
          <p14:tracePt t="29137" x="6721475" y="3367088"/>
          <p14:tracePt t="29154" x="6708775" y="3354388"/>
          <p14:tracePt t="29171" x="6696075" y="3354388"/>
          <p14:tracePt t="29178" x="6684963" y="3354388"/>
          <p14:tracePt t="29195" x="6672263" y="3354388"/>
          <p14:tracePt t="29202" x="6672263" y="3341688"/>
          <p14:tracePt t="29218" x="6634163" y="3328988"/>
          <p14:tracePt t="29234" x="6596063" y="3303588"/>
          <p14:tracePt t="29251" x="6546850" y="3278188"/>
          <p14:tracePt t="29267" x="6508750" y="3254375"/>
          <p14:tracePt t="29285" x="6472238" y="3241675"/>
          <p14:tracePt t="29301" x="6459538" y="3216275"/>
          <p14:tracePt t="29317" x="6434138" y="3203575"/>
          <p14:tracePt t="29335" x="6396038" y="3178175"/>
          <p14:tracePt t="29338" x="6370638" y="3154363"/>
          <p14:tracePt t="29351" x="6359525" y="3141663"/>
          <p14:tracePt t="29354" x="6346825" y="3116263"/>
          <p14:tracePt t="29368" x="6321425" y="3103563"/>
          <p14:tracePt t="29371" x="6308725" y="3090863"/>
          <p14:tracePt t="29384" x="6283325" y="3090863"/>
          <p14:tracePt t="29387" x="6283325" y="3065463"/>
          <p14:tracePt t="29401" x="6270625" y="3065463"/>
          <p14:tracePt t="29403" x="6259513" y="3054350"/>
          <p14:tracePt t="29418" x="6234113" y="3016250"/>
          <p14:tracePt t="29434" x="6234113" y="3003550"/>
          <p14:tracePt t="29451" x="6221413" y="2990850"/>
          <p14:tracePt t="29469" x="6208713" y="2952750"/>
          <p14:tracePt t="29484" x="6196013" y="2928938"/>
          <p14:tracePt t="29501" x="6196013" y="2903538"/>
          <p14:tracePt t="29518" x="6196013" y="2878138"/>
          <p14:tracePt t="29534" x="6183313" y="2865438"/>
          <p14:tracePt t="29551" x="6183313" y="2852738"/>
          <p14:tracePt t="29554" x="6183313" y="2840038"/>
          <p14:tracePt t="29570" x="6183313" y="2828925"/>
          <p14:tracePt t="29594" x="6183313" y="2816225"/>
          <p14:tracePt t="29602" x="6183313" y="2803525"/>
          <p14:tracePt t="29722" x="6183313" y="2790825"/>
          <p14:tracePt t="29739" x="6183313" y="2778125"/>
          <p14:tracePt t="29770" x="6183313" y="2765425"/>
          <p14:tracePt t="29778" x="6183313" y="2752725"/>
          <p14:tracePt t="29785" x="6196013" y="2752725"/>
          <p14:tracePt t="29802" x="6221413" y="2728913"/>
          <p14:tracePt t="29819" x="6234113" y="2703513"/>
          <p14:tracePt t="29835" x="6270625" y="2690813"/>
          <p14:tracePt t="29852" x="6296025" y="2665413"/>
          <p14:tracePt t="29868" x="6321425" y="2652713"/>
          <p14:tracePt t="29885" x="6334125" y="2652713"/>
          <p14:tracePt t="29903" x="6346825" y="2652713"/>
          <p14:tracePt t="29919" x="6359525" y="2652713"/>
          <p14:tracePt t="29936" x="6370638" y="2652713"/>
          <p14:tracePt t="29953" x="6383338" y="2652713"/>
          <p14:tracePt t="29970" x="6396038" y="2652713"/>
          <p14:tracePt t="29986" x="6396038" y="2640013"/>
          <p14:tracePt t="30003" x="6396038" y="2627313"/>
          <p14:tracePt t="31082" x="6370638" y="2627313"/>
          <p14:tracePt t="31090" x="6370638" y="2640013"/>
          <p14:tracePt t="31116" x="6359525" y="2652713"/>
          <p14:tracePt t="31340" x="6346825" y="2652713"/>
          <p14:tracePt t="31346" x="6346825" y="2665413"/>
          <p14:tracePt t="31363" x="6346825" y="2678113"/>
          <p14:tracePt t="31374" x="6346825" y="2690813"/>
          <p14:tracePt t="31391" x="6346825" y="2703513"/>
          <p14:tracePt t="31407" x="6346825" y="2716213"/>
          <p14:tracePt t="31423" x="6346825" y="2728913"/>
          <p14:tracePt t="31426" x="6346825" y="2740025"/>
          <p14:tracePt t="31442" x="6346825" y="2752725"/>
          <p14:tracePt t="31457" x="6346825" y="2765425"/>
          <p14:tracePt t="31474" x="6346825" y="2790825"/>
          <p14:tracePt t="31490" x="6346825" y="2816225"/>
          <p14:tracePt t="31507" x="6346825" y="2852738"/>
          <p14:tracePt t="31524" x="6346825" y="2878138"/>
          <p14:tracePt t="31540" x="6346825" y="2890838"/>
          <p14:tracePt t="31562" x="6346825" y="2903538"/>
          <p14:tracePt t="31587" x="6346825" y="2916238"/>
          <p14:tracePt t="31595" x="6359525" y="2916238"/>
          <p14:tracePt t="31611" x="6359525" y="2928938"/>
          <p14:tracePt t="31658" x="6359525" y="2941638"/>
          <p14:tracePt t="31699" x="6359525" y="2952750"/>
          <p14:tracePt t="31723" x="6370638" y="2965450"/>
          <p14:tracePt t="31730" x="6370638" y="2978150"/>
          <p14:tracePt t="31754" x="6370638" y="2990850"/>
          <p14:tracePt t="31779" x="6383338" y="2990850"/>
          <p14:tracePt t="31795" x="6383338" y="3003550"/>
          <p14:tracePt t="32242" x="6383338" y="2990850"/>
          <p14:tracePt t="32258" x="6383338" y="2978150"/>
          <p14:tracePt t="32266" x="6383338" y="2965450"/>
          <p14:tracePt t="32794" x="6383338" y="2952750"/>
          <p14:tracePt t="32819" x="6383338" y="2941638"/>
          <p14:tracePt t="33178" x="6408738" y="2941638"/>
          <p14:tracePt t="33186" x="6459538" y="2941638"/>
          <p14:tracePt t="33194" x="6534150" y="2941638"/>
          <p14:tracePt t="33211" x="6696075" y="2928938"/>
          <p14:tracePt t="33228" x="6808788" y="2916238"/>
          <p14:tracePt t="33244" x="6846888" y="2916238"/>
          <p14:tracePt t="33261" x="6859588" y="2903538"/>
          <p14:tracePt t="33323" x="6872288" y="2903538"/>
          <p14:tracePt t="33330" x="6884988" y="2903538"/>
          <p14:tracePt t="33345" x="6946900" y="2878138"/>
          <p14:tracePt t="33362" x="7010400" y="2878138"/>
          <p14:tracePt t="33378" x="7072313" y="2878138"/>
          <p14:tracePt t="33490" x="7085013" y="2878138"/>
          <p14:tracePt t="33498" x="7085013" y="2865438"/>
          <p14:tracePt t="33511" x="7097713" y="2865438"/>
          <p14:tracePt t="33514" x="7110413" y="2865438"/>
          <p14:tracePt t="33530" x="7146925" y="2865438"/>
          <p14:tracePt t="33546" x="7185025" y="2865438"/>
          <p14:tracePt t="33562" x="7197725" y="2865438"/>
          <p14:tracePt t="33602" x="7210425" y="2865438"/>
          <p14:tracePt t="33635" x="7223125" y="2865438"/>
          <p14:tracePt t="33954" x="7235825" y="2865438"/>
          <p14:tracePt t="33962" x="7246938" y="2865438"/>
          <p14:tracePt t="33979" x="7259638" y="2865438"/>
          <p14:tracePt t="33987" x="7285038" y="2865438"/>
          <p14:tracePt t="33996" x="7297738" y="2865438"/>
          <p14:tracePt t="34013" x="7348538" y="2865438"/>
          <p14:tracePt t="34030" x="7385050" y="2865438"/>
          <p14:tracePt t="34047" x="7410450" y="2865438"/>
          <p14:tracePt t="34064" x="7423150" y="2865438"/>
          <p14:tracePt t="34066" x="7435850" y="2865438"/>
          <p14:tracePt t="34081" x="7448550" y="2865438"/>
          <p14:tracePt t="34098" x="7459663" y="2865438"/>
          <p14:tracePt t="34114" x="7472363" y="2865438"/>
          <p14:tracePt t="34130" x="7523163" y="2852738"/>
          <p14:tracePt t="34146" x="7585075" y="2828925"/>
          <p14:tracePt t="34164" x="7661275" y="2828925"/>
          <p14:tracePt t="34180" x="7735888" y="2816225"/>
          <p14:tracePt t="34196" x="7785100" y="2816225"/>
          <p14:tracePt t="34214" x="7810500" y="2816225"/>
          <p14:tracePt t="34230" x="7848600" y="2816225"/>
          <p14:tracePt t="34247" x="7874000" y="2816225"/>
          <p14:tracePt t="34250" x="7897813" y="2816225"/>
          <p14:tracePt t="34263" x="7910513" y="2816225"/>
          <p14:tracePt t="34266" x="7923213" y="2816225"/>
          <p14:tracePt t="34281" x="7935913" y="2816225"/>
          <p14:tracePt t="34283" x="7948613" y="2816225"/>
          <p14:tracePt t="34298" x="7986713" y="2816225"/>
          <p14:tracePt t="34314" x="8061325" y="2816225"/>
          <p14:tracePt t="34330" x="8135938" y="2816225"/>
          <p14:tracePt t="34347" x="8212138" y="2816225"/>
          <p14:tracePt t="34364" x="8274050" y="2816225"/>
          <p14:tracePt t="34380" x="8312150" y="2816225"/>
          <p14:tracePt t="34411" x="8324850" y="2803525"/>
          <p14:tracePt t="34419" x="8335963" y="2803525"/>
          <p14:tracePt t="34430" x="8348663" y="2803525"/>
          <p14:tracePt t="34448" x="8361363" y="2803525"/>
          <p14:tracePt t="34451" x="8386763" y="2790825"/>
          <p14:tracePt t="34465" x="8412163" y="2778125"/>
          <p14:tracePt t="34467" x="8435975" y="2765425"/>
          <p14:tracePt t="34482" x="8486775" y="2752725"/>
          <p14:tracePt t="34498" x="8524875" y="2740025"/>
          <p14:tracePt t="34514" x="8561388" y="2728913"/>
          <p14:tracePt t="34531" x="8586788" y="2728913"/>
          <p14:tracePt t="34548" x="8612188" y="2728913"/>
          <p14:tracePt t="34564" x="8624888" y="2716213"/>
          <p14:tracePt t="34581" x="8650288" y="2716213"/>
          <p14:tracePt t="34598" x="8661400" y="2716213"/>
          <p14:tracePt t="34730" x="8637588" y="2716213"/>
          <p14:tracePt t="34739" x="8599488" y="2716213"/>
          <p14:tracePt t="34747" x="8561388" y="2716213"/>
          <p14:tracePt t="34764" x="8461375" y="2716213"/>
          <p14:tracePt t="34782" x="8399463" y="2716213"/>
          <p14:tracePt t="34786" x="8374063" y="2716213"/>
          <p14:tracePt t="34798" x="8348663" y="2716213"/>
          <p14:tracePt t="34815" x="8335963" y="2716213"/>
          <p14:tracePt t="34858" x="8424863" y="2716213"/>
          <p14:tracePt t="34865" x="8586788" y="2716213"/>
          <p14:tracePt t="34882" x="9137650" y="2665413"/>
          <p14:tracePt t="34899" x="9675813" y="2616200"/>
          <p14:tracePt t="34915" x="10052050" y="2552700"/>
          <p14:tracePt t="34932" x="10239375" y="2516188"/>
          <p14:tracePt t="34948" x="10301288" y="2503488"/>
          <p14:tracePt t="34966" x="10313988" y="2490788"/>
          <p14:tracePt t="35026" x="10277475" y="2490788"/>
          <p14:tracePt t="35034" x="10239375" y="2490788"/>
          <p14:tracePt t="35050" x="10088563" y="2490788"/>
          <p14:tracePt t="35066" x="9913938" y="2503488"/>
          <p14:tracePt t="35083" x="9775825" y="2503488"/>
          <p14:tracePt t="35099" x="9688513" y="2527300"/>
          <p14:tracePt t="35116" x="9613900" y="2540000"/>
          <p14:tracePt t="35132" x="9575800" y="2540000"/>
          <p14:tracePt t="35150" x="9563100" y="2540000"/>
          <p14:tracePt t="35202" x="9575800" y="2540000"/>
          <p14:tracePt t="35210" x="9613900" y="2540000"/>
          <p14:tracePt t="35219" x="9675813" y="2540000"/>
          <p14:tracePt t="35233" x="9788525" y="2540000"/>
          <p14:tracePt t="35251" x="9863138" y="2540000"/>
          <p14:tracePt t="35266" x="9913938" y="2540000"/>
          <p14:tracePt t="35683" x="9901238" y="2540000"/>
          <p14:tracePt t="35699" x="9888538" y="2540000"/>
          <p14:tracePt t="35715" x="9875838" y="2540000"/>
          <p14:tracePt t="35723" x="9863138" y="2540000"/>
          <p14:tracePt t="35734" x="9852025" y="2540000"/>
          <p14:tracePt t="35751" x="9839325" y="2540000"/>
          <p14:tracePt t="35767" x="9826625" y="2540000"/>
          <p14:tracePt t="35770" x="9813925" y="2540000"/>
          <p14:tracePt t="35784" x="9801225" y="2552700"/>
          <p14:tracePt t="35802" x="9788525" y="2552700"/>
          <p14:tracePt t="36129" x="9826625" y="2552700"/>
          <p14:tracePt t="36138" x="9875838" y="2552700"/>
          <p14:tracePt t="36145" x="9939338" y="2565400"/>
          <p14:tracePt t="36153" x="10001250" y="2578100"/>
          <p14:tracePt t="36167" x="10026650" y="2578100"/>
          <p14:tracePt t="36169" x="10052050" y="2578100"/>
          <p14:tracePt t="36184" x="10075863" y="2578100"/>
          <p14:tracePt t="36186" x="10088563" y="2578100"/>
          <p14:tracePt t="36202" x="10101263" y="2578100"/>
          <p14:tracePt t="36338" x="10126663" y="2578100"/>
          <p14:tracePt t="36346" x="10152063" y="2578100"/>
          <p14:tracePt t="36355" x="10177463" y="2578100"/>
          <p14:tracePt t="36370" x="10201275" y="2578100"/>
          <p14:tracePt t="36387" x="10288588" y="2603500"/>
          <p14:tracePt t="36405" x="10352088" y="2603500"/>
          <p14:tracePt t="36421" x="10401300" y="2603500"/>
          <p14:tracePt t="36436" x="10477500" y="2603500"/>
          <p14:tracePt t="36452" x="10539413" y="2603500"/>
          <p14:tracePt t="36470" x="10577513" y="2616200"/>
          <p14:tracePt t="36730" x="10564813" y="2616200"/>
          <p14:tracePt t="36738" x="10526713" y="2616200"/>
          <p14:tracePt t="36754" x="10426700" y="2616200"/>
          <p14:tracePt t="36770" x="10326688" y="2616200"/>
          <p14:tracePt t="36787" x="10252075" y="2616200"/>
          <p14:tracePt t="36804" x="10177463" y="2616200"/>
          <p14:tracePt t="36820" x="10126663" y="2616200"/>
          <p14:tracePt t="36836" x="10088563" y="2616200"/>
          <p14:tracePt t="36854" x="10039350" y="2616200"/>
          <p14:tracePt t="36870" x="9988550" y="2616200"/>
          <p14:tracePt t="36887" x="9975850" y="2616200"/>
          <p14:tracePt t="36890" x="9963150" y="2616200"/>
          <p14:tracePt t="36904" x="9939338" y="2616200"/>
          <p14:tracePt t="36923" x="9926638" y="2616200"/>
          <p14:tracePt t="37001" x="9913938" y="2616200"/>
          <p14:tracePt t="37017" x="9901238" y="2616200"/>
          <p14:tracePt t="37026" x="9888538" y="2616200"/>
          <p14:tracePt t="37043" x="9888538" y="2627313"/>
          <p14:tracePt t="37053" x="9875838" y="2627313"/>
          <p14:tracePt t="37070" x="9863138" y="2627313"/>
          <p14:tracePt t="37086" x="9839325" y="2640013"/>
          <p14:tracePt t="37103" x="9813925" y="2640013"/>
          <p14:tracePt t="37106" x="9801225" y="2640013"/>
          <p14:tracePt t="37120" x="9775825" y="2640013"/>
          <p14:tracePt t="37121" x="9763125" y="2640013"/>
          <p14:tracePt t="37137" x="9739313" y="2640013"/>
          <p14:tracePt t="37153" x="9675813" y="2665413"/>
          <p14:tracePt t="37171" x="9650413" y="2665413"/>
          <p14:tracePt t="37188" x="9637713" y="2665413"/>
          <p14:tracePt t="37205" x="9626600" y="2665413"/>
          <p14:tracePt t="37221" x="9613900" y="2665413"/>
          <p14:tracePt t="37322" x="9626600" y="2665413"/>
          <p14:tracePt t="37330" x="9663113" y="2665413"/>
          <p14:tracePt t="37338" x="9701213" y="2652713"/>
          <p14:tracePt t="37356" x="9750425" y="2652713"/>
          <p14:tracePt t="38066" x="9726613" y="2652713"/>
          <p14:tracePt t="38074" x="9713913" y="2652713"/>
          <p14:tracePt t="38090" x="9701213" y="2652713"/>
          <p14:tracePt t="38098" x="9688513" y="2652713"/>
          <p14:tracePt t="38323" x="9675813" y="2652713"/>
          <p14:tracePt t="38362" x="9675813" y="2665413"/>
          <p14:tracePt t="38379" x="9688513" y="2665413"/>
          <p14:tracePt t="38386" x="9701213" y="2665413"/>
          <p14:tracePt t="38402" x="9701213" y="2678113"/>
          <p14:tracePt t="38658" x="9688513" y="2678113"/>
          <p14:tracePt t="38674" x="9675813" y="2678113"/>
          <p14:tracePt t="38706" x="9663113" y="2678113"/>
          <p14:tracePt t="38731" x="9650413" y="2678113"/>
          <p14:tracePt t="38762" x="9637713" y="2678113"/>
          <p14:tracePt t="38786" x="9626600" y="2678113"/>
          <p14:tracePt t="38812" x="9613900" y="2678113"/>
          <p14:tracePt t="38850" x="9601200" y="2678113"/>
          <p14:tracePt t="38858" x="9588500" y="2678113"/>
          <p14:tracePt t="38875" x="9575800" y="2678113"/>
          <p14:tracePt t="38892" x="9563100" y="2678113"/>
          <p14:tracePt t="38915" x="9550400" y="2690813"/>
          <p14:tracePt t="38931" x="9537700" y="2690813"/>
          <p14:tracePt t="38954" x="9525000" y="2690813"/>
          <p14:tracePt t="38971" x="9513888" y="2690813"/>
          <p14:tracePt t="38995" x="9501188" y="2690813"/>
          <p14:tracePt t="39002" x="9488488" y="2690813"/>
          <p14:tracePt t="39034" x="9475788" y="2690813"/>
          <p14:tracePt t="39444" x="9463088" y="2690813"/>
          <p14:tracePt t="39450" x="9437688" y="2690813"/>
          <p14:tracePt t="39460" x="9424988" y="2690813"/>
          <p14:tracePt t="39477" x="9375775" y="2690813"/>
          <p14:tracePt t="39493" x="9337675" y="2703513"/>
          <p14:tracePt t="39511" x="9301163" y="2703513"/>
          <p14:tracePt t="39528" x="9288463" y="2703513"/>
          <p14:tracePt t="40250" x="9275763" y="2703513"/>
          <p14:tracePt t="40259" x="9275763" y="2716213"/>
          <p14:tracePt t="40266" x="9263063" y="2716213"/>
          <p14:tracePt t="40279" x="9250363" y="2728913"/>
          <p14:tracePt t="40338" x="9237663" y="2728913"/>
          <p14:tracePt t="40546" x="9250363" y="2728913"/>
          <p14:tracePt t="40554" x="9263063" y="2728913"/>
          <p14:tracePt t="40570" x="9275763" y="2728913"/>
          <p14:tracePt t="40586" x="9288463" y="2728913"/>
          <p14:tracePt t="40802" x="9288463" y="2716213"/>
          <p14:tracePt t="40827" x="9275763" y="2716213"/>
          <p14:tracePt t="40834" x="9263063" y="2716213"/>
          <p14:tracePt t="40882" x="9263063" y="2703513"/>
          <p14:tracePt t="40890" x="9275763" y="2678113"/>
          <p14:tracePt t="40899" x="9324975" y="2640013"/>
          <p14:tracePt t="40915" x="9550400" y="2565400"/>
          <p14:tracePt t="40931" x="9788525" y="2527300"/>
          <p14:tracePt t="40947" x="9988550" y="2490788"/>
          <p14:tracePt t="40964" x="10064750" y="2465388"/>
          <p14:tracePt t="40981" x="10075863" y="2465388"/>
          <p14:tracePt t="41090" x="10075863" y="2478088"/>
          <p14:tracePt t="41107" x="10075863" y="2490788"/>
          <p14:tracePt t="41124" x="10064750" y="2490788"/>
          <p14:tracePt t="41133" x="10052050" y="2490788"/>
          <p14:tracePt t="41142" x="10052050" y="2503488"/>
          <p14:tracePt t="41150" x="10039350" y="2516188"/>
          <p14:tracePt t="41166" x="9988550" y="2516188"/>
          <p14:tracePt t="41170" x="9963150" y="2527300"/>
          <p14:tracePt t="41183" x="9939338" y="2540000"/>
          <p14:tracePt t="41187" x="9888538" y="2552700"/>
          <p14:tracePt t="41200" x="9826625" y="2552700"/>
          <p14:tracePt t="41203" x="9775825" y="2565400"/>
          <p14:tracePt t="41217" x="9701213" y="2565400"/>
          <p14:tracePt t="41219" x="9650413" y="2565400"/>
          <p14:tracePt t="41234" x="9550400" y="2578100"/>
          <p14:tracePt t="41251" x="9488488" y="2590800"/>
          <p14:tracePt t="41267" x="9450388" y="2590800"/>
          <p14:tracePt t="41283" x="9424988" y="2590800"/>
          <p14:tracePt t="41316" x="9413875" y="2590800"/>
          <p14:tracePt t="41426" x="9424988" y="2590800"/>
          <p14:tracePt t="41434" x="9437688" y="2590800"/>
          <p14:tracePt t="41450" x="9475788" y="2590800"/>
          <p14:tracePt t="41466" x="9501188" y="2590800"/>
          <p14:tracePt t="41483" x="9525000" y="2590800"/>
          <p14:tracePt t="41500" x="9537700" y="2590800"/>
          <p14:tracePt t="41642" x="9525000" y="2590800"/>
          <p14:tracePt t="41650" x="9488488" y="2578100"/>
          <p14:tracePt t="41658" x="9424988" y="2565400"/>
          <p14:tracePt t="41666" x="9375775" y="2565400"/>
          <p14:tracePt t="41684" x="9288463" y="2565400"/>
          <p14:tracePt t="41700" x="9199563" y="2565400"/>
          <p14:tracePt t="41716" x="9124950" y="2565400"/>
          <p14:tracePt t="41732" x="9050338" y="2565400"/>
          <p14:tracePt t="41750" x="8999538" y="2565400"/>
          <p14:tracePt t="41766" x="8963025" y="2565400"/>
          <p14:tracePt t="41783" x="8950325" y="2565400"/>
          <p14:tracePt t="42290" x="8975725" y="2565400"/>
          <p14:tracePt t="42299" x="9024938" y="2565400"/>
          <p14:tracePt t="42307" x="9063038" y="2565400"/>
          <p14:tracePt t="42318" x="9112250" y="2565400"/>
          <p14:tracePt t="42335" x="9250363" y="2565400"/>
          <p14:tracePt t="42351" x="9337675" y="2578100"/>
          <p14:tracePt t="42354" x="9375775" y="2590800"/>
          <p14:tracePt t="42369" x="9413875" y="2590800"/>
          <p14:tracePt t="42371" x="9424988" y="2590800"/>
          <p14:tracePt t="42490" x="9413875" y="2590800"/>
          <p14:tracePt t="42498" x="9363075" y="2603500"/>
          <p14:tracePt t="42507" x="9288463" y="2616200"/>
          <p14:tracePt t="42518" x="9224963" y="2616200"/>
          <p14:tracePt t="42535" x="9099550" y="2616200"/>
          <p14:tracePt t="42539" x="9050338" y="2616200"/>
          <p14:tracePt t="42552" x="9012238" y="2627313"/>
          <p14:tracePt t="42556" x="8986838" y="2627313"/>
          <p14:tracePt t="42570" x="8963025" y="2627313"/>
          <p14:tracePt t="42586" x="8950325" y="2627313"/>
          <p14:tracePt t="42602" x="8937625" y="2627313"/>
          <p14:tracePt t="42658" x="8937625" y="2640013"/>
          <p14:tracePt t="42666" x="8950325" y="2640013"/>
          <p14:tracePt t="42674" x="8975725" y="2640013"/>
          <p14:tracePt t="42686" x="9012238" y="2652713"/>
          <p14:tracePt t="42702" x="9088438" y="2665413"/>
          <p14:tracePt t="42719" x="9163050" y="2665413"/>
          <p14:tracePt t="42722" x="9199563" y="2665413"/>
          <p14:tracePt t="42736" x="9237663" y="2665413"/>
          <p14:tracePt t="42738" x="9263063" y="2665413"/>
          <p14:tracePt t="42752" x="9275763" y="2665413"/>
          <p14:tracePt t="42769" x="9288463" y="2665413"/>
          <p14:tracePt t="42867" x="9263063" y="2665413"/>
          <p14:tracePt t="42874" x="9224963" y="2665413"/>
          <p14:tracePt t="42886" x="9188450" y="2665413"/>
          <p14:tracePt t="42903" x="9112250" y="2652713"/>
          <p14:tracePt t="42906" x="9088438" y="2652713"/>
          <p14:tracePt t="42920" x="9075738" y="2652713"/>
          <p14:tracePt t="42923" x="9063038" y="2652713"/>
          <p14:tracePt t="42936" x="9050338" y="2640013"/>
          <p14:tracePt t="43019" x="9063038" y="2640013"/>
          <p14:tracePt t="43026" x="9099550" y="2640013"/>
          <p14:tracePt t="43036" x="9163050" y="2640013"/>
          <p14:tracePt t="43053" x="9263063" y="2640013"/>
          <p14:tracePt t="43070" x="9350375" y="2640013"/>
          <p14:tracePt t="43087" x="9413875" y="2640013"/>
          <p14:tracePt t="43090" x="9437688" y="2640013"/>
          <p14:tracePt t="43178" x="9424988" y="2652713"/>
          <p14:tracePt t="43186" x="9388475" y="2665413"/>
          <p14:tracePt t="43194" x="9324975" y="2665413"/>
          <p14:tracePt t="43204" x="9275763" y="2678113"/>
          <p14:tracePt t="43220" x="9175750" y="2678113"/>
          <p14:tracePt t="43237" x="9112250" y="2678113"/>
          <p14:tracePt t="43253" x="9088438" y="2678113"/>
          <p14:tracePt t="43434" x="9112250" y="2678113"/>
          <p14:tracePt t="44907" x="9124950" y="2678113"/>
          <p14:tracePt t="44914" x="9137650" y="2678113"/>
          <p14:tracePt t="44924" x="9150350" y="2678113"/>
          <p14:tracePt t="44942" x="9188450" y="2703513"/>
          <p14:tracePt t="44958" x="9199563" y="2703513"/>
          <p14:tracePt t="44975" x="9212263" y="2703513"/>
          <p14:tracePt t="44977" x="9224963" y="2703513"/>
          <p14:tracePt t="45042" x="9237663" y="2703513"/>
          <p14:tracePt t="46770" x="9224963" y="2703513"/>
          <p14:tracePt t="46781" x="9188450" y="2703513"/>
          <p14:tracePt t="46790" x="9150350" y="2690813"/>
          <p14:tracePt t="46798" x="9137650" y="2678113"/>
          <p14:tracePt t="46814" x="9112250" y="2678113"/>
          <p14:tracePt t="46831" x="9099550" y="2678113"/>
          <p14:tracePt t="46866" x="9088438" y="2678113"/>
          <p14:tracePt t="46876" x="9075738" y="2678113"/>
          <p14:tracePt t="46884" x="9063038" y="2678113"/>
          <p14:tracePt t="46898" x="9024938" y="2678113"/>
          <p14:tracePt t="46915" x="8963025" y="2678113"/>
          <p14:tracePt t="46932" x="8912225" y="2690813"/>
          <p14:tracePt t="46948" x="8850313" y="2703513"/>
          <p14:tracePt t="46965" x="8812213" y="2716213"/>
          <p14:tracePt t="46981" x="8774113" y="2728913"/>
          <p14:tracePt t="46998" x="8737600" y="2728913"/>
          <p14:tracePt t="47014" x="8686800" y="2740025"/>
          <p14:tracePt t="47017" x="8650288" y="2740025"/>
          <p14:tracePt t="47032" x="8599488" y="2752725"/>
          <p14:tracePt t="47035" x="8548688" y="2765425"/>
          <p14:tracePt t="47048" x="8486775" y="2778125"/>
          <p14:tracePt t="47051" x="8424863" y="2790825"/>
          <p14:tracePt t="47065" x="8361363" y="2816225"/>
          <p14:tracePt t="47069" x="8299450" y="2828925"/>
          <p14:tracePt t="47082" x="8223250" y="2840038"/>
          <p14:tracePt t="47084" x="8174038" y="2852738"/>
          <p14:tracePt t="47099" x="8123238" y="2852738"/>
          <p14:tracePt t="47115" x="7999413" y="2878138"/>
          <p14:tracePt t="47133" x="7910513" y="2878138"/>
          <p14:tracePt t="47149" x="7810500" y="2890838"/>
          <p14:tracePt t="47165" x="7723188" y="2890838"/>
          <p14:tracePt t="47182" x="7585075" y="2890838"/>
          <p14:tracePt t="47200" x="7448550" y="2890838"/>
          <p14:tracePt t="47215" x="7348538" y="2890838"/>
          <p14:tracePt t="47218" x="7285038" y="2890838"/>
          <p14:tracePt t="47233" x="7235825" y="2890838"/>
          <p14:tracePt t="47236" x="7172325" y="2890838"/>
          <p14:tracePt t="47249" x="7110413" y="2890838"/>
          <p14:tracePt t="47252" x="7059613" y="2890838"/>
          <p14:tracePt t="47267" x="6959600" y="2890838"/>
          <p14:tracePt t="47283" x="6834188" y="2890838"/>
          <p14:tracePt t="47299" x="6734175" y="2890838"/>
          <p14:tracePt t="47315" x="6646863" y="2890838"/>
          <p14:tracePt t="47332" x="6559550" y="2890838"/>
          <p14:tracePt t="47349" x="6496050" y="2878138"/>
          <p14:tracePt t="47366" x="6434138" y="2865438"/>
          <p14:tracePt t="47383" x="6396038" y="2865438"/>
          <p14:tracePt t="47386" x="6370638" y="2865438"/>
          <p14:tracePt t="47400" x="6334125" y="2865438"/>
          <p14:tracePt t="47403" x="6308725" y="2865438"/>
          <p14:tracePt t="47416" x="6283325" y="2865438"/>
          <p14:tracePt t="47418" x="6259513" y="2865438"/>
          <p14:tracePt t="47434" x="6196013" y="2865438"/>
          <p14:tracePt t="47449" x="6157913" y="2865438"/>
          <p14:tracePt t="47452" x="6108700" y="2865438"/>
          <p14:tracePt t="47466" x="6021388" y="2865438"/>
          <p14:tracePt t="47484" x="5932488" y="2865438"/>
          <p14:tracePt t="47500" x="5832475" y="2865438"/>
          <p14:tracePt t="47517" x="5708650" y="2865438"/>
          <p14:tracePt t="47534" x="5570538" y="2865438"/>
          <p14:tracePt t="47549" x="5407025" y="2878138"/>
          <p14:tracePt t="47566" x="5270500" y="2890838"/>
          <p14:tracePt t="47570" x="5181600" y="2903538"/>
          <p14:tracePt t="47583" x="5094288" y="2916238"/>
          <p14:tracePt t="47588" x="5019675" y="2928938"/>
          <p14:tracePt t="47600" x="4956175" y="2928938"/>
          <p14:tracePt t="47603" x="4868863" y="2941638"/>
          <p14:tracePt t="47617" x="4781550" y="2952750"/>
          <p14:tracePt t="47620" x="4719638" y="2952750"/>
          <p14:tracePt t="47634" x="4643438" y="2952750"/>
          <p14:tracePt t="47636" x="4568825" y="2965450"/>
          <p14:tracePt t="47651" x="4468813" y="2978150"/>
          <p14:tracePt t="47667" x="4343400" y="2990850"/>
          <p14:tracePt t="47683" x="4305300" y="2990850"/>
          <p14:tracePt t="47686" x="4268788" y="2990850"/>
          <p14:tracePt t="47700" x="4205288" y="3003550"/>
          <p14:tracePt t="47716" x="4143375" y="3016250"/>
          <p14:tracePt t="47733" x="4081463" y="3028950"/>
          <p14:tracePt t="47749" x="4043363" y="3041650"/>
          <p14:tracePt t="47765" x="4030663" y="3054350"/>
          <p14:tracePt t="47834" x="4030663" y="3065463"/>
          <p14:tracePt t="47859" x="4068763" y="3065463"/>
          <p14:tracePt t="47866" x="4130675" y="3065463"/>
          <p14:tracePt t="47875" x="4205288" y="3065463"/>
          <p14:tracePt t="47883" x="4256088" y="3065463"/>
          <p14:tracePt t="47900" x="4294188" y="3054350"/>
          <p14:tracePt t="47916" x="4318000" y="3041650"/>
          <p14:tracePt t="47978" x="4305300" y="3041650"/>
          <p14:tracePt t="48003" x="4294188" y="3041650"/>
          <p14:tracePt t="48019" x="4281488" y="3041650"/>
          <p14:tracePt t="48026" x="4268788" y="3041650"/>
          <p14:tracePt t="48034" x="4256088" y="3041650"/>
          <p14:tracePt t="48050" x="4230688" y="3041650"/>
          <p14:tracePt t="48067" x="4217988" y="3041650"/>
          <p14:tracePt t="48083" x="4205288" y="3041650"/>
          <p14:tracePt t="48100" x="4143375" y="3041650"/>
          <p14:tracePt t="48116" x="4043363" y="3041650"/>
          <p14:tracePt t="48133" x="3968750" y="3041650"/>
          <p14:tracePt t="48150" x="3879850" y="3065463"/>
          <p14:tracePt t="48167" x="3767138" y="3090863"/>
          <p14:tracePt t="48170" x="3717925" y="3103563"/>
          <p14:tracePt t="48184" x="3654425" y="3116263"/>
          <p14:tracePt t="48186" x="3605213" y="3116263"/>
          <p14:tracePt t="48200" x="3554413" y="3116263"/>
          <p14:tracePt t="48203" x="3479800" y="3128963"/>
          <p14:tracePt t="48217" x="3341688" y="3141663"/>
          <p14:tracePt t="48234" x="3192463" y="3165475"/>
          <p14:tracePt t="48251" x="3028950" y="3178175"/>
          <p14:tracePt t="48267" x="2928938" y="3203575"/>
          <p14:tracePt t="48284" x="2828925" y="3216275"/>
          <p14:tracePt t="48300" x="2741613" y="3216275"/>
          <p14:tracePt t="48316" x="2654300" y="3228975"/>
          <p14:tracePt t="48333" x="2554288" y="3241675"/>
          <p14:tracePt t="48351" x="2478088" y="3241675"/>
          <p14:tracePt t="48367" x="2465388" y="3241675"/>
          <p14:tracePt t="48386" x="2452688" y="3241675"/>
          <p14:tracePt t="48418" x="2441575" y="3241675"/>
          <p14:tracePt t="48426" x="2428875" y="3241675"/>
          <p14:tracePt t="48442" x="2416175" y="3241675"/>
          <p14:tracePt t="48458" x="2403475" y="3241675"/>
          <p14:tracePt t="48483" x="2390775" y="3241675"/>
          <p14:tracePt t="48707" x="2416175" y="3241675"/>
          <p14:tracePt t="48715" x="2441575" y="3241675"/>
          <p14:tracePt t="48723" x="2478088" y="3241675"/>
          <p14:tracePt t="48735" x="2516188" y="3241675"/>
          <p14:tracePt t="48737" x="2554288" y="3241675"/>
          <p14:tracePt t="48752" x="2590800" y="3241675"/>
          <p14:tracePt t="48755" x="2616200" y="3241675"/>
          <p14:tracePt t="48769" x="2641600" y="3241675"/>
          <p14:tracePt t="48771" x="2667000" y="3241675"/>
          <p14:tracePt t="48785" x="2703513" y="3241675"/>
          <p14:tracePt t="48802" x="2741613" y="3241675"/>
          <p14:tracePt t="48818" x="2778125" y="3241675"/>
          <p14:tracePt t="48835" x="2828925" y="3241675"/>
          <p14:tracePt t="48852" x="2854325" y="3241675"/>
          <p14:tracePt t="48868" x="2916238" y="3241675"/>
          <p14:tracePt t="48885" x="2979738" y="3241675"/>
          <p14:tracePt t="48892" x="3003550" y="3241675"/>
          <p14:tracePt t="48902" x="3016250" y="3241675"/>
          <p14:tracePt t="48919" x="3054350" y="3241675"/>
          <p14:tracePt t="48922" x="3067050" y="3241675"/>
          <p14:tracePt t="48936" x="3079750" y="3241675"/>
          <p14:tracePt t="49170" x="3079750" y="3228975"/>
          <p14:tracePt t="49178" x="3054350" y="3216275"/>
          <p14:tracePt t="49187" x="3016250" y="3203575"/>
          <p14:tracePt t="49203" x="2941638" y="3190875"/>
          <p14:tracePt t="49219" x="2867025" y="3178175"/>
          <p14:tracePt t="49235" x="2816225" y="3165475"/>
          <p14:tracePt t="49252" x="2790825" y="3165475"/>
          <p14:tracePt t="49270" x="2767013" y="3165475"/>
          <p14:tracePt t="49286" x="2754313" y="3165475"/>
          <p14:tracePt t="49442" x="2790825" y="3165475"/>
          <p14:tracePt t="49450" x="2816225" y="3165475"/>
          <p14:tracePt t="49458" x="2841625" y="3165475"/>
          <p14:tracePt t="49470" x="2867025" y="3165475"/>
          <p14:tracePt t="49487" x="2879725" y="3165475"/>
          <p14:tracePt t="49489" x="2890838" y="3165475"/>
          <p14:tracePt t="49619" x="2854325" y="3165475"/>
          <p14:tracePt t="49626" x="2828925" y="3165475"/>
          <p14:tracePt t="49637" x="2778125" y="3165475"/>
          <p14:tracePt t="49654" x="2690813" y="3165475"/>
          <p14:tracePt t="49670" x="2616200" y="3165475"/>
          <p14:tracePt t="49687" x="2578100" y="3165475"/>
          <p14:tracePt t="49690" x="2565400" y="3165475"/>
          <p14:tracePt t="49714" x="2554288" y="3165475"/>
          <p14:tracePt t="50522" x="2565400" y="3165475"/>
          <p14:tracePt t="50530" x="2578100" y="3165475"/>
          <p14:tracePt t="50539" x="2603500" y="3165475"/>
          <p14:tracePt t="50555" x="2678113" y="3154363"/>
          <p14:tracePt t="50573" x="2803525" y="3128963"/>
          <p14:tracePt t="50590" x="2928938" y="3103563"/>
          <p14:tracePt t="50607" x="3054350" y="3078163"/>
          <p14:tracePt t="50610" x="3128963" y="3078163"/>
          <p14:tracePt t="50624" x="3179763" y="3078163"/>
          <p14:tracePt t="50627" x="3228975" y="3065463"/>
          <p14:tracePt t="50641" x="3305175" y="3054350"/>
          <p14:tracePt t="50643" x="3354388" y="3054350"/>
          <p14:tracePt t="50657" x="3479800" y="3041650"/>
          <p14:tracePt t="50674" x="3617913" y="3028950"/>
          <p14:tracePt t="50690" x="3779838" y="3016250"/>
          <p14:tracePt t="50707" x="3956050" y="2990850"/>
          <p14:tracePt t="50724" x="4092575" y="2990850"/>
          <p14:tracePt t="50740" x="4230688" y="2990850"/>
          <p14:tracePt t="50756" x="4330700" y="2990850"/>
          <p14:tracePt t="50773" x="4406900" y="2990850"/>
          <p14:tracePt t="50790" x="4468813" y="2990850"/>
          <p14:tracePt t="50807" x="4494213" y="2965450"/>
          <p14:tracePt t="50810" x="4518025" y="2965450"/>
          <p14:tracePt t="50823" x="4556125" y="2965450"/>
          <p14:tracePt t="50826" x="4581525" y="2965450"/>
          <p14:tracePt t="50841" x="4619625" y="2965450"/>
          <p14:tracePt t="50843" x="4668838" y="2952750"/>
          <p14:tracePt t="50858" x="4756150" y="2941638"/>
          <p14:tracePt t="50874" x="4868863" y="2903538"/>
          <p14:tracePt t="50891" x="4981575" y="2890838"/>
          <p14:tracePt t="50907" x="5057775" y="2865438"/>
          <p14:tracePt t="50924" x="5106988" y="2852738"/>
          <p14:tracePt t="50941" x="5181600" y="2828925"/>
          <p14:tracePt t="50957" x="5257800" y="2803525"/>
          <p14:tracePt t="50974" x="5332413" y="2765425"/>
          <p14:tracePt t="50991" x="5432425" y="2740025"/>
          <p14:tracePt t="50994" x="5483225" y="2728913"/>
          <p14:tracePt t="51007" x="5545138" y="2716213"/>
          <p14:tracePt t="51010" x="5595938" y="2690813"/>
          <p14:tracePt t="51024" x="5670550" y="2665413"/>
          <p14:tracePt t="51026" x="5732463" y="2640013"/>
          <p14:tracePt t="51041" x="5832475" y="2616200"/>
          <p14:tracePt t="51058" x="5945188" y="2590800"/>
          <p14:tracePt t="51074" x="6057900" y="2565400"/>
          <p14:tracePt t="51091" x="6134100" y="2552700"/>
          <p14:tracePt t="51108" x="6183313" y="2552700"/>
          <p14:tracePt t="51125" x="6259513" y="2552700"/>
          <p14:tracePt t="51141" x="6308725" y="2552700"/>
          <p14:tracePt t="51159" x="6334125" y="2552700"/>
          <p14:tracePt t="51164" x="6346825" y="2552700"/>
          <p14:tracePt t="51176" x="6359525" y="2552700"/>
          <p14:tracePt t="51178" x="6370638" y="2552700"/>
          <p14:tracePt t="51194" x="6383338" y="2552700"/>
          <p14:tracePt t="51218" x="6396038" y="2552700"/>
          <p14:tracePt t="51234" x="6408738" y="2552700"/>
          <p14:tracePt t="51244" x="6421438" y="2552700"/>
          <p14:tracePt t="51260" x="6434138" y="2552700"/>
          <p14:tracePt t="51276" x="6446838" y="2552700"/>
          <p14:tracePt t="51294" x="6459538" y="2552700"/>
          <p14:tracePt t="51610" x="6483350" y="2552700"/>
          <p14:tracePt t="51618" x="6521450" y="2552700"/>
          <p14:tracePt t="51626" x="6596063" y="2552700"/>
          <p14:tracePt t="51642" x="6797675" y="2552700"/>
          <p14:tracePt t="51659" x="6985000" y="2565400"/>
          <p14:tracePt t="51676" x="7123113" y="2578100"/>
          <p14:tracePt t="51692" x="7197725" y="2590800"/>
          <p14:tracePt t="51709" x="7223125" y="2590800"/>
          <p14:tracePt t="51826" x="7210425" y="2590800"/>
          <p14:tracePt t="51834" x="7185025" y="2590800"/>
          <p14:tracePt t="51843" x="7134225" y="2590800"/>
          <p14:tracePt t="51860" x="7034213" y="2578100"/>
          <p14:tracePt t="51876" x="6946900" y="2578100"/>
          <p14:tracePt t="51892" x="6872288" y="2578100"/>
          <p14:tracePt t="51909" x="6808788" y="2578100"/>
          <p14:tracePt t="51927" x="6797675" y="2578100"/>
          <p14:tracePt t="52002" x="6808788" y="2578100"/>
          <p14:tracePt t="52010" x="6846888" y="2578100"/>
          <p14:tracePt t="52019" x="6897688" y="2578100"/>
          <p14:tracePt t="52027" x="6934200" y="2578100"/>
          <p14:tracePt t="52044" x="6997700" y="2565400"/>
          <p14:tracePt t="52061" x="7021513" y="2552700"/>
          <p14:tracePt t="52146" x="7010400" y="2552700"/>
          <p14:tracePt t="52154" x="6946900" y="2552700"/>
          <p14:tracePt t="52162" x="6846888" y="2552700"/>
          <p14:tracePt t="52178" x="6608763" y="2552700"/>
          <p14:tracePt t="52194" x="6408738" y="2552700"/>
          <p14:tracePt t="52210" x="6296025" y="2552700"/>
          <p14:tracePt t="52227" x="6246813" y="2552700"/>
          <p14:tracePt t="52346" x="6283325" y="2552700"/>
          <p14:tracePt t="52354" x="6321425" y="2552700"/>
          <p14:tracePt t="52362" x="6346825" y="2552700"/>
          <p14:tracePt t="52377" x="6370638" y="2552700"/>
          <p14:tracePt t="52490" x="6359525" y="2552700"/>
          <p14:tracePt t="52499" x="6334125" y="2565400"/>
          <p14:tracePt t="52511" x="6296025" y="2578100"/>
          <p14:tracePt t="52515" x="6270625" y="2578100"/>
          <p14:tracePt t="52528" x="6246813" y="2590800"/>
          <p14:tracePt t="52530" x="6234113" y="2603500"/>
          <p14:tracePt t="52546" x="6196013" y="2603500"/>
          <p14:tracePt t="52563" x="6183313" y="2616200"/>
          <p14:tracePt t="52578" x="6170613" y="2616200"/>
          <p14:tracePt t="52595" x="6146800" y="2627313"/>
          <p14:tracePt t="52612" x="6108700" y="2627313"/>
          <p14:tracePt t="52629" x="6045200" y="2652713"/>
          <p14:tracePt t="52645" x="5970588" y="2665413"/>
          <p14:tracePt t="52662" x="5895975" y="2665413"/>
          <p14:tracePt t="52678" x="5808663" y="2690813"/>
          <p14:tracePt t="52682" x="5770563" y="2690813"/>
          <p14:tracePt t="52696" x="5732463" y="2690813"/>
          <p14:tracePt t="52699" x="5708650" y="2690813"/>
          <p14:tracePt t="52712" x="5683250" y="2690813"/>
          <p14:tracePt t="52714" x="5670550" y="2690813"/>
          <p14:tracePt t="52729" x="5645150" y="2690813"/>
          <p14:tracePt t="52762" x="5632450" y="2690813"/>
          <p14:tracePt t="52770" x="5619750" y="2690813"/>
          <p14:tracePt t="53050" x="5645150" y="2690813"/>
          <p14:tracePt t="53059" x="5683250" y="2690813"/>
          <p14:tracePt t="53066" x="5719763" y="2690813"/>
          <p14:tracePt t="53080" x="5770563" y="2690813"/>
          <p14:tracePt t="53083" x="5821363" y="2690813"/>
          <p14:tracePt t="53096" x="5870575" y="2690813"/>
          <p14:tracePt t="53098" x="5921375" y="2690813"/>
          <p14:tracePt t="53114" x="6021388" y="2690813"/>
          <p14:tracePt t="53130" x="6108700" y="2690813"/>
          <p14:tracePt t="53146" x="6196013" y="2690813"/>
          <p14:tracePt t="53163" x="6246813" y="2690813"/>
          <p14:tracePt t="53180" x="6283325" y="2690813"/>
          <p14:tracePt t="55074" x="6296025" y="2690813"/>
          <p14:tracePt t="55082" x="6334125" y="2690813"/>
          <p14:tracePt t="55090" x="6359525" y="2690813"/>
          <p14:tracePt t="55101" x="6396038" y="2690813"/>
          <p14:tracePt t="55118" x="6434138" y="2690813"/>
          <p14:tracePt t="55135" x="6446838" y="2690813"/>
          <p14:tracePt t="55635" x="6459538" y="2690813"/>
          <p14:tracePt t="55642" x="6496050" y="2690813"/>
          <p14:tracePt t="55652" x="6534150" y="2690813"/>
          <p14:tracePt t="55669" x="6646863" y="2690813"/>
          <p14:tracePt t="55686" x="6808788" y="2690813"/>
          <p14:tracePt t="55703" x="6897688" y="2690813"/>
          <p14:tracePt t="59074" x="6910388" y="2690813"/>
          <p14:tracePt t="59082" x="6934200" y="2690813"/>
          <p14:tracePt t="59095" x="6985000" y="2690813"/>
          <p14:tracePt t="59098" x="7034213" y="2690813"/>
          <p14:tracePt t="59112" x="7072313" y="2690813"/>
          <p14:tracePt t="59114" x="7123113" y="2678113"/>
          <p14:tracePt t="59130" x="7223125" y="2665413"/>
          <p14:tracePt t="59146" x="7323138" y="2652713"/>
          <p14:tracePt t="59162" x="7397750" y="2627313"/>
          <p14:tracePt t="59179" x="7472363" y="2616200"/>
          <p14:tracePt t="59195" x="7523163" y="2603500"/>
          <p14:tracePt t="59212" x="7572375" y="2603500"/>
          <p14:tracePt t="59229" x="7635875" y="2603500"/>
          <p14:tracePt t="59245" x="7723188" y="2603500"/>
          <p14:tracePt t="59262" x="7823200" y="2603500"/>
          <p14:tracePt t="59266" x="7848600" y="2603500"/>
          <p14:tracePt t="59280" x="7886700" y="2603500"/>
          <p14:tracePt t="59282" x="7923213" y="2603500"/>
          <p14:tracePt t="59296" x="7961313" y="2603500"/>
          <p14:tracePt t="59300" x="7999413" y="2603500"/>
          <p14:tracePt t="59313" x="8023225" y="2603500"/>
          <p14:tracePt t="59330" x="8061325" y="2603500"/>
          <p14:tracePt t="59346" x="8074025" y="2603500"/>
          <p14:tracePt t="59363" x="8099425" y="2603500"/>
          <p14:tracePt t="59379" x="8135938" y="2603500"/>
          <p14:tracePt t="59395" x="8161338" y="2616200"/>
          <p14:tracePt t="59412" x="8174038" y="2640013"/>
          <p14:tracePt t="59429" x="8186738" y="2652713"/>
          <p14:tracePt t="59446" x="8186738" y="2665413"/>
          <p14:tracePt t="59467" x="8186738" y="2678113"/>
          <p14:tracePt t="59500" x="8186738" y="2690813"/>
          <p14:tracePt t="59506" x="8186738" y="2703513"/>
          <p14:tracePt t="59513" x="8186738" y="2716213"/>
          <p14:tracePt t="59531" x="8186738" y="2752725"/>
          <p14:tracePt t="59547" x="8186738" y="2840038"/>
          <p14:tracePt t="59563" x="8186738" y="2941638"/>
          <p14:tracePt t="59580" x="8148638" y="3065463"/>
          <p14:tracePt t="59597" x="8061325" y="3203575"/>
          <p14:tracePt t="59612" x="7974013" y="3290888"/>
          <p14:tracePt t="59630" x="7886700" y="3403600"/>
          <p14:tracePt t="59634" x="7861300" y="3429000"/>
          <p14:tracePt t="59646" x="7835900" y="3454400"/>
          <p14:tracePt t="59650" x="7797800" y="3479800"/>
          <p14:tracePt t="59663" x="7773988" y="3516313"/>
          <p14:tracePt t="59666" x="7761288" y="3529013"/>
          <p14:tracePt t="59680" x="7735888" y="3554413"/>
          <p14:tracePt t="59682" x="7723188" y="3554413"/>
          <p14:tracePt t="59698" x="7685088" y="3579813"/>
          <p14:tracePt t="59714" x="7635875" y="3590925"/>
          <p14:tracePt t="59731" x="7561263" y="3616325"/>
          <p14:tracePt t="59747" x="7472363" y="3641725"/>
          <p14:tracePt t="59763" x="7323138" y="3667125"/>
          <p14:tracePt t="59780" x="7185025" y="3716338"/>
          <p14:tracePt t="59796" x="7010400" y="3754438"/>
          <p14:tracePt t="59813" x="6872288" y="3779838"/>
          <p14:tracePt t="59830" x="6772275" y="3792538"/>
          <p14:tracePt t="59847" x="6696075" y="3803650"/>
          <p14:tracePt t="59850" x="6672263" y="3816350"/>
          <p14:tracePt t="59864" x="6634163" y="3829050"/>
          <p14:tracePt t="59867" x="6596063" y="3829050"/>
          <p14:tracePt t="59882" x="6546850" y="3841750"/>
          <p14:tracePt t="59897" x="6496050" y="3867150"/>
          <p14:tracePt t="59914" x="6459538" y="3867150"/>
          <p14:tracePt t="59931" x="6421438" y="3892550"/>
          <p14:tracePt t="59947" x="6396038" y="3892550"/>
          <p14:tracePt t="59964" x="6383338" y="3905250"/>
          <p14:tracePt t="59981" x="6370638" y="3905250"/>
          <p14:tracePt t="59997" x="6346825" y="3929063"/>
          <p14:tracePt t="60014" x="6283325" y="3967163"/>
          <p14:tracePt t="60031" x="6234113" y="4005263"/>
          <p14:tracePt t="60034" x="6208713" y="4017963"/>
          <p14:tracePt t="60048" x="6183313" y="4054475"/>
          <p14:tracePt t="60051" x="6146800" y="4092575"/>
          <p14:tracePt t="60065" x="6096000" y="4141788"/>
          <p14:tracePt t="60082" x="6034088" y="4192588"/>
          <p14:tracePt t="60098" x="5983288" y="4230688"/>
          <p14:tracePt t="60114" x="5957888" y="4254500"/>
          <p14:tracePt t="60131" x="5945188" y="4254500"/>
          <p14:tracePt t="60690" x="5932488" y="4267200"/>
          <p14:tracePt t="60699" x="5921375" y="4279900"/>
          <p14:tracePt t="60715" x="5908675" y="4292600"/>
          <p14:tracePt t="60725" x="5883275" y="4292600"/>
          <p14:tracePt t="60732" x="5870575" y="4318000"/>
          <p14:tracePt t="60749" x="5832475" y="4330700"/>
          <p14:tracePt t="60766" x="5795963" y="4341813"/>
          <p14:tracePt t="60784" x="5770563" y="4354513"/>
          <p14:tracePt t="60786" x="5732463" y="4367213"/>
          <p14:tracePt t="60800" x="5719763" y="4379913"/>
          <p14:tracePt t="60803" x="5708650" y="4379913"/>
          <p14:tracePt t="60816" x="5683250" y="4392613"/>
          <p14:tracePt t="60819" x="5657850" y="4392613"/>
          <p14:tracePt t="60834" x="5632450" y="4405313"/>
          <p14:tracePt t="60851" x="5595938" y="4418013"/>
          <p14:tracePt t="60866" x="5570538" y="4418013"/>
          <p14:tracePt t="60886" x="5545138" y="4418013"/>
          <p14:tracePt t="60904" x="5519738" y="4430713"/>
          <p14:tracePt t="60916" x="5507038" y="4430713"/>
          <p14:tracePt t="60933" x="5495925" y="4430713"/>
          <p14:tracePt t="62426" x="5495925" y="4418013"/>
          <p14:tracePt t="62458" x="5495925" y="4405313"/>
          <p14:tracePt t="62466" x="5495925" y="4392613"/>
          <p14:tracePt t="62802" x="5495925" y="4379913"/>
          <p14:tracePt t="62818" x="5495925" y="4367213"/>
          <p14:tracePt t="62826" x="5495925" y="4354513"/>
          <p14:tracePt t="62838" x="5495925" y="4341813"/>
          <p14:tracePt t="62855" x="5507038" y="4330700"/>
          <p14:tracePt t="62872" x="5507038" y="4318000"/>
          <p14:tracePt t="62874" x="5519738" y="4318000"/>
          <p14:tracePt t="62890" x="5532438" y="4292600"/>
          <p14:tracePt t="62906" x="5545138" y="4279900"/>
          <p14:tracePt t="62922" x="5557838" y="4267200"/>
          <p14:tracePt t="62938" x="5557838" y="4254500"/>
          <p14:tracePt t="62955" x="5570538" y="4254500"/>
          <p14:tracePt t="63411" x="5583238" y="4254500"/>
          <p14:tracePt t="63418" x="5632450" y="4241800"/>
          <p14:tracePt t="63426" x="5745163" y="4205288"/>
          <p14:tracePt t="63441" x="5908675" y="4141788"/>
          <p14:tracePt t="63443" x="6096000" y="4067175"/>
          <p14:tracePt t="63457" x="6408738" y="3941763"/>
          <p14:tracePt t="63474" x="6634163" y="3829050"/>
          <p14:tracePt t="63490" x="6834188" y="3729038"/>
          <p14:tracePt t="63506" x="6985000" y="3629025"/>
          <p14:tracePt t="63524" x="7110413" y="3567113"/>
          <p14:tracePt t="63539" x="7246938" y="3529013"/>
          <p14:tracePt t="63556" x="7335838" y="3479800"/>
          <p14:tracePt t="63573" x="7385050" y="3441700"/>
          <p14:tracePt t="63591" x="7397750" y="3441700"/>
          <p14:tracePt t="63898" x="7410450" y="3441700"/>
          <p14:tracePt t="63907" x="7435850" y="3441700"/>
          <p14:tracePt t="63915" x="7459663" y="3441700"/>
          <p14:tracePt t="63924" x="7510463" y="3441700"/>
          <p14:tracePt t="63941" x="7673975" y="3454400"/>
          <p14:tracePt t="63958" x="7823200" y="3467100"/>
          <p14:tracePt t="63975" x="7986713" y="3490913"/>
          <p14:tracePt t="63977" x="8048625" y="3503613"/>
          <p14:tracePt t="63991" x="8123238" y="3516313"/>
          <p14:tracePt t="63994" x="8199438" y="3516313"/>
          <p14:tracePt t="64008" x="8274050" y="3516313"/>
          <p14:tracePt t="64010" x="8348663" y="3529013"/>
          <p14:tracePt t="64024" x="8412163" y="3541713"/>
          <p14:tracePt t="64026" x="8486775" y="3541713"/>
          <p14:tracePt t="64042" x="8637588" y="3541713"/>
          <p14:tracePt t="64058" x="8786813" y="3541713"/>
          <p14:tracePt t="64075" x="8886825" y="3541713"/>
          <p14:tracePt t="64092" x="8999538" y="3529013"/>
          <p14:tracePt t="64109" x="9099550" y="3503613"/>
          <p14:tracePt t="64125" x="9250363" y="3479800"/>
          <p14:tracePt t="64141" x="9388475" y="3454400"/>
          <p14:tracePt t="64159" x="9501188" y="3429000"/>
          <p14:tracePt t="64175" x="9613900" y="3416300"/>
          <p14:tracePt t="64178" x="9675813" y="3416300"/>
          <p14:tracePt t="64192" x="9726613" y="3416300"/>
          <p14:tracePt t="64195" x="9763125" y="3403600"/>
          <p14:tracePt t="64209" x="9839325" y="3403600"/>
          <p14:tracePt t="64226" x="9913938" y="3378200"/>
          <p14:tracePt t="64242" x="9975850" y="3367088"/>
          <p14:tracePt t="64259" x="10052050" y="3354388"/>
          <p14:tracePt t="64275" x="10101263" y="3328988"/>
          <p14:tracePt t="64292" x="10152063" y="3316288"/>
          <p14:tracePt t="64308" x="10213975" y="3290888"/>
          <p14:tracePt t="64325" x="10264775" y="3278188"/>
          <p14:tracePt t="64342" x="10301288" y="3267075"/>
          <p14:tracePt t="64359" x="10339388" y="3254375"/>
          <p14:tracePt t="64362" x="10364788" y="3241675"/>
          <p14:tracePt t="64378" x="10377488" y="3241675"/>
          <p14:tracePt t="64393" x="10401300" y="3241675"/>
          <p14:tracePt t="64410" x="10414000" y="3216275"/>
          <p14:tracePt t="64426" x="10439400" y="3216275"/>
          <p14:tracePt t="64443" x="10439400" y="3203575"/>
          <p14:tracePt t="64459" x="10464800" y="3203575"/>
          <p14:tracePt t="64476" x="10477500" y="3203575"/>
          <p14:tracePt t="64492" x="10514013" y="3190875"/>
          <p14:tracePt t="64510" x="10526713" y="3190875"/>
          <p14:tracePt t="64514" x="10539413" y="3190875"/>
          <p14:tracePt t="64526" x="10552113" y="3190875"/>
          <p14:tracePt t="64544" x="10564813" y="3178175"/>
          <p14:tracePt t="64546" x="10590213" y="3178175"/>
          <p14:tracePt t="64562" x="10602913" y="3178175"/>
          <p14:tracePt t="64578" x="10614025" y="3178175"/>
          <p14:tracePt t="65634" x="10602913" y="3178175"/>
          <p14:tracePt t="65658" x="10590213" y="3178175"/>
          <p14:tracePt t="65683" x="10577513" y="3178175"/>
          <p14:tracePt t="67890" x="10564813" y="3178175"/>
          <p14:tracePt t="67898" x="10526713" y="3178175"/>
          <p14:tracePt t="67906" x="10464800" y="3178175"/>
          <p14:tracePt t="67918" x="10364788" y="3178175"/>
          <p14:tracePt t="67935" x="10126663" y="3178175"/>
          <p14:tracePt t="67937" x="10013950" y="3178175"/>
          <p14:tracePt t="67952" x="9875838" y="3178175"/>
          <p14:tracePt t="67954" x="9739313" y="3178175"/>
          <p14:tracePt t="67968" x="9613900" y="3178175"/>
          <p14:tracePt t="67970" x="9488488" y="3178175"/>
          <p14:tracePt t="67985" x="9288463" y="3178175"/>
          <p14:tracePt t="68002" x="9050338" y="3203575"/>
          <p14:tracePt t="68018" x="8750300" y="3228975"/>
          <p14:tracePt t="68035" x="8435975" y="3228975"/>
          <p14:tracePt t="68052" x="8110538" y="3228975"/>
          <p14:tracePt t="68069" x="7761288" y="3228975"/>
          <p14:tracePt t="68085" x="7397750" y="3228975"/>
          <p14:tracePt t="68102" x="7010400" y="3228975"/>
          <p14:tracePt t="68118" x="6596063" y="3228975"/>
          <p14:tracePt t="68121" x="6396038" y="3228975"/>
          <p14:tracePt t="68135" x="6183313" y="3228975"/>
          <p14:tracePt t="68138" x="5983288" y="3228975"/>
          <p14:tracePt t="68152" x="5795963" y="3241675"/>
          <p14:tracePt t="68154" x="5619750" y="3267075"/>
          <p14:tracePt t="68169" x="5257800" y="3316288"/>
          <p14:tracePt t="68186" x="4919663" y="3378200"/>
          <p14:tracePt t="68202" x="4619625" y="3429000"/>
          <p14:tracePt t="68219" x="4330700" y="3454400"/>
          <p14:tracePt t="68235" x="4156075" y="3454400"/>
          <p14:tracePt t="68252" x="3992563" y="3467100"/>
          <p14:tracePt t="68269" x="3817938" y="3490913"/>
          <p14:tracePt t="68286" x="3654425" y="3516313"/>
          <p14:tracePt t="68303" x="3479800" y="3541713"/>
          <p14:tracePt t="68320" x="3341688" y="3567113"/>
          <p14:tracePt t="68322" x="3267075" y="3579813"/>
          <p14:tracePt t="68336" x="3216275" y="3590925"/>
          <p14:tracePt t="68338" x="3179763" y="3590925"/>
          <p14:tracePt t="68353" x="3103563" y="3616325"/>
          <p14:tracePt t="68370" x="3041650" y="3629025"/>
          <p14:tracePt t="68386" x="2967038" y="3629025"/>
          <p14:tracePt t="68403" x="2916238" y="3654425"/>
          <p14:tracePt t="68419" x="2841625" y="3667125"/>
          <p14:tracePt t="68436" x="2767013" y="3667125"/>
          <p14:tracePt t="68452" x="2716213" y="3679825"/>
          <p14:tracePt t="68470" x="2716213" y="3692525"/>
          <p14:tracePt t="68486" x="2690813" y="3692525"/>
          <p14:tracePt t="68827" x="2690813" y="3703638"/>
          <p14:tracePt t="68842" x="2690813" y="3716338"/>
          <p14:tracePt t="69306" x="2678113" y="3716338"/>
          <p14:tracePt t="69314" x="2667000" y="3716338"/>
          <p14:tracePt t="69322" x="2654300" y="3716338"/>
          <p14:tracePt t="69338" x="2641600" y="3716338"/>
          <p14:tracePt t="69355" x="2616200" y="3716338"/>
          <p14:tracePt t="69372" x="2603500" y="3716338"/>
          <p14:tracePt t="69946" x="2578100" y="3716338"/>
          <p14:tracePt t="69954" x="2565400" y="3716338"/>
          <p14:tracePt t="69963" x="2554288" y="3729038"/>
          <p14:tracePt t="69973" x="2528888" y="3729038"/>
          <p14:tracePt t="69990" x="2516188" y="3729038"/>
          <p14:tracePt t="69994" x="2503488" y="3741738"/>
          <p14:tracePt t="70007" x="2490788" y="3754438"/>
          <p14:tracePt t="70010" x="2478088" y="3754438"/>
          <p14:tracePt t="70024" x="2452688" y="3754438"/>
          <p14:tracePt t="70026" x="2452688" y="3767138"/>
          <p14:tracePt t="70050" x="2441575" y="3767138"/>
          <p14:tracePt t="70057" x="2428875" y="3767138"/>
          <p14:tracePt t="70490" x="2416175" y="3767138"/>
          <p14:tracePt t="70498" x="2390775" y="3767138"/>
          <p14:tracePt t="70514" x="2378075" y="3767138"/>
          <p14:tracePt t="70524" x="2365375" y="3767138"/>
          <p14:tracePt t="70542" x="2328863" y="3767138"/>
          <p14:tracePt t="70559" x="2316163" y="3767138"/>
          <p14:tracePt t="70563" x="2303463" y="3767138"/>
          <p14:tracePt t="70575" x="2290763" y="3767138"/>
          <p14:tracePt t="70592" x="2278063" y="3767138"/>
          <p14:tracePt t="70810" x="2265363" y="3767138"/>
          <p14:tracePt t="70825" x="2252663" y="3767138"/>
          <p14:tracePt t="70850" x="2239963" y="3767138"/>
          <p14:tracePt t="70883" x="2228850" y="3767138"/>
          <p14:tracePt t="70890" x="2228850" y="3754438"/>
          <p14:tracePt t="70915" x="2216150" y="3754438"/>
          <p14:tracePt t="70939" x="2203450" y="3754438"/>
          <p14:tracePt t="70970" x="2190750" y="3754438"/>
          <p14:tracePt t="70978" x="2178050" y="3754438"/>
          <p14:tracePt t="71018" x="2165350" y="3754438"/>
          <p14:tracePt t="71066" x="2165350" y="3741738"/>
          <p14:tracePt t="71074" x="2152650" y="3729038"/>
          <p14:tracePt t="71090" x="2139950" y="3729038"/>
          <p14:tracePt t="71098" x="2127250" y="3729038"/>
          <p14:tracePt t="71110" x="2127250" y="3716338"/>
          <p14:tracePt t="71128" x="2116138" y="3716338"/>
          <p14:tracePt t="71131" x="2103438" y="3692525"/>
          <p14:tracePt t="71144" x="2090738" y="3692525"/>
          <p14:tracePt t="71147" x="2078038" y="3679825"/>
          <p14:tracePt t="71159" x="2078038" y="3667125"/>
          <p14:tracePt t="71161" x="2052638" y="3654425"/>
          <p14:tracePt t="71177" x="2052638" y="3641725"/>
          <p14:tracePt t="71193" x="2027238" y="3641725"/>
          <p14:tracePt t="71217" x="2027238" y="3629025"/>
          <p14:tracePt t="71282" x="2027238" y="3616325"/>
          <p14:tracePt t="72234" x="2052638" y="3616325"/>
          <p14:tracePt t="72242" x="2090738" y="3616325"/>
          <p14:tracePt t="72250" x="2127250" y="3616325"/>
          <p14:tracePt t="72263" x="2178050" y="3616325"/>
          <p14:tracePt t="72266" x="2228850" y="3616325"/>
          <p14:tracePt t="72280" x="2252663" y="3616325"/>
          <p14:tracePt t="72283" x="2290763" y="3616325"/>
          <p14:tracePt t="72297" x="2365375" y="3616325"/>
          <p14:tracePt t="72314" x="2428875" y="3629025"/>
          <p14:tracePt t="72330" x="2490788" y="3641725"/>
          <p14:tracePt t="72346" x="2541588" y="3641725"/>
          <p14:tracePt t="72363" x="2603500" y="3641725"/>
          <p14:tracePt t="72380" x="2667000" y="3641725"/>
          <p14:tracePt t="72396" x="2716213" y="3641725"/>
          <p14:tracePt t="72413" x="2741613" y="3641725"/>
          <p14:tracePt t="72618" x="2728913" y="3641725"/>
          <p14:tracePt t="72626" x="2716213" y="3641725"/>
          <p14:tracePt t="72682" x="2716213" y="3654425"/>
          <p14:tracePt t="72690" x="2728913" y="3654425"/>
          <p14:tracePt t="72697" x="2767013" y="3667125"/>
          <p14:tracePt t="72714" x="2916238" y="3692525"/>
          <p14:tracePt t="72731" x="3079750" y="3716338"/>
          <p14:tracePt t="72748" x="3254375" y="3767138"/>
          <p14:tracePt t="72764" x="3417888" y="3779838"/>
          <p14:tracePt t="72781" x="3517900" y="3779838"/>
          <p14:tracePt t="72797" x="3567113" y="3792538"/>
          <p14:tracePt t="72815" x="3592513" y="3792538"/>
          <p14:tracePt t="73098" x="3605213" y="3792538"/>
          <p14:tracePt t="73106" x="3630613" y="3792538"/>
          <p14:tracePt t="73115" x="3654425" y="3792538"/>
          <p14:tracePt t="73132" x="3743325" y="3792538"/>
          <p14:tracePt t="73148" x="3805238" y="3792538"/>
          <p14:tracePt t="73165" x="3867150" y="3792538"/>
          <p14:tracePt t="73182" x="3892550" y="3792538"/>
          <p14:tracePt t="73199" x="3905250" y="3792538"/>
          <p14:tracePt t="73450" x="3917950" y="3792538"/>
          <p14:tracePt t="73458" x="3930650" y="3792538"/>
          <p14:tracePt t="73466" x="3956050" y="3792538"/>
          <p14:tracePt t="73483" x="4030663" y="3792538"/>
          <p14:tracePt t="73500" x="4081463" y="3767138"/>
          <p14:tracePt t="73515" x="4105275" y="3767138"/>
          <p14:tracePt t="73533" x="4130675" y="3767138"/>
          <p14:tracePt t="74770" x="4143375" y="3767138"/>
          <p14:tracePt t="74778" x="4156075" y="3767138"/>
          <p14:tracePt t="74786" x="4205288" y="3767138"/>
          <p14:tracePt t="74803" x="4381500" y="3779838"/>
          <p14:tracePt t="74819" x="4506913" y="3803650"/>
          <p14:tracePt t="74836" x="4581525" y="3803650"/>
          <p14:tracePt t="74852" x="4630738" y="3803650"/>
          <p14:tracePt t="74871" x="4656138" y="3803650"/>
          <p14:tracePt t="74874" x="4668838" y="3803650"/>
          <p14:tracePt t="74891" x="4681538" y="3803650"/>
          <p14:tracePt t="74903" x="4694238" y="3803650"/>
          <p14:tracePt t="74906" x="4719638" y="3803650"/>
          <p14:tracePt t="74920" x="4743450" y="3803650"/>
          <p14:tracePt t="74922" x="4781550" y="3803650"/>
          <p14:tracePt t="74938" x="4906963" y="3803650"/>
          <p14:tracePt t="74953" x="5057775" y="3803650"/>
          <p14:tracePt t="74970" x="5232400" y="3792538"/>
          <p14:tracePt t="74987" x="5432425" y="3792538"/>
          <p14:tracePt t="75004" x="5632450" y="3767138"/>
          <p14:tracePt t="75020" x="5808663" y="3741738"/>
          <p14:tracePt t="75036" x="5921375" y="3729038"/>
          <p14:tracePt t="75053" x="6021388" y="3716338"/>
          <p14:tracePt t="75070" x="6070600" y="3716338"/>
          <p14:tracePt t="75074" x="6096000" y="3703638"/>
          <p14:tracePt t="75087" x="6121400" y="3703638"/>
          <p14:tracePt t="75090" x="6134100" y="3703638"/>
          <p14:tracePt t="75104" x="6146800" y="3703638"/>
          <p14:tracePt t="75106" x="6157913" y="3703638"/>
          <p14:tracePt t="75130" x="6170613" y="3703638"/>
          <p14:tracePt t="75146" x="6183313" y="3692525"/>
          <p14:tracePt t="75346" x="6196013" y="3692525"/>
          <p14:tracePt t="75354" x="6221413" y="3692525"/>
          <p14:tracePt t="75362" x="6259513" y="3692525"/>
          <p14:tracePt t="75370" x="6296025" y="3679825"/>
          <p14:tracePt t="75387" x="6359525" y="3667125"/>
          <p14:tracePt t="75404" x="6421438" y="3667125"/>
          <p14:tracePt t="75421" x="6496050" y="3667125"/>
          <p14:tracePt t="75437" x="6608763" y="3667125"/>
          <p14:tracePt t="75454" x="6721475" y="3667125"/>
          <p14:tracePt t="75457" x="6784975" y="3667125"/>
          <p14:tracePt t="75471" x="6872288" y="3667125"/>
          <p14:tracePt t="75474" x="6946900" y="3667125"/>
          <p14:tracePt t="75488" x="7021513" y="3667125"/>
          <p14:tracePt t="75490" x="7085013" y="3667125"/>
          <p14:tracePt t="75505" x="7172325" y="3667125"/>
          <p14:tracePt t="75522" x="7246938" y="3667125"/>
          <p14:tracePt t="75538" x="7310438" y="3667125"/>
          <p14:tracePt t="75555" x="7348538" y="3654425"/>
          <p14:tracePt t="75571" x="7385050" y="3654425"/>
          <p14:tracePt t="75587" x="7435850" y="3654425"/>
          <p14:tracePt t="75604" x="7485063" y="3641725"/>
          <p14:tracePt t="75621" x="7523163" y="3629025"/>
          <p14:tracePt t="75639" x="7561263" y="3629025"/>
          <p14:tracePt t="75642" x="7572375" y="3616325"/>
          <p14:tracePt t="75655" x="7585075" y="3616325"/>
          <p14:tracePt t="75658" x="7610475" y="3603625"/>
          <p14:tracePt t="75672" x="7623175" y="3603625"/>
          <p14:tracePt t="75674" x="7635875" y="3603625"/>
          <p14:tracePt t="75690" x="7648575" y="3590925"/>
          <p14:tracePt t="75706" x="7685088" y="3579813"/>
          <p14:tracePt t="75722" x="7723188" y="3567113"/>
          <p14:tracePt t="75738" x="7748588" y="3567113"/>
          <p14:tracePt t="75755" x="7773988" y="3554413"/>
          <p14:tracePt t="75882" x="7785100" y="3554413"/>
          <p14:tracePt t="75898" x="7797800" y="3554413"/>
          <p14:tracePt t="75906" x="7810500" y="3554413"/>
          <p14:tracePt t="75922" x="7823200" y="3554413"/>
          <p14:tracePt t="76858" x="7810500" y="3554413"/>
          <p14:tracePt t="76866" x="7785100" y="3554413"/>
          <p14:tracePt t="76875" x="7710488" y="3554413"/>
          <p14:tracePt t="76891" x="7548563" y="3579813"/>
          <p14:tracePt t="76907" x="7323138" y="3603625"/>
          <p14:tracePt t="76925" x="7046913" y="3641725"/>
          <p14:tracePt t="76942" x="6821488" y="3667125"/>
          <p14:tracePt t="76959" x="6584950" y="3692525"/>
          <p14:tracePt t="76962" x="6446838" y="3729038"/>
          <p14:tracePt t="76975" x="6321425" y="3741738"/>
          <p14:tracePt t="76978" x="6196013" y="3754438"/>
          <p14:tracePt t="76992" x="6057900" y="3767138"/>
          <p14:tracePt t="76994" x="5921375" y="3779838"/>
          <p14:tracePt t="77008" x="5770563" y="3792538"/>
          <p14:tracePt t="77010" x="5632450" y="3803650"/>
          <p14:tracePt t="77026" x="5332413" y="3829050"/>
          <p14:tracePt t="77042" x="5081588" y="3829050"/>
          <p14:tracePt t="77059" x="4856163" y="3841750"/>
          <p14:tracePt t="77076" x="4619625" y="3854450"/>
          <p14:tracePt t="77092" x="4430713" y="3879850"/>
          <p14:tracePt t="77108" x="4256088" y="3905250"/>
          <p14:tracePt t="77125" x="4068763" y="3941763"/>
          <p14:tracePt t="77142" x="3892550" y="3967163"/>
          <p14:tracePt t="77145" x="3792538" y="3992563"/>
          <p14:tracePt t="77159" x="3705225" y="4017963"/>
          <p14:tracePt t="77162" x="3605213" y="4041775"/>
          <p14:tracePt t="77176" x="3492500" y="4067175"/>
          <p14:tracePt t="77178" x="3405188" y="4105275"/>
          <p14:tracePt t="77193" x="3205163" y="4141788"/>
          <p14:tracePt t="77209" x="2967038" y="4179888"/>
          <p14:tracePt t="77226" x="2767013" y="4241800"/>
          <p14:tracePt t="77243" x="2616200" y="4279900"/>
          <p14:tracePt t="77260" x="2503488" y="4318000"/>
          <p14:tracePt t="77276" x="2441575" y="4318000"/>
          <p14:tracePt t="77292" x="2403475" y="4330700"/>
          <p14:tracePt t="77310" x="2365375" y="4330700"/>
          <p14:tracePt t="77326" x="2352675" y="4330700"/>
          <p14:tracePt t="77342" x="2339975" y="4330700"/>
          <p14:tracePt t="77359" x="2328863" y="4330700"/>
          <p14:tracePt t="77363" x="2316163" y="4330700"/>
          <p14:tracePt t="77682" x="2303463" y="4330700"/>
          <p14:tracePt t="77698" x="2290763" y="4330700"/>
          <p14:tracePt t="77715" x="2265363" y="4330700"/>
          <p14:tracePt t="77722" x="2252663" y="4330700"/>
          <p14:tracePt t="77731" x="2239963" y="4330700"/>
          <p14:tracePt t="77744" x="2228850" y="4330700"/>
          <p14:tracePt t="77747" x="2203450" y="4330700"/>
          <p14:tracePt t="77761" x="2178050" y="4330700"/>
          <p14:tracePt t="77778" x="2165350" y="4330700"/>
          <p14:tracePt t="77794" x="2152650" y="4330700"/>
          <p14:tracePt t="77811" x="2127250" y="4330700"/>
          <p14:tracePt t="78050" x="2152650" y="4330700"/>
          <p14:tracePt t="78058" x="2203450" y="4318000"/>
          <p14:tracePt t="78066" x="2265363" y="4305300"/>
          <p14:tracePt t="78078" x="2328863" y="4292600"/>
          <p14:tracePt t="78095" x="2503488" y="4279900"/>
          <p14:tracePt t="78099" x="2590800" y="4267200"/>
          <p14:tracePt t="78111" x="2690813" y="4254500"/>
          <p14:tracePt t="78114" x="2778125" y="4254500"/>
          <p14:tracePt t="78129" x="2941638" y="4254500"/>
          <p14:tracePt t="78145" x="3079750" y="4254500"/>
          <p14:tracePt t="78162" x="3179763" y="4254500"/>
          <p14:tracePt t="78178" x="3267075" y="4254500"/>
          <p14:tracePt t="78195" x="3341688" y="4254500"/>
          <p14:tracePt t="78211" x="3405188" y="4254500"/>
          <p14:tracePt t="78227" x="3441700" y="4254500"/>
          <p14:tracePt t="78246" x="3454400" y="4254500"/>
          <p14:tracePt t="78250" x="3467100" y="4254500"/>
          <p14:tracePt t="78362" x="3441700" y="4254500"/>
          <p14:tracePt t="78370" x="3379788" y="4254500"/>
          <p14:tracePt t="78379" x="3305175" y="4254500"/>
          <p14:tracePt t="78395" x="3167063" y="4254500"/>
          <p14:tracePt t="78412" x="3067050" y="4254500"/>
          <p14:tracePt t="78429" x="3016250" y="4254500"/>
          <p14:tracePt t="78446" x="3003550" y="4254500"/>
          <p14:tracePt t="78462" x="2992438" y="4254500"/>
          <p14:tracePt t="78499" x="3041650" y="4254500"/>
          <p14:tracePt t="78506" x="3128963" y="4254500"/>
          <p14:tracePt t="78513" x="3241675" y="4254500"/>
          <p14:tracePt t="78530" x="3517900" y="4241800"/>
          <p14:tracePt t="78546" x="3830638" y="4230688"/>
          <p14:tracePt t="78563" x="4105275" y="4230688"/>
          <p14:tracePt t="78580" x="4330700" y="4230688"/>
          <p14:tracePt t="78595" x="4468813" y="4230688"/>
          <p14:tracePt t="78612" x="4494213" y="4230688"/>
          <p14:tracePt t="78690" x="4468813" y="4230688"/>
          <p14:tracePt t="78698" x="4418013" y="4230688"/>
          <p14:tracePt t="78713" x="4256088" y="4230688"/>
          <p14:tracePt t="78730" x="4081463" y="4230688"/>
          <p14:tracePt t="78746" x="3943350" y="4230688"/>
          <p14:tracePt t="78763" x="3879850" y="4230688"/>
          <p14:tracePt t="78780" x="3856038" y="4230688"/>
          <p14:tracePt t="78842" x="3867150" y="4217988"/>
          <p14:tracePt t="78850" x="3917950" y="4205288"/>
          <p14:tracePt t="78863" x="4005263" y="4205288"/>
          <p14:tracePt t="78866" x="4117975" y="4205288"/>
          <p14:tracePt t="78880" x="4243388" y="4205288"/>
          <p14:tracePt t="78882" x="4381500" y="4205288"/>
          <p14:tracePt t="78897" x="4619625" y="4205288"/>
          <p14:tracePt t="78914" x="4794250" y="4205288"/>
          <p14:tracePt t="78930" x="4906963" y="4205288"/>
          <p14:tracePt t="78948" x="4932363" y="4205288"/>
          <p14:tracePt t="79034" x="4919663" y="4205288"/>
          <p14:tracePt t="79042" x="4881563" y="4205288"/>
          <p14:tracePt t="79050" x="4843463" y="4205288"/>
          <p14:tracePt t="79064" x="4806950" y="4205288"/>
          <p14:tracePt t="79066" x="4768850" y="4205288"/>
          <p14:tracePt t="79082" x="4719638" y="4205288"/>
          <p14:tracePt t="79098" x="4706938" y="4205288"/>
          <p14:tracePt t="79154" x="4719638" y="4205288"/>
          <p14:tracePt t="79162" x="4768850" y="4205288"/>
          <p14:tracePt t="79170" x="4832350" y="4205288"/>
          <p14:tracePt t="79180" x="4894263" y="4205288"/>
          <p14:tracePt t="79199" x="4994275" y="4205288"/>
          <p14:tracePt t="79202" x="5019675" y="4205288"/>
          <p14:tracePt t="79214" x="5032375" y="4205288"/>
          <p14:tracePt t="79217" x="5045075" y="4205288"/>
          <p14:tracePt t="79554" x="5068888" y="4205288"/>
          <p14:tracePt t="79562" x="5119688" y="4179888"/>
          <p14:tracePt t="79570" x="5157788" y="4167188"/>
          <p14:tracePt t="79582" x="5194300" y="4141788"/>
          <p14:tracePt t="79599" x="5281613" y="4092575"/>
          <p14:tracePt t="79602" x="5307013" y="4054475"/>
          <p14:tracePt t="79616" x="5332413" y="4041775"/>
          <p14:tracePt t="79618" x="5370513" y="4017963"/>
          <p14:tracePt t="79632" x="5383213" y="3979863"/>
          <p14:tracePt t="79634" x="5407025" y="3967163"/>
          <p14:tracePt t="79649" x="5432425" y="3916363"/>
          <p14:tracePt t="79666" x="5445125" y="3879850"/>
          <p14:tracePt t="79682" x="5445125" y="3854450"/>
          <p14:tracePt t="79699" x="5445125" y="3841750"/>
          <p14:tracePt t="79715" x="5445125" y="3829050"/>
          <p14:tracePt t="79732" x="5445125" y="3803650"/>
          <p14:tracePt t="79794" x="5445125" y="3792538"/>
          <p14:tracePt t="79810" x="5445125" y="3779838"/>
          <p14:tracePt t="79826" x="5445125" y="3767138"/>
          <p14:tracePt t="79842" x="5445125" y="3754438"/>
          <p14:tracePt t="79858" x="5432425" y="3754438"/>
          <p14:tracePt t="79866" x="5419725" y="3754438"/>
          <p14:tracePt t="79883" x="5394325" y="3741738"/>
          <p14:tracePt t="79899" x="5345113" y="3729038"/>
          <p14:tracePt t="79916" x="5307013" y="3716338"/>
          <p14:tracePt t="79933" x="5245100" y="3703638"/>
          <p14:tracePt t="79950" x="5194300" y="3703638"/>
          <p14:tracePt t="79966" x="5145088" y="3679825"/>
          <p14:tracePt t="79969" x="5119688" y="3654425"/>
          <p14:tracePt t="79983" x="5094288" y="3641725"/>
          <p14:tracePt t="79986" x="5081588" y="3641725"/>
          <p14:tracePt t="80000" x="5057775" y="3629025"/>
          <p14:tracePt t="80002" x="5045075" y="3629025"/>
          <p14:tracePt t="80017" x="5019675" y="3616325"/>
          <p14:tracePt t="80033" x="5006975" y="3616325"/>
          <p14:tracePt t="80050" x="4981575" y="3616325"/>
          <p14:tracePt t="80067" x="4956175" y="3616325"/>
          <p14:tracePt t="80084" x="4919663" y="3616325"/>
          <p14:tracePt t="80099" x="4906963" y="3616325"/>
          <p14:tracePt t="80116" x="4868863" y="3616325"/>
          <p14:tracePt t="80133" x="4819650" y="3629025"/>
          <p14:tracePt t="80150" x="4743450" y="3703638"/>
          <p14:tracePt t="80153" x="4694238" y="3779838"/>
          <p14:tracePt t="80167" x="4643438" y="3867150"/>
          <p14:tracePt t="80171" x="4594225" y="3992563"/>
          <p14:tracePt t="80184" x="4568825" y="4105275"/>
          <p14:tracePt t="80186" x="4543425" y="4230688"/>
          <p14:tracePt t="80202" x="4506913" y="4479925"/>
          <p14:tracePt t="80217" x="4506913" y="4679950"/>
          <p14:tracePt t="80234" x="4506913" y="4805363"/>
          <p14:tracePt t="80251" x="4506913" y="4868863"/>
          <p14:tracePt t="80268" x="4506913" y="4892675"/>
          <p14:tracePt t="80283" x="4506913" y="4905375"/>
          <p14:tracePt t="80300" x="4518025" y="4905375"/>
          <p14:tracePt t="80317" x="4556125" y="4918075"/>
          <p14:tracePt t="80334" x="4630738" y="4918075"/>
          <p14:tracePt t="80351" x="4706938" y="4943475"/>
          <p14:tracePt t="80353" x="4768850" y="4943475"/>
          <p14:tracePt t="80368" x="4819650" y="4943475"/>
          <p14:tracePt t="80370" x="4868863" y="4943475"/>
          <p14:tracePt t="80384" x="4919663" y="4943475"/>
          <p14:tracePt t="80386" x="4981575" y="4918075"/>
          <p14:tracePt t="80401" x="5068888" y="4879975"/>
          <p14:tracePt t="80418" x="5157788" y="4843463"/>
          <p14:tracePt t="80434" x="5232400" y="4779963"/>
          <p14:tracePt t="80452" x="5270500" y="4743450"/>
          <p14:tracePt t="80467" x="5270500" y="4692650"/>
          <p14:tracePt t="80484" x="5270500" y="4667250"/>
          <p14:tracePt t="81220" x="5281613" y="4667250"/>
          <p14:tracePt t="81225" x="5294313" y="4667250"/>
          <p14:tracePt t="81239" x="5319713" y="4667250"/>
          <p14:tracePt t="81253" x="5383213" y="4643438"/>
          <p14:tracePt t="81271" x="5457825" y="4630738"/>
          <p14:tracePt t="81276" x="5495925" y="4618038"/>
          <p14:tracePt t="81288" x="5519738" y="4605338"/>
          <p14:tracePt t="81306" x="5645150" y="4518025"/>
          <p14:tracePt t="81321" x="5708650" y="4479925"/>
          <p14:tracePt t="81324" x="5732463" y="4454525"/>
          <p14:tracePt t="81338" x="5783263" y="4430713"/>
          <p14:tracePt t="81355" x="5870575" y="4367213"/>
          <p14:tracePt t="81371" x="5908675" y="4341813"/>
          <p14:tracePt t="81388" x="5945188" y="4318000"/>
          <p14:tracePt t="81405" x="5957888" y="4279900"/>
          <p14:tracePt t="81422" x="5970588" y="4279900"/>
          <p14:tracePt t="81438" x="5983288" y="4267200"/>
          <p14:tracePt t="81455" x="5983288" y="4254500"/>
          <p14:tracePt t="81471" x="5983288" y="4241800"/>
          <p14:tracePt t="81488" x="5995988" y="4241800"/>
          <p14:tracePt t="81491" x="5995988" y="4230688"/>
          <p14:tracePt t="81506" x="5995988" y="4217988"/>
          <p14:tracePt t="81522" x="6008688" y="4217988"/>
          <p14:tracePt t="81525" x="6008688" y="4205288"/>
          <p14:tracePt t="81539" x="6008688" y="4192588"/>
          <p14:tracePt t="81562" x="6008688" y="4179888"/>
          <p14:tracePt t="81588" x="6008688" y="4167188"/>
          <p14:tracePt t="81603" x="6008688" y="4154488"/>
          <p14:tracePt t="81619" x="6008688" y="4141788"/>
          <p14:tracePt t="81635" x="6008688" y="4129088"/>
          <p14:tracePt t="81644" x="6008688" y="4117975"/>
          <p14:tracePt t="81658" x="6008688" y="4105275"/>
          <p14:tracePt t="81674" x="6008688" y="4092575"/>
          <p14:tracePt t="81706" x="6008688" y="4079875"/>
          <p14:tracePt t="81906" x="6008688" y="4092575"/>
          <p14:tracePt t="81922" x="6008688" y="4105275"/>
          <p14:tracePt t="81930" x="6008688" y="4117975"/>
          <p14:tracePt t="81940" x="6008688" y="4129088"/>
          <p14:tracePt t="81956" x="6008688" y="4154488"/>
          <p14:tracePt t="81973" x="6045200" y="4192588"/>
          <p14:tracePt t="81989" x="6070600" y="4205288"/>
          <p14:tracePt t="82006" x="6108700" y="4230688"/>
          <p14:tracePt t="82023" x="6157913" y="4254500"/>
          <p14:tracePt t="82026" x="6170613" y="4267200"/>
          <p14:tracePt t="82040" x="6196013" y="4267200"/>
          <p14:tracePt t="82044" x="6208713" y="4267200"/>
          <p14:tracePt t="82056" x="6221413" y="4267200"/>
          <p14:tracePt t="82073" x="6259513" y="4267200"/>
          <p14:tracePt t="82075" x="6270625" y="4279900"/>
          <p14:tracePt t="82090" x="6334125" y="4279900"/>
          <p14:tracePt t="82106" x="6359525" y="4279900"/>
          <p14:tracePt t="82124" x="6396038" y="4279900"/>
          <p14:tracePt t="82140" x="6408738" y="4279900"/>
          <p14:tracePt t="82157" x="6421438" y="4279900"/>
          <p14:tracePt t="82173" x="6434138" y="4279900"/>
          <p14:tracePt t="82190" x="6446838" y="4267200"/>
          <p14:tracePt t="82206" x="6446838" y="4254500"/>
          <p14:tracePt t="82355" x="6434138" y="4254500"/>
          <p14:tracePt t="82361" x="6421438" y="4254500"/>
          <p14:tracePt t="82374" x="6396038" y="4254500"/>
          <p14:tracePt t="82391" x="6346825" y="4254500"/>
          <p14:tracePt t="82393" x="6334125" y="4254500"/>
          <p14:tracePt t="82407" x="6308725" y="4254500"/>
          <p14:tracePt t="82411" x="6296025" y="4267200"/>
          <p14:tracePt t="82426" x="6283325" y="4267200"/>
          <p14:tracePt t="82441" x="6270625" y="4267200"/>
          <p14:tracePt t="82458" x="6259513" y="4267200"/>
          <p14:tracePt t="82474" x="6259513" y="4279900"/>
          <p14:tracePt t="83146" x="6246813" y="4279900"/>
          <p14:tracePt t="83163" x="6246813" y="4292600"/>
          <p14:tracePt t="84434" x="6246813" y="4305300"/>
          <p14:tracePt t="84442" x="6259513" y="4318000"/>
          <p14:tracePt t="84450" x="6283325" y="4330700"/>
          <p14:tracePt t="84461" x="6321425" y="4330700"/>
          <p14:tracePt t="84478" x="6370638" y="4341813"/>
          <p14:tracePt t="84481" x="6383338" y="4341813"/>
          <p14:tracePt t="84495" x="6396038" y="4354513"/>
          <p14:tracePt t="84497" x="6408738" y="4354513"/>
          <p14:tracePt t="84513" x="6434138" y="4354513"/>
          <p14:tracePt t="84529" x="6459538" y="4354513"/>
          <p14:tracePt t="84545" x="6496050" y="4354513"/>
          <p14:tracePt t="84562" x="6534150" y="4379913"/>
          <p14:tracePt t="84578" x="6584950" y="4379913"/>
          <p14:tracePt t="84596" x="6608763" y="4379913"/>
          <p14:tracePt t="84611" x="6621463" y="4379913"/>
          <p14:tracePt t="84628" x="6646863" y="4379913"/>
          <p14:tracePt t="84645" x="6672263" y="4379913"/>
          <p14:tracePt t="84662" x="6708775" y="4379913"/>
          <p14:tracePt t="84679" x="6746875" y="4379913"/>
          <p14:tracePt t="84682" x="6772275" y="4379913"/>
          <p14:tracePt t="84695" x="6784975" y="4379913"/>
          <p14:tracePt t="84698" x="6808788" y="4379913"/>
          <p14:tracePt t="84713" x="6859588" y="4379913"/>
          <p14:tracePt t="84729" x="6897688" y="4379913"/>
          <p14:tracePt t="84746" x="6946900" y="4392613"/>
          <p14:tracePt t="84762" x="7010400" y="4392613"/>
          <p14:tracePt t="84780" x="7085013" y="4392613"/>
          <p14:tracePt t="84795" x="7159625" y="4392613"/>
          <p14:tracePt t="84812" x="7235825" y="4392613"/>
          <p14:tracePt t="84829" x="7310438" y="4392613"/>
          <p14:tracePt t="84845" x="7348538" y="4392613"/>
          <p14:tracePt t="84862" x="7385050" y="4392613"/>
          <p14:tracePt t="84865" x="7397750" y="4392613"/>
          <p14:tracePt t="84880" x="7410450" y="4392613"/>
          <p14:tracePt t="84883" x="7435850" y="4392613"/>
          <p14:tracePt t="84897" x="7448550" y="4392613"/>
          <p14:tracePt t="84913" x="7459663" y="4392613"/>
          <p14:tracePt t="84929" x="7472363" y="4392613"/>
          <p14:tracePt t="85058" x="7485063" y="4392613"/>
          <p14:tracePt t="85065" x="7523163" y="4392613"/>
          <p14:tracePt t="85080" x="7548563" y="4392613"/>
          <p14:tracePt t="85082" x="7572375" y="4392613"/>
          <p14:tracePt t="85097" x="7597775" y="4392613"/>
          <p14:tracePt t="85114" x="7623175" y="4392613"/>
          <p14:tracePt t="85130" x="7648575" y="4392613"/>
          <p14:tracePt t="85146" x="7661275" y="4392613"/>
          <p14:tracePt t="85164" x="7673975" y="4392613"/>
          <p14:tracePt t="85179" x="7697788" y="4392613"/>
          <p14:tracePt t="85196" x="7710488" y="4392613"/>
          <p14:tracePt t="85213" x="7748588" y="4392613"/>
          <p14:tracePt t="85230" x="7773988" y="4392613"/>
          <p14:tracePt t="85247" x="7797800" y="4392613"/>
          <p14:tracePt t="85250" x="7810500" y="4392613"/>
          <p14:tracePt t="85266" x="7823200" y="4392613"/>
          <p14:tracePt t="85280" x="7835900" y="4392613"/>
          <p14:tracePt t="85282" x="7848600" y="4392613"/>
          <p14:tracePt t="85297" x="7874000" y="4392613"/>
          <p14:tracePt t="85313" x="7897813" y="4392613"/>
          <p14:tracePt t="85330" x="7910513" y="4392613"/>
          <p14:tracePt t="85348" x="7935913" y="4392613"/>
          <p14:tracePt t="85363" x="7961313" y="4392613"/>
          <p14:tracePt t="85380" x="7974013" y="4392613"/>
          <p14:tracePt t="85397" x="7999413" y="4392613"/>
          <p14:tracePt t="85414" x="8010525" y="4392613"/>
          <p14:tracePt t="85430" x="8035925" y="4392613"/>
          <p14:tracePt t="85650" x="8048625" y="4392613"/>
          <p14:tracePt t="85658" x="8061325" y="4392613"/>
          <p14:tracePt t="85666" x="8074025" y="4392613"/>
          <p14:tracePt t="85682" x="8099425" y="4392613"/>
          <p14:tracePt t="85698" x="8110538" y="4392613"/>
          <p14:tracePt t="85716" x="8123238" y="4392613"/>
          <p14:tracePt t="85731" x="8135938" y="4392613"/>
          <p14:tracePt t="85762" x="8148638" y="4392613"/>
          <p14:tracePt t="85770" x="8161338" y="4392613"/>
          <p14:tracePt t="85782" x="8174038" y="4392613"/>
          <p14:tracePt t="85798" x="8186738" y="4392613"/>
          <p14:tracePt t="85815" x="8199438" y="4392613"/>
          <p14:tracePt t="85834" x="8212138" y="4392613"/>
          <p14:tracePt t="85850" x="8235950" y="4392613"/>
          <p14:tracePt t="85866" x="8286750" y="4392613"/>
          <p14:tracePt t="85882" x="8324850" y="4392613"/>
          <p14:tracePt t="85899" x="8361363" y="4392613"/>
          <p14:tracePt t="85916" x="8374063" y="4392613"/>
          <p14:tracePt t="85946" x="8386763" y="4392613"/>
          <p14:tracePt t="85954" x="8399463" y="4379913"/>
          <p14:tracePt t="85965" x="8412163" y="4379913"/>
          <p14:tracePt t="85983" x="8448675" y="4379913"/>
          <p14:tracePt t="85986" x="8461375" y="4379913"/>
          <p14:tracePt t="85999" x="8486775" y="4379913"/>
          <p14:tracePt t="86003" x="8499475" y="4379913"/>
          <p14:tracePt t="86016" x="8512175" y="4379913"/>
          <p14:tracePt t="86018" x="8537575" y="4379913"/>
          <p14:tracePt t="86033" x="8561388" y="4367213"/>
          <p14:tracePt t="86050" x="8599488" y="4354513"/>
          <p14:tracePt t="86066" x="8612188" y="4354513"/>
          <p14:tracePt t="86083" x="8624888" y="4354513"/>
          <p14:tracePt t="86099" x="8661400" y="4341813"/>
          <p14:tracePt t="86116" x="8686800" y="4330700"/>
          <p14:tracePt t="86133" x="8724900" y="4305300"/>
          <p14:tracePt t="86150" x="8763000" y="4279900"/>
          <p14:tracePt t="86167" x="8786813" y="4279900"/>
          <p14:tracePt t="86170" x="8786813" y="4267200"/>
          <p14:tracePt t="86184" x="8799513" y="4254500"/>
          <p14:tracePt t="86186" x="8812213" y="4254500"/>
          <p14:tracePt t="86203" x="8824913" y="4254500"/>
          <p14:tracePt t="86218" x="8837613" y="4241800"/>
          <p14:tracePt t="86235" x="8850313" y="4230688"/>
          <p14:tracePt t="86251" x="8874125" y="4230688"/>
          <p14:tracePt t="86267" x="8886825" y="4217988"/>
          <p14:tracePt t="86285" x="8899525" y="4217988"/>
          <p14:tracePt t="87499" x="8874125" y="4217988"/>
          <p14:tracePt t="87506" x="8812213" y="4217988"/>
          <p14:tracePt t="87520" x="8724900" y="4241800"/>
          <p14:tracePt t="87522" x="8637588" y="4267200"/>
          <p14:tracePt t="87536" x="8561388" y="4292600"/>
          <p14:tracePt t="87538" x="8474075" y="4318000"/>
          <p14:tracePt t="87553" x="8312150" y="4354513"/>
          <p14:tracePt t="87569" x="8186738" y="4392613"/>
          <p14:tracePt t="87586" x="8074025" y="4405313"/>
          <p14:tracePt t="87603" x="7999413" y="4430713"/>
          <p14:tracePt t="87619" x="7897813" y="4454525"/>
          <p14:tracePt t="87636" x="7785100" y="4467225"/>
          <p14:tracePt t="87653" x="7673975" y="4492625"/>
          <p14:tracePt t="87669" x="7548563" y="4543425"/>
          <p14:tracePt t="87687" x="7435850" y="4579938"/>
          <p14:tracePt t="87690" x="7385050" y="4592638"/>
          <p14:tracePt t="87703" x="7310438" y="4605338"/>
          <p14:tracePt t="87706" x="7223125" y="4630738"/>
          <p14:tracePt t="87720" x="7134225" y="4656138"/>
          <p14:tracePt t="87723" x="7034213" y="4679950"/>
          <p14:tracePt t="87737" x="6808788" y="4730750"/>
          <p14:tracePt t="87755" x="6521450" y="4768850"/>
          <p14:tracePt t="87770" x="6221413" y="4805363"/>
          <p14:tracePt t="87787" x="5908675" y="4868863"/>
          <p14:tracePt t="87803" x="5607050" y="4905375"/>
          <p14:tracePt t="87820" x="5281613" y="4905375"/>
          <p14:tracePt t="87836" x="4956175" y="4905375"/>
          <p14:tracePt t="87853" x="4668838" y="4905375"/>
          <p14:tracePt t="87870" x="4418013" y="4905375"/>
          <p14:tracePt t="87874" x="4305300" y="4905375"/>
          <p14:tracePt t="87887" x="4181475" y="4905375"/>
          <p14:tracePt t="87889" x="4081463" y="4905375"/>
          <p14:tracePt t="87904" x="4017963" y="4905375"/>
          <p14:tracePt t="87906" x="3968750" y="4905375"/>
          <p14:tracePt t="87921" x="3892550" y="4905375"/>
          <p14:tracePt t="87939" x="3830638" y="4918075"/>
          <p14:tracePt t="88202" x="3817938" y="4918075"/>
          <p14:tracePt t="88209" x="3805238" y="4918075"/>
          <p14:tracePt t="88234" x="3792538" y="4918075"/>
          <p14:tracePt t="88250" x="3779838" y="4918075"/>
          <p14:tracePt t="88266" x="3767138" y="4918075"/>
          <p14:tracePt t="88306" x="3756025" y="4918075"/>
          <p14:tracePt t="88330" x="3743325" y="4918075"/>
          <p14:tracePt t="88354" x="3730625" y="4918075"/>
          <p14:tracePt t="88362" x="3730625" y="4905375"/>
          <p14:tracePt t="88426" x="3717925" y="4905375"/>
          <p14:tracePt t="88435" x="3705225" y="4905375"/>
          <p14:tracePt t="88802" x="3705225" y="4892675"/>
          <p14:tracePt t="88818" x="3705225" y="4879975"/>
          <p14:tracePt t="88826" x="3717925" y="4879975"/>
          <p14:tracePt t="88850" x="3730625" y="4868863"/>
          <p14:tracePt t="88857" x="3730625" y="4856163"/>
          <p14:tracePt t="88874" x="3743325" y="4843463"/>
          <p14:tracePt t="88906" x="3743325" y="4830763"/>
          <p14:tracePt t="88946" x="3756025" y="4830763"/>
          <p14:tracePt t="88962" x="3756025" y="4818063"/>
          <p14:tracePt t="88979" x="3767138" y="4818063"/>
          <p14:tracePt t="88986" x="3767138" y="4805363"/>
          <p14:tracePt t="89003" x="3779838" y="4805363"/>
          <p14:tracePt t="89026" x="3792538" y="4805363"/>
          <p14:tracePt t="89114" x="3805238" y="4792663"/>
          <p14:tracePt t="89122" x="3817938" y="4792663"/>
          <p14:tracePt t="89154" x="3830638" y="4779963"/>
          <p14:tracePt t="89170" x="3843338" y="4779963"/>
          <p14:tracePt t="89186" x="3856038" y="4768850"/>
          <p14:tracePt t="89194" x="3856038" y="4756150"/>
          <p14:tracePt t="89306" x="3867150" y="4756150"/>
          <p14:tracePt t="89323" x="3879850" y="4756150"/>
          <p14:tracePt t="89330" x="3892550" y="4756150"/>
          <p14:tracePt t="89340" x="3905250" y="4756150"/>
          <p14:tracePt t="89357" x="3917950" y="4756150"/>
          <p14:tracePt t="89374" x="3930650" y="4756150"/>
          <p14:tracePt t="89410" x="3943350" y="4743450"/>
          <p14:tracePt t="89442" x="3956050" y="4743450"/>
          <p14:tracePt t="89457" x="3956050" y="4730750"/>
          <p14:tracePt t="89474" x="3968750" y="4730750"/>
          <p14:tracePt t="89514" x="3979863" y="4730750"/>
          <p14:tracePt t="89538" x="3992563" y="4730750"/>
          <p14:tracePt t="89546" x="4005263" y="4730750"/>
          <p14:tracePt t="89557" x="4017963" y="4730750"/>
          <p14:tracePt t="89575" x="4030663" y="4718050"/>
          <p14:tracePt t="91626" x="4043363" y="4718050"/>
          <p14:tracePt t="91810" x="4056063" y="4718050"/>
          <p14:tracePt t="91817" x="4081463" y="4718050"/>
          <p14:tracePt t="91830" x="4117975" y="4718050"/>
          <p14:tracePt t="91833" x="4156075" y="4718050"/>
          <p14:tracePt t="91848" x="4192588" y="4718050"/>
          <p14:tracePt t="91850" x="4217988" y="4718050"/>
          <p14:tracePt t="91865" x="4256088" y="4718050"/>
          <p14:tracePt t="91868" x="4294188" y="4718050"/>
          <p14:tracePt t="91882" x="4356100" y="4718050"/>
          <p14:tracePt t="91898" x="4418013" y="4718050"/>
          <p14:tracePt t="91914" x="4468813" y="4718050"/>
          <p14:tracePt t="91932" x="4506913" y="4718050"/>
          <p14:tracePt t="91948" x="4530725" y="4718050"/>
          <p14:tracePt t="91964" x="4543425" y="4718050"/>
          <p14:tracePt t="91981" x="4568825" y="4718050"/>
          <p14:tracePt t="92010" x="4581525" y="4718050"/>
          <p14:tracePt t="92026" x="4594225" y="4718050"/>
          <p14:tracePt t="92354" x="4619625" y="4718050"/>
          <p14:tracePt t="92362" x="4643438" y="4718050"/>
          <p14:tracePt t="92369" x="4668838" y="4718050"/>
          <p14:tracePt t="92382" x="4706938" y="4718050"/>
          <p14:tracePt t="92386" x="4743450" y="4718050"/>
          <p14:tracePt t="92399" x="4768850" y="4718050"/>
          <p14:tracePt t="92402" x="4781550" y="4718050"/>
          <p14:tracePt t="94138" x="4794250" y="4718050"/>
          <p14:tracePt t="94146" x="4832350" y="4718050"/>
          <p14:tracePt t="94154" x="4881563" y="4718050"/>
          <p14:tracePt t="94170" x="5006975" y="4705350"/>
          <p14:tracePt t="94187" x="5081588" y="4692650"/>
          <p14:tracePt t="94204" x="5145088" y="4667250"/>
          <p14:tracePt t="94220" x="5194300" y="4656138"/>
          <p14:tracePt t="94236" x="5257800" y="4656138"/>
          <p14:tracePt t="94253" x="5332413" y="4656138"/>
          <p14:tracePt t="94271" x="5407025" y="4656138"/>
          <p14:tracePt t="94273" x="5457825" y="4656138"/>
          <p14:tracePt t="94286" x="5519738" y="4656138"/>
          <p14:tracePt t="94304" x="5570538" y="4656138"/>
          <p14:tracePt t="94306" x="5595938" y="4656138"/>
          <p14:tracePt t="94320" x="5607050" y="4656138"/>
          <p14:tracePt t="94322" x="5632450" y="4656138"/>
          <p14:tracePt t="94337" x="5695950" y="4667250"/>
          <p14:tracePt t="94354" x="5719763" y="4667250"/>
          <p14:tracePt t="94370" x="5770563" y="4667250"/>
          <p14:tracePt t="94387" x="5821363" y="4667250"/>
          <p14:tracePt t="94403" x="5883275" y="4667250"/>
          <p14:tracePt t="94420" x="5945188" y="4667250"/>
          <p14:tracePt t="94438" x="6021388" y="4656138"/>
          <p14:tracePt t="94441" x="6045200" y="4656138"/>
          <p14:tracePt t="94454" x="6070600" y="4656138"/>
          <p14:tracePt t="94458" x="6108700" y="4656138"/>
          <p14:tracePt t="94471" x="6134100" y="4643438"/>
          <p14:tracePt t="94474" x="6146800" y="4630738"/>
          <p14:tracePt t="94488" x="6183313" y="4618038"/>
          <p14:tracePt t="94490" x="6196013" y="4618038"/>
          <p14:tracePt t="94505" x="6234113" y="4592638"/>
          <p14:tracePt t="94522" x="6270625" y="4579938"/>
          <p14:tracePt t="94538" x="6308725" y="4567238"/>
          <p14:tracePt t="94554" x="6334125" y="4543425"/>
          <p14:tracePt t="94571" x="6359525" y="4530725"/>
          <p14:tracePt t="94587" x="6383338" y="4518025"/>
          <p14:tracePt t="94604" x="6408738" y="4518025"/>
          <p14:tracePt t="94621" x="6434138" y="4505325"/>
          <p14:tracePt t="94637" x="6446838" y="4492625"/>
          <p14:tracePt t="94655" x="6459538" y="4492625"/>
          <p14:tracePt t="94658" x="6472238" y="4479925"/>
          <p14:tracePt t="94673" x="6472238" y="4467225"/>
          <p14:tracePt t="94690" x="6483350" y="4467225"/>
          <p14:tracePt t="97401" x="6483350" y="4479925"/>
          <p14:tracePt t="97410" x="6483350" y="4492625"/>
          <p14:tracePt t="97418" x="6483350" y="4505325"/>
          <p14:tracePt t="97428" x="6483350" y="4530725"/>
          <p14:tracePt t="97445" x="6483350" y="4554538"/>
          <p14:tracePt t="97462" x="6483350" y="4567238"/>
          <p14:tracePt t="97479" x="6483350" y="4579938"/>
          <p14:tracePt t="97497" x="6483350" y="4592638"/>
          <p14:tracePt t="97522" x="6483350" y="4605338"/>
          <p14:tracePt t="97538" x="6483350" y="4618038"/>
          <p14:tracePt t="97554" x="6483350" y="4630738"/>
          <p14:tracePt t="97586" x="6483350" y="4643438"/>
          <p14:tracePt t="97602" x="6483350" y="4656138"/>
          <p14:tracePt t="97610" x="6483350" y="4667250"/>
          <p14:tracePt t="97626" x="6483350" y="4679950"/>
          <p14:tracePt t="97634" x="6472238" y="4679950"/>
          <p14:tracePt t="97646" x="6472238" y="4705350"/>
          <p14:tracePt t="97662" x="6434138" y="4730750"/>
          <p14:tracePt t="97680" x="6383338" y="4779963"/>
          <p14:tracePt t="97683" x="6359525" y="4805363"/>
          <p14:tracePt t="97696" x="6321425" y="4830763"/>
          <p14:tracePt t="97699" x="6296025" y="4856163"/>
          <p14:tracePt t="97713" x="6234113" y="4918075"/>
          <p14:tracePt t="97730" x="6157913" y="5005388"/>
          <p14:tracePt t="97746" x="6096000" y="5092700"/>
          <p14:tracePt t="97763" x="6057900" y="5181600"/>
          <p14:tracePt t="97780" x="6021388" y="5230813"/>
          <p14:tracePt t="97796" x="5970588" y="5305425"/>
          <p14:tracePt t="97812" x="5932488" y="5381625"/>
          <p14:tracePt t="97829" x="5908675" y="5430838"/>
          <p14:tracePt t="97846" x="5883275" y="5468938"/>
          <p14:tracePt t="97863" x="5857875" y="5494338"/>
          <p14:tracePt t="97880" x="5845175" y="5494338"/>
          <p14:tracePt t="97897" x="5845175" y="5507038"/>
          <p14:tracePt t="97937" x="5832475" y="5507038"/>
          <p14:tracePt t="97954" x="5821363" y="5518150"/>
          <p14:tracePt t="97962" x="5821363" y="5530850"/>
          <p14:tracePt t="97970" x="5808663" y="5543550"/>
          <p14:tracePt t="97980" x="5783263" y="5581650"/>
          <p14:tracePt t="97996" x="5745163" y="5619750"/>
          <p14:tracePt t="98013" x="5695950" y="5681663"/>
          <p14:tracePt t="98030" x="5632450" y="5732463"/>
          <p14:tracePt t="98033" x="5607050" y="5756275"/>
          <p14:tracePt t="98048" x="5570538" y="5781675"/>
          <p14:tracePt t="98050" x="5532438" y="5807075"/>
          <p14:tracePt t="98063" x="5519738" y="5832475"/>
          <p14:tracePt t="98066" x="5495925" y="5856288"/>
          <p14:tracePt t="98081" x="5470525" y="5881688"/>
          <p14:tracePt t="98097" x="5470525" y="5894388"/>
          <p14:tracePt t="98258" x="5457825" y="5894388"/>
          <p14:tracePt t="98274" x="5445125" y="5894388"/>
          <p14:tracePt t="98281" x="5432425" y="5894388"/>
          <p14:tracePt t="98298" x="5407025" y="5894388"/>
          <p14:tracePt t="98314" x="5394325" y="5894388"/>
          <p14:tracePt t="98331" x="5383213" y="5868988"/>
          <p14:tracePt t="101801" x="5370513" y="5868988"/>
          <p14:tracePt t="101810" x="5332413" y="5843588"/>
          <p14:tracePt t="101823" x="5294313" y="5794375"/>
          <p14:tracePt t="101826" x="5245100" y="5743575"/>
          <p14:tracePt t="101841" x="5170488" y="5619750"/>
          <p14:tracePt t="101857" x="5068888" y="5468938"/>
          <p14:tracePt t="101874" x="4981575" y="5281613"/>
          <p14:tracePt t="101890" x="4906963" y="5143500"/>
          <p14:tracePt t="101907" x="4856163" y="4992688"/>
          <p14:tracePt t="101923" x="4832350" y="4805363"/>
          <p14:tracePt t="101941" x="4819650" y="4605338"/>
          <p14:tracePt t="101957" x="4819650" y="4418013"/>
          <p14:tracePt t="101974" x="4819650" y="4217988"/>
          <p14:tracePt t="101977" x="4819650" y="4117975"/>
          <p14:tracePt t="101992" x="4819650" y="4005263"/>
          <p14:tracePt t="101994" x="4819650" y="3879850"/>
          <p14:tracePt t="102008" x="4819650" y="3767138"/>
          <p14:tracePt t="102010" x="4819650" y="3654425"/>
          <p14:tracePt t="102025" x="4794250" y="3390900"/>
          <p14:tracePt t="102041" x="4768850" y="3190875"/>
          <p14:tracePt t="102058" x="4768850" y="3054350"/>
          <p14:tracePt t="102074" x="4768850" y="2978150"/>
          <p14:tracePt t="102091" x="4768850" y="2916238"/>
          <p14:tracePt t="102107" x="4768850" y="2865438"/>
          <p14:tracePt t="102124" x="4768850" y="2828925"/>
          <p14:tracePt t="102141" x="4768850" y="2803525"/>
          <p14:tracePt t="102157" x="4768850" y="2790825"/>
          <p14:tracePt t="102174" x="4768850" y="2778125"/>
          <p14:tracePt t="102177" x="4768850" y="2765425"/>
          <p14:tracePt t="102192" x="4768850" y="2752725"/>
          <p14:tracePt t="102208" x="4768850" y="2740025"/>
          <p14:tracePt t="102210" x="4768850" y="2728913"/>
          <p14:tracePt t="102225" x="4756150" y="2716213"/>
          <p14:tracePt t="102242" x="4756150" y="2703513"/>
          <p14:tracePt t="102258" x="4743450" y="2690813"/>
          <p14:tracePt t="102738" x="4743450" y="2678113"/>
          <p14:tracePt t="102746" x="4743450" y="2665413"/>
          <p14:tracePt t="102760" x="4743450" y="2652713"/>
          <p14:tracePt t="102762" x="4743450" y="2640013"/>
          <p14:tracePt t="102776" x="4743450" y="2627313"/>
          <p14:tracePt t="102779" x="4743450" y="2603500"/>
          <p14:tracePt t="102793" x="4743450" y="2590800"/>
          <p14:tracePt t="102810" x="4743450" y="2565400"/>
          <p14:tracePt t="102826" x="4743450" y="2552700"/>
          <p14:tracePt t="103514" x="4732338" y="2565400"/>
          <p14:tracePt t="103522" x="4719638" y="2603500"/>
          <p14:tracePt t="103530" x="4681538" y="2665413"/>
          <p14:tracePt t="103545" x="4581525" y="2790825"/>
          <p14:tracePt t="103561" x="4481513" y="2952750"/>
          <p14:tracePt t="103578" x="4368800" y="3165475"/>
          <p14:tracePt t="103594" x="4268788" y="3429000"/>
          <p14:tracePt t="103611" x="4192588" y="3629025"/>
          <p14:tracePt t="103627" x="4143375" y="3803650"/>
          <p14:tracePt t="103644" x="4117975" y="3979863"/>
          <p14:tracePt t="103661" x="4092575" y="4179888"/>
          <p14:tracePt t="103678" x="4081463" y="4367213"/>
          <p14:tracePt t="103681" x="4081463" y="4443413"/>
          <p14:tracePt t="103695" x="4081463" y="4492625"/>
          <p14:tracePt t="103698" x="4081463" y="4530725"/>
          <p14:tracePt t="103711" x="4081463" y="4567238"/>
          <p14:tracePt t="103714" x="4081463" y="4592638"/>
          <p14:tracePt t="103729" x="4081463" y="4643438"/>
          <p14:tracePt t="103746" x="4068763" y="4679950"/>
          <p14:tracePt t="103762" x="4068763" y="4705350"/>
          <p14:tracePt t="103779" x="4068763" y="4718050"/>
          <p14:tracePt t="103801" x="4068763" y="4730750"/>
          <p14:tracePt t="103842" x="4068763" y="4743450"/>
          <p14:tracePt t="103858" x="4068763" y="4756150"/>
          <p14:tracePt t="103874" x="4068763" y="4768850"/>
          <p14:tracePt t="103881" x="4068763" y="4779963"/>
          <p14:tracePt t="103897" x="4068763" y="4792663"/>
          <p14:tracePt t="103913" x="4068763" y="4805363"/>
          <p14:tracePt t="103930" x="4068763" y="4830763"/>
          <p14:tracePt t="103946" x="4068763" y="4856163"/>
          <p14:tracePt t="103962" x="4068763" y="4879975"/>
          <p14:tracePt t="103979" x="4068763" y="4892675"/>
          <p14:tracePt t="103995" x="4068763" y="4918075"/>
          <p14:tracePt t="104012" x="4068763" y="4930775"/>
          <p14:tracePt t="104029" x="4068763" y="4956175"/>
          <p14:tracePt t="104046" x="4068763" y="4992688"/>
          <p14:tracePt t="104062" x="4068763" y="5005388"/>
          <p14:tracePt t="104065" x="4068763" y="5018088"/>
          <p14:tracePt t="104080" x="4068763" y="5043488"/>
          <p14:tracePt t="104097" x="4068763" y="5056188"/>
          <p14:tracePt t="104113" x="4068763" y="5081588"/>
          <p14:tracePt t="104186" x="4068763" y="5092700"/>
          <p14:tracePt t="104210" x="4068763" y="5105400"/>
          <p14:tracePt t="104314" x="4056063" y="5105400"/>
          <p14:tracePt t="104322" x="4056063" y="5118100"/>
          <p14:tracePt t="104330" x="4043363" y="5118100"/>
          <p14:tracePt t="104346" x="4030663" y="5143500"/>
          <p14:tracePt t="104363" x="4005263" y="5156200"/>
          <p14:tracePt t="104379" x="3979863" y="5194300"/>
          <p14:tracePt t="104396" x="3956050" y="5205413"/>
          <p14:tracePt t="104413" x="3956050" y="5230813"/>
          <p14:tracePt t="104431" x="3956050" y="5256213"/>
          <p14:tracePt t="104434" x="3943350" y="5268913"/>
          <p14:tracePt t="104447" x="3943350" y="5281613"/>
          <p14:tracePt t="104449" x="3943350" y="5294313"/>
          <p14:tracePt t="104465" x="3930650" y="5318125"/>
          <p14:tracePt t="104481" x="3930650" y="5343525"/>
          <p14:tracePt t="104498" x="3930650" y="5356225"/>
          <p14:tracePt t="104514" x="3930650" y="5368925"/>
          <p14:tracePt t="105698" x="3930650" y="5394325"/>
          <p14:tracePt t="105705" x="3943350" y="5407025"/>
          <p14:tracePt t="105717" x="3956050" y="5430838"/>
          <p14:tracePt t="105733" x="3968750" y="5443538"/>
          <p14:tracePt t="105750" x="3979863" y="5443538"/>
          <p14:tracePt t="106537" x="4005263" y="5443538"/>
          <p14:tracePt t="106545" x="4030663" y="5443538"/>
          <p14:tracePt t="106553" x="4068763" y="5443538"/>
          <p14:tracePt t="106570" x="4130675" y="5468938"/>
          <p14:tracePt t="106586" x="4168775" y="5468938"/>
          <p14:tracePt t="106603" x="4217988" y="5468938"/>
          <p14:tracePt t="106619" x="4268788" y="5468938"/>
          <p14:tracePt t="106635" x="4305300" y="5468938"/>
          <p14:tracePt t="106652" x="4330700" y="5468938"/>
          <p14:tracePt t="106669" x="4368800" y="5468938"/>
          <p14:tracePt t="106686" x="4394200" y="5468938"/>
          <p14:tracePt t="106703" x="4406900" y="5468938"/>
          <p14:tracePt t="106705" x="4430713" y="5468938"/>
          <p14:tracePt t="106720" x="4456113" y="5468938"/>
          <p14:tracePt t="106722" x="4481513" y="5468938"/>
          <p14:tracePt t="106737" x="4530725" y="5468938"/>
          <p14:tracePt t="106753" x="4568825" y="5468938"/>
          <p14:tracePt t="106769" x="4594225" y="5481638"/>
          <p14:tracePt t="106786" x="4619625" y="5481638"/>
          <p14:tracePt t="106803" x="4630738" y="5494338"/>
          <p14:tracePt t="107105" x="4643438" y="5494338"/>
          <p14:tracePt t="107113" x="4643438" y="5507038"/>
          <p14:tracePt t="107129" x="4643438" y="5518150"/>
          <p14:tracePt t="107137" x="4643438" y="5530850"/>
          <p14:tracePt t="107481" x="4668838" y="5530850"/>
          <p14:tracePt t="107489" x="4732338" y="5530850"/>
          <p14:tracePt t="107505" x="5032375" y="5494338"/>
          <p14:tracePt t="107522" x="5332413" y="5456238"/>
          <p14:tracePt t="107538" x="5495925" y="5430838"/>
          <p14:tracePt t="107555" x="5557838" y="5418138"/>
          <p14:tracePt t="107571" x="5583238" y="5418138"/>
          <p14:tracePt t="107802" x="5570538" y="5418138"/>
          <p14:tracePt t="107809" x="5545138" y="5418138"/>
          <p14:tracePt t="107822" x="5519738" y="5418138"/>
          <p14:tracePt t="107825" x="5507038" y="5430838"/>
          <p14:tracePt t="107840" x="5483225" y="5443538"/>
          <p14:tracePt t="107842" x="5457825" y="5468938"/>
          <p14:tracePt t="107857" x="5407025" y="5507038"/>
          <p14:tracePt t="107873" x="5383213" y="5530850"/>
          <p14:tracePt t="107889" x="5319713" y="5556250"/>
          <p14:tracePt t="107906" x="5307013" y="5581650"/>
          <p14:tracePt t="107924" x="5294313" y="5581650"/>
          <p14:tracePt t="107939" x="5294313" y="5594350"/>
          <p14:tracePt t="108041" x="5281613" y="5607050"/>
          <p14:tracePt t="108337" x="5294313" y="5607050"/>
          <p14:tracePt t="108345" x="5319713" y="5607050"/>
          <p14:tracePt t="108358" x="5357813" y="5607050"/>
          <p14:tracePt t="108362" x="5394325" y="5607050"/>
          <p14:tracePt t="108374" x="5419725" y="5607050"/>
          <p14:tracePt t="108390" x="5483225" y="5607050"/>
          <p14:tracePt t="108393" x="5519738" y="5607050"/>
          <p14:tracePt t="108408" x="5545138" y="5607050"/>
          <p14:tracePt t="108410" x="5557838" y="5607050"/>
          <p14:tracePt t="108458" x="5570538" y="5607050"/>
          <p14:tracePt t="108465" x="5595938" y="5607050"/>
          <p14:tracePt t="108474" x="5632450" y="5607050"/>
          <p14:tracePt t="108491" x="5795963" y="5594350"/>
          <p14:tracePt t="108507" x="5945188" y="5568950"/>
          <p14:tracePt t="108523" x="6070600" y="5556250"/>
          <p14:tracePt t="108541" x="6134100" y="5556250"/>
          <p14:tracePt t="108557" x="6170613" y="5530850"/>
          <p14:tracePt t="108562" x="6183313" y="5530850"/>
          <p14:tracePt t="108994" x="6208713" y="5530850"/>
          <p14:tracePt t="109001" x="6270625" y="5530850"/>
          <p14:tracePt t="109009" x="6359525" y="5530850"/>
          <p14:tracePt t="109025" x="6483350" y="5543550"/>
          <p14:tracePt t="109042" x="6584950" y="5568950"/>
          <p14:tracePt t="109060" x="6696075" y="5594350"/>
          <p14:tracePt t="109075" x="6759575" y="5594350"/>
          <p14:tracePt t="109092" x="6772275" y="5594350"/>
          <p14:tracePt t="109109" x="6808788" y="5607050"/>
          <p14:tracePt t="109127" x="6821488" y="5607050"/>
          <p14:tracePt t="110529" x="6808788" y="5607050"/>
          <p14:tracePt t="110537" x="6784975" y="5619750"/>
          <p14:tracePt t="110546" x="6772275" y="5619750"/>
          <p14:tracePt t="110563" x="6734175" y="5643563"/>
          <p14:tracePt t="110579" x="6708775" y="5643563"/>
          <p14:tracePt t="110596" x="6684963" y="5656263"/>
          <p14:tracePt t="110612" x="6672263" y="5656263"/>
          <p14:tracePt t="110629" x="6659563" y="5668963"/>
          <p14:tracePt t="110646" x="6646863" y="5681663"/>
          <p14:tracePt t="110665" x="6634163" y="5681663"/>
          <p14:tracePt t="110681" x="6621463" y="5681663"/>
          <p14:tracePt t="110697" x="6596063" y="5694363"/>
          <p14:tracePt t="110713" x="6584950" y="5707063"/>
          <p14:tracePt t="110730" x="6559550" y="5707063"/>
          <p14:tracePt t="110748" x="6496050" y="5732463"/>
          <p14:tracePt t="110763" x="6472238" y="5743575"/>
          <p14:tracePt t="110780" x="6434138" y="5756275"/>
          <p14:tracePt t="110796" x="6396038" y="5768975"/>
          <p14:tracePt t="110813" x="6383338" y="5781675"/>
          <p14:tracePt t="110830" x="6359525" y="5794375"/>
          <p14:tracePt t="110847" x="6346825" y="5794375"/>
          <p14:tracePt t="110864" x="6334125" y="5807075"/>
          <p14:tracePt t="111241" x="6308725" y="5807075"/>
          <p14:tracePt t="111249" x="6270625" y="5807075"/>
          <p14:tracePt t="111267" x="6083300" y="5807075"/>
          <p14:tracePt t="111282" x="5957888" y="5819775"/>
          <p14:tracePt t="111285" x="5845175" y="5832475"/>
          <p14:tracePt t="111300" x="5632450" y="5843588"/>
          <p14:tracePt t="111316" x="5419725" y="5856288"/>
          <p14:tracePt t="111332" x="5219700" y="5868988"/>
          <p14:tracePt t="111349" x="5019675" y="5894388"/>
          <p14:tracePt t="111366" x="4806950" y="5919788"/>
          <p14:tracePt t="111369" x="4706938" y="5932488"/>
          <p14:tracePt t="111383" x="4619625" y="5945188"/>
          <p14:tracePt t="111386" x="4556125" y="5969000"/>
          <p14:tracePt t="111400" x="4468813" y="5981700"/>
          <p14:tracePt t="111402" x="4394200" y="5981700"/>
          <p14:tracePt t="111415" x="4343400" y="5994400"/>
          <p14:tracePt t="111417" x="4268788" y="6007100"/>
          <p14:tracePt t="111433" x="4181475" y="6007100"/>
          <p14:tracePt t="111449" x="4081463" y="6032500"/>
          <p14:tracePt t="111465" x="4005263" y="6032500"/>
          <p14:tracePt t="111482" x="3956050" y="6032500"/>
          <p14:tracePt t="111499" x="3905250" y="6045200"/>
          <p14:tracePt t="111515" x="3867150" y="6045200"/>
          <p14:tracePt t="111532" x="3843338" y="6045200"/>
          <p14:tracePt t="111548" x="3830638" y="6045200"/>
          <p14:tracePt t="111565" x="3817938" y="6045200"/>
          <p14:tracePt t="111582" x="3805238" y="6045200"/>
          <p14:tracePt t="111585" x="3792538" y="6045200"/>
          <p14:tracePt t="111601" x="3779838" y="6045200"/>
          <p14:tracePt t="111625" x="3767138" y="6045200"/>
          <p14:tracePt t="111633" x="3756025" y="6045200"/>
          <p14:tracePt t="111650" x="3717925" y="6045200"/>
          <p14:tracePt t="111666" x="3679825" y="6032500"/>
          <p14:tracePt t="111683" x="3630613" y="6019800"/>
          <p14:tracePt t="111699" x="3605213" y="6007100"/>
          <p14:tracePt t="111715" x="3579813" y="5994400"/>
          <p14:tracePt t="111732" x="3554413" y="5994400"/>
          <p14:tracePt t="111841" x="3554413" y="5981700"/>
          <p14:tracePt t="111849" x="3554413" y="5969000"/>
          <p14:tracePt t="111857" x="3554413" y="5956300"/>
          <p14:tracePt t="111866" x="3554413" y="5932488"/>
          <p14:tracePt t="111883" x="3592513" y="5894388"/>
          <p14:tracePt t="111899" x="3643313" y="5832475"/>
          <p14:tracePt t="111907" x="3679825" y="5807075"/>
          <p14:tracePt t="111915" x="3717925" y="5781675"/>
          <p14:tracePt t="111933" x="3767138" y="5756275"/>
          <p14:tracePt t="111950" x="3817938" y="5732463"/>
          <p14:tracePt t="111953" x="3843338" y="5732463"/>
          <p14:tracePt t="111966" x="3856038" y="5719763"/>
          <p14:tracePt t="111969" x="3879850" y="5707063"/>
          <p14:tracePt t="111985" x="3892550" y="5707063"/>
          <p14:tracePt t="112025" x="3905250" y="5694363"/>
          <p14:tracePt t="112049" x="3917950" y="5681663"/>
          <p14:tracePt t="112057" x="3917950" y="5668963"/>
          <p14:tracePt t="112073" x="3930650" y="5668963"/>
          <p14:tracePt t="112082" x="3943350" y="5668963"/>
          <p14:tracePt t="112100" x="3956050" y="5656263"/>
          <p14:tracePt t="113225" x="3968750" y="5656263"/>
          <p14:tracePt t="113234" x="3992563" y="5656263"/>
          <p14:tracePt t="113242" x="4030663" y="5630863"/>
          <p14:tracePt t="113253" x="4068763" y="5607050"/>
          <p14:tracePt t="113270" x="4192588" y="5543550"/>
          <p14:tracePt t="113274" x="4281488" y="5507038"/>
          <p14:tracePt t="113286" x="4381500" y="5468938"/>
          <p14:tracePt t="113290" x="4494213" y="5418138"/>
          <p14:tracePt t="113304" x="4606925" y="5368925"/>
          <p14:tracePt t="113306" x="4732338" y="5318125"/>
          <p14:tracePt t="113321" x="4945063" y="5194300"/>
          <p14:tracePt t="113337" x="5157788" y="5056188"/>
          <p14:tracePt t="113355" x="5370513" y="4905375"/>
          <p14:tracePt t="113370" x="5507038" y="4743450"/>
          <p14:tracePt t="113387" x="5607050" y="4592638"/>
          <p14:tracePt t="113403" x="5708650" y="4430713"/>
          <p14:tracePt t="113420" x="5783263" y="4267200"/>
          <p14:tracePt t="113436" x="5845175" y="4067175"/>
          <p14:tracePt t="113453" x="5895975" y="3867150"/>
          <p14:tracePt t="113471" x="5957888" y="3692525"/>
          <p14:tracePt t="113473" x="6021388" y="3590925"/>
          <p14:tracePt t="113488" x="6045200" y="3516313"/>
          <p14:tracePt t="113491" x="6083300" y="3454400"/>
          <p14:tracePt t="113505" x="6183313" y="3316288"/>
          <p14:tracePt t="113521" x="6283325" y="3228975"/>
          <p14:tracePt t="113538" x="6370638" y="3128963"/>
          <p14:tracePt t="113554" x="6459538" y="3065463"/>
          <p14:tracePt t="113571" x="6534150" y="3016250"/>
          <p14:tracePt t="113587" x="6621463" y="2990850"/>
          <p14:tracePt t="113604" x="6708775" y="2952750"/>
          <p14:tracePt t="113621" x="6784975" y="2928938"/>
          <p14:tracePt t="113637" x="6846888" y="2890838"/>
          <p14:tracePt t="113654" x="6946900" y="2852738"/>
          <p14:tracePt t="113657" x="6997700" y="2840038"/>
          <p14:tracePt t="113670" x="7059613" y="2828925"/>
          <p14:tracePt t="113673" x="7110413" y="2803525"/>
          <p14:tracePt t="113688" x="7159625" y="2803525"/>
          <p14:tracePt t="113690" x="7197725" y="2803525"/>
          <p14:tracePt t="113705" x="7272338" y="2803525"/>
          <p14:tracePt t="113721" x="7348538" y="2803525"/>
          <p14:tracePt t="113738" x="7410450" y="2803525"/>
          <p14:tracePt t="113754" x="7459663" y="2803525"/>
          <p14:tracePt t="113771" x="7535863" y="2803525"/>
          <p14:tracePt t="113787" x="7661275" y="2852738"/>
          <p14:tracePt t="113804" x="7785100" y="2916238"/>
          <p14:tracePt t="113821" x="7923213" y="2990850"/>
          <p14:tracePt t="113838" x="8074025" y="3054350"/>
          <p14:tracePt t="113842" x="8148638" y="3078163"/>
          <p14:tracePt t="113855" x="8212138" y="3116263"/>
          <p14:tracePt t="113859" x="8261350" y="3154363"/>
          <p14:tracePt t="113872" x="8335963" y="3203575"/>
          <p14:tracePt t="113874" x="8399463" y="3254375"/>
          <p14:tracePt t="113889" x="8512175" y="3316288"/>
          <p14:tracePt t="113905" x="8599488" y="3390900"/>
          <p14:tracePt t="113922" x="8650288" y="3429000"/>
          <p14:tracePt t="113938" x="8674100" y="3429000"/>
          <p14:tracePt t="113955" x="8674100" y="3441700"/>
          <p14:tracePt t="113979" x="8674100" y="3454400"/>
          <p14:tracePt t="113988" x="8674100" y="3467100"/>
          <p14:tracePt t="114005" x="8674100" y="3541713"/>
          <p14:tracePt t="114022" x="8624888" y="3641725"/>
          <p14:tracePt t="114025" x="8574088" y="3692525"/>
          <p14:tracePt t="114039" x="8499475" y="3741738"/>
          <p14:tracePt t="114042" x="8435975" y="3779838"/>
          <p14:tracePt t="114055" x="8412163" y="3792538"/>
          <p14:tracePt t="114058" x="8399463" y="3803650"/>
          <p14:tracePt t="114281" x="8435975" y="3803650"/>
          <p14:tracePt t="114289" x="8448675" y="3792538"/>
          <p14:tracePt t="114297" x="8448675" y="3779838"/>
          <p14:tracePt t="114329" x="8461375" y="3779838"/>
          <p14:tracePt t="114345" x="8461375" y="3767138"/>
          <p14:tracePt t="114362" x="8474075" y="3767138"/>
          <p14:tracePt t="114457" x="8486775" y="3767138"/>
          <p14:tracePt t="114472" x="8499475" y="3767138"/>
          <p14:tracePt t="114482" x="8512175" y="3754438"/>
          <p14:tracePt t="114490" x="8537575" y="3741738"/>
          <p14:tracePt t="114506" x="8574088" y="3716338"/>
          <p14:tracePt t="114523" x="8650288" y="3692525"/>
          <p14:tracePt t="114540" x="8699500" y="3654425"/>
          <p14:tracePt t="114556" x="8763000" y="3603625"/>
          <p14:tracePt t="114573" x="8799513" y="3567113"/>
          <p14:tracePt t="114590" x="8812213" y="3554413"/>
          <p14:tracePt t="114593" x="8812213" y="3541713"/>
          <p14:tracePt t="114606" x="8824913" y="3529013"/>
          <p14:tracePt t="114609" x="8850313" y="3503613"/>
          <p14:tracePt t="114623" x="8863013" y="3467100"/>
          <p14:tracePt t="114625" x="8886825" y="3429000"/>
          <p14:tracePt t="114640" x="8899525" y="3378200"/>
          <p14:tracePt t="114642" x="8924925" y="3328988"/>
          <p14:tracePt t="114657" x="8999538" y="3190875"/>
          <p14:tracePt t="114673" x="9050338" y="3078163"/>
          <p14:tracePt t="114690" x="9075738" y="2965450"/>
          <p14:tracePt t="114707" x="9112250" y="2890838"/>
          <p14:tracePt t="114723" x="9124950" y="2816225"/>
          <p14:tracePt t="114740" x="9175750" y="2728913"/>
          <p14:tracePt t="114757" x="9188450" y="2665413"/>
          <p14:tracePt t="114774" x="9199563" y="2640013"/>
          <p14:tracePt t="114791" x="9199563" y="2627313"/>
          <p14:tracePt t="114977" x="9175750" y="2627313"/>
          <p14:tracePt t="114985" x="9150350" y="2627313"/>
          <p14:tracePt t="114994" x="9137650" y="2627313"/>
          <p14:tracePt t="115008" x="9124950" y="2627313"/>
          <p14:tracePt t="115010" x="9124950" y="2640013"/>
          <p14:tracePt t="115024" x="9099550" y="2652713"/>
          <p14:tracePt t="115041" x="9088438" y="2665413"/>
          <p14:tracePt t="115057" x="9088438" y="2678113"/>
          <p14:tracePt t="115114" x="9088438" y="2690813"/>
          <p14:tracePt t="115121" x="9088438" y="2716213"/>
          <p14:tracePt t="115129" x="9088438" y="2765425"/>
          <p14:tracePt t="115141" x="9075738" y="2828925"/>
          <p14:tracePt t="115158" x="9050338" y="2928938"/>
          <p14:tracePt t="115161" x="9024938" y="3003550"/>
          <p14:tracePt t="115175" x="8999538" y="3090863"/>
          <p14:tracePt t="115178" x="8986838" y="3178175"/>
          <p14:tracePt t="115192" x="8975725" y="3267075"/>
          <p14:tracePt t="115194" x="8950325" y="3367088"/>
          <p14:tracePt t="115209" x="8899525" y="3603625"/>
          <p14:tracePt t="115225" x="8850313" y="3854450"/>
          <p14:tracePt t="115242" x="8786813" y="4092575"/>
          <p14:tracePt t="115259" x="8724900" y="4318000"/>
          <p14:tracePt t="115275" x="8661400" y="4543425"/>
          <p14:tracePt t="115292" x="8599488" y="4718050"/>
          <p14:tracePt t="115308" x="8512175" y="4830763"/>
          <p14:tracePt t="115325" x="8399463" y="4943475"/>
          <p14:tracePt t="115341" x="8274050" y="5030788"/>
          <p14:tracePt t="115359" x="8099425" y="5130800"/>
          <p14:tracePt t="115362" x="7999413" y="5194300"/>
          <p14:tracePt t="115375" x="7874000" y="5268913"/>
          <p14:tracePt t="115377" x="7748588" y="5343525"/>
          <p14:tracePt t="115393" x="7485063" y="5481638"/>
          <p14:tracePt t="115409" x="7246938" y="5607050"/>
          <p14:tracePt t="115425" x="7059613" y="5743575"/>
          <p14:tracePt t="115442" x="6959600" y="5807075"/>
          <p14:tracePt t="115459" x="6910388" y="5856288"/>
          <p14:tracePt t="115476" x="6884988" y="5881688"/>
          <p14:tracePt t="115492" x="6884988" y="5907088"/>
          <p14:tracePt t="115509" x="6872288" y="5907088"/>
          <p14:tracePt t="115526" x="6872288" y="5919788"/>
          <p14:tracePt t="115666" x="6884988" y="5919788"/>
          <p14:tracePt t="115673" x="6921500" y="5919788"/>
          <p14:tracePt t="115682" x="6985000" y="5907088"/>
          <p14:tracePt t="115692" x="7046913" y="5894388"/>
          <p14:tracePt t="115710" x="7197725" y="5856288"/>
          <p14:tracePt t="115712" x="7246938" y="5843588"/>
          <p14:tracePt t="115727" x="7285038" y="5832475"/>
          <p14:tracePt t="115730" x="7323138" y="5819775"/>
          <p14:tracePt t="115743" x="7359650" y="5819775"/>
          <p14:tracePt t="115745" x="7385050" y="5807075"/>
          <p14:tracePt t="115761" x="7423150" y="5794375"/>
          <p14:tracePt t="115777" x="7435850" y="5794375"/>
          <p14:tracePt t="115865" x="7435850" y="5781675"/>
          <p14:tracePt t="115876" x="7448550" y="5768975"/>
          <p14:tracePt t="115884" x="7485063" y="5768975"/>
          <p14:tracePt t="115893" x="7523163" y="5768975"/>
          <p14:tracePt t="115910" x="7597775" y="5719763"/>
          <p14:tracePt t="115913" x="7648575" y="5707063"/>
          <p14:tracePt t="115927" x="7685088" y="5668963"/>
          <p14:tracePt t="115929" x="7735888" y="5643563"/>
          <p14:tracePt t="115943" x="7773988" y="5619750"/>
          <p14:tracePt t="115947" x="7797800" y="5594350"/>
          <p14:tracePt t="115960" x="7823200" y="5556250"/>
          <p14:tracePt t="115963" x="7861300" y="5543550"/>
          <p14:tracePt t="115978" x="7910513" y="5507038"/>
          <p14:tracePt t="115994" x="7935913" y="5468938"/>
          <p14:tracePt t="116008" x="7948613" y="5456238"/>
          <p14:tracePt t="117289" x="7948613" y="5468938"/>
          <p14:tracePt t="117298" x="7948613" y="5494338"/>
          <p14:tracePt t="117307" x="7948613" y="5518150"/>
          <p14:tracePt t="117316" x="7948613" y="5543550"/>
          <p14:tracePt t="117332" x="7974013" y="5594350"/>
          <p14:tracePt t="117348" x="7974013" y="5656263"/>
          <p14:tracePt t="117365" x="7974013" y="5668963"/>
          <p14:tracePt t="117473" x="7986713" y="5668963"/>
          <p14:tracePt t="117483" x="7999413" y="5668963"/>
          <p14:tracePt t="117506" x="8010525" y="5668963"/>
          <p14:tracePt t="118685" x="8023225" y="5668963"/>
          <p14:tracePt t="118701" x="8035925" y="5643563"/>
          <p14:tracePt t="118717" x="8048625" y="5619750"/>
          <p14:tracePt t="118735" x="8061325" y="5594350"/>
          <p14:tracePt t="118738" x="8061325" y="5581650"/>
          <p14:tracePt t="118751" x="8074025" y="5568950"/>
          <p14:tracePt t="118754" x="8074025" y="5556250"/>
          <p14:tracePt t="118769" x="8074025" y="5543550"/>
          <p14:tracePt t="125609" x="8099425" y="5543550"/>
          <p14:tracePt t="125618" x="8148638" y="5568950"/>
          <p14:tracePt t="125626" x="8235950" y="5643563"/>
          <p14:tracePt t="125635" x="8324850" y="5732463"/>
          <p14:tracePt t="125651" x="8361363" y="5907088"/>
          <p14:tracePt t="125669" x="8274050" y="6045200"/>
          <p14:tracePt t="125685" x="8174038" y="6107113"/>
          <p14:tracePt t="125702" x="8148638" y="6119813"/>
          <p14:tracePt t="125809" x="8148638" y="6132513"/>
          <p14:tracePt t="125826" x="8148638" y="6145213"/>
          <p14:tracePt t="125881" x="8161338" y="6145213"/>
          <p14:tracePt t="125889" x="8174038" y="6145213"/>
          <p14:tracePt t="125937" x="8186738" y="6132513"/>
          <p14:tracePt t="125945" x="8199438" y="6107113"/>
          <p14:tracePt t="125953" x="8212138" y="6069013"/>
          <p14:tracePt t="125969" x="8248650" y="6019800"/>
          <p14:tracePt t="125986" x="8299450" y="5945188"/>
          <p14:tracePt t="126003" x="8386763" y="5843588"/>
          <p14:tracePt t="126019" x="8512175" y="5743575"/>
          <p14:tracePt t="126036" x="8674100" y="5656263"/>
          <p14:tracePt t="126053" x="8874125" y="5594350"/>
          <p14:tracePt t="126069" x="9037638" y="5530850"/>
          <p14:tracePt t="126087" x="9301163" y="5394325"/>
          <p14:tracePt t="126089" x="9488488" y="5318125"/>
          <p14:tracePt t="126103" x="9637713" y="5243513"/>
          <p14:tracePt t="126106" x="9801225" y="5156200"/>
          <p14:tracePt t="126121" x="10277475" y="4943475"/>
          <p14:tracePt t="126138" x="10764838" y="4768850"/>
          <p14:tracePt t="126155" x="11315700" y="4592638"/>
          <p14:tracePt t="126171" x="11879263" y="4405313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7119CD-183F-ACB7-6D3B-046A99F7C1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C559CDD-AD6A-A08D-470E-C83E352FEAE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34AE9CE-7ACF-7AB7-D58F-6CB8C106092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C4FB8A0-8BFE-B0B7-6B3E-9B4765C96BCD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FBCCF4B-3788-C050-1128-00C64DFDF3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2ADF41A-B059-F892-21BD-15BCDC32A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1205" y="1308050"/>
            <a:ext cx="7469589" cy="424189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DA6D788-44BE-82CB-287D-485CA39FF922}"/>
              </a:ext>
            </a:extLst>
          </p:cNvPr>
          <p:cNvSpPr/>
          <p:nvPr/>
        </p:nvSpPr>
        <p:spPr>
          <a:xfrm>
            <a:off x="2658970" y="1308050"/>
            <a:ext cx="7171824" cy="466464"/>
          </a:xfrm>
          <a:prstGeom prst="rect">
            <a:avLst/>
          </a:prstGeom>
          <a:noFill/>
          <a:ln w="57150">
            <a:solidFill>
              <a:srgbClr val="203E5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2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723"/>
    </mc:Choice>
    <mc:Fallback xmlns="">
      <p:transition spd="slow" advTm="47723"/>
    </mc:Fallback>
  </mc:AlternateContent>
  <p:extLst>
    <p:ext uri="{3A86A75C-4F4B-4683-9AE1-C65F6400EC91}">
      <p14:laserTraceLst xmlns:p14="http://schemas.microsoft.com/office/powerpoint/2010/main">
        <p14:tracePtLst>
          <p14:tracePt t="8562" x="11966575" y="1652588"/>
          <p14:tracePt t="8570" x="11841163" y="1652588"/>
          <p14:tracePt t="8579" x="11715750" y="1639888"/>
          <p14:tracePt t="8596" x="11490325" y="1627188"/>
          <p14:tracePt t="8612" x="11253788" y="1627188"/>
          <p14:tracePt t="8628" x="11052175" y="1627188"/>
          <p14:tracePt t="8644" x="10864850" y="1627188"/>
          <p14:tracePt t="8662" x="10739438" y="1639888"/>
          <p14:tracePt t="8679" x="10664825" y="1652588"/>
          <p14:tracePt t="8681" x="10626725" y="1663700"/>
          <p14:tracePt t="8695" x="10602913" y="1676400"/>
          <p14:tracePt t="8698" x="10577513" y="1676400"/>
          <p14:tracePt t="8712" x="10539413" y="1676400"/>
          <p14:tracePt t="8715" x="10502900" y="1689100"/>
          <p14:tracePt t="8729" x="10477500" y="1701800"/>
          <p14:tracePt t="8731" x="10452100" y="1714500"/>
          <p14:tracePt t="8746" x="10426700" y="1739900"/>
          <p14:tracePt t="8762" x="10401300" y="1814513"/>
          <p14:tracePt t="8780" x="10390188" y="1965325"/>
          <p14:tracePt t="8796" x="10390188" y="2190750"/>
          <p14:tracePt t="8813" x="10426700" y="2414588"/>
          <p14:tracePt t="8830" x="10490200" y="2578100"/>
          <p14:tracePt t="8846" x="10552113" y="2678113"/>
          <p14:tracePt t="8864" x="10602913" y="2703513"/>
          <p14:tracePt t="8867" x="10614025" y="2716213"/>
          <p14:tracePt t="8880" x="10626725" y="2716213"/>
          <p14:tracePt t="9170" x="10626725" y="2728913"/>
          <p14:tracePt t="9402" x="10626725" y="2740025"/>
          <p14:tracePt t="9427" x="10614025" y="2740025"/>
          <p14:tracePt t="9434" x="10602913" y="2740025"/>
          <p14:tracePt t="9451" x="10590213" y="2740025"/>
          <p14:tracePt t="9466" x="10577513" y="2740025"/>
          <p14:tracePt t="9480" x="10564813" y="2740025"/>
          <p14:tracePt t="9482" x="10552113" y="2740025"/>
          <p14:tracePt t="9498" x="10514013" y="2740025"/>
          <p14:tracePt t="9514" x="10477500" y="2752725"/>
          <p14:tracePt t="9531" x="10414000" y="2752725"/>
          <p14:tracePt t="9547" x="10339388" y="2765425"/>
          <p14:tracePt t="9564" x="10252075" y="2778125"/>
          <p14:tracePt t="9580" x="10126663" y="2803525"/>
          <p14:tracePt t="9598" x="9988550" y="2816225"/>
          <p14:tracePt t="9614" x="9839325" y="2828925"/>
          <p14:tracePt t="9630" x="9688513" y="2852738"/>
          <p14:tracePt t="9648" x="9550400" y="2878138"/>
          <p14:tracePt t="9651" x="9488488" y="2890838"/>
          <p14:tracePt t="9664" x="9413875" y="2903538"/>
          <p14:tracePt t="9666" x="9337675" y="2928938"/>
          <p14:tracePt t="9681" x="9275763" y="2941638"/>
          <p14:tracePt t="9683" x="9199563" y="2952750"/>
          <p14:tracePt t="9698" x="9024938" y="2978150"/>
          <p14:tracePt t="9714" x="8850313" y="3016250"/>
          <p14:tracePt t="9731" x="8712200" y="3041650"/>
          <p14:tracePt t="9748" x="8574088" y="3065463"/>
          <p14:tracePt t="9764" x="8435975" y="3065463"/>
          <p14:tracePt t="9781" x="8299450" y="3078163"/>
          <p14:tracePt t="9798" x="8148638" y="3078163"/>
          <p14:tracePt t="9802" x="8061325" y="3078163"/>
          <p14:tracePt t="9814" x="7974013" y="3078163"/>
          <p14:tracePt t="9831" x="7773988" y="3103563"/>
          <p14:tracePt t="9834" x="7673975" y="3103563"/>
          <p14:tracePt t="9849" x="7572375" y="3103563"/>
          <p14:tracePt t="9851" x="7448550" y="3116263"/>
          <p14:tracePt t="9865" x="7185025" y="3141663"/>
          <p14:tracePt t="9882" x="6934200" y="3165475"/>
          <p14:tracePt t="9898" x="6696075" y="3178175"/>
          <p14:tracePt t="9915" x="6459538" y="3190875"/>
          <p14:tracePt t="9932" x="6246813" y="3203575"/>
          <p14:tracePt t="9948" x="6070600" y="3216275"/>
          <p14:tracePt t="9964" x="5945188" y="3228975"/>
          <p14:tracePt t="9982" x="5870575" y="3228975"/>
          <p14:tracePt t="9998" x="5808663" y="3228975"/>
          <p14:tracePt t="10015" x="5757863" y="3228975"/>
          <p14:tracePt t="10018" x="5745163" y="3228975"/>
          <p14:tracePt t="10033" x="5708650" y="3228975"/>
          <p14:tracePt t="10035" x="5683250" y="3241675"/>
          <p14:tracePt t="10050" x="5619750" y="3254375"/>
          <p14:tracePt t="10066" x="5545138" y="3267075"/>
          <p14:tracePt t="10082" x="5495925" y="3278188"/>
          <p14:tracePt t="10099" x="5419725" y="3290888"/>
          <p14:tracePt t="10115" x="5357813" y="3290888"/>
          <p14:tracePt t="10132" x="5281613" y="3303588"/>
          <p14:tracePt t="10149" x="5194300" y="3303588"/>
          <p14:tracePt t="10165" x="5032375" y="3303588"/>
          <p14:tracePt t="10182" x="4768850" y="3228975"/>
          <p14:tracePt t="10199" x="4481513" y="3090863"/>
          <p14:tracePt t="10202" x="4330700" y="3003550"/>
          <p14:tracePt t="10216" x="4205288" y="2916238"/>
          <p14:tracePt t="10221" x="4117975" y="2828925"/>
          <p14:tracePt t="10232" x="4030663" y="2716213"/>
          <p14:tracePt t="10234" x="3956050" y="2616200"/>
          <p14:tracePt t="10250" x="3830638" y="2378075"/>
          <p14:tracePt t="10266" x="3717925" y="2201863"/>
          <p14:tracePt t="10282" x="3643313" y="2089150"/>
          <p14:tracePt t="10300" x="3617913" y="2014538"/>
          <p14:tracePt t="10316" x="3617913" y="1978025"/>
          <p14:tracePt t="10332" x="3617913" y="1939925"/>
          <p14:tracePt t="10349" x="3617913" y="1927225"/>
          <p14:tracePt t="10366" x="3617913" y="1914525"/>
          <p14:tracePt t="10383" x="3605213" y="1901825"/>
          <p14:tracePt t="10399" x="3592513" y="1876425"/>
          <p14:tracePt t="10402" x="3579813" y="1876425"/>
          <p14:tracePt t="10418" x="3567113" y="1852613"/>
          <p14:tracePt t="10434" x="3541713" y="1839913"/>
          <p14:tracePt t="10450" x="3517900" y="1814513"/>
          <p14:tracePt t="10466" x="3505200" y="1814513"/>
          <p14:tracePt t="10483" x="3505200" y="1801813"/>
          <p14:tracePt t="10500" x="3492500" y="1801813"/>
          <p14:tracePt t="10517" x="3479800" y="1801813"/>
          <p14:tracePt t="10618" x="3467100" y="1801813"/>
          <p14:tracePt t="10626" x="3454400" y="1801813"/>
          <p14:tracePt t="10642" x="3441700" y="1801813"/>
          <p14:tracePt t="10650" x="3429000" y="1814513"/>
          <p14:tracePt t="10667" x="3417888" y="1839913"/>
          <p14:tracePt t="10684" x="3405188" y="1901825"/>
          <p14:tracePt t="10700" x="3405188" y="1965325"/>
          <p14:tracePt t="10716" x="3405188" y="2114550"/>
          <p14:tracePt t="10733" x="3405188" y="2265363"/>
          <p14:tracePt t="10750" x="3405188" y="2414588"/>
          <p14:tracePt t="10767" x="3379788" y="2527300"/>
          <p14:tracePt t="10771" x="3379788" y="2590800"/>
          <p14:tracePt t="10785" x="3379788" y="2640013"/>
          <p14:tracePt t="10788" x="3379788" y="2678113"/>
          <p14:tracePt t="10800" x="3379788" y="2716213"/>
          <p14:tracePt t="10803" x="3379788" y="2752725"/>
          <p14:tracePt t="10818" x="3354388" y="2828925"/>
          <p14:tracePt t="10834" x="3354388" y="2890838"/>
          <p14:tracePt t="10851" x="3341688" y="2965450"/>
          <p14:tracePt t="10868" x="3317875" y="3041650"/>
          <p14:tracePt t="10883" x="3305175" y="3128963"/>
          <p14:tracePt t="10900" x="3292475" y="3241675"/>
          <p14:tracePt t="10918" x="3279775" y="3328988"/>
          <p14:tracePt t="10922" x="3279775" y="3354388"/>
          <p14:tracePt t="10935" x="3267075" y="3367088"/>
          <p14:tracePt t="10938" x="3267075" y="3378200"/>
          <p14:tracePt t="10954" x="3267075" y="3390900"/>
          <p14:tracePt t="11026" x="3267075" y="3341688"/>
          <p14:tracePt t="11034" x="3267075" y="3254375"/>
          <p14:tracePt t="11042" x="3267075" y="3141663"/>
          <p14:tracePt t="11051" x="3267075" y="3003550"/>
          <p14:tracePt t="11068" x="3241675" y="2765425"/>
          <p14:tracePt t="11084" x="3241675" y="2516188"/>
          <p14:tracePt t="11101" x="3241675" y="2314575"/>
          <p14:tracePt t="11118" x="3216275" y="2165350"/>
          <p14:tracePt t="11134" x="3216275" y="2039938"/>
          <p14:tracePt t="11151" x="3216275" y="1952625"/>
          <p14:tracePt t="11154" x="3216275" y="1927225"/>
          <p14:tracePt t="11168" x="3216275" y="1901825"/>
          <p14:tracePt t="11172" x="3216275" y="1889125"/>
          <p14:tracePt t="11186" x="3216275" y="1876425"/>
          <p14:tracePt t="11201" x="3216275" y="1865313"/>
          <p14:tracePt t="11378" x="3216275" y="1876425"/>
          <p14:tracePt t="11386" x="3216275" y="1901825"/>
          <p14:tracePt t="11394" x="3216275" y="1927225"/>
          <p14:tracePt t="11402" x="3205163" y="1952625"/>
          <p14:tracePt t="11418" x="3192463" y="2001838"/>
          <p14:tracePt t="11435" x="3192463" y="2027238"/>
          <p14:tracePt t="11452" x="3192463" y="2052638"/>
          <p14:tracePt t="11468" x="3192463" y="2065338"/>
          <p14:tracePt t="11485" x="3192463" y="2078038"/>
          <p14:tracePt t="11502" x="3192463" y="2089150"/>
          <p14:tracePt t="11519" x="3192463" y="2101850"/>
          <p14:tracePt t="11521" x="3179763" y="2114550"/>
          <p14:tracePt t="11535" x="3179763" y="2127250"/>
          <p14:tracePt t="11554" x="3179763" y="2152650"/>
          <p14:tracePt t="11570" x="3179763" y="2165350"/>
          <p14:tracePt t="11586" x="3167063" y="2190750"/>
          <p14:tracePt t="11603" x="3167063" y="2201863"/>
          <p14:tracePt t="11619" x="3154363" y="2214563"/>
          <p14:tracePt t="11658" x="3154363" y="2227263"/>
          <p14:tracePt t="11667" x="3154363" y="2239963"/>
          <p14:tracePt t="11675" x="3141663" y="2239963"/>
          <p14:tracePt t="11686" x="3141663" y="2252663"/>
          <p14:tracePt t="11703" x="3128963" y="2265363"/>
          <p14:tracePt t="11706" x="3116263" y="2278063"/>
          <p14:tracePt t="11719" x="3116263" y="2303463"/>
          <p14:tracePt t="11722" x="3116263" y="2327275"/>
          <p14:tracePt t="11736" x="3103563" y="2365375"/>
          <p14:tracePt t="11739" x="3092450" y="2390775"/>
          <p14:tracePt t="11753" x="3079750" y="2439988"/>
          <p14:tracePt t="11770" x="3054350" y="2503488"/>
          <p14:tracePt t="11787" x="3016250" y="2565400"/>
          <p14:tracePt t="11803" x="3003550" y="2627313"/>
          <p14:tracePt t="11820" x="2992438" y="2690813"/>
          <p14:tracePt t="11836" x="2992438" y="2765425"/>
          <p14:tracePt t="11853" x="2992438" y="2852738"/>
          <p14:tracePt t="11870" x="2992438" y="3028950"/>
          <p14:tracePt t="11886" x="3016250" y="3228975"/>
          <p14:tracePt t="11890" x="3041650" y="3316288"/>
          <p14:tracePt t="11903" x="3067050" y="3403600"/>
          <p14:tracePt t="11906" x="3079750" y="3479800"/>
          <p14:tracePt t="11920" x="3092450" y="3529013"/>
          <p14:tracePt t="11922" x="3116263" y="3579813"/>
          <p14:tracePt t="11937" x="3116263" y="3616325"/>
          <p14:tracePt t="11939" x="3128963" y="3641725"/>
          <p14:tracePt t="11954" x="3141663" y="3692525"/>
          <p14:tracePt t="11970" x="3141663" y="3729038"/>
          <p14:tracePt t="11987" x="3141663" y="3754438"/>
          <p14:tracePt t="12003" x="3141663" y="3767138"/>
          <p14:tracePt t="12020" x="3141663" y="3779838"/>
          <p14:tracePt t="12043" x="3141663" y="3792538"/>
          <p14:tracePt t="12106" x="3141663" y="3803650"/>
          <p14:tracePt t="12154" x="3128963" y="3803650"/>
          <p14:tracePt t="12162" x="3116263" y="3754438"/>
          <p14:tracePt t="12171" x="3103563" y="3654425"/>
          <p14:tracePt t="12187" x="3092450" y="3378200"/>
          <p14:tracePt t="12203" x="3092450" y="3078163"/>
          <p14:tracePt t="12220" x="3103563" y="2816225"/>
          <p14:tracePt t="12238" x="3128963" y="2578100"/>
          <p14:tracePt t="12254" x="3154363" y="2403475"/>
          <p14:tracePt t="12270" x="3154363" y="2303463"/>
          <p14:tracePt t="12274" x="3154363" y="2252663"/>
          <p14:tracePt t="12288" x="3154363" y="2214563"/>
          <p14:tracePt t="12290" x="3154363" y="2178050"/>
          <p14:tracePt t="12305" x="3154363" y="2139950"/>
          <p14:tracePt t="12308" x="3154363" y="2101850"/>
          <p14:tracePt t="12321" x="3154363" y="2039938"/>
          <p14:tracePt t="12338" x="3154363" y="1989138"/>
          <p14:tracePt t="12354" x="3154363" y="1927225"/>
          <p14:tracePt t="12371" x="3154363" y="1901825"/>
          <p14:tracePt t="12387" x="3154363" y="1852613"/>
          <p14:tracePt t="12404" x="3154363" y="1839913"/>
          <p14:tracePt t="12420" x="3154363" y="1814513"/>
          <p14:tracePt t="12443" x="3154363" y="1801813"/>
          <p14:tracePt t="12955" x="3141663" y="1801813"/>
          <p14:tracePt t="12978" x="3141663" y="1814513"/>
          <p14:tracePt t="12987" x="3128963" y="1827213"/>
          <p14:tracePt t="13011" x="3128963" y="1839913"/>
          <p14:tracePt t="13018" x="3116263" y="1839913"/>
          <p14:tracePt t="13050" x="3116263" y="1852613"/>
          <p14:tracePt t="13202" x="3116263" y="1865313"/>
          <p14:tracePt t="13210" x="3116263" y="1876425"/>
          <p14:tracePt t="13224" x="3103563" y="1876425"/>
          <p14:tracePt t="14411" x="3103563" y="1852613"/>
          <p14:tracePt t="14418" x="3103563" y="1827213"/>
          <p14:tracePt t="14426" x="3103563" y="1801813"/>
          <p14:tracePt t="14443" x="3103563" y="1752600"/>
          <p14:tracePt t="14460" x="3116263" y="1739900"/>
          <p14:tracePt t="14658" x="3103563" y="1776413"/>
          <p14:tracePt t="14666" x="3103563" y="1801813"/>
          <p14:tracePt t="14678" x="3092450" y="1827213"/>
          <p14:tracePt t="14694" x="3079750" y="1901825"/>
          <p14:tracePt t="14711" x="3067050" y="1978025"/>
          <p14:tracePt t="14728" x="3067050" y="2052638"/>
          <p14:tracePt t="14731" x="3067050" y="2089150"/>
          <p14:tracePt t="14744" x="3054350" y="2114550"/>
          <p14:tracePt t="14747" x="3041650" y="2139950"/>
          <p14:tracePt t="14761" x="3041650" y="2214563"/>
          <p14:tracePt t="14778" x="3041650" y="2278063"/>
          <p14:tracePt t="14794" x="3041650" y="2327275"/>
          <p14:tracePt t="14811" x="3054350" y="2378075"/>
          <p14:tracePt t="14828" x="3067050" y="2427288"/>
          <p14:tracePt t="14843" x="3067050" y="2478088"/>
          <p14:tracePt t="14860" x="3092450" y="2540000"/>
          <p14:tracePt t="14878" x="3092450" y="2603500"/>
          <p14:tracePt t="14894" x="3103563" y="2678113"/>
          <p14:tracePt t="14898" x="3103563" y="2728913"/>
          <p14:tracePt t="14911" x="3103563" y="2778125"/>
          <p14:tracePt t="14914" x="3103563" y="2816225"/>
          <p14:tracePt t="14929" x="3116263" y="2852738"/>
          <p14:tracePt t="14931" x="3128963" y="2890838"/>
          <p14:tracePt t="14944" x="3128963" y="2941638"/>
          <p14:tracePt t="14946" x="3128963" y="3028950"/>
          <p14:tracePt t="14962" x="3154363" y="3228975"/>
          <p14:tracePt t="14979" x="3179763" y="3390900"/>
          <p14:tracePt t="14994" x="3205163" y="3567113"/>
          <p14:tracePt t="15012" x="3205163" y="3692525"/>
          <p14:tracePt t="15028" x="3205163" y="3829050"/>
          <p14:tracePt t="15044" x="3205163" y="3967163"/>
          <p14:tracePt t="15061" x="3205163" y="4117975"/>
          <p14:tracePt t="15079" x="3205163" y="4305300"/>
          <p14:tracePt t="15081" x="3205163" y="4418013"/>
          <p14:tracePt t="15096" x="3205163" y="4543425"/>
          <p14:tracePt t="15099" x="3205163" y="4667250"/>
          <p14:tracePt t="15112" x="3205163" y="4818063"/>
          <p14:tracePt t="15114" x="3205163" y="4956175"/>
          <p14:tracePt t="15128" x="3205163" y="5056188"/>
          <p14:tracePt t="15130" x="3205163" y="5156200"/>
          <p14:tracePt t="15146" x="3205163" y="5356225"/>
          <p14:tracePt t="15163" x="3205163" y="5556250"/>
          <p14:tracePt t="15178" x="3192463" y="5681663"/>
          <p14:tracePt t="15195" x="3192463" y="5768975"/>
          <p14:tracePt t="15211" x="3192463" y="5819775"/>
          <p14:tracePt t="15228" x="3192463" y="5832475"/>
          <p14:tracePt t="15245" x="3192463" y="5856288"/>
          <p14:tracePt t="15290" x="3192463" y="5868988"/>
          <p14:tracePt t="15315" x="3192463" y="5881688"/>
          <p14:tracePt t="15794" x="3192463" y="5856288"/>
          <p14:tracePt t="15802" x="3192463" y="5794375"/>
          <p14:tracePt t="15813" x="3192463" y="5694363"/>
          <p14:tracePt t="15830" x="3241675" y="5468938"/>
          <p14:tracePt t="15847" x="3292475" y="5281613"/>
          <p14:tracePt t="15851" x="3305175" y="5205413"/>
          <p14:tracePt t="15864" x="3305175" y="5156200"/>
          <p14:tracePt t="15866" x="3305175" y="5105400"/>
          <p14:tracePt t="15881" x="3305175" y="5068888"/>
          <p14:tracePt t="15883" x="3305175" y="5030788"/>
          <p14:tracePt t="15898" x="3305175" y="4943475"/>
          <p14:tracePt t="15915" x="3305175" y="4843463"/>
          <p14:tracePt t="15931" x="3292475" y="4705350"/>
          <p14:tracePt t="15948" x="3292475" y="4530725"/>
          <p14:tracePt t="15963" x="3267075" y="4354513"/>
          <p14:tracePt t="15981" x="3228975" y="4217988"/>
          <p14:tracePt t="15997" x="3216275" y="4079875"/>
          <p14:tracePt t="16014" x="3192463" y="3929063"/>
          <p14:tracePt t="16031" x="3179763" y="3716338"/>
          <p14:tracePt t="16034" x="3167063" y="3590925"/>
          <p14:tracePt t="16047" x="3167063" y="3441700"/>
          <p14:tracePt t="16050" x="3167063" y="3267075"/>
          <p14:tracePt t="16064" x="3167063" y="3065463"/>
          <p14:tracePt t="16066" x="3167063" y="2828925"/>
          <p14:tracePt t="16081" x="3167063" y="2378075"/>
          <p14:tracePt t="16099" x="3167063" y="2039938"/>
          <p14:tracePt t="16114" x="3167063" y="1765300"/>
          <p14:tracePt t="16131" x="3141663" y="1614488"/>
          <p14:tracePt t="16148" x="3128963" y="1527175"/>
          <p14:tracePt t="16165" x="3116263" y="1463675"/>
          <p14:tracePt t="16181" x="3116263" y="1439863"/>
          <p14:tracePt t="16198" x="3103563" y="1414463"/>
          <p14:tracePt t="16250" x="3103563" y="1401763"/>
          <p14:tracePt t="16257" x="3103563" y="1363663"/>
          <p14:tracePt t="16266" x="3103563" y="1339850"/>
          <p14:tracePt t="16280" x="3103563" y="1327150"/>
          <p14:tracePt t="16281" x="3103563" y="1314450"/>
          <p14:tracePt t="16296" x="3103563" y="1301750"/>
          <p14:tracePt t="16394" x="3103563" y="1327150"/>
          <p14:tracePt t="16402" x="3103563" y="1414463"/>
          <p14:tracePt t="16415" x="3103563" y="1514475"/>
          <p14:tracePt t="16419" x="3103563" y="1627188"/>
          <p14:tracePt t="16432" x="3103563" y="1739900"/>
          <p14:tracePt t="16434" x="3103563" y="1865313"/>
          <p14:tracePt t="16449" x="3103563" y="2078038"/>
          <p14:tracePt t="16465" x="3103563" y="2239963"/>
          <p14:tracePt t="16482" x="3103563" y="2403475"/>
          <p14:tracePt t="16499" x="3103563" y="2527300"/>
          <p14:tracePt t="16515" x="3103563" y="2652713"/>
          <p14:tracePt t="16532" x="3103563" y="2765425"/>
          <p14:tracePt t="16549" x="3103563" y="2903538"/>
          <p14:tracePt t="16565" x="3103563" y="3028950"/>
          <p14:tracePt t="16582" x="3079750" y="3203575"/>
          <p14:tracePt t="16599" x="3079750" y="3403600"/>
          <p14:tracePt t="16602" x="3079750" y="3516313"/>
          <p14:tracePt t="16615" x="3079750" y="3629025"/>
          <p14:tracePt t="16618" x="3079750" y="3754438"/>
          <p14:tracePt t="16632" x="3067050" y="3879850"/>
          <p14:tracePt t="16634" x="3054350" y="4029075"/>
          <p14:tracePt t="16650" x="3054350" y="4367213"/>
          <p14:tracePt t="16666" x="3054350" y="4630738"/>
          <p14:tracePt t="16682" x="3054350" y="4868863"/>
          <p14:tracePt t="16699" x="3054350" y="5018088"/>
          <p14:tracePt t="16715" x="3054350" y="5130800"/>
          <p14:tracePt t="16732" x="3054350" y="5205413"/>
          <p14:tracePt t="16749" x="3054350" y="5318125"/>
          <p14:tracePt t="16766" x="3054350" y="5394325"/>
          <p14:tracePt t="16782" x="3054350" y="5481638"/>
          <p14:tracePt t="16787" x="3054350" y="5507038"/>
          <p14:tracePt t="16799" x="3054350" y="5530850"/>
          <p14:tracePt t="16802" x="3054350" y="5543550"/>
          <p14:tracePt t="16817" x="3054350" y="5556250"/>
          <p14:tracePt t="16819" x="3054350" y="5568950"/>
          <p14:tracePt t="16850" x="3054350" y="5581650"/>
          <p14:tracePt t="17034" x="3054350" y="5568950"/>
          <p14:tracePt t="17042" x="3054350" y="5543550"/>
          <p14:tracePt t="17051" x="3054350" y="5518150"/>
          <p14:tracePt t="17067" x="3054350" y="5481638"/>
          <p14:tracePt t="17083" x="3054350" y="5407025"/>
          <p14:tracePt t="17101" x="3054350" y="5330825"/>
          <p14:tracePt t="17116" x="3054350" y="5243513"/>
          <p14:tracePt t="17133" x="3054350" y="5118100"/>
          <p14:tracePt t="17150" x="3054350" y="4868863"/>
          <p14:tracePt t="17167" x="3054350" y="4467225"/>
          <p14:tracePt t="17170" x="3054350" y="4192588"/>
          <p14:tracePt t="17184" x="3054350" y="3929063"/>
          <p14:tracePt t="17186" x="3054350" y="3654425"/>
          <p14:tracePt t="17200" x="3054350" y="3378200"/>
          <p14:tracePt t="17202" x="3054350" y="3103563"/>
          <p14:tracePt t="17218" x="3054350" y="2678113"/>
          <p14:tracePt t="17234" x="3054350" y="2365375"/>
          <p14:tracePt t="17251" x="3054350" y="2152650"/>
          <p14:tracePt t="17267" x="3054350" y="2001838"/>
          <p14:tracePt t="17285" x="3054350" y="1927225"/>
          <p14:tracePt t="17300" x="3054350" y="1876425"/>
          <p14:tracePt t="17318" x="3041650" y="1839913"/>
          <p14:tracePt t="17334" x="3028950" y="1801813"/>
          <p14:tracePt t="17352" x="3003550" y="1789113"/>
          <p14:tracePt t="17802" x="3003550" y="1765300"/>
          <p14:tracePt t="17810" x="3003550" y="1739900"/>
          <p14:tracePt t="17819" x="3016250" y="1701800"/>
          <p14:tracePt t="17835" x="3041650" y="1627188"/>
          <p14:tracePt t="17852" x="3067050" y="1539875"/>
          <p14:tracePt t="17870" x="3067050" y="1476375"/>
          <p14:tracePt t="17885" x="3067050" y="1450975"/>
          <p14:tracePt t="17893" x="3067050" y="1427163"/>
          <p14:tracePt t="17902" x="3067050" y="1414463"/>
          <p14:tracePt t="18162" x="3067050" y="1427163"/>
          <p14:tracePt t="18170" x="3067050" y="1450975"/>
          <p14:tracePt t="18179" x="3067050" y="1476375"/>
          <p14:tracePt t="18186" x="3067050" y="1501775"/>
          <p14:tracePt t="18203" x="3067050" y="1552575"/>
          <p14:tracePt t="18220" x="3067050" y="1601788"/>
          <p14:tracePt t="18235" x="3067050" y="1652588"/>
          <p14:tracePt t="18253" x="3054350" y="1765300"/>
          <p14:tracePt t="18270" x="3041650" y="1889125"/>
          <p14:tracePt t="18287" x="3016250" y="2027238"/>
          <p14:tracePt t="18290" x="3003550" y="2114550"/>
          <p14:tracePt t="18304" x="2992438" y="2201863"/>
          <p14:tracePt t="18306" x="2992438" y="2265363"/>
          <p14:tracePt t="18321" x="2979738" y="2339975"/>
          <p14:tracePt t="18324" x="2967038" y="2403475"/>
          <p14:tracePt t="18337" x="2928938" y="2552700"/>
          <p14:tracePt t="18354" x="2903538" y="2740025"/>
          <p14:tracePt t="18371" x="2890838" y="2978150"/>
          <p14:tracePt t="18387" x="2890838" y="3216275"/>
          <p14:tracePt t="18403" x="2890838" y="3541713"/>
          <p14:tracePt t="18420" x="2890838" y="3905250"/>
          <p14:tracePt t="18437" x="2890838" y="4205288"/>
          <p14:tracePt t="18454" x="2916238" y="4530725"/>
          <p14:tracePt t="18471" x="2954338" y="4868863"/>
          <p14:tracePt t="18488" x="2992438" y="5181600"/>
          <p14:tracePt t="18491" x="3003550" y="5305425"/>
          <p14:tracePt t="18504" x="3016250" y="5418138"/>
          <p14:tracePt t="18507" x="3028950" y="5543550"/>
          <p14:tracePt t="18521" x="3028950" y="5719763"/>
          <p14:tracePt t="18538" x="3028950" y="5819775"/>
          <p14:tracePt t="18555" x="3054350" y="5881688"/>
          <p14:tracePt t="18571" x="3054350" y="5919788"/>
          <p14:tracePt t="18587" x="3054350" y="5969000"/>
          <p14:tracePt t="18603" x="3054350" y="5981700"/>
          <p14:tracePt t="18620" x="3054350" y="6007100"/>
          <p14:tracePt t="18643" x="3054350" y="6019800"/>
          <p14:tracePt t="18714" x="3067050" y="5981700"/>
          <p14:tracePt t="18721" x="3079750" y="5856288"/>
          <p14:tracePt t="18739" x="3116263" y="5456238"/>
          <p14:tracePt t="18754" x="3141663" y="4868863"/>
          <p14:tracePt t="18771" x="3141663" y="4154488"/>
          <p14:tracePt t="18789" x="3179763" y="3490913"/>
          <p14:tracePt t="18806" x="3216275" y="2965450"/>
          <p14:tracePt t="18811" x="3216275" y="2778125"/>
          <p14:tracePt t="18822" x="3216275" y="2616200"/>
          <p14:tracePt t="18840" x="3216275" y="2278063"/>
          <p14:tracePt t="18843" x="3216275" y="2152650"/>
          <p14:tracePt t="18856" x="3216275" y="2027238"/>
          <p14:tracePt t="18858" x="3228975" y="1927225"/>
          <p14:tracePt t="18874" x="3228975" y="1765300"/>
          <p14:tracePt t="18889" x="3228975" y="1676400"/>
          <p14:tracePt t="18892" x="3228975" y="1627188"/>
          <p14:tracePt t="18899" x="3228975" y="1589088"/>
          <p14:tracePt t="18906" x="3228975" y="1576388"/>
          <p14:tracePt t="18924" x="3228975" y="1563688"/>
          <p14:tracePt t="19058" x="3228975" y="1589088"/>
          <p14:tracePt t="19066" x="3216275" y="1676400"/>
          <p14:tracePt t="19074" x="3216275" y="1789113"/>
          <p14:tracePt t="19089" x="3216275" y="2101850"/>
          <p14:tracePt t="19106" x="3216275" y="2478088"/>
          <p14:tracePt t="19122" x="3216275" y="2952750"/>
          <p14:tracePt t="19139" x="3216275" y="3467100"/>
          <p14:tracePt t="19156" x="3216275" y="3879850"/>
          <p14:tracePt t="19172" x="3216275" y="4230688"/>
          <p14:tracePt t="19189" x="3216275" y="4554538"/>
          <p14:tracePt t="19206" x="3216275" y="4856163"/>
          <p14:tracePt t="19222" x="3216275" y="5068888"/>
          <p14:tracePt t="19240" x="3216275" y="5205413"/>
          <p14:tracePt t="19243" x="3216275" y="5256213"/>
          <p14:tracePt t="19256" x="3216275" y="5294313"/>
          <p14:tracePt t="19258" x="3216275" y="5330825"/>
          <p14:tracePt t="19273" x="3216275" y="5381625"/>
          <p14:tracePt t="19290" x="3216275" y="5407025"/>
          <p14:tracePt t="20106" x="3216275" y="5394325"/>
          <p14:tracePt t="20116" x="3216275" y="5356225"/>
          <p14:tracePt t="20124" x="3228975" y="5318125"/>
          <p14:tracePt t="20141" x="3279775" y="5205413"/>
          <p14:tracePt t="20158" x="3305175" y="5130800"/>
          <p14:tracePt t="20176" x="3328988" y="5056188"/>
          <p14:tracePt t="20179" x="3341688" y="5030788"/>
          <p14:tracePt t="20192" x="3341688" y="5005388"/>
          <p14:tracePt t="20194" x="3341688" y="4981575"/>
          <p14:tracePt t="20209" x="3354388" y="4943475"/>
          <p14:tracePt t="20211" x="3367088" y="4879975"/>
          <p14:tracePt t="20225" x="3392488" y="4743450"/>
          <p14:tracePt t="20243" x="3405188" y="4543425"/>
          <p14:tracePt t="20258" x="3417888" y="4305300"/>
          <p14:tracePt t="20275" x="3429000" y="4067175"/>
          <p14:tracePt t="20292" x="3441700" y="3867150"/>
          <p14:tracePt t="20309" x="3441700" y="3754438"/>
          <p14:tracePt t="20325" x="3441700" y="3667125"/>
          <p14:tracePt t="20342" x="3441700" y="3567113"/>
          <p14:tracePt t="20359" x="3441700" y="3403600"/>
          <p14:tracePt t="20362" x="3441700" y="3328988"/>
          <p14:tracePt t="20375" x="3441700" y="3278188"/>
          <p14:tracePt t="20378" x="3441700" y="3216275"/>
          <p14:tracePt t="20392" x="3441700" y="3165475"/>
          <p14:tracePt t="20394" x="3441700" y="3128963"/>
          <p14:tracePt t="20410" x="3429000" y="3054350"/>
          <p14:tracePt t="20427" x="3417888" y="3003550"/>
          <p14:tracePt t="20442" x="3405188" y="2928938"/>
          <p14:tracePt t="20459" x="3405188" y="2903538"/>
          <p14:tracePt t="20476" x="3405188" y="2865438"/>
          <p14:tracePt t="20492" x="3405188" y="2840038"/>
          <p14:tracePt t="20509" x="3405188" y="2778125"/>
          <p14:tracePt t="20526" x="3405188" y="2752725"/>
          <p14:tracePt t="20542" x="3405188" y="2716213"/>
          <p14:tracePt t="20559" x="3405188" y="2690813"/>
          <p14:tracePt t="20562" x="3405188" y="2665413"/>
          <p14:tracePt t="20576" x="3405188" y="2627313"/>
          <p14:tracePt t="20578" x="3405188" y="2603500"/>
          <p14:tracePt t="20594" x="3405188" y="2527300"/>
          <p14:tracePt t="20610" x="3405188" y="2452688"/>
          <p14:tracePt t="20626" x="3405188" y="2378075"/>
          <p14:tracePt t="20643" x="3429000" y="2290763"/>
          <p14:tracePt t="20659" x="3454400" y="2201863"/>
          <p14:tracePt t="20676" x="3479800" y="2139950"/>
          <p14:tracePt t="20692" x="3492500" y="2101850"/>
          <p14:tracePt t="20709" x="3505200" y="2078038"/>
          <p14:tracePt t="20726" x="3505200" y="2052638"/>
          <p14:tracePt t="20962" x="3479800" y="2052638"/>
          <p14:tracePt t="20970" x="3441700" y="2052638"/>
          <p14:tracePt t="20979" x="3405188" y="2052638"/>
          <p14:tracePt t="20994" x="3367088" y="2052638"/>
          <p14:tracePt t="21011" x="3354388" y="2052638"/>
          <p14:tracePt t="21027" x="3341688" y="2052638"/>
          <p14:tracePt t="21162" x="3341688" y="2039938"/>
          <p14:tracePt t="21170" x="3354388" y="2014538"/>
          <p14:tracePt t="21177" x="3379788" y="2014538"/>
          <p14:tracePt t="21194" x="3405188" y="1989138"/>
          <p14:tracePt t="21211" x="3417888" y="1978025"/>
          <p14:tracePt t="21826" x="3441700" y="1978025"/>
          <p14:tracePt t="21834" x="3467100" y="1965325"/>
          <p14:tracePt t="21846" x="3505200" y="1965325"/>
          <p14:tracePt t="21862" x="3579813" y="1952625"/>
          <p14:tracePt t="21867" x="3605213" y="1939925"/>
          <p14:tracePt t="21879" x="3630613" y="1927225"/>
          <p14:tracePt t="21882" x="3667125" y="1927225"/>
          <p14:tracePt t="21896" x="3679825" y="1927225"/>
          <p14:tracePt t="21898" x="3692525" y="1914525"/>
          <p14:tracePt t="21914" x="3705225" y="1901825"/>
          <p14:tracePt t="21930" x="3717925" y="1901825"/>
          <p14:tracePt t="21946" x="3743325" y="1889125"/>
          <p14:tracePt t="21963" x="3767138" y="1889125"/>
          <p14:tracePt t="21979" x="3805238" y="1876425"/>
          <p14:tracePt t="21996" x="3830638" y="1876425"/>
          <p14:tracePt t="22012" x="3843338" y="1876425"/>
          <p14:tracePt t="22030" x="3867150" y="1876425"/>
          <p14:tracePt t="22037" x="3867150" y="1865313"/>
          <p14:tracePt t="22051" x="3879850" y="1865313"/>
          <p14:tracePt t="22067" x="3892550" y="1865313"/>
          <p14:tracePt t="22080" x="3905250" y="1865313"/>
          <p14:tracePt t="22082" x="3917950" y="1865313"/>
          <p14:tracePt t="22098" x="3979863" y="1839913"/>
          <p14:tracePt t="22115" x="4030663" y="1827213"/>
          <p14:tracePt t="22130" x="4081463" y="1827213"/>
          <p14:tracePt t="22147" x="4092575" y="1827213"/>
          <p14:tracePt t="22163" x="4156075" y="1827213"/>
          <p14:tracePt t="22180" x="4217988" y="1827213"/>
          <p14:tracePt t="22196" x="4294188" y="1827213"/>
          <p14:tracePt t="22213" x="4368800" y="1839913"/>
          <p14:tracePt t="22230" x="4443413" y="1865313"/>
          <p14:tracePt t="22234" x="4468813" y="1865313"/>
          <p14:tracePt t="22247" x="4494213" y="1876425"/>
          <p14:tracePt t="22250" x="4518025" y="1889125"/>
          <p14:tracePt t="22264" x="4530725" y="1889125"/>
          <p14:tracePt t="22266" x="4543425" y="1889125"/>
          <p14:tracePt t="22281" x="4568825" y="1901825"/>
          <p14:tracePt t="22298" x="4581525" y="1901825"/>
          <p14:tracePt t="22795" x="4581525" y="1914525"/>
          <p14:tracePt t="22826" x="4568825" y="1927225"/>
          <p14:tracePt t="22858" x="4556125" y="1939925"/>
          <p14:tracePt t="22866" x="4543425" y="1939925"/>
          <p14:tracePt t="22890" x="4530725" y="1939925"/>
          <p14:tracePt t="22902" x="4530725" y="1952625"/>
          <p14:tracePt t="22915" x="4530725" y="1965325"/>
          <p14:tracePt t="23594" x="4518025" y="1965325"/>
          <p14:tracePt t="23650" x="4494213" y="1978025"/>
          <p14:tracePt t="23667" x="4481513" y="1978025"/>
          <p14:tracePt t="23683" x="4468813" y="1978025"/>
          <p14:tracePt t="23693" x="4456113" y="1978025"/>
          <p14:tracePt t="23707" x="4443413" y="1989138"/>
          <p14:tracePt t="23723" x="4430713" y="1989138"/>
          <p14:tracePt t="24067" x="4430713" y="1978025"/>
          <p14:tracePt t="24083" x="4430713" y="1965325"/>
          <p14:tracePt t="24092" x="4443413" y="1952625"/>
          <p14:tracePt t="24103" x="4456113" y="1939925"/>
          <p14:tracePt t="24120" x="4456113" y="1927225"/>
          <p14:tracePt t="24122" x="4456113" y="1914525"/>
          <p14:tracePt t="24138" x="4456113" y="1901825"/>
          <p14:tracePt t="24194" x="4468813" y="1889125"/>
          <p14:tracePt t="24219" x="4468813" y="1876425"/>
          <p14:tracePt t="24226" x="4468813" y="1865313"/>
          <p14:tracePt t="24243" x="4468813" y="1852613"/>
          <p14:tracePt t="24259" x="4468813" y="1839913"/>
          <p14:tracePt t="24291" x="4468813" y="1827213"/>
          <p14:tracePt t="24306" x="4468813" y="1814513"/>
          <p14:tracePt t="24323" x="4468813" y="1801813"/>
          <p14:tracePt t="24346" x="4468813" y="1789113"/>
          <p14:tracePt t="24354" x="4468813" y="1776413"/>
          <p14:tracePt t="24371" x="4481513" y="1765300"/>
          <p14:tracePt t="24387" x="4481513" y="1752600"/>
          <p14:tracePt t="24403" x="4494213" y="1714500"/>
          <p14:tracePt t="24421" x="4506913" y="1676400"/>
          <p14:tracePt t="24438" x="4543425" y="1652588"/>
          <p14:tracePt t="24453" x="4581525" y="1601788"/>
          <p14:tracePt t="24471" x="4619625" y="1539875"/>
          <p14:tracePt t="24475" x="4656138" y="1514475"/>
          <p14:tracePt t="24488" x="4668838" y="1501775"/>
          <p14:tracePt t="24492" x="4694238" y="1463675"/>
          <p14:tracePt t="24505" x="4706938" y="1439863"/>
          <p14:tracePt t="24507" x="4732338" y="1427163"/>
          <p14:tracePt t="24521" x="4756150" y="1401763"/>
          <p14:tracePt t="24538" x="4768850" y="1389063"/>
          <p14:tracePt t="24540" x="4781550" y="1376363"/>
          <p14:tracePt t="24555" x="4794250" y="1363663"/>
          <p14:tracePt t="24578" x="4806950" y="1363663"/>
          <p14:tracePt t="24722" x="4819650" y="1363663"/>
          <p14:tracePt t="24730" x="4832350" y="1363663"/>
          <p14:tracePt t="24739" x="4856163" y="1363663"/>
          <p14:tracePt t="24755" x="4968875" y="1363663"/>
          <p14:tracePt t="24772" x="5094288" y="1414463"/>
          <p14:tracePt t="24789" x="5157788" y="1427163"/>
          <p14:tracePt t="24792" x="5232400" y="1439863"/>
          <p14:tracePt t="24805" x="5370513" y="1476375"/>
          <p14:tracePt t="24822" x="5545138" y="1501775"/>
          <p14:tracePt t="24826" x="5632450" y="1501775"/>
          <p14:tracePt t="24838" x="5719763" y="1501775"/>
          <p14:tracePt t="24855" x="5808663" y="1514475"/>
          <p14:tracePt t="24858" x="5832475" y="1514475"/>
          <p14:tracePt t="24873" x="5857875" y="1514475"/>
          <p14:tracePt t="24876" x="5870575" y="1514475"/>
          <p14:tracePt t="24889" x="5883275" y="1514475"/>
          <p14:tracePt t="24892" x="5895975" y="1514475"/>
          <p14:tracePt t="24905" x="5908675" y="1527175"/>
          <p14:tracePt t="24907" x="5921375" y="1527175"/>
          <p14:tracePt t="24922" x="5932488" y="1527175"/>
          <p14:tracePt t="24946" x="5945188" y="1527175"/>
          <p14:tracePt t="24988" x="5957888" y="1527175"/>
          <p14:tracePt t="25026" x="5970588" y="1527175"/>
          <p14:tracePt t="25035" x="5983288" y="1527175"/>
          <p14:tracePt t="25050" x="5995988" y="1527175"/>
          <p14:tracePt t="25066" x="6008688" y="1527175"/>
          <p14:tracePt t="25082" x="6021388" y="1527175"/>
          <p14:tracePt t="25092" x="6034088" y="1527175"/>
          <p14:tracePt t="25114" x="6045200" y="1527175"/>
          <p14:tracePt t="25139" x="6057900" y="1527175"/>
          <p14:tracePt t="25155" x="6070600" y="1527175"/>
          <p14:tracePt t="25163" x="6083300" y="1527175"/>
          <p14:tracePt t="25179" x="6096000" y="1527175"/>
          <p14:tracePt t="25195" x="6121400" y="1527175"/>
          <p14:tracePt t="25206" x="6134100" y="1527175"/>
          <p14:tracePt t="25222" x="6157913" y="1527175"/>
          <p14:tracePt t="25226" x="6183313" y="1527175"/>
          <p14:tracePt t="25239" x="6196013" y="1527175"/>
          <p14:tracePt t="25243" x="6208713" y="1527175"/>
          <p14:tracePt t="25256" x="6221413" y="1527175"/>
          <p14:tracePt t="25259" x="6234113" y="1527175"/>
          <p14:tracePt t="25273" x="6246813" y="1527175"/>
          <p14:tracePt t="25290" x="6259513" y="1527175"/>
          <p14:tracePt t="25292" x="6270625" y="1527175"/>
          <p14:tracePt t="25307" x="6308725" y="1527175"/>
          <p14:tracePt t="25323" x="6334125" y="1527175"/>
          <p14:tracePt t="25340" x="6370638" y="1527175"/>
          <p14:tracePt t="25357" x="6421438" y="1539875"/>
          <p14:tracePt t="25373" x="6459538" y="1552575"/>
          <p14:tracePt t="25389" x="6508750" y="1552575"/>
          <p14:tracePt t="25405" x="6534150" y="1563688"/>
          <p14:tracePt t="25443" x="6559550" y="1563688"/>
          <p14:tracePt t="25450" x="6584950" y="1563688"/>
          <p14:tracePt t="25459" x="6621463" y="1563688"/>
          <p14:tracePt t="25472" x="6659563" y="1563688"/>
          <p14:tracePt t="25474" x="6696075" y="1576388"/>
          <p14:tracePt t="25489" x="6797675" y="1589088"/>
          <p14:tracePt t="25505" x="6921500" y="1589088"/>
          <p14:tracePt t="25522" x="7097713" y="1614488"/>
          <p14:tracePt t="25539" x="7259638" y="1639888"/>
          <p14:tracePt t="25556" x="7385050" y="1652588"/>
          <p14:tracePt t="25572" x="7448550" y="1663700"/>
          <p14:tracePt t="25589" x="7510463" y="1676400"/>
          <p14:tracePt t="25606" x="7561263" y="1689100"/>
          <p14:tracePt t="25622" x="7623175" y="1714500"/>
          <p14:tracePt t="25627" x="7635875" y="1714500"/>
          <p14:tracePt t="25639" x="7648575" y="1714500"/>
          <p14:tracePt t="25642" x="7673975" y="1727200"/>
          <p14:tracePt t="25656" x="7685088" y="1727200"/>
          <p14:tracePt t="25698" x="7697788" y="1727200"/>
          <p14:tracePt t="25706" x="7710488" y="1727200"/>
          <p14:tracePt t="25722" x="7723188" y="1727200"/>
          <p14:tracePt t="25730" x="7748588" y="1727200"/>
          <p14:tracePt t="25739" x="7761288" y="1727200"/>
          <p14:tracePt t="25756" x="7785100" y="1727200"/>
          <p14:tracePt t="25772" x="7861300" y="1727200"/>
          <p14:tracePt t="25789" x="7935913" y="1727200"/>
          <p14:tracePt t="25806" x="8035925" y="1727200"/>
          <p14:tracePt t="25809" x="8099425" y="1727200"/>
          <p14:tracePt t="25823" x="8186738" y="1727200"/>
          <p14:tracePt t="25826" x="8248650" y="1727200"/>
          <p14:tracePt t="25840" x="8324850" y="1727200"/>
          <p14:tracePt t="25842" x="8374063" y="1727200"/>
          <p14:tracePt t="25857" x="8412163" y="1727200"/>
          <p14:tracePt t="25874" x="8435975" y="1727200"/>
          <p14:tracePt t="26018" x="8435975" y="1752600"/>
          <p14:tracePt t="26026" x="8435975" y="1839913"/>
          <p14:tracePt t="26041" x="8435975" y="1978025"/>
          <p14:tracePt t="26043" x="8435975" y="2114550"/>
          <p14:tracePt t="26058" x="8374063" y="2339975"/>
          <p14:tracePt t="26074" x="8312150" y="2503488"/>
          <p14:tracePt t="26090" x="8261350" y="2552700"/>
          <p14:tracePt t="26107" x="8248650" y="2565400"/>
          <p14:tracePt t="26274" x="8248650" y="2540000"/>
          <p14:tracePt t="26282" x="8261350" y="2516188"/>
          <p14:tracePt t="26291" x="8274050" y="2490788"/>
          <p14:tracePt t="26308" x="8312150" y="2439988"/>
          <p14:tracePt t="26324" x="8324850" y="2414588"/>
          <p14:tracePt t="26341" x="8348663" y="2403475"/>
          <p14:tracePt t="26358" x="8361363" y="2378075"/>
          <p14:tracePt t="26362" x="8374063" y="2365375"/>
          <p14:tracePt t="26374" x="8386763" y="2352675"/>
          <p14:tracePt t="26377" x="8399463" y="2327275"/>
          <p14:tracePt t="26391" x="8412163" y="2314575"/>
          <p14:tracePt t="26394" x="8424863" y="2303463"/>
          <p14:tracePt t="26408" x="8448675" y="2278063"/>
          <p14:tracePt t="26410" x="8448675" y="2265363"/>
          <p14:tracePt t="26425" x="8474075" y="2227263"/>
          <p14:tracePt t="26442" x="8499475" y="2201863"/>
          <p14:tracePt t="26458" x="8512175" y="2178050"/>
          <p14:tracePt t="26475" x="8524875" y="2165350"/>
          <p14:tracePt t="26492" x="8548688" y="2152650"/>
          <p14:tracePt t="26508" x="8574088" y="2139950"/>
          <p14:tracePt t="26524" x="8586788" y="2127250"/>
          <p14:tracePt t="26542" x="8599488" y="2114550"/>
          <p14:tracePt t="26558" x="8612188" y="2114550"/>
          <p14:tracePt t="26579" x="8624888" y="2114550"/>
          <p14:tracePt t="26698" x="8624888" y="2101850"/>
          <p14:tracePt t="26893" x="8624888" y="2089150"/>
          <p14:tracePt t="26907" x="8624888" y="2078038"/>
          <p14:tracePt t="26914" x="8624888" y="2065338"/>
          <p14:tracePt t="26926" x="8624888" y="2052638"/>
          <p14:tracePt t="26942" x="8650288" y="2027238"/>
          <p14:tracePt t="26946" x="8650288" y="2014538"/>
          <p14:tracePt t="26960" x="8661400" y="2014538"/>
          <p14:tracePt t="26963" x="8661400" y="2001838"/>
          <p14:tracePt t="26977" x="8674100" y="1989138"/>
          <p14:tracePt t="26979" x="8686800" y="1989138"/>
          <p14:tracePt t="26993" x="8724900" y="1978025"/>
          <p14:tracePt t="27010" x="8750300" y="1965325"/>
          <p14:tracePt t="27026" x="8763000" y="1965325"/>
          <p14:tracePt t="27043" x="8774113" y="1965325"/>
          <p14:tracePt t="27594" x="8763000" y="1965325"/>
          <p14:tracePt t="27602" x="8737600" y="1965325"/>
          <p14:tracePt t="27611" x="8686800" y="1965325"/>
          <p14:tracePt t="27627" x="8574088" y="1978025"/>
          <p14:tracePt t="27644" x="8474075" y="2001838"/>
          <p14:tracePt t="27660" x="8324850" y="2052638"/>
          <p14:tracePt t="27677" x="8212138" y="2101850"/>
          <p14:tracePt t="27694" x="8086725" y="2139950"/>
          <p14:tracePt t="27698" x="8035925" y="2178050"/>
          <p14:tracePt t="27711" x="7986713" y="2214563"/>
          <p14:tracePt t="27714" x="7923213" y="2252663"/>
          <p14:tracePt t="27728" x="7874000" y="2278063"/>
          <p14:tracePt t="27731" x="7848600" y="2303463"/>
          <p14:tracePt t="27746" x="7797800" y="2339975"/>
          <p14:tracePt t="27762" x="7785100" y="2352675"/>
          <p14:tracePt t="27779" x="7748588" y="2390775"/>
          <p14:tracePt t="27795" x="7735888" y="2403475"/>
          <p14:tracePt t="27812" x="7723188" y="2427288"/>
          <p14:tracePt t="27828" x="7723188" y="2439988"/>
          <p14:tracePt t="27844" x="7697788" y="2478088"/>
          <p14:tracePt t="27861" x="7685088" y="2516188"/>
          <p14:tracePt t="27879" x="7673975" y="2516188"/>
          <p14:tracePt t="27881" x="7673975" y="2527300"/>
          <p14:tracePt t="27962" x="7661275" y="2527300"/>
          <p14:tracePt t="27970" x="7661275" y="2540000"/>
          <p14:tracePt t="27978" x="7661275" y="2552700"/>
          <p14:tracePt t="27995" x="7648575" y="2565400"/>
          <p14:tracePt t="28012" x="7635875" y="2578100"/>
          <p14:tracePt t="28029" x="7635875" y="2603500"/>
          <p14:tracePt t="28046" x="7623175" y="2627313"/>
          <p14:tracePt t="28062" x="7623175" y="2652713"/>
          <p14:tracePt t="28079" x="7597775" y="2678113"/>
          <p14:tracePt t="28082" x="7597775" y="2690813"/>
          <p14:tracePt t="28095" x="7597775" y="2703513"/>
          <p14:tracePt t="28098" x="7597775" y="2728913"/>
          <p14:tracePt t="28112" x="7597775" y="2740025"/>
          <p14:tracePt t="28114" x="7597775" y="2752725"/>
          <p14:tracePt t="28130" x="7597775" y="2790825"/>
          <p14:tracePt t="28146" x="7623175" y="2852738"/>
          <p14:tracePt t="28162" x="7661275" y="2903538"/>
          <p14:tracePt t="28179" x="7673975" y="2941638"/>
          <p14:tracePt t="28196" x="7685088" y="2941638"/>
          <p14:tracePt t="28213" x="7697788" y="2952750"/>
          <p14:tracePt t="28242" x="7710488" y="2952750"/>
          <p14:tracePt t="28250" x="7710488" y="2965450"/>
          <p14:tracePt t="28262" x="7710488" y="2978150"/>
          <p14:tracePt t="28610" x="7735888" y="2978150"/>
          <p14:tracePt t="28618" x="7748588" y="2990850"/>
          <p14:tracePt t="28630" x="7761288" y="2990850"/>
          <p14:tracePt t="28634" x="7785100" y="3003550"/>
          <p14:tracePt t="28647" x="7797800" y="3003550"/>
          <p14:tracePt t="28650" x="7810500" y="3003550"/>
          <p14:tracePt t="28664" x="7835900" y="3016250"/>
          <p14:tracePt t="28681" x="7848600" y="3016250"/>
          <p14:tracePt t="28697" x="7874000" y="3028950"/>
          <p14:tracePt t="28714" x="7897813" y="3041650"/>
          <p14:tracePt t="28731" x="7910513" y="3041650"/>
          <p14:tracePt t="28763" x="7923213" y="3054350"/>
          <p14:tracePt t="29018" x="7874000" y="3041650"/>
          <p14:tracePt t="29026" x="7797800" y="2990850"/>
          <p14:tracePt t="29036" x="7685088" y="2928938"/>
          <p14:tracePt t="29049" x="7535863" y="2840038"/>
          <p14:tracePt t="29051" x="7310438" y="2740025"/>
          <p14:tracePt t="29066" x="6772275" y="2516188"/>
          <p14:tracePt t="29084" x="6221413" y="2327275"/>
          <p14:tracePt t="29098" x="5719763" y="2227263"/>
          <p14:tracePt t="29115" x="5357813" y="2165350"/>
          <p14:tracePt t="29131" x="5094288" y="2152650"/>
          <p14:tracePt t="29149" x="4956175" y="2152650"/>
          <p14:tracePt t="29165" x="4894263" y="2152650"/>
          <p14:tracePt t="29182" x="4868863" y="2152650"/>
          <p14:tracePt t="29198" x="4856163" y="2152650"/>
          <p14:tracePt t="29201" x="4843463" y="2152650"/>
          <p14:tracePt t="29216" x="4832350" y="2152650"/>
          <p14:tracePt t="29219" x="4819650" y="2152650"/>
          <p14:tracePt t="29232" x="4794250" y="2165350"/>
          <p14:tracePt t="29234" x="4756150" y="2165350"/>
          <p14:tracePt t="29250" x="4706938" y="2190750"/>
          <p14:tracePt t="29266" x="4643438" y="2201863"/>
          <p14:tracePt t="29282" x="4568825" y="2214563"/>
          <p14:tracePt t="29299" x="4481513" y="2214563"/>
          <p14:tracePt t="29315" x="4368800" y="2239963"/>
          <p14:tracePt t="29331" x="4294188" y="2239963"/>
          <p14:tracePt t="29348" x="4243388" y="2239963"/>
          <p14:tracePt t="29365" x="4230688" y="2252663"/>
          <p14:tracePt t="29466" x="4256088" y="2252663"/>
          <p14:tracePt t="29474" x="4281488" y="2239963"/>
          <p14:tracePt t="29482" x="4305300" y="2214563"/>
          <p14:tracePt t="29499" x="4356100" y="2201863"/>
          <p14:tracePt t="29516" x="4381500" y="2190750"/>
          <p14:tracePt t="29532" x="4381500" y="2165350"/>
          <p14:tracePt t="29549" x="4394200" y="2165350"/>
          <p14:tracePt t="29566" x="4394200" y="2152650"/>
          <p14:tracePt t="29569" x="4406900" y="2152650"/>
          <p14:tracePt t="29582" x="4406900" y="2139950"/>
          <p14:tracePt t="29600" x="4406900" y="2127250"/>
          <p14:tracePt t="29603" x="4406900" y="2114550"/>
          <p14:tracePt t="29617" x="4406900" y="2065338"/>
          <p14:tracePt t="29633" x="4381500" y="2027238"/>
          <p14:tracePt t="29651" x="4356100" y="1952625"/>
          <p14:tracePt t="29666" x="4330700" y="1914525"/>
          <p14:tracePt t="29682" x="4330700" y="1901825"/>
          <p14:tracePt t="29700" x="4330700" y="1889125"/>
          <p14:tracePt t="29717" x="4330700" y="1876425"/>
          <p14:tracePt t="29733" x="4318000" y="1876425"/>
          <p14:tracePt t="29938" x="4318000" y="1865313"/>
          <p14:tracePt t="29954" x="4343400" y="1865313"/>
          <p14:tracePt t="29962" x="4356100" y="1852613"/>
          <p14:tracePt t="29970" x="4368800" y="1839913"/>
          <p14:tracePt t="29984" x="4394200" y="1814513"/>
          <p14:tracePt t="29986" x="4418013" y="1801813"/>
          <p14:tracePt t="30001" x="4468813" y="1776413"/>
          <p14:tracePt t="30018" x="4494213" y="1765300"/>
          <p14:tracePt t="30034" x="4506913" y="1765300"/>
          <p14:tracePt t="30194" x="4481513" y="1765300"/>
          <p14:tracePt t="30201" x="4443413" y="1765300"/>
          <p14:tracePt t="30210" x="4406900" y="1765300"/>
          <p14:tracePt t="30219" x="4368800" y="1765300"/>
          <p14:tracePt t="30234" x="4294188" y="1765300"/>
          <p14:tracePt t="30252" x="4230688" y="1765300"/>
          <p14:tracePt t="30267" x="4205288" y="1776413"/>
          <p14:tracePt t="30285" x="4192588" y="1776413"/>
          <p14:tracePt t="30394" x="4217988" y="1776413"/>
          <p14:tracePt t="30401" x="4256088" y="1776413"/>
          <p14:tracePt t="30410" x="4294188" y="1765300"/>
          <p14:tracePt t="30418" x="4318000" y="1752600"/>
          <p14:tracePt t="30435" x="4343400" y="1752600"/>
          <p14:tracePt t="30514" x="4294188" y="1776413"/>
          <p14:tracePt t="30522" x="4256088" y="1827213"/>
          <p14:tracePt t="30535" x="4205288" y="1852613"/>
          <p14:tracePt t="30539" x="4168775" y="1889125"/>
          <p14:tracePt t="30552" x="4130675" y="1914525"/>
          <p14:tracePt t="30554" x="4105275" y="1939925"/>
          <p14:tracePt t="30569" x="4081463" y="1952625"/>
          <p14:tracePt t="30585" x="4081463" y="1965325"/>
          <p14:tracePt t="30810" x="4068763" y="1965325"/>
          <p14:tracePt t="30819" x="4056063" y="1965325"/>
          <p14:tracePt t="30826" x="4043363" y="1965325"/>
          <p14:tracePt t="30836" x="4030663" y="1965325"/>
          <p14:tracePt t="30852" x="4005263" y="1978025"/>
          <p14:tracePt t="30970" x="4056063" y="1978025"/>
          <p14:tracePt t="30978" x="4130675" y="1989138"/>
          <p14:tracePt t="30986" x="4205288" y="2001838"/>
          <p14:tracePt t="31003" x="4381500" y="2001838"/>
          <p14:tracePt t="31019" x="4518025" y="2001838"/>
          <p14:tracePt t="31037" x="4619625" y="2001838"/>
          <p14:tracePt t="31053" x="4681538" y="2001838"/>
          <p14:tracePt t="31069" x="4706938" y="2001838"/>
          <p14:tracePt t="31426" x="4719638" y="2001838"/>
          <p14:tracePt t="31434" x="4743450" y="2001838"/>
          <p14:tracePt t="31442" x="4781550" y="1989138"/>
          <p14:tracePt t="31454" x="4819650" y="1978025"/>
          <p14:tracePt t="31459" x="4856163" y="1978025"/>
          <p14:tracePt t="31472" x="4881563" y="1978025"/>
          <p14:tracePt t="31474" x="4906963" y="1965325"/>
          <p14:tracePt t="31488" x="4932363" y="1965325"/>
          <p14:tracePt t="31490" x="4956175" y="1965325"/>
          <p14:tracePt t="31506" x="4968875" y="1965325"/>
          <p14:tracePt t="31594" x="4968875" y="1952625"/>
          <p14:tracePt t="31602" x="4981575" y="1939925"/>
          <p14:tracePt t="31610" x="4994275" y="1939925"/>
          <p14:tracePt t="31620" x="5006975" y="1927225"/>
          <p14:tracePt t="31638" x="5045075" y="1914525"/>
          <p14:tracePt t="31641" x="5068888" y="1901825"/>
          <p14:tracePt t="31655" x="5081588" y="1889125"/>
          <p14:tracePt t="31657" x="5094288" y="1889125"/>
          <p14:tracePt t="31672" x="5132388" y="1865313"/>
          <p14:tracePt t="31674" x="5157788" y="1865313"/>
          <p14:tracePt t="31689" x="5207000" y="1827213"/>
          <p14:tracePt t="31705" x="5281613" y="1789113"/>
          <p14:tracePt t="31723" x="5345113" y="1776413"/>
          <p14:tracePt t="31738" x="5407025" y="1739900"/>
          <p14:tracePt t="31755" x="5495925" y="1714500"/>
          <p14:tracePt t="31772" x="5570538" y="1689100"/>
          <p14:tracePt t="31789" x="5619750" y="1663700"/>
          <p14:tracePt t="31805" x="5683250" y="1652588"/>
          <p14:tracePt t="31822" x="5719763" y="1627188"/>
          <p14:tracePt t="31838" x="5745163" y="1627188"/>
          <p14:tracePt t="31841" x="5757863" y="1627188"/>
          <p14:tracePt t="31856" x="5757863" y="1614488"/>
          <p14:tracePt t="31860" x="5770563" y="1614488"/>
          <p14:tracePt t="31882" x="5783263" y="1614488"/>
          <p14:tracePt t="31890" x="5795963" y="1614488"/>
          <p14:tracePt t="31914" x="5808663" y="1601788"/>
          <p14:tracePt t="31930" x="5821363" y="1601788"/>
          <p14:tracePt t="32130" x="5821363" y="1614488"/>
          <p14:tracePt t="32139" x="5821363" y="1627188"/>
          <p14:tracePt t="32146" x="5821363" y="1639888"/>
          <p14:tracePt t="32156" x="5821363" y="1652588"/>
          <p14:tracePt t="32173" x="5821363" y="1663700"/>
          <p14:tracePt t="32189" x="5870575" y="1689100"/>
          <p14:tracePt t="32206" x="5995988" y="1714500"/>
          <p14:tracePt t="32209" x="6083300" y="1727200"/>
          <p14:tracePt t="32223" x="6183313" y="1727200"/>
          <p14:tracePt t="32225" x="6283325" y="1739900"/>
          <p14:tracePt t="32240" x="6396038" y="1752600"/>
          <p14:tracePt t="32242" x="6521450" y="1752600"/>
          <p14:tracePt t="32257" x="6721475" y="1752600"/>
          <p14:tracePt t="32273" x="6846888" y="1752600"/>
          <p14:tracePt t="32290" x="6897688" y="1752600"/>
          <p14:tracePt t="32410" x="6884988" y="1752600"/>
          <p14:tracePt t="32418" x="6834188" y="1752600"/>
          <p14:tracePt t="32427" x="6772275" y="1752600"/>
          <p14:tracePt t="32441" x="6572250" y="1776413"/>
          <p14:tracePt t="32457" x="6383338" y="1814513"/>
          <p14:tracePt t="32475" x="6221413" y="1839913"/>
          <p14:tracePt t="32491" x="6096000" y="1865313"/>
          <p14:tracePt t="32507" x="6021388" y="1876425"/>
          <p14:tracePt t="32523" x="5995988" y="1889125"/>
          <p14:tracePt t="32618" x="6021388" y="1889125"/>
          <p14:tracePt t="32626" x="6083300" y="1889125"/>
          <p14:tracePt t="32641" x="6283325" y="1889125"/>
          <p14:tracePt t="32658" x="6472238" y="1889125"/>
          <p14:tracePt t="32674" x="6546850" y="1876425"/>
          <p14:tracePt t="32691" x="6572250" y="1876425"/>
          <p14:tracePt t="32802" x="6559550" y="1876425"/>
          <p14:tracePt t="32810" x="6521450" y="1876425"/>
          <p14:tracePt t="32825" x="6446838" y="1876425"/>
          <p14:tracePt t="32842" x="6396038" y="1876425"/>
          <p14:tracePt t="32858" x="6383338" y="1876425"/>
          <p14:tracePt t="32995" x="6408738" y="1876425"/>
          <p14:tracePt t="33002" x="6446838" y="1876425"/>
          <p14:tracePt t="33010" x="6483350" y="1876425"/>
          <p14:tracePt t="33026" x="6521450" y="1876425"/>
          <p14:tracePt t="33042" x="6534150" y="1876425"/>
          <p14:tracePt t="33698" x="6546850" y="1876425"/>
          <p14:tracePt t="33706" x="6572250" y="1876425"/>
          <p14:tracePt t="33715" x="6621463" y="1876425"/>
          <p14:tracePt t="33727" x="6708775" y="1865313"/>
          <p14:tracePt t="33731" x="6808788" y="1839913"/>
          <p14:tracePt t="33745" x="6897688" y="1814513"/>
          <p14:tracePt t="33747" x="6985000" y="1801813"/>
          <p14:tracePt t="33760" x="7072313" y="1789113"/>
          <p14:tracePt t="33763" x="7134225" y="1765300"/>
          <p14:tracePt t="33778" x="7246938" y="1739900"/>
          <p14:tracePt t="33795" x="7359650" y="1727200"/>
          <p14:tracePt t="33811" x="7423150" y="1714500"/>
          <p14:tracePt t="33829" x="7585075" y="1689100"/>
          <p14:tracePt t="33845" x="7697788" y="1663700"/>
          <p14:tracePt t="33862" x="7810500" y="1639888"/>
          <p14:tracePt t="33879" x="7874000" y="1639888"/>
          <p14:tracePt t="33896" x="7923213" y="1627188"/>
          <p14:tracePt t="33898" x="7935913" y="1627188"/>
          <p14:tracePt t="33912" x="7974013" y="1627188"/>
          <p14:tracePt t="33916" x="7999413" y="1627188"/>
          <p14:tracePt t="33929" x="8023225" y="1614488"/>
          <p14:tracePt t="33946" x="8086725" y="1601788"/>
          <p14:tracePt t="33963" x="8099425" y="1601788"/>
          <p14:tracePt t="34242" x="8110538" y="1601788"/>
          <p14:tracePt t="34250" x="8123238" y="1601788"/>
          <p14:tracePt t="34261" x="8135938" y="1601788"/>
          <p14:tracePt t="34279" x="8174038" y="1601788"/>
          <p14:tracePt t="34281" x="8186738" y="1601788"/>
          <p14:tracePt t="34298" x="8199438" y="1601788"/>
          <p14:tracePt t="34314" x="8212138" y="1601788"/>
          <p14:tracePt t="34329" x="8235950" y="1614488"/>
          <p14:tracePt t="34346" x="8261350" y="1639888"/>
          <p14:tracePt t="34362" x="8324850" y="1689100"/>
          <p14:tracePt t="34379" x="8386763" y="1727200"/>
          <p14:tracePt t="34395" x="8448675" y="1752600"/>
          <p14:tracePt t="34412" x="8524875" y="1776413"/>
          <p14:tracePt t="34429" x="8612188" y="1789113"/>
          <p14:tracePt t="34445" x="8712200" y="1801813"/>
          <p14:tracePt t="34462" x="8774113" y="1814513"/>
          <p14:tracePt t="34479" x="8837613" y="1814513"/>
          <p14:tracePt t="34482" x="8863013" y="1814513"/>
          <p14:tracePt t="34497" x="8874125" y="1827213"/>
          <p14:tracePt t="34499" x="8899525" y="1839913"/>
          <p14:tracePt t="34514" x="8912225" y="1839913"/>
          <p14:tracePt t="34530" x="8937625" y="1839913"/>
          <p14:tracePt t="34546" x="8975725" y="1839913"/>
          <p14:tracePt t="34562" x="9012238" y="1839913"/>
          <p14:tracePt t="34586" x="9024938" y="1839913"/>
          <p14:tracePt t="34866" x="9024938" y="1852613"/>
          <p14:tracePt t="34874" x="9012238" y="1852613"/>
          <p14:tracePt t="34882" x="9012238" y="1876425"/>
          <p14:tracePt t="34897" x="8999538" y="1889125"/>
          <p14:tracePt t="34913" x="8999538" y="1901825"/>
          <p14:tracePt t="35138" x="8999538" y="1889125"/>
          <p14:tracePt t="35149" x="8999538" y="1865313"/>
          <p14:tracePt t="35155" x="8999538" y="1852613"/>
          <p14:tracePt t="35164" x="8999538" y="1839913"/>
          <p14:tracePt t="35181" x="8999538" y="1801813"/>
          <p14:tracePt t="35198" x="8999538" y="1789113"/>
          <p14:tracePt t="35214" x="8999538" y="1765300"/>
          <p14:tracePt t="35230" x="8999538" y="1752600"/>
          <p14:tracePt t="35794" x="9024938" y="1752600"/>
          <p14:tracePt t="35801" x="9063038" y="1752600"/>
          <p14:tracePt t="35816" x="9088438" y="1752600"/>
          <p14:tracePt t="35818" x="9124950" y="1752600"/>
          <p14:tracePt t="35833" x="9163050" y="1752600"/>
          <p14:tracePt t="35850" x="9175750" y="1752600"/>
          <p14:tracePt t="35866" x="9188450" y="1752600"/>
          <p14:tracePt t="36066" x="9163050" y="1752600"/>
          <p14:tracePt t="36074" x="9112250" y="1752600"/>
          <p14:tracePt t="36083" x="9063038" y="1765300"/>
          <p14:tracePt t="36100" x="8950325" y="1789113"/>
          <p14:tracePt t="36116" x="8863013" y="1801813"/>
          <p14:tracePt t="36133" x="8774113" y="1827213"/>
          <p14:tracePt t="36150" x="8724900" y="1839913"/>
          <p14:tracePt t="36167" x="8686800" y="1839913"/>
          <p14:tracePt t="36183" x="8674100" y="1839913"/>
          <p14:tracePt t="36282" x="8686800" y="1839913"/>
          <p14:tracePt t="36290" x="8737600" y="1839913"/>
          <p14:tracePt t="36301" x="8812213" y="1839913"/>
          <p14:tracePt t="36317" x="8975725" y="1827213"/>
          <p14:tracePt t="36333" x="9099550" y="1814513"/>
          <p14:tracePt t="36350" x="9163050" y="1814513"/>
          <p14:tracePt t="36450" x="9150350" y="1814513"/>
          <p14:tracePt t="36458" x="9112250" y="1814513"/>
          <p14:tracePt t="36467" x="9075738" y="1814513"/>
          <p14:tracePt t="36483" x="8975725" y="1814513"/>
          <p14:tracePt t="36500" x="8899525" y="1839913"/>
          <p14:tracePt t="36518" x="8863013" y="1839913"/>
          <p14:tracePt t="36534" x="8850313" y="1839913"/>
          <p14:tracePt t="36537" x="8837613" y="1839913"/>
          <p14:tracePt t="36650" x="8850313" y="1839913"/>
          <p14:tracePt t="36658" x="8874125" y="1839913"/>
          <p14:tracePt t="36667" x="8912225" y="1839913"/>
          <p14:tracePt t="36684" x="8950325" y="1839913"/>
          <p14:tracePt t="36701" x="8963025" y="1839913"/>
          <p14:tracePt t="37650" x="8963025" y="1852613"/>
          <p14:tracePt t="37666" x="8963025" y="1876425"/>
          <p14:tracePt t="37682" x="8950325" y="1876425"/>
          <p14:tracePt t="37698" x="8950325" y="1889125"/>
          <p14:tracePt t="37706" x="8937625" y="1889125"/>
          <p14:tracePt t="37721" x="8937625" y="1901825"/>
          <p14:tracePt t="37739" x="8937625" y="1914525"/>
          <p14:tracePt t="38122" x="8937625" y="1901825"/>
          <p14:tracePt t="38130" x="8937625" y="1876425"/>
          <p14:tracePt t="38138" x="8950325" y="1876425"/>
          <p14:tracePt t="38155" x="8950325" y="1865313"/>
          <p14:tracePt t="38171" x="8950325" y="1852613"/>
          <p14:tracePt t="38402" x="8950325" y="1865313"/>
          <p14:tracePt t="38410" x="8950325" y="1889125"/>
          <p14:tracePt t="38422" x="8950325" y="1914525"/>
          <p14:tracePt t="38427" x="8950325" y="1952625"/>
          <p14:tracePt t="38439" x="8963025" y="1965325"/>
          <p14:tracePt t="38442" x="8963025" y="1978025"/>
          <p14:tracePt t="38456" x="8963025" y="1989138"/>
          <p14:tracePt t="38458" x="8963025" y="2001838"/>
          <p14:tracePt t="38473" x="8963025" y="2027238"/>
          <p14:tracePt t="38490" x="8963025" y="2039938"/>
          <p14:tracePt t="38506" x="8963025" y="2065338"/>
          <p14:tracePt t="38530" x="8963025" y="2078038"/>
          <p14:tracePt t="38746" x="8963025" y="2065338"/>
          <p14:tracePt t="38770" x="8963025" y="2052638"/>
          <p14:tracePt t="38778" x="8963025" y="2039938"/>
          <p14:tracePt t="38802" x="8963025" y="2027238"/>
          <p14:tracePt t="39522" x="8963025" y="2014538"/>
          <p14:tracePt t="39530" x="8963025" y="2001838"/>
          <p14:tracePt t="39542" x="8963025" y="1989138"/>
          <p14:tracePt t="39559" x="8963025" y="1965325"/>
          <p14:tracePt t="39575" x="8963025" y="1952625"/>
          <p14:tracePt t="39593" x="8963025" y="1939925"/>
          <p14:tracePt t="39609" x="8963025" y="1927225"/>
          <p14:tracePt t="39626" x="8963025" y="1914525"/>
          <p14:tracePt t="39826" x="8950325" y="1914525"/>
          <p14:tracePt t="39842" x="8937625" y="1914525"/>
          <p14:tracePt t="39849" x="8924925" y="1914525"/>
          <p14:tracePt t="39859" x="8912225" y="1914525"/>
          <p14:tracePt t="39875" x="8874125" y="1914525"/>
          <p14:tracePt t="39892" x="8812213" y="1914525"/>
          <p14:tracePt t="39900" x="8774113" y="1914525"/>
          <p14:tracePt t="39909" x="8750300" y="1927225"/>
          <p14:tracePt t="39927" x="8686800" y="1952625"/>
          <p14:tracePt t="39930" x="8661400" y="1965325"/>
          <p14:tracePt t="39943" x="8637588" y="1978025"/>
          <p14:tracePt t="39945" x="8612188" y="1989138"/>
          <p14:tracePt t="39959" x="8574088" y="1989138"/>
          <p14:tracePt t="39962" x="8561388" y="1989138"/>
          <p14:tracePt t="39976" x="8548688" y="1989138"/>
          <p14:tracePt t="39978" x="8537575" y="2001838"/>
          <p14:tracePt t="39993" x="8524875" y="2001838"/>
          <p14:tracePt t="40114" x="8537575" y="2001838"/>
          <p14:tracePt t="40122" x="8561388" y="2001838"/>
          <p14:tracePt t="40130" x="8599488" y="2001838"/>
          <p14:tracePt t="40144" x="8637588" y="2001838"/>
          <p14:tracePt t="40146" x="8674100" y="2001838"/>
          <p14:tracePt t="40160" x="8712200" y="2001838"/>
          <p14:tracePt t="40163" x="8750300" y="2001838"/>
          <p14:tracePt t="40178" x="8812213" y="2001838"/>
          <p14:tracePt t="40194" x="8874125" y="1989138"/>
          <p14:tracePt t="40338" x="8863013" y="1989138"/>
          <p14:tracePt t="40345" x="8837613" y="1989138"/>
          <p14:tracePt t="40361" x="8763000" y="1989138"/>
          <p14:tracePt t="40378" x="8712200" y="1989138"/>
          <p14:tracePt t="40394" x="8674100" y="1989138"/>
          <p14:tracePt t="40412" x="8661400" y="2001838"/>
          <p14:tracePt t="40427" x="8650288" y="2001838"/>
          <p14:tracePt t="40514" x="8661400" y="2001838"/>
          <p14:tracePt t="40522" x="8674100" y="2001838"/>
          <p14:tracePt t="40530" x="8686800" y="2001838"/>
          <p14:tracePt t="40545" x="8699500" y="2001838"/>
          <p14:tracePt t="40562" x="8724900" y="2001838"/>
          <p14:tracePt t="40706" x="8712200" y="2001838"/>
          <p14:tracePt t="40714" x="8686800" y="2001838"/>
          <p14:tracePt t="40729" x="8650288" y="2001838"/>
          <p14:tracePt t="40746" x="8612188" y="2001838"/>
          <p14:tracePt t="40913" x="8637588" y="2001838"/>
          <p14:tracePt t="40922" x="8661400" y="2001838"/>
          <p14:tracePt t="40929" x="8686800" y="2001838"/>
          <p14:tracePt t="40946" x="8712200" y="2001838"/>
          <p14:tracePt t="42210" x="8724900" y="2001838"/>
          <p14:tracePt t="42217" x="8750300" y="1989138"/>
          <p14:tracePt t="42233" x="8863013" y="1939925"/>
          <p14:tracePt t="42250" x="8950325" y="1901825"/>
          <p14:tracePt t="42266" x="9012238" y="1889125"/>
          <p14:tracePt t="42282" x="9037638" y="1876425"/>
          <p14:tracePt t="42738" x="9024938" y="1876425"/>
          <p14:tracePt t="42745" x="8999538" y="1876425"/>
          <p14:tracePt t="42754" x="8975725" y="1876425"/>
          <p14:tracePt t="42767" x="8950325" y="1876425"/>
          <p14:tracePt t="42770" x="8937625" y="1876425"/>
          <p14:tracePt t="42785" x="8924925" y="1876425"/>
          <p14:tracePt t="42801" x="8912225" y="1876425"/>
          <p14:tracePt t="42818" x="8899525" y="1876425"/>
          <p14:tracePt t="42914" x="8886825" y="1876425"/>
          <p14:tracePt t="42938" x="8874125" y="1876425"/>
          <p14:tracePt t="42962" x="8863013" y="1876425"/>
          <p14:tracePt t="43122" x="8850313" y="1876425"/>
          <p14:tracePt t="43162" x="8837613" y="1889125"/>
          <p14:tracePt t="43170" x="8837613" y="1901825"/>
          <p14:tracePt t="43185" x="8837613" y="1914525"/>
          <p14:tracePt t="43202" x="8837613" y="1927225"/>
          <p14:tracePt t="43218" x="8824913" y="1939925"/>
          <p14:tracePt t="43235" x="8812213" y="1939925"/>
          <p14:tracePt t="43266" x="8812213" y="1952625"/>
          <p14:tracePt t="43282" x="8812213" y="1965325"/>
          <p14:tracePt t="43290" x="8812213" y="1978025"/>
          <p14:tracePt t="43314" x="8812213" y="1989138"/>
          <p14:tracePt t="43330" x="8812213" y="2001838"/>
          <p14:tracePt t="43346" x="8799513" y="2001838"/>
          <p14:tracePt t="43362" x="8799513" y="2014538"/>
          <p14:tracePt t="43369" x="8799513" y="2027238"/>
          <p14:tracePt t="45986" x="8812213" y="2027238"/>
          <p14:tracePt t="45994" x="8863013" y="2052638"/>
          <p14:tracePt t="46009" x="9050338" y="2139950"/>
          <p14:tracePt t="46026" x="9199563" y="2239963"/>
          <p14:tracePt t="46043" x="9324975" y="2339975"/>
          <p14:tracePt t="46059" x="9388475" y="2427288"/>
          <p14:tracePt t="46075" x="9424988" y="2490788"/>
          <p14:tracePt t="46092" x="9437688" y="2540000"/>
          <p14:tracePt t="46109" x="9450388" y="2578100"/>
          <p14:tracePt t="46126" x="9463088" y="2616200"/>
          <p14:tracePt t="46129" x="9475788" y="2627313"/>
          <p14:tracePt t="46146" x="9475788" y="2640013"/>
          <p14:tracePt t="46160" x="9488488" y="2640013"/>
          <p14:tracePt t="46194" x="9488488" y="2652713"/>
          <p14:tracePt t="46242" x="9488488" y="2678113"/>
          <p14:tracePt t="46259" x="9488488" y="2690813"/>
          <p14:tracePt t="46267" x="9488488" y="2703513"/>
          <p14:tracePt t="46275" x="9488488" y="2716213"/>
          <p14:tracePt t="46293" x="9488488" y="2778125"/>
          <p14:tracePt t="46310" x="9488488" y="2790825"/>
          <p14:tracePt t="46327" x="9350375" y="2765425"/>
          <p14:tracePt t="46330" x="9112250" y="2665413"/>
          <p14:tracePt t="46343" x="8737600" y="2516188"/>
          <p14:tracePt t="46346" x="8348663" y="2390775"/>
          <p14:tracePt t="46360" x="8110538" y="2303463"/>
          <p14:tracePt t="46363" x="7974013" y="2265363"/>
          <p14:tracePt t="46377" x="7935913" y="2265363"/>
          <p14:tracePt t="46483" x="7974013" y="2265363"/>
          <p14:tracePt t="46490" x="7999413" y="2278063"/>
          <p14:tracePt t="46498" x="8035925" y="2290763"/>
          <p14:tracePt t="46510" x="8061325" y="2303463"/>
          <p14:tracePt t="46514" x="8074025" y="2327275"/>
          <p14:tracePt t="46527" x="8099425" y="2327275"/>
          <p14:tracePt t="46531" x="8099425" y="2339975"/>
          <p14:tracePt t="46545" x="8110538" y="2339975"/>
          <p14:tracePt t="46642" x="8123238" y="2339975"/>
          <p14:tracePt t="46650" x="8135938" y="2339975"/>
          <p14:tracePt t="46661" x="8174038" y="2339975"/>
          <p14:tracePt t="46678" x="8324850" y="2352675"/>
          <p14:tracePt t="46694" x="8561388" y="2414588"/>
          <p14:tracePt t="46698" x="8737600" y="2452688"/>
          <p14:tracePt t="46711" x="8924925" y="2516188"/>
          <p14:tracePt t="46713" x="9199563" y="2590800"/>
          <p14:tracePt t="46728" x="9501188" y="2665413"/>
          <p14:tracePt t="46730" x="9801225" y="2740025"/>
          <p14:tracePt t="46745" x="10439400" y="2890838"/>
          <p14:tracePt t="46762" x="11077575" y="3041650"/>
          <p14:tracePt t="46778" x="11715750" y="317817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C64232-BF71-9418-A722-558193524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3E421D5-E97E-E2C7-1939-3A5A996CB26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D188FC7-948C-91A5-EA2E-A8922E97098E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C9E15D-408F-8C89-23D8-90B002FDD5B3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EF31E80-C1AA-D3E7-DFDA-92CAAFF8FF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273120F-4CD8-2364-2B65-05BF1E84D7C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113" t="11171" r="40942" b="39450"/>
          <a:stretch/>
        </p:blipFill>
        <p:spPr>
          <a:xfrm>
            <a:off x="1824829" y="1155869"/>
            <a:ext cx="8058215" cy="4522260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FED5E278-F491-E6DF-6586-5800D282C1F0}"/>
              </a:ext>
            </a:extLst>
          </p:cNvPr>
          <p:cNvSpPr/>
          <p:nvPr/>
        </p:nvSpPr>
        <p:spPr>
          <a:xfrm>
            <a:off x="8607914" y="1380655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39FCE687-12C1-8316-6B0D-B5E53967AF63}"/>
              </a:ext>
            </a:extLst>
          </p:cNvPr>
          <p:cNvSpPr/>
          <p:nvPr/>
        </p:nvSpPr>
        <p:spPr>
          <a:xfrm>
            <a:off x="9631955" y="3186692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49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341"/>
    </mc:Choice>
    <mc:Fallback xmlns="">
      <p:transition spd="slow" advTm="29341"/>
    </mc:Fallback>
  </mc:AlternateContent>
  <p:extLst>
    <p:ext uri="{3A86A75C-4F4B-4683-9AE1-C65F6400EC91}">
      <p14:laserTraceLst xmlns:p14="http://schemas.microsoft.com/office/powerpoint/2010/main">
        <p14:tracePtLst>
          <p14:tracePt t="510" x="11879263" y="3567113"/>
          <p14:tracePt t="518" x="11679238" y="3567113"/>
          <p14:tracePt t="530" x="11490325" y="3579813"/>
          <p14:tracePt t="533" x="11315700" y="3579813"/>
          <p14:tracePt t="547" x="11115675" y="3579813"/>
          <p14:tracePt t="549" x="10928350" y="3579813"/>
          <p14:tracePt t="564" x="10764838" y="3579813"/>
          <p14:tracePt t="566" x="10602913" y="3579813"/>
          <p14:tracePt t="581" x="10288588" y="3579813"/>
          <p14:tracePt t="597" x="10013950" y="3579813"/>
          <p14:tracePt t="613" x="9763125" y="3603625"/>
          <p14:tracePt t="630" x="9575800" y="3629025"/>
          <p14:tracePt t="647" x="9401175" y="3654425"/>
          <p14:tracePt t="663" x="9263063" y="3703638"/>
          <p14:tracePt t="681" x="9137650" y="3741738"/>
          <p14:tracePt t="697" x="9024938" y="3779838"/>
          <p14:tracePt t="714" x="8912225" y="3803650"/>
          <p14:tracePt t="718" x="8886825" y="3803650"/>
          <p14:tracePt t="731" x="8863013" y="3816350"/>
          <p14:tracePt t="734" x="8824913" y="3816350"/>
          <p14:tracePt t="748" x="8786813" y="3816350"/>
          <p14:tracePt t="751" x="8750300" y="3816350"/>
          <p14:tracePt t="765" x="8674100" y="3841750"/>
          <p14:tracePt t="782" x="8599488" y="3841750"/>
          <p14:tracePt t="797" x="8524875" y="3841750"/>
          <p14:tracePt t="814" x="8435975" y="3854450"/>
          <p14:tracePt t="830" x="8374063" y="3854450"/>
          <p14:tracePt t="848" x="8324850" y="3854450"/>
          <p14:tracePt t="865" x="8286750" y="3854450"/>
          <p14:tracePt t="881" x="8248650" y="3879850"/>
          <p14:tracePt t="898" x="8235950" y="3879850"/>
          <p14:tracePt t="901" x="8223250" y="3879850"/>
          <p14:tracePt t="915" x="8212138" y="3879850"/>
          <p14:tracePt t="917" x="8199438" y="3879850"/>
          <p14:tracePt t="934" x="8186738" y="3879850"/>
          <p14:tracePt t="949" x="8174038" y="3879850"/>
          <p14:tracePt t="1005" x="8161338" y="3879850"/>
          <p14:tracePt t="1014" x="8135938" y="3867150"/>
          <p14:tracePt t="1022" x="8099425" y="3816350"/>
          <p14:tracePt t="1031" x="8061325" y="3754438"/>
          <p14:tracePt t="1048" x="8023225" y="3667125"/>
          <p14:tracePt t="1064" x="7999413" y="3603625"/>
          <p14:tracePt t="1082" x="7961313" y="3541713"/>
          <p14:tracePt t="1086" x="7961313" y="3503613"/>
          <p14:tracePt t="1099" x="7935913" y="3441700"/>
          <p14:tracePt t="1103" x="7897813" y="3390900"/>
          <p14:tracePt t="1115" x="7848600" y="3290888"/>
          <p14:tracePt t="1117" x="7761288" y="3178175"/>
          <p14:tracePt t="1133" x="7673975" y="3028950"/>
          <p14:tracePt t="1150" x="7348538" y="2503488"/>
          <p14:tracePt t="1166" x="7185025" y="2290763"/>
          <p14:tracePt t="1169" x="6997700" y="2039938"/>
          <p14:tracePt t="1183" x="6821488" y="1776413"/>
          <p14:tracePt t="1200" x="6096000" y="738188"/>
          <p14:tracePt t="1215" x="5670550" y="150813"/>
          <p14:tracePt t="1684" x="5883275" y="112713"/>
          <p14:tracePt t="1693" x="5995988" y="200025"/>
          <p14:tracePt t="1700" x="6096000" y="274638"/>
          <p14:tracePt t="1717" x="6246813" y="438150"/>
          <p14:tracePt t="1733" x="6396038" y="588963"/>
          <p14:tracePt t="1750" x="6534150" y="738188"/>
          <p14:tracePt t="1767" x="6634163" y="850900"/>
          <p14:tracePt t="1783" x="6696075" y="912813"/>
          <p14:tracePt t="1800" x="6746875" y="950913"/>
          <p14:tracePt t="1816" x="6797675" y="989013"/>
          <p14:tracePt t="1834" x="6846888" y="1025525"/>
          <p14:tracePt t="1836" x="6872288" y="1050925"/>
          <p14:tracePt t="1850" x="6897688" y="1063625"/>
          <p14:tracePt t="1853" x="6934200" y="1101725"/>
          <p14:tracePt t="1869" x="6997700" y="1150938"/>
          <p14:tracePt t="1884" x="7021513" y="1163638"/>
          <p14:tracePt t="1886" x="7059613" y="1189038"/>
          <p14:tracePt t="1901" x="7110413" y="1238250"/>
          <p14:tracePt t="1917" x="7159625" y="1301750"/>
          <p14:tracePt t="1934" x="7172325" y="1339850"/>
          <p14:tracePt t="1950" x="7210425" y="1389063"/>
          <p14:tracePt t="1966" x="7259638" y="1439863"/>
          <p14:tracePt t="1984" x="7310438" y="1489075"/>
          <p14:tracePt t="2000" x="7359650" y="1539875"/>
          <p14:tracePt t="2017" x="7397750" y="1576388"/>
          <p14:tracePt t="2034" x="7435850" y="1589088"/>
          <p14:tracePt t="2036" x="7448550" y="1589088"/>
          <p14:tracePt t="2052" x="7472363" y="1601788"/>
          <p14:tracePt t="2055" x="7510463" y="1601788"/>
          <p14:tracePt t="2068" x="7561263" y="1614488"/>
          <p14:tracePt t="2085" x="7585075" y="1614488"/>
          <p14:tracePt t="2087" x="7623175" y="1614488"/>
          <p14:tracePt t="2101" x="7673975" y="1614488"/>
          <p14:tracePt t="2118" x="7735888" y="1614488"/>
          <p14:tracePt t="2134" x="7785100" y="1614488"/>
          <p14:tracePt t="2151" x="7861300" y="1614488"/>
          <p14:tracePt t="2167" x="7923213" y="1614488"/>
          <p14:tracePt t="2185" x="7986713" y="1589088"/>
          <p14:tracePt t="2201" x="7999413" y="1589088"/>
          <p14:tracePt t="2397" x="8010525" y="1589088"/>
          <p14:tracePt t="2405" x="8023225" y="1589088"/>
          <p14:tracePt t="2418" x="8035925" y="1601788"/>
          <p14:tracePt t="2421" x="8061325" y="1601788"/>
          <p14:tracePt t="2435" x="8074025" y="1614488"/>
          <p14:tracePt t="2437" x="8086725" y="1614488"/>
          <p14:tracePt t="2452" x="8161338" y="1639888"/>
          <p14:tracePt t="2469" x="8212138" y="1639888"/>
          <p14:tracePt t="2486" x="8286750" y="1639888"/>
          <p14:tracePt t="2502" x="8335963" y="1639888"/>
          <p14:tracePt t="2518" x="8412163" y="1627188"/>
          <p14:tracePt t="2535" x="8435975" y="1627188"/>
          <p14:tracePt t="2552" x="8448675" y="1627188"/>
          <p14:tracePt t="2569" x="8474075" y="1627188"/>
          <p14:tracePt t="2585" x="8486775" y="1627188"/>
          <p14:tracePt t="2603" x="8499475" y="1627188"/>
          <p14:tracePt t="2621" x="8512175" y="1627188"/>
          <p14:tracePt t="2636" x="8512175" y="1614488"/>
          <p14:tracePt t="2693" x="8524875" y="1614488"/>
          <p14:tracePt t="2703" x="8537575" y="1614488"/>
          <p14:tracePt t="2725" x="8548688" y="1614488"/>
          <p14:tracePt t="2749" x="8561388" y="1614488"/>
          <p14:tracePt t="2765" x="8574088" y="1614488"/>
          <p14:tracePt t="3126" x="8561388" y="1614488"/>
          <p14:tracePt t="3421" x="8561388" y="1627188"/>
          <p14:tracePt t="3437" x="8574088" y="1627188"/>
          <p14:tracePt t="3445" x="8586788" y="1627188"/>
          <p14:tracePt t="3454" x="8586788" y="1639888"/>
          <p14:tracePt t="3485" x="8599488" y="1639888"/>
          <p14:tracePt t="3502" x="8599488" y="1652588"/>
          <p14:tracePt t="3509" x="8599488" y="1663700"/>
          <p14:tracePt t="3542" x="8612188" y="1663700"/>
          <p14:tracePt t="3558" x="8612188" y="1676400"/>
          <p14:tracePt t="3573" x="8612188" y="1689100"/>
          <p14:tracePt t="3581" x="8624888" y="1689100"/>
          <p14:tracePt t="3589" x="8637588" y="1701800"/>
          <p14:tracePt t="3605" x="8637588" y="1714500"/>
          <p14:tracePt t="3622" x="8637588" y="1727200"/>
          <p14:tracePt t="3638" x="8650288" y="1739900"/>
          <p14:tracePt t="3661" x="8650288" y="1752600"/>
          <p14:tracePt t="3671" x="8650288" y="1765300"/>
          <p14:tracePt t="3688" x="8650288" y="1776413"/>
          <p14:tracePt t="3705" x="8650288" y="1789113"/>
          <p14:tracePt t="3722" x="8650288" y="1814513"/>
          <p14:tracePt t="3726" x="8650288" y="1827213"/>
          <p14:tracePt t="3741" x="8650288" y="1839913"/>
          <p14:tracePt t="3756" x="8650288" y="1852613"/>
          <p14:tracePt t="3773" x="8650288" y="1865313"/>
          <p14:tracePt t="3797" x="8650288" y="1876425"/>
          <p14:tracePt t="3813" x="8650288" y="1889125"/>
          <p14:tracePt t="3823" x="8650288" y="1901825"/>
          <p14:tracePt t="3861" x="8650288" y="1914525"/>
          <p14:tracePt t="3934" x="8650288" y="1927225"/>
          <p14:tracePt t="3981" x="8661400" y="1927225"/>
          <p14:tracePt t="3997" x="8674100" y="1927225"/>
          <p14:tracePt t="4013" x="8686800" y="1927225"/>
          <p14:tracePt t="4038" x="8699500" y="1927225"/>
          <p14:tracePt t="4325" x="8712200" y="1927225"/>
          <p14:tracePt t="4589" x="8724900" y="1927225"/>
          <p14:tracePt t="4709" x="8737600" y="1927225"/>
          <p14:tracePt t="4718" x="8750300" y="1927225"/>
          <p14:tracePt t="4741" x="8763000" y="1939925"/>
          <p14:tracePt t="4749" x="8774113" y="1952625"/>
          <p14:tracePt t="4758" x="8786813" y="1952625"/>
          <p14:tracePt t="4774" x="8799513" y="1952625"/>
          <p14:tracePt t="4791" x="8812213" y="1952625"/>
          <p14:tracePt t="4807" x="8837613" y="1965325"/>
          <p14:tracePt t="4824" x="8850313" y="1965325"/>
          <p14:tracePt t="4841" x="8874125" y="1965325"/>
          <p14:tracePt t="4858" x="8886825" y="1965325"/>
          <p14:tracePt t="4997" x="8886825" y="1952625"/>
          <p14:tracePt t="5005" x="8886825" y="1939925"/>
          <p14:tracePt t="5237" x="8899525" y="1939925"/>
          <p14:tracePt t="5245" x="8912225" y="1939925"/>
          <p14:tracePt t="5260" x="8950325" y="1939925"/>
          <p14:tracePt t="5276" x="8963025" y="1952625"/>
          <p14:tracePt t="5295" x="8975725" y="1952625"/>
          <p14:tracePt t="5310" x="8986838" y="1952625"/>
          <p14:tracePt t="5326" x="8999538" y="1965325"/>
          <p14:tracePt t="5357" x="9012238" y="1965325"/>
          <p14:tracePt t="5382" x="9024938" y="1965325"/>
          <p14:tracePt t="5389" x="9037638" y="1978025"/>
          <p14:tracePt t="5398" x="9050338" y="1978025"/>
          <p14:tracePt t="5409" x="9063038" y="1989138"/>
          <p14:tracePt t="5413" x="9075738" y="1989138"/>
          <p14:tracePt t="5426" x="9099550" y="1989138"/>
          <p14:tracePt t="5429" x="9112250" y="2001838"/>
          <p14:tracePt t="5444" x="9137650" y="2014538"/>
          <p14:tracePt t="5447" x="9163050" y="2014538"/>
          <p14:tracePt t="5460" x="9199563" y="2027238"/>
          <p14:tracePt t="5477" x="9224963" y="2039938"/>
          <p14:tracePt t="5494" x="9237663" y="2039938"/>
          <p14:tracePt t="5511" x="9250363" y="2039938"/>
          <p14:tracePt t="5526" x="9263063" y="2039938"/>
          <p14:tracePt t="5549" x="9263063" y="2052638"/>
          <p14:tracePt t="5582" x="9275763" y="2052638"/>
          <p14:tracePt t="5589" x="9288463" y="2052638"/>
          <p14:tracePt t="5605" x="9301163" y="2052638"/>
          <p14:tracePt t="5614" x="9301163" y="2065338"/>
          <p14:tracePt t="5629" x="9301163" y="2078038"/>
          <p14:tracePt t="5644" x="9312275" y="2089150"/>
          <p14:tracePt t="5646" x="9324975" y="2101850"/>
          <p14:tracePt t="5661" x="9337675" y="2139950"/>
          <p14:tracePt t="5677" x="9363075" y="2178050"/>
          <p14:tracePt t="5694" x="9388475" y="2227263"/>
          <p14:tracePt t="5710" x="9413875" y="2278063"/>
          <p14:tracePt t="5727" x="9437688" y="2327275"/>
          <p14:tracePt t="5744" x="9450388" y="2378075"/>
          <p14:tracePt t="5760" x="9475788" y="2427288"/>
          <p14:tracePt t="5776" x="9488488" y="2465388"/>
          <p14:tracePt t="5793" x="9513888" y="2516188"/>
          <p14:tracePt t="5811" x="9537700" y="2552700"/>
          <p14:tracePt t="5813" x="9550400" y="2578100"/>
          <p14:tracePt t="5827" x="9563100" y="2578100"/>
          <p14:tracePt t="5830" x="9563100" y="2590800"/>
          <p14:tracePt t="5845" x="9588500" y="2603500"/>
          <p14:tracePt t="5847" x="9601200" y="2627313"/>
          <p14:tracePt t="5861" x="9637713" y="2665413"/>
          <p14:tracePt t="5877" x="9701213" y="2740025"/>
          <p14:tracePt t="5894" x="9750425" y="2852738"/>
          <p14:tracePt t="5910" x="9839325" y="3003550"/>
          <p14:tracePt t="5927" x="9913938" y="3154363"/>
          <p14:tracePt t="5943" x="9988550" y="3267075"/>
          <p14:tracePt t="5962" x="10013950" y="3367088"/>
          <p14:tracePt t="5965" x="10026650" y="3403600"/>
          <p14:tracePt t="5978" x="10039350" y="3429000"/>
          <p14:tracePt t="5982" x="10052050" y="3454400"/>
          <p14:tracePt t="5994" x="10052050" y="3490913"/>
          <p14:tracePt t="5997" x="10052050" y="3503613"/>
          <p14:tracePt t="6011" x="10052050" y="3516313"/>
          <p14:tracePt t="6013" x="10052050" y="3529013"/>
          <p14:tracePt t="6029" x="10052050" y="3554413"/>
          <p14:tracePt t="6189" x="10052050" y="3567113"/>
          <p14:tracePt t="6214" x="10039350" y="3567113"/>
          <p14:tracePt t="6232" x="10026650" y="3567113"/>
          <p14:tracePt t="6253" x="10013950" y="3567113"/>
          <p14:tracePt t="6263" x="10013950" y="3579813"/>
          <p14:tracePt t="6270" x="10013950" y="3590925"/>
          <p14:tracePt t="6294" x="10001250" y="3590925"/>
          <p14:tracePt t="6302" x="9988550" y="3590925"/>
          <p14:tracePt t="6341" x="9975850" y="3590925"/>
          <p14:tracePt t="6349" x="9975850" y="3603625"/>
          <p14:tracePt t="6363" x="9963150" y="3603625"/>
          <p14:tracePt t="6379" x="9939338" y="3603625"/>
          <p14:tracePt t="6396" x="9926638" y="3603625"/>
          <p14:tracePt t="6413" x="9913938" y="3603625"/>
          <p14:tracePt t="6429" x="9888538" y="3616325"/>
          <p14:tracePt t="6453" x="9875838" y="3616325"/>
          <p14:tracePt t="6469" x="9852025" y="3616325"/>
          <p14:tracePt t="6485" x="9839325" y="3616325"/>
          <p14:tracePt t="6502" x="9826625" y="3616325"/>
          <p14:tracePt t="6513" x="9826625" y="3629025"/>
          <p14:tracePt t="6530" x="9801225" y="3629025"/>
          <p14:tracePt t="6533" x="9788525" y="3629025"/>
          <p14:tracePt t="6546" x="9763125" y="3629025"/>
          <p14:tracePt t="6550" x="9739313" y="3629025"/>
          <p14:tracePt t="6563" x="9713913" y="3629025"/>
          <p14:tracePt t="6566" x="9688513" y="3629025"/>
          <p14:tracePt t="6579" x="9663113" y="3629025"/>
          <p14:tracePt t="6582" x="9637713" y="3629025"/>
          <p14:tracePt t="6597" x="9613900" y="3629025"/>
          <p14:tracePt t="6613" x="9601200" y="3629025"/>
          <p14:tracePt t="6637" x="9588500" y="3629025"/>
          <p14:tracePt t="6829" x="9601200" y="3629025"/>
          <p14:tracePt t="6846" x="9613900" y="3629025"/>
          <p14:tracePt t="6853" x="9626600" y="3629025"/>
          <p14:tracePt t="6877" x="9637713" y="3629025"/>
          <p14:tracePt t="6893" x="9650413" y="3629025"/>
          <p14:tracePt t="6909" x="9663113" y="3629025"/>
          <p14:tracePt t="6917" x="9675813" y="3629025"/>
          <p14:tracePt t="6930" x="9675813" y="3641725"/>
          <p14:tracePt t="6933" x="9688513" y="3641725"/>
          <p14:tracePt t="6949" x="9701213" y="3641725"/>
          <p14:tracePt t="6973" x="9713913" y="3641725"/>
          <p14:tracePt t="6981" x="9726613" y="3641725"/>
          <p14:tracePt t="7037" x="9739313" y="3641725"/>
          <p14:tracePt t="7054" x="9750425" y="3641725"/>
          <p14:tracePt t="8285" x="9739313" y="3641725"/>
          <p14:tracePt t="8293" x="9726613" y="3641725"/>
          <p14:tracePt t="8300" x="9701213" y="3641725"/>
          <p14:tracePt t="8317" x="9675813" y="3641725"/>
          <p14:tracePt t="8334" x="9637713" y="3641725"/>
          <p14:tracePt t="8350" x="9626600" y="3641725"/>
          <p14:tracePt t="8373" x="9613900" y="3641725"/>
          <p14:tracePt t="8406" x="9601200" y="3641725"/>
          <p14:tracePt t="8414" x="9588500" y="3641725"/>
          <p14:tracePt t="8541" x="9601200" y="3641725"/>
          <p14:tracePt t="8550" x="9613900" y="3641725"/>
          <p14:tracePt t="8558" x="9637713" y="3641725"/>
          <p14:tracePt t="8567" x="9650413" y="3641725"/>
          <p14:tracePt t="8585" x="9663113" y="3641725"/>
          <p14:tracePt t="8685" x="9650413" y="3641725"/>
          <p14:tracePt t="8693" x="9626600" y="3641725"/>
          <p14:tracePt t="8701" x="9588500" y="3641725"/>
          <p14:tracePt t="8718" x="9525000" y="3641725"/>
          <p14:tracePt t="8734" x="9475788" y="3641725"/>
          <p14:tracePt t="8751" x="9450388" y="3641725"/>
          <p14:tracePt t="8768" x="9437688" y="3641725"/>
          <p14:tracePt t="8853" x="9450388" y="3641725"/>
          <p14:tracePt t="8861" x="9475788" y="3641725"/>
          <p14:tracePt t="8869" x="9488488" y="3641725"/>
          <p14:tracePt t="8886" x="9550400" y="3641725"/>
          <p14:tracePt t="8902" x="9613900" y="3641725"/>
          <p14:tracePt t="8919" x="9626600" y="3641725"/>
          <p14:tracePt t="8936" x="9637713" y="3641725"/>
          <p14:tracePt t="9013" x="9601200" y="3641725"/>
          <p14:tracePt t="9021" x="9563100" y="3641725"/>
          <p14:tracePt t="9036" x="9450388" y="3629025"/>
          <p14:tracePt t="9053" x="9350375" y="3616325"/>
          <p14:tracePt t="9070" x="9301163" y="3616325"/>
          <p14:tracePt t="9086" x="9275763" y="3616325"/>
          <p14:tracePt t="9197" x="9288463" y="3616325"/>
          <p14:tracePt t="9205" x="9312275" y="3616325"/>
          <p14:tracePt t="9220" x="9375775" y="3616325"/>
          <p14:tracePt t="9237" x="9437688" y="3616325"/>
          <p14:tracePt t="9253" x="9463088" y="3629025"/>
          <p14:tracePt t="9269" x="9475788" y="3641725"/>
          <p14:tracePt t="10077" x="9450388" y="3641725"/>
          <p14:tracePt t="10094" x="9437688" y="3641725"/>
          <p14:tracePt t="10101" x="9424988" y="3641725"/>
          <p14:tracePt t="10181" x="9450388" y="3641725"/>
          <p14:tracePt t="10188" x="9488488" y="3641725"/>
          <p14:tracePt t="10197" x="9525000" y="3641725"/>
          <p14:tracePt t="10205" x="9563100" y="3641725"/>
          <p14:tracePt t="10222" x="9626600" y="3641725"/>
          <p14:tracePt t="10238" x="9650413" y="3641725"/>
          <p14:tracePt t="10256" x="9663113" y="3641725"/>
          <p14:tracePt t="10272" x="9675813" y="3641725"/>
          <p14:tracePt t="10365" x="9650413" y="3641725"/>
          <p14:tracePt t="10372" x="9626600" y="3641725"/>
          <p14:tracePt t="10382" x="9613900" y="3641725"/>
          <p14:tracePt t="10389" x="9601200" y="3641725"/>
          <p14:tracePt t="10406" x="9563100" y="3641725"/>
          <p14:tracePt t="10437" x="9550400" y="3641725"/>
          <p14:tracePt t="10446" x="9537700" y="3641725"/>
          <p14:tracePt t="10685" x="9525000" y="3641725"/>
          <p14:tracePt t="10692" x="9513888" y="3641725"/>
          <p14:tracePt t="10707" x="9488488" y="3641725"/>
          <p14:tracePt t="10709" x="9463088" y="3641725"/>
          <p14:tracePt t="10723" x="9424988" y="3641725"/>
          <p14:tracePt t="10726" x="9375775" y="3641725"/>
          <p14:tracePt t="10741" x="9288463" y="3641725"/>
          <p14:tracePt t="10757" x="9163050" y="3641725"/>
          <p14:tracePt t="10773" x="9063038" y="3641725"/>
          <p14:tracePt t="10790" x="8937625" y="3641725"/>
          <p14:tracePt t="10807" x="8899525" y="3629025"/>
          <p14:tracePt t="10824" x="8874125" y="3629025"/>
          <p14:tracePt t="10840" x="8863013" y="3629025"/>
          <p14:tracePt t="10957" x="8874125" y="3629025"/>
          <p14:tracePt t="10965" x="8886825" y="3629025"/>
          <p14:tracePt t="10974" x="8899525" y="3629025"/>
          <p14:tracePt t="10990" x="8937625" y="3629025"/>
          <p14:tracePt t="11007" x="8999538" y="3629025"/>
          <p14:tracePt t="11024" x="9075738" y="3654425"/>
          <p14:tracePt t="11041" x="9163050" y="3654425"/>
          <p14:tracePt t="11058" x="9224963" y="3654425"/>
          <p14:tracePt t="11061" x="9237663" y="3667125"/>
          <p14:tracePt t="11075" x="9250363" y="3667125"/>
          <p14:tracePt t="11159" x="9237663" y="3667125"/>
          <p14:tracePt t="11165" x="9199563" y="3667125"/>
          <p14:tracePt t="11176" x="9163050" y="3667125"/>
          <p14:tracePt t="11192" x="9050338" y="3654425"/>
          <p14:tracePt t="11210" x="8937625" y="3641725"/>
          <p14:tracePt t="11213" x="8886825" y="3641725"/>
          <p14:tracePt t="11226" x="8863013" y="3629025"/>
          <p14:tracePt t="11230" x="8837613" y="3616325"/>
          <p14:tracePt t="11243" x="8824913" y="3616325"/>
          <p14:tracePt t="11246" x="8812213" y="3616325"/>
          <p14:tracePt t="11349" x="8850313" y="3616325"/>
          <p14:tracePt t="11360" x="8899525" y="3616325"/>
          <p14:tracePt t="11368" x="8975725" y="3641725"/>
          <p14:tracePt t="11377" x="9024938" y="3654425"/>
          <p14:tracePt t="11394" x="9137650" y="3679825"/>
          <p14:tracePt t="11397" x="9175750" y="3692525"/>
          <p14:tracePt t="11410" x="9212263" y="3692525"/>
          <p14:tracePt t="11427" x="9263063" y="3692525"/>
          <p14:tracePt t="11429" x="9275763" y="3692525"/>
          <p14:tracePt t="11445" x="9275763" y="3703638"/>
          <p14:tracePt t="11526" x="9263063" y="3703638"/>
          <p14:tracePt t="11533" x="9224963" y="3703638"/>
          <p14:tracePt t="11544" x="9188450" y="3703638"/>
          <p14:tracePt t="11560" x="9112250" y="3703638"/>
          <p14:tracePt t="11577" x="9075738" y="3703638"/>
          <p14:tracePt t="11594" x="9063038" y="3703638"/>
          <p14:tracePt t="11685" x="9075738" y="3703638"/>
          <p14:tracePt t="11694" x="9112250" y="3703638"/>
          <p14:tracePt t="11701" x="9137650" y="3703638"/>
          <p14:tracePt t="11710" x="9175750" y="3703638"/>
          <p14:tracePt t="11728" x="9224963" y="3703638"/>
          <p14:tracePt t="11744" x="9250363" y="3703638"/>
          <p14:tracePt t="11761" x="9263063" y="3703638"/>
          <p14:tracePt t="11861" x="9250363" y="3703638"/>
          <p14:tracePt t="11869" x="9224963" y="3703638"/>
          <p14:tracePt t="11880" x="9188450" y="3692525"/>
          <p14:tracePt t="11895" x="9137650" y="3679825"/>
          <p14:tracePt t="11898" x="9088438" y="3679825"/>
          <p14:tracePt t="11901" x="9024938" y="3667125"/>
          <p14:tracePt t="11912" x="8986838" y="3667125"/>
          <p14:tracePt t="11928" x="8912225" y="3667125"/>
          <p14:tracePt t="11944" x="8874125" y="3641725"/>
          <p14:tracePt t="11962" x="8850313" y="3641725"/>
          <p14:tracePt t="11965" x="8837613" y="3641725"/>
          <p14:tracePt t="12021" x="8837613" y="3629025"/>
          <p14:tracePt t="12037" x="8874125" y="3629025"/>
          <p14:tracePt t="12048" x="8912225" y="3616325"/>
          <p14:tracePt t="12062" x="8986838" y="3616325"/>
          <p14:tracePt t="12079" x="9063038" y="3616325"/>
          <p14:tracePt t="12095" x="9124950" y="3616325"/>
          <p14:tracePt t="12112" x="9150350" y="3616325"/>
          <p14:tracePt t="12128" x="9199563" y="3616325"/>
          <p14:tracePt t="12145" x="9237663" y="3616325"/>
          <p14:tracePt t="12149" x="9263063" y="3616325"/>
          <p14:tracePt t="12162" x="9301163" y="3616325"/>
          <p14:tracePt t="12178" x="9350375" y="3616325"/>
          <p14:tracePt t="12181" x="9363075" y="3616325"/>
          <p14:tracePt t="12195" x="9388475" y="3616325"/>
          <p14:tracePt t="12198" x="9401175" y="3629025"/>
          <p14:tracePt t="12237" x="9401175" y="3641725"/>
          <p14:tracePt t="12253" x="9401175" y="3654425"/>
          <p14:tracePt t="12262" x="9401175" y="3667125"/>
          <p14:tracePt t="12295" x="9363075" y="3667125"/>
          <p14:tracePt t="12302" x="9337675" y="3679825"/>
          <p14:tracePt t="12312" x="9312275" y="3679825"/>
          <p14:tracePt t="12328" x="9275763" y="3679825"/>
          <p14:tracePt t="12345" x="9250363" y="3679825"/>
          <p14:tracePt t="12437" x="9250363" y="3692525"/>
          <p14:tracePt t="12446" x="9263063" y="3692525"/>
          <p14:tracePt t="12453" x="9312275" y="3692525"/>
          <p14:tracePt t="12463" x="9375775" y="3692525"/>
          <p14:tracePt t="12479" x="9424988" y="3692525"/>
          <p14:tracePt t="12496" x="9613900" y="3692525"/>
          <p14:tracePt t="12512" x="9675813" y="3692525"/>
          <p14:tracePt t="12529" x="9701213" y="3692525"/>
          <p14:tracePt t="12546" x="9713913" y="3692525"/>
          <p14:tracePt t="12629" x="9701213" y="3692525"/>
          <p14:tracePt t="12637" x="9675813" y="3679825"/>
          <p14:tracePt t="12646" x="9637713" y="3679825"/>
          <p14:tracePt t="12664" x="9563100" y="3667125"/>
          <p14:tracePt t="12680" x="9501188" y="3654425"/>
          <p14:tracePt t="12697" x="9437688" y="3654425"/>
          <p14:tracePt t="12713" x="9363075" y="3654425"/>
          <p14:tracePt t="12717" x="9337675" y="3654425"/>
          <p14:tracePt t="12729" x="9312275" y="3654425"/>
          <p14:tracePt t="12744" x="9301163" y="3654425"/>
          <p14:tracePt t="12761" x="9288463" y="3654425"/>
          <p14:tracePt t="12804" x="9301163" y="3654425"/>
          <p14:tracePt t="12813" x="9312275" y="3654425"/>
          <p14:tracePt t="12820" x="9350375" y="3654425"/>
          <p14:tracePt t="12827" x="9388475" y="3654425"/>
          <p14:tracePt t="12844" x="9437688" y="3654425"/>
          <p14:tracePt t="12860" x="9488488" y="3667125"/>
          <p14:tracePt t="12877" x="9537700" y="3667125"/>
          <p14:tracePt t="12895" x="9563100" y="3679825"/>
          <p14:tracePt t="12913" x="9575800" y="3679825"/>
          <p14:tracePt t="12981" x="9550400" y="3679825"/>
          <p14:tracePt t="12989" x="9501188" y="3679825"/>
          <p14:tracePt t="12996" x="9437688" y="3679825"/>
          <p14:tracePt t="13013" x="9350375" y="3679825"/>
          <p14:tracePt t="13030" x="9288463" y="3679825"/>
          <p14:tracePt t="13046" x="9263063" y="3679825"/>
          <p14:tracePt t="13117" x="9288463" y="3679825"/>
          <p14:tracePt t="13125" x="9324975" y="3679825"/>
          <p14:tracePt t="13133" x="9363075" y="3679825"/>
          <p14:tracePt t="13147" x="9401175" y="3692525"/>
          <p14:tracePt t="13149" x="9463088" y="3703638"/>
          <p14:tracePt t="13164" x="9501188" y="3703638"/>
          <p14:tracePt t="13166" x="9525000" y="3703638"/>
          <p14:tracePt t="13181" x="9550400" y="3703638"/>
          <p14:tracePt t="13197" x="9563100" y="3703638"/>
          <p14:tracePt t="13214" x="9575800" y="3703638"/>
          <p14:tracePt t="13269" x="9563100" y="3703638"/>
          <p14:tracePt t="13277" x="9525000" y="3703638"/>
          <p14:tracePt t="13285" x="9488488" y="3703638"/>
          <p14:tracePt t="13296" x="9437688" y="3692525"/>
          <p14:tracePt t="13313" x="9401175" y="3692525"/>
          <p14:tracePt t="13330" x="9388475" y="3692525"/>
          <p14:tracePt t="13347" x="9375775" y="3692525"/>
          <p14:tracePt t="13437" x="9401175" y="3692525"/>
          <p14:tracePt t="13445" x="9424988" y="3692525"/>
          <p14:tracePt t="13453" x="9437688" y="3692525"/>
          <p14:tracePt t="13463" x="9450388" y="3692525"/>
          <p14:tracePt t="13480" x="9475788" y="3692525"/>
          <p14:tracePt t="15437" x="9475788" y="3679825"/>
          <p14:tracePt t="16573" x="9463088" y="3679825"/>
          <p14:tracePt t="16581" x="9450388" y="3679825"/>
          <p14:tracePt t="16589" x="9437688" y="3679825"/>
          <p14:tracePt t="16607" x="9388475" y="3654425"/>
          <p14:tracePt t="16623" x="9324975" y="3616325"/>
          <p14:tracePt t="16639" x="9250363" y="3567113"/>
          <p14:tracePt t="16655" x="9188450" y="3516313"/>
          <p14:tracePt t="16673" x="9150350" y="3490913"/>
          <p14:tracePt t="16689" x="9137650" y="3490913"/>
          <p14:tracePt t="16706" x="9124950" y="3479800"/>
          <p14:tracePt t="16723" x="9112250" y="3467100"/>
          <p14:tracePt t="16740" x="9099550" y="3454400"/>
          <p14:tracePt t="16743" x="9088438" y="3441700"/>
          <p14:tracePt t="16756" x="9075738" y="3429000"/>
          <p14:tracePt t="16773" x="9050338" y="3416300"/>
          <p14:tracePt t="16789" x="9012238" y="3403600"/>
          <p14:tracePt t="16807" x="8950325" y="3367088"/>
          <p14:tracePt t="16823" x="8899525" y="3328988"/>
          <p14:tracePt t="16839" x="8837613" y="3290888"/>
          <p14:tracePt t="16856" x="8774113" y="3254375"/>
          <p14:tracePt t="16872" x="8712200" y="3228975"/>
          <p14:tracePt t="16889" x="8674100" y="3216275"/>
          <p14:tracePt t="16895" x="8650288" y="3203575"/>
          <p14:tracePt t="16906" x="8650288" y="3190875"/>
          <p14:tracePt t="16908" x="8637588" y="3190875"/>
          <p14:tracePt t="16924" x="8637588" y="3178175"/>
          <p14:tracePt t="16926" x="8624888" y="3178175"/>
          <p14:tracePt t="16941" x="8624888" y="3165475"/>
          <p14:tracePt t="16957" x="8599488" y="3165475"/>
          <p14:tracePt t="17037" x="8599488" y="3154363"/>
          <p14:tracePt t="17061" x="8612188" y="3154363"/>
          <p14:tracePt t="17069" x="8637588" y="3154363"/>
          <p14:tracePt t="17078" x="8661400" y="3154363"/>
          <p14:tracePt t="17090" x="8699500" y="3141663"/>
          <p14:tracePt t="17093" x="8737600" y="3128963"/>
          <p14:tracePt t="17106" x="8774113" y="3128963"/>
          <p14:tracePt t="17109" x="8824913" y="3128963"/>
          <p14:tracePt t="17124" x="8924925" y="3116263"/>
          <p14:tracePt t="17141" x="9024938" y="3116263"/>
          <p14:tracePt t="17157" x="9099550" y="3116263"/>
          <p14:tracePt t="17173" x="9163050" y="3116263"/>
          <p14:tracePt t="17190" x="9188450" y="3116263"/>
          <p14:tracePt t="17206" x="9212263" y="3116263"/>
          <p14:tracePt t="17349" x="9188450" y="3116263"/>
          <p14:tracePt t="17357" x="9163050" y="3116263"/>
          <p14:tracePt t="17365" x="9124950" y="3116263"/>
          <p14:tracePt t="17374" x="9099550" y="3116263"/>
          <p14:tracePt t="17391" x="9012238" y="3116263"/>
          <p14:tracePt t="17407" x="8937625" y="3116263"/>
          <p14:tracePt t="17424" x="8874125" y="3116263"/>
          <p14:tracePt t="17441" x="8837613" y="3116263"/>
          <p14:tracePt t="17458" x="8812213" y="3116263"/>
          <p14:tracePt t="17541" x="8824913" y="3116263"/>
          <p14:tracePt t="17549" x="8850313" y="3116263"/>
          <p14:tracePt t="17558" x="8886825" y="3116263"/>
          <p14:tracePt t="17574" x="8975725" y="3116263"/>
          <p14:tracePt t="17591" x="9063038" y="3116263"/>
          <p14:tracePt t="17608" x="9163050" y="3116263"/>
          <p14:tracePt t="17625" x="9224963" y="3116263"/>
          <p14:tracePt t="17641" x="9288463" y="3116263"/>
          <p14:tracePt t="17658" x="9301163" y="3116263"/>
          <p14:tracePt t="17741" x="9288463" y="3116263"/>
          <p14:tracePt t="17749" x="9263063" y="3116263"/>
          <p14:tracePt t="17758" x="9224963" y="3116263"/>
          <p14:tracePt t="17775" x="9150350" y="3116263"/>
          <p14:tracePt t="17792" x="9075738" y="3116263"/>
          <p14:tracePt t="17808" x="9037638" y="3116263"/>
          <p14:tracePt t="17825" x="9024938" y="3116263"/>
          <p14:tracePt t="17828" x="9012238" y="3116263"/>
          <p14:tracePt t="17910" x="9037638" y="3116263"/>
          <p14:tracePt t="17917" x="9063038" y="3116263"/>
          <p14:tracePt t="17926" x="9088438" y="3116263"/>
          <p14:tracePt t="17942" x="9137650" y="3116263"/>
          <p14:tracePt t="17959" x="9199563" y="3116263"/>
          <p14:tracePt t="17975" x="9224963" y="3116263"/>
          <p14:tracePt t="17992" x="9237663" y="3116263"/>
          <p14:tracePt t="18709" x="9250363" y="3116263"/>
          <p14:tracePt t="18717" x="9263063" y="3116263"/>
          <p14:tracePt t="18741" x="9275763" y="3116263"/>
          <p14:tracePt t="18757" x="9288463" y="3116263"/>
          <p14:tracePt t="18766" x="9301163" y="3116263"/>
          <p14:tracePt t="18778" x="9312275" y="3116263"/>
          <p14:tracePt t="18780" x="9324975" y="3116263"/>
          <p14:tracePt t="18794" x="9337675" y="3116263"/>
          <p14:tracePt t="18797" x="9350375" y="3128963"/>
          <p14:tracePt t="18813" x="9363075" y="3128963"/>
          <p14:tracePt t="18828" x="9388475" y="3141663"/>
          <p14:tracePt t="19149" x="9401175" y="3141663"/>
          <p14:tracePt t="19166" x="9413875" y="3141663"/>
          <p14:tracePt t="19173" x="9424988" y="3141663"/>
          <p14:tracePt t="19189" x="9437688" y="3141663"/>
          <p14:tracePt t="19197" x="9450388" y="3141663"/>
          <p14:tracePt t="19213" x="9463088" y="3141663"/>
          <p14:tracePt t="19349" x="9463088" y="3154363"/>
          <p14:tracePt t="19365" x="9463088" y="3178175"/>
          <p14:tracePt t="19373" x="9463088" y="3203575"/>
          <p14:tracePt t="19381" x="9475788" y="3216275"/>
          <p14:tracePt t="19396" x="9475788" y="3278188"/>
          <p14:tracePt t="19413" x="9488488" y="3341688"/>
          <p14:tracePt t="19429" x="9501188" y="3378200"/>
          <p14:tracePt t="19446" x="9501188" y="3416300"/>
          <p14:tracePt t="19462" x="9501188" y="3454400"/>
          <p14:tracePt t="19479" x="9501188" y="3479800"/>
          <p14:tracePt t="19496" x="9501188" y="3490913"/>
          <p14:tracePt t="19513" x="9501188" y="3529013"/>
          <p14:tracePt t="19534" x="9501188" y="3541713"/>
          <p14:tracePt t="19549" x="9501188" y="3554413"/>
          <p14:tracePt t="19677" x="9488488" y="3554413"/>
          <p14:tracePt t="19693" x="9475788" y="3554413"/>
          <p14:tracePt t="19701" x="9463088" y="3554413"/>
          <p14:tracePt t="19714" x="9450388" y="3554413"/>
          <p14:tracePt t="19730" x="9424988" y="3554413"/>
          <p14:tracePt t="19747" x="9413875" y="3554413"/>
          <p14:tracePt t="19750" x="9401175" y="3554413"/>
          <p14:tracePt t="19764" x="9375775" y="3554413"/>
          <p14:tracePt t="19781" x="9350375" y="3541713"/>
          <p14:tracePt t="19797" x="9324975" y="3541713"/>
          <p14:tracePt t="19814" x="9301163" y="3541713"/>
          <p14:tracePt t="19831" x="9275763" y="3541713"/>
          <p14:tracePt t="19847" x="9263063" y="3541713"/>
          <p14:tracePt t="19863" x="9237663" y="3541713"/>
          <p14:tracePt t="19881" x="9212263" y="3541713"/>
          <p14:tracePt t="19897" x="9199563" y="3554413"/>
          <p14:tracePt t="19914" x="9175750" y="3567113"/>
          <p14:tracePt t="19916" x="9175750" y="3579813"/>
          <p14:tracePt t="19931" x="9163050" y="3579813"/>
          <p14:tracePt t="19933" x="9163050" y="3590925"/>
          <p14:tracePt t="19948" x="9163050" y="3629025"/>
          <p14:tracePt t="19950" x="9150350" y="3654425"/>
          <p14:tracePt t="19965" x="9150350" y="3716338"/>
          <p14:tracePt t="19981" x="9150350" y="3792538"/>
          <p14:tracePt t="19998" x="9150350" y="3867150"/>
          <p14:tracePt t="20014" x="9150350" y="3929063"/>
          <p14:tracePt t="20030" x="9175750" y="3992563"/>
          <p14:tracePt t="20047" x="9188450" y="4041775"/>
          <p14:tracePt t="20064" x="9212263" y="4092575"/>
          <p14:tracePt t="20081" x="9212263" y="4129088"/>
          <p14:tracePt t="20098" x="9212263" y="4141788"/>
          <p14:tracePt t="20101" x="9212263" y="4154488"/>
          <p14:tracePt t="20349" x="9212263" y="4141788"/>
          <p14:tracePt t="20381" x="9199563" y="4129088"/>
          <p14:tracePt t="20389" x="9188450" y="4129088"/>
          <p14:tracePt t="20405" x="9175750" y="4117975"/>
          <p14:tracePt t="20421" x="9163050" y="4117975"/>
          <p14:tracePt t="20432" x="9150350" y="4117975"/>
          <p14:tracePt t="20450" x="9124950" y="4105275"/>
          <p14:tracePt t="20453" x="9112250" y="4105275"/>
          <p14:tracePt t="20465" x="9099550" y="4105275"/>
          <p14:tracePt t="20469" x="9088438" y="4105275"/>
          <p14:tracePt t="20549" x="9099550" y="4105275"/>
          <p14:tracePt t="20557" x="9112250" y="4105275"/>
          <p14:tracePt t="20566" x="9124950" y="4105275"/>
          <p14:tracePt t="20582" x="9163050" y="4105275"/>
          <p14:tracePt t="20599" x="9175750" y="4105275"/>
          <p14:tracePt t="20615" x="9212263" y="4105275"/>
          <p14:tracePt t="20633" x="9224963" y="4105275"/>
          <p14:tracePt t="20649" x="9250363" y="4105275"/>
          <p14:tracePt t="20654" x="9263063" y="4105275"/>
          <p14:tracePt t="20669" x="9275763" y="4105275"/>
          <p14:tracePt t="20682" x="9275763" y="4092575"/>
          <p14:tracePt t="20699" x="9275763" y="4079875"/>
          <p14:tracePt t="20716" x="9275763" y="4067175"/>
          <p14:tracePt t="20733" x="9275763" y="4054475"/>
          <p14:tracePt t="20749" x="9275763" y="4041775"/>
          <p14:tracePt t="20766" x="9250363" y="4005263"/>
          <p14:tracePt t="20783" x="9199563" y="3967163"/>
          <p14:tracePt t="20799" x="9088438" y="3905250"/>
          <p14:tracePt t="20816" x="8999538" y="3829050"/>
          <p14:tracePt t="20833" x="8950325" y="3754438"/>
          <p14:tracePt t="20850" x="8912225" y="3679825"/>
          <p14:tracePt t="20853" x="8899525" y="3654425"/>
          <p14:tracePt t="20866" x="8899525" y="3629025"/>
          <p14:tracePt t="20869" x="8899525" y="3590925"/>
          <p14:tracePt t="20884" x="8899525" y="3567113"/>
          <p14:tracePt t="20886" x="8899525" y="3541713"/>
          <p14:tracePt t="20901" x="8886825" y="3467100"/>
          <p14:tracePt t="20917" x="8874125" y="3390900"/>
          <p14:tracePt t="20933" x="8863013" y="3341688"/>
          <p14:tracePt t="20951" x="8850313" y="3316288"/>
          <p14:tracePt t="20966" x="8850313" y="3303588"/>
          <p14:tracePt t="20997" x="8837613" y="3303588"/>
          <p14:tracePt t="21037" x="8837613" y="3290888"/>
          <p14:tracePt t="21045" x="8837613" y="3278188"/>
          <p14:tracePt t="21061" x="8824913" y="3267075"/>
          <p14:tracePt t="21070" x="8812213" y="3228975"/>
          <p14:tracePt t="21084" x="8812213" y="3190875"/>
          <p14:tracePt t="21101" x="8812213" y="3154363"/>
          <p14:tracePt t="21118" x="8812213" y="3128963"/>
          <p14:tracePt t="21135" x="8812213" y="3090863"/>
          <p14:tracePt t="21151" x="8799513" y="3065463"/>
          <p14:tracePt t="21168" x="8799513" y="3054350"/>
          <p14:tracePt t="21185" x="8786813" y="3028950"/>
          <p14:tracePt t="21203" x="8786813" y="3003550"/>
          <p14:tracePt t="21206" x="8786813" y="2990850"/>
          <p14:tracePt t="21219" x="8786813" y="2978150"/>
          <p14:tracePt t="21222" x="8786813" y="2965450"/>
          <p14:tracePt t="21237" x="8786813" y="2916238"/>
          <p14:tracePt t="21253" x="8786813" y="2890838"/>
          <p14:tracePt t="21255" x="8786813" y="2878138"/>
          <p14:tracePt t="21269" x="8786813" y="2852738"/>
          <p14:tracePt t="21287" x="8786813" y="2816225"/>
          <p14:tracePt t="21303" x="8786813" y="2803525"/>
          <p14:tracePt t="21319" x="8786813" y="2765425"/>
          <p14:tracePt t="21336" x="8786813" y="2740025"/>
          <p14:tracePt t="21351" x="8786813" y="2703513"/>
          <p14:tracePt t="21368" x="8786813" y="2652713"/>
          <p14:tracePt t="21385" x="8786813" y="2603500"/>
          <p14:tracePt t="21402" x="8774113" y="2565400"/>
          <p14:tracePt t="21406" x="8774113" y="2552700"/>
          <p14:tracePt t="21418" x="8774113" y="2540000"/>
          <p14:tracePt t="21435" x="8763000" y="2516188"/>
          <p14:tracePt t="21437" x="8750300" y="2503488"/>
          <p14:tracePt t="21453" x="8750300" y="2465388"/>
          <p14:tracePt t="21469" x="8750300" y="2403475"/>
          <p14:tracePt t="21485" x="8737600" y="2339975"/>
          <p14:tracePt t="21502" x="8712200" y="2290763"/>
          <p14:tracePt t="21519" x="8674100" y="2239963"/>
          <p14:tracePt t="21534" x="8650288" y="2214563"/>
          <p14:tracePt t="21551" x="8637588" y="2190750"/>
          <p14:tracePt t="21569" x="8637588" y="2178050"/>
          <p14:tracePt t="21573" x="8624888" y="2178050"/>
          <p14:tracePt t="21585" x="8612188" y="2165350"/>
          <p14:tracePt t="21602" x="8612188" y="2139950"/>
          <p14:tracePt t="21606" x="8612188" y="2114550"/>
          <p14:tracePt t="21619" x="8612188" y="2078038"/>
          <p14:tracePt t="21621" x="8612188" y="2052638"/>
          <p14:tracePt t="21636" x="8612188" y="1989138"/>
          <p14:tracePt t="21653" x="8612188" y="1965325"/>
          <p14:tracePt t="21669" x="8612188" y="1927225"/>
          <p14:tracePt t="21686" x="8612188" y="1914525"/>
          <p14:tracePt t="21702" x="8612188" y="1901825"/>
          <p14:tracePt t="21805" x="8612188" y="1889125"/>
          <p14:tracePt t="21813" x="8624888" y="1889125"/>
          <p14:tracePt t="21830" x="8624888" y="1876425"/>
          <p14:tracePt t="21845" x="8624888" y="1865313"/>
          <p14:tracePt t="21853" x="8624888" y="1852613"/>
          <p14:tracePt t="21877" x="8637588" y="1839913"/>
          <p14:tracePt t="21957" x="8637588" y="1827213"/>
          <p14:tracePt t="21997" x="8637588" y="1814513"/>
          <p14:tracePt t="22005" x="8637588" y="1801813"/>
          <p14:tracePt t="22197" x="8637588" y="1789113"/>
          <p14:tracePt t="23693" x="8650288" y="1789113"/>
          <p14:tracePt t="23797" x="8650288" y="1801813"/>
          <p14:tracePt t="23805" x="8650288" y="1814513"/>
          <p14:tracePt t="23981" x="8674100" y="1814513"/>
          <p14:tracePt t="23997" x="8686800" y="1814513"/>
          <p14:tracePt t="24341" x="8699500" y="1814513"/>
          <p14:tracePt t="24349" x="8699500" y="1827213"/>
          <p14:tracePt t="24358" x="8712200" y="1865313"/>
          <p14:tracePt t="24375" x="8763000" y="1989138"/>
          <p14:tracePt t="24393" x="8786813" y="2089150"/>
          <p14:tracePt t="24409" x="8799513" y="2190750"/>
          <p14:tracePt t="24426" x="8837613" y="2278063"/>
          <p14:tracePt t="24429" x="8850313" y="2339975"/>
          <p14:tracePt t="24443" x="8874125" y="2414588"/>
          <p14:tracePt t="24446" x="8886825" y="2478088"/>
          <p14:tracePt t="24460" x="8937625" y="2603500"/>
          <p14:tracePt t="24476" x="8986838" y="2703513"/>
          <p14:tracePt t="24493" x="9024938" y="2828925"/>
          <p14:tracePt t="24509" x="9075738" y="2952750"/>
          <p14:tracePt t="24526" x="9124950" y="3078163"/>
          <p14:tracePt t="24543" x="9150350" y="3154363"/>
          <p14:tracePt t="24559" x="9163050" y="3203575"/>
          <p14:tracePt t="24576" x="9175750" y="3267075"/>
          <p14:tracePt t="24593" x="9199563" y="3316288"/>
          <p14:tracePt t="24609" x="9224963" y="3378200"/>
          <p14:tracePt t="24613" x="9237663" y="3416300"/>
          <p14:tracePt t="24626" x="9250363" y="3441700"/>
          <p14:tracePt t="24630" x="9250363" y="3467100"/>
          <p14:tracePt t="24643" x="9263063" y="3479800"/>
          <p14:tracePt t="24645" x="9263063" y="3503613"/>
          <p14:tracePt t="24661" x="9275763" y="3529013"/>
          <p14:tracePt t="24677" x="9288463" y="3567113"/>
          <p14:tracePt t="24693" x="9301163" y="3590925"/>
          <p14:tracePt t="24710" x="9301163" y="3603625"/>
          <p14:tracePt t="24741" x="9301163" y="3616325"/>
          <p14:tracePt t="24813" x="9288463" y="3629025"/>
          <p14:tracePt t="24821" x="9275763" y="3641725"/>
          <p14:tracePt t="24829" x="9250363" y="3641725"/>
          <p14:tracePt t="24844" x="9212263" y="3641725"/>
          <p14:tracePt t="24861" x="9112250" y="3641725"/>
          <p14:tracePt t="24878" x="8986838" y="3641725"/>
          <p14:tracePt t="24894" x="8850313" y="3629025"/>
          <p14:tracePt t="24911" x="8674100" y="3616325"/>
          <p14:tracePt t="24927" x="8537575" y="3590925"/>
          <p14:tracePt t="24943" x="8412163" y="3579813"/>
          <p14:tracePt t="24960" x="8374063" y="3579813"/>
          <p14:tracePt t="24977" x="8361363" y="3579813"/>
          <p14:tracePt t="25045" x="8374063" y="3579813"/>
          <p14:tracePt t="25053" x="8386763" y="3579813"/>
          <p14:tracePt t="25061" x="8412163" y="3579813"/>
          <p14:tracePt t="25078" x="8424863" y="3579813"/>
          <p14:tracePt t="25095" x="8461375" y="3579813"/>
          <p14:tracePt t="25110" x="8524875" y="3590925"/>
          <p14:tracePt t="25127" x="8586788" y="3603625"/>
          <p14:tracePt t="25144" x="8674100" y="3616325"/>
          <p14:tracePt t="25161" x="8750300" y="3616325"/>
          <p14:tracePt t="25178" x="8824913" y="3629025"/>
          <p14:tracePt t="25195" x="8899525" y="3654425"/>
          <p14:tracePt t="25198" x="8937625" y="3667125"/>
          <p14:tracePt t="25212" x="9012238" y="3667125"/>
          <p14:tracePt t="25237" x="9012238" y="3679825"/>
          <p14:tracePt t="25381" x="8999538" y="3679825"/>
          <p14:tracePt t="25389" x="8975725" y="3679825"/>
          <p14:tracePt t="25397" x="8950325" y="3667125"/>
          <p14:tracePt t="25413" x="8886825" y="3667125"/>
          <p14:tracePt t="25429" x="8824913" y="3654425"/>
          <p14:tracePt t="25446" x="8763000" y="3641725"/>
          <p14:tracePt t="25462" x="8712200" y="3629025"/>
          <p14:tracePt t="25478" x="8686800" y="3629025"/>
          <p14:tracePt t="25557" x="8712200" y="3641725"/>
          <p14:tracePt t="25564" x="8724900" y="3654425"/>
          <p14:tracePt t="25579" x="8750300" y="3667125"/>
          <p14:tracePt t="25582" x="8774113" y="3667125"/>
          <p14:tracePt t="25596" x="8824913" y="3692525"/>
          <p14:tracePt t="25613" x="8886825" y="3692525"/>
          <p14:tracePt t="25629" x="8963025" y="3703638"/>
          <p14:tracePt t="25646" x="9037638" y="3703638"/>
          <p14:tracePt t="25663" x="9112250" y="3703638"/>
          <p14:tracePt t="25678" x="9175750" y="3703638"/>
          <p14:tracePt t="25696" x="9224963" y="3703638"/>
          <p14:tracePt t="25713" x="9237663" y="3703638"/>
          <p14:tracePt t="25805" x="9212263" y="3703638"/>
          <p14:tracePt t="25812" x="9175750" y="3703638"/>
          <p14:tracePt t="25821" x="9150350" y="3703638"/>
          <p14:tracePt t="25829" x="9124950" y="3703638"/>
          <p14:tracePt t="25846" x="9099550" y="3729038"/>
          <p14:tracePt t="25863" x="9075738" y="3729038"/>
          <p14:tracePt t="25965" x="9075738" y="3741738"/>
          <p14:tracePt t="25973" x="9099550" y="3741738"/>
          <p14:tracePt t="25980" x="9137650" y="3754438"/>
          <p14:tracePt t="25997" x="9237663" y="3779838"/>
          <p14:tracePt t="26014" x="9375775" y="3792538"/>
          <p14:tracePt t="26030" x="9475788" y="3803650"/>
          <p14:tracePt t="26047" x="9550400" y="3803650"/>
          <p14:tracePt t="26063" x="9588500" y="3816350"/>
          <p14:tracePt t="26080" x="9613900" y="3816350"/>
          <p14:tracePt t="26173" x="9637713" y="3816350"/>
          <p14:tracePt t="26181" x="9663113" y="3816350"/>
          <p14:tracePt t="26189" x="9701213" y="3829050"/>
          <p14:tracePt t="26198" x="9739313" y="3841750"/>
          <p14:tracePt t="26216" x="9839325" y="3841750"/>
          <p14:tracePt t="26232" x="9939338" y="3854450"/>
          <p14:tracePt t="26248" x="10075863" y="3867150"/>
          <p14:tracePt t="26265" x="10213975" y="3879850"/>
          <p14:tracePt t="26269" x="10288588" y="3879850"/>
          <p14:tracePt t="26282" x="10377488" y="3879850"/>
          <p14:tracePt t="26299" x="10526713" y="3879850"/>
          <p14:tracePt t="26316" x="10702925" y="3879850"/>
          <p14:tracePt t="26319" x="10777538" y="3879850"/>
          <p14:tracePt t="26333" x="10990263" y="3879850"/>
          <p14:tracePt t="26349" x="11241088" y="3841750"/>
          <p14:tracePt t="26366" x="11479213" y="3803650"/>
          <p14:tracePt t="26383" x="11703050" y="3741738"/>
          <p14:tracePt t="26399" x="11891963" y="3703638"/>
          <p14:tracePt t="26415" x="12066588" y="3667125"/>
          <p14:tracePt t="27966" x="11991975" y="3579813"/>
          <p14:tracePt t="27974" x="11841163" y="3603625"/>
          <p14:tracePt t="27985" x="11691938" y="3629025"/>
          <p14:tracePt t="28002" x="11428413" y="3692525"/>
          <p14:tracePt t="28005" x="11315700" y="3716338"/>
          <p14:tracePt t="28419" x="11441113" y="3754438"/>
          <p14:tracePt t="28421" x="11515725" y="3754438"/>
          <p14:tracePt t="28429" x="11603038" y="3754438"/>
          <p14:tracePt t="28436" x="11703050" y="3754438"/>
          <p14:tracePt t="28453" x="11904663" y="3729038"/>
          <p14:tracePt t="28469" x="12117388" y="3703638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801CFB-C73F-6918-027C-751B6CD8D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35AAF3E-B615-DEDE-2019-0DD150DA073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F544ACC-9FFB-60C0-2081-ACBFD3DCDB64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431F826-93BF-19A2-0989-FFB93DF64163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843CE91-D16B-11F9-6A7F-23B860BF2C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B6DD5F2-C402-578D-8EDE-66D3A98A7C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886" y="1251332"/>
            <a:ext cx="7568227" cy="4321476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32965AF9-76B0-410A-BCD7-A756032ED75B}"/>
              </a:ext>
            </a:extLst>
          </p:cNvPr>
          <p:cNvSpPr/>
          <p:nvPr/>
        </p:nvSpPr>
        <p:spPr>
          <a:xfrm>
            <a:off x="7813731" y="2687969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C25BEB49-161B-74BA-6BFA-4BF59B85BE65}"/>
              </a:ext>
            </a:extLst>
          </p:cNvPr>
          <p:cNvSpPr/>
          <p:nvPr/>
        </p:nvSpPr>
        <p:spPr>
          <a:xfrm>
            <a:off x="10162862" y="4212745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13E1CE2F-11E8-CC28-56B2-EBF5291330A5}"/>
              </a:ext>
            </a:extLst>
          </p:cNvPr>
          <p:cNvSpPr/>
          <p:nvPr/>
        </p:nvSpPr>
        <p:spPr>
          <a:xfrm>
            <a:off x="9411466" y="3733285"/>
            <a:ext cx="608370" cy="1443535"/>
          </a:xfrm>
          <a:prstGeom prst="rightBrace">
            <a:avLst/>
          </a:prstGeom>
          <a:ln w="57150">
            <a:solidFill>
              <a:srgbClr val="F582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47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927"/>
    </mc:Choice>
    <mc:Fallback xmlns="">
      <p:transition spd="slow" advTm="43927"/>
    </mc:Fallback>
  </mc:AlternateContent>
  <p:extLst>
    <p:ext uri="{3A86A75C-4F4B-4683-9AE1-C65F6400EC91}">
      <p14:laserTraceLst xmlns:p14="http://schemas.microsoft.com/office/powerpoint/2010/main">
        <p14:tracePtLst>
          <p14:tracePt t="637" x="12041188" y="3541713"/>
          <p14:tracePt t="650" x="11879263" y="3541713"/>
          <p14:tracePt t="667" x="11703050" y="3541713"/>
          <p14:tracePt t="684" x="11541125" y="3541713"/>
          <p14:tracePt t="700" x="11377613" y="3529013"/>
          <p14:tracePt t="718" x="11228388" y="3516313"/>
          <p14:tracePt t="734" x="11002963" y="3454400"/>
          <p14:tracePt t="751" x="10664825" y="3403600"/>
          <p14:tracePt t="755" x="10414000" y="3367088"/>
          <p14:tracePt t="768" x="10113963" y="3316288"/>
          <p14:tracePt t="770" x="9826625" y="3278188"/>
          <p14:tracePt t="784" x="9537700" y="3254375"/>
          <p14:tracePt t="787" x="9288463" y="3228975"/>
          <p14:tracePt t="802" x="8937625" y="3178175"/>
          <p14:tracePt t="819" x="8774113" y="3165475"/>
          <p14:tracePt t="835" x="8712200" y="3165475"/>
          <p14:tracePt t="851" x="8686800" y="3165475"/>
          <p14:tracePt t="868" x="8674100" y="3165475"/>
          <p14:tracePt t="891" x="8674100" y="3141663"/>
          <p14:tracePt t="901" x="8637588" y="3116263"/>
          <p14:tracePt t="918" x="8548688" y="3041650"/>
          <p14:tracePt t="935" x="8435975" y="2941638"/>
          <p14:tracePt t="939" x="8374063" y="2890838"/>
          <p14:tracePt t="951" x="8312150" y="2865438"/>
          <p14:tracePt t="955" x="8261350" y="2828925"/>
          <p14:tracePt t="968" x="8199438" y="2803525"/>
          <p14:tracePt t="970" x="8148638" y="2778125"/>
          <p14:tracePt t="985" x="8086725" y="2765425"/>
          <p14:tracePt t="988" x="8035925" y="2752725"/>
          <p14:tracePt t="1002" x="7961313" y="2740025"/>
          <p14:tracePt t="1004" x="7874000" y="2740025"/>
          <p14:tracePt t="1019" x="7685088" y="2728913"/>
          <p14:tracePt t="1035" x="7410450" y="2690813"/>
          <p14:tracePt t="1051" x="7059613" y="2678113"/>
          <p14:tracePt t="1068" x="6646863" y="2678113"/>
          <p14:tracePt t="1085" x="6259513" y="2678113"/>
          <p14:tracePt t="1102" x="5932488" y="2678113"/>
          <p14:tracePt t="1119" x="5632450" y="2678113"/>
          <p14:tracePt t="1135" x="5394325" y="2678113"/>
          <p14:tracePt t="1139" x="5294313" y="2678113"/>
          <p14:tracePt t="1152" x="5207000" y="2678113"/>
          <p14:tracePt t="1157" x="5145088" y="2678113"/>
          <p14:tracePt t="1170" x="5081588" y="2678113"/>
          <p14:tracePt t="1173" x="5019675" y="2678113"/>
          <p14:tracePt t="1185" x="4994275" y="2678113"/>
          <p14:tracePt t="1187" x="4932363" y="2678113"/>
          <p14:tracePt t="1201" x="4881563" y="2690813"/>
          <p14:tracePt t="1203" x="4843463" y="2703513"/>
          <p14:tracePt t="1217" x="4732338" y="2716213"/>
          <p14:tracePt t="1234" x="4668838" y="2716213"/>
          <p14:tracePt t="1252" x="4594225" y="2716213"/>
          <p14:tracePt t="1269" x="4530725" y="2716213"/>
          <p14:tracePt t="1286" x="4506913" y="2716213"/>
          <p14:tracePt t="1302" x="4456113" y="2678113"/>
          <p14:tracePt t="1319" x="4418013" y="2665413"/>
          <p14:tracePt t="1336" x="4368800" y="2627313"/>
          <p14:tracePt t="1339" x="4343400" y="2627313"/>
          <p14:tracePt t="1352" x="4330700" y="2616200"/>
          <p14:tracePt t="1354" x="4305300" y="2603500"/>
          <p14:tracePt t="1370" x="4256088" y="2603500"/>
          <p14:tracePt t="1523" x="4243388" y="2603500"/>
          <p14:tracePt t="1531" x="4230688" y="2603500"/>
          <p14:tracePt t="1538" x="4217988" y="2590800"/>
          <p14:tracePt t="1554" x="4205288" y="2578100"/>
          <p14:tracePt t="1578" x="4192588" y="2578100"/>
          <p14:tracePt t="1683" x="4192588" y="2565400"/>
          <p14:tracePt t="1691" x="4192588" y="2552700"/>
          <p14:tracePt t="1704" x="4205288" y="2527300"/>
          <p14:tracePt t="1706" x="4217988" y="2503488"/>
          <p14:tracePt t="1720" x="4243388" y="2490788"/>
          <p14:tracePt t="1723" x="4268788" y="2465388"/>
          <p14:tracePt t="1737" x="4318000" y="2427288"/>
          <p14:tracePt t="1739" x="4356100" y="2403475"/>
          <p14:tracePt t="1754" x="4481513" y="2339975"/>
          <p14:tracePt t="1771" x="4606925" y="2278063"/>
          <p14:tracePt t="1787" x="4719638" y="2227263"/>
          <p14:tracePt t="1804" x="4806950" y="2214563"/>
          <p14:tracePt t="1822" x="4881563" y="2190750"/>
          <p14:tracePt t="1838" x="4906963" y="2190750"/>
          <p14:tracePt t="1855" x="4919663" y="2190750"/>
          <p14:tracePt t="1963" x="4881563" y="2178050"/>
          <p14:tracePt t="1973" x="4868863" y="2165350"/>
          <p14:tracePt t="1982" x="4856163" y="2152650"/>
          <p14:tracePt t="1991" x="4832350" y="2152650"/>
          <p14:tracePt t="2043" x="4843463" y="2152650"/>
          <p14:tracePt t="2051" x="4906963" y="2152650"/>
          <p14:tracePt t="2060" x="4994275" y="2152650"/>
          <p14:tracePt t="2072" x="5094288" y="2139950"/>
          <p14:tracePt t="2088" x="5383213" y="2114550"/>
          <p14:tracePt t="2091" x="5532438" y="2101850"/>
          <p14:tracePt t="2106" x="5783263" y="2101850"/>
          <p14:tracePt t="2122" x="5957888" y="2078038"/>
          <p14:tracePt t="2138" x="6021388" y="2065338"/>
          <p14:tracePt t="2156" x="6045200" y="2065338"/>
          <p14:tracePt t="2571" x="6070600" y="2065338"/>
          <p14:tracePt t="2579" x="6134100" y="2078038"/>
          <p14:tracePt t="2588" x="6183313" y="2114550"/>
          <p14:tracePt t="2606" x="6308725" y="2178050"/>
          <p14:tracePt t="2622" x="6434138" y="2265363"/>
          <p14:tracePt t="2640" x="6559550" y="2352675"/>
          <p14:tracePt t="2642" x="6621463" y="2390775"/>
          <p14:tracePt t="2656" x="6659563" y="2414588"/>
          <p14:tracePt t="2658" x="6708775" y="2465388"/>
          <p14:tracePt t="2673" x="6734175" y="2490788"/>
          <p14:tracePt t="2675" x="6759575" y="2516188"/>
          <p14:tracePt t="2690" x="6834188" y="2565400"/>
          <p14:tracePt t="2707" x="6884988" y="2590800"/>
          <p14:tracePt t="2723" x="6910388" y="2603500"/>
          <p14:tracePt t="2740" x="6934200" y="2616200"/>
          <p14:tracePt t="2757" x="6972300" y="2640013"/>
          <p14:tracePt t="2772" x="7046913" y="2652713"/>
          <p14:tracePt t="2789" x="7097713" y="2665413"/>
          <p14:tracePt t="2807" x="7123113" y="2665413"/>
          <p14:tracePt t="2823" x="7134225" y="2665413"/>
          <p14:tracePt t="2826" x="7146925" y="2665413"/>
          <p14:tracePt t="2841" x="7146925" y="2678113"/>
          <p14:tracePt t="2843" x="7159625" y="2678113"/>
          <p14:tracePt t="2857" x="7172325" y="2678113"/>
          <p14:tracePt t="2859" x="7185025" y="2690813"/>
          <p14:tracePt t="2874" x="7223125" y="2716213"/>
          <p14:tracePt t="2890" x="7259638" y="2740025"/>
          <p14:tracePt t="2907" x="7297738" y="2752725"/>
          <p14:tracePt t="2925" x="7348538" y="2778125"/>
          <p14:tracePt t="2940" x="7385050" y="2790825"/>
          <p14:tracePt t="2956" x="7410450" y="2803525"/>
          <p14:tracePt t="2973" x="7423150" y="2803525"/>
          <p14:tracePt t="2990" x="7423150" y="2816225"/>
          <p14:tracePt t="3067" x="7410450" y="2816225"/>
          <p14:tracePt t="3074" x="7359650" y="2816225"/>
          <p14:tracePt t="3083" x="7297738" y="2803525"/>
          <p14:tracePt t="3091" x="7223125" y="2790825"/>
          <p14:tracePt t="3107" x="7010400" y="2765425"/>
          <p14:tracePt t="3124" x="6872288" y="2728913"/>
          <p14:tracePt t="3140" x="6808788" y="2728913"/>
          <p14:tracePt t="3157" x="6797675" y="2728913"/>
          <p14:tracePt t="3174" x="6784975" y="2728913"/>
          <p14:tracePt t="3227" x="6797675" y="2728913"/>
          <p14:tracePt t="3235" x="6821488" y="2728913"/>
          <p14:tracePt t="3243" x="6859588" y="2728913"/>
          <p14:tracePt t="3258" x="6997700" y="2728913"/>
          <p14:tracePt t="3275" x="7159625" y="2728913"/>
          <p14:tracePt t="3291" x="7335838" y="2728913"/>
          <p14:tracePt t="3308" x="7485063" y="2728913"/>
          <p14:tracePt t="3324" x="7572375" y="2728913"/>
          <p14:tracePt t="3341" x="7610475" y="2716213"/>
          <p14:tracePt t="3358" x="7635875" y="2716213"/>
          <p14:tracePt t="3374" x="7648575" y="2716213"/>
          <p14:tracePt t="3467" x="7597775" y="2716213"/>
          <p14:tracePt t="3474" x="7548563" y="2716213"/>
          <p14:tracePt t="3482" x="7485063" y="2728913"/>
          <p14:tracePt t="3491" x="7397750" y="2740025"/>
          <p14:tracePt t="3508" x="7223125" y="2740025"/>
          <p14:tracePt t="3524" x="7097713" y="2752725"/>
          <p14:tracePt t="3541" x="7059613" y="2765425"/>
          <p14:tracePt t="3558" x="7046913" y="2765425"/>
          <p14:tracePt t="3575" x="7034213" y="2765425"/>
          <p14:tracePt t="3643" x="7072313" y="2765425"/>
          <p14:tracePt t="3651" x="7146925" y="2765425"/>
          <p14:tracePt t="3658" x="7223125" y="2765425"/>
          <p14:tracePt t="3675" x="7410450" y="2765425"/>
          <p14:tracePt t="3692" x="7585075" y="2765425"/>
          <p14:tracePt t="3708" x="7735888" y="2752725"/>
          <p14:tracePt t="3725" x="7874000" y="2752725"/>
          <p14:tracePt t="3742" x="7986713" y="2752725"/>
          <p14:tracePt t="3759" x="8048625" y="2752725"/>
          <p14:tracePt t="3776" x="8086725" y="2752725"/>
          <p14:tracePt t="3779" x="8099425" y="2752725"/>
          <p14:tracePt t="3867" x="8086725" y="2752725"/>
          <p14:tracePt t="3877" x="8048625" y="2752725"/>
          <p14:tracePt t="3883" x="7974013" y="2740025"/>
          <p14:tracePt t="3892" x="7861300" y="2728913"/>
          <p14:tracePt t="3909" x="7610475" y="2728913"/>
          <p14:tracePt t="3926" x="7397750" y="2728913"/>
          <p14:tracePt t="3943" x="7259638" y="2728913"/>
          <p14:tracePt t="3959" x="7235825" y="2728913"/>
          <p14:tracePt t="4043" x="7272338" y="2728913"/>
          <p14:tracePt t="4051" x="7323138" y="2728913"/>
          <p14:tracePt t="4060" x="7385050" y="2728913"/>
          <p14:tracePt t="4076" x="7561263" y="2740025"/>
          <p14:tracePt t="4092" x="7723188" y="2740025"/>
          <p14:tracePt t="4110" x="7897813" y="2752725"/>
          <p14:tracePt t="4127" x="7999413" y="2765425"/>
          <p14:tracePt t="4143" x="8099425" y="2765425"/>
          <p14:tracePt t="4147" x="8123238" y="2765425"/>
          <p14:tracePt t="4395" x="8135938" y="2765425"/>
          <p14:tracePt t="4410" x="8161338" y="2778125"/>
          <p14:tracePt t="4419" x="8186738" y="2790825"/>
          <p14:tracePt t="4427" x="8199438" y="2803525"/>
          <p14:tracePt t="4444" x="8248650" y="2803525"/>
          <p14:tracePt t="4460" x="8286750" y="2816225"/>
          <p14:tracePt t="4477" x="8324850" y="2816225"/>
          <p14:tracePt t="4494" x="8348663" y="2828925"/>
          <p14:tracePt t="4511" x="8374063" y="2828925"/>
          <p14:tracePt t="4527" x="8386763" y="2828925"/>
          <p14:tracePt t="4547" x="8399463" y="2828925"/>
          <p14:tracePt t="4562" x="8424863" y="2828925"/>
          <p14:tracePt t="4578" x="8435975" y="2828925"/>
          <p14:tracePt t="4595" x="8461375" y="2840038"/>
          <p14:tracePt t="4683" x="8448675" y="2840038"/>
          <p14:tracePt t="4691" x="8412163" y="2840038"/>
          <p14:tracePt t="4699" x="8386763" y="2840038"/>
          <p14:tracePt t="4711" x="8348663" y="2840038"/>
          <p14:tracePt t="4714" x="8324850" y="2840038"/>
          <p14:tracePt t="4727" x="8299450" y="2840038"/>
          <p14:tracePt t="4730" x="8274050" y="2840038"/>
          <p14:tracePt t="4744" x="8261350" y="2840038"/>
          <p14:tracePt t="4747" x="8235950" y="2840038"/>
          <p14:tracePt t="4762" x="8223250" y="2840038"/>
          <p14:tracePt t="4779" x="8199438" y="2840038"/>
          <p14:tracePt t="4796" x="8186738" y="2840038"/>
          <p14:tracePt t="4811" x="8148638" y="2840038"/>
          <p14:tracePt t="4828" x="8099425" y="2852738"/>
          <p14:tracePt t="4845" x="8035925" y="2865438"/>
          <p14:tracePt t="4862" x="7986713" y="2878138"/>
          <p14:tracePt t="4879" x="7961313" y="2878138"/>
          <p14:tracePt t="4895" x="7935913" y="2878138"/>
          <p14:tracePt t="4911" x="7923213" y="2878138"/>
          <p14:tracePt t="4929" x="7910513" y="2878138"/>
          <p14:tracePt t="4946" x="7861300" y="2865438"/>
          <p14:tracePt t="4962" x="7810500" y="2816225"/>
          <p14:tracePt t="4979" x="7761288" y="2778125"/>
          <p14:tracePt t="4995" x="7697788" y="2740025"/>
          <p14:tracePt t="5012" x="7623175" y="2703513"/>
          <p14:tracePt t="5029" x="7548563" y="2690813"/>
          <p14:tracePt t="5046" x="7485063" y="2665413"/>
          <p14:tracePt t="5062" x="7410450" y="2665413"/>
          <p14:tracePt t="5079" x="7372350" y="2665413"/>
          <p14:tracePt t="5083" x="7348538" y="2665413"/>
          <p14:tracePt t="5096" x="7310438" y="2665413"/>
          <p14:tracePt t="5100" x="7272338" y="2665413"/>
          <p14:tracePt t="5114" x="7185025" y="2665413"/>
          <p14:tracePt t="5130" x="7046913" y="2665413"/>
          <p14:tracePt t="5146" x="6921500" y="2678113"/>
          <p14:tracePt t="5163" x="6808788" y="2716213"/>
          <p14:tracePt t="5179" x="6746875" y="2752725"/>
          <p14:tracePt t="5196" x="6721475" y="2790825"/>
          <p14:tracePt t="5212" x="6721475" y="2852738"/>
          <p14:tracePt t="5229" x="6721475" y="2916238"/>
          <p14:tracePt t="5246" x="6721475" y="2978150"/>
          <p14:tracePt t="5263" x="6734175" y="3028950"/>
          <p14:tracePt t="5280" x="6746875" y="3090863"/>
          <p14:tracePt t="5283" x="6772275" y="3128963"/>
          <p14:tracePt t="5297" x="6784975" y="3154363"/>
          <p14:tracePt t="5299" x="6797675" y="3190875"/>
          <p14:tracePt t="5314" x="6821488" y="3254375"/>
          <p14:tracePt t="5331" x="6872288" y="3303588"/>
          <p14:tracePt t="5347" x="6934200" y="3367088"/>
          <p14:tracePt t="5363" x="6997700" y="3403600"/>
          <p14:tracePt t="5380" x="7097713" y="3441700"/>
          <p14:tracePt t="5396" x="7197725" y="3454400"/>
          <p14:tracePt t="5413" x="7359650" y="3479800"/>
          <p14:tracePt t="5430" x="7523163" y="3479800"/>
          <p14:tracePt t="5447" x="7710488" y="3479800"/>
          <p14:tracePt t="5451" x="7797800" y="3479800"/>
          <p14:tracePt t="5463" x="7861300" y="3479800"/>
          <p14:tracePt t="5466" x="7935913" y="3479800"/>
          <p14:tracePt t="5481" x="8010525" y="3479800"/>
          <p14:tracePt t="5483" x="8099425" y="3479800"/>
          <p14:tracePt t="5498" x="8174038" y="3479800"/>
          <p14:tracePt t="5500" x="8223250" y="3454400"/>
          <p14:tracePt t="5514" x="8348663" y="3378200"/>
          <p14:tracePt t="5530" x="8399463" y="3303588"/>
          <p14:tracePt t="5547" x="8435975" y="3216275"/>
          <p14:tracePt t="5564" x="8461375" y="3103563"/>
          <p14:tracePt t="5580" x="8474075" y="3028950"/>
          <p14:tracePt t="5596" x="8474075" y="2952750"/>
          <p14:tracePt t="5613" x="8474075" y="2890838"/>
          <p14:tracePt t="5630" x="8448675" y="2803525"/>
          <p14:tracePt t="5647" x="8399463" y="2740025"/>
          <p14:tracePt t="5650" x="8374063" y="2703513"/>
          <p14:tracePt t="5664" x="8348663" y="2678113"/>
          <p14:tracePt t="5669" x="8299450" y="2652713"/>
          <p14:tracePt t="5681" x="8261350" y="2616200"/>
          <p14:tracePt t="5683" x="8212138" y="2565400"/>
          <p14:tracePt t="5698" x="8161338" y="2516188"/>
          <p14:tracePt t="5714" x="8074025" y="2439988"/>
          <p14:tracePt t="5731" x="7986713" y="2390775"/>
          <p14:tracePt t="5748" x="7897813" y="2352675"/>
          <p14:tracePt t="5764" x="7835900" y="2327275"/>
          <p14:tracePt t="5780" x="7761288" y="2314575"/>
          <p14:tracePt t="5798" x="7685088" y="2303463"/>
          <p14:tracePt t="5814" x="7585075" y="2303463"/>
          <p14:tracePt t="5830" x="7472363" y="2303463"/>
          <p14:tracePt t="5848" x="7348538" y="2303463"/>
          <p14:tracePt t="5850" x="7272338" y="2303463"/>
          <p14:tracePt t="5865" x="7185025" y="2327275"/>
          <p14:tracePt t="5867" x="7097713" y="2352675"/>
          <p14:tracePt t="5882" x="6946900" y="2427288"/>
          <p14:tracePt t="5899" x="6846888" y="2503488"/>
          <p14:tracePt t="5907" x="6797675" y="2552700"/>
          <p14:tracePt t="5914" x="6759575" y="2616200"/>
          <p14:tracePt t="5931" x="6746875" y="2716213"/>
          <p14:tracePt t="5948" x="6734175" y="2852738"/>
          <p14:tracePt t="5964" x="6734175" y="2990850"/>
          <p14:tracePt t="5981" x="6784975" y="3141663"/>
          <p14:tracePt t="5997" x="6859588" y="3241675"/>
          <p14:tracePt t="6015" x="6921500" y="3367088"/>
          <p14:tracePt t="6018" x="6959600" y="3403600"/>
          <p14:tracePt t="6031" x="6985000" y="3429000"/>
          <p14:tracePt t="6034" x="7021513" y="3454400"/>
          <p14:tracePt t="6048" x="7034213" y="3479800"/>
          <p14:tracePt t="6050" x="7059613" y="3503613"/>
          <p14:tracePt t="6066" x="7146925" y="3554413"/>
          <p14:tracePt t="6083" x="7246938" y="3603625"/>
          <p14:tracePt t="6098" x="7297738" y="3616325"/>
          <p14:tracePt t="6100" x="7359650" y="3641725"/>
          <p14:tracePt t="6115" x="7459663" y="3654425"/>
          <p14:tracePt t="6132" x="7635875" y="3654425"/>
          <p14:tracePt t="6148" x="7835900" y="3654425"/>
          <p14:tracePt t="6164" x="8048625" y="3654425"/>
          <p14:tracePt t="6182" x="8274050" y="3590925"/>
          <p14:tracePt t="6198" x="8435975" y="3516313"/>
          <p14:tracePt t="6215" x="8512175" y="3479800"/>
          <p14:tracePt t="6218" x="8537575" y="3454400"/>
          <p14:tracePt t="6233" x="8561388" y="3416300"/>
          <p14:tracePt t="6235" x="8574088" y="3378200"/>
          <p14:tracePt t="6250" x="8574088" y="3254375"/>
          <p14:tracePt t="6266" x="8574088" y="3116263"/>
          <p14:tracePt t="6282" x="8574088" y="2952750"/>
          <p14:tracePt t="6299" x="8537575" y="2765425"/>
          <p14:tracePt t="6316" x="8461375" y="2627313"/>
          <p14:tracePt t="6332" x="8374063" y="2490788"/>
          <p14:tracePt t="6348" x="8261350" y="2403475"/>
          <p14:tracePt t="6365" x="8148638" y="2339975"/>
          <p14:tracePt t="6382" x="7999413" y="2290763"/>
          <p14:tracePt t="6399" x="7848600" y="2252663"/>
          <p14:tracePt t="6402" x="7748588" y="2239963"/>
          <p14:tracePt t="6416" x="7661275" y="2227263"/>
          <p14:tracePt t="6420" x="7561263" y="2227263"/>
          <p14:tracePt t="6433" x="7435850" y="2227263"/>
          <p14:tracePt t="6435" x="7335838" y="2227263"/>
          <p14:tracePt t="6449" x="7223125" y="2227263"/>
          <p14:tracePt t="6451" x="7110413" y="2227263"/>
          <p14:tracePt t="6467" x="6946900" y="2227263"/>
          <p14:tracePt t="6483" x="6821488" y="2278063"/>
          <p14:tracePt t="6501" x="6734175" y="2314575"/>
          <p14:tracePt t="6516" x="6696075" y="2390775"/>
          <p14:tracePt t="6533" x="6684963" y="2465388"/>
          <p14:tracePt t="6549" x="6659563" y="2552700"/>
          <p14:tracePt t="6567" x="6659563" y="2640013"/>
          <p14:tracePt t="6571" x="6659563" y="2690813"/>
          <p14:tracePt t="6583" x="6659563" y="2740025"/>
          <p14:tracePt t="6600" x="6684963" y="2840038"/>
          <p14:tracePt t="6603" x="6708775" y="2903538"/>
          <p14:tracePt t="6617" x="6721475" y="2928938"/>
          <p14:tracePt t="6619" x="6746875" y="2952750"/>
          <p14:tracePt t="6634" x="6784975" y="3003550"/>
          <p14:tracePt t="6636" x="6808788" y="3028950"/>
          <p14:tracePt t="6650" x="6859588" y="3054350"/>
          <p14:tracePt t="6652" x="6897688" y="3090863"/>
          <p14:tracePt t="6667" x="6997700" y="3154363"/>
          <p14:tracePt t="6683" x="7110413" y="3190875"/>
          <p14:tracePt t="6700" x="7259638" y="3228975"/>
          <p14:tracePt t="6716" x="7397750" y="3267075"/>
          <p14:tracePt t="6733" x="7548563" y="3278188"/>
          <p14:tracePt t="6750" x="7748588" y="3290888"/>
          <p14:tracePt t="6767" x="7986713" y="3290888"/>
          <p14:tracePt t="6783" x="8223250" y="3290888"/>
          <p14:tracePt t="6787" x="8312150" y="3290888"/>
          <p14:tracePt t="6800" x="8361363" y="3278188"/>
          <p14:tracePt t="6803" x="8399463" y="3267075"/>
          <p14:tracePt t="6819" x="8424863" y="3254375"/>
          <p14:tracePt t="6823" x="8448675" y="3254375"/>
          <p14:tracePt t="6826" x="8448675" y="3228975"/>
          <p14:tracePt t="6839" x="8461375" y="3216275"/>
          <p14:tracePt t="6852" x="8474075" y="3178175"/>
          <p14:tracePt t="6869" x="8474075" y="3103563"/>
          <p14:tracePt t="6886" x="8474075" y="3028950"/>
          <p14:tracePt t="6901" x="8448675" y="2941638"/>
          <p14:tracePt t="6918" x="8399463" y="2878138"/>
          <p14:tracePt t="6935" x="8348663" y="2840038"/>
          <p14:tracePt t="6938" x="8324850" y="2816225"/>
          <p14:tracePt t="6952" x="8299450" y="2803525"/>
          <p14:tracePt t="6954" x="8274050" y="2790825"/>
          <p14:tracePt t="6969" x="8248650" y="2778125"/>
          <p14:tracePt t="6971" x="8223250" y="2778125"/>
          <p14:tracePt t="6986" x="8161338" y="2752725"/>
          <p14:tracePt t="7003" x="8086725" y="2740025"/>
          <p14:tracePt t="7019" x="8010525" y="2716213"/>
          <p14:tracePt t="7036" x="7886700" y="2716213"/>
          <p14:tracePt t="7052" x="7773988" y="2716213"/>
          <p14:tracePt t="7068" x="7648575" y="2716213"/>
          <p14:tracePt t="7085" x="7535863" y="2716213"/>
          <p14:tracePt t="7102" x="7423150" y="2740025"/>
          <p14:tracePt t="7117" x="7372350" y="2790825"/>
          <p14:tracePt t="7134" x="7348538" y="2852738"/>
          <p14:tracePt t="7151" x="7348538" y="2928938"/>
          <p14:tracePt t="7154" x="7348538" y="2965450"/>
          <p14:tracePt t="7168" x="7359650" y="3016250"/>
          <p14:tracePt t="7171" x="7385050" y="3041650"/>
          <p14:tracePt t="7186" x="7423150" y="3065463"/>
          <p14:tracePt t="7189" x="7448550" y="3103563"/>
          <p14:tracePt t="7202" x="7497763" y="3141663"/>
          <p14:tracePt t="7218" x="7561263" y="3178175"/>
          <p14:tracePt t="7235" x="7635875" y="3203575"/>
          <p14:tracePt t="7252" x="7697788" y="3216275"/>
          <p14:tracePt t="7268" x="7773988" y="3216275"/>
          <p14:tracePt t="7284" x="7861300" y="3241675"/>
          <p14:tracePt t="7301" x="7948613" y="3241675"/>
          <p14:tracePt t="7318" x="8048625" y="3241675"/>
          <p14:tracePt t="7334" x="8135938" y="3203575"/>
          <p14:tracePt t="7351" x="8186738" y="3141663"/>
          <p14:tracePt t="7355" x="8199438" y="3128963"/>
          <p14:tracePt t="7368" x="8223250" y="3103563"/>
          <p14:tracePt t="7371" x="8223250" y="3090863"/>
          <p14:tracePt t="7386" x="8223250" y="3054350"/>
          <p14:tracePt t="7403" x="8223250" y="2990850"/>
          <p14:tracePt t="7419" x="8223250" y="2916238"/>
          <p14:tracePt t="7435" x="8186738" y="2852738"/>
          <p14:tracePt t="7452" x="8123238" y="2790825"/>
          <p14:tracePt t="7468" x="8035925" y="2752725"/>
          <p14:tracePt t="7485" x="7948613" y="2703513"/>
          <p14:tracePt t="7502" x="7848600" y="2690813"/>
          <p14:tracePt t="7519" x="7761288" y="2678113"/>
          <p14:tracePt t="7536" x="7685088" y="2678113"/>
          <p14:tracePt t="7539" x="7661275" y="2678113"/>
          <p14:tracePt t="7552" x="7648575" y="2678113"/>
          <p14:tracePt t="7554" x="7635875" y="2678113"/>
          <p14:tracePt t="7569" x="7610475" y="2678113"/>
          <p14:tracePt t="7571" x="7597775" y="2703513"/>
          <p14:tracePt t="7586" x="7572375" y="2778125"/>
          <p14:tracePt t="7603" x="7572375" y="2852738"/>
          <p14:tracePt t="7619" x="7572375" y="2928938"/>
          <p14:tracePt t="7636" x="7572375" y="3003550"/>
          <p14:tracePt t="7652" x="7572375" y="3065463"/>
          <p14:tracePt t="7668" x="7597775" y="3116263"/>
          <p14:tracePt t="7686" x="7648575" y="3165475"/>
          <p14:tracePt t="7702" x="7723188" y="3203575"/>
          <p14:tracePt t="7719" x="7823200" y="3241675"/>
          <p14:tracePt t="7736" x="7948613" y="3267075"/>
          <p14:tracePt t="7738" x="8035925" y="3278188"/>
          <p14:tracePt t="7753" x="8110538" y="3278188"/>
          <p14:tracePt t="7755" x="8174038" y="3278188"/>
          <p14:tracePt t="7770" x="8312150" y="3278188"/>
          <p14:tracePt t="7786" x="8412163" y="3278188"/>
          <p14:tracePt t="7803" x="8474075" y="3278188"/>
          <p14:tracePt t="7820" x="8512175" y="3267075"/>
          <p14:tracePt t="7836" x="8537575" y="3241675"/>
          <p14:tracePt t="7852" x="8548688" y="3228975"/>
          <p14:tracePt t="7869" x="8561388" y="3216275"/>
          <p14:tracePt t="7886" x="8561388" y="3190875"/>
          <p14:tracePt t="8483" x="8537575" y="3190875"/>
          <p14:tracePt t="8490" x="8499475" y="3190875"/>
          <p14:tracePt t="8506" x="8435975" y="3190875"/>
          <p14:tracePt t="8522" x="8399463" y="3190875"/>
          <p14:tracePt t="8538" x="8386763" y="3190875"/>
          <p14:tracePt t="8691" x="8386763" y="3203575"/>
          <p14:tracePt t="8699" x="8399463" y="3241675"/>
          <p14:tracePt t="8706" x="8412163" y="3267075"/>
          <p14:tracePt t="8722" x="8474075" y="3316288"/>
          <p14:tracePt t="8739" x="8524875" y="3367088"/>
          <p14:tracePt t="8755" x="8586788" y="3403600"/>
          <p14:tracePt t="8772" x="8624888" y="3429000"/>
          <p14:tracePt t="8788" x="8650288" y="3441700"/>
          <p14:tracePt t="8805" x="8661400" y="3441700"/>
          <p14:tracePt t="8822" x="8674100" y="3441700"/>
          <p14:tracePt t="9515" x="8674100" y="3454400"/>
          <p14:tracePt t="9531" x="8674100" y="3467100"/>
          <p14:tracePt t="10034" x="8650288" y="3467100"/>
          <p14:tracePt t="10042" x="8599488" y="3479800"/>
          <p14:tracePt t="10050" x="8548688" y="3490913"/>
          <p14:tracePt t="10058" x="8499475" y="3503613"/>
          <p14:tracePt t="10075" x="8399463" y="3516313"/>
          <p14:tracePt t="10092" x="8324850" y="3541713"/>
          <p14:tracePt t="10109" x="8261350" y="3567113"/>
          <p14:tracePt t="10125" x="8199438" y="3590925"/>
          <p14:tracePt t="10142" x="8123238" y="3641725"/>
          <p14:tracePt t="10158" x="8023225" y="3667125"/>
          <p14:tracePt t="10176" x="7948613" y="3703638"/>
          <p14:tracePt t="10179" x="7897813" y="3716338"/>
          <p14:tracePt t="10193" x="7861300" y="3741738"/>
          <p14:tracePt t="10195" x="7823200" y="3754438"/>
          <p14:tracePt t="10210" x="7773988" y="3767138"/>
          <p14:tracePt t="10226" x="7748588" y="3792538"/>
          <p14:tracePt t="10243" x="7723188" y="3792538"/>
          <p14:tracePt t="10260" x="7710488" y="3792538"/>
          <p14:tracePt t="10276" x="7697788" y="3803650"/>
          <p14:tracePt t="10292" x="7685088" y="3803650"/>
          <p14:tracePt t="10309" x="7661275" y="3803650"/>
          <p14:tracePt t="10327" x="7648575" y="3816350"/>
          <p14:tracePt t="10343" x="7623175" y="3816350"/>
          <p14:tracePt t="10371" x="7610475" y="3816350"/>
          <p14:tracePt t="10395" x="7597775" y="3816350"/>
          <p14:tracePt t="10403" x="7585075" y="3816350"/>
          <p14:tracePt t="10410" x="7572375" y="3816350"/>
          <p14:tracePt t="10427" x="7535863" y="3767138"/>
          <p14:tracePt t="10443" x="7497763" y="3716338"/>
          <p14:tracePt t="10460" x="7459663" y="3667125"/>
          <p14:tracePt t="10476" x="7410450" y="3629025"/>
          <p14:tracePt t="10493" x="7397750" y="3603625"/>
          <p14:tracePt t="10509" x="7385050" y="3590925"/>
          <p14:tracePt t="10539" x="7372350" y="3590925"/>
          <p14:tracePt t="10587" x="7359650" y="3579813"/>
          <p14:tracePt t="10595" x="7348538" y="3579813"/>
          <p14:tracePt t="10611" x="7323138" y="3579813"/>
          <p14:tracePt t="10627" x="7285038" y="3579813"/>
          <p14:tracePt t="10643" x="7210425" y="3567113"/>
          <p14:tracePt t="10660" x="7134225" y="3567113"/>
          <p14:tracePt t="10677" x="7085013" y="3567113"/>
          <p14:tracePt t="10693" x="7046913" y="3567113"/>
          <p14:tracePt t="10710" x="7010400" y="3567113"/>
          <p14:tracePt t="10727" x="6972300" y="3567113"/>
          <p14:tracePt t="10730" x="6946900" y="3590925"/>
          <p14:tracePt t="10744" x="6921500" y="3629025"/>
          <p14:tracePt t="10747" x="6897688" y="3667125"/>
          <p14:tracePt t="10761" x="6872288" y="3729038"/>
          <p14:tracePt t="10763" x="6846888" y="3792538"/>
          <p14:tracePt t="10778" x="6821488" y="3905250"/>
          <p14:tracePt t="10794" x="6808788" y="4029075"/>
          <p14:tracePt t="10811" x="6797675" y="4129088"/>
          <p14:tracePt t="10827" x="6784975" y="4217988"/>
          <p14:tracePt t="10844" x="6772275" y="4292600"/>
          <p14:tracePt t="10861" x="6772275" y="4341813"/>
          <p14:tracePt t="10877" x="6772275" y="4379913"/>
          <p14:tracePt t="10894" x="6772275" y="4443413"/>
          <p14:tracePt t="10910" x="6784975" y="4467225"/>
          <p14:tracePt t="10928" x="6784975" y="4505325"/>
          <p14:tracePt t="10946" x="6784975" y="4518025"/>
          <p14:tracePt t="10948" x="6784975" y="4530725"/>
          <p14:tracePt t="10962" x="6797675" y="4567238"/>
          <p14:tracePt t="10978" x="6808788" y="4579938"/>
          <p14:tracePt t="10996" x="6808788" y="4605338"/>
          <p14:tracePt t="11011" x="6821488" y="4630738"/>
          <p14:tracePt t="11028" x="6846888" y="4656138"/>
          <p14:tracePt t="11044" x="6872288" y="4679950"/>
          <p14:tracePt t="11062" x="6897688" y="4705350"/>
          <p14:tracePt t="11078" x="6959600" y="4743450"/>
          <p14:tracePt t="11095" x="7010400" y="4768850"/>
          <p14:tracePt t="11112" x="7072313" y="4792663"/>
          <p14:tracePt t="11115" x="7085013" y="4792663"/>
          <p14:tracePt t="11129" x="7097713" y="4792663"/>
          <p14:tracePt t="11131" x="7123113" y="4805363"/>
          <p14:tracePt t="11146" x="7146925" y="4805363"/>
          <p14:tracePt t="11162" x="7185025" y="4805363"/>
          <p14:tracePt t="11179" x="7210425" y="4805363"/>
          <p14:tracePt t="11195" x="7259638" y="4805363"/>
          <p14:tracePt t="11212" x="7297738" y="4805363"/>
          <p14:tracePt t="11228" x="7359650" y="4805363"/>
          <p14:tracePt t="11244" x="7385050" y="4805363"/>
          <p14:tracePt t="11262" x="7423150" y="4805363"/>
          <p14:tracePt t="11278" x="7448550" y="4805363"/>
          <p14:tracePt t="11296" x="7459663" y="4805363"/>
          <p14:tracePt t="11312" x="7472363" y="4805363"/>
          <p14:tracePt t="11419" x="7485063" y="4805363"/>
          <p14:tracePt t="11555" x="7497763" y="4805363"/>
          <p14:tracePt t="11587" x="7510463" y="4805363"/>
          <p14:tracePt t="11602" x="7523163" y="4805363"/>
          <p14:tracePt t="11612" x="7535863" y="4805363"/>
          <p14:tracePt t="11627" x="7548563" y="4805363"/>
          <p14:tracePt t="11651" x="7561263" y="4805363"/>
          <p14:tracePt t="11691" x="7572375" y="4792663"/>
          <p14:tracePt t="11716" x="7597775" y="4792663"/>
          <p14:tracePt t="11722" x="7597775" y="4779963"/>
          <p14:tracePt t="11730" x="7610475" y="4779963"/>
          <p14:tracePt t="11747" x="7648575" y="4768850"/>
          <p14:tracePt t="11763" x="7673975" y="4743450"/>
          <p14:tracePt t="11780" x="7710488" y="4743450"/>
          <p14:tracePt t="11796" x="7748588" y="4718050"/>
          <p14:tracePt t="11813" x="7773988" y="4692650"/>
          <p14:tracePt t="11831" x="7810500" y="4643438"/>
          <p14:tracePt t="11848" x="7874000" y="4605338"/>
          <p14:tracePt t="11865" x="7974013" y="4505325"/>
          <p14:tracePt t="11867" x="8023225" y="4467225"/>
          <p14:tracePt t="11882" x="8110538" y="4354513"/>
          <p14:tracePt t="11898" x="8161338" y="4292600"/>
          <p14:tracePt t="11901" x="8212138" y="4241800"/>
          <p14:tracePt t="11915" x="8248650" y="4179888"/>
          <p14:tracePt t="11918" x="8286750" y="4117975"/>
          <p14:tracePt t="11931" x="8312150" y="4067175"/>
          <p14:tracePt t="11934" x="8335963" y="4005263"/>
          <p14:tracePt t="11949" x="8386763" y="3892550"/>
          <p14:tracePt t="11965" x="8424863" y="3792538"/>
          <p14:tracePt t="11981" x="8448675" y="3729038"/>
          <p14:tracePt t="11998" x="8461375" y="3667125"/>
          <p14:tracePt t="12014" x="8461375" y="3603625"/>
          <p14:tracePt t="12032" x="8461375" y="3529013"/>
          <p14:tracePt t="12035" x="8448675" y="3490913"/>
          <p14:tracePt t="12048" x="8399463" y="3454400"/>
          <p14:tracePt t="12051" x="8361363" y="3403600"/>
          <p14:tracePt t="12066" x="8299450" y="3354388"/>
          <p14:tracePt t="12068" x="8212138" y="3303588"/>
          <p14:tracePt t="12082" x="8048625" y="3216275"/>
          <p14:tracePt t="12099" x="7974013" y="3178175"/>
          <p14:tracePt t="12101" x="7897813" y="3141663"/>
          <p14:tracePt t="12115" x="7823200" y="3128963"/>
          <p14:tracePt t="12130" x="7773988" y="3116263"/>
          <p14:tracePt t="12148" x="7723188" y="3116263"/>
          <p14:tracePt t="12164" x="7673975" y="3116263"/>
          <p14:tracePt t="12180" x="7585075" y="3165475"/>
          <p14:tracePt t="12197" x="7459663" y="3267075"/>
          <p14:tracePt t="12214" x="7397750" y="3378200"/>
          <p14:tracePt t="12230" x="7310438" y="3529013"/>
          <p14:tracePt t="12248" x="7259638" y="3692525"/>
          <p14:tracePt t="12252" x="7235825" y="3741738"/>
          <p14:tracePt t="12265" x="7223125" y="3803650"/>
          <p14:tracePt t="12267" x="7223125" y="3854450"/>
          <p14:tracePt t="12282" x="7223125" y="3941763"/>
          <p14:tracePt t="12299" x="7223125" y="3992563"/>
          <p14:tracePt t="12303" x="7223125" y="4041775"/>
          <p14:tracePt t="12306" x="7223125" y="4092575"/>
          <p14:tracePt t="12315" x="7259638" y="4141788"/>
          <p14:tracePt t="12330" x="7348538" y="4254500"/>
          <p14:tracePt t="12346" x="7435850" y="4330700"/>
          <p14:tracePt t="12362" x="7523163" y="4354513"/>
          <p14:tracePt t="12379" x="7597775" y="4367213"/>
          <p14:tracePt t="12396" x="7697788" y="4367213"/>
          <p14:tracePt t="12413" x="7773988" y="4341813"/>
          <p14:tracePt t="12429" x="7910513" y="4241800"/>
          <p14:tracePt t="12446" x="8061325" y="4117975"/>
          <p14:tracePt t="12463" x="8223250" y="3929063"/>
          <p14:tracePt t="12465" x="8274050" y="3841750"/>
          <p14:tracePt t="12480" x="8312150" y="3754438"/>
          <p14:tracePt t="12481" x="8348663" y="3654425"/>
          <p14:tracePt t="12497" x="8361363" y="3490913"/>
          <p14:tracePt t="12515" x="8361363" y="3403600"/>
          <p14:tracePt t="12531" x="8361363" y="3390900"/>
          <p14:tracePt t="12618" x="8361363" y="3367088"/>
          <p14:tracePt t="12627" x="8361363" y="3328988"/>
          <p14:tracePt t="12635" x="8348663" y="3290888"/>
          <p14:tracePt t="12650" x="8335963" y="3228975"/>
          <p14:tracePt t="12666" x="8335963" y="3178175"/>
          <p14:tracePt t="12682" x="8324850" y="3154363"/>
          <p14:tracePt t="12699" x="8324850" y="3090863"/>
          <p14:tracePt t="12716" x="8324850" y="2978150"/>
          <p14:tracePt t="12732" x="8324850" y="2928938"/>
          <p14:tracePt t="12749" x="8324850" y="2890838"/>
          <p14:tracePt t="12771" x="8324850" y="2878138"/>
          <p14:tracePt t="13011" x="8299450" y="2878138"/>
          <p14:tracePt t="13019" x="8261350" y="2878138"/>
          <p14:tracePt t="13034" x="8199438" y="2878138"/>
          <p14:tracePt t="13050" x="8135938" y="2878138"/>
          <p14:tracePt t="13067" x="8048625" y="2878138"/>
          <p14:tracePt t="13083" x="7910513" y="2878138"/>
          <p14:tracePt t="13101" x="7748588" y="2878138"/>
          <p14:tracePt t="13116" x="7548563" y="2928938"/>
          <p14:tracePt t="13133" x="7372350" y="2978150"/>
          <p14:tracePt t="13150" x="7172325" y="3065463"/>
          <p14:tracePt t="13167" x="6959600" y="3116263"/>
          <p14:tracePt t="13183" x="6746875" y="3178175"/>
          <p14:tracePt t="13187" x="6646863" y="3216275"/>
          <p14:tracePt t="13200" x="6559550" y="3241675"/>
          <p14:tracePt t="13203" x="6483350" y="3267075"/>
          <p14:tracePt t="13217" x="6434138" y="3290888"/>
          <p14:tracePt t="13219" x="6383338" y="3316288"/>
          <p14:tracePt t="13234" x="6334125" y="3354388"/>
          <p14:tracePt t="13250" x="6283325" y="3403600"/>
          <p14:tracePt t="13267" x="6246813" y="3503613"/>
          <p14:tracePt t="13284" x="6234113" y="3641725"/>
          <p14:tracePt t="13301" x="6208713" y="3816350"/>
          <p14:tracePt t="13317" x="6208713" y="4041775"/>
          <p14:tracePt t="13334" x="6208713" y="4279900"/>
          <p14:tracePt t="13350" x="6208713" y="4479925"/>
          <p14:tracePt t="13368" x="6259513" y="4692650"/>
          <p14:tracePt t="13371" x="6283325" y="4779963"/>
          <p14:tracePt t="13385" x="6308725" y="4856163"/>
          <p14:tracePt t="13388" x="6334125" y="4943475"/>
          <p14:tracePt t="13401" x="6370638" y="5030788"/>
          <p14:tracePt t="13403" x="6408738" y="5105400"/>
          <p14:tracePt t="13417" x="6446838" y="5156200"/>
          <p14:tracePt t="13420" x="6496050" y="5218113"/>
          <p14:tracePt t="13435" x="6584950" y="5318125"/>
          <p14:tracePt t="13451" x="6672263" y="5407025"/>
          <p14:tracePt t="13466" x="6759575" y="5468938"/>
          <p14:tracePt t="13483" x="6846888" y="5518150"/>
          <p14:tracePt t="13499" x="6897688" y="5568950"/>
          <p14:tracePt t="13516" x="6972300" y="5607050"/>
          <p14:tracePt t="13532" x="7046913" y="5668963"/>
          <p14:tracePt t="13549" x="7123113" y="5694363"/>
          <p14:tracePt t="13566" x="7197725" y="5732463"/>
          <p14:tracePt t="13585" x="7272338" y="5743575"/>
          <p14:tracePt t="13587" x="7310438" y="5743575"/>
          <p14:tracePt t="13602" x="7410450" y="5768975"/>
          <p14:tracePt t="13618" x="7497763" y="5781675"/>
          <p14:tracePt t="13635" x="7623175" y="5794375"/>
          <p14:tracePt t="13651" x="7773988" y="5807075"/>
          <p14:tracePt t="13668" x="7923213" y="5807075"/>
          <p14:tracePt t="13685" x="8061325" y="5807075"/>
          <p14:tracePt t="13701" x="8161338" y="5807075"/>
          <p14:tracePt t="13718" x="8274050" y="5807075"/>
          <p14:tracePt t="13735" x="8335963" y="5781675"/>
          <p14:tracePt t="13738" x="8374063" y="5781675"/>
          <p14:tracePt t="13752" x="8399463" y="5768975"/>
          <p14:tracePt t="13755" x="8435975" y="5756275"/>
          <p14:tracePt t="13769" x="8474075" y="5743575"/>
          <p14:tracePt t="13771" x="8512175" y="5743575"/>
          <p14:tracePt t="13786" x="8561388" y="5707063"/>
          <p14:tracePt t="13802" x="8650288" y="5668963"/>
          <p14:tracePt t="13819" x="8699500" y="5630863"/>
          <p14:tracePt t="13835" x="8750300" y="5594350"/>
          <p14:tracePt t="13852" x="8786813" y="5568950"/>
          <p14:tracePt t="13868" x="8799513" y="5530850"/>
          <p14:tracePt t="13885" x="8812213" y="5494338"/>
          <p14:tracePt t="13892" x="8824913" y="5468938"/>
          <p14:tracePt t="13902" x="8837613" y="5430838"/>
          <p14:tracePt t="13918" x="8850313" y="5394325"/>
          <p14:tracePt t="13936" x="8863013" y="5343525"/>
          <p14:tracePt t="13939" x="8874125" y="5305425"/>
          <p14:tracePt t="13953" x="8886825" y="5281613"/>
          <p14:tracePt t="13955" x="8886825" y="5256213"/>
          <p14:tracePt t="13970" x="8886825" y="5205413"/>
          <p14:tracePt t="13986" x="8886825" y="5143500"/>
          <p14:tracePt t="14004" x="8886825" y="5092700"/>
          <p14:tracePt t="14019" x="8886825" y="5068888"/>
          <p14:tracePt t="14036" x="8886825" y="5056188"/>
          <p14:tracePt t="14052" x="8886825" y="5030788"/>
          <p14:tracePt t="14075" x="8886825" y="5018088"/>
          <p14:tracePt t="14091" x="8886825" y="5005388"/>
          <p14:tracePt t="14102" x="8886825" y="4992688"/>
          <p14:tracePt t="14120" x="8886825" y="4943475"/>
          <p14:tracePt t="14123" x="8886825" y="4918075"/>
          <p14:tracePt t="14135" x="8886825" y="4905375"/>
          <p14:tracePt t="14138" x="8886825" y="4892675"/>
          <p14:tracePt t="14153" x="8886825" y="4879975"/>
          <p14:tracePt t="14156" x="8886825" y="4843463"/>
          <p14:tracePt t="14170" x="8886825" y="4792663"/>
          <p14:tracePt t="14186" x="8886825" y="4730750"/>
          <p14:tracePt t="14203" x="8874125" y="4656138"/>
          <p14:tracePt t="14220" x="8850313" y="4592638"/>
          <p14:tracePt t="14236" x="8824913" y="4530725"/>
          <p14:tracePt t="14252" x="8786813" y="4479925"/>
          <p14:tracePt t="14269" x="8750300" y="4454525"/>
          <p14:tracePt t="14286" x="8712200" y="4418013"/>
          <p14:tracePt t="14303" x="8650288" y="4379913"/>
          <p14:tracePt t="14306" x="8612188" y="4354513"/>
          <p14:tracePt t="14320" x="8574088" y="4330700"/>
          <p14:tracePt t="14323" x="8524875" y="4318000"/>
          <p14:tracePt t="14337" x="8486775" y="4305300"/>
          <p14:tracePt t="14339" x="8435975" y="4292600"/>
          <p14:tracePt t="14354" x="8361363" y="4279900"/>
          <p14:tracePt t="14357" x="8299450" y="4267200"/>
          <p14:tracePt t="14370" x="8174038" y="4241800"/>
          <p14:tracePt t="14387" x="8099425" y="4241800"/>
          <p14:tracePt t="14404" x="8048625" y="4241800"/>
          <p14:tracePt t="14420" x="7999413" y="4241800"/>
          <p14:tracePt t="14437" x="7948613" y="4241800"/>
          <p14:tracePt t="14453" x="7910513" y="4241800"/>
          <p14:tracePt t="14470" x="7861300" y="4241800"/>
          <p14:tracePt t="14487" x="7797800" y="4241800"/>
          <p14:tracePt t="14490" x="7773988" y="4241800"/>
          <p14:tracePt t="14503" x="7735888" y="4241800"/>
          <p14:tracePt t="14506" x="7685088" y="4241800"/>
          <p14:tracePt t="14520" x="7648575" y="4241800"/>
          <p14:tracePt t="14522" x="7610475" y="4241800"/>
          <p14:tracePt t="14538" x="7523163" y="4241800"/>
          <p14:tracePt t="14554" x="7459663" y="4241800"/>
          <p14:tracePt t="14571" x="7410450" y="4267200"/>
          <p14:tracePt t="14587" x="7359650" y="4305300"/>
          <p14:tracePt t="14604" x="7323138" y="4354513"/>
          <p14:tracePt t="14621" x="7285038" y="4418013"/>
          <p14:tracePt t="14637" x="7246938" y="4492625"/>
          <p14:tracePt t="14654" x="7235825" y="4579938"/>
          <p14:tracePt t="14671" x="7210425" y="4730750"/>
          <p14:tracePt t="14675" x="7210425" y="4792663"/>
          <p14:tracePt t="14688" x="7210425" y="4879975"/>
          <p14:tracePt t="14691" x="7210425" y="4956175"/>
          <p14:tracePt t="14704" x="7210425" y="5043488"/>
          <p14:tracePt t="14707" x="7210425" y="5143500"/>
          <p14:tracePt t="14722" x="7210425" y="5294313"/>
          <p14:tracePt t="14739" x="7246938" y="5418138"/>
          <p14:tracePt t="14756" x="7285038" y="5494338"/>
          <p14:tracePt t="14772" x="7335838" y="5568950"/>
          <p14:tracePt t="14788" x="7372350" y="5619750"/>
          <p14:tracePt t="14804" x="7397750" y="5668963"/>
          <p14:tracePt t="14821" x="7435850" y="5694363"/>
          <p14:tracePt t="14838" x="7459663" y="5707063"/>
          <p14:tracePt t="14854" x="7485063" y="5707063"/>
          <p14:tracePt t="14871" x="7510463" y="5707063"/>
          <p14:tracePt t="14888" x="7548563" y="5707063"/>
          <p14:tracePt t="14891" x="7572375" y="5707063"/>
          <p14:tracePt t="14905" x="7597775" y="5707063"/>
          <p14:tracePt t="14907" x="7635875" y="5707063"/>
          <p14:tracePt t="14922" x="7710488" y="5707063"/>
          <p14:tracePt t="14938" x="7785100" y="5707063"/>
          <p14:tracePt t="14955" x="7861300" y="5707063"/>
          <p14:tracePt t="14971" x="7897813" y="5694363"/>
          <p14:tracePt t="14988" x="7910513" y="5681663"/>
          <p14:tracePt t="15004" x="7935913" y="5668963"/>
          <p14:tracePt t="15021" x="7948613" y="5656263"/>
          <p14:tracePt t="15038" x="7961313" y="5630863"/>
          <p14:tracePt t="15056" x="7974013" y="5619750"/>
          <p14:tracePt t="15061" x="7986713" y="5594350"/>
          <p14:tracePt t="15072" x="7986713" y="5568950"/>
          <p14:tracePt t="15074" x="7986713" y="5556250"/>
          <p14:tracePt t="15089" x="7999413" y="5518150"/>
          <p14:tracePt t="15091" x="7999413" y="5494338"/>
          <p14:tracePt t="15106" x="7999413" y="5468938"/>
          <p14:tracePt t="15108" x="7999413" y="5430838"/>
          <p14:tracePt t="15122" x="8023225" y="5356225"/>
          <p14:tracePt t="15139" x="8023225" y="5281613"/>
          <p14:tracePt t="15156" x="8023225" y="5194300"/>
          <p14:tracePt t="15172" x="8023225" y="5130800"/>
          <p14:tracePt t="15188" x="8023225" y="5068888"/>
          <p14:tracePt t="15205" x="8023225" y="5030788"/>
          <p14:tracePt t="15222" x="8023225" y="5005388"/>
          <p14:tracePt t="15239" x="8023225" y="4981575"/>
          <p14:tracePt t="15259" x="8023225" y="4968875"/>
          <p14:tracePt t="16082" x="8010525" y="4968875"/>
          <p14:tracePt t="16090" x="7986713" y="4981575"/>
          <p14:tracePt t="16100" x="7961313" y="4992688"/>
          <p14:tracePt t="16107" x="7935913" y="5018088"/>
          <p14:tracePt t="16124" x="7897813" y="5081588"/>
          <p14:tracePt t="16141" x="7861300" y="5156200"/>
          <p14:tracePt t="16158" x="7823200" y="5218113"/>
          <p14:tracePt t="16175" x="7823200" y="5256213"/>
          <p14:tracePt t="16178" x="7810500" y="5256213"/>
          <p14:tracePt t="16191" x="7810500" y="5268913"/>
          <p14:tracePt t="16339" x="7848600" y="5268913"/>
          <p14:tracePt t="16346" x="7935913" y="5268913"/>
          <p14:tracePt t="16358" x="8023225" y="5243513"/>
          <p14:tracePt t="16375" x="8186738" y="5181600"/>
          <p14:tracePt t="16378" x="8261350" y="5130800"/>
          <p14:tracePt t="16392" x="8335963" y="5081588"/>
          <p14:tracePt t="16394" x="8412163" y="5043488"/>
          <p14:tracePt t="16409" x="8474075" y="5005388"/>
          <p14:tracePt t="16411" x="8512175" y="4956175"/>
          <p14:tracePt t="16426" x="8586788" y="4868863"/>
          <p14:tracePt t="16443" x="8637588" y="4792663"/>
          <p14:tracePt t="16459" x="8674100" y="4705350"/>
          <p14:tracePt t="16476" x="8699500" y="4630738"/>
          <p14:tracePt t="16492" x="8699500" y="4554538"/>
          <p14:tracePt t="16508" x="8699500" y="4492625"/>
          <p14:tracePt t="16525" x="8699500" y="4430713"/>
          <p14:tracePt t="16542" x="8699500" y="4379913"/>
          <p14:tracePt t="16561" x="8661400" y="4341813"/>
          <p14:tracePt t="16564" x="8637588" y="4318000"/>
          <p14:tracePt t="16576" x="8586788" y="4292600"/>
          <p14:tracePt t="16579" x="8537575" y="4279900"/>
          <p14:tracePt t="16593" x="8499475" y="4254500"/>
          <p14:tracePt t="16595" x="8435975" y="4217988"/>
          <p14:tracePt t="16610" x="8286750" y="4141788"/>
          <p14:tracePt t="16627" x="8099425" y="4092575"/>
          <p14:tracePt t="16643" x="7923213" y="4041775"/>
          <p14:tracePt t="16660" x="7761288" y="3992563"/>
          <p14:tracePt t="16677" x="7572375" y="3941763"/>
          <p14:tracePt t="16693" x="7397750" y="3929063"/>
          <p14:tracePt t="16709" x="7246938" y="3929063"/>
          <p14:tracePt t="16726" x="7123113" y="3929063"/>
          <p14:tracePt t="16743" x="7034213" y="3941763"/>
          <p14:tracePt t="16747" x="6997700" y="3979863"/>
          <p14:tracePt t="16760" x="6959600" y="4041775"/>
          <p14:tracePt t="16762" x="6921500" y="4117975"/>
          <p14:tracePt t="16777" x="6897688" y="4192588"/>
          <p14:tracePt t="16780" x="6872288" y="4279900"/>
          <p14:tracePt t="16794" x="6859588" y="4467225"/>
          <p14:tracePt t="16812" x="6859588" y="4679950"/>
          <p14:tracePt t="16828" x="6884988" y="4879975"/>
          <p14:tracePt t="16845" x="6934200" y="5092700"/>
          <p14:tracePt t="16861" x="6985000" y="5230813"/>
          <p14:tracePt t="16877" x="7021513" y="5294313"/>
          <p14:tracePt t="16894" x="7059613" y="5318125"/>
          <p14:tracePt t="16910" x="7085013" y="5330825"/>
          <p14:tracePt t="16928" x="7097713" y="5343525"/>
          <p14:tracePt t="16932" x="7110413" y="5343525"/>
          <p14:tracePt t="16954" x="7123113" y="5343525"/>
          <p14:tracePt t="16987" x="7134225" y="5343525"/>
          <p14:tracePt t="17003" x="7146925" y="5343525"/>
          <p14:tracePt t="17018" x="7146925" y="5330825"/>
          <p14:tracePt t="17029" x="7146925" y="5318125"/>
          <p14:tracePt t="17045" x="7146925" y="5281613"/>
          <p14:tracePt t="17062" x="7146925" y="5256213"/>
          <p14:tracePt t="17078" x="7146925" y="5243513"/>
          <p14:tracePt t="17095" x="7146925" y="5230813"/>
          <p14:tracePt t="17098" x="7146925" y="5218113"/>
          <p14:tracePt t="17115" x="7134225" y="5218113"/>
          <p14:tracePt t="17187" x="7134225" y="5205413"/>
          <p14:tracePt t="17203" x="7134225" y="5194300"/>
          <p14:tracePt t="17213" x="7134225" y="5156200"/>
          <p14:tracePt t="17220" x="7134225" y="5118100"/>
          <p14:tracePt t="17229" x="7134225" y="5068888"/>
          <p14:tracePt t="17245" x="7159625" y="4968875"/>
          <p14:tracePt t="17261" x="7197725" y="4843463"/>
          <p14:tracePt t="17278" x="7272338" y="4730750"/>
          <p14:tracePt t="17295" x="7297738" y="4630738"/>
          <p14:tracePt t="17312" x="7297738" y="4492625"/>
          <p14:tracePt t="17316" x="7297738" y="4443413"/>
          <p14:tracePt t="17329" x="7297738" y="4405313"/>
          <p14:tracePt t="17331" x="7297738" y="4392613"/>
          <p14:tracePt t="17346" x="7297738" y="4367213"/>
          <p14:tracePt t="17350" x="7297738" y="4341813"/>
          <p14:tracePt t="17362" x="7297738" y="4305300"/>
          <p14:tracePt t="17379" x="7297738" y="4292600"/>
          <p14:tracePt t="17396" x="7297738" y="4279900"/>
          <p14:tracePt t="17413" x="7297738" y="4267200"/>
          <p14:tracePt t="17603" x="7285038" y="4267200"/>
          <p14:tracePt t="17612" x="7272338" y="4267200"/>
          <p14:tracePt t="17620" x="7259638" y="4267200"/>
          <p14:tracePt t="17630" x="7235825" y="4267200"/>
          <p14:tracePt t="17645" x="7197725" y="4267200"/>
          <p14:tracePt t="17663" x="7159625" y="4267200"/>
          <p14:tracePt t="17666" x="7146925" y="4267200"/>
          <p14:tracePt t="17679" x="7134225" y="4267200"/>
          <p14:tracePt t="17682" x="7123113" y="4267200"/>
          <p14:tracePt t="17697" x="7097713" y="4267200"/>
          <p14:tracePt t="17714" x="7085013" y="4267200"/>
          <p14:tracePt t="17717" x="7072313" y="4267200"/>
          <p14:tracePt t="17731" x="7059613" y="4279900"/>
          <p14:tracePt t="17764" x="7046913" y="4279900"/>
          <p14:tracePt t="17781" x="7034213" y="4279900"/>
          <p14:tracePt t="17788" x="7021513" y="4279900"/>
          <p14:tracePt t="17797" x="7010400" y="4292600"/>
          <p14:tracePt t="17813" x="6985000" y="4292600"/>
          <p14:tracePt t="17830" x="6959600" y="4292600"/>
          <p14:tracePt t="17851" x="6946900" y="4292600"/>
          <p14:tracePt t="18059" x="6934200" y="4305300"/>
          <p14:tracePt t="18068" x="6921500" y="4318000"/>
          <p14:tracePt t="18081" x="6910388" y="4318000"/>
          <p14:tracePt t="18083" x="6884988" y="4318000"/>
          <p14:tracePt t="18098" x="6859588" y="4318000"/>
          <p14:tracePt t="18102" x="6834188" y="4318000"/>
          <p14:tracePt t="18114" x="6772275" y="4318000"/>
          <p14:tracePt t="18131" x="6696075" y="4318000"/>
          <p14:tracePt t="18148" x="6584950" y="4318000"/>
          <p14:tracePt t="18164" x="6459538" y="4318000"/>
          <p14:tracePt t="18181" x="6370638" y="4318000"/>
          <p14:tracePt t="18198" x="6308725" y="4305300"/>
          <p14:tracePt t="18214" x="6234113" y="4292600"/>
          <p14:tracePt t="18231" x="6208713" y="4279900"/>
          <p14:tracePt t="18236" x="6196013" y="4267200"/>
          <p14:tracePt t="18251" x="6170613" y="4267200"/>
          <p14:tracePt t="18264" x="6170613" y="4241800"/>
          <p14:tracePt t="18268" x="6170613" y="4230688"/>
          <p14:tracePt t="18282" x="6146800" y="4167188"/>
          <p14:tracePt t="18298" x="6134100" y="4117975"/>
          <p14:tracePt t="18315" x="6134100" y="4079875"/>
          <p14:tracePt t="18333" x="6134100" y="3967163"/>
          <p14:tracePt t="18349" x="6134100" y="3867150"/>
          <p14:tracePt t="18365" x="6146800" y="3767138"/>
          <p14:tracePt t="18381" x="6183313" y="3692525"/>
          <p14:tracePt t="18399" x="6196013" y="3641725"/>
          <p14:tracePt t="18402" x="6208713" y="3629025"/>
          <p14:tracePt t="18415" x="6208713" y="3616325"/>
          <p14:tracePt t="18431" x="6221413" y="3567113"/>
          <p14:tracePt t="18434" x="6246813" y="3541713"/>
          <p14:tracePt t="18448" x="6259513" y="3516313"/>
          <p14:tracePt t="18451" x="6270625" y="3479800"/>
          <p14:tracePt t="18465" x="6283325" y="3441700"/>
          <p14:tracePt t="18468" x="6321425" y="3416300"/>
          <p14:tracePt t="18481" x="6334125" y="3390900"/>
          <p14:tracePt t="18483" x="6359525" y="3367088"/>
          <p14:tracePt t="18498" x="6370638" y="3328988"/>
          <p14:tracePt t="18501" x="6396038" y="3303588"/>
          <p14:tracePt t="18514" x="6434138" y="3254375"/>
          <p14:tracePt t="18531" x="6472238" y="3203575"/>
          <p14:tracePt t="18547" x="6521450" y="3165475"/>
          <p14:tracePt t="18564" x="6572250" y="3128963"/>
          <p14:tracePt t="18580" x="6608763" y="3090863"/>
          <p14:tracePt t="18597" x="6659563" y="3065463"/>
          <p14:tracePt t="18615" x="6708775" y="3041650"/>
          <p14:tracePt t="18632" x="6772275" y="3003550"/>
          <p14:tracePt t="18635" x="6797675" y="2978150"/>
          <p14:tracePt t="18648" x="6821488" y="2965450"/>
          <p14:tracePt t="18650" x="6872288" y="2941638"/>
          <p14:tracePt t="18665" x="6910388" y="2928938"/>
          <p14:tracePt t="18667" x="6934200" y="2903538"/>
          <p14:tracePt t="18682" x="6972300" y="2890838"/>
          <p14:tracePt t="18698" x="7021513" y="2865438"/>
          <p14:tracePt t="18715" x="7046913" y="2865438"/>
          <p14:tracePt t="18731" x="7059613" y="2865438"/>
          <p14:tracePt t="18932" x="7021513" y="2865438"/>
          <p14:tracePt t="18939" x="6997700" y="2865438"/>
          <p14:tracePt t="18948" x="6972300" y="2865438"/>
          <p14:tracePt t="18965" x="6910388" y="2865438"/>
          <p14:tracePt t="18982" x="6846888" y="2865438"/>
          <p14:tracePt t="19090" x="6859588" y="2865438"/>
          <p14:tracePt t="19098" x="6884988" y="2865438"/>
          <p14:tracePt t="19106" x="6921500" y="2865438"/>
          <p14:tracePt t="19116" x="6946900" y="2865438"/>
          <p14:tracePt t="19132" x="6985000" y="2865438"/>
          <p14:tracePt t="19148" x="6997700" y="2865438"/>
          <p14:tracePt t="19315" x="7010400" y="2878138"/>
          <p14:tracePt t="19322" x="7021513" y="2916238"/>
          <p14:tracePt t="19332" x="7021513" y="2952750"/>
          <p14:tracePt t="19350" x="7034213" y="3028950"/>
          <p14:tracePt t="19367" x="7072313" y="3116263"/>
          <p14:tracePt t="19383" x="7085013" y="3178175"/>
          <p14:tracePt t="19386" x="7110413" y="3203575"/>
          <p14:tracePt t="19400" x="7123113" y="3228975"/>
          <p14:tracePt t="19402" x="7146925" y="3254375"/>
          <p14:tracePt t="19417" x="7159625" y="3267075"/>
          <p14:tracePt t="19419" x="7172325" y="3278188"/>
          <p14:tracePt t="19434" x="7197725" y="3303588"/>
          <p14:tracePt t="19451" x="7210425" y="3316288"/>
          <p14:tracePt t="19467" x="7223125" y="3328988"/>
          <p14:tracePt t="19483" x="7272338" y="3367088"/>
          <p14:tracePt t="19500" x="7335838" y="3429000"/>
          <p14:tracePt t="19516" x="7397750" y="3479800"/>
          <p14:tracePt t="19533" x="7472363" y="3554413"/>
          <p14:tracePt t="19550" x="7535863" y="3629025"/>
          <p14:tracePt t="19567" x="7597775" y="3703638"/>
          <p14:tracePt t="19571" x="7623175" y="3754438"/>
          <p14:tracePt t="19583" x="7661275" y="3803650"/>
          <p14:tracePt t="19587" x="7685088" y="3829050"/>
          <p14:tracePt t="19600" x="7710488" y="3867150"/>
          <p14:tracePt t="19602" x="7723188" y="3905250"/>
          <p14:tracePt t="19618" x="7761288" y="3929063"/>
          <p14:tracePt t="19634" x="7773988" y="3967163"/>
          <p14:tracePt t="19651" x="7773988" y="3979863"/>
          <p14:tracePt t="19667" x="7773988" y="3992563"/>
          <p14:tracePt t="19690" x="7773988" y="4005263"/>
          <p14:tracePt t="19701" x="7773988" y="4017963"/>
          <p14:tracePt t="19717" x="7773988" y="4029075"/>
          <p14:tracePt t="19734" x="7761288" y="4067175"/>
          <p14:tracePt t="19750" x="7685088" y="4092575"/>
          <p14:tracePt t="19768" x="7635875" y="4129088"/>
          <p14:tracePt t="19771" x="7585075" y="4154488"/>
          <p14:tracePt t="19784" x="7535863" y="4179888"/>
          <p14:tracePt t="19787" x="7497763" y="4192588"/>
          <p14:tracePt t="19801" x="7410450" y="4217988"/>
          <p14:tracePt t="19818" x="7323138" y="4254500"/>
          <p14:tracePt t="19835" x="7272338" y="4279900"/>
          <p14:tracePt t="19851" x="7223125" y="4292600"/>
          <p14:tracePt t="19868" x="7210425" y="4305300"/>
          <p14:tracePt t="19884" x="7197725" y="4318000"/>
          <p14:tracePt t="19900" x="7197725" y="4341813"/>
          <p14:tracePt t="19918" x="7210425" y="4367213"/>
          <p14:tracePt t="19935" x="7310438" y="4418013"/>
          <p14:tracePt t="19952" x="7459663" y="4443413"/>
          <p14:tracePt t="19955" x="7561263" y="4454525"/>
          <p14:tracePt t="19968" x="7685088" y="4454525"/>
          <p14:tracePt t="19970" x="7797800" y="4454525"/>
          <p14:tracePt t="19985" x="7935913" y="4454525"/>
          <p14:tracePt t="19988" x="8074025" y="4454525"/>
          <p14:tracePt t="20002" x="8324850" y="4454525"/>
          <p14:tracePt t="20018" x="8512175" y="4443413"/>
          <p14:tracePt t="20035" x="8599488" y="4443413"/>
          <p14:tracePt t="20051" x="8624888" y="4443413"/>
          <p14:tracePt t="20139" x="8586788" y="4443413"/>
          <p14:tracePt t="20146" x="8524875" y="4443413"/>
          <p14:tracePt t="20155" x="8448675" y="4443413"/>
          <p14:tracePt t="20168" x="8348663" y="4443413"/>
          <p14:tracePt t="20171" x="8248650" y="4443413"/>
          <p14:tracePt t="20186" x="8023225" y="4443413"/>
          <p14:tracePt t="20202" x="7785100" y="4492625"/>
          <p14:tracePt t="20219" x="7597775" y="4518025"/>
          <p14:tracePt t="20235" x="7485063" y="4554538"/>
          <p14:tracePt t="20252" x="7448550" y="4579938"/>
          <p14:tracePt t="20270" x="7448550" y="4605338"/>
          <p14:tracePt t="20285" x="7523163" y="4656138"/>
          <p14:tracePt t="20302" x="7735888" y="4730750"/>
          <p14:tracePt t="20318" x="7986713" y="4756150"/>
          <p14:tracePt t="20336" x="8248650" y="4779963"/>
          <p14:tracePt t="20339" x="8386763" y="4792663"/>
          <p14:tracePt t="20352" x="8499475" y="4792663"/>
          <p14:tracePt t="20355" x="8599488" y="4792663"/>
          <p14:tracePt t="20370" x="8750300" y="4818063"/>
          <p14:tracePt t="20386" x="8774113" y="4818063"/>
          <p14:tracePt t="20403" x="8786813" y="4818063"/>
          <p14:tracePt t="20458" x="8786813" y="4830763"/>
          <p14:tracePt t="20474" x="8724900" y="4856163"/>
          <p14:tracePt t="20483" x="8637588" y="4879975"/>
          <p14:tracePt t="20491" x="8548688" y="4892675"/>
          <p14:tracePt t="20502" x="8448675" y="4918075"/>
          <p14:tracePt t="20519" x="8261350" y="4968875"/>
          <p14:tracePt t="20536" x="8135938" y="5018088"/>
          <p14:tracePt t="20540" x="8099425" y="5030788"/>
          <p14:tracePt t="20552" x="8061325" y="5030788"/>
          <p14:tracePt t="20555" x="8048625" y="5043488"/>
          <p14:tracePt t="20570" x="8035925" y="5056188"/>
          <p14:tracePt t="20636" x="8061325" y="5068888"/>
          <p14:tracePt t="20642" x="8110538" y="5081588"/>
          <p14:tracePt t="20652" x="8199438" y="5081588"/>
          <p14:tracePt t="20670" x="8448675" y="5092700"/>
          <p14:tracePt t="20686" x="8724900" y="5105400"/>
          <p14:tracePt t="20703" x="8937625" y="5105400"/>
          <p14:tracePt t="20707" x="9037638" y="5105400"/>
          <p14:tracePt t="20720" x="9112250" y="5118100"/>
          <p14:tracePt t="20723" x="9188450" y="5130800"/>
          <p14:tracePt t="20737" x="9237663" y="5130800"/>
          <p14:tracePt t="20740" x="9263063" y="5130800"/>
          <p14:tracePt t="20754" x="9288463" y="5143500"/>
          <p14:tracePt t="20842" x="9237663" y="5143500"/>
          <p14:tracePt t="20851" x="9137650" y="5143500"/>
          <p14:tracePt t="20859" x="8999538" y="5156200"/>
          <p14:tracePt t="20870" x="8850313" y="5168900"/>
          <p14:tracePt t="20891" x="8361363" y="5168900"/>
          <p14:tracePt t="20904" x="8186738" y="5168900"/>
          <p14:tracePt t="20906" x="8035925" y="5168900"/>
          <p14:tracePt t="20921" x="7923213" y="5168900"/>
          <p14:tracePt t="20923" x="7835900" y="5168900"/>
          <p14:tracePt t="20938" x="7761288" y="5181600"/>
          <p14:tracePt t="20954" x="7735888" y="5181600"/>
          <p14:tracePt t="20970" x="7735888" y="5194300"/>
          <p14:tracePt t="20987" x="7810500" y="5230813"/>
          <p14:tracePt t="21004" x="7999413" y="5281613"/>
          <p14:tracePt t="21021" x="8261350" y="5330825"/>
          <p14:tracePt t="21037" x="8561388" y="5394325"/>
          <p14:tracePt t="21054" x="8824913" y="5430838"/>
          <p14:tracePt t="21071" x="9050338" y="5430838"/>
          <p14:tracePt t="21075" x="9124950" y="5430838"/>
          <p14:tracePt t="21088" x="9175750" y="5443538"/>
          <p14:tracePt t="21090" x="9188450" y="5443538"/>
          <p14:tracePt t="21104" x="9199563" y="5443538"/>
          <p14:tracePt t="21107" x="9212263" y="5443538"/>
          <p14:tracePt t="21299" x="9175750" y="5443538"/>
          <p14:tracePt t="21306" x="9150350" y="5443538"/>
          <p14:tracePt t="21322" x="9088438" y="5443538"/>
          <p14:tracePt t="21338" x="9024938" y="5443538"/>
          <p14:tracePt t="21355" x="8950325" y="5443538"/>
          <p14:tracePt t="21371" x="8874125" y="5443538"/>
          <p14:tracePt t="21388" x="8763000" y="5430838"/>
          <p14:tracePt t="21405" x="8686800" y="5407025"/>
          <p14:tracePt t="21421" x="8599488" y="5381625"/>
          <p14:tracePt t="21438" x="8486775" y="5368925"/>
          <p14:tracePt t="21456" x="8361363" y="5343525"/>
          <p14:tracePt t="21459" x="8312150" y="5330825"/>
          <p14:tracePt t="21472" x="8261350" y="5330825"/>
          <p14:tracePt t="21475" x="8199438" y="5318125"/>
          <p14:tracePt t="21489" x="8135938" y="5305425"/>
          <p14:tracePt t="21491" x="8061325" y="5305425"/>
          <p14:tracePt t="21506" x="7923213" y="5281613"/>
          <p14:tracePt t="21523" x="7797800" y="5268913"/>
          <p14:tracePt t="21539" x="7723188" y="5243513"/>
          <p14:tracePt t="21556" x="7685088" y="5230813"/>
          <p14:tracePt t="21573" x="7635875" y="5218113"/>
          <p14:tracePt t="21589" x="7623175" y="5205413"/>
          <p14:tracePt t="21605" x="7597775" y="5181600"/>
          <p14:tracePt t="21622" x="7585075" y="5156200"/>
          <p14:tracePt t="21639" x="7572375" y="5118100"/>
          <p14:tracePt t="21656" x="7561263" y="5092700"/>
          <p14:tracePt t="21659" x="7561263" y="5056188"/>
          <p14:tracePt t="21673" x="7561263" y="5030788"/>
          <p14:tracePt t="21676" x="7561263" y="5018088"/>
          <p14:tracePt t="21690" x="7535863" y="4968875"/>
          <p14:tracePt t="21706" x="7535863" y="4905375"/>
          <p14:tracePt t="21722" x="7535863" y="4856163"/>
          <p14:tracePt t="21739" x="7535863" y="4818063"/>
          <p14:tracePt t="21756" x="7548563" y="4768850"/>
          <p14:tracePt t="21772" x="7548563" y="4718050"/>
          <p14:tracePt t="21789" x="7548563" y="4679950"/>
          <p14:tracePt t="21806" x="7548563" y="4667250"/>
          <p14:tracePt t="21824" x="7548563" y="4618038"/>
          <p14:tracePt t="21828" x="7548563" y="4605338"/>
          <p14:tracePt t="21841" x="7548563" y="4579938"/>
          <p14:tracePt t="21844" x="7523163" y="4554538"/>
          <p14:tracePt t="21858" x="7485063" y="4505325"/>
          <p14:tracePt t="21874" x="7448550" y="4479925"/>
          <p14:tracePt t="21877" x="7423150" y="4454525"/>
          <p14:tracePt t="21891" x="7335838" y="4418013"/>
          <p14:tracePt t="21908" x="7297738" y="4392613"/>
          <p14:tracePt t="21925" x="7185025" y="4341813"/>
          <p14:tracePt t="21941" x="7146925" y="4318000"/>
          <p14:tracePt t="21958" x="7123113" y="4318000"/>
          <p14:tracePt t="21974" x="7110413" y="4318000"/>
          <p14:tracePt t="21995" x="7123113" y="4318000"/>
          <p14:tracePt t="22009" x="7172325" y="4305300"/>
          <p14:tracePt t="22011" x="7235825" y="4305300"/>
          <p14:tracePt t="22025" x="7310438" y="4305300"/>
          <p14:tracePt t="22028" x="7372350" y="4305300"/>
          <p14:tracePt t="22041" x="7459663" y="4305300"/>
          <p14:tracePt t="22044" x="7561263" y="4305300"/>
          <p14:tracePt t="22058" x="7661275" y="4305300"/>
          <p14:tracePt t="22061" x="7773988" y="4305300"/>
          <p14:tracePt t="22075" x="8010525" y="4305300"/>
          <p14:tracePt t="22092" x="8212138" y="4305300"/>
          <p14:tracePt t="22108" x="8324850" y="4318000"/>
          <p14:tracePt t="22123" x="8335963" y="4318000"/>
          <p14:tracePt t="22140" x="8335963" y="4330700"/>
          <p14:tracePt t="22178" x="8324850" y="4330700"/>
          <p14:tracePt t="22187" x="8274050" y="4341813"/>
          <p14:tracePt t="22195" x="8186738" y="4354513"/>
          <p14:tracePt t="22207" x="8086725" y="4367213"/>
          <p14:tracePt t="22210" x="7961313" y="4379913"/>
          <p14:tracePt t="22224" x="7835900" y="4379913"/>
          <p14:tracePt t="22227" x="7685088" y="4379913"/>
          <p14:tracePt t="22241" x="7548563" y="4392613"/>
          <p14:tracePt t="22243" x="7435850" y="4405313"/>
          <p14:tracePt t="22258" x="7210425" y="4430713"/>
          <p14:tracePt t="22275" x="7110413" y="4443413"/>
          <p14:tracePt t="22291" x="7085013" y="4443413"/>
          <p14:tracePt t="22331" x="7110413" y="4443413"/>
          <p14:tracePt t="22339" x="7159625" y="4443413"/>
          <p14:tracePt t="22347" x="7223125" y="4443413"/>
          <p14:tracePt t="22357" x="7310438" y="4443413"/>
          <p14:tracePt t="22374" x="7523163" y="4443413"/>
          <p14:tracePt t="22391" x="7797800" y="4443413"/>
          <p14:tracePt t="22394" x="7910513" y="4443413"/>
          <p14:tracePt t="22408" x="8010525" y="4454525"/>
          <p14:tracePt t="22410" x="8099425" y="4467225"/>
          <p14:tracePt t="22424" x="8148638" y="4467225"/>
          <p14:tracePt t="22427" x="8174038" y="4467225"/>
          <p14:tracePt t="22441" x="8186738" y="4467225"/>
          <p14:tracePt t="22443" x="8199438" y="4479925"/>
          <p14:tracePt t="22458" x="8199438" y="4492625"/>
          <p14:tracePt t="22506" x="8161338" y="4492625"/>
          <p14:tracePt t="22515" x="8099425" y="4505325"/>
          <p14:tracePt t="22524" x="8035925" y="4505325"/>
          <p14:tracePt t="22541" x="7886700" y="4505325"/>
          <p14:tracePt t="22558" x="7685088" y="4530725"/>
          <p14:tracePt t="22576" x="7523163" y="4530725"/>
          <p14:tracePt t="22579" x="7472363" y="4543425"/>
          <p14:tracePt t="22592" x="7435850" y="4554538"/>
          <p14:tracePt t="22595" x="7410450" y="4554538"/>
          <p14:tracePt t="22608" x="7397750" y="4554538"/>
          <p14:tracePt t="22625" x="7385050" y="4554538"/>
          <p14:tracePt t="22674" x="7410450" y="4554538"/>
          <p14:tracePt t="22682" x="7448550" y="4554538"/>
          <p14:tracePt t="22691" x="7523163" y="4554538"/>
          <p14:tracePt t="22708" x="7697788" y="4554538"/>
          <p14:tracePt t="22725" x="7923213" y="4554538"/>
          <p14:tracePt t="22742" x="8135938" y="4554538"/>
          <p14:tracePt t="22758" x="8274050" y="4554538"/>
          <p14:tracePt t="22775" x="8312150" y="4554538"/>
          <p14:tracePt t="22792" x="8324850" y="4554538"/>
          <p14:tracePt t="22858" x="8299450" y="4554538"/>
          <p14:tracePt t="22866" x="8248650" y="4567238"/>
          <p14:tracePt t="22876" x="8161338" y="4567238"/>
          <p14:tracePt t="22892" x="7961313" y="4592638"/>
          <p14:tracePt t="22908" x="7748588" y="4605338"/>
          <p14:tracePt t="22925" x="7523163" y="4630738"/>
          <p14:tracePt t="22942" x="7372350" y="4656138"/>
          <p14:tracePt t="22959" x="7223125" y="4679950"/>
          <p14:tracePt t="22976" x="7123113" y="4705350"/>
          <p14:tracePt t="22979" x="7059613" y="4730750"/>
          <p14:tracePt t="22992" x="7034213" y="4743450"/>
          <p14:tracePt t="22995" x="7010400" y="4743450"/>
          <p14:tracePt t="23010" x="6985000" y="4756150"/>
          <p14:tracePt t="23026" x="6972300" y="4756150"/>
          <p14:tracePt t="23042" x="6972300" y="4768850"/>
          <p14:tracePt t="23060" x="7034213" y="4792663"/>
          <p14:tracePt t="23077" x="7172325" y="4818063"/>
          <p14:tracePt t="23092" x="7372350" y="4843463"/>
          <p14:tracePt t="23109" x="7610475" y="4879975"/>
          <p14:tracePt t="23126" x="7886700" y="4918075"/>
          <p14:tracePt t="23144" x="8135938" y="4918075"/>
          <p14:tracePt t="23147" x="8235950" y="4930775"/>
          <p14:tracePt t="23160" x="8335963" y="4943475"/>
          <p14:tracePt t="23163" x="8399463" y="4943475"/>
          <p14:tracePt t="23177" x="8461375" y="4943475"/>
          <p14:tracePt t="23180" x="8499475" y="4943475"/>
          <p14:tracePt t="23194" x="8524875" y="4943475"/>
          <p14:tracePt t="23210" x="8537575" y="4943475"/>
          <p14:tracePt t="23282" x="8524875" y="4943475"/>
          <p14:tracePt t="23291" x="8474075" y="4943475"/>
          <p14:tracePt t="23298" x="8374063" y="4943475"/>
          <p14:tracePt t="23309" x="8274050" y="4943475"/>
          <p14:tracePt t="23327" x="7986713" y="4968875"/>
          <p14:tracePt t="23331" x="7835900" y="4968875"/>
          <p14:tracePt t="23343" x="7685088" y="4968875"/>
          <p14:tracePt t="23346" x="7561263" y="4968875"/>
          <p14:tracePt t="23360" x="7435850" y="4968875"/>
          <p14:tracePt t="23362" x="7348538" y="4992688"/>
          <p14:tracePt t="23377" x="7297738" y="5018088"/>
          <p14:tracePt t="23379" x="7272338" y="5018088"/>
          <p14:tracePt t="23395" x="7246938" y="5043488"/>
          <p14:tracePt t="23410" x="7246938" y="5056188"/>
          <p14:tracePt t="23427" x="7259638" y="5081588"/>
          <p14:tracePt t="23443" x="7372350" y="5105400"/>
          <p14:tracePt t="23460" x="7472363" y="5118100"/>
          <p14:tracePt t="23476" x="7585075" y="5130800"/>
          <p14:tracePt t="23494" x="7735888" y="5156200"/>
          <p14:tracePt t="23510" x="7923213" y="5168900"/>
          <p14:tracePt t="23527" x="8099425" y="5194300"/>
          <p14:tracePt t="23530" x="8186738" y="5205413"/>
          <p14:tracePt t="23544" x="8235950" y="5205413"/>
          <p14:tracePt t="23547" x="8274050" y="5205413"/>
          <p14:tracePt t="23561" x="8299450" y="5218113"/>
          <p14:tracePt t="23563" x="8312150" y="5218113"/>
          <p14:tracePt t="23578" x="8335963" y="5218113"/>
          <p14:tracePt t="23722" x="8324850" y="5218113"/>
          <p14:tracePt t="23730" x="8286750" y="5218113"/>
          <p14:tracePt t="23745" x="8235950" y="5218113"/>
          <p14:tracePt t="23747" x="8161338" y="5218113"/>
          <p14:tracePt t="23762" x="8048625" y="5218113"/>
          <p14:tracePt t="23778" x="7986713" y="5218113"/>
          <p14:tracePt t="23795" x="7961313" y="5218113"/>
          <p14:tracePt t="23811" x="7948613" y="5218113"/>
          <p14:tracePt t="23866" x="7986713" y="5218113"/>
          <p14:tracePt t="23875" x="8010525" y="5218113"/>
          <p14:tracePt t="23884" x="8048625" y="5218113"/>
          <p14:tracePt t="23896" x="8099425" y="5218113"/>
          <p14:tracePt t="23899" x="8148638" y="5218113"/>
          <p14:tracePt t="23912" x="8199438" y="5218113"/>
          <p14:tracePt t="23914" x="8248650" y="5230813"/>
          <p14:tracePt t="23928" x="8312150" y="5243513"/>
          <p14:tracePt t="23930" x="8361363" y="5243513"/>
          <p14:tracePt t="23946" x="8435975" y="5243513"/>
          <p14:tracePt t="23962" x="8474075" y="5243513"/>
          <p14:tracePt t="24546" x="8461375" y="5243513"/>
          <p14:tracePt t="24562" x="8448675" y="5243513"/>
          <p14:tracePt t="24571" x="8435975" y="5243513"/>
          <p14:tracePt t="24580" x="8424863" y="5256213"/>
          <p14:tracePt t="24597" x="8412163" y="5256213"/>
          <p14:tracePt t="24613" x="8374063" y="5256213"/>
          <p14:tracePt t="24629" x="8335963" y="5268913"/>
          <p14:tracePt t="24890" x="8324850" y="5268913"/>
          <p14:tracePt t="24907" x="8312150" y="5268913"/>
          <p14:tracePt t="24914" x="8299450" y="5268913"/>
          <p14:tracePt t="24931" x="8286750" y="5268913"/>
          <p14:tracePt t="24948" x="8261350" y="5268913"/>
          <p14:tracePt t="24964" x="8235950" y="5268913"/>
          <p14:tracePt t="24987" x="8223250" y="5268913"/>
          <p14:tracePt t="25003" x="8212138" y="5268913"/>
          <p14:tracePt t="25015" x="8199438" y="5268913"/>
          <p14:tracePt t="25031" x="8186738" y="5268913"/>
          <p14:tracePt t="25048" x="8161338" y="5268913"/>
          <p14:tracePt t="25050" x="8135938" y="5268913"/>
          <p14:tracePt t="25065" x="8110538" y="5268913"/>
          <p14:tracePt t="25067" x="8099425" y="5268913"/>
          <p14:tracePt t="25083" x="8035925" y="5256213"/>
          <p14:tracePt t="25098" x="7948613" y="5243513"/>
          <p14:tracePt t="25114" x="7835900" y="5194300"/>
          <p14:tracePt t="25131" x="7710488" y="5118100"/>
          <p14:tracePt t="25148" x="7561263" y="5030788"/>
          <p14:tracePt t="25164" x="7423150" y="4918075"/>
          <p14:tracePt t="25181" x="7297738" y="4805363"/>
          <p14:tracePt t="25199" x="7210425" y="4679950"/>
          <p14:tracePt t="25202" x="7197725" y="4643438"/>
          <p14:tracePt t="25215" x="7172325" y="4605338"/>
          <p14:tracePt t="25218" x="7146925" y="4554538"/>
          <p14:tracePt t="25231" x="7146925" y="4543425"/>
          <p14:tracePt t="25234" x="7146925" y="4530725"/>
          <p14:tracePt t="25248" x="7134225" y="4505325"/>
          <p14:tracePt t="25266" x="7134225" y="4492625"/>
          <p14:tracePt t="25435" x="7134225" y="4479925"/>
          <p14:tracePt t="25442" x="7146925" y="4467225"/>
          <p14:tracePt t="25467" x="7172325" y="4467225"/>
          <p14:tracePt t="25482" x="7185025" y="4454525"/>
          <p14:tracePt t="25491" x="7210425" y="4454525"/>
          <p14:tracePt t="25499" x="7246938" y="4454525"/>
          <p14:tracePt t="25517" x="7335838" y="4443413"/>
          <p14:tracePt t="25532" x="7485063" y="4418013"/>
          <p14:tracePt t="25548" x="7723188" y="4418013"/>
          <p14:tracePt t="25566" x="7986713" y="4418013"/>
          <p14:tracePt t="25582" x="8312150" y="4405313"/>
          <p14:tracePt t="25599" x="8524875" y="4405313"/>
          <p14:tracePt t="25602" x="8612188" y="4392613"/>
          <p14:tracePt t="25616" x="8674100" y="4392613"/>
          <p14:tracePt t="25619" x="8712200" y="4392613"/>
          <p14:tracePt t="25633" x="8724900" y="4392613"/>
          <p14:tracePt t="25731" x="8699500" y="4392613"/>
          <p14:tracePt t="25738" x="8650288" y="4392613"/>
          <p14:tracePt t="25749" x="8586788" y="4392613"/>
          <p14:tracePt t="25766" x="8424863" y="4405313"/>
          <p14:tracePt t="25783" x="8235950" y="4430713"/>
          <p14:tracePt t="25786" x="8174038" y="4430713"/>
          <p14:tracePt t="25799" x="8123238" y="4430713"/>
          <p14:tracePt t="25802" x="8086725" y="4430713"/>
          <p14:tracePt t="25817" x="8061325" y="4430713"/>
          <p14:tracePt t="25819" x="8048625" y="4430713"/>
          <p14:tracePt t="25916" x="8061325" y="4430713"/>
          <p14:tracePt t="25922" x="8086725" y="4430713"/>
          <p14:tracePt t="25933" x="8123238" y="4430713"/>
          <p14:tracePt t="25951" x="8186738" y="4430713"/>
          <p14:tracePt t="25954" x="8212138" y="4430713"/>
          <p14:tracePt t="25967" x="8235950" y="4430713"/>
          <p14:tracePt t="25970" x="8248650" y="4430713"/>
          <p14:tracePt t="25984" x="8261350" y="4430713"/>
          <p14:tracePt t="26139" x="8248650" y="4430713"/>
          <p14:tracePt t="26146" x="8235950" y="4430713"/>
          <p14:tracePt t="26155" x="8223250" y="4430713"/>
          <p14:tracePt t="26167" x="8212138" y="4430713"/>
          <p14:tracePt t="26170" x="8174038" y="4430713"/>
          <p14:tracePt t="26184" x="8148638" y="4430713"/>
          <p14:tracePt t="26187" x="8123238" y="4430713"/>
          <p14:tracePt t="26202" x="8074025" y="4430713"/>
          <p14:tracePt t="26218" x="7974013" y="4430713"/>
          <p14:tracePt t="26234" x="7861300" y="4430713"/>
          <p14:tracePt t="26251" x="7785100" y="4430713"/>
          <p14:tracePt t="26269" x="7723188" y="4430713"/>
          <p14:tracePt t="26284" x="7610475" y="4430713"/>
          <p14:tracePt t="26300" x="7497763" y="4467225"/>
          <p14:tracePt t="26318" x="7385050" y="4518025"/>
          <p14:tracePt t="26334" x="7297738" y="4567238"/>
          <p14:tracePt t="26351" x="7259638" y="4618038"/>
          <p14:tracePt t="26354" x="7223125" y="4656138"/>
          <p14:tracePt t="26368" x="7210425" y="4679950"/>
          <p14:tracePt t="26371" x="7197725" y="4718050"/>
          <p14:tracePt t="26385" x="7185025" y="4743450"/>
          <p14:tracePt t="26387" x="7185025" y="4768850"/>
          <p14:tracePt t="26402" x="7172325" y="4805363"/>
          <p14:tracePt t="26418" x="7172325" y="4830763"/>
          <p14:tracePt t="26435" x="7172325" y="4843463"/>
          <p14:tracePt t="26451" x="7172325" y="4856163"/>
          <p14:tracePt t="26907" x="7197725" y="4856163"/>
          <p14:tracePt t="26914" x="7235825" y="4856163"/>
          <p14:tracePt t="26923" x="7285038" y="4856163"/>
          <p14:tracePt t="26937" x="7323138" y="4856163"/>
          <p14:tracePt t="26941" x="7372350" y="4856163"/>
          <p14:tracePt t="26954" x="7497763" y="4856163"/>
          <p14:tracePt t="26972" x="7597775" y="4856163"/>
          <p14:tracePt t="26988" x="7710488" y="4856163"/>
          <p14:tracePt t="27004" x="7810500" y="4856163"/>
          <p14:tracePt t="27022" x="7874000" y="4856163"/>
          <p14:tracePt t="27037" x="7897813" y="4856163"/>
          <p14:tracePt t="27054" x="7910513" y="4856163"/>
          <p14:tracePt t="27070" x="7935913" y="4856163"/>
          <p14:tracePt t="27202" x="7948613" y="4856163"/>
          <p14:tracePt t="27210" x="7961313" y="4856163"/>
          <p14:tracePt t="27220" x="7974013" y="4856163"/>
          <p14:tracePt t="27236" x="8023225" y="4856163"/>
          <p14:tracePt t="27253" x="8086725" y="4843463"/>
          <p14:tracePt t="27270" x="8161338" y="4830763"/>
          <p14:tracePt t="27287" x="8248650" y="4830763"/>
          <p14:tracePt t="27290" x="8286750" y="4830763"/>
          <p14:tracePt t="27304" x="8324850" y="4818063"/>
          <p14:tracePt t="27306" x="8386763" y="4805363"/>
          <p14:tracePt t="27321" x="8435975" y="4805363"/>
          <p14:tracePt t="27323" x="8474075" y="4805363"/>
          <p14:tracePt t="27338" x="8524875" y="4805363"/>
          <p14:tracePt t="27354" x="8561388" y="4805363"/>
          <p14:tracePt t="27370" x="8612188" y="4805363"/>
          <p14:tracePt t="27387" x="8637588" y="4805363"/>
          <p14:tracePt t="27404" x="8661400" y="4805363"/>
          <p14:tracePt t="27420" x="8699500" y="4805363"/>
          <p14:tracePt t="27437" x="8724900" y="4805363"/>
          <p14:tracePt t="27453" x="8774113" y="4805363"/>
          <p14:tracePt t="27470" x="8837613" y="4805363"/>
          <p14:tracePt t="27487" x="8899525" y="4805363"/>
          <p14:tracePt t="27490" x="8937625" y="4805363"/>
          <p14:tracePt t="27505" x="8975725" y="4805363"/>
          <p14:tracePt t="27507" x="9012238" y="4805363"/>
          <p14:tracePt t="27522" x="9063038" y="4805363"/>
          <p14:tracePt t="27538" x="9124950" y="4805363"/>
          <p14:tracePt t="27555" x="9150350" y="4805363"/>
          <p14:tracePt t="27571" x="9163050" y="4792663"/>
          <p14:tracePt t="27588" x="9188450" y="4792663"/>
          <p14:tracePt t="27666" x="9199563" y="4792663"/>
          <p14:tracePt t="27674" x="9212263" y="4792663"/>
          <p14:tracePt t="27882" x="9199563" y="4792663"/>
          <p14:tracePt t="27890" x="9163050" y="4792663"/>
          <p14:tracePt t="27906" x="9099550" y="4792663"/>
          <p14:tracePt t="27922" x="9063038" y="4792663"/>
          <p14:tracePt t="27939" x="9037638" y="4792663"/>
          <p14:tracePt t="28098" x="9050338" y="4792663"/>
          <p14:tracePt t="28106" x="9075738" y="4792663"/>
          <p14:tracePt t="28115" x="9099550" y="4792663"/>
          <p14:tracePt t="28122" x="9112250" y="4792663"/>
          <p14:tracePt t="28675" x="9124950" y="4792663"/>
          <p14:tracePt t="28682" x="9137650" y="4792663"/>
          <p14:tracePt t="28691" x="9163050" y="4792663"/>
          <p14:tracePt t="28707" x="9224963" y="4792663"/>
          <p14:tracePt t="28724" x="9263063" y="4818063"/>
          <p14:tracePt t="28740" x="9288463" y="4818063"/>
          <p14:tracePt t="28850" x="9275763" y="4818063"/>
          <p14:tracePt t="28858" x="9263063" y="4818063"/>
          <p14:tracePt t="28866" x="9237663" y="4818063"/>
          <p14:tracePt t="28874" x="9199563" y="4818063"/>
          <p14:tracePt t="28891" x="9150350" y="4818063"/>
          <p14:tracePt t="28909" x="9063038" y="4830763"/>
          <p14:tracePt t="28924" x="8975725" y="4856163"/>
          <p14:tracePt t="28941" x="8886825" y="4868863"/>
          <p14:tracePt t="28958" x="8774113" y="4892675"/>
          <p14:tracePt t="28975" x="8686800" y="4918075"/>
          <p14:tracePt t="28978" x="8612188" y="4918075"/>
          <p14:tracePt t="28991" x="8524875" y="4930775"/>
          <p14:tracePt t="28995" x="8424863" y="4943475"/>
          <p14:tracePt t="29008" x="8324850" y="4956175"/>
          <p14:tracePt t="29010" x="8223250" y="4981575"/>
          <p14:tracePt t="29027" x="8010525" y="5043488"/>
          <p14:tracePt t="29042" x="7797800" y="5105400"/>
          <p14:tracePt t="29059" x="7635875" y="5156200"/>
          <p14:tracePt t="29075" x="7510463" y="5205413"/>
          <p14:tracePt t="29092" x="7472363" y="5230813"/>
          <p14:tracePt t="29108" x="7359650" y="5281613"/>
          <p14:tracePt t="29125" x="7297738" y="5294313"/>
          <p14:tracePt t="29141" x="7235825" y="5318125"/>
          <p14:tracePt t="29159" x="7197725" y="5318125"/>
          <p14:tracePt t="29162" x="7185025" y="5318125"/>
          <p14:tracePt t="29176" x="7185025" y="5330825"/>
          <p14:tracePt t="29179" x="7172325" y="5330825"/>
          <p14:tracePt t="29202" x="7159625" y="5330825"/>
          <p14:tracePt t="29626" x="7185025" y="5330825"/>
          <p14:tracePt t="29634" x="7223125" y="5330825"/>
          <p14:tracePt t="29643" x="7272338" y="5330825"/>
          <p14:tracePt t="29660" x="7372350" y="5330825"/>
          <p14:tracePt t="29676" x="7510463" y="5330825"/>
          <p14:tracePt t="29693" x="7673975" y="5330825"/>
          <p14:tracePt t="29710" x="7861300" y="5330825"/>
          <p14:tracePt t="29727" x="8061325" y="5330825"/>
          <p14:tracePt t="29743" x="8261350" y="5330825"/>
          <p14:tracePt t="29747" x="8361363" y="5330825"/>
          <p14:tracePt t="29760" x="8461375" y="5330825"/>
          <p14:tracePt t="29763" x="8561388" y="5330825"/>
          <p14:tracePt t="29777" x="8650288" y="5330825"/>
          <p14:tracePt t="29779" x="8724900" y="5318125"/>
          <p14:tracePt t="29793" x="8824913" y="5305425"/>
          <p14:tracePt t="29810" x="8874125" y="5294313"/>
          <p14:tracePt t="29938" x="8863013" y="5294313"/>
          <p14:tracePt t="29946" x="8837613" y="5294313"/>
          <p14:tracePt t="29960" x="8799513" y="5305425"/>
          <p14:tracePt t="29962" x="8774113" y="5305425"/>
          <p14:tracePt t="29978" x="8737600" y="5318125"/>
          <p14:tracePt t="29994" x="8712200" y="5318125"/>
          <p14:tracePt t="30082" x="8737600" y="5318125"/>
          <p14:tracePt t="30091" x="8799513" y="5318125"/>
          <p14:tracePt t="30099" x="8874125" y="5318125"/>
          <p14:tracePt t="30112" x="8937625" y="5318125"/>
          <p14:tracePt t="30116" x="9024938" y="5318125"/>
          <p14:tracePt t="30128" x="9099550" y="5318125"/>
          <p14:tracePt t="30130" x="9188450" y="5318125"/>
          <p14:tracePt t="30144" x="9263063" y="5318125"/>
          <p14:tracePt t="30146" x="9312275" y="5305425"/>
          <p14:tracePt t="30162" x="9375775" y="5305425"/>
          <p14:tracePt t="30178" x="9401175" y="5305425"/>
          <p14:tracePt t="30250" x="9375775" y="5305425"/>
          <p14:tracePt t="30258" x="9337675" y="5305425"/>
          <p14:tracePt t="30266" x="9288463" y="5305425"/>
          <p14:tracePt t="30278" x="9224963" y="5305425"/>
          <p14:tracePt t="30295" x="9088438" y="5305425"/>
          <p14:tracePt t="30298" x="9012238" y="5305425"/>
          <p14:tracePt t="30311" x="8950325" y="5305425"/>
          <p14:tracePt t="30314" x="8886825" y="5305425"/>
          <p14:tracePt t="30328" x="8812213" y="5305425"/>
          <p14:tracePt t="30330" x="8774113" y="5305425"/>
          <p14:tracePt t="30346" x="8724900" y="5305425"/>
          <p14:tracePt t="30361" x="8712200" y="5318125"/>
          <p14:tracePt t="30379" x="8699500" y="5318125"/>
          <p14:tracePt t="30411" x="8724900" y="5318125"/>
          <p14:tracePt t="30419" x="8750300" y="5330825"/>
          <p14:tracePt t="30428" x="8774113" y="5330825"/>
          <p14:tracePt t="30445" x="8850313" y="5343525"/>
          <p14:tracePt t="30461" x="8975725" y="5356225"/>
          <p14:tracePt t="30478" x="9088438" y="5356225"/>
          <p14:tracePt t="30484" x="9124950" y="5356225"/>
          <p14:tracePt t="30495" x="9150350" y="5356225"/>
          <p14:tracePt t="30497" x="9175750" y="5356225"/>
          <p14:tracePt t="30512" x="9188450" y="5356225"/>
          <p14:tracePt t="30514" x="9199563" y="5356225"/>
          <p14:tracePt t="30602" x="9188450" y="5356225"/>
          <p14:tracePt t="30612" x="9163050" y="5343525"/>
          <p14:tracePt t="30620" x="9124950" y="5343525"/>
          <p14:tracePt t="30629" x="9112250" y="5343525"/>
          <p14:tracePt t="30646" x="9088438" y="5343525"/>
          <p14:tracePt t="30663" x="9075738" y="5343525"/>
          <p14:tracePt t="30762" x="9088438" y="5343525"/>
          <p14:tracePt t="30770" x="9099550" y="5343525"/>
          <p14:tracePt t="30779" x="9112250" y="5343525"/>
          <p14:tracePt t="30797" x="9150350" y="5343525"/>
          <p14:tracePt t="30812" x="9163050" y="5343525"/>
          <p14:tracePt t="30829" x="9175750" y="5343525"/>
          <p14:tracePt t="30979" x="9188450" y="5343525"/>
          <p14:tracePt t="30995" x="9199563" y="5343525"/>
          <p14:tracePt t="31003" x="9212263" y="5343525"/>
          <p14:tracePt t="31019" x="9224963" y="5343525"/>
          <p14:tracePt t="31030" x="9237663" y="5343525"/>
          <p14:tracePt t="31047" x="9301163" y="5343525"/>
          <p14:tracePt t="31050" x="9337675" y="5343525"/>
          <p14:tracePt t="31064" x="9388475" y="5343525"/>
          <p14:tracePt t="31066" x="9450388" y="5343525"/>
          <p14:tracePt t="31080" x="9537700" y="5343525"/>
          <p14:tracePt t="31083" x="9637713" y="5343525"/>
          <p14:tracePt t="31098" x="9852025" y="5343525"/>
          <p14:tracePt t="31115" x="10088563" y="5305425"/>
          <p14:tracePt t="31131" x="10352088" y="5256213"/>
          <p14:tracePt t="31147" x="10590213" y="5205413"/>
          <p14:tracePt t="31164" x="10777538" y="5168900"/>
          <p14:tracePt t="31181" x="10915650" y="5143500"/>
          <p14:tracePt t="31197" x="11002963" y="5118100"/>
          <p14:tracePt t="31214" x="11052175" y="5118100"/>
          <p14:tracePt t="31230" x="11077575" y="5118100"/>
          <p14:tracePt t="31274" x="11090275" y="5118100"/>
          <p14:tracePt t="31282" x="11090275" y="5105400"/>
          <p14:tracePt t="31298" x="11115675" y="5105400"/>
          <p14:tracePt t="31314" x="11153775" y="5105400"/>
          <p14:tracePt t="31331" x="11190288" y="5105400"/>
          <p14:tracePt t="31348" x="11241088" y="5105400"/>
          <p14:tracePt t="31364" x="11290300" y="5105400"/>
          <p14:tracePt t="31380" x="11341100" y="5105400"/>
          <p14:tracePt t="31398" x="11390313" y="5081588"/>
          <p14:tracePt t="31414" x="11415713" y="5081588"/>
          <p14:tracePt t="31431" x="11441113" y="5081588"/>
          <p14:tracePt t="31434" x="11453813" y="5081588"/>
          <p14:tracePt t="31451" x="11466513" y="5081588"/>
          <p14:tracePt t="31466" x="11479213" y="5081588"/>
          <p14:tracePt t="31482" x="11503025" y="5068888"/>
          <p14:tracePt t="31498" x="11528425" y="5068888"/>
          <p14:tracePt t="31515" x="11591925" y="5056188"/>
          <p14:tracePt t="31531" x="11653838" y="5018088"/>
          <p14:tracePt t="31549" x="11753850" y="4981575"/>
          <p14:tracePt t="31564" x="11866563" y="4905375"/>
          <p14:tracePt t="31581" x="12017375" y="4779963"/>
          <p14:tracePt t="37640" x="11341100" y="4054475"/>
          <p14:tracePt t="37646" x="11253788" y="4067175"/>
          <p14:tracePt t="37664" x="11128375" y="4067175"/>
          <p14:tracePt t="37667" x="11090275" y="4067175"/>
          <p14:tracePt t="37682" x="11064875" y="4079875"/>
          <p14:tracePt t="37698" x="11064875" y="4092575"/>
          <p14:tracePt t="37802" x="11052175" y="4092575"/>
          <p14:tracePt t="37811" x="11041063" y="4092575"/>
          <p14:tracePt t="37819" x="11015663" y="4092575"/>
          <p14:tracePt t="37832" x="10977563" y="4105275"/>
          <p14:tracePt t="37835" x="10928350" y="4105275"/>
          <p14:tracePt t="37848" x="10852150" y="4117975"/>
          <p14:tracePt t="37850" x="10790238" y="4129088"/>
          <p14:tracePt t="37865" x="10614025" y="4154488"/>
          <p14:tracePt t="37882" x="10390188" y="4179888"/>
          <p14:tracePt t="37898" x="10177463" y="4205288"/>
          <p14:tracePt t="37915" x="9975850" y="4267200"/>
          <p14:tracePt t="37932" x="9852025" y="4318000"/>
          <p14:tracePt t="37949" x="9788525" y="4330700"/>
          <p14:tracePt t="37965" x="9763125" y="4354513"/>
          <p14:tracePt t="38058" x="9775825" y="4354513"/>
          <p14:tracePt t="38066" x="9826625" y="4354513"/>
          <p14:tracePt t="38082" x="9952038" y="4354513"/>
          <p14:tracePt t="38099" x="10139363" y="4354513"/>
          <p14:tracePt t="38115" x="10264775" y="4354513"/>
          <p14:tracePt t="38132" x="10301288" y="4354513"/>
          <p14:tracePt t="38203" x="10288588" y="4354513"/>
          <p14:tracePt t="38210" x="10226675" y="4354513"/>
          <p14:tracePt t="38219" x="10113963" y="4341813"/>
          <p14:tracePt t="38232" x="10013950" y="4330700"/>
          <p14:tracePt t="38234" x="9913938" y="4330700"/>
          <p14:tracePt t="38250" x="9726613" y="4330700"/>
          <p14:tracePt t="38267" x="9650413" y="4330700"/>
          <p14:tracePt t="38282" x="9626600" y="4330700"/>
          <p14:tracePt t="38346" x="9637713" y="4318000"/>
          <p14:tracePt t="38355" x="9688513" y="4305300"/>
          <p14:tracePt t="38366" x="9775825" y="4292600"/>
          <p14:tracePt t="38382" x="10026650" y="4267200"/>
          <p14:tracePt t="38387" x="10164763" y="4241800"/>
          <p14:tracePt t="38399" x="10313988" y="4217988"/>
          <p14:tracePt t="38401" x="10464800" y="4167188"/>
          <p14:tracePt t="38416" x="10602913" y="4129088"/>
          <p14:tracePt t="38419" x="10739438" y="4105275"/>
          <p14:tracePt t="38432" x="10890250" y="4079875"/>
          <p14:tracePt t="38435" x="11052175" y="4029075"/>
          <p14:tracePt t="38450" x="11377613" y="3941763"/>
          <p14:tracePt t="38467" x="11741150" y="3854450"/>
          <p14:tracePt t="38483" x="12079288" y="3779838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E1123A-77C7-885F-CF33-6AA7C7A4E0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CA226E9-C249-5D6B-73FD-EE03E26BD3E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3F4C03C-6AD1-F339-C04C-55B4ED2FAA8D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C9CE48-BBA6-A31E-0D59-32FE838DCC00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36C9AC9-FECC-EB91-F559-988CB95403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518F773-6553-8536-548D-63413879DF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2540" y="1155869"/>
            <a:ext cx="7729413" cy="4759771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F939517D-6DE4-925C-08BB-EAB892D81E21}"/>
              </a:ext>
            </a:extLst>
          </p:cNvPr>
          <p:cNvSpPr/>
          <p:nvPr/>
        </p:nvSpPr>
        <p:spPr>
          <a:xfrm>
            <a:off x="9226372" y="2944385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744AA54F-B3B2-210A-100E-B3FE28E45EAB}"/>
              </a:ext>
            </a:extLst>
          </p:cNvPr>
          <p:cNvSpPr/>
          <p:nvPr/>
        </p:nvSpPr>
        <p:spPr>
          <a:xfrm>
            <a:off x="10089975" y="4754228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69F0E577-8F5F-8A29-DD8A-001DBFBB6DFF}"/>
              </a:ext>
            </a:extLst>
          </p:cNvPr>
          <p:cNvSpPr/>
          <p:nvPr/>
        </p:nvSpPr>
        <p:spPr>
          <a:xfrm>
            <a:off x="9429163" y="4258596"/>
            <a:ext cx="608370" cy="1443535"/>
          </a:xfrm>
          <a:prstGeom prst="rightBrace">
            <a:avLst/>
          </a:prstGeom>
          <a:ln w="57150">
            <a:solidFill>
              <a:srgbClr val="F582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7B9D1DEF-31AF-F7F0-531E-A4DED179AB1F}"/>
              </a:ext>
            </a:extLst>
          </p:cNvPr>
          <p:cNvSpPr/>
          <p:nvPr/>
        </p:nvSpPr>
        <p:spPr>
          <a:xfrm>
            <a:off x="5284839" y="1042885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Left 9">
            <a:extLst>
              <a:ext uri="{FF2B5EF4-FFF2-40B4-BE49-F238E27FC236}">
                <a16:creationId xmlns:a16="http://schemas.microsoft.com/office/drawing/2014/main" id="{A769FA19-218A-F57C-5C8E-2DF24F2677ED}"/>
              </a:ext>
            </a:extLst>
          </p:cNvPr>
          <p:cNvSpPr/>
          <p:nvPr/>
        </p:nvSpPr>
        <p:spPr>
          <a:xfrm>
            <a:off x="6324779" y="4773920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id="{7041689D-513A-8B62-E32F-5FBEE11F63C0}"/>
              </a:ext>
            </a:extLst>
          </p:cNvPr>
          <p:cNvSpPr/>
          <p:nvPr/>
        </p:nvSpPr>
        <p:spPr>
          <a:xfrm>
            <a:off x="5663967" y="4278288"/>
            <a:ext cx="608370" cy="1443535"/>
          </a:xfrm>
          <a:prstGeom prst="rightBrace">
            <a:avLst/>
          </a:prstGeom>
          <a:ln w="57150">
            <a:solidFill>
              <a:srgbClr val="F582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02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288"/>
    </mc:Choice>
    <mc:Fallback xmlns="">
      <p:transition spd="slow" advTm="213288"/>
    </mc:Fallback>
  </mc:AlternateContent>
  <p:extLst>
    <p:ext uri="{3A86A75C-4F4B-4683-9AE1-C65F6400EC91}">
      <p14:laserTraceLst xmlns:p14="http://schemas.microsoft.com/office/powerpoint/2010/main">
        <p14:tracePtLst>
          <p14:tracePt t="577" x="12066588" y="3867150"/>
          <p14:tracePt t="584" x="11991975" y="3892550"/>
          <p14:tracePt t="599" x="11779250" y="3941763"/>
          <p14:tracePt t="616" x="11490325" y="4005263"/>
          <p14:tracePt t="634" x="11177588" y="4054475"/>
          <p14:tracePt t="649" x="10877550" y="4141788"/>
          <p14:tracePt t="666" x="10552113" y="4179888"/>
          <p14:tracePt t="683" x="10277475" y="4205288"/>
          <p14:tracePt t="700" x="9975850" y="4205288"/>
          <p14:tracePt t="716" x="9688513" y="4217988"/>
          <p14:tracePt t="719" x="9537700" y="4217988"/>
          <p14:tracePt t="734" x="9413875" y="4230688"/>
          <p14:tracePt t="737" x="9288463" y="4230688"/>
          <p14:tracePt t="750" x="9150350" y="4241800"/>
          <p14:tracePt t="752" x="9024938" y="4254500"/>
          <p14:tracePt t="767" x="8724900" y="4254500"/>
          <p14:tracePt t="784" x="8374063" y="4254500"/>
          <p14:tracePt t="800" x="7874000" y="4254500"/>
          <p14:tracePt t="817" x="7259638" y="4254500"/>
          <p14:tracePt t="834" x="6708775" y="4254500"/>
          <p14:tracePt t="849" x="6334125" y="4254500"/>
          <p14:tracePt t="866" x="6070600" y="4254500"/>
          <p14:tracePt t="883" x="5932488" y="4254500"/>
          <p14:tracePt t="900" x="5870575" y="4254500"/>
          <p14:tracePt t="904" x="5857875" y="4254500"/>
          <p14:tracePt t="917" x="5832475" y="4241800"/>
          <p14:tracePt t="934" x="5821363" y="4241800"/>
          <p14:tracePt t="936" x="5808663" y="4230688"/>
          <p14:tracePt t="951" x="5770563" y="4217988"/>
          <p14:tracePt t="968" x="5708650" y="4141788"/>
          <p14:tracePt t="984" x="5595938" y="4029075"/>
          <p14:tracePt t="1000" x="5432425" y="3879850"/>
          <p14:tracePt t="1017" x="5257800" y="3703638"/>
          <p14:tracePt t="1033" x="5068888" y="3529013"/>
          <p14:tracePt t="1050" x="4894263" y="3367088"/>
          <p14:tracePt t="1067" x="4719638" y="3228975"/>
          <p14:tracePt t="1085" x="4581525" y="3141663"/>
          <p14:tracePt t="1088" x="4530725" y="3116263"/>
          <p14:tracePt t="1100" x="4494213" y="3103563"/>
          <p14:tracePt t="1103" x="4456113" y="3078163"/>
          <p14:tracePt t="1117" x="4430713" y="3065463"/>
          <p14:tracePt t="1120" x="4418013" y="3041650"/>
          <p14:tracePt t="1134" x="4381500" y="3041650"/>
          <p14:tracePt t="1136" x="4356100" y="3028950"/>
          <p14:tracePt t="1151" x="4318000" y="3003550"/>
          <p14:tracePt t="1168" x="4256088" y="2990850"/>
          <p14:tracePt t="1184" x="4192588" y="2965450"/>
          <p14:tracePt t="1201" x="4130675" y="2965450"/>
          <p14:tracePt t="1217" x="4056063" y="2941638"/>
          <p14:tracePt t="1234" x="3968750" y="2941638"/>
          <p14:tracePt t="1251" x="3843338" y="2941638"/>
          <p14:tracePt t="1268" x="3654425" y="2941638"/>
          <p14:tracePt t="1284" x="3405188" y="2941638"/>
          <p14:tracePt t="1288" x="3267075" y="2941638"/>
          <p14:tracePt t="1301" x="3116263" y="2941638"/>
          <p14:tracePt t="1304" x="2967038" y="2941638"/>
          <p14:tracePt t="1318" x="2828925" y="2941638"/>
          <p14:tracePt t="1320" x="2716213" y="2941638"/>
          <p14:tracePt t="1334" x="2628900" y="2941638"/>
          <p14:tracePt t="1336" x="2565400" y="2941638"/>
          <p14:tracePt t="1351" x="2478088" y="2941638"/>
          <p14:tracePt t="1368" x="2452688" y="2941638"/>
          <p14:tracePt t="1385" x="2441575" y="2941638"/>
          <p14:tracePt t="1488" x="2452688" y="2941638"/>
          <p14:tracePt t="1496" x="2478088" y="2941638"/>
          <p14:tracePt t="1504" x="2516188" y="2941638"/>
          <p14:tracePt t="1519" x="2641600" y="2941638"/>
          <p14:tracePt t="1536" x="2754313" y="2941638"/>
          <p14:tracePt t="1552" x="2803525" y="2941638"/>
          <p14:tracePt t="1568" x="2828925" y="2941638"/>
          <p14:tracePt t="1585" x="2841625" y="2941638"/>
          <p14:tracePt t="1616" x="2854325" y="2941638"/>
          <p14:tracePt t="1632" x="2867025" y="2941638"/>
          <p14:tracePt t="1648" x="2879725" y="2941638"/>
          <p14:tracePt t="1792" x="2828925" y="2941638"/>
          <p14:tracePt t="1800" x="2754313" y="2928938"/>
          <p14:tracePt t="1808" x="2690813" y="2916238"/>
          <p14:tracePt t="1819" x="2616200" y="2916238"/>
          <p14:tracePt t="1836" x="2503488" y="2903538"/>
          <p14:tracePt t="1839" x="2452688" y="2890838"/>
          <p14:tracePt t="1853" x="2416175" y="2878138"/>
          <p14:tracePt t="1856" x="2378075" y="2865438"/>
          <p14:tracePt t="1869" x="2352675" y="2852738"/>
          <p14:tracePt t="1872" x="2328863" y="2852738"/>
          <p14:tracePt t="1887" x="2265363" y="2828925"/>
          <p14:tracePt t="1903" x="2228850" y="2816225"/>
          <p14:tracePt t="1919" x="2216150" y="2803525"/>
          <p14:tracePt t="1936" x="2178050" y="2790825"/>
          <p14:tracePt t="1953" x="2139950" y="2790825"/>
          <p14:tracePt t="1969" x="2127250" y="2778125"/>
          <p14:tracePt t="1986" x="2116138" y="2778125"/>
          <p14:tracePt t="2003" x="2103438" y="2778125"/>
          <p14:tracePt t="2019" x="2090738" y="2778125"/>
          <p14:tracePt t="2120" x="2090738" y="2765425"/>
          <p14:tracePt t="2128" x="2090738" y="2752725"/>
          <p14:tracePt t="2137" x="2090738" y="2728913"/>
          <p14:tracePt t="2154" x="2116138" y="2665413"/>
          <p14:tracePt t="2170" x="2127250" y="2603500"/>
          <p14:tracePt t="2186" x="2165350" y="2552700"/>
          <p14:tracePt t="2204" x="2190750" y="2490788"/>
          <p14:tracePt t="2220" x="2190750" y="2478088"/>
          <p14:tracePt t="2248" x="2203450" y="2478088"/>
          <p14:tracePt t="2408" x="2216150" y="2465388"/>
          <p14:tracePt t="2416" x="2228850" y="2452688"/>
          <p14:tracePt t="2424" x="2252663" y="2452688"/>
          <p14:tracePt t="2438" x="2303463" y="2452688"/>
          <p14:tracePt t="2440" x="2378075" y="2439988"/>
          <p14:tracePt t="2455" x="2516188" y="2439988"/>
          <p14:tracePt t="2471" x="2678113" y="2427288"/>
          <p14:tracePt t="2488" x="2778125" y="2414588"/>
          <p14:tracePt t="2504" x="2828925" y="2414588"/>
          <p14:tracePt t="2522" x="2879725" y="2414588"/>
          <p14:tracePt t="2537" x="2941638" y="2414588"/>
          <p14:tracePt t="2554" x="3041650" y="2414588"/>
          <p14:tracePt t="2571" x="3179763" y="2414588"/>
          <p14:tracePt t="2589" x="3354388" y="2414588"/>
          <p14:tracePt t="2592" x="3405188" y="2414588"/>
          <p14:tracePt t="2605" x="3441700" y="2414588"/>
          <p14:tracePt t="2608" x="3467100" y="2414588"/>
          <p14:tracePt t="2622" x="3479800" y="2414588"/>
          <p14:tracePt t="2624" x="3492500" y="2414588"/>
          <p14:tracePt t="2737" x="3441700" y="2414588"/>
          <p14:tracePt t="2743" x="3354388" y="2414588"/>
          <p14:tracePt t="2754" x="3254375" y="2414588"/>
          <p14:tracePt t="2771" x="3054350" y="2414588"/>
          <p14:tracePt t="2788" x="2879725" y="2414588"/>
          <p14:tracePt t="2791" x="2816225" y="2414588"/>
          <p14:tracePt t="2805" x="2767013" y="2414588"/>
          <p14:tracePt t="2808" x="2716213" y="2414588"/>
          <p14:tracePt t="2822" x="2690813" y="2414588"/>
          <p14:tracePt t="2824" x="2667000" y="2414588"/>
          <p14:tracePt t="2887" x="2690813" y="2414588"/>
          <p14:tracePt t="2896" x="2754313" y="2414588"/>
          <p14:tracePt t="2906" x="2841625" y="2427288"/>
          <p14:tracePt t="2922" x="3092450" y="2427288"/>
          <p14:tracePt t="2939" x="3405188" y="2427288"/>
          <p14:tracePt t="2957" x="3654425" y="2427288"/>
          <p14:tracePt t="2961" x="3705225" y="2427288"/>
          <p14:tracePt t="2974" x="3743325" y="2427288"/>
          <p14:tracePt t="2978" x="3756025" y="2427288"/>
          <p14:tracePt t="3048" x="3705225" y="2427288"/>
          <p14:tracePt t="3058" x="3617913" y="2427288"/>
          <p14:tracePt t="3065" x="3517900" y="2427288"/>
          <p14:tracePt t="3074" x="3441700" y="2439988"/>
          <p14:tracePt t="3091" x="3267075" y="2465388"/>
          <p14:tracePt t="3107" x="3116263" y="2490788"/>
          <p14:tracePt t="3123" x="3067050" y="2503488"/>
          <p14:tracePt t="3140" x="3054350" y="2516188"/>
          <p14:tracePt t="3208" x="3067050" y="2516188"/>
          <p14:tracePt t="3215" x="3128963" y="2516188"/>
          <p14:tracePt t="3224" x="3241675" y="2516188"/>
          <p14:tracePt t="3241" x="3554413" y="2516188"/>
          <p14:tracePt t="3257" x="3867150" y="2516188"/>
          <p14:tracePt t="3273" x="4092575" y="2516188"/>
          <p14:tracePt t="3289" x="4281488" y="2527300"/>
          <p14:tracePt t="3306" x="4356100" y="2540000"/>
          <p14:tracePt t="3323" x="4368800" y="2540000"/>
          <p14:tracePt t="3695" x="4368800" y="2552700"/>
          <p14:tracePt t="3704" x="4343400" y="2565400"/>
          <p14:tracePt t="3713" x="4305300" y="2603500"/>
          <p14:tracePt t="3724" x="4256088" y="2665413"/>
          <p14:tracePt t="3740" x="4117975" y="2790825"/>
          <p14:tracePt t="3744" x="4017963" y="2878138"/>
          <p14:tracePt t="3758" x="3930650" y="2952750"/>
          <p14:tracePt t="3761" x="3830638" y="3041650"/>
          <p14:tracePt t="3775" x="3617913" y="3241675"/>
          <p14:tracePt t="3792" x="3392488" y="3454400"/>
          <p14:tracePt t="3808" x="3228975" y="3679825"/>
          <p14:tracePt t="3824" x="3141663" y="3841750"/>
          <p14:tracePt t="3841" x="3103563" y="3967163"/>
          <p14:tracePt t="3858" x="3092450" y="4029075"/>
          <p14:tracePt t="3874" x="3092450" y="4067175"/>
          <p14:tracePt t="3891" x="3092450" y="4079875"/>
          <p14:tracePt t="3899" x="3092450" y="4092575"/>
          <p14:tracePt t="4040" x="3092450" y="4079875"/>
          <p14:tracePt t="4048" x="3092450" y="4054475"/>
          <p14:tracePt t="4058" x="3092450" y="4029075"/>
          <p14:tracePt t="4075" x="3092450" y="3941763"/>
          <p14:tracePt t="4091" x="3067050" y="3854450"/>
          <p14:tracePt t="4108" x="3041650" y="3779838"/>
          <p14:tracePt t="4111" x="3016250" y="3716338"/>
          <p14:tracePt t="4125" x="2979738" y="3654425"/>
          <p14:tracePt t="4128" x="2954338" y="3616325"/>
          <p14:tracePt t="4141" x="2916238" y="3554413"/>
          <p14:tracePt t="4144" x="2879725" y="3503613"/>
          <p14:tracePt t="4159" x="2816225" y="3416300"/>
          <p14:tracePt t="4176" x="2741613" y="3303588"/>
          <p14:tracePt t="4192" x="2703513" y="3254375"/>
          <p14:tracePt t="4209" x="2654300" y="3190875"/>
          <p14:tracePt t="4225" x="2590800" y="3141663"/>
          <p14:tracePt t="4241" x="2554288" y="3078163"/>
          <p14:tracePt t="4259" x="2516188" y="3028950"/>
          <p14:tracePt t="4276" x="2478088" y="2990850"/>
          <p14:tracePt t="4279" x="2478088" y="2978150"/>
          <p14:tracePt t="4292" x="2465388" y="2965450"/>
          <p14:tracePt t="4295" x="2465388" y="2952750"/>
          <p14:tracePt t="4309" x="2452688" y="2952750"/>
          <p14:tracePt t="4312" x="2441575" y="2941638"/>
          <p14:tracePt t="4327" x="2428875" y="2928938"/>
          <p14:tracePt t="4343" x="2428875" y="2903538"/>
          <p14:tracePt t="4359" x="2428875" y="2890838"/>
          <p14:tracePt t="4376" x="2416175" y="2852738"/>
          <p14:tracePt t="4393" x="2403475" y="2828925"/>
          <p14:tracePt t="4410" x="2403475" y="2803525"/>
          <p14:tracePt t="4440" x="2403475" y="2790825"/>
          <p14:tracePt t="4480" x="2403475" y="2778125"/>
          <p14:tracePt t="4544" x="2403475" y="2765425"/>
          <p14:tracePt t="4552" x="2403475" y="2752725"/>
          <p14:tracePt t="4728" x="2403475" y="2740025"/>
          <p14:tracePt t="4872" x="2416175" y="2740025"/>
          <p14:tracePt t="4888" x="2428875" y="2740025"/>
          <p14:tracePt t="4904" x="2441575" y="2740025"/>
          <p14:tracePt t="4911" x="2452688" y="2740025"/>
          <p14:tracePt t="4928" x="2490788" y="2728913"/>
          <p14:tracePt t="4944" x="2541588" y="2728913"/>
          <p14:tracePt t="4961" x="2603500" y="2703513"/>
          <p14:tracePt t="4977" x="2678113" y="2703513"/>
          <p14:tracePt t="4993" x="2767013" y="2652713"/>
          <p14:tracePt t="5010" x="2854325" y="2627313"/>
          <p14:tracePt t="5027" x="2928938" y="2590800"/>
          <p14:tracePt t="5044" x="3016250" y="2552700"/>
          <p14:tracePt t="5047" x="3041650" y="2540000"/>
          <p14:tracePt t="5061" x="3067050" y="2540000"/>
          <p14:tracePt t="5065" x="3092450" y="2516188"/>
          <p14:tracePt t="5078" x="3116263" y="2503488"/>
          <p14:tracePt t="5080" x="3167063" y="2503488"/>
          <p14:tracePt t="5095" x="3228975" y="2452688"/>
          <p14:tracePt t="5112" x="3317875" y="2414588"/>
          <p14:tracePt t="5128" x="3405188" y="2352675"/>
          <p14:tracePt t="5145" x="3454400" y="2303463"/>
          <p14:tracePt t="5162" x="3492500" y="2239963"/>
          <p14:tracePt t="5177" x="3530600" y="2165350"/>
          <p14:tracePt t="5194" x="3567113" y="2101850"/>
          <p14:tracePt t="5211" x="3592513" y="2039938"/>
          <p14:tracePt t="5228" x="3605213" y="2001838"/>
          <p14:tracePt t="5232" x="3617913" y="1978025"/>
          <p14:tracePt t="5245" x="3617913" y="1952625"/>
          <p14:tracePt t="5248" x="3630613" y="1939925"/>
          <p14:tracePt t="5262" x="3630613" y="1927225"/>
          <p14:tracePt t="5264" x="3643313" y="1901825"/>
          <p14:tracePt t="5280" x="3679825" y="1865313"/>
          <p14:tracePt t="5295" x="3743325" y="1776413"/>
          <p14:tracePt t="5312" x="3805238" y="1714500"/>
          <p14:tracePt t="5328" x="3867150" y="1639888"/>
          <p14:tracePt t="5345" x="3905250" y="1589088"/>
          <p14:tracePt t="5362" x="3943350" y="1527175"/>
          <p14:tracePt t="5378" x="3956050" y="1501775"/>
          <p14:tracePt t="5395" x="3968750" y="1476375"/>
          <p14:tracePt t="5411" x="3979863" y="1476375"/>
          <p14:tracePt t="5680" x="3979863" y="1489075"/>
          <p14:tracePt t="5688" x="3979863" y="1501775"/>
          <p14:tracePt t="5696" x="3979863" y="1514475"/>
          <p14:tracePt t="5713" x="3968750" y="1514475"/>
          <p14:tracePt t="5729" x="3956050" y="1527175"/>
          <p14:tracePt t="5760" x="3956050" y="1552575"/>
          <p14:tracePt t="5769" x="3930650" y="1589088"/>
          <p14:tracePt t="5779" x="3892550" y="1652588"/>
          <p14:tracePt t="5796" x="3830638" y="1814513"/>
          <p14:tracePt t="5799" x="3805238" y="1901825"/>
          <p14:tracePt t="5813" x="3767138" y="1989138"/>
          <p14:tracePt t="5816" x="3717925" y="2078038"/>
          <p14:tracePt t="5830" x="3667125" y="2152650"/>
          <p14:tracePt t="5832" x="3630613" y="2252663"/>
          <p14:tracePt t="5847" x="3554413" y="2378075"/>
          <p14:tracePt t="5863" x="3479800" y="2516188"/>
          <p14:tracePt t="5880" x="3405188" y="2627313"/>
          <p14:tracePt t="5897" x="3317875" y="2765425"/>
          <p14:tracePt t="5913" x="3216275" y="2903538"/>
          <p14:tracePt t="5930" x="3103563" y="3078163"/>
          <p14:tracePt t="5946" x="3016250" y="3241675"/>
          <p14:tracePt t="5963" x="2941638" y="3390900"/>
          <p14:tracePt t="5980" x="2890838" y="3503613"/>
          <p14:tracePt t="5983" x="2879725" y="3567113"/>
          <p14:tracePt t="5997" x="2867025" y="3590925"/>
          <p14:tracePt t="5999" x="2854325" y="3603625"/>
          <p14:tracePt t="6014" x="2841625" y="3629025"/>
          <p14:tracePt t="6016" x="2841625" y="3641725"/>
          <p14:tracePt t="6031" x="2841625" y="3654425"/>
          <p14:tracePt t="6047" x="2828925" y="3667125"/>
          <p14:tracePt t="6168" x="2816225" y="3667125"/>
          <p14:tracePt t="6208" x="2803525" y="3667125"/>
          <p14:tracePt t="6232" x="2790825" y="3667125"/>
          <p14:tracePt t="6247" x="2778125" y="3667125"/>
          <p14:tracePt t="6255" x="2767013" y="3667125"/>
          <p14:tracePt t="6264" x="2767013" y="3654425"/>
          <p14:tracePt t="6281" x="2741613" y="3629025"/>
          <p14:tracePt t="6297" x="2716213" y="3590925"/>
          <p14:tracePt t="6314" x="2678113" y="3554413"/>
          <p14:tracePt t="6331" x="2628900" y="3490913"/>
          <p14:tracePt t="6347" x="2590800" y="3467100"/>
          <p14:tracePt t="6365" x="2565400" y="3454400"/>
          <p14:tracePt t="6367" x="2554288" y="3441700"/>
          <p14:tracePt t="6384" x="2541588" y="3429000"/>
          <p14:tracePt t="6399" x="2516188" y="3416300"/>
          <p14:tracePt t="6415" x="2503488" y="3416300"/>
          <p14:tracePt t="6431" x="2490788" y="3403600"/>
          <p14:tracePt t="6456" x="2478088" y="3403600"/>
          <p14:tracePt t="6480" x="2465388" y="3403600"/>
          <p14:tracePt t="6496" x="2465388" y="3390900"/>
          <p14:tracePt t="6503" x="2452688" y="3390900"/>
          <p14:tracePt t="6520" x="2452688" y="3378200"/>
          <p14:tracePt t="6536" x="2441575" y="3378200"/>
          <p14:tracePt t="6548" x="2428875" y="3378200"/>
          <p14:tracePt t="6551" x="2428875" y="3367088"/>
          <p14:tracePt t="6681" x="2441575" y="3367088"/>
          <p14:tracePt t="6688" x="2465388" y="3367088"/>
          <p14:tracePt t="6698" x="2516188" y="3367088"/>
          <p14:tracePt t="6715" x="2641600" y="3367088"/>
          <p14:tracePt t="6732" x="2803525" y="3367088"/>
          <p14:tracePt t="6749" x="2992438" y="3367088"/>
          <p14:tracePt t="6752" x="3067050" y="3367088"/>
          <p14:tracePt t="6765" x="3103563" y="3367088"/>
          <p14:tracePt t="6855" x="3092450" y="3367088"/>
          <p14:tracePt t="6865" x="3041650" y="3367088"/>
          <p14:tracePt t="6873" x="2967038" y="3367088"/>
          <p14:tracePt t="6881" x="2879725" y="3367088"/>
          <p14:tracePt t="6900" x="2728913" y="3367088"/>
          <p14:tracePt t="6916" x="2616200" y="3367088"/>
          <p14:tracePt t="6933" x="2565400" y="3367088"/>
          <p14:tracePt t="6936" x="2554288" y="3367088"/>
          <p14:tracePt t="6949" x="2541588" y="3367088"/>
          <p14:tracePt t="7031" x="2554288" y="3367088"/>
          <p14:tracePt t="7040" x="2590800" y="3367088"/>
          <p14:tracePt t="7049" x="2641600" y="3367088"/>
          <p14:tracePt t="7066" x="2790825" y="3354388"/>
          <p14:tracePt t="7084" x="2992438" y="3354388"/>
          <p14:tracePt t="7088" x="3092450" y="3354388"/>
          <p14:tracePt t="7099" x="3179763" y="3354388"/>
          <p14:tracePt t="7116" x="3241675" y="3354388"/>
          <p14:tracePt t="7119" x="3254375" y="3354388"/>
          <p14:tracePt t="7192" x="3228975" y="3354388"/>
          <p14:tracePt t="7199" x="3205163" y="3354388"/>
          <p14:tracePt t="7208" x="3167063" y="3354388"/>
          <p14:tracePt t="7216" x="3128963" y="3354388"/>
          <p14:tracePt t="7233" x="3054350" y="3354388"/>
          <p14:tracePt t="7249" x="2992438" y="3354388"/>
          <p14:tracePt t="7266" x="2967038" y="3354388"/>
          <p14:tracePt t="7283" x="2954338" y="3354388"/>
          <p14:tracePt t="7888" x="2967038" y="3354388"/>
          <p14:tracePt t="7895" x="2979738" y="3354388"/>
          <p14:tracePt t="7904" x="2992438" y="3367088"/>
          <p14:tracePt t="7919" x="3003550" y="3367088"/>
          <p14:tracePt t="7936" x="3016250" y="3378200"/>
          <p14:tracePt t="7953" x="3028950" y="3378200"/>
          <p14:tracePt t="8144" x="3041650" y="3378200"/>
          <p14:tracePt t="8153" x="3054350" y="3378200"/>
          <p14:tracePt t="8161" x="3067050" y="3378200"/>
          <p14:tracePt t="8170" x="3092450" y="3378200"/>
          <p14:tracePt t="8187" x="3141663" y="3378200"/>
          <p14:tracePt t="8203" x="3254375" y="3378200"/>
          <p14:tracePt t="8221" x="3367088" y="3378200"/>
          <p14:tracePt t="8237" x="3579813" y="3378200"/>
          <p14:tracePt t="8254" x="3879850" y="3378200"/>
          <p14:tracePt t="8272" x="4418013" y="3378200"/>
          <p14:tracePt t="8288" x="4894263" y="3378200"/>
          <p14:tracePt t="8304" x="5407025" y="3378200"/>
          <p14:tracePt t="8321" x="5921375" y="3378200"/>
          <p14:tracePt t="8339" x="6370638" y="3378200"/>
          <p14:tracePt t="8354" x="6797675" y="3390900"/>
          <p14:tracePt t="8370" x="7123113" y="3390900"/>
          <p14:tracePt t="8387" x="7410450" y="3390900"/>
          <p14:tracePt t="8404" x="7610475" y="3390900"/>
          <p14:tracePt t="8407" x="7697788" y="3390900"/>
          <p14:tracePt t="8422" x="7761288" y="3390900"/>
          <p14:tracePt t="8425" x="7835900" y="3378200"/>
          <p14:tracePt t="8437" x="7886700" y="3367088"/>
          <p14:tracePt t="8440" x="7948613" y="3354388"/>
          <p14:tracePt t="8455" x="7999413" y="3341688"/>
          <p14:tracePt t="8458" x="8048625" y="3328988"/>
          <p14:tracePt t="8472" x="8161338" y="3278188"/>
          <p14:tracePt t="8488" x="8361363" y="3228975"/>
          <p14:tracePt t="8505" x="8537575" y="3203575"/>
          <p14:tracePt t="8522" x="8712200" y="3154363"/>
          <p14:tracePt t="8539" x="8912225" y="3103563"/>
          <p14:tracePt t="8555" x="9075738" y="3078163"/>
          <p14:tracePt t="8570" x="9199563" y="3054350"/>
          <p14:tracePt t="8588" x="9263063" y="3041650"/>
          <p14:tracePt t="8606" x="9288463" y="3028950"/>
          <p14:tracePt t="8721" x="9275763" y="3028950"/>
          <p14:tracePt t="8728" x="9263063" y="3028950"/>
          <p14:tracePt t="8744" x="9250363" y="3028950"/>
          <p14:tracePt t="8760" x="9237663" y="3028950"/>
          <p14:tracePt t="8800" x="9263063" y="3028950"/>
          <p14:tracePt t="8807" x="9301163" y="3041650"/>
          <p14:tracePt t="8822" x="9350375" y="3054350"/>
          <p14:tracePt t="8824" x="9401175" y="3054350"/>
          <p14:tracePt t="8839" x="9513888" y="3065463"/>
          <p14:tracePt t="8857" x="9588500" y="3078163"/>
          <p14:tracePt t="8873" x="9613900" y="3078163"/>
          <p14:tracePt t="8928" x="9613900" y="3090863"/>
          <p14:tracePt t="8937" x="9588500" y="3103563"/>
          <p14:tracePt t="8946" x="9550400" y="3116263"/>
          <p14:tracePt t="8955" x="9488488" y="3128963"/>
          <p14:tracePt t="8973" x="9363075" y="3165475"/>
          <p14:tracePt t="8975" x="9301163" y="3165475"/>
          <p14:tracePt t="8990" x="9237663" y="3178175"/>
          <p14:tracePt t="8992" x="9199563" y="3190875"/>
          <p14:tracePt t="9007" x="9175750" y="3190875"/>
          <p14:tracePt t="9009" x="9150350" y="3190875"/>
          <p14:tracePt t="9023" x="9124950" y="3203575"/>
          <p14:tracePt t="9040" x="9112250" y="3203575"/>
          <p14:tracePt t="9137" x="9137650" y="3203575"/>
          <p14:tracePt t="9144" x="9175750" y="3203575"/>
          <p14:tracePt t="9157" x="9212263" y="3203575"/>
          <p14:tracePt t="9160" x="9275763" y="3190875"/>
          <p14:tracePt t="9173" x="9324975" y="3154363"/>
          <p14:tracePt t="9177" x="9375775" y="3103563"/>
          <p14:tracePt t="9189" x="9413875" y="3054350"/>
          <p14:tracePt t="9192" x="9424988" y="2990850"/>
          <p14:tracePt t="9207" x="9463088" y="2890838"/>
          <p14:tracePt t="9224" x="9463088" y="2803525"/>
          <p14:tracePt t="9240" x="9463088" y="2752725"/>
          <p14:tracePt t="9242" x="9424988" y="2703513"/>
          <p14:tracePt t="9257" x="9301163" y="2603500"/>
          <p14:tracePt t="9274" x="9163050" y="2527300"/>
          <p14:tracePt t="9290" x="9099550" y="2490788"/>
          <p14:tracePt t="9307" x="8950325" y="2452688"/>
          <p14:tracePt t="9323" x="8899525" y="2439988"/>
          <p14:tracePt t="9340" x="8863013" y="2439988"/>
          <p14:tracePt t="9343" x="8850313" y="2439988"/>
          <p14:tracePt t="9384" x="8837613" y="2439988"/>
          <p14:tracePt t="9394" x="8824913" y="2439988"/>
          <p14:tracePt t="9408" x="8812213" y="2439988"/>
          <p14:tracePt t="9424" x="8786813" y="2478088"/>
          <p14:tracePt t="9441" x="8763000" y="2578100"/>
          <p14:tracePt t="9458" x="8737600" y="2690813"/>
          <p14:tracePt t="9474" x="8712200" y="2828925"/>
          <p14:tracePt t="9490" x="8712200" y="2928938"/>
          <p14:tracePt t="9507" x="8712200" y="3003550"/>
          <p14:tracePt t="9524" x="8724900" y="3078163"/>
          <p14:tracePt t="9541" x="8763000" y="3116263"/>
          <p14:tracePt t="9545" x="8786813" y="3141663"/>
          <p14:tracePt t="9557" x="8799513" y="3154363"/>
          <p14:tracePt t="9560" x="8824913" y="3165475"/>
          <p14:tracePt t="9574" x="8824913" y="3178175"/>
          <p14:tracePt t="9577" x="8837613" y="3178175"/>
          <p14:tracePt t="9600" x="8850313" y="3178175"/>
          <p14:tracePt t="9607" x="8863013" y="3178175"/>
          <p14:tracePt t="9624" x="8937625" y="3178175"/>
          <p14:tracePt t="9640" x="9075738" y="3128963"/>
          <p14:tracePt t="9656" x="9199563" y="2990850"/>
          <p14:tracePt t="9673" x="9324975" y="2816225"/>
          <p14:tracePt t="9689" x="9388475" y="2640013"/>
          <p14:tracePt t="9706" x="9437688" y="2452688"/>
          <p14:tracePt t="9723" x="9450388" y="2327275"/>
          <p14:tracePt t="9740" x="9450388" y="2265363"/>
          <p14:tracePt t="9757" x="9437688" y="2201863"/>
          <p14:tracePt t="9760" x="9413875" y="2190750"/>
          <p14:tracePt t="9774" x="9388475" y="2178050"/>
          <p14:tracePt t="9778" x="9350375" y="2165350"/>
          <p14:tracePt t="9791" x="9275763" y="2152650"/>
          <p14:tracePt t="9807" x="9224963" y="2139950"/>
          <p14:tracePt t="9824" x="9175750" y="2139950"/>
          <p14:tracePt t="9841" x="9163050" y="2139950"/>
          <p14:tracePt t="9857" x="9150350" y="2139950"/>
          <p14:tracePt t="9874" x="9124950" y="2139950"/>
          <p14:tracePt t="9890" x="9099550" y="2152650"/>
          <p14:tracePt t="9907" x="9063038" y="2227263"/>
          <p14:tracePt t="9924" x="9037638" y="2339975"/>
          <p14:tracePt t="9927" x="9024938" y="2414588"/>
          <p14:tracePt t="9940" x="8999538" y="2503488"/>
          <p14:tracePt t="9943" x="8975725" y="2590800"/>
          <p14:tracePt t="9958" x="8963025" y="2665413"/>
          <p14:tracePt t="9960" x="8950325" y="2740025"/>
          <p14:tracePt t="9974" x="8937625" y="2816225"/>
          <p14:tracePt t="9976" x="8937625" y="2865438"/>
          <p14:tracePt t="9991" x="8937625" y="2941638"/>
          <p14:tracePt t="10008" x="8937625" y="2978150"/>
          <p14:tracePt t="10024" x="8937625" y="3003550"/>
          <p14:tracePt t="10040" x="8937625" y="3016250"/>
          <p14:tracePt t="10072" x="8937625" y="3028950"/>
          <p14:tracePt t="10080" x="8950325" y="3028950"/>
          <p14:tracePt t="10128" x="8963025" y="3028950"/>
          <p14:tracePt t="10136" x="8975725" y="3028950"/>
          <p14:tracePt t="10144" x="8986838" y="3028950"/>
          <p14:tracePt t="10158" x="9012238" y="3028950"/>
          <p14:tracePt t="10160" x="9037638" y="3016250"/>
          <p14:tracePt t="10175" x="9099550" y="2941638"/>
          <p14:tracePt t="10191" x="9150350" y="2828925"/>
          <p14:tracePt t="10209" x="9188450" y="2716213"/>
          <p14:tracePt t="10225" x="9188450" y="2678113"/>
          <p14:tracePt t="10241" x="9188450" y="2652713"/>
          <p14:tracePt t="10720" x="9188450" y="2665413"/>
          <p14:tracePt t="10727" x="9188450" y="2690813"/>
          <p14:tracePt t="10743" x="9188450" y="2728913"/>
          <p14:tracePt t="10760" x="9188450" y="2778125"/>
          <p14:tracePt t="10777" x="9188450" y="2828925"/>
          <p14:tracePt t="10793" x="9199563" y="2852738"/>
          <p14:tracePt t="10809" x="9212263" y="2878138"/>
          <p14:tracePt t="10825" x="9212263" y="2890838"/>
          <p14:tracePt t="10843" x="9224963" y="2903538"/>
          <p14:tracePt t="10859" x="9237663" y="2903538"/>
          <p14:tracePt t="10876" x="9237663" y="2916238"/>
          <p14:tracePt t="11472" x="9250363" y="2916238"/>
          <p14:tracePt t="11480" x="9275763" y="2916238"/>
          <p14:tracePt t="11495" x="9363075" y="2916238"/>
          <p14:tracePt t="11511" x="9450388" y="2916238"/>
          <p14:tracePt t="11527" x="9488488" y="2941638"/>
          <p14:tracePt t="11544" x="9501188" y="2941638"/>
          <p14:tracePt t="11592" x="9513888" y="2941638"/>
          <p14:tracePt t="11616" x="9525000" y="2941638"/>
          <p14:tracePt t="11632" x="9537700" y="2941638"/>
          <p14:tracePt t="11648" x="9550400" y="2941638"/>
          <p14:tracePt t="11656" x="9563100" y="2941638"/>
          <p14:tracePt t="12007" x="9550400" y="2952750"/>
          <p14:tracePt t="12014" x="9525000" y="2952750"/>
          <p14:tracePt t="12029" x="9513888" y="2978150"/>
          <p14:tracePt t="12032" x="9501188" y="2978150"/>
          <p14:tracePt t="12047" x="9488488" y="2978150"/>
          <p14:tracePt t="12064" x="9475788" y="3003550"/>
          <p14:tracePt t="12087" x="9463088" y="3016250"/>
          <p14:tracePt t="12224" x="9450388" y="3016250"/>
          <p14:tracePt t="12231" x="9450388" y="3028950"/>
          <p14:tracePt t="12247" x="9437688" y="3028950"/>
          <p14:tracePt t="12264" x="9424988" y="3028950"/>
          <p14:tracePt t="12280" x="9413875" y="3041650"/>
          <p14:tracePt t="12297" x="9401175" y="3041650"/>
          <p14:tracePt t="12319" x="9388475" y="3041650"/>
          <p14:tracePt t="12512" x="9388475" y="3054350"/>
          <p14:tracePt t="12519" x="9375775" y="3054350"/>
          <p14:tracePt t="12543" x="9363075" y="3054350"/>
          <p14:tracePt t="12552" x="9350375" y="3065463"/>
          <p14:tracePt t="12592" x="9337675" y="3065463"/>
          <p14:tracePt t="12639" x="9324975" y="3065463"/>
          <p14:tracePt t="12655" x="9312275" y="3078163"/>
          <p14:tracePt t="12663" x="9301163" y="3078163"/>
          <p14:tracePt t="12671" x="9288463" y="3078163"/>
          <p14:tracePt t="12688" x="9275763" y="3078163"/>
          <p14:tracePt t="12704" x="9275763" y="3090863"/>
          <p14:tracePt t="12714" x="9263063" y="3103563"/>
          <p14:tracePt t="12760" x="9250363" y="3103563"/>
          <p14:tracePt t="12767" x="9237663" y="3103563"/>
          <p14:tracePt t="12781" x="9224963" y="3103563"/>
          <p14:tracePt t="12784" x="9199563" y="3103563"/>
          <p14:tracePt t="12797" x="9163050" y="3078163"/>
          <p14:tracePt t="12800" x="9137650" y="3078163"/>
          <p14:tracePt t="12815" x="9099550" y="3054350"/>
          <p14:tracePt t="12831" x="9050338" y="3041650"/>
          <p14:tracePt t="12848" x="9012238" y="3016250"/>
          <p14:tracePt t="12864" x="8975725" y="3003550"/>
          <p14:tracePt t="12881" x="8924925" y="2978150"/>
          <p14:tracePt t="12898" x="8886825" y="2965450"/>
          <p14:tracePt t="12915" x="8837613" y="2965450"/>
          <p14:tracePt t="12932" x="8799513" y="2952750"/>
          <p14:tracePt t="12936" x="8774113" y="2952750"/>
          <p14:tracePt t="12949" x="8763000" y="2952750"/>
          <p14:tracePt t="12966" x="8750300" y="2952750"/>
          <p14:tracePt t="12968" x="8737600" y="2952750"/>
          <p14:tracePt t="12983" x="8699500" y="2952750"/>
          <p14:tracePt t="13000" x="8674100" y="2952750"/>
          <p14:tracePt t="13017" x="8637588" y="2952750"/>
          <p14:tracePt t="13033" x="8599488" y="2965450"/>
          <p14:tracePt t="13050" x="8537575" y="3003550"/>
          <p14:tracePt t="13067" x="8486775" y="3054350"/>
          <p14:tracePt t="13083" x="8448675" y="3103563"/>
          <p14:tracePt t="13099" x="8399463" y="3165475"/>
          <p14:tracePt t="13117" x="8374063" y="3216275"/>
          <p14:tracePt t="13121" x="8361363" y="3241675"/>
          <p14:tracePt t="13133" x="8348663" y="3267075"/>
          <p14:tracePt t="13137" x="8335963" y="3278188"/>
          <p14:tracePt t="13151" x="8335963" y="3290888"/>
          <p14:tracePt t="13153" x="8335963" y="3316288"/>
          <p14:tracePt t="13167" x="8324850" y="3341688"/>
          <p14:tracePt t="13170" x="8312150" y="3354388"/>
          <p14:tracePt t="13184" x="8312150" y="3403600"/>
          <p14:tracePt t="13200" x="8312150" y="3416300"/>
          <p14:tracePt t="13216" x="8299450" y="3441700"/>
          <p14:tracePt t="13233" x="8299450" y="3467100"/>
          <p14:tracePt t="13249" x="8299450" y="3490913"/>
          <p14:tracePt t="13265" x="8299450" y="3503613"/>
          <p14:tracePt t="13282" x="8299450" y="3516313"/>
          <p14:tracePt t="13299" x="8299450" y="3529013"/>
          <p14:tracePt t="13316" x="8335963" y="3554413"/>
          <p14:tracePt t="13319" x="8361363" y="3567113"/>
          <p14:tracePt t="13333" x="8386763" y="3567113"/>
          <p14:tracePt t="13336" x="8424863" y="3567113"/>
          <p14:tracePt t="13349" x="8448675" y="3579813"/>
          <p14:tracePt t="13352" x="8474075" y="3579813"/>
          <p14:tracePt t="13366" x="8486775" y="3579813"/>
          <p14:tracePt t="13368" x="8499475" y="3579813"/>
          <p14:tracePt t="13384" x="8561388" y="3590925"/>
          <p14:tracePt t="13400" x="8612188" y="3590925"/>
          <p14:tracePt t="13416" x="8661400" y="3590925"/>
          <p14:tracePt t="13433" x="8699500" y="3590925"/>
          <p14:tracePt t="13449" x="8724900" y="3590925"/>
          <p14:tracePt t="13466" x="8763000" y="3590925"/>
          <p14:tracePt t="13483" x="8799513" y="3590925"/>
          <p14:tracePt t="13499" x="8824913" y="3579813"/>
          <p14:tracePt t="13517" x="8863013" y="3567113"/>
          <p14:tracePt t="13520" x="8886825" y="3554413"/>
          <p14:tracePt t="13536" x="8899525" y="3554413"/>
          <p14:tracePt t="13550" x="8912225" y="3541713"/>
          <p14:tracePt t="13567" x="8937625" y="3529013"/>
          <p14:tracePt t="13584" x="8937625" y="3516313"/>
          <p14:tracePt t="13600" x="8950325" y="3516313"/>
          <p14:tracePt t="13617" x="8950325" y="3503613"/>
          <p14:tracePt t="13633" x="8950325" y="3490913"/>
          <p14:tracePt t="14975" x="8950325" y="3479800"/>
          <p14:tracePt t="14984" x="8950325" y="3467100"/>
          <p14:tracePt t="14992" x="8963025" y="3454400"/>
          <p14:tracePt t="15271" x="8963025" y="3441700"/>
          <p14:tracePt t="15279" x="8975725" y="3441700"/>
          <p14:tracePt t="15287" x="8986838" y="3441700"/>
          <p14:tracePt t="15551" x="8999538" y="3441700"/>
          <p14:tracePt t="15567" x="9012238" y="3441700"/>
          <p14:tracePt t="15576" x="9024938" y="3429000"/>
          <p14:tracePt t="15588" x="9037638" y="3429000"/>
          <p14:tracePt t="15591" x="9050338" y="3416300"/>
          <p14:tracePt t="15605" x="9063038" y="3416300"/>
          <p14:tracePt t="15608" x="9088438" y="3416300"/>
          <p14:tracePt t="15622" x="9112250" y="3403600"/>
          <p14:tracePt t="15624" x="9124950" y="3390900"/>
          <p14:tracePt t="15639" x="9163050" y="3378200"/>
          <p14:tracePt t="15655" x="9188450" y="3378200"/>
          <p14:tracePt t="15672" x="9263063" y="3367088"/>
          <p14:tracePt t="15688" x="9337675" y="3354388"/>
          <p14:tracePt t="15705" x="9450388" y="3341688"/>
          <p14:tracePt t="15722" x="9563100" y="3303588"/>
          <p14:tracePt t="15739" x="9637713" y="3267075"/>
          <p14:tracePt t="15756" x="9713913" y="3190875"/>
          <p14:tracePt t="15773" x="9739313" y="3128963"/>
          <p14:tracePt t="15776" x="9750425" y="3090863"/>
          <p14:tracePt t="15789" x="9763125" y="3054350"/>
          <p14:tracePt t="15791" x="9763125" y="3016250"/>
          <p14:tracePt t="15807" x="9763125" y="2941638"/>
          <p14:tracePt t="15823" x="9763125" y="2840038"/>
          <p14:tracePt t="15839" x="9713913" y="2728913"/>
          <p14:tracePt t="15856" x="9675813" y="2627313"/>
          <p14:tracePt t="15874" x="9637713" y="2552700"/>
          <p14:tracePt t="15889" x="9601200" y="2516188"/>
          <p14:tracePt t="15905" x="9588500" y="2490788"/>
          <p14:tracePt t="15983" x="9575800" y="2490788"/>
          <p14:tracePt t="15992" x="9563100" y="2490788"/>
          <p14:tracePt t="16007" x="9537700" y="2490788"/>
          <p14:tracePt t="16024" x="9475788" y="2503488"/>
          <p14:tracePt t="16040" x="9437688" y="2516188"/>
          <p14:tracePt t="16057" x="9388475" y="2552700"/>
          <p14:tracePt t="16073" x="9350375" y="2578100"/>
          <p14:tracePt t="16089" x="9312275" y="2603500"/>
          <p14:tracePt t="16106" x="9312275" y="2627313"/>
          <p14:tracePt t="16124" x="9288463" y="2652713"/>
          <p14:tracePt t="16127" x="9288463" y="2678113"/>
          <p14:tracePt t="16140" x="9275763" y="2678113"/>
          <p14:tracePt t="16157" x="9275763" y="2703513"/>
          <p14:tracePt t="16159" x="9275763" y="2716213"/>
          <p14:tracePt t="16173" x="9263063" y="2728913"/>
          <p14:tracePt t="16190" x="9263063" y="2752725"/>
          <p14:tracePt t="16192" x="9263063" y="2765425"/>
          <p14:tracePt t="16207" x="9237663" y="2816225"/>
          <p14:tracePt t="16224" x="9237663" y="2865438"/>
          <p14:tracePt t="16240" x="9224963" y="2903538"/>
          <p14:tracePt t="16257" x="9212263" y="2941638"/>
          <p14:tracePt t="16273" x="9212263" y="2965450"/>
          <p14:tracePt t="16290" x="9212263" y="2978150"/>
          <p14:tracePt t="16447" x="9212263" y="2990850"/>
          <p14:tracePt t="16463" x="9212263" y="3003550"/>
          <p14:tracePt t="16488" x="9212263" y="3016250"/>
          <p14:tracePt t="16504" x="9212263" y="3028950"/>
          <p14:tracePt t="16512" x="9212263" y="3041650"/>
          <p14:tracePt t="16735" x="9212263" y="3028950"/>
          <p14:tracePt t="16743" x="9212263" y="3003550"/>
          <p14:tracePt t="16759" x="9212263" y="2941638"/>
          <p14:tracePt t="16775" x="9212263" y="2865438"/>
          <p14:tracePt t="16792" x="9175750" y="2816225"/>
          <p14:tracePt t="16808" x="9112250" y="2765425"/>
          <p14:tracePt t="16825" x="9063038" y="2740025"/>
          <p14:tracePt t="16841" x="8986838" y="2716213"/>
          <p14:tracePt t="16858" x="8937625" y="2716213"/>
          <p14:tracePt t="16875" x="8912225" y="2716213"/>
          <p14:tracePt t="16903" x="8899525" y="2716213"/>
          <p14:tracePt t="16919" x="8874125" y="2716213"/>
          <p14:tracePt t="16927" x="8863013" y="2716213"/>
          <p14:tracePt t="16941" x="8850313" y="2728913"/>
          <p14:tracePt t="16943" x="8824913" y="2752725"/>
          <p14:tracePt t="16959" x="8786813" y="2816225"/>
          <p14:tracePt t="16976" x="8750300" y="2890838"/>
          <p14:tracePt t="16992" x="8724900" y="2978150"/>
          <p14:tracePt t="17009" x="8699500" y="3078163"/>
          <p14:tracePt t="17025" x="8674100" y="3165475"/>
          <p14:tracePt t="17042" x="8661400" y="3228975"/>
          <p14:tracePt t="17059" x="8661400" y="3278188"/>
          <p14:tracePt t="17075" x="8661400" y="3328988"/>
          <p14:tracePt t="17093" x="8661400" y="3354388"/>
          <p14:tracePt t="17096" x="8661400" y="3367088"/>
          <p14:tracePt t="17112" x="8661400" y="3378200"/>
          <p14:tracePt t="17126" x="8661400" y="3390900"/>
          <p14:tracePt t="17128" x="8661400" y="3403600"/>
          <p14:tracePt t="17143" x="8661400" y="3429000"/>
          <p14:tracePt t="17159" x="8661400" y="3441700"/>
          <p14:tracePt t="17176" x="8661400" y="3467100"/>
          <p14:tracePt t="17193" x="8686800" y="3479800"/>
          <p14:tracePt t="17209" x="8699500" y="3503613"/>
          <p14:tracePt t="17225" x="8724900" y="3503613"/>
          <p14:tracePt t="17243" x="8750300" y="3516313"/>
          <p14:tracePt t="17259" x="8774113" y="3541713"/>
          <p14:tracePt t="17276" x="8837613" y="3554413"/>
          <p14:tracePt t="17279" x="8850313" y="3567113"/>
          <p14:tracePt t="17293" x="8874125" y="3579813"/>
          <p14:tracePt t="17296" x="8912225" y="3579813"/>
          <p14:tracePt t="17310" x="8950325" y="3579813"/>
          <p14:tracePt t="17312" x="8975725" y="3590925"/>
          <p14:tracePt t="17326" x="8999538" y="3590925"/>
          <p14:tracePt t="17329" x="9012238" y="3590925"/>
          <p14:tracePt t="17343" x="9037638" y="3590925"/>
          <p14:tracePt t="17360" x="9063038" y="3590925"/>
          <p14:tracePt t="17377" x="9112250" y="3590925"/>
          <p14:tracePt t="17393" x="9163050" y="3590925"/>
          <p14:tracePt t="17409" x="9212263" y="3590925"/>
          <p14:tracePt t="17427" x="9263063" y="3567113"/>
          <p14:tracePt t="17443" x="9312275" y="3516313"/>
          <p14:tracePt t="17459" x="9350375" y="3454400"/>
          <p14:tracePt t="17476" x="9375775" y="3390900"/>
          <p14:tracePt t="17479" x="9388475" y="3354388"/>
          <p14:tracePt t="17495" x="9388475" y="3316288"/>
          <p14:tracePt t="17498" x="9388475" y="3290888"/>
          <p14:tracePt t="17511" x="9413875" y="3241675"/>
          <p14:tracePt t="17527" x="9413875" y="3190875"/>
          <p14:tracePt t="17544" x="9413875" y="3141663"/>
          <p14:tracePt t="17560" x="9413875" y="3103563"/>
          <p14:tracePt t="17576" x="9413875" y="3054350"/>
          <p14:tracePt t="17593" x="9413875" y="3016250"/>
          <p14:tracePt t="17610" x="9413875" y="3003550"/>
          <p14:tracePt t="17626" x="9413875" y="2990850"/>
          <p14:tracePt t="17643" x="9413875" y="2965450"/>
          <p14:tracePt t="17660" x="9413875" y="2952750"/>
          <p14:tracePt t="17663" x="9413875" y="2941638"/>
          <p14:tracePt t="17678" x="9401175" y="2941638"/>
          <p14:tracePt t="17694" x="9375775" y="2928938"/>
          <p14:tracePt t="17696" x="9363075" y="2916238"/>
          <p14:tracePt t="17711" x="9337675" y="2916238"/>
          <p14:tracePt t="17728" x="9312275" y="2903538"/>
          <p14:tracePt t="17744" x="9263063" y="2890838"/>
          <p14:tracePt t="17760" x="9212263" y="2890838"/>
          <p14:tracePt t="17777" x="9137650" y="2890838"/>
          <p14:tracePt t="17794" x="9037638" y="2890838"/>
          <p14:tracePt t="17811" x="8924925" y="2890838"/>
          <p14:tracePt t="17827" x="8850313" y="2890838"/>
          <p14:tracePt t="17844" x="8774113" y="2890838"/>
          <p14:tracePt t="17848" x="8750300" y="2890838"/>
          <p14:tracePt t="17862" x="8724900" y="2903538"/>
          <p14:tracePt t="17865" x="8699500" y="2916238"/>
          <p14:tracePt t="17878" x="8674100" y="2916238"/>
          <p14:tracePt t="17881" x="8661400" y="2928938"/>
          <p14:tracePt t="17895" x="8612188" y="2952750"/>
          <p14:tracePt t="17912" x="8586788" y="2990850"/>
          <p14:tracePt t="17928" x="8548688" y="3016250"/>
          <p14:tracePt t="17946" x="8499475" y="3103563"/>
          <p14:tracePt t="17962" x="8474075" y="3165475"/>
          <p14:tracePt t="17978" x="8474075" y="3228975"/>
          <p14:tracePt t="17995" x="8461375" y="3303588"/>
          <p14:tracePt t="18013" x="8448675" y="3378200"/>
          <p14:tracePt t="18029" x="8448675" y="3454400"/>
          <p14:tracePt t="18032" x="8448675" y="3490913"/>
          <p14:tracePt t="18047" x="8448675" y="3529013"/>
          <p14:tracePt t="18050" x="8448675" y="3567113"/>
          <p14:tracePt t="18064" x="8461375" y="3641725"/>
          <p14:tracePt t="18080" x="8486775" y="3716338"/>
          <p14:tracePt t="18097" x="8499475" y="3779838"/>
          <p14:tracePt t="18114" x="8548688" y="3841750"/>
          <p14:tracePt t="18130" x="8574088" y="3892550"/>
          <p14:tracePt t="18146" x="8612188" y="3916363"/>
          <p14:tracePt t="18162" x="8686800" y="3941763"/>
          <p14:tracePt t="18179" x="8763000" y="3967163"/>
          <p14:tracePt t="18196" x="8824913" y="3967163"/>
          <p14:tracePt t="18200" x="8863013" y="3967163"/>
          <p14:tracePt t="18213" x="8899525" y="3967163"/>
          <p14:tracePt t="18216" x="8950325" y="3967163"/>
          <p14:tracePt t="18230" x="8986838" y="3954463"/>
          <p14:tracePt t="18232" x="9037638" y="3916363"/>
          <p14:tracePt t="18245" x="9075738" y="3892550"/>
          <p14:tracePt t="18247" x="9137650" y="3841750"/>
          <p14:tracePt t="18263" x="9250363" y="3716338"/>
          <p14:tracePt t="18279" x="9312275" y="3616325"/>
          <p14:tracePt t="18296" x="9363075" y="3490913"/>
          <p14:tracePt t="18313" x="9401175" y="3367088"/>
          <p14:tracePt t="18329" x="9401175" y="3254375"/>
          <p14:tracePt t="18345" x="9401175" y="3154363"/>
          <p14:tracePt t="18362" x="9401175" y="3065463"/>
          <p14:tracePt t="18378" x="9401175" y="3003550"/>
          <p14:tracePt t="18396" x="9401175" y="2952750"/>
          <p14:tracePt t="18413" x="9401175" y="2916238"/>
          <p14:tracePt t="18416" x="9388475" y="2890838"/>
          <p14:tracePt t="18432" x="9388475" y="2878138"/>
          <p14:tracePt t="18447" x="9375775" y="2878138"/>
          <p14:tracePt t="19231" x="9375775" y="2890838"/>
          <p14:tracePt t="19255" x="9388475" y="2890838"/>
          <p14:tracePt t="19264" x="9401175" y="2903538"/>
          <p14:tracePt t="19280" x="9413875" y="2903538"/>
          <p14:tracePt t="19295" x="9424988" y="2903538"/>
          <p14:tracePt t="19312" x="9437688" y="2903538"/>
          <p14:tracePt t="19328" x="9450388" y="2916238"/>
          <p14:tracePt t="19335" x="9463088" y="2916238"/>
          <p14:tracePt t="19348" x="9488488" y="2916238"/>
          <p14:tracePt t="19351" x="9513888" y="2916238"/>
          <p14:tracePt t="19365" x="9537700" y="2916238"/>
          <p14:tracePt t="19367" x="9550400" y="2916238"/>
          <p14:tracePt t="19383" x="9588500" y="2916238"/>
          <p14:tracePt t="19399" x="9637713" y="2916238"/>
          <p14:tracePt t="19415" x="9675813" y="2916238"/>
          <p14:tracePt t="19432" x="9701213" y="2916238"/>
          <p14:tracePt t="19449" x="9713913" y="2916238"/>
          <p14:tracePt t="19465" x="9726613" y="2916238"/>
          <p14:tracePt t="19481" x="9739313" y="2916238"/>
          <p14:tracePt t="19583" x="9750425" y="2916238"/>
          <p14:tracePt t="19615" x="9763125" y="2916238"/>
          <p14:tracePt t="19649" x="9763125" y="2903538"/>
          <p14:tracePt t="19671" x="9763125" y="2890838"/>
          <p14:tracePt t="19697" x="9763125" y="2878138"/>
          <p14:tracePt t="19703" x="9750425" y="2878138"/>
          <p14:tracePt t="19716" x="9739313" y="2865438"/>
          <p14:tracePt t="19719" x="9726613" y="2840038"/>
          <p14:tracePt t="19733" x="9688513" y="2828925"/>
          <p14:tracePt t="19736" x="9663113" y="2816225"/>
          <p14:tracePt t="19749" x="9637713" y="2816225"/>
          <p14:tracePt t="19751" x="9613900" y="2803525"/>
          <p14:tracePt t="19766" x="9513888" y="2778125"/>
          <p14:tracePt t="19783" x="9401175" y="2778125"/>
          <p14:tracePt t="19800" x="9275763" y="2778125"/>
          <p14:tracePt t="19817" x="9163050" y="2816225"/>
          <p14:tracePt t="19833" x="9075738" y="2878138"/>
          <p14:tracePt t="19849" x="9024938" y="2965450"/>
          <p14:tracePt t="19866" x="8986838" y="3003550"/>
          <p14:tracePt t="19883" x="8975725" y="3041650"/>
          <p14:tracePt t="19900" x="8963025" y="3078163"/>
          <p14:tracePt t="19917" x="8963025" y="3090863"/>
          <p14:tracePt t="19919" x="8963025" y="3103563"/>
          <p14:tracePt t="19935" x="8963025" y="3116263"/>
          <p14:tracePt t="19951" x="8963025" y="3128963"/>
          <p14:tracePt t="19967" x="8963025" y="3154363"/>
          <p14:tracePt t="19984" x="8963025" y="3165475"/>
          <p14:tracePt t="20000" x="8963025" y="3190875"/>
          <p14:tracePt t="20016" x="8963025" y="3203575"/>
          <p14:tracePt t="20072" x="8975725" y="3203575"/>
          <p14:tracePt t="20088" x="8986838" y="3203575"/>
          <p14:tracePt t="20095" x="8999538" y="3203575"/>
          <p14:tracePt t="20104" x="9024938" y="3216275"/>
          <p14:tracePt t="20117" x="9037638" y="3216275"/>
          <p14:tracePt t="20120" x="9050338" y="3216275"/>
          <p14:tracePt t="20134" x="9063038" y="3216275"/>
          <p14:tracePt t="20136" x="9088438" y="3216275"/>
          <p14:tracePt t="20151" x="9112250" y="3216275"/>
          <p14:tracePt t="20192" x="9124950" y="3216275"/>
          <p14:tracePt t="20216" x="9137650" y="3178175"/>
          <p14:tracePt t="20223" x="9150350" y="3141663"/>
          <p14:tracePt t="20233" x="9163050" y="3103563"/>
          <p14:tracePt t="20250" x="9163050" y="3028950"/>
          <p14:tracePt t="20267" x="9175750" y="2941638"/>
          <p14:tracePt t="20284" x="9175750" y="2865438"/>
          <p14:tracePt t="20287" x="9175750" y="2840038"/>
          <p14:tracePt t="20300" x="9175750" y="2828925"/>
          <p14:tracePt t="20304" x="9175750" y="2816225"/>
          <p14:tracePt t="20317" x="9175750" y="2803525"/>
          <p14:tracePt t="20335" x="9175750" y="2778125"/>
          <p14:tracePt t="20351" x="9175750" y="2765425"/>
          <p14:tracePt t="20367" x="9137650" y="2752725"/>
          <p14:tracePt t="20384" x="9124950" y="2740025"/>
          <p14:tracePt t="20401" x="9088438" y="2740025"/>
          <p14:tracePt t="20417" x="9050338" y="2728913"/>
          <p14:tracePt t="20434" x="9037638" y="2728913"/>
          <p14:tracePt t="20452" x="9012238" y="2728913"/>
          <p14:tracePt t="20468" x="8999538" y="2728913"/>
          <p14:tracePt t="20471" x="8975725" y="2728913"/>
          <p14:tracePt t="20485" x="8963025" y="2728913"/>
          <p14:tracePt t="20488" x="8950325" y="2740025"/>
          <p14:tracePt t="20502" x="8924925" y="2752725"/>
          <p14:tracePt t="20505" x="8912225" y="2765425"/>
          <p14:tracePt t="20519" x="8899525" y="2790825"/>
          <p14:tracePt t="20535" x="8886825" y="2828925"/>
          <p14:tracePt t="20552" x="8863013" y="2865438"/>
          <p14:tracePt t="20569" x="8863013" y="2916238"/>
          <p14:tracePt t="20585" x="8850313" y="2952750"/>
          <p14:tracePt t="20601" x="8850313" y="2978150"/>
          <p14:tracePt t="20618" x="8850313" y="2990850"/>
          <p14:tracePt t="20635" x="8850313" y="3003550"/>
          <p14:tracePt t="20652" x="8850313" y="3016250"/>
          <p14:tracePt t="20679" x="8850313" y="3028950"/>
          <p14:tracePt t="20697" x="8850313" y="3041650"/>
          <p14:tracePt t="20704" x="8850313" y="3054350"/>
          <p14:tracePt t="20719" x="8850313" y="3065463"/>
          <p14:tracePt t="20735" x="8863013" y="3078163"/>
          <p14:tracePt t="20751" x="8886825" y="3090863"/>
          <p14:tracePt t="20768" x="8886825" y="3116263"/>
          <p14:tracePt t="20785" x="8899525" y="3128963"/>
          <p14:tracePt t="20802" x="8899525" y="3141663"/>
          <p14:tracePt t="20819" x="8912225" y="3141663"/>
          <p14:tracePt t="20835" x="8912225" y="3165475"/>
          <p14:tracePt t="20852" x="8924925" y="3178175"/>
          <p14:tracePt t="20869" x="8937625" y="3190875"/>
          <p14:tracePt t="20871" x="8950325" y="3190875"/>
          <p14:tracePt t="20886" x="8950325" y="3216275"/>
          <p14:tracePt t="20888" x="8963025" y="3216275"/>
          <p14:tracePt t="20904" x="8986838" y="3241675"/>
          <p14:tracePt t="20919" x="9012238" y="3290888"/>
          <p14:tracePt t="20936" x="9050338" y="3341688"/>
          <p14:tracePt t="20952" x="9099550" y="3378200"/>
          <p14:tracePt t="20969" x="9150350" y="3429000"/>
          <p14:tracePt t="20985" x="9224963" y="3454400"/>
          <p14:tracePt t="21002" x="9301163" y="3454400"/>
          <p14:tracePt t="21019" x="9401175" y="3467100"/>
          <p14:tracePt t="21036" x="9501188" y="3479800"/>
          <p14:tracePt t="21039" x="9550400" y="3479800"/>
          <p14:tracePt t="21052" x="9613900" y="3479800"/>
          <p14:tracePt t="21055" x="9663113" y="3479800"/>
          <p14:tracePt t="21069" x="9701213" y="3479800"/>
          <p14:tracePt t="21072" x="9739313" y="3467100"/>
          <p14:tracePt t="21086" x="9813925" y="3441700"/>
          <p14:tracePt t="21103" x="9875838" y="3403600"/>
          <p14:tracePt t="21120" x="9913938" y="3367088"/>
          <p14:tracePt t="21136" x="9952038" y="3303588"/>
          <p14:tracePt t="21153" x="9952038" y="3228975"/>
          <p14:tracePt t="21169" x="9952038" y="3178175"/>
          <p14:tracePt t="21186" x="9952038" y="3116263"/>
          <p14:tracePt t="21203" x="9952038" y="3041650"/>
          <p14:tracePt t="21220" x="9926638" y="3003550"/>
          <p14:tracePt t="21223" x="9913938" y="2990850"/>
          <p14:tracePt t="21236" x="9901238" y="2965450"/>
          <p14:tracePt t="21239" x="9875838" y="2952750"/>
          <p14:tracePt t="21254" x="9875838" y="2941638"/>
          <p14:tracePt t="21271" x="9863138" y="2928938"/>
          <p14:tracePt t="21503" x="9852025" y="2928938"/>
          <p14:tracePt t="21511" x="9839325" y="2928938"/>
          <p14:tracePt t="21607" x="9826625" y="2928938"/>
          <p14:tracePt t="21624" x="9826625" y="2941638"/>
          <p14:tracePt t="21640" x="9813925" y="2941638"/>
          <p14:tracePt t="21663" x="9801225" y="2941638"/>
          <p14:tracePt t="21680" x="9788525" y="2941638"/>
          <p14:tracePt t="21687" x="9788525" y="2952750"/>
          <p14:tracePt t="21695" x="9775825" y="2952750"/>
          <p14:tracePt t="21711" x="9763125" y="2952750"/>
          <p14:tracePt t="21728" x="9750425" y="2965450"/>
          <p14:tracePt t="21737" x="9739313" y="2978150"/>
          <p14:tracePt t="21755" x="9663113" y="2990850"/>
          <p14:tracePt t="21771" x="9588500" y="3016250"/>
          <p14:tracePt t="21788" x="9501188" y="3041650"/>
          <p14:tracePt t="21791" x="9424988" y="3054350"/>
          <p14:tracePt t="21805" x="9363075" y="3054350"/>
          <p14:tracePt t="21807" x="9275763" y="3054350"/>
          <p14:tracePt t="21822" x="9175750" y="3065463"/>
          <p14:tracePt t="21825" x="9075738" y="3078163"/>
          <p14:tracePt t="21839" x="8850313" y="3078163"/>
          <p14:tracePt t="21855" x="8586788" y="3078163"/>
          <p14:tracePt t="21872" x="8299450" y="3078163"/>
          <p14:tracePt t="21888" x="8048625" y="3028950"/>
          <p14:tracePt t="21905" x="7810500" y="2965450"/>
          <p14:tracePt t="21921" x="7610475" y="2903538"/>
          <p14:tracePt t="21938" x="7497763" y="2865438"/>
          <p14:tracePt t="21954" x="7385050" y="2828925"/>
          <p14:tracePt t="21972" x="7297738" y="2790825"/>
          <p14:tracePt t="21975" x="7272338" y="2790825"/>
          <p14:tracePt t="21988" x="7235825" y="2778125"/>
          <p14:tracePt t="21991" x="7223125" y="2778125"/>
          <p14:tracePt t="22005" x="7210425" y="2778125"/>
          <p14:tracePt t="22007" x="7197725" y="2765425"/>
          <p14:tracePt t="22022" x="7185025" y="2765425"/>
          <p14:tracePt t="22039" x="7146925" y="2752725"/>
          <p14:tracePt t="22055" x="7123113" y="2740025"/>
          <p14:tracePt t="22058" x="7110413" y="2716213"/>
          <p14:tracePt t="22071" x="7059613" y="2678113"/>
          <p14:tracePt t="22088" x="7034213" y="2652713"/>
          <p14:tracePt t="22105" x="7010400" y="2627313"/>
          <p14:tracePt t="22122" x="6959600" y="2590800"/>
          <p14:tracePt t="22138" x="6910388" y="2552700"/>
          <p14:tracePt t="22155" x="6846888" y="2503488"/>
          <p14:tracePt t="22173" x="6759575" y="2439988"/>
          <p14:tracePt t="22176" x="6708775" y="2403475"/>
          <p14:tracePt t="22189" x="6646863" y="2352675"/>
          <p14:tracePt t="22191" x="6596063" y="2314575"/>
          <p14:tracePt t="22206" x="6546850" y="2265363"/>
          <p14:tracePt t="22209" x="6508750" y="2227263"/>
          <p14:tracePt t="22223" x="6421438" y="2127250"/>
          <p14:tracePt t="22239" x="6321425" y="2039938"/>
          <p14:tracePt t="22257" x="6270625" y="1978025"/>
          <p14:tracePt t="22272" x="6246813" y="1927225"/>
          <p14:tracePt t="22289" x="6221413" y="1901825"/>
          <p14:tracePt t="22305" x="6221413" y="1876425"/>
          <p14:tracePt t="22407" x="6221413" y="1865313"/>
          <p14:tracePt t="22440" x="6234113" y="1865313"/>
          <p14:tracePt t="22447" x="6259513" y="1865313"/>
          <p14:tracePt t="22456" x="6283325" y="1865313"/>
          <p14:tracePt t="22473" x="6359525" y="1865313"/>
          <p14:tracePt t="22489" x="6446838" y="1889125"/>
          <p14:tracePt t="22506" x="6559550" y="1914525"/>
          <p14:tracePt t="22524" x="6672263" y="1965325"/>
          <p14:tracePt t="22527" x="6721475" y="1989138"/>
          <p14:tracePt t="22540" x="6797675" y="2027238"/>
          <p14:tracePt t="22543" x="6872288" y="2065338"/>
          <p14:tracePt t="22557" x="6921500" y="2089150"/>
          <p14:tracePt t="22560" x="6985000" y="2114550"/>
          <p14:tracePt t="22573" x="7059613" y="2165350"/>
          <p14:tracePt t="22575" x="7146925" y="2227263"/>
          <p14:tracePt t="22591" x="7323138" y="2327275"/>
          <p14:tracePt t="22607" x="7497763" y="2452688"/>
          <p14:tracePt t="22623" x="7673975" y="2616200"/>
          <p14:tracePt t="22640" x="7874000" y="2740025"/>
          <p14:tracePt t="22657" x="8023225" y="2828925"/>
          <p14:tracePt t="22673" x="8086725" y="2865438"/>
          <p14:tracePt t="22689" x="8161338" y="2865438"/>
          <p14:tracePt t="22706" x="8223250" y="2878138"/>
          <p14:tracePt t="22723" x="8312150" y="2878138"/>
          <p14:tracePt t="22740" x="8348663" y="2903538"/>
          <p14:tracePt t="22767" x="8361363" y="2903538"/>
          <p14:tracePt t="22776" x="8374063" y="2903538"/>
          <p14:tracePt t="22791" x="8386763" y="2903538"/>
          <p14:tracePt t="22807" x="8435975" y="2928938"/>
          <p14:tracePt t="22824" x="8486775" y="2941638"/>
          <p14:tracePt t="22841" x="8548688" y="2978150"/>
          <p14:tracePt t="22857" x="8599488" y="2990850"/>
          <p14:tracePt t="22874" x="8650288" y="3003550"/>
          <p14:tracePt t="22896" x="8661400" y="3003550"/>
          <p14:tracePt t="22913" x="8674100" y="3003550"/>
          <p14:tracePt t="22925" x="8686800" y="3016250"/>
          <p14:tracePt t="22927" x="8712200" y="3028950"/>
          <p14:tracePt t="22942" x="8737600" y="3041650"/>
          <p14:tracePt t="22946" x="8763000" y="3054350"/>
          <p14:tracePt t="22959" x="8824913" y="3078163"/>
          <p14:tracePt t="22976" x="8850313" y="3090863"/>
          <p14:tracePt t="22978" x="8874125" y="3090863"/>
          <p14:tracePt t="22992" x="8886825" y="3090863"/>
          <p14:tracePt t="23010" x="8899525" y="3090863"/>
          <p14:tracePt t="23079" x="8912225" y="3090863"/>
          <p14:tracePt t="23104" x="8924925" y="3090863"/>
          <p14:tracePt t="23111" x="8937625" y="3090863"/>
          <p14:tracePt t="23126" x="8950325" y="3090863"/>
          <p14:tracePt t="23129" x="8963025" y="3090863"/>
          <p14:tracePt t="23143" x="8975725" y="3090863"/>
          <p14:tracePt t="23160" x="8999538" y="3090863"/>
          <p14:tracePt t="23177" x="8999538" y="3078163"/>
          <p14:tracePt t="23194" x="9012238" y="3078163"/>
          <p14:tracePt t="23639" x="9024938" y="3078163"/>
          <p14:tracePt t="23648" x="9037638" y="3078163"/>
          <p14:tracePt t="23659" x="9075738" y="3078163"/>
          <p14:tracePt t="23676" x="9124950" y="3078163"/>
          <p14:tracePt t="23679" x="9137650" y="3078163"/>
          <p14:tracePt t="23693" x="9150350" y="3078163"/>
          <p14:tracePt t="23697" x="9175750" y="3078163"/>
          <p14:tracePt t="23710" x="9199563" y="3078163"/>
          <p14:tracePt t="23727" x="9237663" y="3078163"/>
          <p14:tracePt t="23744" x="9275763" y="3041650"/>
          <p14:tracePt t="23760" x="9301163" y="3028950"/>
          <p14:tracePt t="23777" x="9337675" y="3016250"/>
          <p14:tracePt t="23793" x="9350375" y="3003550"/>
          <p14:tracePt t="23809" x="9350375" y="2990850"/>
          <p14:tracePt t="23826" x="9350375" y="2978150"/>
          <p14:tracePt t="23887" x="9350375" y="2965450"/>
          <p14:tracePt t="23903" x="9350375" y="2952750"/>
          <p14:tracePt t="23919" x="9337675" y="2941638"/>
          <p14:tracePt t="23927" x="9324975" y="2941638"/>
          <p14:tracePt t="23944" x="9324975" y="2928938"/>
          <p14:tracePt t="23960" x="9312275" y="2928938"/>
          <p14:tracePt t="24511" x="9324975" y="2928938"/>
          <p14:tracePt t="24519" x="9337675" y="2928938"/>
          <p14:tracePt t="24529" x="9375775" y="2928938"/>
          <p14:tracePt t="24545" x="9413875" y="2928938"/>
          <p14:tracePt t="24562" x="9437688" y="2928938"/>
          <p14:tracePt t="24578" x="9450388" y="2928938"/>
          <p14:tracePt t="24595" x="9463088" y="2928938"/>
          <p14:tracePt t="24612" x="9475788" y="2928938"/>
          <p14:tracePt t="24628" x="9488488" y="2916238"/>
          <p14:tracePt t="24879" x="9488488" y="2903538"/>
          <p14:tracePt t="27711" x="9475788" y="2903538"/>
          <p14:tracePt t="27719" x="9450388" y="2903538"/>
          <p14:tracePt t="27727" x="9424988" y="2903538"/>
          <p14:tracePt t="27737" x="9413875" y="2916238"/>
          <p14:tracePt t="27753" x="9363075" y="2928938"/>
          <p14:tracePt t="27769" x="9324975" y="2941638"/>
          <p14:tracePt t="27787" x="9288463" y="2941638"/>
          <p14:tracePt t="27804" x="9275763" y="2952750"/>
          <p14:tracePt t="27820" x="9263063" y="2952750"/>
          <p14:tracePt t="27823" x="9250363" y="2965450"/>
          <p14:tracePt t="27847" x="9237663" y="2965450"/>
          <p14:tracePt t="27863" x="9224963" y="2965450"/>
          <p14:tracePt t="27879" x="9212263" y="2978150"/>
          <p14:tracePt t="28711" x="9199563" y="2978150"/>
          <p14:tracePt t="28728" x="9188450" y="2978150"/>
          <p14:tracePt t="28736" x="9175750" y="2978150"/>
          <p14:tracePt t="28751" x="9150350" y="2978150"/>
          <p14:tracePt t="28760" x="9124950" y="2978150"/>
          <p14:tracePt t="28773" x="9112250" y="2978150"/>
          <p14:tracePt t="28776" x="9099550" y="2978150"/>
          <p14:tracePt t="28789" x="9075738" y="2978150"/>
          <p14:tracePt t="28792" x="9063038" y="2978150"/>
          <p14:tracePt t="28808" x="9024938" y="2978150"/>
          <p14:tracePt t="28824" x="8950325" y="2978150"/>
          <p14:tracePt t="28840" x="8874125" y="2990850"/>
          <p14:tracePt t="28857" x="8786813" y="3016250"/>
          <p14:tracePt t="28873" x="8699500" y="3054350"/>
          <p14:tracePt t="28889" x="8612188" y="3078163"/>
          <p14:tracePt t="28906" x="8537575" y="3103563"/>
          <p14:tracePt t="28923" x="8474075" y="3116263"/>
          <p14:tracePt t="28926" x="8448675" y="3128963"/>
          <p14:tracePt t="28940" x="8424863" y="3128963"/>
          <p14:tracePt t="28956" x="8412163" y="3128963"/>
          <p14:tracePt t="29039" x="8412163" y="3141663"/>
          <p14:tracePt t="29057" x="8399463" y="3165475"/>
          <p14:tracePt t="29064" x="8386763" y="3178175"/>
          <p14:tracePt t="29073" x="8386763" y="3190875"/>
          <p14:tracePt t="29090" x="8386763" y="3216275"/>
          <p14:tracePt t="29107" x="8374063" y="3228975"/>
          <p14:tracePt t="29124" x="8374063" y="3241675"/>
          <p14:tracePt t="29141" x="8374063" y="3254375"/>
          <p14:tracePt t="29144" x="8374063" y="3267075"/>
          <p14:tracePt t="29157" x="8374063" y="3278188"/>
          <p14:tracePt t="29174" x="8374063" y="3290888"/>
          <p14:tracePt t="29176" x="8374063" y="3303588"/>
          <p14:tracePt t="29191" x="8386763" y="3328988"/>
          <p14:tracePt t="29207" x="8424863" y="3367088"/>
          <p14:tracePt t="29224" x="8474075" y="3416300"/>
          <p14:tracePt t="29242" x="8537575" y="3454400"/>
          <p14:tracePt t="29257" x="8624888" y="3503613"/>
          <p14:tracePt t="29274" x="8686800" y="3516313"/>
          <p14:tracePt t="29291" x="8750300" y="3541713"/>
          <p14:tracePt t="29308" x="8812213" y="3554413"/>
          <p14:tracePt t="29311" x="8824913" y="3567113"/>
          <p14:tracePt t="29325" x="8837613" y="3567113"/>
          <p14:tracePt t="29327" x="8863013" y="3567113"/>
          <p14:tracePt t="29341" x="8886825" y="3567113"/>
          <p14:tracePt t="29343" x="8912225" y="3579813"/>
          <p14:tracePt t="29358" x="8937625" y="3579813"/>
          <p14:tracePt t="29360" x="8963025" y="3579813"/>
          <p14:tracePt t="29375" x="9037638" y="3590925"/>
          <p14:tracePt t="29391" x="9112250" y="3603625"/>
          <p14:tracePt t="29407" x="9188450" y="3603625"/>
          <p14:tracePt t="29425" x="9263063" y="3590925"/>
          <p14:tracePt t="29441" x="9337675" y="3567113"/>
          <p14:tracePt t="29457" x="9413875" y="3516313"/>
          <p14:tracePt t="29474" x="9463088" y="3454400"/>
          <p14:tracePt t="29492" x="9513888" y="3378200"/>
          <p14:tracePt t="29495" x="9537700" y="3316288"/>
          <p14:tracePt t="29509" x="9537700" y="3267075"/>
          <p14:tracePt t="29512" x="9537700" y="3216275"/>
          <p14:tracePt t="29525" x="9537700" y="3165475"/>
          <p14:tracePt t="29528" x="9537700" y="3128963"/>
          <p14:tracePt t="29542" x="9537700" y="3090863"/>
          <p14:tracePt t="29544" x="9537700" y="3054350"/>
          <p14:tracePt t="29559" x="9537700" y="2978150"/>
          <p14:tracePt t="29575" x="9537700" y="2928938"/>
          <p14:tracePt t="29592" x="9525000" y="2878138"/>
          <p14:tracePt t="29608" x="9501188" y="2816225"/>
          <p14:tracePt t="29624" x="9488488" y="2765425"/>
          <p14:tracePt t="29641" x="9450388" y="2728913"/>
          <p14:tracePt t="29658" x="9424988" y="2716213"/>
          <p14:tracePt t="29675" x="9413875" y="2703513"/>
          <p14:tracePt t="29692" x="9375775" y="2690813"/>
          <p14:tracePt t="29695" x="9363075" y="2690813"/>
          <p14:tracePt t="29708" x="9337675" y="2690813"/>
          <p14:tracePt t="29725" x="9324975" y="2690813"/>
          <p14:tracePt t="29727" x="9312275" y="2690813"/>
          <p14:tracePt t="29743" x="9288463" y="2690813"/>
          <p14:tracePt t="29759" x="9275763" y="2690813"/>
          <p14:tracePt t="29776" x="9250363" y="2690813"/>
          <p14:tracePt t="29792" x="9212263" y="2690813"/>
          <p14:tracePt t="29809" x="9150350" y="2690813"/>
          <p14:tracePt t="29825" x="9099550" y="2703513"/>
          <p14:tracePt t="29842" x="9050338" y="2740025"/>
          <p14:tracePt t="29858" x="8999538" y="2752725"/>
          <p14:tracePt t="29875" x="8950325" y="2803525"/>
          <p14:tracePt t="29882" x="8924925" y="2828925"/>
          <p14:tracePt t="29893" x="8912225" y="2852738"/>
          <p14:tracePt t="29897" x="8886825" y="2865438"/>
          <p14:tracePt t="29909" x="8874125" y="2890838"/>
          <p14:tracePt t="29911" x="8850313" y="2903538"/>
          <p14:tracePt t="29926" x="8850313" y="2928938"/>
          <p14:tracePt t="29928" x="8837613" y="2952750"/>
          <p14:tracePt t="29943" x="8812213" y="2990850"/>
          <p14:tracePt t="29959" x="8786813" y="3041650"/>
          <p14:tracePt t="29976" x="8750300" y="3090863"/>
          <p14:tracePt t="29993" x="8724900" y="3141663"/>
          <p14:tracePt t="30009" x="8712200" y="3178175"/>
          <p14:tracePt t="30026" x="8712200" y="3203575"/>
          <p14:tracePt t="30043" x="8699500" y="3203575"/>
          <p14:tracePt t="30095" x="8699500" y="3216275"/>
          <p14:tracePt t="30111" x="8699500" y="3228975"/>
          <p14:tracePt t="30119" x="8699500" y="3254375"/>
          <p14:tracePt t="30126" x="8699500" y="3267075"/>
          <p14:tracePt t="30143" x="8737600" y="3290888"/>
          <p14:tracePt t="30160" x="8774113" y="3316288"/>
          <p14:tracePt t="30177" x="8812213" y="3341688"/>
          <p14:tracePt t="30193" x="8863013" y="3354388"/>
          <p14:tracePt t="30209" x="8912225" y="3367088"/>
          <p14:tracePt t="30226" x="8963025" y="3378200"/>
          <p14:tracePt t="30243" x="9037638" y="3378200"/>
          <p14:tracePt t="30247" x="9088438" y="3378200"/>
          <p14:tracePt t="30260" x="9150350" y="3378200"/>
          <p14:tracePt t="30264" x="9199563" y="3378200"/>
          <p14:tracePt t="30277" x="9250363" y="3378200"/>
          <p14:tracePt t="30279" x="9301163" y="3378200"/>
          <p14:tracePt t="30294" x="9337675" y="3378200"/>
          <p14:tracePt t="30296" x="9363075" y="3378200"/>
          <p14:tracePt t="30311" x="9401175" y="3378200"/>
          <p14:tracePt t="30327" x="9413875" y="3378200"/>
          <p14:tracePt t="30344" x="9424988" y="3378200"/>
          <p14:tracePt t="30361" x="9450388" y="3378200"/>
          <p14:tracePt t="30377" x="9475788" y="3378200"/>
          <p14:tracePt t="30393" x="9488488" y="3378200"/>
          <p14:tracePt t="30410" x="9501188" y="3367088"/>
          <p14:tracePt t="30427" x="9525000" y="3354388"/>
          <p14:tracePt t="30444" x="9525000" y="3341688"/>
          <p14:tracePt t="30463" x="9525000" y="3328988"/>
          <p14:tracePt t="30476" x="9537700" y="3328988"/>
          <p14:tracePt t="31823" x="9537700" y="3316288"/>
          <p14:tracePt t="31831" x="9537700" y="3303588"/>
          <p14:tracePt t="31839" x="9537700" y="3290888"/>
          <p14:tracePt t="31848" x="9537700" y="3278188"/>
          <p14:tracePt t="31864" x="9537700" y="3228975"/>
          <p14:tracePt t="31881" x="9537700" y="3190875"/>
          <p14:tracePt t="31898" x="9513888" y="3141663"/>
          <p14:tracePt t="31914" x="9450388" y="3103563"/>
          <p14:tracePt t="31931" x="9401175" y="3065463"/>
          <p14:tracePt t="31947" x="9337675" y="3041650"/>
          <p14:tracePt t="31965" x="9312275" y="3028950"/>
          <p14:tracePt t="31968" x="9301163" y="3028950"/>
          <p14:tracePt t="31982" x="9288463" y="3028950"/>
          <p14:tracePt t="31999" x="9275763" y="3028950"/>
          <p14:tracePt t="32015" x="9263063" y="3028950"/>
          <p14:tracePt t="32032" x="9237663" y="3028950"/>
          <p14:tracePt t="32048" x="9237663" y="3016250"/>
          <p14:tracePt t="32064" x="9224963" y="3016250"/>
          <p14:tracePt t="32143" x="9224963" y="3003550"/>
          <p14:tracePt t="32159" x="9212263" y="3003550"/>
          <p14:tracePt t="32168" x="9212263" y="2990850"/>
          <p14:tracePt t="32181" x="9212263" y="2978150"/>
          <p14:tracePt t="32199" x="9199563" y="2978150"/>
          <p14:tracePt t="32216" x="9199563" y="2965450"/>
          <p14:tracePt t="32232" x="9188450" y="2965450"/>
          <p14:tracePt t="32249" x="9175750" y="2952750"/>
          <p14:tracePt t="32266" x="9150350" y="2941638"/>
          <p14:tracePt t="32281" x="9075738" y="2941638"/>
          <p14:tracePt t="32298" x="8975725" y="2903538"/>
          <p14:tracePt t="32315" x="8886825" y="2865438"/>
          <p14:tracePt t="32333" x="8786813" y="2803525"/>
          <p14:tracePt t="32336" x="8737600" y="2778125"/>
          <p14:tracePt t="32348" x="8699500" y="2752725"/>
          <p14:tracePt t="32366" x="8599488" y="2690813"/>
          <p14:tracePt t="32369" x="8561388" y="2652713"/>
          <p14:tracePt t="32383" x="8399463" y="2565400"/>
          <p14:tracePt t="32400" x="8148638" y="2490788"/>
          <p14:tracePt t="32416" x="7835900" y="2414588"/>
          <p14:tracePt t="32432" x="7410450" y="2327275"/>
          <p14:tracePt t="32449" x="7021513" y="2252663"/>
          <p14:tracePt t="32465" x="6684963" y="2214563"/>
          <p14:tracePt t="32482" x="6421438" y="2201863"/>
          <p14:tracePt t="32499" x="6157913" y="2178050"/>
          <p14:tracePt t="32516" x="5932488" y="2178050"/>
          <p14:tracePt t="32520" x="5808663" y="2178050"/>
          <p14:tracePt t="32533" x="5695950" y="2178050"/>
          <p14:tracePt t="32535" x="5595938" y="2178050"/>
          <p14:tracePt t="32550" x="5483225" y="2178050"/>
          <p14:tracePt t="32552" x="5357813" y="2178050"/>
          <p14:tracePt t="32567" x="5157788" y="2178050"/>
          <p14:tracePt t="32584" x="4956175" y="2178050"/>
          <p14:tracePt t="32599" x="4794250" y="2178050"/>
          <p14:tracePt t="32616" x="4630738" y="2227263"/>
          <p14:tracePt t="32633" x="4494213" y="2290763"/>
          <p14:tracePt t="32649" x="4418013" y="2352675"/>
          <p14:tracePt t="32666" x="4318000" y="2427288"/>
          <p14:tracePt t="32683" x="4243388" y="2503488"/>
          <p14:tracePt t="32700" x="4192588" y="2565400"/>
          <p14:tracePt t="32703" x="4168775" y="2603500"/>
          <p14:tracePt t="32716" x="4156075" y="2627313"/>
          <p14:tracePt t="32719" x="4130675" y="2665413"/>
          <p14:tracePt t="32733" x="4117975" y="2703513"/>
          <p14:tracePt t="32736" x="4117975" y="2740025"/>
          <p14:tracePt t="32749" x="4105275" y="2778125"/>
          <p14:tracePt t="32752" x="4105275" y="2816225"/>
          <p14:tracePt t="32767" x="4092575" y="2941638"/>
          <p14:tracePt t="32783" x="4081463" y="3054350"/>
          <p14:tracePt t="32800" x="4081463" y="3128963"/>
          <p14:tracePt t="32817" x="4081463" y="3203575"/>
          <p14:tracePt t="32834" x="4081463" y="3267075"/>
          <p14:tracePt t="32850" x="4081463" y="3316288"/>
          <p14:tracePt t="32866" x="4081463" y="3367088"/>
          <p14:tracePt t="32883" x="4117975" y="3429000"/>
          <p14:tracePt t="32900" x="4168775" y="3503613"/>
          <p14:tracePt t="32904" x="4205288" y="3554413"/>
          <p14:tracePt t="32917" x="4256088" y="3579813"/>
          <p14:tracePt t="32919" x="4318000" y="3616325"/>
          <p14:tracePt t="32935" x="4368800" y="3654425"/>
          <p14:tracePt t="32937" x="4443413" y="3679825"/>
          <p14:tracePt t="32951" x="4606925" y="3716338"/>
          <p14:tracePt t="32969" x="4794250" y="3741738"/>
          <p14:tracePt t="32985" x="4994275" y="3741738"/>
          <p14:tracePt t="33002" x="5219700" y="3741738"/>
          <p14:tracePt t="33019" x="5445125" y="3741738"/>
          <p14:tracePt t="33035" x="5645150" y="3741738"/>
          <p14:tracePt t="33052" x="5783263" y="3716338"/>
          <p14:tracePt t="33068" x="5921375" y="3692525"/>
          <p14:tracePt t="33071" x="6008688" y="3679825"/>
          <p14:tracePt t="33086" x="6096000" y="3679825"/>
          <p14:tracePt t="33088" x="6183313" y="3667125"/>
          <p14:tracePt t="33103" x="6359525" y="3641725"/>
          <p14:tracePt t="33119" x="6546850" y="3616325"/>
          <p14:tracePt t="33137" x="6708775" y="3603625"/>
          <p14:tracePt t="33152" x="6859588" y="3579813"/>
          <p14:tracePt t="33169" x="6959600" y="3579813"/>
          <p14:tracePt t="33186" x="7046913" y="3579813"/>
          <p14:tracePt t="33202" x="7123113" y="3579813"/>
          <p14:tracePt t="33218" x="7197725" y="3579813"/>
          <p14:tracePt t="33235" x="7272338" y="3579813"/>
          <p14:tracePt t="33251" x="7385050" y="3579813"/>
          <p14:tracePt t="33268" x="7523163" y="3579813"/>
          <p14:tracePt t="33272" x="7572375" y="3579813"/>
          <p14:tracePt t="33285" x="7635875" y="3579813"/>
          <p14:tracePt t="33287" x="7697788" y="3567113"/>
          <p14:tracePt t="33302" x="7773988" y="3567113"/>
          <p14:tracePt t="33304" x="7823200" y="3567113"/>
          <p14:tracePt t="33318" x="7897813" y="3554413"/>
          <p14:tracePt t="33336" x="7961313" y="3541713"/>
          <p14:tracePt t="33351" x="7999413" y="3541713"/>
          <p14:tracePt t="33368" x="8048625" y="3529013"/>
          <p14:tracePt t="33385" x="8086725" y="3529013"/>
          <p14:tracePt t="33401" x="8148638" y="3516313"/>
          <p14:tracePt t="33418" x="8199438" y="3503613"/>
          <p14:tracePt t="33435" x="8248650" y="3503613"/>
          <p14:tracePt t="33452" x="8299450" y="3503613"/>
          <p14:tracePt t="33455" x="8324850" y="3490913"/>
          <p14:tracePt t="33468" x="8361363" y="3490913"/>
          <p14:tracePt t="33471" x="8399463" y="3490913"/>
          <p14:tracePt t="33485" x="8424863" y="3490913"/>
          <p14:tracePt t="33487" x="8448675" y="3490913"/>
          <p14:tracePt t="33503" x="8524875" y="3479800"/>
          <p14:tracePt t="33520" x="8599488" y="3467100"/>
          <p14:tracePt t="33536" x="8674100" y="3467100"/>
          <p14:tracePt t="33552" x="8750300" y="3467100"/>
          <p14:tracePt t="33568" x="8824913" y="3467100"/>
          <p14:tracePt t="33585" x="8899525" y="3467100"/>
          <p14:tracePt t="33602" x="8975725" y="3467100"/>
          <p14:tracePt t="33618" x="9037638" y="3467100"/>
          <p14:tracePt t="33636" x="9112250" y="3467100"/>
          <p14:tracePt t="33639" x="9150350" y="3467100"/>
          <p14:tracePt t="33652" x="9188450" y="3467100"/>
          <p14:tracePt t="33655" x="9224963" y="3467100"/>
          <p14:tracePt t="33669" x="9263063" y="3467100"/>
          <p14:tracePt t="33671" x="9301163" y="3467100"/>
          <p14:tracePt t="33686" x="9337675" y="3454400"/>
          <p14:tracePt t="33688" x="9375775" y="3454400"/>
          <p14:tracePt t="33703" x="9437688" y="3454400"/>
          <p14:tracePt t="33719" x="9475788" y="3441700"/>
          <p14:tracePt t="33736" x="9525000" y="3429000"/>
          <p14:tracePt t="33753" x="9550400" y="3429000"/>
          <p14:tracePt t="33769" x="9588500" y="3429000"/>
          <p14:tracePt t="33786" x="9626600" y="3416300"/>
          <p14:tracePt t="33803" x="9637713" y="3416300"/>
          <p14:tracePt t="33819" x="9663113" y="3416300"/>
          <p14:tracePt t="33840" x="9675813" y="3416300"/>
          <p14:tracePt t="34103" x="9650413" y="3416300"/>
          <p14:tracePt t="34111" x="9626600" y="3403600"/>
          <p14:tracePt t="34120" x="9613900" y="3390900"/>
          <p14:tracePt t="34137" x="9601200" y="3390900"/>
          <p14:tracePt t="34154" x="9588500" y="3390900"/>
          <p14:tracePt t="34392" x="9575800" y="3390900"/>
          <p14:tracePt t="34423" x="9563100" y="3390900"/>
          <p14:tracePt t="34439" x="9550400" y="3390900"/>
          <p14:tracePt t="34471" x="9537700" y="3390900"/>
          <p14:tracePt t="34479" x="9525000" y="3390900"/>
          <p14:tracePt t="34495" x="9513888" y="3390900"/>
          <p14:tracePt t="34615" x="9501188" y="3390900"/>
          <p14:tracePt t="34647" x="9501188" y="3403600"/>
          <p14:tracePt t="34655" x="9488488" y="3416300"/>
          <p14:tracePt t="34687" x="9488488" y="3429000"/>
          <p14:tracePt t="37951" x="9475788" y="3429000"/>
          <p14:tracePt t="37959" x="9463088" y="3429000"/>
          <p14:tracePt t="37968" x="9424988" y="3429000"/>
          <p14:tracePt t="37981" x="9401175" y="3429000"/>
          <p14:tracePt t="37984" x="9363075" y="3429000"/>
          <p14:tracePt t="37998" x="9324975" y="3416300"/>
          <p14:tracePt t="38000" x="9288463" y="3416300"/>
          <p14:tracePt t="38015" x="9250363" y="3416300"/>
          <p14:tracePt t="38017" x="9224963" y="3416300"/>
          <p14:tracePt t="38032" x="9175750" y="3416300"/>
          <p14:tracePt t="38049" x="9112250" y="3416300"/>
          <p14:tracePt t="38065" x="9075738" y="3416300"/>
          <p14:tracePt t="38082" x="8924925" y="3416300"/>
          <p14:tracePt t="38098" x="8812213" y="3416300"/>
          <p14:tracePt t="38115" x="8686800" y="3416300"/>
          <p14:tracePt t="38132" x="8586788" y="3416300"/>
          <p14:tracePt t="38135" x="8537575" y="3416300"/>
          <p14:tracePt t="38148" x="8499475" y="3416300"/>
          <p14:tracePt t="38151" x="8461375" y="3416300"/>
          <p14:tracePt t="38165" x="8424863" y="3416300"/>
          <p14:tracePt t="38168" x="8399463" y="3416300"/>
          <p14:tracePt t="38182" x="8361363" y="3416300"/>
          <p14:tracePt t="38184" x="8335963" y="3416300"/>
          <p14:tracePt t="38199" x="8274050" y="3416300"/>
          <p14:tracePt t="38216" x="8199438" y="3416300"/>
          <p14:tracePt t="38232" x="8099425" y="3416300"/>
          <p14:tracePt t="38247" x="8023225" y="3416300"/>
          <p14:tracePt t="38265" x="7948613" y="3416300"/>
          <p14:tracePt t="38281" x="7874000" y="3416300"/>
          <p14:tracePt t="38297" x="7773988" y="3403600"/>
          <p14:tracePt t="38314" x="7673975" y="3390900"/>
          <p14:tracePt t="38331" x="7535863" y="3367088"/>
          <p14:tracePt t="38348" x="7372350" y="3341688"/>
          <p14:tracePt t="38351" x="7272338" y="3316288"/>
          <p14:tracePt t="38364" x="7172325" y="3290888"/>
          <p14:tracePt t="38367" x="7046913" y="3267075"/>
          <p14:tracePt t="38382" x="6934200" y="3254375"/>
          <p14:tracePt t="38385" x="6797675" y="3228975"/>
          <p14:tracePt t="38399" x="6508750" y="3203575"/>
          <p14:tracePt t="38415" x="6221413" y="3154363"/>
          <p14:tracePt t="38432" x="5921375" y="3128963"/>
          <p14:tracePt t="38449" x="5583238" y="3103563"/>
          <p14:tracePt t="38465" x="5294313" y="3041650"/>
          <p14:tracePt t="38481" x="5019675" y="3016250"/>
          <p14:tracePt t="38498" x="4719638" y="3003550"/>
          <p14:tracePt t="38514" x="4430713" y="3003550"/>
          <p14:tracePt t="38531" x="4168775" y="3003550"/>
          <p14:tracePt t="38535" x="4030663" y="3003550"/>
          <p14:tracePt t="38548" x="3917950" y="3003550"/>
          <p14:tracePt t="38551" x="3779838" y="3028950"/>
          <p14:tracePt t="38565" x="3630613" y="3065463"/>
          <p14:tracePt t="38567" x="3505200" y="3116263"/>
          <p14:tracePt t="38583" x="3267075" y="3178175"/>
          <p14:tracePt t="38599" x="3054350" y="3241675"/>
          <p14:tracePt t="38616" x="2867025" y="3290888"/>
          <p14:tracePt t="38632" x="2690813" y="3341688"/>
          <p14:tracePt t="38649" x="2565400" y="3390900"/>
          <p14:tracePt t="38665" x="2441575" y="3441700"/>
          <p14:tracePt t="38682" x="2328863" y="3479800"/>
          <p14:tracePt t="38699" x="2265363" y="3516313"/>
          <p14:tracePt t="38716" x="2203450" y="3554413"/>
          <p14:tracePt t="38732" x="2178050" y="3590925"/>
          <p14:tracePt t="38735" x="2152650" y="3616325"/>
          <p14:tracePt t="38749" x="2139950" y="3629025"/>
          <p14:tracePt t="38751" x="2116138" y="3654425"/>
          <p14:tracePt t="38766" x="2116138" y="3667125"/>
          <p14:tracePt t="38769" x="2103438" y="3679825"/>
          <p14:tracePt t="38783" x="2078038" y="3754438"/>
          <p14:tracePt t="38799" x="2065338" y="3829050"/>
          <p14:tracePt t="38816" x="2052638" y="3892550"/>
          <p14:tracePt t="38833" x="2052638" y="3954463"/>
          <p14:tracePt t="38849" x="2052638" y="4005263"/>
          <p14:tracePt t="38865" x="2052638" y="4054475"/>
          <p14:tracePt t="38882" x="2052638" y="4079875"/>
          <p14:tracePt t="38900" x="2052638" y="4105275"/>
          <p14:tracePt t="38903" x="2052638" y="4117975"/>
          <p14:tracePt t="38927" x="2052638" y="4129088"/>
          <p14:tracePt t="39015" x="2065338" y="4129088"/>
          <p14:tracePt t="39032" x="2078038" y="4129088"/>
          <p14:tracePt t="39040" x="2090738" y="4129088"/>
          <p14:tracePt t="39055" x="2103438" y="4129088"/>
          <p14:tracePt t="39072" x="2116138" y="4129088"/>
          <p14:tracePt t="39095" x="2127250" y="4129088"/>
          <p14:tracePt t="39104" x="2139950" y="4129088"/>
          <p14:tracePt t="39117" x="2152650" y="4129088"/>
          <p14:tracePt t="39119" x="2165350" y="4129088"/>
          <p14:tracePt t="39133" x="2178050" y="4129088"/>
          <p14:tracePt t="39136" x="2216150" y="4129088"/>
          <p14:tracePt t="39151" x="2265363" y="4117975"/>
          <p14:tracePt t="39167" x="2303463" y="4117975"/>
          <p14:tracePt t="39183" x="2352675" y="4092575"/>
          <p14:tracePt t="39200" x="2378075" y="4092575"/>
          <p14:tracePt t="39216" x="2403475" y="4092575"/>
          <p14:tracePt t="39239" x="2416175" y="4079875"/>
          <p14:tracePt t="39295" x="2428875" y="4079875"/>
          <p14:tracePt t="39303" x="2452688" y="4079875"/>
          <p14:tracePt t="39317" x="2465388" y="4079875"/>
          <p14:tracePt t="39319" x="2478088" y="4079875"/>
          <p14:tracePt t="39334" x="2503488" y="4079875"/>
          <p14:tracePt t="39336" x="2528888" y="4079875"/>
          <p14:tracePt t="39351" x="2578100" y="4079875"/>
          <p14:tracePt t="39367" x="2641600" y="4079875"/>
          <p14:tracePt t="39384" x="2703513" y="4079875"/>
          <p14:tracePt t="39401" x="2767013" y="4079875"/>
          <p14:tracePt t="39417" x="2803525" y="4079875"/>
          <p14:tracePt t="39434" x="2854325" y="4079875"/>
          <p14:tracePt t="39451" x="2890838" y="4079875"/>
          <p14:tracePt t="39468" x="2928938" y="4079875"/>
          <p14:tracePt t="39472" x="2967038" y="4079875"/>
          <p14:tracePt t="39485" x="2992438" y="4079875"/>
          <p14:tracePt t="39487" x="3028950" y="4092575"/>
          <p14:tracePt t="39501" x="3067050" y="4092575"/>
          <p14:tracePt t="39504" x="3116263" y="4105275"/>
          <p14:tracePt t="39518" x="3167063" y="4117975"/>
          <p14:tracePt t="39520" x="3228975" y="4129088"/>
          <p14:tracePt t="39535" x="3379788" y="4167188"/>
          <p14:tracePt t="39551" x="3554413" y="4205288"/>
          <p14:tracePt t="39567" x="3705225" y="4254500"/>
          <p14:tracePt t="39585" x="3779838" y="4267200"/>
          <p14:tracePt t="39601" x="3817938" y="4279900"/>
          <p14:tracePt t="39617" x="3830638" y="4279900"/>
          <p14:tracePt t="40352" x="3856038" y="4279900"/>
          <p14:tracePt t="40359" x="3892550" y="4267200"/>
          <p14:tracePt t="40369" x="3943350" y="4241800"/>
          <p14:tracePt t="40386" x="4068763" y="4217988"/>
          <p14:tracePt t="40402" x="4230688" y="4179888"/>
          <p14:tracePt t="40420" x="4456113" y="4117975"/>
          <p14:tracePt t="40423" x="4594225" y="4092575"/>
          <p14:tracePt t="40436" x="4743450" y="4067175"/>
          <p14:tracePt t="40439" x="4906963" y="4041775"/>
          <p14:tracePt t="40454" x="5094288" y="4005263"/>
          <p14:tracePt t="40456" x="5319713" y="3979863"/>
          <p14:tracePt t="40471" x="5883275" y="3867150"/>
          <p14:tracePt t="40487" x="6383338" y="3767138"/>
          <p14:tracePt t="40504" x="6734175" y="3679825"/>
          <p14:tracePt t="40520" x="7034213" y="3629025"/>
          <p14:tracePt t="40537" x="7310438" y="3567113"/>
          <p14:tracePt t="40553" x="7548563" y="3516313"/>
          <p14:tracePt t="40570" x="7797800" y="3479800"/>
          <p14:tracePt t="40587" x="8010525" y="3454400"/>
          <p14:tracePt t="40604" x="8174038" y="3454400"/>
          <p14:tracePt t="40606" x="8274050" y="3454400"/>
          <p14:tracePt t="40621" x="8361363" y="3454400"/>
          <p14:tracePt t="40624" x="8435975" y="3454400"/>
          <p14:tracePt t="40637" x="8524875" y="3454400"/>
          <p14:tracePt t="40639" x="8612188" y="3454400"/>
          <p14:tracePt t="40654" x="8774113" y="3454400"/>
          <p14:tracePt t="40671" x="8924925" y="3454400"/>
          <p14:tracePt t="40687" x="9088438" y="3454400"/>
          <p14:tracePt t="40704" x="9237663" y="3454400"/>
          <p14:tracePt t="40720" x="9375775" y="3454400"/>
          <p14:tracePt t="40737" x="9525000" y="3454400"/>
          <p14:tracePt t="40753" x="9663113" y="3454400"/>
          <p14:tracePt t="40771" x="9763125" y="3454400"/>
          <p14:tracePt t="40775" x="9813925" y="3454400"/>
          <p14:tracePt t="40787" x="9863138" y="3454400"/>
          <p14:tracePt t="40791" x="9901238" y="3441700"/>
          <p14:tracePt t="40804" x="9939338" y="3429000"/>
          <p14:tracePt t="40807" x="9975850" y="3429000"/>
          <p14:tracePt t="40821" x="10001250" y="3416300"/>
          <p14:tracePt t="40823" x="10026650" y="3403600"/>
          <p14:tracePt t="40839" x="10075863" y="3390900"/>
          <p14:tracePt t="40855" x="10088563" y="3378200"/>
          <p14:tracePt t="40871" x="10101263" y="3378200"/>
          <p14:tracePt t="41015" x="10101263" y="3367088"/>
          <p14:tracePt t="41023" x="10088563" y="3367088"/>
          <p14:tracePt t="41047" x="10075863" y="3354388"/>
          <p14:tracePt t="41087" x="10064750" y="3354388"/>
          <p14:tracePt t="41095" x="10052050" y="3354388"/>
          <p14:tracePt t="41191" x="10039350" y="3354388"/>
          <p14:tracePt t="41208" x="10039350" y="3367088"/>
          <p14:tracePt t="41215" x="10026650" y="3367088"/>
          <p14:tracePt t="41231" x="10026650" y="3378200"/>
          <p14:tracePt t="41463" x="10001250" y="3378200"/>
          <p14:tracePt t="41473" x="9988550" y="3378200"/>
          <p14:tracePt t="41480" x="9963150" y="3378200"/>
          <p14:tracePt t="41489" x="9926638" y="3378200"/>
          <p14:tracePt t="41505" x="9852025" y="3378200"/>
          <p14:tracePt t="41523" x="9788525" y="3354388"/>
          <p14:tracePt t="41539" x="9713913" y="3354388"/>
          <p14:tracePt t="41556" x="9663113" y="3341688"/>
          <p14:tracePt t="41559" x="9637713" y="3341688"/>
          <p14:tracePt t="41574" x="9626600" y="3341688"/>
          <p14:tracePt t="41576" x="9613900" y="3341688"/>
          <p14:tracePt t="41590" x="9601200" y="3341688"/>
          <p14:tracePt t="41592" x="9601200" y="3328988"/>
          <p14:tracePt t="41606" x="9588500" y="3328988"/>
          <p14:tracePt t="41623" x="9563100" y="3328988"/>
          <p14:tracePt t="41639" x="9550400" y="3328988"/>
          <p14:tracePt t="41656" x="9537700" y="3328988"/>
          <p14:tracePt t="41673" x="9525000" y="3328988"/>
          <p14:tracePt t="41689" x="9501188" y="3328988"/>
          <p14:tracePt t="41706" x="9488488" y="3328988"/>
          <p14:tracePt t="41723" x="9475788" y="3328988"/>
          <p14:tracePt t="41739" x="9450388" y="3328988"/>
          <p14:tracePt t="41756" x="9437688" y="3328988"/>
          <p14:tracePt t="41759" x="9413875" y="3328988"/>
          <p14:tracePt t="41775" x="9401175" y="3328988"/>
          <p14:tracePt t="41791" x="9388475" y="3341688"/>
          <p14:tracePt t="41807" x="9375775" y="3341688"/>
          <p14:tracePt t="42824" x="9363075" y="3354388"/>
          <p14:tracePt t="42831" x="9324975" y="3378200"/>
          <p14:tracePt t="42844" x="9237663" y="3441700"/>
          <p14:tracePt t="42847" x="9075738" y="3529013"/>
          <p14:tracePt t="42860" x="8850313" y="3654425"/>
          <p14:tracePt t="42863" x="8586788" y="3779838"/>
          <p14:tracePt t="42877" x="8248650" y="3967163"/>
          <p14:tracePt t="42879" x="7886700" y="4192588"/>
          <p14:tracePt t="42893" x="7597775" y="4318000"/>
          <p14:tracePt t="42896" x="7435850" y="4392613"/>
          <p14:tracePt t="42910" x="7348538" y="4443413"/>
          <p14:tracePt t="42943" x="7335838" y="4443413"/>
          <p14:tracePt t="42952" x="7285038" y="4443413"/>
          <p14:tracePt t="42961" x="7172325" y="4405313"/>
          <p14:tracePt t="42979" x="6959600" y="4305300"/>
          <p14:tracePt t="42995" x="6897688" y="4279900"/>
          <p14:tracePt t="43135" x="6884988" y="4279900"/>
          <p14:tracePt t="43144" x="6872288" y="4279900"/>
          <p14:tracePt t="43152" x="6834188" y="4279900"/>
          <p14:tracePt t="43161" x="6784975" y="4279900"/>
          <p14:tracePt t="43178" x="6659563" y="4279900"/>
          <p14:tracePt t="43195" x="6472238" y="4279900"/>
          <p14:tracePt t="43212" x="6221413" y="4305300"/>
          <p14:tracePt t="43216" x="6083300" y="4318000"/>
          <p14:tracePt t="43228" x="5957888" y="4330700"/>
          <p14:tracePt t="43231" x="5821363" y="4341813"/>
          <p14:tracePt t="43246" x="5683250" y="4341813"/>
          <p14:tracePt t="43249" x="5570538" y="4341813"/>
          <p14:tracePt t="43262" x="5470525" y="4354513"/>
          <p14:tracePt t="43265" x="5345113" y="4367213"/>
          <p14:tracePt t="43279" x="5094288" y="4367213"/>
          <p14:tracePt t="43296" x="4843463" y="4405313"/>
          <p14:tracePt t="43312" x="4594225" y="4430713"/>
          <p14:tracePt t="43329" x="4443413" y="4443413"/>
          <p14:tracePt t="43346" x="4281488" y="4454525"/>
          <p14:tracePt t="43362" x="4117975" y="4479925"/>
          <p14:tracePt t="43378" x="3943350" y="4505325"/>
          <p14:tracePt t="43396" x="3779838" y="4530725"/>
          <p14:tracePt t="43399" x="3730625" y="4543425"/>
          <p14:tracePt t="43412" x="3679825" y="4543425"/>
          <p14:tracePt t="43416" x="3630613" y="4543425"/>
          <p14:tracePt t="43429" x="3592513" y="4554538"/>
          <p14:tracePt t="43432" x="3567113" y="4567238"/>
          <p14:tracePt t="43446" x="3530600" y="4567238"/>
          <p14:tracePt t="43448" x="3505200" y="4567238"/>
          <p14:tracePt t="43463" x="3441700" y="4567238"/>
          <p14:tracePt t="43479" x="3405188" y="4567238"/>
          <p14:tracePt t="43482" x="3379788" y="4567238"/>
          <p14:tracePt t="43497" x="3328988" y="4567238"/>
          <p14:tracePt t="43513" x="3292475" y="4567238"/>
          <p14:tracePt t="43530" x="3254375" y="4567238"/>
          <p14:tracePt t="43546" x="3241675" y="4567238"/>
          <p14:tracePt t="43562" x="3216275" y="4567238"/>
          <p14:tracePt t="43580" x="3179763" y="4567238"/>
          <p14:tracePt t="43583" x="3167063" y="4567238"/>
          <p14:tracePt t="43596" x="3154363" y="4567238"/>
          <p14:tracePt t="43599" x="3128963" y="4567238"/>
          <p14:tracePt t="43613" x="3116263" y="4567238"/>
          <p14:tracePt t="43617" x="3103563" y="4567238"/>
          <p14:tracePt t="43630" x="3092450" y="4567238"/>
          <p14:tracePt t="43633" x="3054350" y="4567238"/>
          <p14:tracePt t="43648" x="3016250" y="4567238"/>
          <p14:tracePt t="43663" x="2979738" y="4567238"/>
          <p14:tracePt t="43680" x="2954338" y="4567238"/>
          <p14:tracePt t="43696" x="2941638" y="4567238"/>
          <p14:tracePt t="43751" x="2941638" y="4579938"/>
          <p14:tracePt t="43760" x="2941638" y="4618038"/>
          <p14:tracePt t="43768" x="2941638" y="4656138"/>
          <p14:tracePt t="43780" x="2979738" y="4692650"/>
          <p14:tracePt t="43783" x="3003550" y="4756150"/>
          <p14:tracePt t="43797" x="3041650" y="4818063"/>
          <p14:tracePt t="43800" x="3079750" y="4843463"/>
          <p14:tracePt t="43813" x="3092450" y="4868863"/>
          <p14:tracePt t="43816" x="3116263" y="4905375"/>
          <p14:tracePt t="43831" x="3141663" y="4905375"/>
          <p14:tracePt t="43848" x="3167063" y="4918075"/>
          <p14:tracePt t="43864" x="3179763" y="4918075"/>
          <p14:tracePt t="43880" x="3205163" y="4930775"/>
          <p14:tracePt t="43898" x="3216275" y="4943475"/>
          <p14:tracePt t="43913" x="3228975" y="4943475"/>
          <p14:tracePt t="43930" x="3241675" y="4956175"/>
          <p14:tracePt t="43946" x="3254375" y="4956175"/>
          <p14:tracePt t="43964" x="3267075" y="4956175"/>
          <p14:tracePt t="43980" x="3267075" y="4968875"/>
          <p14:tracePt t="43983" x="3279775" y="4968875"/>
          <p14:tracePt t="44439" x="3292475" y="4968875"/>
          <p14:tracePt t="44448" x="3305175" y="4968875"/>
          <p14:tracePt t="44456" x="3317875" y="4968875"/>
          <p14:tracePt t="44472" x="3328988" y="4968875"/>
          <p14:tracePt t="44583" x="3354388" y="4968875"/>
          <p14:tracePt t="44591" x="3367088" y="4968875"/>
          <p14:tracePt t="44599" x="3392488" y="4968875"/>
          <p14:tracePt t="44616" x="3417888" y="4968875"/>
          <p14:tracePt t="44618" x="3429000" y="4968875"/>
          <p14:tracePt t="44631" x="3441700" y="4968875"/>
          <p14:tracePt t="44719" x="3454400" y="4968875"/>
          <p14:tracePt t="44727" x="3467100" y="4968875"/>
          <p14:tracePt t="44736" x="3479800" y="4968875"/>
          <p14:tracePt t="44748" x="3505200" y="4956175"/>
          <p14:tracePt t="44751" x="3517900" y="4943475"/>
          <p14:tracePt t="44764" x="3530600" y="4943475"/>
          <p14:tracePt t="44768" x="3554413" y="4930775"/>
          <p14:tracePt t="44781" x="3567113" y="4930775"/>
          <p14:tracePt t="44783" x="3567113" y="4918075"/>
          <p14:tracePt t="44799" x="3592513" y="4918075"/>
          <p14:tracePt t="45847" x="3617913" y="4918075"/>
          <p14:tracePt t="45855" x="3692525" y="4918075"/>
          <p14:tracePt t="45867" x="3830638" y="4956175"/>
          <p14:tracePt t="45883" x="4243388" y="5030788"/>
          <p14:tracePt t="45901" x="4732338" y="5118100"/>
          <p14:tracePt t="45903" x="4994275" y="5168900"/>
          <p14:tracePt t="45918" x="5483225" y="5230813"/>
          <p14:tracePt t="45935" x="5795963" y="5268913"/>
          <p14:tracePt t="45951" x="5970588" y="5294313"/>
          <p14:tracePt t="45967" x="6021388" y="5294313"/>
          <p14:tracePt t="45984" x="6034088" y="5294313"/>
          <p14:tracePt t="46167" x="6034088" y="5305425"/>
          <p14:tracePt t="46175" x="6057900" y="5330825"/>
          <p14:tracePt t="46184" x="6083300" y="5356225"/>
          <p14:tracePt t="46201" x="6183313" y="5443538"/>
          <p14:tracePt t="46218" x="6308725" y="5468938"/>
          <p14:tracePt t="46235" x="6534150" y="5507038"/>
          <p14:tracePt t="46252" x="6834188" y="5543550"/>
          <p14:tracePt t="46254" x="7010400" y="5568950"/>
          <p14:tracePt t="46269" x="7172325" y="5581650"/>
          <p14:tracePt t="46273" x="7335838" y="5594350"/>
          <p14:tracePt t="46285" x="7548563" y="5607050"/>
          <p14:tracePt t="46288" x="7748588" y="5607050"/>
          <p14:tracePt t="46303" x="8235950" y="5607050"/>
          <p14:tracePt t="46319" x="8674100" y="5607050"/>
          <p14:tracePt t="46336" x="9012238" y="5607050"/>
          <p14:tracePt t="46352" x="9337675" y="5607050"/>
          <p14:tracePt t="46369" x="9626600" y="5607050"/>
          <p14:tracePt t="46385" x="9875838" y="5607050"/>
          <p14:tracePt t="46402" x="10064750" y="5594350"/>
          <p14:tracePt t="46419" x="10152063" y="5581650"/>
          <p14:tracePt t="46434" x="10226675" y="5556250"/>
          <p14:tracePt t="46451" x="10252075" y="5518150"/>
          <p14:tracePt t="46467" x="10264775" y="5456238"/>
          <p14:tracePt t="46483" x="10264775" y="5343525"/>
          <p14:tracePt t="46500" x="10264775" y="5230813"/>
          <p14:tracePt t="46502" x="10264775" y="5194300"/>
          <p14:tracePt t="46517" x="10264775" y="5168900"/>
          <p14:tracePt t="46518" x="10264775" y="5130800"/>
          <p14:tracePt t="46534" x="10264775" y="5068888"/>
          <p14:tracePt t="46550" x="10264775" y="5005388"/>
          <p14:tracePt t="46567" x="10264775" y="4956175"/>
          <p14:tracePt t="46584" x="10239375" y="4918075"/>
          <p14:tracePt t="46600" x="10201275" y="4879975"/>
          <p14:tracePt t="46617" x="10126663" y="4843463"/>
          <p14:tracePt t="46634" x="10039350" y="4818063"/>
          <p14:tracePt t="46650" x="9839325" y="4792663"/>
          <p14:tracePt t="46667" x="9613900" y="4768850"/>
          <p14:tracePt t="46684" x="9363075" y="4768850"/>
          <p14:tracePt t="46685" x="9212263" y="4756150"/>
          <p14:tracePt t="46701" x="9063038" y="4730750"/>
          <p14:tracePt t="46702" x="8886825" y="4730750"/>
          <p14:tracePt t="46717" x="8524875" y="4718050"/>
          <p14:tracePt t="46734" x="8135938" y="4692650"/>
          <p14:tracePt t="46750" x="7773988" y="4667250"/>
          <p14:tracePt t="46768" x="7448550" y="4643438"/>
          <p14:tracePt t="46784" x="7235825" y="4618038"/>
          <p14:tracePt t="46801" x="7046913" y="4592638"/>
          <p14:tracePt t="46817" x="6921500" y="4592638"/>
          <p14:tracePt t="46834" x="6821488" y="4592638"/>
          <p14:tracePt t="46851" x="6734175" y="4592638"/>
          <p14:tracePt t="46867" x="6646863" y="4592638"/>
          <p14:tracePt t="46884" x="6572250" y="4592638"/>
          <p14:tracePt t="46886" x="6534150" y="4579938"/>
          <p14:tracePt t="46901" x="6483350" y="4579938"/>
          <p14:tracePt t="46918" x="6434138" y="4567238"/>
          <p14:tracePt t="46934" x="6408738" y="4567238"/>
          <p14:tracePt t="46936" x="6383338" y="4554538"/>
          <p14:tracePt t="46951" x="6321425" y="4530725"/>
          <p14:tracePt t="46968" x="6259513" y="4518025"/>
          <p14:tracePt t="46985" x="6208713" y="4505325"/>
          <p14:tracePt t="47002" x="6134100" y="4492625"/>
          <p14:tracePt t="47019" x="6057900" y="4492625"/>
          <p14:tracePt t="47035" x="5995988" y="4492625"/>
          <p14:tracePt t="47053" x="5957888" y="4492625"/>
          <p14:tracePt t="47054" x="5945188" y="4492625"/>
          <p14:tracePt t="47071" x="5932488" y="4492625"/>
          <p14:tracePt t="47088" x="5908675" y="4492625"/>
          <p14:tracePt t="47104" x="5883275" y="4492625"/>
          <p14:tracePt t="47121" x="5870575" y="4492625"/>
          <p14:tracePt t="47137" x="5845175" y="4492625"/>
          <p14:tracePt t="47154" x="5832475" y="4492625"/>
          <p14:tracePt t="47192" x="5832475" y="4505325"/>
          <p14:tracePt t="47271" x="5857875" y="4505325"/>
          <p14:tracePt t="47279" x="5883275" y="4505325"/>
          <p14:tracePt t="47288" x="5921375" y="4505325"/>
          <p14:tracePt t="47304" x="5945188" y="4505325"/>
          <p14:tracePt t="47321" x="5970588" y="4505325"/>
          <p14:tracePt t="47338" x="5983288" y="4492625"/>
          <p14:tracePt t="47355" x="5983288" y="4467225"/>
          <p14:tracePt t="47371" x="5983288" y="4454525"/>
          <p14:tracePt t="47388" x="5983288" y="4443413"/>
          <p14:tracePt t="47647" x="5983288" y="4467225"/>
          <p14:tracePt t="47655" x="5983288" y="4505325"/>
          <p14:tracePt t="47663" x="5983288" y="4554538"/>
          <p14:tracePt t="47672" x="5983288" y="4592638"/>
          <p14:tracePt t="47689" x="5983288" y="4692650"/>
          <p14:tracePt t="47705" x="5983288" y="4768850"/>
          <p14:tracePt t="47722" x="5983288" y="4843463"/>
          <p14:tracePt t="47739" x="5983288" y="4892675"/>
          <p14:tracePt t="47756" x="5983288" y="4918075"/>
          <p14:tracePt t="47773" x="5983288" y="4930775"/>
          <p14:tracePt t="47776" x="5983288" y="4943475"/>
          <p14:tracePt t="47789" x="5983288" y="4956175"/>
          <p14:tracePt t="47792" x="5983288" y="4968875"/>
          <p14:tracePt t="47807" x="5983288" y="4981575"/>
          <p14:tracePt t="47824" x="6021388" y="5005388"/>
          <p14:tracePt t="47840" x="6057900" y="5005388"/>
          <p14:tracePt t="47857" x="6083300" y="5030788"/>
          <p14:tracePt t="47872" x="6121400" y="5043488"/>
          <p14:tracePt t="47889" x="6157913" y="5043488"/>
          <p14:tracePt t="48074" x="6157913" y="5056188"/>
          <p14:tracePt t="48088" x="6157913" y="5068888"/>
          <p14:tracePt t="48104" x="6157913" y="5081588"/>
          <p14:tracePt t="48119" x="6157913" y="5092700"/>
          <p14:tracePt t="48128" x="6157913" y="5105400"/>
          <p14:tracePt t="48141" x="6157913" y="5130800"/>
          <p14:tracePt t="48144" x="6157913" y="5143500"/>
          <p14:tracePt t="48158" x="6146800" y="5156200"/>
          <p14:tracePt t="48162" x="6134100" y="5181600"/>
          <p14:tracePt t="48175" x="6121400" y="5205413"/>
          <p14:tracePt t="48179" x="6108700" y="5230813"/>
          <p14:tracePt t="48182" x="6096000" y="5256213"/>
          <p14:tracePt t="48195" x="6083300" y="5281613"/>
          <p14:tracePt t="48208" x="6034088" y="5343525"/>
          <p14:tracePt t="48225" x="5970588" y="5430838"/>
          <p14:tracePt t="48241" x="5895975" y="5518150"/>
          <p14:tracePt t="48257" x="5757863" y="5594350"/>
          <p14:tracePt t="48274" x="5619750" y="5643563"/>
          <p14:tracePt t="48290" x="5445125" y="5656263"/>
          <p14:tracePt t="48307" x="5294313" y="5656263"/>
          <p14:tracePt t="48323" x="5194300" y="5656263"/>
          <p14:tracePt t="48326" x="5132388" y="5656263"/>
          <p14:tracePt t="48340" x="5081588" y="5630863"/>
          <p14:tracePt t="48343" x="5019675" y="5607050"/>
          <p14:tracePt t="48357" x="4945063" y="5568950"/>
          <p14:tracePt t="48359" x="4894263" y="5530850"/>
          <p14:tracePt t="48375" x="4756150" y="5443538"/>
          <p14:tracePt t="48391" x="4656138" y="5368925"/>
          <p14:tracePt t="48407" x="4581525" y="5330825"/>
          <p14:tracePt t="48424" x="4568825" y="5294313"/>
          <p14:tracePt t="48440" x="4556125" y="5268913"/>
          <p14:tracePt t="48457" x="4543425" y="5243513"/>
          <p14:tracePt t="48474" x="4543425" y="5194300"/>
          <p14:tracePt t="48491" x="4543425" y="5130800"/>
          <p14:tracePt t="48508" x="4594225" y="5005388"/>
          <p14:tracePt t="48511" x="4643438" y="4956175"/>
          <p14:tracePt t="48524" x="4706938" y="4892675"/>
          <p14:tracePt t="48527" x="4768850" y="4818063"/>
          <p14:tracePt t="48541" x="4832350" y="4756150"/>
          <p14:tracePt t="48544" x="4906963" y="4718050"/>
          <p14:tracePt t="48558" x="4981575" y="4679950"/>
          <p14:tracePt t="48560" x="5057775" y="4643438"/>
          <p14:tracePt t="48575" x="5181600" y="4592638"/>
          <p14:tracePt t="48591" x="5281613" y="4554538"/>
          <p14:tracePt t="48607" x="5332413" y="4543425"/>
          <p14:tracePt t="48625" x="5370513" y="4530725"/>
          <p14:tracePt t="48641" x="5394325" y="4530725"/>
          <p14:tracePt t="48658" x="5407025" y="4530725"/>
          <p14:tracePt t="48674" x="5432425" y="4505325"/>
          <p14:tracePt t="48691" x="5445125" y="4505325"/>
          <p14:tracePt t="48695" x="5457825" y="4505325"/>
          <p14:tracePt t="48708" x="5470525" y="4492625"/>
          <p14:tracePt t="48711" x="5495925" y="4492625"/>
          <p14:tracePt t="48725" x="5507038" y="4479925"/>
          <p14:tracePt t="48727" x="5519738" y="4479925"/>
          <p14:tracePt t="48742" x="5557838" y="4479925"/>
          <p14:tracePt t="48758" x="5595938" y="4454525"/>
          <p14:tracePt t="48776" x="5619750" y="4454525"/>
          <p14:tracePt t="48792" x="5657850" y="4454525"/>
          <p14:tracePt t="48809" x="5670550" y="4454525"/>
          <p14:tracePt t="48825" x="5695950" y="4454525"/>
          <p14:tracePt t="48842" x="5719763" y="4454525"/>
          <p14:tracePt t="48858" x="5732463" y="4479925"/>
          <p14:tracePt t="48875" x="5757863" y="4479925"/>
          <p14:tracePt t="48892" x="5770563" y="4492625"/>
          <p14:tracePt t="48896" x="5770563" y="4505325"/>
          <p14:tracePt t="48909" x="5770563" y="4518025"/>
          <p14:tracePt t="48911" x="5783263" y="4530725"/>
          <p14:tracePt t="48926" x="5783263" y="4554538"/>
          <p14:tracePt t="48943" x="5783263" y="4579938"/>
          <p14:tracePt t="48960" x="5783263" y="4630738"/>
          <p14:tracePt t="48975" x="5783263" y="4705350"/>
          <p14:tracePt t="48992" x="5783263" y="4792663"/>
          <p14:tracePt t="49009" x="5783263" y="4905375"/>
          <p14:tracePt t="49025" x="5783263" y="5005388"/>
          <p14:tracePt t="49042" x="5757863" y="5105400"/>
          <p14:tracePt t="49059" x="5745163" y="5181600"/>
          <p14:tracePt t="49075" x="5708650" y="5256213"/>
          <p14:tracePt t="49079" x="5708650" y="5281613"/>
          <p14:tracePt t="49093" x="5708650" y="5305425"/>
          <p14:tracePt t="49095" x="5708650" y="5318125"/>
          <p14:tracePt t="49109" x="5708650" y="5330825"/>
          <p14:tracePt t="49111" x="5708650" y="5343525"/>
          <p14:tracePt t="49127" x="5708650" y="5356225"/>
          <p14:tracePt t="49144" x="5708650" y="5368925"/>
          <p14:tracePt t="49159" x="5708650" y="5381625"/>
          <p14:tracePt t="49176" x="5770563" y="5418138"/>
          <p14:tracePt t="49193" x="5857875" y="5456238"/>
          <p14:tracePt t="49209" x="5983288" y="5481638"/>
          <p14:tracePt t="49226" x="6083300" y="5494338"/>
          <p14:tracePt t="49243" x="6157913" y="5507038"/>
          <p14:tracePt t="49246" x="6183313" y="5507038"/>
          <p14:tracePt t="49259" x="6196013" y="5507038"/>
          <p14:tracePt t="49262" x="6208713" y="5507038"/>
          <p14:tracePt t="49276" x="6221413" y="5507038"/>
          <p14:tracePt t="49279" x="6234113" y="5507038"/>
          <p14:tracePt t="49407" x="6234113" y="5518150"/>
          <p14:tracePt t="49415" x="6234113" y="5530850"/>
          <p14:tracePt t="49427" x="6234113" y="5543550"/>
          <p14:tracePt t="49443" x="6221413" y="5581650"/>
          <p14:tracePt t="49459" x="6183313" y="5619750"/>
          <p14:tracePt t="49463" x="6170613" y="5643563"/>
          <p14:tracePt t="49477" x="6146800" y="5668963"/>
          <p14:tracePt t="49480" x="6134100" y="5694363"/>
          <p14:tracePt t="49494" x="6108700" y="5707063"/>
          <p14:tracePt t="49496" x="6096000" y="5707063"/>
          <p14:tracePt t="49511" x="6057900" y="5743575"/>
          <p14:tracePt t="49528" x="6021388" y="5756275"/>
          <p14:tracePt t="49544" x="5983288" y="5768975"/>
          <p14:tracePt t="49560" x="5957888" y="5781675"/>
          <p14:tracePt t="49576" x="5932488" y="5781675"/>
          <p14:tracePt t="49594" x="5908675" y="5781675"/>
          <p14:tracePt t="49623" x="5895975" y="5756275"/>
          <p14:tracePt t="49632" x="5883275" y="5681663"/>
          <p14:tracePt t="49644" x="5870575" y="5607050"/>
          <p14:tracePt t="49647" x="5857875" y="5494338"/>
          <p14:tracePt t="49661" x="5857875" y="5394325"/>
          <p14:tracePt t="49663" x="5845175" y="5294313"/>
          <p14:tracePt t="49677" x="5832475" y="5205413"/>
          <p14:tracePt t="49679" x="5832475" y="5130800"/>
          <p14:tracePt t="49694" x="5832475" y="4930775"/>
          <p14:tracePt t="49711" x="5832475" y="4805363"/>
          <p14:tracePt t="49727" x="5832475" y="4718050"/>
          <p14:tracePt t="49744" x="5845175" y="4656138"/>
          <p14:tracePt t="49760" x="5845175" y="4618038"/>
          <p14:tracePt t="49777" x="5845175" y="4605338"/>
          <p14:tracePt t="49794" x="5845175" y="4592638"/>
          <p14:tracePt t="49810" x="5845175" y="4579938"/>
          <p14:tracePt t="49828" x="5870575" y="4579938"/>
          <p14:tracePt t="49832" x="5870575" y="4567238"/>
          <p14:tracePt t="49844" x="5883275" y="4554538"/>
          <p14:tracePt t="49847" x="5895975" y="4543425"/>
          <p14:tracePt t="49861" x="5908675" y="4543425"/>
          <p14:tracePt t="49863" x="5908675" y="4530725"/>
          <p14:tracePt t="49879" x="5921375" y="4518025"/>
          <p14:tracePt t="49895" x="5932488" y="4505325"/>
          <p14:tracePt t="49912" x="5970588" y="4492625"/>
          <p14:tracePt t="49928" x="5983288" y="4479925"/>
          <p14:tracePt t="49945" x="6021388" y="4467225"/>
          <p14:tracePt t="49967" x="6034088" y="4467225"/>
          <p14:tracePt t="50015" x="6045200" y="4467225"/>
          <p14:tracePt t="50023" x="6057900" y="4467225"/>
          <p14:tracePt t="50039" x="6083300" y="4467225"/>
          <p14:tracePt t="50047" x="6096000" y="4467225"/>
          <p14:tracePt t="50062" x="6108700" y="4467225"/>
          <p14:tracePt t="50127" x="6108700" y="4492625"/>
          <p14:tracePt t="50135" x="6108700" y="4518025"/>
          <p14:tracePt t="50145" x="6108700" y="4543425"/>
          <p14:tracePt t="50161" x="6108700" y="4592638"/>
          <p14:tracePt t="50178" x="6108700" y="4643438"/>
          <p14:tracePt t="50195" x="6108700" y="4705350"/>
          <p14:tracePt t="50213" x="6096000" y="4756150"/>
          <p14:tracePt t="50217" x="6096000" y="4779963"/>
          <p14:tracePt t="50229" x="6083300" y="4830763"/>
          <p14:tracePt t="50232" x="6070600" y="4879975"/>
          <p14:tracePt t="50246" x="6057900" y="4930775"/>
          <p14:tracePt t="50248" x="6045200" y="4992688"/>
          <p14:tracePt t="50263" x="6021388" y="5092700"/>
          <p14:tracePt t="50279" x="6021388" y="5181600"/>
          <p14:tracePt t="50296" x="6021388" y="5268913"/>
          <p14:tracePt t="50313" x="6008688" y="5343525"/>
          <p14:tracePt t="50328" x="6008688" y="5418138"/>
          <p14:tracePt t="50345" x="6008688" y="5494338"/>
          <p14:tracePt t="50363" x="6034088" y="5568950"/>
          <p14:tracePt t="50379" x="6057900" y="5619750"/>
          <p14:tracePt t="50396" x="6083300" y="5630863"/>
          <p14:tracePt t="50413" x="6096000" y="5643563"/>
          <p14:tracePt t="50430" x="6096000" y="5656263"/>
          <p14:tracePt t="50559" x="6083300" y="5656263"/>
          <p14:tracePt t="50567" x="6057900" y="5656263"/>
          <p14:tracePt t="50580" x="6034088" y="5656263"/>
          <p14:tracePt t="50596" x="5921375" y="5656263"/>
          <p14:tracePt t="50599" x="5870575" y="5656263"/>
          <p14:tracePt t="50613" x="5821363" y="5656263"/>
          <p14:tracePt t="50615" x="5783263" y="5656263"/>
          <p14:tracePt t="50631" x="5695950" y="5656263"/>
          <p14:tracePt t="50648" x="5632450" y="5681663"/>
          <p14:tracePt t="50663" x="5570538" y="5694363"/>
          <p14:tracePt t="50680" x="5532438" y="5694363"/>
          <p14:tracePt t="50697" x="5495925" y="5707063"/>
          <p14:tracePt t="50714" x="5483225" y="5719763"/>
          <p14:tracePt t="50730" x="5445125" y="5743575"/>
          <p14:tracePt t="50746" x="5394325" y="5781675"/>
          <p14:tracePt t="50764" x="5345113" y="5807075"/>
          <p14:tracePt t="50767" x="5307013" y="5819775"/>
          <p14:tracePt t="50780" x="5270500" y="5832475"/>
          <p14:tracePt t="50783" x="5232400" y="5843588"/>
          <p14:tracePt t="50797" x="5194300" y="5856288"/>
          <p14:tracePt t="50799" x="5157788" y="5856288"/>
          <p14:tracePt t="50815" x="5081588" y="5868988"/>
          <p14:tracePt t="50831" x="5006975" y="5894388"/>
          <p14:tracePt t="50847" x="4932363" y="5894388"/>
          <p14:tracePt t="50864" x="4868863" y="5907088"/>
          <p14:tracePt t="50880" x="4819650" y="5907088"/>
          <p14:tracePt t="50898" x="4781550" y="5907088"/>
          <p14:tracePt t="50914" x="4756150" y="5907088"/>
          <p14:tracePt t="50931" x="4732338" y="5907088"/>
          <p14:tracePt t="50947" x="4706938" y="5907088"/>
          <p14:tracePt t="50965" x="4681538" y="5907088"/>
          <p14:tracePt t="50981" x="4668838" y="5907088"/>
          <p14:tracePt t="50984" x="4656138" y="5907088"/>
          <p14:tracePt t="50998" x="4643438" y="5907088"/>
          <p14:tracePt t="51000" x="4630738" y="5907088"/>
          <p14:tracePt t="51015" x="4606925" y="5907088"/>
          <p14:tracePt t="51031" x="4581525" y="5919788"/>
          <p14:tracePt t="51047" x="4568825" y="5919788"/>
          <p14:tracePt t="51064" x="4556125" y="5919788"/>
          <p14:tracePt t="51128" x="4568825" y="5919788"/>
          <p14:tracePt t="51135" x="4594225" y="5919788"/>
          <p14:tracePt t="51148" x="4619625" y="5919788"/>
          <p14:tracePt t="51151" x="4630738" y="5919788"/>
          <p14:tracePt t="51165" x="4643438" y="5919788"/>
          <p14:tracePt t="51711" x="4643438" y="5894388"/>
          <p14:tracePt t="51719" x="4643438" y="5881688"/>
          <p14:tracePt t="51733" x="4630738" y="5856288"/>
          <p14:tracePt t="51736" x="4619625" y="5843588"/>
          <p14:tracePt t="51749" x="4594225" y="5832475"/>
          <p14:tracePt t="51751" x="4581525" y="5794375"/>
          <p14:tracePt t="51766" x="4530725" y="5756275"/>
          <p14:tracePt t="51783" x="4481513" y="5732463"/>
          <p14:tracePt t="51800" x="4430713" y="5694363"/>
          <p14:tracePt t="51816" x="4356100" y="5630863"/>
          <p14:tracePt t="51833" x="4256088" y="5607050"/>
          <p14:tracePt t="51849" x="4168775" y="5581650"/>
          <p14:tracePt t="51866" x="4092575" y="5568950"/>
          <p14:tracePt t="51883" x="4017963" y="5543550"/>
          <p14:tracePt t="51900" x="3943350" y="5543550"/>
          <p14:tracePt t="51903" x="3917950" y="5543550"/>
          <p14:tracePt t="51917" x="3879850" y="5543550"/>
          <p14:tracePt t="51933" x="3843338" y="5556250"/>
          <p14:tracePt t="51935" x="3817938" y="5556250"/>
          <p14:tracePt t="51949" x="3792538" y="5568950"/>
          <p14:tracePt t="51951" x="3756025" y="5568950"/>
          <p14:tracePt t="51967" x="3705225" y="5581650"/>
          <p14:tracePt t="51983" x="3654425" y="5581650"/>
          <p14:tracePt t="52000" x="3605213" y="5581650"/>
          <p14:tracePt t="52017" x="3579813" y="5581650"/>
          <p14:tracePt t="52033" x="3554413" y="5581650"/>
          <p14:tracePt t="52050" x="3541713" y="5581650"/>
          <p14:tracePt t="52067" x="3530600" y="5581650"/>
          <p14:tracePt t="52095" x="3517900" y="5581650"/>
          <p14:tracePt t="52104" x="3505200" y="5581650"/>
          <p14:tracePt t="52191" x="3517900" y="5556250"/>
          <p14:tracePt t="52200" x="3517900" y="5543550"/>
          <p14:tracePt t="52216" x="3517900" y="5530850"/>
          <p14:tracePt t="52224" x="3517900" y="5518150"/>
          <p14:tracePt t="52240" x="3505200" y="5507038"/>
          <p14:tracePt t="52250" x="3505200" y="5494338"/>
          <p14:tracePt t="52267" x="3467100" y="5481638"/>
          <p14:tracePt t="52272" x="3454400" y="5481638"/>
          <p14:tracePt t="52284" x="3429000" y="5468938"/>
          <p14:tracePt t="52287" x="3405188" y="5456238"/>
          <p14:tracePt t="52301" x="3379788" y="5456238"/>
          <p14:tracePt t="52303" x="3367088" y="5443538"/>
          <p14:tracePt t="52318" x="3305175" y="5418138"/>
          <p14:tracePt t="52336" x="3254375" y="5381625"/>
          <p14:tracePt t="52351" x="3192463" y="5343525"/>
          <p14:tracePt t="52368" x="3167063" y="5305425"/>
          <p14:tracePt t="52384" x="3116263" y="5243513"/>
          <p14:tracePt t="52401" x="3103563" y="5130800"/>
          <p14:tracePt t="52417" x="3092450" y="4992688"/>
          <p14:tracePt t="52434" x="3092450" y="4868863"/>
          <p14:tracePt t="52451" x="3092450" y="4743450"/>
          <p14:tracePt t="52455" x="3103563" y="4705350"/>
          <p14:tracePt t="52467" x="3141663" y="4667250"/>
          <p14:tracePt t="52470" x="3167063" y="4656138"/>
          <p14:tracePt t="52485" x="3179763" y="4630738"/>
          <p14:tracePt t="52488" x="3216275" y="4630738"/>
          <p14:tracePt t="52502" x="3241675" y="4630738"/>
          <p14:tracePt t="52504" x="3254375" y="4630738"/>
          <p14:tracePt t="52518" x="3279775" y="4630738"/>
          <p14:tracePt t="52791" x="3305175" y="4630738"/>
          <p14:tracePt t="52799" x="3328988" y="4618038"/>
          <p14:tracePt t="52807" x="3367088" y="4605338"/>
          <p14:tracePt t="52819" x="3405188" y="4605338"/>
          <p14:tracePt t="52835" x="3505200" y="4592638"/>
          <p14:tracePt t="52839" x="3541713" y="4579938"/>
          <p14:tracePt t="52853" x="3605213" y="4579938"/>
          <p14:tracePt t="52856" x="3643313" y="4567238"/>
          <p14:tracePt t="52869" x="3679825" y="4567238"/>
          <p14:tracePt t="52871" x="3730625" y="4567238"/>
          <p14:tracePt t="52886" x="3792538" y="4567238"/>
          <p14:tracePt t="52903" x="3843338" y="4567238"/>
          <p14:tracePt t="52919" x="3856038" y="4567238"/>
          <p14:tracePt t="52968" x="3867150" y="4567238"/>
          <p14:tracePt t="52975" x="3905250" y="4567238"/>
          <p14:tracePt t="52987" x="3943350" y="4567238"/>
          <p14:tracePt t="53004" x="4068763" y="4579938"/>
          <p14:tracePt t="53007" x="4130675" y="4605338"/>
          <p14:tracePt t="53020" x="4192588" y="4630738"/>
          <p14:tracePt t="53024" x="4230688" y="4643438"/>
          <p14:tracePt t="53037" x="4268788" y="4656138"/>
          <p14:tracePt t="53040" x="4305300" y="4667250"/>
          <p14:tracePt t="53055" x="4394200" y="4718050"/>
          <p14:tracePt t="53071" x="4468813" y="4730750"/>
          <p14:tracePt t="53088" x="4568825" y="4768850"/>
          <p14:tracePt t="53104" x="4643438" y="4779963"/>
          <p14:tracePt t="53121" x="4668838" y="4779963"/>
          <p14:tracePt t="53138" x="4719638" y="4805363"/>
          <p14:tracePt t="53154" x="4768850" y="4818063"/>
          <p14:tracePt t="53171" x="4819650" y="4830763"/>
          <p14:tracePt t="53187" x="4894263" y="4843463"/>
          <p14:tracePt t="53190" x="4919663" y="4868863"/>
          <p14:tracePt t="53204" x="4956175" y="4879975"/>
          <p14:tracePt t="53207" x="4994275" y="4879975"/>
          <p14:tracePt t="53220" x="5032375" y="4905375"/>
          <p14:tracePt t="53223" x="5094288" y="4918075"/>
          <p14:tracePt t="53238" x="5132388" y="4930775"/>
          <p14:tracePt t="53240" x="5157788" y="4943475"/>
          <p14:tracePt t="53254" x="5170488" y="4956175"/>
          <p14:tracePt t="53256" x="5194300" y="4956175"/>
          <p14:tracePt t="53271" x="5245100" y="4968875"/>
          <p14:tracePt t="53287" x="5270500" y="4981575"/>
          <p14:tracePt t="53567" x="5257800" y="4981575"/>
          <p14:tracePt t="53575" x="5245100" y="4981575"/>
          <p14:tracePt t="53587" x="5219700" y="4981575"/>
          <p14:tracePt t="53604" x="5194300" y="5005388"/>
          <p14:tracePt t="53607" x="5181600" y="5005388"/>
          <p14:tracePt t="53816" x="5181600" y="5018088"/>
          <p14:tracePt t="53839" x="5194300" y="5018088"/>
          <p14:tracePt t="53855" x="5207000" y="5018088"/>
          <p14:tracePt t="53863" x="5219700" y="5018088"/>
          <p14:tracePt t="53888" x="5232400" y="5018088"/>
          <p14:tracePt t="53912" x="5245100" y="5018088"/>
          <p14:tracePt t="53944" x="5257800" y="5018088"/>
          <p14:tracePt t="53951" x="5270500" y="5018088"/>
          <p14:tracePt t="53967" x="5270500" y="5030788"/>
          <p14:tracePt t="53974" x="5281613" y="5030788"/>
          <p14:tracePt t="54015" x="5294313" y="5030788"/>
          <p14:tracePt t="54039" x="5307013" y="5030788"/>
          <p14:tracePt t="54047" x="5319713" y="5030788"/>
          <p14:tracePt t="54071" x="5332413" y="5030788"/>
          <p14:tracePt t="54079" x="5345113" y="5030788"/>
          <p14:tracePt t="54096" x="5370513" y="5030788"/>
          <p14:tracePt t="54111" x="5383213" y="5030788"/>
          <p14:tracePt t="54122" x="5394325" y="5030788"/>
          <p14:tracePt t="54139" x="5432425" y="5018088"/>
          <p14:tracePt t="54156" x="5445125" y="5018088"/>
          <p14:tracePt t="54172" x="5457825" y="5018088"/>
          <p14:tracePt t="54175" x="5470525" y="5018088"/>
          <p14:tracePt t="54327" x="5483225" y="5018088"/>
          <p14:tracePt t="54352" x="5495925" y="5018088"/>
          <p14:tracePt t="54367" x="5507038" y="5018088"/>
          <p14:tracePt t="54384" x="5519738" y="5018088"/>
          <p14:tracePt t="54391" x="5532438" y="5018088"/>
          <p14:tracePt t="54407" x="5545138" y="5018088"/>
          <p14:tracePt t="54423" x="5557838" y="5030788"/>
          <p14:tracePt t="54440" x="5570538" y="5043488"/>
          <p14:tracePt t="54456" x="5583238" y="5043488"/>
          <p14:tracePt t="54647" x="5595938" y="5043488"/>
          <p14:tracePt t="54671" x="5607050" y="5043488"/>
          <p14:tracePt t="54695" x="5619750" y="5043488"/>
          <p14:tracePt t="54703" x="5632450" y="5043488"/>
          <p14:tracePt t="54712" x="5645150" y="5043488"/>
          <p14:tracePt t="54724" x="5657850" y="5043488"/>
          <p14:tracePt t="54728" x="5670550" y="5043488"/>
          <p14:tracePt t="54741" x="5695950" y="5043488"/>
          <p14:tracePt t="54743" x="5708650" y="5043488"/>
          <p14:tracePt t="54759" x="5719763" y="5043488"/>
          <p14:tracePt t="54775" x="5732463" y="5043488"/>
          <p14:tracePt t="54791" x="5745163" y="5043488"/>
          <p14:tracePt t="55727" x="5732463" y="5043488"/>
          <p14:tracePt t="55735" x="5708650" y="5043488"/>
          <p14:tracePt t="55743" x="5670550" y="5043488"/>
          <p14:tracePt t="55760" x="5595938" y="5068888"/>
          <p14:tracePt t="55777" x="5519738" y="5068888"/>
          <p14:tracePt t="55793" x="5470525" y="5068888"/>
          <p14:tracePt t="55809" x="5445125" y="5068888"/>
          <p14:tracePt t="55826" x="5432425" y="5068888"/>
          <p14:tracePt t="55935" x="5445125" y="5068888"/>
          <p14:tracePt t="55943" x="5457825" y="5068888"/>
          <p14:tracePt t="55951" x="5483225" y="5068888"/>
          <p14:tracePt t="55960" x="5532438" y="5056188"/>
          <p14:tracePt t="55977" x="5570538" y="5056188"/>
          <p14:tracePt t="55993" x="5607050" y="5056188"/>
          <p14:tracePt t="56011" x="5632450" y="5056188"/>
          <p14:tracePt t="56027" x="5645150" y="5056188"/>
          <p14:tracePt t="56031" x="5657850" y="5056188"/>
          <p14:tracePt t="56047" x="5670550" y="5056188"/>
          <p14:tracePt t="56215" x="5657850" y="5056188"/>
          <p14:tracePt t="56223" x="5645150" y="5056188"/>
          <p14:tracePt t="56231" x="5632450" y="5056188"/>
          <p14:tracePt t="56255" x="5619750" y="5056188"/>
          <p14:tracePt t="56327" x="5645150" y="5056188"/>
          <p14:tracePt t="56335" x="5683250" y="5056188"/>
          <p14:tracePt t="56345" x="5719763" y="5043488"/>
          <p14:tracePt t="56361" x="5770563" y="5043488"/>
          <p14:tracePt t="56378" x="5821363" y="5018088"/>
          <p14:tracePt t="56395" x="5870575" y="5018088"/>
          <p14:tracePt t="58343" x="5870575" y="5005388"/>
          <p14:tracePt t="58351" x="5870575" y="4992688"/>
          <p14:tracePt t="58367" x="5870575" y="4968875"/>
          <p14:tracePt t="58375" x="5870575" y="4956175"/>
          <p14:tracePt t="58391" x="5870575" y="4930775"/>
          <p14:tracePt t="58407" x="5870575" y="4918075"/>
          <p14:tracePt t="58431" x="5870575" y="4905375"/>
          <p14:tracePt t="58439" x="5870575" y="4892675"/>
          <p14:tracePt t="58456" x="5870575" y="4879975"/>
          <p14:tracePt t="58472" x="5870575" y="4868863"/>
          <p14:tracePt t="58483" x="5870575" y="4856163"/>
          <p14:tracePt t="58487" x="5870575" y="4843463"/>
          <p14:tracePt t="58503" x="5870575" y="4830763"/>
          <p14:tracePt t="58517" x="5870575" y="4818063"/>
          <p14:tracePt t="58519" x="5883275" y="4818063"/>
          <p14:tracePt t="58534" x="5895975" y="4792663"/>
          <p14:tracePt t="58551" x="5895975" y="4756150"/>
          <p14:tracePt t="58567" x="5921375" y="4718050"/>
          <p14:tracePt t="58584" x="5932488" y="4692650"/>
          <p14:tracePt t="58600" x="5945188" y="4679950"/>
          <p14:tracePt t="58617" x="5957888" y="4656138"/>
          <p14:tracePt t="58634" x="5970588" y="4656138"/>
          <p14:tracePt t="58663" x="5970588" y="4643438"/>
          <p14:tracePt t="58672" x="5983288" y="4643438"/>
          <p14:tracePt t="58685" x="5983288" y="4630738"/>
          <p14:tracePt t="58687" x="6008688" y="4630738"/>
          <p14:tracePt t="58701" x="6021388" y="4618038"/>
          <p14:tracePt t="58703" x="6034088" y="4605338"/>
          <p14:tracePt t="58719" x="6045200" y="4592638"/>
          <p14:tracePt t="58735" x="6057900" y="4592638"/>
          <p14:tracePt t="58751" x="6070600" y="4592638"/>
          <p14:tracePt t="58895" x="6083300" y="4592638"/>
          <p14:tracePt t="58912" x="6096000" y="4579938"/>
          <p14:tracePt t="58919" x="6108700" y="4579938"/>
          <p14:tracePt t="58935" x="6121400" y="4579938"/>
          <p14:tracePt t="58952" x="6157913" y="4579938"/>
          <p14:tracePt t="58968" x="6196013" y="4567238"/>
          <p14:tracePt t="58984" x="6221413" y="4567238"/>
          <p14:tracePt t="59001" x="6259513" y="4543425"/>
          <p14:tracePt t="59018" x="6296025" y="4543425"/>
          <p14:tracePt t="59035" x="6321425" y="4543425"/>
          <p14:tracePt t="59052" x="6370638" y="4530725"/>
          <p14:tracePt t="59055" x="6396038" y="4530725"/>
          <p14:tracePt t="59068" x="6408738" y="4530725"/>
          <p14:tracePt t="59071" x="6421438" y="4530725"/>
          <p14:tracePt t="59086" x="6446838" y="4530725"/>
          <p14:tracePt t="59088" x="6483350" y="4518025"/>
          <p14:tracePt t="59103" x="6508750" y="4505325"/>
          <p14:tracePt t="59119" x="6572250" y="4505325"/>
          <p14:tracePt t="59136" x="6659563" y="4505325"/>
          <p14:tracePt t="59152" x="6821488" y="4505325"/>
          <p14:tracePt t="59168" x="6985000" y="4505325"/>
          <p14:tracePt t="59185" x="7134225" y="4505325"/>
          <p14:tracePt t="59202" x="7223125" y="4505325"/>
          <p14:tracePt t="59219" x="7297738" y="4505325"/>
          <p14:tracePt t="59235" x="7359650" y="4505325"/>
          <p14:tracePt t="59240" x="7372350" y="4505325"/>
          <p14:tracePt t="59252" x="7385050" y="4505325"/>
          <p14:tracePt t="59256" x="7397750" y="4505325"/>
          <p14:tracePt t="59269" x="7410450" y="4505325"/>
          <p14:tracePt t="59271" x="7423150" y="4505325"/>
          <p14:tracePt t="59286" x="7448550" y="4505325"/>
          <p14:tracePt t="59303" x="7485063" y="4505325"/>
          <p14:tracePt t="59319" x="7535863" y="4505325"/>
          <p14:tracePt t="59336" x="7585075" y="4505325"/>
          <p14:tracePt t="59353" x="7635875" y="4505325"/>
          <p14:tracePt t="59369" x="7710488" y="4505325"/>
          <p14:tracePt t="59385" x="7761288" y="4505325"/>
          <p14:tracePt t="59403" x="7785100" y="4505325"/>
          <p14:tracePt t="59419" x="7797800" y="4505325"/>
          <p14:tracePt t="59703" x="7797800" y="4530725"/>
          <p14:tracePt t="59711" x="7797800" y="4567238"/>
          <p14:tracePt t="59720" x="7797800" y="4605338"/>
          <p14:tracePt t="59736" x="7785100" y="4679950"/>
          <p14:tracePt t="59754" x="7761288" y="4756150"/>
          <p14:tracePt t="59770" x="7723188" y="4843463"/>
          <p14:tracePt t="59787" x="7697788" y="4892675"/>
          <p14:tracePt t="59804" x="7661275" y="4981575"/>
          <p14:tracePt t="59807" x="7635875" y="5005388"/>
          <p14:tracePt t="59821" x="7610475" y="5030788"/>
          <p14:tracePt t="59823" x="7597775" y="5056188"/>
          <p14:tracePt t="59837" x="7585075" y="5081588"/>
          <p14:tracePt t="59840" x="7572375" y="5092700"/>
          <p14:tracePt t="59855" x="7535863" y="5130800"/>
          <p14:tracePt t="59872" x="7510463" y="5168900"/>
          <p14:tracePt t="59888" x="7497763" y="5205413"/>
          <p14:tracePt t="59904" x="7485063" y="5230813"/>
          <p14:tracePt t="59920" x="7459663" y="5268913"/>
          <p14:tracePt t="59937" x="7423150" y="5305425"/>
          <p14:tracePt t="59954" x="7385050" y="5356225"/>
          <p14:tracePt t="59971" x="7359650" y="5381625"/>
          <p14:tracePt t="59987" x="7335838" y="5407025"/>
          <p14:tracePt t="59992" x="7323138" y="5418138"/>
          <p14:tracePt t="60004" x="7310438" y="5430838"/>
          <p14:tracePt t="60008" x="7297738" y="5443538"/>
          <p14:tracePt t="60021" x="7285038" y="5456238"/>
          <p14:tracePt t="60024" x="7285038" y="5468938"/>
          <p14:tracePt t="60038" x="7259638" y="5494338"/>
          <p14:tracePt t="60056" x="7246938" y="5507038"/>
          <p14:tracePt t="60071" x="7235825" y="5518150"/>
          <p14:tracePt t="60088" x="7210425" y="5530850"/>
          <p14:tracePt t="60105" x="7197725" y="5543550"/>
          <p14:tracePt t="60121" x="7185025" y="5543550"/>
          <p14:tracePt t="60137" x="7172325" y="5543550"/>
          <p14:tracePt t="60154" x="7159625" y="5556250"/>
          <p14:tracePt t="61183" x="7146925" y="5556250"/>
          <p14:tracePt t="61190" x="7097713" y="5556250"/>
          <p14:tracePt t="61199" x="7010400" y="5556250"/>
          <p14:tracePt t="61207" x="6910388" y="5556250"/>
          <p14:tracePt t="61225" x="6659563" y="5556250"/>
          <p14:tracePt t="61241" x="6521450" y="5556250"/>
          <p14:tracePt t="61257" x="6434138" y="5556250"/>
          <p14:tracePt t="61274" x="6334125" y="5556250"/>
          <p14:tracePt t="61291" x="6221413" y="5543550"/>
          <p14:tracePt t="61308" x="6134100" y="5518150"/>
          <p14:tracePt t="61312" x="6070600" y="5507038"/>
          <p14:tracePt t="61324" x="6021388" y="5494338"/>
          <p14:tracePt t="61327" x="5983288" y="5468938"/>
          <p14:tracePt t="61341" x="5932488" y="5468938"/>
          <p14:tracePt t="61343" x="5883275" y="5456238"/>
          <p14:tracePt t="61359" x="5821363" y="5430838"/>
          <p14:tracePt t="61375" x="5745163" y="5407025"/>
          <p14:tracePt t="61391" x="5695950" y="5381625"/>
          <p14:tracePt t="61408" x="5645150" y="5368925"/>
          <p14:tracePt t="61425" x="5607050" y="5356225"/>
          <p14:tracePt t="61441" x="5570538" y="5330825"/>
          <p14:tracePt t="61458" x="5545138" y="5318125"/>
          <p14:tracePt t="61475" x="5483225" y="5294313"/>
          <p14:tracePt t="61492" x="5445125" y="5268913"/>
          <p14:tracePt t="61495" x="5432425" y="5256213"/>
          <p14:tracePt t="61508" x="5407025" y="5218113"/>
          <p14:tracePt t="61512" x="5370513" y="5194300"/>
          <p14:tracePt t="61525" x="5345113" y="5168900"/>
          <p14:tracePt t="61527" x="5307013" y="5118100"/>
          <p14:tracePt t="61543" x="5245100" y="5030788"/>
          <p14:tracePt t="61560" x="5181600" y="4918075"/>
          <p14:tracePt t="61575" x="5106988" y="4805363"/>
          <p14:tracePt t="61592" x="5032375" y="4679950"/>
          <p14:tracePt t="61609" x="4981575" y="4554538"/>
          <p14:tracePt t="61625" x="4906963" y="4418013"/>
          <p14:tracePt t="61642" x="4819650" y="4254500"/>
          <p14:tracePt t="61658" x="4743450" y="4092575"/>
          <p14:tracePt t="61676" x="4719638" y="3916363"/>
          <p14:tracePt t="61692" x="4681538" y="3716338"/>
          <p14:tracePt t="61696" x="4681538" y="3616325"/>
          <p14:tracePt t="61709" x="4681538" y="3516313"/>
          <p14:tracePt t="61711" x="4668838" y="3416300"/>
          <p14:tracePt t="61726" x="4656138" y="3241675"/>
          <p14:tracePt t="61744" x="4656138" y="3078163"/>
          <p14:tracePt t="61759" x="4656138" y="2852738"/>
          <p14:tracePt t="61776" x="4656138" y="2678113"/>
          <p14:tracePt t="61793" x="4656138" y="2516188"/>
          <p14:tracePt t="61808" x="4656138" y="2427288"/>
          <p14:tracePt t="61825" x="4656138" y="2339975"/>
          <p14:tracePt t="61842" x="4643438" y="2265363"/>
          <p14:tracePt t="61859" x="4630738" y="2214563"/>
          <p14:tracePt t="61863" x="4630738" y="2190750"/>
          <p14:tracePt t="61876" x="4630738" y="2178050"/>
          <p14:tracePt t="61879" x="4630738" y="2165350"/>
          <p14:tracePt t="61893" x="4630738" y="2152650"/>
          <p14:tracePt t="61896" x="4619625" y="2152650"/>
          <p14:tracePt t="61909" x="4619625" y="2139950"/>
          <p14:tracePt t="61927" x="4619625" y="2127250"/>
          <p14:tracePt t="62199" x="4619625" y="2139950"/>
          <p14:tracePt t="62207" x="4619625" y="2178050"/>
          <p14:tracePt t="62215" x="4619625" y="2201863"/>
          <p14:tracePt t="62227" x="4619625" y="2239963"/>
          <p14:tracePt t="62243" x="4619625" y="2290763"/>
          <p14:tracePt t="62260" x="4619625" y="2352675"/>
          <p14:tracePt t="62263" x="4619625" y="2378075"/>
          <p14:tracePt t="62277" x="4619625" y="2403475"/>
          <p14:tracePt t="62279" x="4619625" y="2439988"/>
          <p14:tracePt t="62294" x="4619625" y="2516188"/>
          <p14:tracePt t="62311" x="4619625" y="2590800"/>
          <p14:tracePt t="62328" x="4619625" y="2665413"/>
          <p14:tracePt t="62343" x="4619625" y="2728913"/>
          <p14:tracePt t="62362" x="4619625" y="2790825"/>
          <p14:tracePt t="62377" x="4619625" y="2865438"/>
          <p14:tracePt t="62393" x="4619625" y="2952750"/>
          <p14:tracePt t="62410" x="4619625" y="3090863"/>
          <p14:tracePt t="62428" x="4630738" y="3228975"/>
          <p14:tracePt t="62430" x="4630738" y="3278188"/>
          <p14:tracePt t="62444" x="4643438" y="3316288"/>
          <p14:tracePt t="62447" x="4656138" y="3367088"/>
          <p14:tracePt t="62461" x="4656138" y="3403600"/>
          <p14:tracePt t="62463" x="4656138" y="3454400"/>
          <p14:tracePt t="62478" x="4681538" y="3554413"/>
          <p14:tracePt t="62495" x="4732338" y="3654425"/>
          <p14:tracePt t="62511" x="4743450" y="3729038"/>
          <p14:tracePt t="62528" x="4794250" y="3816350"/>
          <p14:tracePt t="62544" x="4843463" y="3892550"/>
          <p14:tracePt t="62561" x="4894263" y="3941763"/>
          <p14:tracePt t="62577" x="4945063" y="4005263"/>
          <p14:tracePt t="62594" x="4981575" y="4041775"/>
          <p14:tracePt t="62611" x="5019675" y="4079875"/>
          <p14:tracePt t="62631" x="5045075" y="4117975"/>
          <p14:tracePt t="62635" x="5068888" y="4129088"/>
          <p14:tracePt t="62638" x="5094288" y="4141788"/>
          <p14:tracePt t="62652" x="5094288" y="4167188"/>
          <p14:tracePt t="62659" x="5106988" y="4179888"/>
          <p14:tracePt t="62676" x="5145088" y="4192588"/>
          <p14:tracePt t="62678" x="5145088" y="4217988"/>
          <p14:tracePt t="62693" x="5157788" y="4217988"/>
          <p14:tracePt t="62694" x="5157788" y="4230688"/>
          <p14:tracePt t="62709" x="5181600" y="4254500"/>
          <p14:tracePt t="62726" x="5194300" y="4254500"/>
          <p14:tracePt t="62743" x="5194300" y="4267200"/>
          <p14:tracePt t="62761" x="5194300" y="4279900"/>
          <p14:tracePt t="62778" x="5207000" y="4305300"/>
          <p14:tracePt t="62795" x="5207000" y="4318000"/>
          <p14:tracePt t="62812" x="5207000" y="4341813"/>
          <p14:tracePt t="62815" x="5207000" y="4367213"/>
          <p14:tracePt t="62828" x="5207000" y="4379913"/>
          <p14:tracePt t="62831" x="5219700" y="4405313"/>
          <p14:tracePt t="62845" x="5219700" y="4430713"/>
          <p14:tracePt t="62847" x="5219700" y="4467225"/>
          <p14:tracePt t="62862" x="5219700" y="4518025"/>
          <p14:tracePt t="62879" x="5219700" y="4579938"/>
          <p14:tracePt t="62896" x="5245100" y="4643438"/>
          <p14:tracePt t="62912" x="5245100" y="4718050"/>
          <p14:tracePt t="62929" x="5257800" y="4779963"/>
          <p14:tracePt t="62946" x="5257800" y="4843463"/>
          <p14:tracePt t="62963" x="5257800" y="4868863"/>
          <p14:tracePt t="62967" x="5270500" y="4892675"/>
          <p14:tracePt t="62981" x="5281613" y="4892675"/>
          <p14:tracePt t="62997" x="5281613" y="4905375"/>
          <p14:tracePt t="63943" x="5294313" y="4905375"/>
          <p14:tracePt t="63951" x="5345113" y="4892675"/>
          <p14:tracePt t="63965" x="5407025" y="4879975"/>
          <p14:tracePt t="63967" x="5483225" y="4868863"/>
          <p14:tracePt t="63981" x="5570538" y="4856163"/>
          <p14:tracePt t="63983" x="5683250" y="4856163"/>
          <p14:tracePt t="63998" x="5895975" y="4856163"/>
          <p14:tracePt t="64015" x="6121400" y="4856163"/>
          <p14:tracePt t="64031" x="6259513" y="4856163"/>
          <p14:tracePt t="64048" x="6283325" y="4856163"/>
          <p14:tracePt t="64335" x="6270625" y="4843463"/>
          <p14:tracePt t="64343" x="6234113" y="4830763"/>
          <p14:tracePt t="64351" x="6208713" y="4830763"/>
          <p14:tracePt t="64367" x="6157913" y="4818063"/>
          <p14:tracePt t="64384" x="6070600" y="4805363"/>
          <p14:tracePt t="64399" x="6008688" y="4792663"/>
          <p14:tracePt t="64416" x="5970588" y="4792663"/>
          <p14:tracePt t="64432" x="5957888" y="4792663"/>
          <p14:tracePt t="72399" x="5945188" y="4792663"/>
          <p14:tracePt t="72407" x="5908675" y="4792663"/>
          <p14:tracePt t="72420" x="5870575" y="4792663"/>
          <p14:tracePt t="72423" x="5845175" y="4792663"/>
          <p14:tracePt t="72437" x="5821363" y="4792663"/>
          <p14:tracePt t="72439" x="5808663" y="4792663"/>
          <p14:tracePt t="72455" x="5783263" y="4792663"/>
          <p14:tracePt t="72470" x="5757863" y="4792663"/>
          <p14:tracePt t="72487" x="5745163" y="4792663"/>
          <p14:tracePt t="72504" x="5708650" y="4792663"/>
          <p14:tracePt t="72520" x="5695950" y="4792663"/>
          <p14:tracePt t="72537" x="5657850" y="4792663"/>
          <p14:tracePt t="72554" x="5632450" y="4792663"/>
          <p14:tracePt t="72570" x="5619750" y="4792663"/>
          <p14:tracePt t="72587" x="5607050" y="4792663"/>
          <p14:tracePt t="72608" x="5583238" y="4792663"/>
          <p14:tracePt t="72623" x="5570538" y="4792663"/>
          <p14:tracePt t="72638" x="5545138" y="4792663"/>
          <p14:tracePt t="72654" x="5507038" y="4805363"/>
          <p14:tracePt t="72671" x="5445125" y="4830763"/>
          <p14:tracePt t="72687" x="5345113" y="4856163"/>
          <p14:tracePt t="72704" x="5219700" y="4918075"/>
          <p14:tracePt t="72720" x="5132388" y="4943475"/>
          <p14:tracePt t="72737" x="5081588" y="4981575"/>
          <p14:tracePt t="72754" x="5019675" y="5043488"/>
          <p14:tracePt t="72771" x="4981575" y="5081588"/>
          <p14:tracePt t="72787" x="4956175" y="5118100"/>
          <p14:tracePt t="72792" x="4945063" y="5130800"/>
          <p14:tracePt t="72805" x="4932363" y="5143500"/>
          <p14:tracePt t="72807" x="4919663" y="5168900"/>
          <p14:tracePt t="72821" x="4919663" y="5181600"/>
          <p14:tracePt t="72824" x="4919663" y="5194300"/>
          <p14:tracePt t="72838" x="4906963" y="5205413"/>
          <p14:tracePt t="72855" x="4906963" y="5218113"/>
          <p14:tracePt t="72999" x="4945063" y="5218113"/>
          <p14:tracePt t="73008" x="4994275" y="5218113"/>
          <p14:tracePt t="73023" x="5119688" y="5205413"/>
          <p14:tracePt t="73040" x="5157788" y="5194300"/>
          <p14:tracePt t="73056" x="5245100" y="5168900"/>
          <p14:tracePt t="73074" x="5281613" y="5156200"/>
          <p14:tracePt t="73090" x="5307013" y="5156200"/>
          <p14:tracePt t="73106" x="5319713" y="5156200"/>
          <p14:tracePt t="73391" x="5319713" y="5143500"/>
          <p14:tracePt t="73406" x="5319713" y="5130800"/>
          <p14:tracePt t="74391" x="5332413" y="5130800"/>
          <p14:tracePt t="74408" x="5345113" y="5130800"/>
          <p14:tracePt t="74423" x="5345113" y="5118100"/>
          <p14:tracePt t="74432" x="5345113" y="5105400"/>
          <p14:tracePt t="74441" x="5357813" y="5105400"/>
          <p14:tracePt t="74458" x="5370513" y="5105400"/>
          <p14:tracePt t="74476" x="5394325" y="5092700"/>
          <p14:tracePt t="74479" x="5407025" y="5092700"/>
          <p14:tracePt t="74493" x="5419725" y="5092700"/>
          <p14:tracePt t="74496" x="5432425" y="5092700"/>
          <p14:tracePt t="74509" x="5445125" y="5092700"/>
          <p14:tracePt t="74511" x="5457825" y="5081588"/>
          <p14:tracePt t="74526" x="5483225" y="5081588"/>
          <p14:tracePt t="74543" x="5519738" y="5068888"/>
          <p14:tracePt t="74559" x="5570538" y="5068888"/>
          <p14:tracePt t="74576" x="5632450" y="5068888"/>
          <p14:tracePt t="74593" x="5719763" y="5068888"/>
          <p14:tracePt t="74608" x="5808663" y="5068888"/>
          <p14:tracePt t="74625" x="5883275" y="5068888"/>
          <p14:tracePt t="74642" x="5957888" y="5068888"/>
          <p14:tracePt t="74660" x="5995988" y="5068888"/>
          <p14:tracePt t="74664" x="6034088" y="5068888"/>
          <p14:tracePt t="74676" x="6057900" y="5068888"/>
          <p14:tracePt t="74679" x="6083300" y="5081588"/>
          <p14:tracePt t="74693" x="6121400" y="5092700"/>
          <p14:tracePt t="74695" x="6146800" y="5092700"/>
          <p14:tracePt t="74710" x="6196013" y="5092700"/>
          <p14:tracePt t="74727" x="6246813" y="5105400"/>
          <p14:tracePt t="74743" x="6259513" y="5105400"/>
          <p14:tracePt t="74759" x="6283325" y="5105400"/>
          <p14:tracePt t="74777" x="6296025" y="5105400"/>
          <p14:tracePt t="74793" x="6308725" y="5105400"/>
          <p14:tracePt t="74809" x="6321425" y="5105400"/>
          <p14:tracePt t="74826" x="6334125" y="5105400"/>
          <p14:tracePt t="75863" x="6346825" y="5105400"/>
          <p14:tracePt t="75871" x="6370638" y="5105400"/>
          <p14:tracePt t="75882" x="6421438" y="5105400"/>
          <p14:tracePt t="75896" x="6572250" y="5092700"/>
          <p14:tracePt t="75913" x="6759575" y="5068888"/>
          <p14:tracePt t="75928" x="6884988" y="5043488"/>
          <p14:tracePt t="75945" x="6997700" y="5030788"/>
          <p14:tracePt t="75963" x="7059613" y="5005388"/>
          <p14:tracePt t="75967" x="7085013" y="4992688"/>
          <p14:tracePt t="75980" x="7123113" y="4992688"/>
          <p14:tracePt t="75996" x="7134225" y="4992688"/>
          <p14:tracePt t="76015" x="7146925" y="4992688"/>
          <p14:tracePt t="76030" x="7159625" y="4992688"/>
          <p14:tracePt t="76047" x="7172325" y="4992688"/>
          <p14:tracePt t="76255" x="7185025" y="4981575"/>
          <p14:tracePt t="76263" x="7185025" y="4968875"/>
          <p14:tracePt t="76279" x="7197725" y="4968875"/>
          <p14:tracePt t="76375" x="7197725" y="4956175"/>
          <p14:tracePt t="76895" x="7197725" y="4930775"/>
          <p14:tracePt t="76903" x="7197725" y="4879975"/>
          <p14:tracePt t="76915" x="7197725" y="4792663"/>
          <p14:tracePt t="76932" x="7197725" y="4630738"/>
          <p14:tracePt t="76935" x="7197725" y="4530725"/>
          <p14:tracePt t="76949" x="7197725" y="4443413"/>
          <p14:tracePt t="76951" x="7197725" y="4354513"/>
          <p14:tracePt t="76965" x="7197725" y="4254500"/>
          <p14:tracePt t="76968" x="7197725" y="4167188"/>
          <p14:tracePt t="76983" x="7197725" y="3992563"/>
          <p14:tracePt t="76999" x="7197725" y="3803650"/>
          <p14:tracePt t="77016" x="7197725" y="3616325"/>
          <p14:tracePt t="77032" x="7197725" y="3467100"/>
          <p14:tracePt t="77048" x="7172325" y="3328988"/>
          <p14:tracePt t="77065" x="7146925" y="3203575"/>
          <p14:tracePt t="77083" x="7110413" y="3090863"/>
          <p14:tracePt t="77099" x="7097713" y="3016250"/>
          <p14:tracePt t="77115" x="7072313" y="2941638"/>
          <p14:tracePt t="77118" x="7072313" y="2890838"/>
          <p14:tracePt t="77133" x="7046913" y="2852738"/>
          <p14:tracePt t="77135" x="7034213" y="2816225"/>
          <p14:tracePt t="77149" x="7021513" y="2778125"/>
          <p14:tracePt t="77151" x="7010400" y="2740025"/>
          <p14:tracePt t="77166" x="6997700" y="2690813"/>
          <p14:tracePt t="77183" x="6985000" y="2652713"/>
          <p14:tracePt t="77199" x="6985000" y="2627313"/>
          <p14:tracePt t="77216" x="6985000" y="2616200"/>
          <p14:tracePt t="77232" x="6985000" y="2603500"/>
          <p14:tracePt t="77249" x="6985000" y="2590800"/>
          <p14:tracePt t="77266" x="6985000" y="2565400"/>
          <p14:tracePt t="77282" x="6985000" y="2540000"/>
          <p14:tracePt t="77298" x="6985000" y="2503488"/>
          <p14:tracePt t="77315" x="6972300" y="2439988"/>
          <p14:tracePt t="77330" x="6959600" y="2390775"/>
          <p14:tracePt t="77347" x="6959600" y="2378075"/>
          <p14:tracePt t="77366" x="6946900" y="2378075"/>
          <p14:tracePt t="77495" x="6934200" y="2378075"/>
          <p14:tracePt t="77502" x="6921500" y="2378075"/>
          <p14:tracePt t="77517" x="6884988" y="2378075"/>
          <p14:tracePt t="77519" x="6821488" y="2378075"/>
          <p14:tracePt t="77534" x="6621463" y="2403475"/>
          <p14:tracePt t="77550" x="6334125" y="2478088"/>
          <p14:tracePt t="77567" x="5921375" y="2603500"/>
          <p14:tracePt t="77583" x="5595938" y="2740025"/>
          <p14:tracePt t="77601" x="5257800" y="2865438"/>
          <p14:tracePt t="77617" x="4981575" y="3003550"/>
          <p14:tracePt t="77633" x="4756150" y="3154363"/>
          <p14:tracePt t="77650" x="4568825" y="3303588"/>
          <p14:tracePt t="77668" x="4430713" y="3416300"/>
          <p14:tracePt t="77672" x="4381500" y="3454400"/>
          <p14:tracePt t="77684" x="4343400" y="3503613"/>
          <p14:tracePt t="77687" x="4294188" y="3554413"/>
          <p14:tracePt t="77701" x="4243388" y="3603625"/>
          <p14:tracePt t="77703" x="4205288" y="3667125"/>
          <p14:tracePt t="77718" x="4130675" y="3816350"/>
          <p14:tracePt t="77734" x="4056063" y="3992563"/>
          <p14:tracePt t="77751" x="3979863" y="4179888"/>
          <p14:tracePt t="77767" x="3930650" y="4367213"/>
          <p14:tracePt t="77785" x="3905250" y="4505325"/>
          <p14:tracePt t="77800" x="3867150" y="4630738"/>
          <p14:tracePt t="77817" x="3830638" y="4730750"/>
          <p14:tracePt t="77834" x="3805238" y="4779963"/>
          <p14:tracePt t="77850" x="3767138" y="4843463"/>
          <p14:tracePt t="77867" x="3717925" y="4879975"/>
          <p14:tracePt t="77871" x="3705225" y="4892675"/>
          <p14:tracePt t="77884" x="3679825" y="4918075"/>
          <p14:tracePt t="77887" x="3667125" y="4930775"/>
          <p14:tracePt t="77901" x="3643313" y="4943475"/>
          <p14:tracePt t="77903" x="3630613" y="4943475"/>
          <p14:tracePt t="77918" x="3617913" y="4956175"/>
          <p14:tracePt t="77935" x="3592513" y="4981575"/>
          <p14:tracePt t="77952" x="3554413" y="4992688"/>
          <p14:tracePt t="77969" x="3541713" y="5030788"/>
          <p14:tracePt t="77986" x="3505200" y="5068888"/>
          <p14:tracePt t="78002" x="3492500" y="5092700"/>
          <p14:tracePt t="78018" x="3479800" y="5105400"/>
          <p14:tracePt t="78036" x="3479800" y="5118100"/>
          <p14:tracePt t="78175" x="3467100" y="5118100"/>
          <p14:tracePt t="78192" x="3467100" y="5130800"/>
          <p14:tracePt t="78199" x="3454400" y="5130800"/>
          <p14:tracePt t="78225" x="3441700" y="5130800"/>
          <p14:tracePt t="78231" x="3429000" y="5130800"/>
          <p14:tracePt t="78247" x="3417888" y="5130800"/>
          <p14:tracePt t="78263" x="3405188" y="5130800"/>
          <p14:tracePt t="78271" x="3392488" y="5130800"/>
          <p14:tracePt t="78287" x="3379788" y="5143500"/>
          <p14:tracePt t="78289" x="3367088" y="5143500"/>
          <p14:tracePt t="78303" x="3354388" y="5143500"/>
          <p14:tracePt t="78320" x="3341688" y="5143500"/>
          <p14:tracePt t="79415" x="3354388" y="5143500"/>
          <p14:tracePt t="79423" x="3379788" y="5143500"/>
          <p14:tracePt t="79430" x="3429000" y="5143500"/>
          <p14:tracePt t="79440" x="3479800" y="5143500"/>
          <p14:tracePt t="79457" x="3592513" y="5143500"/>
          <p14:tracePt t="79473" x="3767138" y="5168900"/>
          <p14:tracePt t="79489" x="3956050" y="5194300"/>
          <p14:tracePt t="79505" x="4081463" y="5218113"/>
          <p14:tracePt t="79523" x="4205288" y="5230813"/>
          <p14:tracePt t="79526" x="4243388" y="5243513"/>
          <p14:tracePt t="79540" x="4281488" y="5243513"/>
          <p14:tracePt t="79556" x="4356100" y="5243513"/>
          <p14:tracePt t="79559" x="4394200" y="5243513"/>
          <p14:tracePt t="79573" x="4418013" y="5243513"/>
          <p14:tracePt t="79575" x="4443413" y="5243513"/>
          <p14:tracePt t="79590" x="4518025" y="5256213"/>
          <p14:tracePt t="79606" x="4568825" y="5256213"/>
          <p14:tracePt t="79623" x="4619625" y="5256213"/>
          <p14:tracePt t="79639" x="4656138" y="5281613"/>
          <p14:tracePt t="79656" x="4681538" y="5281613"/>
          <p14:tracePt t="79672" x="4719638" y="5281613"/>
          <p14:tracePt t="79688" x="4743450" y="5281613"/>
          <p14:tracePt t="79705" x="4794250" y="5281613"/>
          <p14:tracePt t="79723" x="4843463" y="5281613"/>
          <p14:tracePt t="79739" x="4894263" y="5281613"/>
          <p14:tracePt t="79743" x="4919663" y="5281613"/>
          <p14:tracePt t="79755" x="4956175" y="5281613"/>
          <p14:tracePt t="79773" x="4994275" y="5281613"/>
          <p14:tracePt t="79775" x="5019675" y="5281613"/>
          <p14:tracePt t="79789" x="5057775" y="5281613"/>
          <p14:tracePt t="79791" x="5094288" y="5281613"/>
          <p14:tracePt t="79806" x="5157788" y="5294313"/>
          <p14:tracePt t="79823" x="5245100" y="5294313"/>
          <p14:tracePt t="79839" x="5332413" y="5294313"/>
          <p14:tracePt t="79857" x="5407025" y="5294313"/>
          <p14:tracePt t="79872" x="5495925" y="5294313"/>
          <p14:tracePt t="79879" x="5519738" y="5294313"/>
          <p14:tracePt t="79889" x="5557838" y="5294313"/>
          <p14:tracePt t="79906" x="5607050" y="5294313"/>
          <p14:tracePt t="79923" x="5632450" y="5294313"/>
          <p14:tracePt t="79926" x="5645150" y="5294313"/>
          <p14:tracePt t="79940" x="5657850" y="5294313"/>
          <p14:tracePt t="79943" x="5670550" y="5294313"/>
          <p14:tracePt t="79958" x="5683250" y="5294313"/>
          <p14:tracePt t="79975" x="5695950" y="5294313"/>
          <p14:tracePt t="79991" x="5732463" y="5294313"/>
          <p14:tracePt t="80007" x="5745163" y="5294313"/>
          <p14:tracePt t="80031" x="5757863" y="5294313"/>
          <p14:tracePt t="80143" x="5770563" y="5294313"/>
          <p14:tracePt t="80151" x="5783263" y="5294313"/>
          <p14:tracePt t="80159" x="5795963" y="5294313"/>
          <p14:tracePt t="80174" x="5821363" y="5294313"/>
          <p14:tracePt t="80190" x="5832475" y="5294313"/>
          <p14:tracePt t="80207" x="5883275" y="5294313"/>
          <p14:tracePt t="80224" x="5957888" y="5294313"/>
          <p14:tracePt t="80240" x="6034088" y="5294313"/>
          <p14:tracePt t="80257" x="6083300" y="5294313"/>
          <p14:tracePt t="80274" x="6134100" y="5294313"/>
          <p14:tracePt t="80292" x="6183313" y="5294313"/>
          <p14:tracePt t="80295" x="6196013" y="5305425"/>
          <p14:tracePt t="80307" x="6208713" y="5305425"/>
          <p14:tracePt t="80310" x="6221413" y="5305425"/>
          <p14:tracePt t="80324" x="6234113" y="5305425"/>
          <p14:tracePt t="80327" x="6246813" y="5305425"/>
          <p14:tracePt t="80791" x="6234113" y="5305425"/>
          <p14:tracePt t="80799" x="6221413" y="5305425"/>
          <p14:tracePt t="80808" x="6196013" y="5305425"/>
          <p14:tracePt t="80825" x="6146800" y="5281613"/>
          <p14:tracePt t="80842" x="6057900" y="5268913"/>
          <p14:tracePt t="80859" x="6021388" y="5243513"/>
          <p14:tracePt t="80875" x="5995988" y="5243513"/>
          <p14:tracePt t="80878" x="5983288" y="5243513"/>
          <p14:tracePt t="81055" x="5983288" y="5230813"/>
          <p14:tracePt t="81215" x="5983288" y="5218113"/>
          <p14:tracePt t="82343" x="5983288" y="5205413"/>
          <p14:tracePt t="82702" x="5970588" y="5205413"/>
          <p14:tracePt t="82719" x="5957888" y="5205413"/>
          <p14:tracePt t="82727" x="5945188" y="5205413"/>
          <p14:tracePt t="82735" x="5932488" y="5205413"/>
          <p14:tracePt t="82747" x="5908675" y="5205413"/>
          <p14:tracePt t="82764" x="5870575" y="5205413"/>
          <p14:tracePt t="82766" x="5845175" y="5205413"/>
          <p14:tracePt t="82781" x="5821363" y="5205413"/>
          <p14:tracePt t="82783" x="5795963" y="5205413"/>
          <p14:tracePt t="82797" x="5770563" y="5205413"/>
          <p14:tracePt t="82814" x="5757863" y="5205413"/>
          <p14:tracePt t="83239" x="5770563" y="5205413"/>
          <p14:tracePt t="83249" x="5795963" y="5205413"/>
          <p14:tracePt t="83257" x="5795963" y="5194300"/>
          <p14:tracePt t="83264" x="5808663" y="5194300"/>
          <p14:tracePt t="83282" x="5821363" y="5194300"/>
          <p14:tracePt t="83299" x="5832475" y="5181600"/>
          <p14:tracePt t="85847" x="5832475" y="5168900"/>
          <p14:tracePt t="85854" x="5832475" y="5156200"/>
          <p14:tracePt t="85879" x="5832475" y="5143500"/>
          <p14:tracePt t="85903" x="5832475" y="5130800"/>
          <p14:tracePt t="85920" x="5832475" y="5118100"/>
          <p14:tracePt t="85928" x="5832475" y="5105400"/>
          <p14:tracePt t="85951" x="5832475" y="5092700"/>
          <p14:tracePt t="85999" x="5832475" y="5081588"/>
          <p14:tracePt t="86319" x="5821363" y="5081588"/>
          <p14:tracePt t="86327" x="5808663" y="5081588"/>
          <p14:tracePt t="86391" x="5795963" y="5081588"/>
          <p14:tracePt t="86415" x="5783263" y="5081588"/>
          <p14:tracePt t="86447" x="5770563" y="5081588"/>
          <p14:tracePt t="86456" x="5757863" y="5081588"/>
          <p14:tracePt t="86471" x="5745163" y="5081588"/>
          <p14:tracePt t="86487" x="5732463" y="5081588"/>
          <p14:tracePt t="86503" x="5719763" y="5081588"/>
          <p14:tracePt t="86511" x="5708650" y="5081588"/>
          <p14:tracePt t="86527" x="5695950" y="5081588"/>
          <p14:tracePt t="86543" x="5683250" y="5081588"/>
          <p14:tracePt t="86558" x="5683250" y="5092700"/>
          <p14:tracePt t="86574" x="5657850" y="5092700"/>
          <p14:tracePt t="86599" x="5645150" y="5092700"/>
          <p14:tracePt t="86623" x="5645150" y="5105400"/>
          <p14:tracePt t="86687" x="5632450" y="5105400"/>
          <p14:tracePt t="86703" x="5619750" y="5105400"/>
          <p14:tracePt t="86711" x="5607050" y="5118100"/>
          <p14:tracePt t="86724" x="5595938" y="5118100"/>
          <p14:tracePt t="86727" x="5570538" y="5130800"/>
          <p14:tracePt t="86742" x="5532438" y="5143500"/>
          <p14:tracePt t="86758" x="5507038" y="5156200"/>
          <p14:tracePt t="86775" x="5495925" y="5168900"/>
          <p14:tracePt t="86791" x="5470525" y="5181600"/>
          <p14:tracePt t="86808" x="5457825" y="5181600"/>
          <p14:tracePt t="86824" x="5432425" y="5194300"/>
          <p14:tracePt t="86840" x="5419725" y="5205413"/>
          <p14:tracePt t="86857" x="5407025" y="5218113"/>
          <p14:tracePt t="86879" x="5394325" y="5218113"/>
          <p14:tracePt t="86896" x="5394325" y="5230813"/>
          <p14:tracePt t="86982" x="5383213" y="5230813"/>
          <p14:tracePt t="86991" x="5383213" y="5243513"/>
          <p14:tracePt t="87014" x="5383213" y="5256213"/>
          <p14:tracePt t="87024" x="5370513" y="5256213"/>
          <p14:tracePt t="87047" x="5370513" y="5268913"/>
          <p14:tracePt t="87143" x="5357813" y="5281613"/>
          <p14:tracePt t="87167" x="5345113" y="5294313"/>
          <p14:tracePt t="87176" x="5332413" y="5294313"/>
          <p14:tracePt t="87191" x="5332413" y="5305425"/>
          <p14:tracePt t="87200" x="5332413" y="5318125"/>
          <p14:tracePt t="87208" x="5319713" y="5318125"/>
          <p14:tracePt t="87225" x="5319713" y="5330825"/>
          <p14:tracePt t="87242" x="5294313" y="5368925"/>
          <p14:tracePt t="87258" x="5294313" y="5394325"/>
          <p14:tracePt t="87275" x="5281613" y="5418138"/>
          <p14:tracePt t="87278" x="5270500" y="5430838"/>
          <p14:tracePt t="87292" x="5270500" y="5443538"/>
          <p14:tracePt t="87295" x="5270500" y="5456238"/>
          <p14:tracePt t="87310" x="5270500" y="5494338"/>
          <p14:tracePt t="87327" x="5270500" y="5530850"/>
          <p14:tracePt t="87343" x="5257800" y="5581650"/>
          <p14:tracePt t="87359" x="5257800" y="5619750"/>
          <p14:tracePt t="87376" x="5257800" y="5668963"/>
          <p14:tracePt t="87392" x="5257800" y="5694363"/>
          <p14:tracePt t="87408" x="5257800" y="5719763"/>
          <p14:tracePt t="87425" x="5257800" y="5732463"/>
          <p14:tracePt t="87442" x="5257800" y="5743575"/>
          <p14:tracePt t="87459" x="5257800" y="5756275"/>
          <p14:tracePt t="87463" x="5257800" y="5768975"/>
          <p14:tracePt t="87487" x="5270500" y="5781675"/>
          <p14:tracePt t="87519" x="5270500" y="5794375"/>
          <p14:tracePt t="87895" x="5270500" y="5807075"/>
          <p14:tracePt t="88975" x="5281613" y="5807075"/>
          <p14:tracePt t="89000" x="5294313" y="5807075"/>
          <p14:tracePt t="89006" x="5307013" y="5807075"/>
          <p14:tracePt t="89032" x="5319713" y="5807075"/>
          <p14:tracePt t="89046" x="5332413" y="5807075"/>
          <p14:tracePt t="89071" x="5345113" y="5807075"/>
          <p14:tracePt t="89080" x="5357813" y="5807075"/>
          <p14:tracePt t="89095" x="5370513" y="5807075"/>
          <p14:tracePt t="89112" x="5383213" y="5807075"/>
          <p14:tracePt t="89119" x="5394325" y="5807075"/>
          <p14:tracePt t="89130" x="5407025" y="5807075"/>
          <p14:tracePt t="89146" x="5419725" y="5794375"/>
          <p14:tracePt t="89164" x="5445125" y="5781675"/>
          <p14:tracePt t="89166" x="5457825" y="5768975"/>
          <p14:tracePt t="89181" x="5470525" y="5756275"/>
          <p14:tracePt t="89184" x="5483225" y="5756275"/>
          <p14:tracePt t="89198" x="5495925" y="5743575"/>
          <p14:tracePt t="89214" x="5507038" y="5732463"/>
          <p14:tracePt t="89231" x="5507038" y="5719763"/>
          <p14:tracePt t="89248" x="5519738" y="5707063"/>
          <p14:tracePt t="89264" x="5519738" y="5681663"/>
          <p14:tracePt t="89281" x="5545138" y="5619750"/>
          <p14:tracePt t="89297" x="5545138" y="5568950"/>
          <p14:tracePt t="89313" x="5545138" y="5518150"/>
          <p14:tracePt t="89330" x="5545138" y="5456238"/>
          <p14:tracePt t="89347" x="5557838" y="5394325"/>
          <p14:tracePt t="89350" x="5557838" y="5368925"/>
          <p14:tracePt t="89365" x="5557838" y="5343525"/>
          <p14:tracePt t="89367" x="5557838" y="5305425"/>
          <p14:tracePt t="89381" x="5557838" y="5281613"/>
          <p14:tracePt t="89383" x="5557838" y="5268913"/>
          <p14:tracePt t="89398" x="5557838" y="5205413"/>
          <p14:tracePt t="89415" x="5557838" y="5143500"/>
          <p14:tracePt t="89432" x="5557838" y="5092700"/>
          <p14:tracePt t="89448" x="5557838" y="5030788"/>
          <p14:tracePt t="89465" x="5532438" y="4968875"/>
          <p14:tracePt t="89481" x="5495925" y="4930775"/>
          <p14:tracePt t="89497" x="5470525" y="4918075"/>
          <p14:tracePt t="89515" x="5445125" y="4918075"/>
          <p14:tracePt t="89519" x="5432425" y="4918075"/>
          <p14:tracePt t="89535" x="5419725" y="4918075"/>
          <p14:tracePt t="89567" x="5407025" y="4918075"/>
          <p14:tracePt t="89662" x="5394325" y="4918075"/>
          <p14:tracePt t="89671" x="5383213" y="4918075"/>
          <p14:tracePt t="89743" x="5370513" y="4918075"/>
          <p14:tracePt t="89783" x="5357813" y="4918075"/>
          <p14:tracePt t="89895" x="5357813" y="4930775"/>
          <p14:tracePt t="89903" x="5345113" y="4930775"/>
          <p14:tracePt t="89916" x="5332413" y="4943475"/>
          <p14:tracePt t="89918" x="5332413" y="4956175"/>
          <p14:tracePt t="89933" x="5319713" y="4968875"/>
          <p14:tracePt t="89935" x="5319713" y="4981575"/>
          <p14:tracePt t="89949" x="5307013" y="5005388"/>
          <p14:tracePt t="89951" x="5294313" y="5018088"/>
          <p14:tracePt t="89966" x="5281613" y="5056188"/>
          <p14:tracePt t="89983" x="5270500" y="5118100"/>
          <p14:tracePt t="89999" x="5257800" y="5168900"/>
          <p14:tracePt t="90016" x="5257800" y="5218113"/>
          <p14:tracePt t="90032" x="5257800" y="5243513"/>
          <p14:tracePt t="90049" x="5257800" y="5294313"/>
          <p14:tracePt t="90065" x="5257800" y="5330825"/>
          <p14:tracePt t="90083" x="5257800" y="5394325"/>
          <p14:tracePt t="90099" x="5257800" y="5468938"/>
          <p14:tracePt t="90102" x="5257800" y="5507038"/>
          <p14:tracePt t="90117" x="5257800" y="5543550"/>
          <p14:tracePt t="90119" x="5270500" y="5581650"/>
          <p14:tracePt t="90133" x="5281613" y="5630863"/>
          <p14:tracePt t="90135" x="5294313" y="5668963"/>
          <p14:tracePt t="90150" x="5307013" y="5719763"/>
          <p14:tracePt t="90167" x="5332413" y="5768975"/>
          <p14:tracePt t="90183" x="5357813" y="5819775"/>
          <p14:tracePt t="90200" x="5383213" y="5843588"/>
          <p14:tracePt t="90216" x="5394325" y="5856288"/>
          <p14:tracePt t="90233" x="5394325" y="5868988"/>
          <p14:tracePt t="90249" x="5419725" y="5868988"/>
          <p14:tracePt t="90266" x="5419725" y="5881688"/>
          <p14:tracePt t="92047" x="5432425" y="5881688"/>
          <p14:tracePt t="92078" x="5445125" y="5881688"/>
          <p14:tracePt t="92103" x="5457825" y="5881688"/>
          <p14:tracePt t="92127" x="5457825" y="5868988"/>
          <p14:tracePt t="92135" x="5457825" y="5843588"/>
          <p14:tracePt t="92143" x="5457825" y="5819775"/>
          <p14:tracePt t="92155" x="5457825" y="5781675"/>
          <p14:tracePt t="92172" x="5457825" y="5732463"/>
          <p14:tracePt t="92175" x="5457825" y="5707063"/>
          <p14:tracePt t="92188" x="5457825" y="5681663"/>
          <p14:tracePt t="92191" x="5457825" y="5643563"/>
          <p14:tracePt t="92205" x="5457825" y="5630863"/>
          <p14:tracePt t="92207" x="5457825" y="5619750"/>
          <p14:tracePt t="92222" x="5457825" y="5607050"/>
          <p14:tracePt t="92239" x="5457825" y="5594350"/>
          <p14:tracePt t="92256" x="5457825" y="5581650"/>
          <p14:tracePt t="92342" x="5457825" y="5568950"/>
          <p14:tracePt t="92359" x="5457825" y="5556250"/>
          <p14:tracePt t="92367" x="5457825" y="5543550"/>
          <p14:tracePt t="92383" x="5445125" y="5530850"/>
          <p14:tracePt t="92391" x="5445125" y="5518150"/>
          <p14:tracePt t="92405" x="5445125" y="5507038"/>
          <p14:tracePt t="92423" x="5432425" y="5494338"/>
          <p14:tracePt t="92439" x="5419725" y="5481638"/>
          <p14:tracePt t="92456" x="5419725" y="5468938"/>
          <p14:tracePt t="92478" x="5419725" y="5456238"/>
          <p14:tracePt t="92495" x="5419725" y="5443538"/>
          <p14:tracePt t="92506" x="5419725" y="5430838"/>
          <p14:tracePt t="92527" x="5407025" y="5430838"/>
          <p14:tracePt t="92539" x="5407025" y="5418138"/>
          <p14:tracePt t="92559" x="5407025" y="5407025"/>
          <p14:tracePt t="92573" x="5407025" y="5394325"/>
          <p14:tracePt t="92575" x="5407025" y="5381625"/>
          <p14:tracePt t="92590" x="5394325" y="5356225"/>
          <p14:tracePt t="92606" x="5394325" y="5330825"/>
          <p14:tracePt t="92623" x="5394325" y="5318125"/>
          <p14:tracePt t="92639" x="5394325" y="5305425"/>
          <p14:tracePt t="92656" x="5394325" y="5294313"/>
          <p14:tracePt t="92672" x="5394325" y="5281613"/>
          <p14:tracePt t="92689" x="5394325" y="5268913"/>
          <p14:tracePt t="92711" x="5394325" y="5256213"/>
          <p14:tracePt t="93025" x="5370513" y="5256213"/>
          <p14:tracePt t="93030" x="5357813" y="5256213"/>
          <p14:tracePt t="93041" x="5332413" y="5256213"/>
          <p14:tracePt t="93058" x="5281613" y="5256213"/>
          <p14:tracePt t="93075" x="5219700" y="5256213"/>
          <p14:tracePt t="93092" x="5170488" y="5256213"/>
          <p14:tracePt t="93096" x="5157788" y="5256213"/>
          <p14:tracePt t="93109" x="5145088" y="5256213"/>
          <p14:tracePt t="93111" x="5119688" y="5256213"/>
          <p14:tracePt t="93128" x="5106988" y="5256213"/>
          <p14:tracePt t="94655" x="5119688" y="5256213"/>
          <p14:tracePt t="94662" x="5132388" y="5256213"/>
          <p14:tracePt t="94671" x="5145088" y="5256213"/>
          <p14:tracePt t="94679" x="5157788" y="5256213"/>
          <p14:tracePt t="94695" x="5170488" y="5256213"/>
          <p14:tracePt t="94712" x="5181600" y="5256213"/>
          <p14:tracePt t="94863" x="5194300" y="5256213"/>
          <p14:tracePt t="94887" x="5207000" y="5256213"/>
          <p14:tracePt t="94895" x="5219700" y="5256213"/>
          <p14:tracePt t="94919" x="5232400" y="5256213"/>
          <p14:tracePt t="94935" x="5245100" y="5256213"/>
          <p14:tracePt t="96231" x="5270500" y="5256213"/>
          <p14:tracePt t="96239" x="5281613" y="5256213"/>
          <p14:tracePt t="96255" x="5294313" y="5256213"/>
          <p14:tracePt t="96265" x="5319713" y="5256213"/>
          <p14:tracePt t="96282" x="5370513" y="5256213"/>
          <p14:tracePt t="96299" x="5432425" y="5243513"/>
          <p14:tracePt t="96315" x="5470525" y="5218113"/>
          <p14:tracePt t="96318" x="5495925" y="5205413"/>
          <p14:tracePt t="96332" x="5532438" y="5205413"/>
          <p14:tracePt t="96335" x="5557838" y="5194300"/>
          <p14:tracePt t="96350" x="5607050" y="5181600"/>
          <p14:tracePt t="96366" x="5657850" y="5168900"/>
          <p14:tracePt t="96383" x="5683250" y="5168900"/>
          <p14:tracePt t="96654" x="5695950" y="5168900"/>
          <p14:tracePt t="96671" x="5708650" y="5168900"/>
          <p14:tracePt t="97622" x="5719763" y="5168900"/>
          <p14:tracePt t="97631" x="5770563" y="5168900"/>
          <p14:tracePt t="97638" x="5857875" y="5156200"/>
          <p14:tracePt t="97653" x="5970588" y="5130800"/>
          <p14:tracePt t="97655" x="6083300" y="5105400"/>
          <p14:tracePt t="97670" x="6234113" y="5081588"/>
          <p14:tracePt t="97686" x="6334125" y="5043488"/>
          <p14:tracePt t="97703" x="6370638" y="5030788"/>
          <p14:tracePt t="97719" x="6383338" y="5030788"/>
          <p14:tracePt t="98319" x="6370638" y="5030788"/>
          <p14:tracePt t="98327" x="6359525" y="5030788"/>
          <p14:tracePt t="98337" x="6334125" y="5030788"/>
          <p14:tracePt t="98354" x="6321425" y="5030788"/>
          <p14:tracePt t="98370" x="6296025" y="5030788"/>
          <p14:tracePt t="98387" x="6283325" y="5030788"/>
          <p14:tracePt t="98390" x="6270625" y="5030788"/>
          <p14:tracePt t="98415" x="6259513" y="5030788"/>
          <p14:tracePt t="98423" x="6246813" y="5030788"/>
          <p14:tracePt t="98438" x="6221413" y="5030788"/>
          <p14:tracePt t="98455" x="6208713" y="5043488"/>
          <p14:tracePt t="98472" x="6183313" y="5043488"/>
          <p14:tracePt t="98488" x="6170613" y="5056188"/>
          <p14:tracePt t="98504" x="6146800" y="5056188"/>
          <p14:tracePt t="98521" x="6121400" y="5056188"/>
          <p14:tracePt t="98551" x="6108700" y="5056188"/>
          <p14:tracePt t="98575" x="6096000" y="5056188"/>
          <p14:tracePt t="98582" x="6083300" y="5056188"/>
          <p14:tracePt t="98727" x="6070600" y="5056188"/>
          <p14:tracePt t="98735" x="6057900" y="5056188"/>
          <p14:tracePt t="98743" x="6045200" y="5056188"/>
          <p14:tracePt t="98759" x="6034088" y="5056188"/>
          <p14:tracePt t="98783" x="6021388" y="5056188"/>
          <p14:tracePt t="98878" x="6008688" y="5056188"/>
          <p14:tracePt t="98888" x="5995988" y="5056188"/>
          <p14:tracePt t="98919" x="5983288" y="5056188"/>
          <p14:tracePt t="98951" x="5970588" y="5056188"/>
          <p14:tracePt t="98982" x="5970588" y="5043488"/>
          <p14:tracePt t="98990" x="5957888" y="5043488"/>
          <p14:tracePt t="99031" x="5957888" y="5030788"/>
          <p14:tracePt t="99039" x="5945188" y="5030788"/>
          <p14:tracePt t="99056" x="5932488" y="5030788"/>
          <p14:tracePt t="99064" x="5932488" y="5018088"/>
          <p14:tracePt t="99079" x="5921375" y="5018088"/>
          <p14:tracePt t="99095" x="5908675" y="5018088"/>
          <p14:tracePt t="99106" x="5908675" y="5005388"/>
          <p14:tracePt t="99135" x="5895975" y="5005388"/>
          <p14:tracePt t="99143" x="5883275" y="5005388"/>
          <p14:tracePt t="99158" x="5883275" y="4992688"/>
          <p14:tracePt t="99174" x="5857875" y="4981575"/>
          <p14:tracePt t="99190" x="5832475" y="4968875"/>
          <p14:tracePt t="99207" x="5808663" y="4968875"/>
          <p14:tracePt t="99224" x="5795963" y="4956175"/>
          <p14:tracePt t="99240" x="5757863" y="4943475"/>
          <p14:tracePt t="99256" x="5719763" y="4930775"/>
          <p14:tracePt t="99273" x="5695950" y="4918075"/>
          <p14:tracePt t="99291" x="5657850" y="4905375"/>
          <p14:tracePt t="99294" x="5645150" y="4905375"/>
          <p14:tracePt t="99307" x="5619750" y="4905375"/>
          <p14:tracePt t="99323" x="5607050" y="4905375"/>
          <p14:tracePt t="99326" x="5595938" y="4892675"/>
          <p14:tracePt t="99340" x="5583238" y="4892675"/>
          <p14:tracePt t="99357" x="5570538" y="4892675"/>
          <p14:tracePt t="99359" x="5557838" y="4892675"/>
          <p14:tracePt t="99374" x="5545138" y="4892675"/>
          <p14:tracePt t="99390" x="5532438" y="4892675"/>
          <p14:tracePt t="99407" x="5519738" y="4879975"/>
          <p14:tracePt t="99423" x="5495925" y="4879975"/>
          <p14:tracePt t="99440" x="5470525" y="4879975"/>
          <p14:tracePt t="99457" x="5445125" y="4879975"/>
          <p14:tracePt t="99474" x="5432425" y="4856163"/>
          <p14:tracePt t="99491" x="5394325" y="4856163"/>
          <p14:tracePt t="99519" x="5383213" y="4856163"/>
          <p14:tracePt t="99535" x="5370513" y="4856163"/>
          <p14:tracePt t="99551" x="5357813" y="4856163"/>
          <p14:tracePt t="99574" x="5345113" y="4856163"/>
          <p14:tracePt t="99582" x="5332413" y="4856163"/>
          <p14:tracePt t="99599" x="5319713" y="4856163"/>
          <p14:tracePt t="99624" x="5307013" y="4856163"/>
          <p14:tracePt t="99639" x="5294313" y="4856163"/>
          <p14:tracePt t="99646" x="5281613" y="4856163"/>
          <p14:tracePt t="99663" x="5270500" y="4856163"/>
          <p14:tracePt t="99674" x="5257800" y="4856163"/>
          <p14:tracePt t="99692" x="5219700" y="4856163"/>
          <p14:tracePt t="99695" x="5207000" y="4856163"/>
          <p14:tracePt t="99708" x="5181600" y="4868863"/>
          <p14:tracePt t="99710" x="5157788" y="4879975"/>
          <p14:tracePt t="99726" x="5094288" y="4879975"/>
          <p14:tracePt t="99742" x="5057775" y="4905375"/>
          <p14:tracePt t="99758" x="5006975" y="4918075"/>
          <p14:tracePt t="99775" x="4994275" y="4930775"/>
          <p14:tracePt t="99792" x="4968875" y="4956175"/>
          <p14:tracePt t="99808" x="4945063" y="4981575"/>
          <p14:tracePt t="99824" x="4932363" y="5005388"/>
          <p14:tracePt t="99841" x="4919663" y="5018088"/>
          <p14:tracePt t="99858" x="4906963" y="5043488"/>
          <p14:tracePt t="99875" x="4894263" y="5056188"/>
          <p14:tracePt t="99878" x="4894263" y="5068888"/>
          <p14:tracePt t="99895" x="4881563" y="5081588"/>
          <p14:tracePt t="99909" x="4881563" y="5092700"/>
          <p14:tracePt t="99925" x="4881563" y="5105400"/>
          <p14:tracePt t="99942" x="4881563" y="5118100"/>
          <p14:tracePt t="99958" x="4881563" y="5130800"/>
          <p14:tracePt t="99976" x="4881563" y="5156200"/>
          <p14:tracePt t="99992" x="4881563" y="5168900"/>
          <p14:tracePt t="100008" x="4881563" y="5194300"/>
          <p14:tracePt t="100025" x="4881563" y="5205413"/>
          <p14:tracePt t="100043" x="4906963" y="5218113"/>
          <p14:tracePt t="100046" x="4919663" y="5230813"/>
          <p14:tracePt t="100059" x="4945063" y="5230813"/>
          <p14:tracePt t="100075" x="4968875" y="5230813"/>
          <p14:tracePt t="100078" x="4994275" y="5243513"/>
          <p14:tracePt t="100093" x="5019675" y="5256213"/>
          <p14:tracePt t="100095" x="5057775" y="5256213"/>
          <p14:tracePt t="100110" x="5119688" y="5256213"/>
          <p14:tracePt t="100126" x="5170488" y="5256213"/>
          <p14:tracePt t="100143" x="5232400" y="5256213"/>
          <p14:tracePt t="100160" x="5307013" y="5256213"/>
          <p14:tracePt t="100176" x="5370513" y="5256213"/>
          <p14:tracePt t="100192" x="5432425" y="5256213"/>
          <p14:tracePt t="100209" x="5470525" y="5256213"/>
          <p14:tracePt t="100226" x="5519738" y="5256213"/>
          <p14:tracePt t="100243" x="5545138" y="5256213"/>
          <p14:tracePt t="100259" x="5557838" y="5256213"/>
          <p14:tracePt t="100263" x="5570538" y="5256213"/>
          <p14:tracePt t="100276" x="5595938" y="5256213"/>
          <p14:tracePt t="100278" x="5607050" y="5243513"/>
          <p14:tracePt t="100294" x="5619750" y="5243513"/>
          <p14:tracePt t="100311" x="5632450" y="5230813"/>
          <p14:tracePt t="100327" x="5657850" y="5230813"/>
          <p14:tracePt t="100343" x="5657850" y="5218113"/>
          <p14:tracePt t="100359" x="5670550" y="5218113"/>
          <p14:tracePt t="100376" x="5683250" y="5218113"/>
          <p14:tracePt t="100393" x="5683250" y="5205413"/>
          <p14:tracePt t="100423" x="5695950" y="5194300"/>
          <p14:tracePt t="100431" x="5708650" y="5194300"/>
          <p14:tracePt t="100566" x="5708650" y="5181600"/>
          <p14:tracePt t="100574" x="5719763" y="5181600"/>
          <p14:tracePt t="100678" x="5719763" y="5168900"/>
          <p14:tracePt t="100710" x="5732463" y="5168900"/>
          <p14:tracePt t="100726" x="5732463" y="5156200"/>
          <p14:tracePt t="100734" x="5745163" y="5143500"/>
          <p14:tracePt t="100751" x="5757863" y="5130800"/>
          <p14:tracePt t="100791" x="5770563" y="5118100"/>
          <p14:tracePt t="100822" x="5783263" y="5105400"/>
          <p14:tracePt t="100855" x="5783263" y="5092700"/>
          <p14:tracePt t="101638" x="5783263" y="5081588"/>
          <p14:tracePt t="101655" x="5783263" y="5068888"/>
          <p14:tracePt t="101670" x="5783263" y="5056188"/>
          <p14:tracePt t="101679" x="5757863" y="5043488"/>
          <p14:tracePt t="101687" x="5745163" y="5043488"/>
          <p14:tracePt t="101696" x="5732463" y="5043488"/>
          <p14:tracePt t="101712" x="5695950" y="5030788"/>
          <p14:tracePt t="101730" x="5657850" y="5018088"/>
          <p14:tracePt t="101746" x="5632450" y="5018088"/>
          <p14:tracePt t="101763" x="5607050" y="5018088"/>
          <p14:tracePt t="101783" x="5595938" y="5018088"/>
          <p14:tracePt t="101798" x="5583238" y="5018088"/>
          <p14:tracePt t="101813" x="5570538" y="5018088"/>
          <p14:tracePt t="101830" x="5557838" y="5018088"/>
          <p14:tracePt t="101847" x="5545138" y="5018088"/>
          <p14:tracePt t="101864" x="5532438" y="5018088"/>
          <p14:tracePt t="101880" x="5507038" y="5018088"/>
          <p14:tracePt t="101897" x="5483225" y="5018088"/>
          <p14:tracePt t="101914" x="5419725" y="5018088"/>
          <p14:tracePt t="101930" x="5357813" y="5018088"/>
          <p14:tracePt t="101946" x="5294313" y="5018088"/>
          <p14:tracePt t="101964" x="5245100" y="5018088"/>
          <p14:tracePt t="101966" x="5232400" y="5018088"/>
          <p14:tracePt t="101980" x="5194300" y="5018088"/>
          <p14:tracePt t="101983" x="5181600" y="5018088"/>
          <p14:tracePt t="101998" x="5157788" y="5030788"/>
          <p14:tracePt t="102014" x="5145088" y="5030788"/>
          <p14:tracePt t="102030" x="5119688" y="5030788"/>
          <p14:tracePt t="102047" x="5106988" y="5043488"/>
          <p14:tracePt t="102064" x="5068888" y="5056188"/>
          <p14:tracePt t="102080" x="5032375" y="5056188"/>
          <p14:tracePt t="102097" x="5006975" y="5068888"/>
          <p14:tracePt t="102114" x="4968875" y="5081588"/>
          <p14:tracePt t="102131" x="4956175" y="5081588"/>
          <p14:tracePt t="102135" x="4945063" y="5092700"/>
          <p14:tracePt t="102198" x="4945063" y="5105400"/>
          <p14:tracePt t="102206" x="4945063" y="5118100"/>
          <p14:tracePt t="102214" x="4945063" y="5130800"/>
          <p14:tracePt t="102232" x="4981575" y="5156200"/>
          <p14:tracePt t="102248" x="5057775" y="5168900"/>
          <p14:tracePt t="102264" x="5157788" y="5181600"/>
          <p14:tracePt t="102281" x="5294313" y="5181600"/>
          <p14:tracePt t="102298" x="5445125" y="5181600"/>
          <p14:tracePt t="102315" x="5570538" y="5181600"/>
          <p14:tracePt t="102331" x="5695950" y="5181600"/>
          <p14:tracePt t="102334" x="5745163" y="5181600"/>
          <p14:tracePt t="102348" x="5795963" y="5181600"/>
          <p14:tracePt t="102351" x="5832475" y="5181600"/>
          <p14:tracePt t="102364" x="5870575" y="5181600"/>
          <p14:tracePt t="102367" x="5908675" y="5168900"/>
          <p14:tracePt t="102381" x="5970588" y="5130800"/>
          <p14:tracePt t="102399" x="5995988" y="5068888"/>
          <p14:tracePt t="102415" x="6008688" y="5043488"/>
          <p14:tracePt t="102433" x="6021388" y="5005388"/>
          <p14:tracePt t="102448" x="6021388" y="4981575"/>
          <p14:tracePt t="102465" x="6021388" y="4943475"/>
          <p14:tracePt t="102482" x="6021388" y="4930775"/>
          <p14:tracePt t="102498" x="6021388" y="4918075"/>
          <p14:tracePt t="102515" x="6008688" y="4892675"/>
          <p14:tracePt t="102519" x="5995988" y="4892675"/>
          <p14:tracePt t="102532" x="5970588" y="4892675"/>
          <p14:tracePt t="102535" x="5932488" y="4892675"/>
          <p14:tracePt t="102549" x="5908675" y="4892675"/>
          <p14:tracePt t="102551" x="5870575" y="4892675"/>
          <p14:tracePt t="102566" x="5783263" y="4892675"/>
          <p14:tracePt t="102583" x="5670550" y="4892675"/>
          <p14:tracePt t="102599" x="5545138" y="4892675"/>
          <p14:tracePt t="102617" x="5457825" y="4905375"/>
          <p14:tracePt t="102632" x="5394325" y="4930775"/>
          <p14:tracePt t="102648" x="5357813" y="4943475"/>
          <p14:tracePt t="102665" x="5345113" y="4943475"/>
          <p14:tracePt t="102682" x="5319713" y="4956175"/>
          <p14:tracePt t="102699" x="5307013" y="4968875"/>
          <p14:tracePt t="102702" x="5294313" y="4992688"/>
          <p14:tracePt t="102715" x="5281613" y="5005388"/>
          <p14:tracePt t="102718" x="5270500" y="5030788"/>
          <p14:tracePt t="102732" x="5257800" y="5043488"/>
          <p14:tracePt t="102734" x="5257800" y="5068888"/>
          <p14:tracePt t="102750" x="5245100" y="5118100"/>
          <p14:tracePt t="102766" x="5232400" y="5143500"/>
          <p14:tracePt t="102783" x="5232400" y="5168900"/>
          <p14:tracePt t="102799" x="5232400" y="5181600"/>
          <p14:tracePt t="102816" x="5232400" y="5194300"/>
          <p14:tracePt t="102832" x="5232400" y="5205413"/>
          <p14:tracePt t="102849" x="5245100" y="5230813"/>
          <p14:tracePt t="102867" x="5307013" y="5230813"/>
          <p14:tracePt t="102883" x="5432425" y="5243513"/>
          <p14:tracePt t="102887" x="5495925" y="5243513"/>
          <p14:tracePt t="102900" x="5570538" y="5243513"/>
          <p14:tracePt t="102903" x="5645150" y="5243513"/>
          <p14:tracePt t="102917" x="5732463" y="5243513"/>
          <p14:tracePt t="102919" x="5808663" y="5243513"/>
          <p14:tracePt t="102934" x="5921375" y="5243513"/>
          <p14:tracePt t="102950" x="6008688" y="5205413"/>
          <p14:tracePt t="102968" x="6045200" y="5181600"/>
          <p14:tracePt t="102984" x="6057900" y="5130800"/>
          <p14:tracePt t="103001" x="6057900" y="5081588"/>
          <p14:tracePt t="103018" x="6057900" y="5056188"/>
          <p14:tracePt t="103034" x="6057900" y="5018088"/>
          <p14:tracePt t="103052" x="6057900" y="4992688"/>
          <p14:tracePt t="103068" x="6045200" y="4992688"/>
          <p14:tracePt t="103070" x="6008688" y="4992688"/>
          <p14:tracePt t="103085" x="5945188" y="4981575"/>
          <p14:tracePt t="103088" x="5870575" y="4981575"/>
          <p14:tracePt t="103102" x="5770563" y="4981575"/>
          <p14:tracePt t="103105" x="5670550" y="4981575"/>
          <p14:tracePt t="103118" x="5470525" y="4981575"/>
          <p14:tracePt t="103135" x="5383213" y="4981575"/>
          <p14:tracePt t="103137" x="5294313" y="4981575"/>
          <p14:tracePt t="103152" x="5181600" y="4981575"/>
          <p14:tracePt t="103169" x="5106988" y="4981575"/>
          <p14:tracePt t="103185" x="5057775" y="4981575"/>
          <p14:tracePt t="103202" x="5006975" y="4992688"/>
          <p14:tracePt t="103217" x="4968875" y="5005388"/>
          <p14:tracePt t="103234" x="4956175" y="5030788"/>
          <p14:tracePt t="103252" x="4945063" y="5043488"/>
          <p14:tracePt t="103271" x="4945063" y="5056188"/>
          <p14:tracePt t="103287" x="4945063" y="5068888"/>
          <p14:tracePt t="103300" x="4945063" y="5081588"/>
          <p14:tracePt t="103303" x="4945063" y="5092700"/>
          <p14:tracePt t="103317" x="4945063" y="5118100"/>
          <p14:tracePt t="103334" x="4994275" y="5130800"/>
          <p14:tracePt t="103350" x="5045075" y="5143500"/>
          <p14:tracePt t="103368" x="5119688" y="5143500"/>
          <p14:tracePt t="103384" x="5132388" y="5156200"/>
          <p14:tracePt t="103401" x="5157788" y="5156200"/>
          <p14:tracePt t="103417" x="5219700" y="5156200"/>
          <p14:tracePt t="103434" x="5281613" y="5156200"/>
          <p14:tracePt t="103451" x="5345113" y="5156200"/>
          <p14:tracePt t="103455" x="5357813" y="5156200"/>
          <p14:tracePt t="103467" x="5370513" y="5143500"/>
          <p14:tracePt t="103470" x="5370513" y="5130800"/>
          <p14:tracePt t="103484" x="5383213" y="5130800"/>
          <p14:tracePt t="103500" x="5383213" y="5118100"/>
          <p14:tracePt t="103527" x="5383213" y="5105400"/>
          <p14:tracePt t="103551" x="5383213" y="5092700"/>
          <p14:tracePt t="103583" x="5383213" y="5081588"/>
          <p14:tracePt t="103623" x="5370513" y="5081588"/>
          <p14:tracePt t="103847" x="5357813" y="5081588"/>
          <p14:tracePt t="103854" x="5345113" y="5092700"/>
          <p14:tracePt t="103870" x="5345113" y="5105400"/>
          <p14:tracePt t="103894" x="5345113" y="5118100"/>
          <p14:tracePt t="103918" x="5345113" y="5130800"/>
          <p14:tracePt t="103927" x="5345113" y="5143500"/>
          <p14:tracePt t="103943" x="5345113" y="5156200"/>
          <p14:tracePt t="103999" x="5357813" y="5156200"/>
          <p14:tracePt t="104014" x="5370513" y="5156200"/>
          <p14:tracePt t="104023" x="5383213" y="5156200"/>
          <p14:tracePt t="104036" x="5394325" y="5156200"/>
          <p14:tracePt t="104039" x="5407025" y="5156200"/>
          <p14:tracePt t="104054" x="5432425" y="5156200"/>
          <p14:tracePt t="104070" x="5445125" y="5156200"/>
          <p14:tracePt t="104094" x="5457825" y="5156200"/>
          <p14:tracePt t="104654" x="5470525" y="5156200"/>
          <p14:tracePt t="104703" x="5483225" y="5156200"/>
          <p14:tracePt t="104719" x="5495925" y="5156200"/>
          <p14:tracePt t="104735" x="5507038" y="5156200"/>
          <p14:tracePt t="104751" x="5519738" y="5156200"/>
          <p14:tracePt t="104759" x="5532438" y="5156200"/>
          <p14:tracePt t="104771" x="5545138" y="5156200"/>
          <p14:tracePt t="104776" x="5570538" y="5156200"/>
          <p14:tracePt t="104788" x="5583238" y="5156200"/>
          <p14:tracePt t="104790" x="5607050" y="5156200"/>
          <p14:tracePt t="104806" x="5670550" y="5143500"/>
          <p14:tracePt t="104822" x="5719763" y="5143500"/>
          <p14:tracePt t="104838" x="5770563" y="5130800"/>
          <p14:tracePt t="104855" x="5832475" y="5105400"/>
          <p14:tracePt t="104872" x="5870575" y="5105400"/>
          <p14:tracePt t="104888" x="5908675" y="5105400"/>
          <p14:tracePt t="104905" x="5945188" y="5092700"/>
          <p14:tracePt t="104921" x="5970588" y="5081588"/>
          <p14:tracePt t="104938" x="5995988" y="5081588"/>
          <p14:tracePt t="104955" x="6021388" y="5081588"/>
          <p14:tracePt t="104973" x="6021388" y="5068888"/>
          <p14:tracePt t="104975" x="6034088" y="5068888"/>
          <p14:tracePt t="104998" x="6045200" y="5068888"/>
          <p14:tracePt t="105007" x="6045200" y="5056188"/>
          <p14:tracePt t="105022" x="6045200" y="5043488"/>
          <p14:tracePt t="105038" x="6070600" y="5043488"/>
          <p14:tracePt t="105894" x="6083300" y="5043488"/>
          <p14:tracePt t="105902" x="6108700" y="5043488"/>
          <p14:tracePt t="105911" x="6121400" y="5043488"/>
          <p14:tracePt t="105924" x="6146800" y="5043488"/>
          <p14:tracePt t="105926" x="6170613" y="5043488"/>
          <p14:tracePt t="105942" x="6208713" y="5043488"/>
          <p14:tracePt t="105958" x="6234113" y="5043488"/>
          <p14:tracePt t="107254" x="6259513" y="5043488"/>
          <p14:tracePt t="107262" x="6321425" y="5043488"/>
          <p14:tracePt t="107279" x="6546850" y="4968875"/>
          <p14:tracePt t="107295" x="6772275" y="4892675"/>
          <p14:tracePt t="107311" x="6985000" y="4779963"/>
          <p14:tracePt t="107327" x="7185025" y="4643438"/>
          <p14:tracePt t="107344" x="7297738" y="4505325"/>
          <p14:tracePt t="107361" x="7385050" y="4367213"/>
          <p14:tracePt t="107378" x="7459663" y="4217988"/>
          <p14:tracePt t="107396" x="7485063" y="4117975"/>
          <p14:tracePt t="107400" x="7497763" y="4054475"/>
          <p14:tracePt t="107412" x="7497763" y="4017963"/>
          <p14:tracePt t="107415" x="7510463" y="3979863"/>
          <p14:tracePt t="107428" x="7523163" y="3954463"/>
          <p14:tracePt t="107432" x="7535863" y="3929063"/>
          <p14:tracePt t="107445" x="7535863" y="3905250"/>
          <p14:tracePt t="107447" x="7535863" y="3879850"/>
          <p14:tracePt t="107463" x="7535863" y="3867150"/>
          <p14:tracePt t="107478" x="7535863" y="3854450"/>
          <p14:tracePt t="107495" x="7535863" y="3841750"/>
          <p14:tracePt t="107543" x="7535863" y="3829050"/>
          <p14:tracePt t="107559" x="7535863" y="3816350"/>
          <p14:tracePt t="107574" x="7535863" y="3792538"/>
          <p14:tracePt t="107592" x="7535863" y="3779838"/>
          <p14:tracePt t="107622" x="7535863" y="3767138"/>
          <p14:tracePt t="107639" x="7535863" y="3754438"/>
          <p14:tracePt t="107646" x="7535863" y="3741738"/>
          <p14:tracePt t="107663" x="7535863" y="3716338"/>
          <p14:tracePt t="107679" x="7523163" y="3703638"/>
          <p14:tracePt t="107926" x="7523163" y="3692525"/>
          <p14:tracePt t="107934" x="7510463" y="3679825"/>
          <p14:tracePt t="107945" x="7485063" y="3667125"/>
          <p14:tracePt t="107963" x="7448550" y="3590925"/>
          <p14:tracePt t="107967" x="7423150" y="3554413"/>
          <p14:tracePt t="107981" x="7410450" y="3503613"/>
          <p14:tracePt t="107985" x="7385050" y="3467100"/>
          <p14:tracePt t="107998" x="7359650" y="3416300"/>
          <p14:tracePt t="108000" x="7348538" y="3354388"/>
          <p14:tracePt t="108014" x="7348538" y="3303588"/>
          <p14:tracePt t="108017" x="7323138" y="3241675"/>
          <p14:tracePt t="108031" x="7297738" y="3116263"/>
          <p14:tracePt t="108048" x="7272338" y="2978150"/>
          <p14:tracePt t="108065" x="7259638" y="2865438"/>
          <p14:tracePt t="108082" x="7235825" y="2765425"/>
          <p14:tracePt t="108098" x="7235825" y="2690813"/>
          <p14:tracePt t="108114" x="7235825" y="2627313"/>
          <p14:tracePt t="108130" x="7235825" y="2578100"/>
          <p14:tracePt t="108148" x="7223125" y="2503488"/>
          <p14:tracePt t="108152" x="7223125" y="2478088"/>
          <p14:tracePt t="108165" x="7223125" y="2439988"/>
          <p14:tracePt t="108167" x="7223125" y="2403475"/>
          <p14:tracePt t="108181" x="7223125" y="2378075"/>
          <p14:tracePt t="108183" x="7223125" y="2352675"/>
          <p14:tracePt t="108198" x="7223125" y="2314575"/>
          <p14:tracePt t="108215" x="7223125" y="2278063"/>
          <p14:tracePt t="108983" x="7210425" y="2252663"/>
          <p14:tracePt t="108990" x="7197725" y="2214563"/>
          <p14:tracePt t="109001" x="7159625" y="2127250"/>
          <p14:tracePt t="109016" x="7046913" y="1865313"/>
          <p14:tracePt t="109033" x="6972300" y="1689100"/>
          <p14:tracePt t="109048" x="6934200" y="1527175"/>
          <p14:tracePt t="109065" x="6897688" y="1389063"/>
          <p14:tracePt t="109082" x="6872288" y="1214438"/>
          <p14:tracePt t="109099" x="6846888" y="1025525"/>
          <p14:tracePt t="109102" x="6846888" y="938213"/>
          <p14:tracePt t="109115" x="6846888" y="876300"/>
          <p14:tracePt t="109118" x="6846888" y="825500"/>
          <p14:tracePt t="109132" x="6846888" y="788988"/>
          <p14:tracePt t="109135" x="6846888" y="750888"/>
          <p14:tracePt t="109150" x="6846888" y="676275"/>
          <p14:tracePt t="109166" x="6846888" y="638175"/>
          <p14:tracePt t="109182" x="6846888" y="625475"/>
          <p14:tracePt t="109199" x="6846888" y="612775"/>
          <p14:tracePt t="109494" x="6859588" y="625475"/>
          <p14:tracePt t="109503" x="6884988" y="676275"/>
          <p14:tracePt t="109518" x="6884988" y="712788"/>
          <p14:tracePt t="109520" x="6884988" y="750888"/>
          <p14:tracePt t="109534" x="6884988" y="801688"/>
          <p14:tracePt t="109551" x="6884988" y="825500"/>
          <p14:tracePt t="109599" x="6884988" y="838200"/>
          <p14:tracePt t="109607" x="6884988" y="850900"/>
          <p14:tracePt t="109623" x="6872288" y="876300"/>
          <p14:tracePt t="109634" x="6821488" y="925513"/>
          <p14:tracePt t="109652" x="6721475" y="1089025"/>
          <p14:tracePt t="109655" x="6684963" y="1189038"/>
          <p14:tracePt t="109667" x="6659563" y="1327150"/>
          <p14:tracePt t="109670" x="6621463" y="1476375"/>
          <p14:tracePt t="109684" x="6596063" y="1652588"/>
          <p14:tracePt t="109687" x="6584950" y="1827213"/>
          <p14:tracePt t="109701" x="6572250" y="2014538"/>
          <p14:tracePt t="109704" x="6572250" y="2178050"/>
          <p14:tracePt t="109719" x="6572250" y="2465388"/>
          <p14:tracePt t="109734" x="6572250" y="2690813"/>
          <p14:tracePt t="109751" x="6572250" y="2852738"/>
          <p14:tracePt t="109767" x="6572250" y="2928938"/>
          <p14:tracePt t="109784" x="6572250" y="2978150"/>
          <p14:tracePt t="109800" x="6572250" y="3065463"/>
          <p14:tracePt t="109817" x="6596063" y="3241675"/>
          <p14:tracePt t="109834" x="6696075" y="3479800"/>
          <p14:tracePt t="109851" x="6797675" y="3767138"/>
          <p14:tracePt t="109854" x="6859588" y="3941763"/>
          <p14:tracePt t="109868" x="6921500" y="4154488"/>
          <p14:tracePt t="109870" x="6972300" y="4379913"/>
          <p14:tracePt t="109885" x="7021513" y="4618038"/>
          <p14:tracePt t="109887" x="7072313" y="4856163"/>
          <p14:tracePt t="109902" x="7123113" y="5256213"/>
          <p14:tracePt t="109918" x="7146925" y="5607050"/>
          <p14:tracePt t="109935" x="7235825" y="5894388"/>
          <p14:tracePt t="109951" x="7285038" y="6069013"/>
          <p14:tracePt t="109968" x="7310438" y="6181725"/>
          <p14:tracePt t="109984" x="7310438" y="6207125"/>
          <p14:tracePt t="110046" x="7297738" y="6207125"/>
          <p14:tracePt t="110054" x="7259638" y="6181725"/>
          <p14:tracePt t="110068" x="7197725" y="6157913"/>
          <p14:tracePt t="110071" x="7134225" y="6119813"/>
          <p14:tracePt t="110086" x="7010400" y="6069013"/>
          <p14:tracePt t="110103" x="6859588" y="6007100"/>
          <p14:tracePt t="110118" x="6734175" y="5932488"/>
          <p14:tracePt t="110135" x="6608763" y="5843588"/>
          <p14:tracePt t="110152" x="6496050" y="5781675"/>
          <p14:tracePt t="110168" x="6359525" y="5694363"/>
          <p14:tracePt t="110185" x="6259513" y="5630863"/>
          <p14:tracePt t="110202" x="6183313" y="5568950"/>
          <p14:tracePt t="110218" x="6157913" y="5543550"/>
          <p14:tracePt t="110235" x="6146800" y="5518150"/>
          <p14:tracePt t="110238" x="6146800" y="5507038"/>
          <p14:tracePt t="110253" x="6146800" y="5481638"/>
          <p14:tracePt t="110255" x="6146800" y="5456238"/>
          <p14:tracePt t="110269" x="6134100" y="5430838"/>
          <p14:tracePt t="110273" x="6121400" y="5407025"/>
          <p14:tracePt t="110286" x="6083300" y="5343525"/>
          <p14:tracePt t="110302" x="6021388" y="5294313"/>
          <p14:tracePt t="110318" x="5970588" y="5243513"/>
          <p14:tracePt t="110336" x="5932488" y="5181600"/>
          <p14:tracePt t="110352" x="5908675" y="5143500"/>
          <p14:tracePt t="110368" x="5908675" y="5118100"/>
          <p14:tracePt t="110385" x="5908675" y="5092700"/>
          <p14:tracePt t="110402" x="5908675" y="5068888"/>
          <p14:tracePt t="110419" x="5908675" y="5030788"/>
          <p14:tracePt t="110423" x="5908675" y="5018088"/>
          <p14:tracePt t="110439" x="5908675" y="5005388"/>
          <p14:tracePt t="110454" x="5908675" y="4992688"/>
          <p14:tracePt t="110470" x="5908675" y="4968875"/>
          <p14:tracePt t="110487" x="5908675" y="4956175"/>
          <p14:tracePt t="110510" x="5908675" y="4943475"/>
          <p14:tracePt t="110535" x="5908675" y="4930775"/>
          <p14:tracePt t="110543" x="5908675" y="4918075"/>
          <p14:tracePt t="110553" x="5908675" y="4905375"/>
          <p14:tracePt t="110569" x="5908675" y="4879975"/>
          <p14:tracePt t="110586" x="5908675" y="4868863"/>
          <p14:tracePt t="110603" x="5908675" y="4830763"/>
          <p14:tracePt t="110606" x="5883275" y="4805363"/>
          <p14:tracePt t="110619" x="5870575" y="4768850"/>
          <p14:tracePt t="110622" x="5845175" y="4730750"/>
          <p14:tracePt t="110636" x="5832475" y="4705350"/>
          <p14:tracePt t="110638" x="5808663" y="4679950"/>
          <p14:tracePt t="110653" x="5745163" y="4605338"/>
          <p14:tracePt t="110670" x="5683250" y="4567238"/>
          <p14:tracePt t="110687" x="5632450" y="4530725"/>
          <p14:tracePt t="110703" x="5557838" y="4492625"/>
          <p14:tracePt t="110720" x="5495925" y="4454525"/>
          <p14:tracePt t="110737" x="5419725" y="4430713"/>
          <p14:tracePt t="110753" x="5307013" y="4392613"/>
          <p14:tracePt t="110770" x="5181600" y="4330700"/>
          <p14:tracePt t="110787" x="5094288" y="4279900"/>
          <p14:tracePt t="110790" x="5045075" y="4267200"/>
          <p14:tracePt t="110803" x="5019675" y="4254500"/>
          <p14:tracePt t="110806" x="4981575" y="4230688"/>
          <p14:tracePt t="110820" x="4945063" y="4230688"/>
          <p14:tracePt t="110824" x="4919663" y="4217988"/>
          <p14:tracePt t="110837" x="4881563" y="4205288"/>
          <p14:tracePt t="110840" x="4856163" y="4205288"/>
          <p14:tracePt t="110854" x="4819650" y="4192588"/>
          <p14:tracePt t="110870" x="4768850" y="4192588"/>
          <p14:tracePt t="110887" x="4756150" y="4192588"/>
          <p14:tracePt t="110902" x="4732338" y="4192588"/>
          <p14:tracePt t="110918" x="4694238" y="4192588"/>
          <p14:tracePt t="110935" x="4643438" y="4192588"/>
          <p14:tracePt t="110951" x="4606925" y="4241800"/>
          <p14:tracePt t="110968" x="4556125" y="4354513"/>
          <p14:tracePt t="110985" x="4530725" y="4543425"/>
          <p14:tracePt t="111002" x="4518025" y="4730750"/>
          <p14:tracePt t="111019" x="4494213" y="4868863"/>
          <p14:tracePt t="111035" x="4494213" y="4992688"/>
          <p14:tracePt t="111036" x="4494213" y="5030788"/>
          <p14:tracePt t="111052" x="4494213" y="5068888"/>
          <p14:tracePt t="111053" x="4494213" y="5105400"/>
          <p14:tracePt t="111068" x="4494213" y="5181600"/>
          <p14:tracePt t="111085" x="4494213" y="5243513"/>
          <p14:tracePt t="111102" x="4506913" y="5294313"/>
          <p14:tracePt t="111118" x="4506913" y="5330825"/>
          <p14:tracePt t="111135" x="4530725" y="5343525"/>
          <p14:tracePt t="111152" x="4543425" y="5368925"/>
          <p14:tracePt t="111169" x="4568825" y="5381625"/>
          <p14:tracePt t="111186" x="4606925" y="5394325"/>
          <p14:tracePt t="111205" x="4619625" y="5407025"/>
          <p14:tracePt t="111207" x="4630738" y="5418138"/>
          <p14:tracePt t="111222" x="4668838" y="5430838"/>
          <p14:tracePt t="111238" x="4719638" y="5443538"/>
          <p14:tracePt t="111255" x="4794250" y="5456238"/>
          <p14:tracePt t="111272" x="4868863" y="5494338"/>
          <p14:tracePt t="111288" x="4968875" y="5518150"/>
          <p14:tracePt t="111305" x="5057775" y="5543550"/>
          <p14:tracePt t="111322" x="5170488" y="5568950"/>
          <p14:tracePt t="111339" x="5294313" y="5594350"/>
          <p14:tracePt t="111343" x="5357813" y="5607050"/>
          <p14:tracePt t="111355" x="5419725" y="5607050"/>
          <p14:tracePt t="111358" x="5470525" y="5607050"/>
          <p14:tracePt t="111372" x="5519738" y="5607050"/>
          <p14:tracePt t="111374" x="5557838" y="5607050"/>
          <p14:tracePt t="111388" x="5595938" y="5607050"/>
          <p14:tracePt t="111392" x="5619750" y="5607050"/>
          <p14:tracePt t="111406" x="5657850" y="5581650"/>
          <p14:tracePt t="111422" x="5683250" y="5468938"/>
          <p14:tracePt t="111438" x="5719763" y="5294313"/>
          <p14:tracePt t="111455" x="5719763" y="5105400"/>
          <p14:tracePt t="111470" x="5719763" y="4992688"/>
          <p14:tracePt t="111486" x="5719763" y="4868863"/>
          <p14:tracePt t="111503" x="5719763" y="4768850"/>
          <p14:tracePt t="111522" x="5719763" y="4630738"/>
          <p14:tracePt t="111539" x="5719763" y="4543425"/>
          <p14:tracePt t="111544" x="5719763" y="4505325"/>
          <p14:tracePt t="111556" x="5719763" y="4479925"/>
          <p14:tracePt t="111561" x="5708650" y="4454525"/>
          <p14:tracePt t="111574" x="5683250" y="4443413"/>
          <p14:tracePt t="111590" x="5657850" y="4418013"/>
          <p14:tracePt t="111606" x="5583238" y="4405313"/>
          <p14:tracePt t="111622" x="5532438" y="4379913"/>
          <p14:tracePt t="111639" x="5457825" y="4367213"/>
          <p14:tracePt t="111656" x="5383213" y="4367213"/>
          <p14:tracePt t="111672" x="5319713" y="4367213"/>
          <p14:tracePt t="111688" x="5245100" y="4367213"/>
          <p14:tracePt t="111705" x="5194300" y="4392613"/>
          <p14:tracePt t="111723" x="5106988" y="4443413"/>
          <p14:tracePt t="111726" x="5081588" y="4467225"/>
          <p14:tracePt t="111739" x="5045075" y="4518025"/>
          <p14:tracePt t="111742" x="5006975" y="4567238"/>
          <p14:tracePt t="111756" x="4968875" y="4630738"/>
          <p14:tracePt t="111773" x="4906963" y="4830763"/>
          <p14:tracePt t="111790" x="4881563" y="4968875"/>
          <p14:tracePt t="111806" x="4881563" y="5105400"/>
          <p14:tracePt t="111823" x="4881563" y="5230813"/>
          <p14:tracePt t="111840" x="4919663" y="5305425"/>
          <p14:tracePt t="111856" x="4945063" y="5356225"/>
          <p14:tracePt t="111873" x="4968875" y="5381625"/>
          <p14:tracePt t="111890" x="5006975" y="5394325"/>
          <p14:tracePt t="111899" x="5032375" y="5394325"/>
          <p14:tracePt t="111908" x="5057775" y="5394325"/>
          <p14:tracePt t="111922" x="5119688" y="5394325"/>
          <p14:tracePt t="111938" x="5181600" y="5381625"/>
          <p14:tracePt t="111954" x="5281613" y="5356225"/>
          <p14:tracePt t="111971" x="5394325" y="5318125"/>
          <p14:tracePt t="111973" x="5457825" y="5294313"/>
          <p14:tracePt t="111988" x="5532438" y="5268913"/>
          <p14:tracePt t="111989" x="5595938" y="5243513"/>
          <p14:tracePt t="112005" x="5708650" y="5194300"/>
          <p14:tracePt t="112021" x="5770563" y="5168900"/>
          <p14:tracePt t="112037" x="5808663" y="5130800"/>
          <p14:tracePt t="112054" x="5821363" y="5105400"/>
          <p14:tracePt t="112071" x="5832475" y="5068888"/>
          <p14:tracePt t="112088" x="5832475" y="5005388"/>
          <p14:tracePt t="112104" x="5832475" y="4930775"/>
          <p14:tracePt t="112121" x="5832475" y="4843463"/>
          <p14:tracePt t="112138" x="5821363" y="4779963"/>
          <p14:tracePt t="112155" x="5795963" y="4718050"/>
          <p14:tracePt t="112172" x="5783263" y="4692650"/>
          <p14:tracePt t="112173" x="5770563" y="4692650"/>
          <p14:tracePt t="112190" x="5719763" y="4656138"/>
          <p14:tracePt t="112208" x="5683250" y="4643438"/>
          <p14:tracePt t="112224" x="5657850" y="4630738"/>
          <p14:tracePt t="112240" x="5645150" y="4630738"/>
          <p14:tracePt t="112257" x="5619750" y="4630738"/>
          <p14:tracePt t="112275" x="5595938" y="4630738"/>
          <p14:tracePt t="112291" x="5583238" y="4630738"/>
          <p14:tracePt t="112295" x="5570538" y="4630738"/>
          <p14:tracePt t="112311" x="5557838" y="4630738"/>
          <p14:tracePt t="112324" x="5545138" y="4630738"/>
          <p14:tracePt t="112343" x="5532438" y="4630738"/>
          <p14:tracePt t="112614" x="5532438" y="4643438"/>
          <p14:tracePt t="112622" x="5557838" y="4643438"/>
          <p14:tracePt t="112630" x="5583238" y="4643438"/>
          <p14:tracePt t="112641" x="5595938" y="4643438"/>
          <p14:tracePt t="112658" x="5632450" y="4656138"/>
          <p14:tracePt t="112675" x="5645150" y="4656138"/>
          <p14:tracePt t="112677" x="5657850" y="4656138"/>
          <p14:tracePt t="113718" x="5695950" y="4656138"/>
          <p14:tracePt t="113729" x="5745163" y="4656138"/>
          <p14:tracePt t="113737" x="5795963" y="4656138"/>
          <p14:tracePt t="113745" x="5845175" y="4656138"/>
          <p14:tracePt t="113762" x="5945188" y="4656138"/>
          <p14:tracePt t="113779" x="6021388" y="4656138"/>
          <p14:tracePt t="113783" x="6045200" y="4656138"/>
          <p14:tracePt t="113796" x="6083300" y="4656138"/>
          <p14:tracePt t="113799" x="6108700" y="4656138"/>
          <p14:tracePt t="113813" x="6134100" y="4656138"/>
          <p14:tracePt t="113816" x="6170613" y="4656138"/>
          <p14:tracePt t="113829" x="6208713" y="4656138"/>
          <p14:tracePt t="113832" x="6246813" y="4656138"/>
          <p14:tracePt t="113846" x="6283325" y="4656138"/>
          <p14:tracePt t="113848" x="6321425" y="4643438"/>
          <p14:tracePt t="113863" x="6434138" y="4630738"/>
          <p14:tracePt t="113879" x="6483350" y="4618038"/>
          <p14:tracePt t="113897" x="6696075" y="4579938"/>
          <p14:tracePt t="113914" x="6834188" y="4530725"/>
          <p14:tracePt t="113930" x="7046913" y="4479925"/>
          <p14:tracePt t="113946" x="7323138" y="4392613"/>
          <p14:tracePt t="113963" x="7623175" y="4318000"/>
          <p14:tracePt t="113966" x="7761288" y="4279900"/>
          <p14:tracePt t="113980" x="7897813" y="4254500"/>
          <p14:tracePt t="113997" x="8174038" y="4167188"/>
          <p14:tracePt t="114014" x="8399463" y="4092575"/>
          <p14:tracePt t="114017" x="8499475" y="4067175"/>
          <p14:tracePt t="114031" x="8724900" y="4017963"/>
          <p14:tracePt t="114048" x="8886825" y="3979863"/>
          <p14:tracePt t="114064" x="8999538" y="3941763"/>
          <p14:tracePt t="114080" x="9050338" y="3929063"/>
          <p14:tracePt t="114082" x="9088438" y="3929063"/>
          <p14:tracePt t="114098" x="9137650" y="3916363"/>
          <p14:tracePt t="114113" x="9199563" y="3892550"/>
          <p14:tracePt t="114129" x="9250363" y="3879850"/>
          <p14:tracePt t="114146" x="9288463" y="3867150"/>
          <p14:tracePt t="114163" x="9312275" y="3854450"/>
          <p14:tracePt t="114166" x="9350375" y="3854450"/>
          <p14:tracePt t="114180" x="9375775" y="3841750"/>
          <p14:tracePt t="114183" x="9401175" y="3841750"/>
          <p14:tracePt t="114197" x="9424988" y="3829050"/>
          <p14:tracePt t="114200" x="9437688" y="3829050"/>
          <p14:tracePt t="114214" x="9488488" y="3829050"/>
          <p14:tracePt t="114231" x="9525000" y="3803650"/>
          <p14:tracePt t="114247" x="9550400" y="3803650"/>
          <p14:tracePt t="114264" x="9563100" y="3803650"/>
          <p14:tracePt t="115542" x="9550400" y="3829050"/>
          <p14:tracePt t="115550" x="9513888" y="3854450"/>
          <p14:tracePt t="115566" x="9424988" y="3892550"/>
          <p14:tracePt t="115582" x="9350375" y="3916363"/>
          <p14:tracePt t="115599" x="9250363" y="3954463"/>
          <p14:tracePt t="115616" x="9099550" y="4005263"/>
          <p14:tracePt t="115632" x="8963025" y="4054475"/>
          <p14:tracePt t="115649" x="8824913" y="4079875"/>
          <p14:tracePt t="115667" x="8637588" y="4092575"/>
          <p14:tracePt t="115670" x="8537575" y="4105275"/>
          <p14:tracePt t="115683" x="8412163" y="4117975"/>
          <p14:tracePt t="115686" x="8261350" y="4117975"/>
          <p14:tracePt t="115699" x="8110538" y="4117975"/>
          <p14:tracePt t="115703" x="7986713" y="4129088"/>
          <p14:tracePt t="115716" x="7848600" y="4129088"/>
          <p14:tracePt t="115719" x="7710488" y="4129088"/>
          <p14:tracePt t="115733" x="7497763" y="4129088"/>
          <p14:tracePt t="115750" x="7310438" y="4129088"/>
          <p14:tracePt t="115766" x="7197725" y="4105275"/>
          <p14:tracePt t="115783" x="7110413" y="4092575"/>
          <p14:tracePt t="115800" x="7046913" y="4092575"/>
          <p14:tracePt t="115816" x="6985000" y="4092575"/>
          <p14:tracePt t="115833" x="6910388" y="4092575"/>
          <p14:tracePt t="115850" x="6834188" y="4092575"/>
          <p14:tracePt t="115866" x="6784975" y="4092575"/>
          <p14:tracePt t="115884" x="6708775" y="4092575"/>
          <p14:tracePt t="115887" x="6684963" y="4092575"/>
          <p14:tracePt t="115900" x="6659563" y="4105275"/>
          <p14:tracePt t="115903" x="6634163" y="4117975"/>
          <p14:tracePt t="115917" x="6572250" y="4141788"/>
          <p14:tracePt t="115934" x="6496050" y="4167188"/>
          <p14:tracePt t="115950" x="6434138" y="4205288"/>
          <p14:tracePt t="115966" x="6396038" y="4205288"/>
          <p14:tracePt t="115983" x="6359525" y="4230688"/>
          <p14:tracePt t="116000" x="6334125" y="4230688"/>
          <p14:tracePt t="116134" x="6321425" y="4230688"/>
          <p14:tracePt t="116166" x="6308725" y="4230688"/>
          <p14:tracePt t="116231" x="6296025" y="4230688"/>
          <p14:tracePt t="116726" x="6308725" y="4230688"/>
          <p14:tracePt t="116736" x="6321425" y="4230688"/>
          <p14:tracePt t="116744" x="6334125" y="4230688"/>
          <p14:tracePt t="116751" x="6359525" y="4217988"/>
          <p14:tracePt t="116768" x="6370638" y="4217988"/>
          <p14:tracePt t="116807" x="6370638" y="4205288"/>
          <p14:tracePt t="116823" x="6383338" y="4205288"/>
          <p14:tracePt t="116830" x="6396038" y="4205288"/>
          <p14:tracePt t="116855" x="6408738" y="4205288"/>
          <p14:tracePt t="117102" x="6396038" y="4205288"/>
          <p14:tracePt t="117110" x="6383338" y="4205288"/>
          <p14:tracePt t="117126" x="6370638" y="4205288"/>
          <p14:tracePt t="117136" x="6346825" y="4205288"/>
          <p14:tracePt t="117153" x="6334125" y="4217988"/>
          <p14:tracePt t="117262" x="6321425" y="4217988"/>
          <p14:tracePt t="117270" x="6308725" y="4217988"/>
          <p14:tracePt t="117278" x="6308725" y="4230688"/>
          <p14:tracePt t="117351" x="6308725" y="4217988"/>
          <p14:tracePt t="117358" x="6308725" y="4167188"/>
          <p14:tracePt t="117372" x="6308725" y="4117975"/>
          <p14:tracePt t="117375" x="6308725" y="4041775"/>
          <p14:tracePt t="117387" x="6321425" y="3967163"/>
          <p14:tracePt t="117390" x="6334125" y="3916363"/>
          <p14:tracePt t="117404" x="6346825" y="3841750"/>
          <p14:tracePt t="117407" x="6359525" y="3792538"/>
          <p14:tracePt t="117422" x="6370638" y="3741738"/>
          <p14:tracePt t="117438" x="6396038" y="3716338"/>
          <p14:tracePt t="117455" x="6396038" y="3703638"/>
          <p14:tracePt t="117598" x="6408738" y="3703638"/>
          <p14:tracePt t="117638" x="6408738" y="3716338"/>
          <p14:tracePt t="117646" x="6408738" y="3729038"/>
          <p14:tracePt t="117655" x="6408738" y="3741738"/>
          <p14:tracePt t="117672" x="6408738" y="3767138"/>
          <p14:tracePt t="117688" x="6421438" y="3792538"/>
          <p14:tracePt t="117705" x="6434138" y="3803650"/>
          <p14:tracePt t="118046" x="6446838" y="3816350"/>
          <p14:tracePt t="118057" x="6472238" y="3816350"/>
          <p14:tracePt t="118065" x="6496050" y="3829050"/>
          <p14:tracePt t="118074" x="6534150" y="3841750"/>
          <p14:tracePt t="118090" x="6608763" y="3867150"/>
          <p14:tracePt t="118107" x="6721475" y="3879850"/>
          <p14:tracePt t="118111" x="6772275" y="3905250"/>
          <p14:tracePt t="118124" x="6859588" y="3929063"/>
          <p14:tracePt t="118127" x="6946900" y="3941763"/>
          <p14:tracePt t="118141" x="7059613" y="3954463"/>
          <p14:tracePt t="118143" x="7172325" y="3967163"/>
          <p14:tracePt t="118158" x="7372350" y="4005263"/>
          <p14:tracePt t="118174" x="7485063" y="4029075"/>
          <p14:tracePt t="118177" x="7597775" y="4054475"/>
          <p14:tracePt t="118191" x="7823200" y="4105275"/>
          <p14:tracePt t="118207" x="8048625" y="4141788"/>
          <p14:tracePt t="118224" x="8335963" y="4192588"/>
          <p14:tracePt t="118241" x="8674100" y="4254500"/>
          <p14:tracePt t="118257" x="8999538" y="4292600"/>
          <p14:tracePt t="118273" x="9312275" y="4305300"/>
          <p14:tracePt t="118289" x="9588500" y="4305300"/>
          <p14:tracePt t="118306" x="9801225" y="4318000"/>
          <p14:tracePt t="118323" x="9988550" y="4330700"/>
          <p14:tracePt t="118326" x="10039350" y="4330700"/>
          <p14:tracePt t="118340" x="10075863" y="4330700"/>
          <p14:tracePt t="118342" x="10113963" y="4330700"/>
          <p14:tracePt t="118357" x="10139363" y="4330700"/>
          <p14:tracePt t="118359" x="10164763" y="4330700"/>
          <p14:tracePt t="118390" x="10177463" y="4330700"/>
          <p14:tracePt t="118414" x="10188575" y="4318000"/>
          <p14:tracePt t="118422" x="10201275" y="4305300"/>
          <p14:tracePt t="118439" x="10213975" y="4292600"/>
          <p14:tracePt t="118448" x="10213975" y="4279900"/>
          <p14:tracePt t="118456" x="10226675" y="4254500"/>
          <p14:tracePt t="118473" x="10239375" y="4230688"/>
          <p14:tracePt t="118491" x="10239375" y="4205288"/>
          <p14:tracePt t="118494" x="10239375" y="4192588"/>
          <p14:tracePt t="118508" x="10239375" y="4179888"/>
          <p14:tracePt t="118512" x="10239375" y="4167188"/>
          <p14:tracePt t="118527" x="10239375" y="4154488"/>
          <p14:tracePt t="118541" x="10226675" y="4129088"/>
          <p14:tracePt t="118543" x="10213975" y="4117975"/>
          <p14:tracePt t="118558" x="10177463" y="4092575"/>
          <p14:tracePt t="118574" x="10139363" y="4067175"/>
          <p14:tracePt t="118591" x="10113963" y="4054475"/>
          <p14:tracePt t="118607" x="10075863" y="4041775"/>
          <p14:tracePt t="118624" x="10013950" y="4017963"/>
          <p14:tracePt t="118640" x="9952038" y="4005263"/>
          <p14:tracePt t="118657" x="9913938" y="4005263"/>
          <p14:tracePt t="118674" x="9852025" y="3992563"/>
          <p14:tracePt t="118691" x="9801225" y="3979863"/>
          <p14:tracePt t="118694" x="9775825" y="3979863"/>
          <p14:tracePt t="118707" x="9750425" y="3979863"/>
          <p14:tracePt t="118711" x="9726613" y="3979863"/>
          <p14:tracePt t="118724" x="9701213" y="3979863"/>
          <p14:tracePt t="118726" x="9663113" y="3979863"/>
          <p14:tracePt t="118741" x="9601200" y="3967163"/>
          <p14:tracePt t="118743" x="9563100" y="3967163"/>
          <p14:tracePt t="118758" x="9475788" y="3967163"/>
          <p14:tracePt t="118775" x="9388475" y="3967163"/>
          <p14:tracePt t="118791" x="9288463" y="3967163"/>
          <p14:tracePt t="118807" x="9212263" y="3967163"/>
          <p14:tracePt t="118824" x="9150350" y="3967163"/>
          <p14:tracePt t="118841" x="9099550" y="3967163"/>
          <p14:tracePt t="118857" x="9063038" y="3967163"/>
          <p14:tracePt t="118874" x="9024938" y="3979863"/>
          <p14:tracePt t="118892" x="8950325" y="4005263"/>
          <p14:tracePt t="118895" x="8924925" y="4017963"/>
          <p14:tracePt t="118908" x="8899525" y="4017963"/>
          <p14:tracePt t="118910" x="8886825" y="4029075"/>
          <p14:tracePt t="118926" x="8812213" y="4067175"/>
          <p14:tracePt t="118942" x="8724900" y="4105275"/>
          <p14:tracePt t="118958" x="8650288" y="4179888"/>
          <p14:tracePt t="118975" x="8548688" y="4254500"/>
          <p14:tracePt t="118991" x="8474075" y="4318000"/>
          <p14:tracePt t="119008" x="8399463" y="4392613"/>
          <p14:tracePt t="119024" x="8361363" y="4430713"/>
          <p14:tracePt t="119042" x="8335963" y="4454525"/>
          <p14:tracePt t="119058" x="8324850" y="4467225"/>
          <p14:tracePt t="119075" x="8312150" y="4479925"/>
          <p14:tracePt t="119078" x="8299450" y="4492625"/>
          <p14:tracePt t="119093" x="8299450" y="4505325"/>
          <p14:tracePt t="119095" x="8299450" y="4518025"/>
          <p14:tracePt t="119109" x="8299450" y="4543425"/>
          <p14:tracePt t="119112" x="8286750" y="4554538"/>
          <p14:tracePt t="119126" x="8286750" y="4579938"/>
          <p14:tracePt t="119143" x="8274050" y="4630738"/>
          <p14:tracePt t="119158" x="8274050" y="4679950"/>
          <p14:tracePt t="119175" x="8274050" y="4756150"/>
          <p14:tracePt t="119192" x="8274050" y="4818063"/>
          <p14:tracePt t="119208" x="8274050" y="4918075"/>
          <p14:tracePt t="119225" x="8274050" y="5056188"/>
          <p14:tracePt t="119242" x="8299450" y="5218113"/>
          <p14:tracePt t="119259" x="8348663" y="5381625"/>
          <p14:tracePt t="119262" x="8361363" y="5456238"/>
          <p14:tracePt t="119275" x="8386763" y="5543550"/>
          <p14:tracePt t="119278" x="8412163" y="5630863"/>
          <p14:tracePt t="119293" x="8448675" y="5694363"/>
          <p14:tracePt t="119295" x="8486775" y="5768975"/>
          <p14:tracePt t="119310" x="8548688" y="5932488"/>
          <p14:tracePt t="119326" x="8661400" y="6132513"/>
          <p14:tracePt t="119342" x="8774113" y="6332538"/>
          <p14:tracePt t="119359" x="8886825" y="6507163"/>
          <p14:tracePt t="119376" x="8986838" y="6657975"/>
          <p14:tracePt t="119392" x="9050338" y="6770688"/>
          <p14:tracePt t="119409" x="9088438" y="6819900"/>
          <p14:tracePt t="119426" x="9112250" y="6845300"/>
          <p14:tracePt t="119535" x="9324975" y="6832600"/>
          <p14:tracePt t="119542" x="9401175" y="6819900"/>
          <p14:tracePt t="119559" x="9525000" y="6757988"/>
          <p14:tracePt t="119576" x="9650413" y="6670675"/>
          <p14:tracePt t="119592" x="9763125" y="6570663"/>
          <p14:tracePt t="119608" x="9888538" y="6457950"/>
          <p14:tracePt t="119625" x="9988550" y="6357938"/>
          <p14:tracePt t="119641" x="10064750" y="6245225"/>
          <p14:tracePt t="119658" x="10113963" y="6107113"/>
          <p14:tracePt t="119675" x="10152063" y="5945188"/>
          <p14:tracePt t="119677" x="10164763" y="5832475"/>
          <p14:tracePt t="119692" x="10177463" y="5707063"/>
          <p14:tracePt t="119693" x="10177463" y="5594350"/>
          <p14:tracePt t="119709" x="10177463" y="5330825"/>
          <p14:tracePt t="119725" x="10177463" y="5081588"/>
          <p14:tracePt t="119742" x="10177463" y="4879975"/>
          <p14:tracePt t="119760" x="10126663" y="4667250"/>
          <p14:tracePt t="119776" x="10013950" y="4454525"/>
          <p14:tracePt t="119793" x="9926638" y="4241800"/>
          <p14:tracePt t="119810" x="9813925" y="4041775"/>
          <p14:tracePt t="119827" x="9713913" y="3916363"/>
          <p14:tracePt t="119830" x="9675813" y="3854450"/>
          <p14:tracePt t="119843" x="9626600" y="3792538"/>
          <p14:tracePt t="119846" x="9563100" y="3741738"/>
          <p14:tracePt t="119860" x="9513888" y="3716338"/>
          <p14:tracePt t="119863" x="9475788" y="3692525"/>
          <p14:tracePt t="119878" x="9375775" y="3641725"/>
          <p14:tracePt t="119894" x="9301163" y="3603625"/>
          <p14:tracePt t="119910" x="9212263" y="3579813"/>
          <p14:tracePt t="119927" x="9112250" y="3554413"/>
          <p14:tracePt t="119943" x="9075738" y="3541713"/>
          <p14:tracePt t="119945" x="9037638" y="3529013"/>
          <p14:tracePt t="119960" x="8975725" y="3529013"/>
          <p14:tracePt t="119977" x="8937625" y="3529013"/>
          <p14:tracePt t="119994" x="8899525" y="3529013"/>
          <p14:tracePt t="120011" x="8863013" y="3529013"/>
          <p14:tracePt t="120015" x="8837613" y="3554413"/>
          <p14:tracePt t="120027" x="8799513" y="3567113"/>
          <p14:tracePt t="120030" x="8763000" y="3616325"/>
          <p14:tracePt t="120044" x="8712200" y="3667125"/>
          <p14:tracePt t="120046" x="8661400" y="3741738"/>
          <p14:tracePt t="120061" x="8561388" y="3929063"/>
          <p14:tracePt t="120078" x="8474075" y="4141788"/>
          <p14:tracePt t="120094" x="8412163" y="4318000"/>
          <p14:tracePt t="120111" x="8374063" y="4505325"/>
          <p14:tracePt t="120128" x="8348663" y="4692650"/>
          <p14:tracePt t="120144" x="8348663" y="4868863"/>
          <p14:tracePt t="120161" x="8361363" y="5030788"/>
          <p14:tracePt t="120177" x="8399463" y="5205413"/>
          <p14:tracePt t="120194" x="8424863" y="5394325"/>
          <p14:tracePt t="120212" x="8474075" y="5594350"/>
          <p14:tracePt t="120215" x="8499475" y="5694363"/>
          <p14:tracePt t="120228" x="8524875" y="5781675"/>
          <p14:tracePt t="120231" x="8548688" y="5856288"/>
          <p14:tracePt t="120246" x="8586788" y="5994400"/>
          <p14:tracePt t="120262" x="8624888" y="6119813"/>
          <p14:tracePt t="120278" x="8674100" y="6232525"/>
          <p14:tracePt t="120295" x="8737600" y="6307138"/>
          <p14:tracePt t="120312" x="8799513" y="6370638"/>
          <p14:tracePt t="120328" x="8863013" y="6407150"/>
          <p14:tracePt t="120344" x="8937625" y="6432550"/>
          <p14:tracePt t="120361" x="8999538" y="6445250"/>
          <p14:tracePt t="120378" x="9099550" y="6457950"/>
          <p14:tracePt t="120395" x="9212263" y="6457950"/>
          <p14:tracePt t="120398" x="9275763" y="6457950"/>
          <p14:tracePt t="120411" x="9350375" y="6457950"/>
          <p14:tracePt t="120415" x="9424988" y="6419850"/>
          <p14:tracePt t="120428" x="9501188" y="6381750"/>
          <p14:tracePt t="120430" x="9575800" y="6345238"/>
          <p14:tracePt t="120446" x="9726613" y="6232525"/>
          <p14:tracePt t="120462" x="9813925" y="6119813"/>
          <p14:tracePt t="120478" x="9913938" y="5956300"/>
          <p14:tracePt t="120495" x="9975850" y="5768975"/>
          <p14:tracePt t="120512" x="10026650" y="5594350"/>
          <p14:tracePt t="120528" x="10075863" y="5356225"/>
          <p14:tracePt t="120545" x="10101263" y="5156200"/>
          <p14:tracePt t="120562" x="10113963" y="4943475"/>
          <p14:tracePt t="120579" x="10113963" y="4743450"/>
          <p14:tracePt t="120583" x="10113963" y="4643438"/>
          <p14:tracePt t="120596" x="10113963" y="4543425"/>
          <p14:tracePt t="120599" x="10113963" y="4430713"/>
          <p14:tracePt t="120613" x="10113963" y="4318000"/>
          <p14:tracePt t="120615" x="10075863" y="4205288"/>
          <p14:tracePt t="120630" x="9975850" y="4041775"/>
          <p14:tracePt t="120646" x="9852025" y="3929063"/>
          <p14:tracePt t="120663" x="9701213" y="3829050"/>
          <p14:tracePt t="120680" x="9537700" y="3754438"/>
          <p14:tracePt t="120695" x="9388475" y="3692525"/>
          <p14:tracePt t="120712" x="9263063" y="3654425"/>
          <p14:tracePt t="120729" x="9175750" y="3641725"/>
          <p14:tracePt t="120745" x="9112250" y="3641725"/>
          <p14:tracePt t="120762" x="9050338" y="3641725"/>
          <p14:tracePt t="120779" x="8975725" y="3641725"/>
          <p14:tracePt t="120782" x="8937625" y="3641725"/>
          <p14:tracePt t="120796" x="8899525" y="3641725"/>
          <p14:tracePt t="120798" x="8850313" y="3641725"/>
          <p14:tracePt t="120813" x="8737600" y="3654425"/>
          <p14:tracePt t="120830" x="8637588" y="3716338"/>
          <p14:tracePt t="120846" x="8548688" y="3829050"/>
          <p14:tracePt t="120863" x="8486775" y="3979863"/>
          <p14:tracePt t="120880" x="8448675" y="4167188"/>
          <p14:tracePt t="120897" x="8448675" y="4392613"/>
          <p14:tracePt t="120913" x="8448675" y="4618038"/>
          <p14:tracePt t="120930" x="8499475" y="4868863"/>
          <p14:tracePt t="120946" x="8586788" y="5118100"/>
          <p14:tracePt t="120963" x="8712200" y="5368925"/>
          <p14:tracePt t="120966" x="8763000" y="5481638"/>
          <p14:tracePt t="120980" x="8824913" y="5594350"/>
          <p14:tracePt t="120983" x="8899525" y="5707063"/>
          <p14:tracePt t="120996" x="8950325" y="5794375"/>
          <p14:tracePt t="120998" x="8999538" y="5881688"/>
          <p14:tracePt t="121014" x="9088438" y="6007100"/>
          <p14:tracePt t="121030" x="9137650" y="6069013"/>
          <p14:tracePt t="121047" x="9199563" y="6107113"/>
          <p14:tracePt t="121064" x="9250363" y="6145213"/>
          <p14:tracePt t="121080" x="9301163" y="6181725"/>
          <p14:tracePt t="121096" x="9375775" y="6181725"/>
          <p14:tracePt t="121114" x="9488488" y="6194425"/>
          <p14:tracePt t="121130" x="9613900" y="6194425"/>
          <p14:tracePt t="121134" x="9688513" y="6194425"/>
          <p14:tracePt t="121147" x="9775825" y="6194425"/>
          <p14:tracePt t="121150" x="9852025" y="6169025"/>
          <p14:tracePt t="121164" x="9913938" y="6132513"/>
          <p14:tracePt t="121166" x="9975850" y="6094413"/>
          <p14:tracePt t="121181" x="10026650" y="6019800"/>
          <p14:tracePt t="121183" x="10075863" y="5907088"/>
          <p14:tracePt t="121198" x="10152063" y="5656263"/>
          <p14:tracePt t="121214" x="10201275" y="5330825"/>
          <p14:tracePt t="121231" x="10213975" y="5030788"/>
          <p14:tracePt t="121248" x="10213975" y="4705350"/>
          <p14:tracePt t="121263" x="10213975" y="4367213"/>
          <p14:tracePt t="121280" x="10139363" y="4105275"/>
          <p14:tracePt t="121297" x="10039350" y="3879850"/>
          <p14:tracePt t="121314" x="9963150" y="3729038"/>
          <p14:tracePt t="121331" x="9926638" y="3692525"/>
          <p14:tracePt t="121335" x="9901238" y="3667125"/>
          <p14:tracePt t="121347" x="9888538" y="3667125"/>
          <p14:tracePt t="121351" x="9875838" y="3667125"/>
          <p14:tracePt t="121365" x="9852025" y="3667125"/>
          <p14:tracePt t="121367" x="9839325" y="3654425"/>
          <p14:tracePt t="121382" x="9826625" y="3641725"/>
          <p14:tracePt t="121398" x="9788525" y="3641725"/>
          <p14:tracePt t="121415" x="9739313" y="3641725"/>
          <p14:tracePt t="121432" x="9663113" y="3641725"/>
          <p14:tracePt t="121448" x="9575800" y="3641725"/>
          <p14:tracePt t="121464" x="9463088" y="3667125"/>
          <p14:tracePt t="121481" x="9363075" y="3716338"/>
          <p14:tracePt t="121497" x="9263063" y="3792538"/>
          <p14:tracePt t="121515" x="9150350" y="3867150"/>
          <p14:tracePt t="121519" x="9099550" y="3892550"/>
          <p14:tracePt t="121532" x="9075738" y="3916363"/>
          <p14:tracePt t="121535" x="9050338" y="3929063"/>
          <p14:tracePt t="121548" x="9024938" y="3954463"/>
          <p14:tracePt t="121551" x="8999538" y="3992563"/>
          <p14:tracePt t="121565" x="8963025" y="4017963"/>
          <p14:tracePt t="121582" x="8937625" y="4054475"/>
          <p14:tracePt t="121598" x="8924925" y="4079875"/>
          <p14:tracePt t="121615" x="8899525" y="4105275"/>
          <p14:tracePt t="121631" x="8886825" y="4141788"/>
          <p14:tracePt t="121648" x="8874125" y="4154488"/>
          <p14:tracePt t="121665" x="8863013" y="4179888"/>
          <p14:tracePt t="121681" x="8850313" y="4205288"/>
          <p14:tracePt t="121699" x="8824913" y="4241800"/>
          <p14:tracePt t="121702" x="8824913" y="4267200"/>
          <p14:tracePt t="121715" x="8812213" y="4305300"/>
          <p14:tracePt t="121718" x="8812213" y="4341813"/>
          <p14:tracePt t="121733" x="8799513" y="4367213"/>
          <p14:tracePt t="121735" x="8786813" y="4392613"/>
          <p14:tracePt t="121749" x="8786813" y="4443413"/>
          <p14:tracePt t="121766" x="8774113" y="4492625"/>
          <p14:tracePt t="121782" x="8763000" y="4518025"/>
          <p14:tracePt t="121799" x="8750300" y="4543425"/>
          <p14:tracePt t="121815" x="8737600" y="4592638"/>
          <p14:tracePt t="121832" x="8699500" y="4630738"/>
          <p14:tracePt t="121849" x="8674100" y="4692650"/>
          <p14:tracePt t="121865" x="8637588" y="4805363"/>
          <p14:tracePt t="121882" x="8586788" y="4930775"/>
          <p14:tracePt t="121899" x="8561388" y="5043488"/>
          <p14:tracePt t="121902" x="8537575" y="5105400"/>
          <p14:tracePt t="121915" x="8524875" y="5168900"/>
          <p14:tracePt t="121918" x="8512175" y="5230813"/>
          <p14:tracePt t="121933" x="8512175" y="5330825"/>
          <p14:tracePt t="121935" x="8499475" y="5443538"/>
          <p14:tracePt t="121949" x="8486775" y="5607050"/>
          <p14:tracePt t="121966" x="8486775" y="5794375"/>
          <p14:tracePt t="121982" x="8486775" y="5956300"/>
          <p14:tracePt t="121999" x="8486775" y="6069013"/>
          <p14:tracePt t="122016" x="8524875" y="6169025"/>
          <p14:tracePt t="122033" x="8537575" y="6207125"/>
          <p14:tracePt t="122050" x="8548688" y="6232525"/>
          <p14:tracePt t="122118" x="8561388" y="6219825"/>
          <p14:tracePt t="122126" x="8561388" y="6194425"/>
          <p14:tracePt t="122134" x="8561388" y="6169025"/>
          <p14:tracePt t="122150" x="8574088" y="6107113"/>
          <p14:tracePt t="122167" x="8586788" y="5994400"/>
          <p14:tracePt t="122184" x="8599488" y="5907088"/>
          <p14:tracePt t="122200" x="8599488" y="5794375"/>
          <p14:tracePt t="122216" x="8624888" y="5630863"/>
          <p14:tracePt t="122233" x="8637588" y="5481638"/>
          <p14:tracePt t="122250" x="8661400" y="5343525"/>
          <p14:tracePt t="122267" x="8674100" y="5181600"/>
          <p14:tracePt t="122270" x="8686800" y="5118100"/>
          <p14:tracePt t="122283" x="8699500" y="5030788"/>
          <p14:tracePt t="122286" x="8699500" y="4956175"/>
          <p14:tracePt t="122301" x="8699500" y="4856163"/>
          <p14:tracePt t="122317" x="8699500" y="4779963"/>
          <p14:tracePt t="122334" x="8699500" y="4705350"/>
          <p14:tracePt t="122350" x="8699500" y="4643438"/>
          <p14:tracePt t="122367" x="8699500" y="4605338"/>
          <p14:tracePt t="122383" x="8699500" y="4592638"/>
          <p14:tracePt t="122670" x="8699500" y="4579938"/>
          <p14:tracePt t="122678" x="8699500" y="4567238"/>
          <p14:tracePt t="122686" x="8712200" y="4543425"/>
          <p14:tracePt t="122702" x="8750300" y="4443413"/>
          <p14:tracePt t="122718" x="8774113" y="4330700"/>
          <p14:tracePt t="122735" x="8812213" y="4241800"/>
          <p14:tracePt t="122751" x="8824913" y="4167188"/>
          <p14:tracePt t="122767" x="8850313" y="4117975"/>
          <p14:tracePt t="122784" x="8850313" y="4105275"/>
          <p14:tracePt t="122801" x="8850313" y="4092575"/>
          <p14:tracePt t="122846" x="8863013" y="4079875"/>
          <p14:tracePt t="122853" x="8863013" y="4054475"/>
          <p14:tracePt t="122869" x="8899525" y="4029075"/>
          <p14:tracePt t="122886" x="8937625" y="4005263"/>
          <p14:tracePt t="122902" x="8950325" y="3992563"/>
          <p14:tracePt t="122918" x="8986838" y="3967163"/>
          <p14:tracePt t="122935" x="9012238" y="3967163"/>
          <p14:tracePt t="122951" x="9024938" y="3954463"/>
          <p14:tracePt t="122969" x="9037638" y="3954463"/>
          <p14:tracePt t="122988" x="9063038" y="3954463"/>
          <p14:tracePt t="122993" x="9075738" y="3954463"/>
          <p14:tracePt t="123003" x="9088438" y="3941763"/>
          <p14:tracePt t="123007" x="9112250" y="3929063"/>
          <p14:tracePt t="123022" x="9124950" y="3929063"/>
          <p14:tracePt t="123038" x="9150350" y="3929063"/>
          <p14:tracePt t="123053" x="9163050" y="3929063"/>
          <p14:tracePt t="123071" x="9188450" y="3929063"/>
          <p14:tracePt t="123073" x="9199563" y="3929063"/>
          <p14:tracePt t="123087" x="9237663" y="3929063"/>
          <p14:tracePt t="123104" x="9324975" y="3941763"/>
          <p14:tracePt t="123121" x="9375775" y="3967163"/>
          <p14:tracePt t="123137" x="9450388" y="3992563"/>
          <p14:tracePt t="123153" x="9537700" y="4017963"/>
          <p14:tracePt t="123169" x="9613900" y="4017963"/>
          <p14:tracePt t="123187" x="9650413" y="4029075"/>
          <p14:tracePt t="123190" x="9663113" y="4029075"/>
          <p14:tracePt t="123204" x="9675813" y="4029075"/>
          <p14:tracePt t="123207" x="9688513" y="4029075"/>
          <p14:tracePt t="123326" x="9701213" y="4029075"/>
          <p14:tracePt t="123367" x="9701213" y="4041775"/>
          <p14:tracePt t="123374" x="9701213" y="4054475"/>
          <p14:tracePt t="123391" x="9713913" y="4067175"/>
          <p14:tracePt t="123403" x="9726613" y="4092575"/>
          <p14:tracePt t="123406" x="9726613" y="4105275"/>
          <p14:tracePt t="123420" x="9726613" y="4117975"/>
          <p14:tracePt t="123422" x="9739313" y="4141788"/>
          <p14:tracePt t="123437" x="9750425" y="4154488"/>
          <p14:tracePt t="123438" x="9763125" y="4179888"/>
          <p14:tracePt t="123454" x="9788525" y="4205288"/>
          <p14:tracePt t="123470" x="9801225" y="4217988"/>
          <p14:tracePt t="123486" x="9801225" y="4230688"/>
          <p14:tracePt t="123503" x="9813925" y="4254500"/>
          <p14:tracePt t="123543" x="9813925" y="4267200"/>
          <p14:tracePt t="123558" x="9813925" y="4279900"/>
          <p14:tracePt t="123566" x="9813925" y="4292600"/>
          <p14:tracePt t="123575" x="9813925" y="4305300"/>
          <p14:tracePt t="123587" x="9813925" y="4330700"/>
          <p14:tracePt t="123590" x="9813925" y="4341813"/>
          <p14:tracePt t="123603" x="9826625" y="4354513"/>
          <p14:tracePt t="123606" x="9839325" y="4379913"/>
          <p14:tracePt t="123622" x="9839325" y="4418013"/>
          <p14:tracePt t="123624" x="9839325" y="4443413"/>
          <p14:tracePt t="123638" x="9852025" y="4518025"/>
          <p14:tracePt t="123654" x="9852025" y="4579938"/>
          <p14:tracePt t="123670" x="9852025" y="4618038"/>
          <p14:tracePt t="123687" x="9852025" y="4667250"/>
          <p14:tracePt t="123704" x="9852025" y="4679950"/>
          <p14:tracePt t="123720" x="9852025" y="4718050"/>
          <p14:tracePt t="123737" x="9852025" y="4743450"/>
          <p14:tracePt t="123754" x="9852025" y="4779963"/>
          <p14:tracePt t="123770" x="9852025" y="4805363"/>
          <p14:tracePt t="123787" x="9852025" y="4843463"/>
          <p14:tracePt t="123790" x="9852025" y="4856163"/>
          <p14:tracePt t="123804" x="9852025" y="4868863"/>
          <p14:tracePt t="123806" x="9852025" y="4892675"/>
          <p14:tracePt t="123822" x="9852025" y="4956175"/>
          <p14:tracePt t="123838" x="9852025" y="5018088"/>
          <p14:tracePt t="123854" x="9852025" y="5068888"/>
          <p14:tracePt t="123871" x="9852025" y="5118100"/>
          <p14:tracePt t="123888" x="9852025" y="5181600"/>
          <p14:tracePt t="123904" x="9852025" y="5218113"/>
          <p14:tracePt t="123921" x="9852025" y="5268913"/>
          <p14:tracePt t="123938" x="9826625" y="5330825"/>
          <p14:tracePt t="123954" x="9826625" y="5356225"/>
          <p14:tracePt t="123971" x="9826625" y="5381625"/>
          <p14:tracePt t="123975" x="9826625" y="5407025"/>
          <p14:tracePt t="123989" x="9813925" y="5418138"/>
          <p14:tracePt t="123991" x="9813925" y="5430838"/>
          <p14:tracePt t="124004" x="9801225" y="5443538"/>
          <p14:tracePt t="124022" x="9775825" y="5456238"/>
          <p14:tracePt t="124038" x="9763125" y="5456238"/>
          <p14:tracePt t="124055" x="9739313" y="5481638"/>
          <p14:tracePt t="124072" x="9713913" y="5494338"/>
          <p14:tracePt t="124088" x="9688513" y="5507038"/>
          <p14:tracePt t="124104" x="9650413" y="5543550"/>
          <p14:tracePt t="124122" x="9626600" y="5594350"/>
          <p14:tracePt t="124126" x="9613900" y="5619750"/>
          <p14:tracePt t="124138" x="9601200" y="5630863"/>
          <p14:tracePt t="124155" x="9575800" y="5694363"/>
          <p14:tracePt t="124172" x="9563100" y="5719763"/>
          <p14:tracePt t="124176" x="9550400" y="5719763"/>
          <p14:tracePt t="124188" x="9550400" y="5732463"/>
          <p14:tracePt t="124191" x="9537700" y="5743575"/>
          <p14:tracePt t="124206" x="9525000" y="5743575"/>
          <p14:tracePt t="124254" x="9513888" y="5743575"/>
          <p14:tracePt t="124271" x="9501188" y="5743575"/>
          <p14:tracePt t="124278" x="9488488" y="5743575"/>
          <p14:tracePt t="124288" x="9475788" y="5743575"/>
          <p14:tracePt t="124305" x="9437688" y="5743575"/>
          <p14:tracePt t="124321" x="9401175" y="5743575"/>
          <p14:tracePt t="124339" x="9324975" y="5743575"/>
          <p14:tracePt t="124342" x="9288463" y="5743575"/>
          <p14:tracePt t="124355" x="9224963" y="5743575"/>
          <p14:tracePt t="124358" x="9175750" y="5732463"/>
          <p14:tracePt t="124373" x="9150350" y="5732463"/>
          <p14:tracePt t="124375" x="9124950" y="5732463"/>
          <p14:tracePt t="124389" x="9063038" y="5719763"/>
          <p14:tracePt t="124406" x="8999538" y="5694363"/>
          <p14:tracePt t="124422" x="8950325" y="5694363"/>
          <p14:tracePt t="124439" x="8886825" y="5656263"/>
          <p14:tracePt t="124456" x="8863013" y="5630863"/>
          <p14:tracePt t="124472" x="8824913" y="5594350"/>
          <p14:tracePt t="124489" x="8786813" y="5568950"/>
          <p14:tracePt t="124505" x="8763000" y="5518150"/>
          <p14:tracePt t="124522" x="8724900" y="5468938"/>
          <p14:tracePt t="124526" x="8712200" y="5443538"/>
          <p14:tracePt t="124540" x="8699500" y="5418138"/>
          <p14:tracePt t="124544" x="8674100" y="5394325"/>
          <p14:tracePt t="124556" x="8661400" y="5356225"/>
          <p14:tracePt t="124558" x="8661400" y="5330825"/>
          <p14:tracePt t="124573" x="8637588" y="5305425"/>
          <p14:tracePt t="124575" x="8624888" y="5281613"/>
          <p14:tracePt t="124590" x="8612188" y="5230813"/>
          <p14:tracePt t="124606" x="8599488" y="5194300"/>
          <p14:tracePt t="124623" x="8586788" y="5130800"/>
          <p14:tracePt t="124639" x="8586788" y="5056188"/>
          <p14:tracePt t="124655" x="8574088" y="4992688"/>
          <p14:tracePt t="124672" x="8574088" y="4968875"/>
          <p14:tracePt t="124689" x="8574088" y="4943475"/>
          <p14:tracePt t="124706" x="8574088" y="4918075"/>
          <p14:tracePt t="124723" x="8574088" y="4905375"/>
          <p14:tracePt t="124726" x="8574088" y="4892675"/>
          <p14:tracePt t="124743" x="8574088" y="4879975"/>
          <p14:tracePt t="124756" x="8574088" y="4843463"/>
          <p14:tracePt t="124758" x="8574088" y="4805363"/>
          <p14:tracePt t="124774" x="8574088" y="4756150"/>
          <p14:tracePt t="124790" x="8574088" y="4705350"/>
          <p14:tracePt t="124808" x="8574088" y="4643438"/>
          <p14:tracePt t="124823" x="8586788" y="4579938"/>
          <p14:tracePt t="124839" x="8599488" y="4530725"/>
          <p14:tracePt t="124856" x="8624888" y="4492625"/>
          <p14:tracePt t="124873" x="8650288" y="4443413"/>
          <p14:tracePt t="124880" x="8661400" y="4418013"/>
          <p14:tracePt t="124889" x="8674100" y="4405313"/>
          <p14:tracePt t="124907" x="8699500" y="4379913"/>
          <p14:tracePt t="124910" x="8712200" y="4367213"/>
          <p14:tracePt t="124923" x="8724900" y="4354513"/>
          <p14:tracePt t="124926" x="8737600" y="4341813"/>
          <p14:tracePt t="124942" x="8750300" y="4341813"/>
          <p14:tracePt t="124957" x="8774113" y="4330700"/>
          <p14:tracePt t="124974" x="8812213" y="4318000"/>
          <p14:tracePt t="124991" x="8837613" y="4305300"/>
          <p14:tracePt t="125007" x="8874125" y="4292600"/>
          <p14:tracePt t="125024" x="8912225" y="4292600"/>
          <p14:tracePt t="125040" x="8986838" y="4267200"/>
          <p14:tracePt t="125057" x="9037638" y="4254500"/>
          <p14:tracePt t="125074" x="9099550" y="4230688"/>
          <p14:tracePt t="125091" x="9163050" y="4217988"/>
          <p14:tracePt t="125094" x="9212263" y="4205288"/>
          <p14:tracePt t="125107" x="9250363" y="4192588"/>
          <p14:tracePt t="125110" x="9288463" y="4179888"/>
          <p14:tracePt t="125124" x="9324975" y="4179888"/>
          <p14:tracePt t="125126" x="9350375" y="4179888"/>
          <p14:tracePt t="125142" x="9388475" y="4167188"/>
          <p14:tracePt t="125158" x="9424988" y="4154488"/>
          <p14:tracePt t="125175" x="9437688" y="4154488"/>
          <p14:tracePt t="125177" x="9463088" y="4154488"/>
          <p14:tracePt t="125191" x="9488488" y="4129088"/>
          <p14:tracePt t="125208" x="9513888" y="4129088"/>
          <p14:tracePt t="125224" x="9537700" y="4129088"/>
          <p14:tracePt t="125242" x="9588500" y="4117975"/>
          <p14:tracePt t="125258" x="9688513" y="4117975"/>
          <p14:tracePt t="125274" x="9801225" y="4154488"/>
          <p14:tracePt t="125278" x="9839325" y="4192588"/>
          <p14:tracePt t="125291" x="9888538" y="4241800"/>
          <p14:tracePt t="125294" x="9913938" y="4267200"/>
          <p14:tracePt t="125309" x="9926638" y="4292600"/>
          <p14:tracePt t="125311" x="9939338" y="4318000"/>
          <p14:tracePt t="125325" x="9939338" y="4354513"/>
          <p14:tracePt t="125342" x="9939338" y="4367213"/>
          <p14:tracePt t="125358" x="9939338" y="4392613"/>
          <p14:tracePt t="125375" x="9939338" y="4467225"/>
          <p14:tracePt t="125392" x="9939338" y="4543425"/>
          <p14:tracePt t="125408" x="9939338" y="4656138"/>
          <p14:tracePt t="125424" x="9939338" y="4779963"/>
          <p14:tracePt t="125442" x="9939338" y="4892675"/>
          <p14:tracePt t="125458" x="9939338" y="5005388"/>
          <p14:tracePt t="125462" x="9926638" y="5068888"/>
          <p14:tracePt t="125475" x="9926638" y="5143500"/>
          <p14:tracePt t="125478" x="9913938" y="5205413"/>
          <p14:tracePt t="125493" x="9913938" y="5281613"/>
          <p14:tracePt t="125496" x="9901238" y="5343525"/>
          <p14:tracePt t="125510" x="9863138" y="5494338"/>
          <p14:tracePt t="125526" x="9852025" y="5594350"/>
          <p14:tracePt t="125543" x="9826625" y="5694363"/>
          <p14:tracePt t="125559" x="9813925" y="5743575"/>
          <p14:tracePt t="125576" x="9788525" y="5819775"/>
          <p14:tracePt t="125592" x="9788525" y="5881688"/>
          <p14:tracePt t="125608" x="9763125" y="5919788"/>
          <p14:tracePt t="125625" x="9750425" y="5969000"/>
          <p14:tracePt t="125642" x="9750425" y="6032500"/>
          <p14:tracePt t="125659" x="9726613" y="6081713"/>
          <p14:tracePt t="125662" x="9726613" y="6094413"/>
          <p14:tracePt t="125675" x="9713913" y="6119813"/>
          <p14:tracePt t="125678" x="9713913" y="6132513"/>
          <p14:tracePt t="125693" x="9713913" y="6157913"/>
          <p14:tracePt t="125695" x="9713913" y="6169025"/>
          <p14:tracePt t="125710" x="9701213" y="6181725"/>
          <p14:tracePt t="125726" x="9701213" y="6194425"/>
          <p14:tracePt t="125742" x="9688513" y="6207125"/>
          <p14:tracePt t="125760" x="9688513" y="6219825"/>
          <p14:tracePt t="125775" x="9675813" y="6219825"/>
          <p14:tracePt t="125792" x="9663113" y="6219825"/>
          <p14:tracePt t="125809" x="9650413" y="6219825"/>
          <p14:tracePt t="125825" x="9637713" y="6219825"/>
          <p14:tracePt t="125842" x="9613900" y="6219825"/>
          <p14:tracePt t="125859" x="9601200" y="6219825"/>
          <p14:tracePt t="125862" x="9588500" y="6219825"/>
          <p14:tracePt t="125876" x="9575800" y="6219825"/>
          <p14:tracePt t="125878" x="9550400" y="6219825"/>
          <p14:tracePt t="125893" x="9537700" y="6219825"/>
          <p14:tracePt t="125910" x="9513888" y="6219825"/>
          <p14:tracePt t="125927" x="9501188" y="6219825"/>
          <p14:tracePt t="125943" x="9463088" y="6219825"/>
          <p14:tracePt t="125960" x="9437688" y="6219825"/>
          <p14:tracePt t="125976" x="9401175" y="6207125"/>
          <p14:tracePt t="125993" x="9363075" y="6194425"/>
          <p14:tracePt t="126010" x="9350375" y="6181725"/>
          <p14:tracePt t="126026" x="9324975" y="6181725"/>
          <p14:tracePt t="126043" x="9312275" y="6169025"/>
          <p14:tracePt t="126046" x="9301163" y="6169025"/>
          <p14:tracePt t="126062" x="9288463" y="6169025"/>
          <p14:tracePt t="126076" x="9275763" y="6169025"/>
          <p14:tracePt t="126102" x="9263063" y="6169025"/>
          <p14:tracePt t="126110" x="9250363" y="6169025"/>
          <p14:tracePt t="126230" x="9237663" y="6169025"/>
          <p14:tracePt t="126247" x="9224963" y="6169025"/>
          <p14:tracePt t="126262" x="9212263" y="6169025"/>
          <p14:tracePt t="126270" x="9199563" y="6169025"/>
          <p14:tracePt t="126286" x="9188450" y="6169025"/>
          <p14:tracePt t="126310" x="9175750" y="6157913"/>
          <p14:tracePt t="126334" x="9163050" y="6157913"/>
          <p14:tracePt t="126344" x="9150350" y="6157913"/>
          <p14:tracePt t="126358" x="9137650" y="6157913"/>
          <p14:tracePt t="126376" x="9112250" y="6145213"/>
          <p14:tracePt t="126384" x="9099550" y="6132513"/>
          <p14:tracePt t="126399" x="9088438" y="6132513"/>
          <p14:tracePt t="126411" x="9075738" y="6132513"/>
          <p14:tracePt t="126415" x="9063038" y="6132513"/>
          <p14:tracePt t="126430" x="9063038" y="6119813"/>
          <p14:tracePt t="126445" x="9050338" y="6119813"/>
          <p14:tracePt t="126462" x="9037638" y="6119813"/>
          <p14:tracePt t="126478" x="9024938" y="6119813"/>
          <p14:tracePt t="126582" x="9024938" y="6107113"/>
          <p14:tracePt t="126590" x="9012238" y="6107113"/>
          <p14:tracePt t="126694" x="8999538" y="6094413"/>
          <p14:tracePt t="126711" x="8986838" y="6081713"/>
          <p14:tracePt t="126721" x="8975725" y="6081713"/>
          <p14:tracePt t="126727" x="8975725" y="6069013"/>
          <p14:tracePt t="126745" x="8950325" y="6056313"/>
          <p14:tracePt t="126762" x="8924925" y="6045200"/>
          <p14:tracePt t="126778" x="8924925" y="6032500"/>
          <p14:tracePt t="126783" x="8924925" y="6019800"/>
          <p14:tracePt t="126795" x="8912225" y="6019800"/>
          <p14:tracePt t="126799" x="8899525" y="6019800"/>
          <p14:tracePt t="126812" x="8899525" y="6007100"/>
          <p14:tracePt t="126830" x="8899525" y="5981700"/>
          <p14:tracePt t="126845" x="8899525" y="5969000"/>
          <p14:tracePt t="126862" x="8899525" y="5932488"/>
          <p14:tracePt t="126879" x="8899525" y="5868988"/>
          <p14:tracePt t="126895" x="8899525" y="5794375"/>
          <p14:tracePt t="126912" x="8899525" y="5719763"/>
          <p14:tracePt t="126928" x="8899525" y="5630863"/>
          <p14:tracePt t="126945" x="8899525" y="5518150"/>
          <p14:tracePt t="126962" x="8899525" y="5394325"/>
          <p14:tracePt t="126979" x="8899525" y="5256213"/>
          <p14:tracePt t="126983" x="8899525" y="5194300"/>
          <p14:tracePt t="126995" x="8899525" y="5118100"/>
          <p14:tracePt t="126998" x="8886825" y="5056188"/>
          <p14:tracePt t="127013" x="8886825" y="4981575"/>
          <p14:tracePt t="127015" x="8886825" y="4930775"/>
          <p14:tracePt t="127029" x="8886825" y="4892675"/>
          <p14:tracePt t="127031" x="8886825" y="4856163"/>
          <p14:tracePt t="127046" x="8874125" y="4779963"/>
          <p14:tracePt t="127062" x="8874125" y="4730750"/>
          <p14:tracePt t="127079" x="8874125" y="4656138"/>
          <p14:tracePt t="127095" x="8874125" y="4567238"/>
          <p14:tracePt t="127112" x="8874125" y="4479925"/>
          <p14:tracePt t="127129" x="8924925" y="4367213"/>
          <p14:tracePt t="127145" x="8950325" y="4254500"/>
          <p14:tracePt t="127162" x="8986838" y="4167188"/>
          <p14:tracePt t="127180" x="9024938" y="4117975"/>
          <p14:tracePt t="127183" x="9050338" y="4092575"/>
          <p14:tracePt t="127196" x="9063038" y="4067175"/>
          <p14:tracePt t="127198" x="9075738" y="4054475"/>
          <p14:tracePt t="127214" x="9124950" y="4017963"/>
          <p14:tracePt t="127230" x="9175750" y="3979863"/>
          <p14:tracePt t="127246" x="9224963" y="3954463"/>
          <p14:tracePt t="127263" x="9263063" y="3929063"/>
          <p14:tracePt t="127280" x="9324975" y="3929063"/>
          <p14:tracePt t="127296" x="9375775" y="3916363"/>
          <p14:tracePt t="127312" x="9424988" y="3916363"/>
          <p14:tracePt t="127330" x="9463088" y="3916363"/>
          <p14:tracePt t="127346" x="9513888" y="3916363"/>
          <p14:tracePt t="127363" x="9537700" y="3916363"/>
          <p14:tracePt t="127366" x="9563100" y="3916363"/>
          <p14:tracePt t="127380" x="9575800" y="3916363"/>
          <p14:tracePt t="127383" x="9588500" y="3916363"/>
          <p14:tracePt t="127398" x="9601200" y="3916363"/>
          <p14:tracePt t="127414" x="9626600" y="3929063"/>
          <p14:tracePt t="127431" x="9637713" y="3941763"/>
          <p14:tracePt t="127463" x="9637713" y="3954463"/>
          <p14:tracePt t="127582" x="9637713" y="3967163"/>
          <p14:tracePt t="127590" x="9650413" y="3979863"/>
          <p14:tracePt t="128190" x="9637713" y="3979863"/>
          <p14:tracePt t="128200" x="9601200" y="3979863"/>
          <p14:tracePt t="128208" x="9575800" y="3979863"/>
          <p14:tracePt t="128217" x="9550400" y="3979863"/>
          <p14:tracePt t="128233" x="9501188" y="3967163"/>
          <p14:tracePt t="128249" x="9463088" y="3967163"/>
          <p14:tracePt t="128266" x="9450388" y="3967163"/>
          <p14:tracePt t="128282" x="9424988" y="3967163"/>
          <p14:tracePt t="128774" x="9413875" y="3967163"/>
          <p14:tracePt t="128783" x="9375775" y="3979863"/>
          <p14:tracePt t="128791" x="9337675" y="4005263"/>
          <p14:tracePt t="128800" x="9301163" y="4029075"/>
          <p14:tracePt t="128816" x="9224963" y="4067175"/>
          <p14:tracePt t="128834" x="9163050" y="4105275"/>
          <p14:tracePt t="128851" x="9112250" y="4141788"/>
          <p14:tracePt t="128855" x="9088438" y="4141788"/>
          <p14:tracePt t="128868" x="9063038" y="4154488"/>
          <p14:tracePt t="128871" x="9037638" y="4179888"/>
          <p14:tracePt t="128883" x="9024938" y="4192588"/>
          <p14:tracePt t="128885" x="9012238" y="4205288"/>
          <p14:tracePt t="128900" x="9012238" y="4230688"/>
          <p14:tracePt t="128902" x="8986838" y="4241800"/>
          <p14:tracePt t="128915" x="8986838" y="4267200"/>
          <p14:tracePt t="128916" x="8975725" y="4279900"/>
          <p14:tracePt t="128932" x="8950325" y="4292600"/>
          <p14:tracePt t="128933" x="8950325" y="4318000"/>
          <p14:tracePt t="128949" x="8924925" y="4354513"/>
          <p14:tracePt t="128967" x="8912225" y="4418013"/>
          <p14:tracePt t="128984" x="8899525" y="4492625"/>
          <p14:tracePt t="129001" x="8886825" y="4543425"/>
          <p14:tracePt t="129017" x="8886825" y="4618038"/>
          <p14:tracePt t="129034" x="8874125" y="4667250"/>
          <p14:tracePt t="129052" x="8874125" y="4718050"/>
          <p14:tracePt t="129055" x="8874125" y="4743450"/>
          <p14:tracePt t="129067" x="8874125" y="4768850"/>
          <p14:tracePt t="129070" x="8874125" y="4792663"/>
          <p14:tracePt t="129084" x="8874125" y="4818063"/>
          <p14:tracePt t="129086" x="8874125" y="4843463"/>
          <p14:tracePt t="129102" x="8874125" y="4892675"/>
          <p14:tracePt t="129119" x="8874125" y="4930775"/>
          <p14:tracePt t="129135" x="8874125" y="4981575"/>
          <p14:tracePt t="129151" x="8874125" y="5005388"/>
          <p14:tracePt t="129168" x="8899525" y="5043488"/>
          <p14:tracePt t="129185" x="8899525" y="5056188"/>
          <p14:tracePt t="129202" x="8899525" y="5092700"/>
          <p14:tracePt t="129218" x="8912225" y="5130800"/>
          <p14:tracePt t="129222" x="8912225" y="5143500"/>
          <p14:tracePt t="129238" x="8924925" y="5156200"/>
          <p14:tracePt t="129252" x="8924925" y="5168900"/>
          <p14:tracePt t="129255" x="8937625" y="5181600"/>
          <p14:tracePt t="129270" x="8937625" y="5194300"/>
          <p14:tracePt t="129342" x="8950325" y="5194300"/>
          <p14:tracePt t="129351" x="8963025" y="5194300"/>
          <p14:tracePt t="129367" x="8975725" y="5194300"/>
          <p14:tracePt t="129377" x="8986838" y="5194300"/>
          <p14:tracePt t="129384" x="8999538" y="5194300"/>
          <p14:tracePt t="129400" x="9024938" y="5194300"/>
          <p14:tracePt t="129417" x="9050338" y="5194300"/>
          <p14:tracePt t="129433" x="9063038" y="5194300"/>
          <p14:tracePt t="129453" x="9075738" y="5194300"/>
          <p14:tracePt t="129470" x="9075738" y="5181600"/>
          <p14:tracePt t="129487" x="9075738" y="5156200"/>
          <p14:tracePt t="129503" x="9075738" y="5143500"/>
          <p14:tracePt t="129519" x="9075738" y="5130800"/>
          <p14:tracePt t="129942" x="9075738" y="5118100"/>
          <p14:tracePt t="129959" x="9075738" y="5105400"/>
          <p14:tracePt t="130086" x="9075738" y="5092700"/>
          <p14:tracePt t="130110" x="9075738" y="5081588"/>
          <p14:tracePt t="130119" x="9075738" y="5068888"/>
          <p14:tracePt t="130134" x="9075738" y="5056188"/>
          <p14:tracePt t="130150" x="9075738" y="5043488"/>
          <p14:tracePt t="130159" x="9075738" y="5018088"/>
          <p14:tracePt t="130175" x="9075738" y="5005388"/>
          <p14:tracePt t="130188" x="9075738" y="4992688"/>
          <p14:tracePt t="130190" x="9075738" y="4968875"/>
          <p14:tracePt t="130204" x="9088438" y="4930775"/>
          <p14:tracePt t="130206" x="9099550" y="4905375"/>
          <p14:tracePt t="130221" x="9099550" y="4818063"/>
          <p14:tracePt t="130238" x="9112250" y="4718050"/>
          <p14:tracePt t="130254" x="9112250" y="4630738"/>
          <p14:tracePt t="130271" x="9137650" y="4505325"/>
          <p14:tracePt t="130287" x="9163050" y="4379913"/>
          <p14:tracePt t="130304" x="9163050" y="4305300"/>
          <p14:tracePt t="130321" x="9163050" y="4230688"/>
          <p14:tracePt t="130338" x="9163050" y="4167188"/>
          <p14:tracePt t="130354" x="9163050" y="4129088"/>
          <p14:tracePt t="130372" x="9163050" y="4079875"/>
          <p14:tracePt t="130376" x="9175750" y="4041775"/>
          <p14:tracePt t="130388" x="9175750" y="4029075"/>
          <p14:tracePt t="130391" x="9175750" y="4017963"/>
          <p14:tracePt t="130406" x="9175750" y="4005263"/>
          <p14:tracePt t="130422" x="9175750" y="3954463"/>
          <p14:tracePt t="130438" x="9175750" y="3905250"/>
          <p14:tracePt t="130455" x="9199563" y="3854450"/>
          <p14:tracePt t="130472" x="9199563" y="3792538"/>
          <p14:tracePt t="130488" x="9199563" y="3754438"/>
          <p14:tracePt t="130505" x="9199563" y="3741738"/>
          <p14:tracePt t="130521" x="9199563" y="3716338"/>
          <p14:tracePt t="130538" x="9199563" y="3703638"/>
          <p14:tracePt t="130555" x="9199563" y="3679825"/>
          <p14:tracePt t="130558" x="9199563" y="3667125"/>
          <p14:tracePt t="130573" x="9199563" y="3641725"/>
          <p14:tracePt t="130576" x="9199563" y="3629025"/>
          <p14:tracePt t="130589" x="9199563" y="3616325"/>
          <p14:tracePt t="130591" x="9199563" y="3603625"/>
          <p14:tracePt t="130605" x="9199563" y="3579813"/>
          <p14:tracePt t="130622" x="9199563" y="3567113"/>
          <p14:tracePt t="130638" x="9199563" y="3554413"/>
          <p14:tracePt t="130655" x="9199563" y="3529013"/>
          <p14:tracePt t="130672" x="9199563" y="3479800"/>
          <p14:tracePt t="130688" x="9199563" y="3441700"/>
          <p14:tracePt t="130705" x="9199563" y="3416300"/>
          <p14:tracePt t="130722" x="9199563" y="3403600"/>
          <p14:tracePt t="130926" x="9199563" y="3390900"/>
          <p14:tracePt t="130934" x="9199563" y="3378200"/>
          <p14:tracePt t="130943" x="9199563" y="3367088"/>
          <p14:tracePt t="130956" x="9199563" y="3354388"/>
          <p14:tracePt t="130958" x="9188450" y="3328988"/>
          <p14:tracePt t="130973" x="9188450" y="3303588"/>
          <p14:tracePt t="130990" x="9188450" y="3278188"/>
          <p14:tracePt t="131006" x="9188450" y="3267075"/>
          <p14:tracePt t="131022" x="9175750" y="3267075"/>
          <p14:tracePt t="131310" x="9163050" y="3267075"/>
          <p14:tracePt t="131319" x="9163050" y="3290888"/>
          <p14:tracePt t="131326" x="9150350" y="3303588"/>
          <p14:tracePt t="131340" x="9150350" y="3316288"/>
          <p14:tracePt t="131342" x="9137650" y="3316288"/>
          <p14:tracePt t="131358" x="9137650" y="3341688"/>
          <p14:tracePt t="131374" x="9112250" y="3354388"/>
          <p14:tracePt t="131406" x="9112250" y="3367088"/>
          <p14:tracePt t="131423" x="9099550" y="3367088"/>
          <p14:tracePt t="131431" x="9099550" y="3378200"/>
          <p14:tracePt t="131462" x="9088438" y="3378200"/>
          <p14:tracePt t="131638" x="9088438" y="3367088"/>
          <p14:tracePt t="131654" x="9088438" y="3354388"/>
          <p14:tracePt t="131662" x="9088438" y="3341688"/>
          <p14:tracePt t="131679" x="9088438" y="3328988"/>
          <p14:tracePt t="131822" x="9075738" y="3328988"/>
          <p14:tracePt t="131830" x="9063038" y="3328988"/>
          <p14:tracePt t="131841" x="9037638" y="3328988"/>
          <p14:tracePt t="131858" x="8999538" y="3367088"/>
          <p14:tracePt t="131875" x="8975725" y="3416300"/>
          <p14:tracePt t="131878" x="8963025" y="3429000"/>
          <p14:tracePt t="131892" x="8950325" y="3441700"/>
          <p14:tracePt t="131909" x="8950325" y="3454400"/>
          <p14:tracePt t="132014" x="8950325" y="3441700"/>
          <p14:tracePt t="132023" x="8975725" y="3416300"/>
          <p14:tracePt t="132031" x="9012238" y="3367088"/>
          <p14:tracePt t="132042" x="9024938" y="3341688"/>
          <p14:tracePt t="132059" x="9050338" y="3290888"/>
          <p14:tracePt t="132062" x="9050338" y="3267075"/>
          <p14:tracePt t="132075" x="9050338" y="3254375"/>
          <p14:tracePt t="132078" x="9050338" y="3241675"/>
          <p14:tracePt t="132094" x="9050338" y="3228975"/>
          <p14:tracePt t="132270" x="9063038" y="3228975"/>
          <p14:tracePt t="132278" x="9075738" y="3228975"/>
          <p14:tracePt t="132293" x="9099550" y="3190875"/>
          <p14:tracePt t="132310" x="9150350" y="3141663"/>
          <p14:tracePt t="132327" x="9224963" y="3090863"/>
          <p14:tracePt t="132343" x="9275763" y="3054350"/>
          <p14:tracePt t="132360" x="9324975" y="3003550"/>
          <p14:tracePt t="132376" x="9375775" y="2990850"/>
          <p14:tracePt t="132392" x="9388475" y="2978150"/>
          <p14:tracePt t="132410" x="9437688" y="2952750"/>
          <p14:tracePt t="132426" x="9513888" y="2928938"/>
          <p14:tracePt t="132443" x="9575800" y="2916238"/>
          <p14:tracePt t="132446" x="9601200" y="2916238"/>
          <p14:tracePt t="132459" x="9637713" y="2916238"/>
          <p14:tracePt t="132462" x="9650413" y="2903538"/>
          <p14:tracePt t="132477" x="9688513" y="2903538"/>
          <p14:tracePt t="132494" x="9701213" y="2903538"/>
          <p14:tracePt t="132654" x="9701213" y="2890838"/>
          <p14:tracePt t="132670" x="9688513" y="2878138"/>
          <p14:tracePt t="132678" x="9650413" y="2865438"/>
          <p14:tracePt t="132695" x="9550400" y="2828925"/>
          <p14:tracePt t="132710" x="9424988" y="2803525"/>
          <p14:tracePt t="132727" x="9301163" y="2790825"/>
          <p14:tracePt t="132744" x="9199563" y="2765425"/>
          <p14:tracePt t="132761" x="9124950" y="2740025"/>
          <p14:tracePt t="132777" x="9088438" y="2740025"/>
          <p14:tracePt t="132794" x="9075738" y="2740025"/>
          <p14:tracePt t="132811" x="9037638" y="2740025"/>
          <p14:tracePt t="132827" x="9024938" y="2740025"/>
          <p14:tracePt t="132831" x="9012238" y="2740025"/>
          <p14:tracePt t="132845" x="8986838" y="2728913"/>
          <p14:tracePt t="132847" x="8963025" y="2728913"/>
          <p14:tracePt t="132862" x="8874125" y="2716213"/>
          <p14:tracePt t="132879" x="8686800" y="2690813"/>
          <p14:tracePt t="132895" x="8386763" y="2640013"/>
          <p14:tracePt t="132911" x="7886700" y="2490788"/>
          <p14:tracePt t="132927" x="6985000" y="2152650"/>
          <p14:tracePt t="132944" x="5795963" y="1614488"/>
          <p14:tracePt t="132961" x="4681538" y="1050925"/>
          <p14:tracePt t="132980" x="3717925" y="563563"/>
          <p14:tracePt t="132983" x="3267075" y="387350"/>
          <p14:tracePt t="132996" x="2816225" y="200025"/>
          <p14:tracePt t="132998" x="2365375" y="61913"/>
          <p14:tracePt t="133304" x="676275" y="2339975"/>
          <p14:tracePt t="133312" x="1014413" y="2414588"/>
          <p14:tracePt t="133328" x="1639888" y="2552700"/>
          <p14:tracePt t="133345" x="2216150" y="2616200"/>
          <p14:tracePt t="133362" x="2678113" y="2640013"/>
          <p14:tracePt t="133365" x="2879725" y="2640013"/>
          <p14:tracePt t="133380" x="3067050" y="2640013"/>
          <p14:tracePt t="133383" x="3228975" y="2640013"/>
          <p14:tracePt t="133396" x="3392488" y="2640013"/>
          <p14:tracePt t="133398" x="3530600" y="2590800"/>
          <p14:tracePt t="133412" x="3654425" y="2552700"/>
          <p14:tracePt t="133415" x="3792538" y="2503488"/>
          <p14:tracePt t="133430" x="4017963" y="2403475"/>
          <p14:tracePt t="133447" x="4230688" y="2327275"/>
          <p14:tracePt t="133463" x="4406900" y="2252663"/>
          <p14:tracePt t="133479" x="4543425" y="2201863"/>
          <p14:tracePt t="133495" x="4594225" y="2165350"/>
          <p14:tracePt t="133513" x="4619625" y="2152650"/>
          <p14:tracePt t="133529" x="4619625" y="2139950"/>
          <p14:tracePt t="133678" x="4630738" y="2139950"/>
          <p14:tracePt t="133686" x="4643438" y="2139950"/>
          <p14:tracePt t="133697" x="4681538" y="2139950"/>
          <p14:tracePt t="133713" x="4806950" y="2178050"/>
          <p14:tracePt t="133730" x="5032375" y="2290763"/>
          <p14:tracePt t="133746" x="5370513" y="2439988"/>
          <p14:tracePt t="133749" x="5595938" y="2565400"/>
          <p14:tracePt t="133763" x="5857875" y="2703513"/>
          <p14:tracePt t="133766" x="6121400" y="2852738"/>
          <p14:tracePt t="133780" x="6359525" y="2990850"/>
          <p14:tracePt t="133782" x="6584950" y="3103563"/>
          <p14:tracePt t="133796" x="6772275" y="3190875"/>
          <p14:tracePt t="133798" x="6934200" y="3278188"/>
          <p14:tracePt t="133814" x="7210425" y="3416300"/>
          <p14:tracePt t="133830" x="7485063" y="3603625"/>
          <p14:tracePt t="133847" x="7761288" y="3779838"/>
          <p14:tracePt t="133864" x="8035925" y="3954463"/>
          <p14:tracePt t="133879" x="8274050" y="4092575"/>
          <p14:tracePt t="133896" x="8448675" y="4205288"/>
          <p14:tracePt t="133914" x="8624888" y="4330700"/>
          <p14:tracePt t="133930" x="8763000" y="4430713"/>
          <p14:tracePt t="133933" x="8799513" y="4479925"/>
          <p14:tracePt t="133947" x="8850313" y="4518025"/>
          <p14:tracePt t="133950" x="8899525" y="4567238"/>
          <p14:tracePt t="133964" x="8937625" y="4605338"/>
          <p14:tracePt t="133966" x="8999538" y="4643438"/>
          <p14:tracePt t="133981" x="9063038" y="4692650"/>
          <p14:tracePt t="133998" x="9137650" y="4756150"/>
          <p14:tracePt t="134015" x="9188450" y="4756150"/>
          <p14:tracePt t="134031" x="9199563" y="4768850"/>
          <p14:tracePt t="134078" x="9212263" y="4768850"/>
          <p14:tracePt t="134094" x="9224963" y="4768850"/>
          <p14:tracePt t="134102" x="9237663" y="4768850"/>
          <p14:tracePt t="134114" x="9250363" y="4768850"/>
          <p14:tracePt t="134132" x="9288463" y="4768850"/>
          <p14:tracePt t="134134" x="9301163" y="4768850"/>
          <p14:tracePt t="134148" x="9324975" y="4768850"/>
          <p14:tracePt t="134151" x="9350375" y="4756150"/>
          <p14:tracePt t="134165" x="9413875" y="4730750"/>
          <p14:tracePt t="134182" x="9463088" y="4718050"/>
          <p14:tracePt t="134199" x="9513888" y="4692650"/>
          <p14:tracePt t="134215" x="9550400" y="4679950"/>
          <p14:tracePt t="134232" x="9563100" y="4667250"/>
          <p14:tracePt t="134248" x="9588500" y="4643438"/>
          <p14:tracePt t="134264" x="9601200" y="4630738"/>
          <p14:tracePt t="134281" x="9613900" y="4605338"/>
          <p14:tracePt t="134298" x="9626600" y="4579938"/>
          <p14:tracePt t="134315" x="9637713" y="4543425"/>
          <p14:tracePt t="134332" x="9637713" y="4518025"/>
          <p14:tracePt t="134334" x="9637713" y="4492625"/>
          <p14:tracePt t="134348" x="9637713" y="4454525"/>
          <p14:tracePt t="134350" x="9637713" y="4443413"/>
          <p14:tracePt t="134365" x="9637713" y="4405313"/>
          <p14:tracePt t="134383" x="9637713" y="4354513"/>
          <p14:tracePt t="134398" x="9613900" y="4341813"/>
          <p14:tracePt t="134415" x="9575800" y="4305300"/>
          <p14:tracePt t="134432" x="9501188" y="4279900"/>
          <p14:tracePt t="134448" x="9424988" y="4254500"/>
          <p14:tracePt t="134464" x="9324975" y="4217988"/>
          <p14:tracePt t="134482" x="9188450" y="4192588"/>
          <p14:tracePt t="134498" x="9050338" y="4167188"/>
          <p14:tracePt t="134502" x="8975725" y="4154488"/>
          <p14:tracePt t="134515" x="8886825" y="4141788"/>
          <p14:tracePt t="134518" x="8799513" y="4129088"/>
          <p14:tracePt t="134533" x="8737600" y="4117975"/>
          <p14:tracePt t="134535" x="8661400" y="4117975"/>
          <p14:tracePt t="134549" x="8524875" y="4092575"/>
          <p14:tracePt t="134565" x="8435975" y="4092575"/>
          <p14:tracePt t="134583" x="8348663" y="4092575"/>
          <p14:tracePt t="134598" x="8299450" y="4092575"/>
          <p14:tracePt t="134615" x="8235950" y="4141788"/>
          <p14:tracePt t="134633" x="8199438" y="4205288"/>
          <p14:tracePt t="134648" x="8148638" y="4305300"/>
          <p14:tracePt t="134665" x="8110538" y="4430713"/>
          <p14:tracePt t="134683" x="8086725" y="4567238"/>
          <p14:tracePt t="134686" x="8074025" y="4630738"/>
          <p14:tracePt t="134699" x="8074025" y="4679950"/>
          <p14:tracePt t="134702" x="8074025" y="4743450"/>
          <p14:tracePt t="134715" x="8074025" y="4818063"/>
          <p14:tracePt t="134718" x="8074025" y="4879975"/>
          <p14:tracePt t="134733" x="8074025" y="5018088"/>
          <p14:tracePt t="134749" x="8074025" y="5156200"/>
          <p14:tracePt t="134766" x="8110538" y="5281613"/>
          <p14:tracePt t="134783" x="8174038" y="5407025"/>
          <p14:tracePt t="134799" x="8223250" y="5543550"/>
          <p14:tracePt t="134815" x="8299450" y="5668963"/>
          <p14:tracePt t="134832" x="8374063" y="5819775"/>
          <p14:tracePt t="134849" x="8474075" y="5945188"/>
          <p14:tracePt t="134866" x="8537575" y="6069013"/>
          <p14:tracePt t="134883" x="8661400" y="6194425"/>
          <p14:tracePt t="134885" x="8712200" y="6232525"/>
          <p14:tracePt t="134901" x="8750300" y="6257925"/>
          <p14:tracePt t="134903" x="8786813" y="6294438"/>
          <p14:tracePt t="134917" x="8824913" y="6307138"/>
          <p14:tracePt t="134920" x="8863013" y="6319838"/>
          <p14:tracePt t="134933" x="8899525" y="6332538"/>
          <p14:tracePt t="134935" x="8937625" y="6345238"/>
          <p14:tracePt t="134950" x="8999538" y="6357938"/>
          <p14:tracePt t="134966" x="9063038" y="6357938"/>
          <p14:tracePt t="134983" x="9150350" y="6332538"/>
          <p14:tracePt t="135000" x="9263063" y="6219825"/>
          <p14:tracePt t="135016" x="9375775" y="6056313"/>
          <p14:tracePt t="135033" x="9463088" y="5843588"/>
          <p14:tracePt t="135050" x="9513888" y="5630863"/>
          <p14:tracePt t="135067" x="9563100" y="5407025"/>
          <p14:tracePt t="135070" x="9575800" y="5294313"/>
          <p14:tracePt t="135084" x="9575800" y="5194300"/>
          <p14:tracePt t="135086" x="9575800" y="5092700"/>
          <p14:tracePt t="135101" x="9575800" y="4992688"/>
          <p14:tracePt t="135103" x="9575800" y="4905375"/>
          <p14:tracePt t="135117" x="9537700" y="4768850"/>
          <p14:tracePt t="135134" x="9463088" y="4643438"/>
          <p14:tracePt t="135151" x="9401175" y="4543425"/>
          <p14:tracePt t="135167" x="9337675" y="4467225"/>
          <p14:tracePt t="135184" x="9263063" y="4405313"/>
          <p14:tracePt t="135200" x="9175750" y="4330700"/>
          <p14:tracePt t="135218" x="9063038" y="4267200"/>
          <p14:tracePt t="135234" x="8899525" y="4179888"/>
          <p14:tracePt t="135251" x="8712200" y="4092575"/>
          <p14:tracePt t="135254" x="8624888" y="4054475"/>
          <p14:tracePt t="135267" x="8537575" y="4017963"/>
          <p14:tracePt t="135270" x="8435975" y="3992563"/>
          <p14:tracePt t="135284" x="8348663" y="3979863"/>
          <p14:tracePt t="135286" x="8274050" y="3967163"/>
          <p14:tracePt t="135302" x="8161338" y="3954463"/>
          <p14:tracePt t="135318" x="8110538" y="3954463"/>
          <p14:tracePt t="135350" x="8099425" y="3954463"/>
          <p14:tracePt t="135383" x="8086725" y="3954463"/>
          <p14:tracePt t="135390" x="8074025" y="3954463"/>
          <p14:tracePt t="135400" x="8061325" y="3979863"/>
          <p14:tracePt t="135417" x="8048625" y="4092575"/>
          <p14:tracePt t="135434" x="8035925" y="4230688"/>
          <p14:tracePt t="135451" x="8035925" y="4392613"/>
          <p14:tracePt t="135456" x="8035925" y="4479925"/>
          <p14:tracePt t="135468" x="8035925" y="4543425"/>
          <p14:tracePt t="135470" x="8061325" y="4618038"/>
          <p14:tracePt t="135485" x="8099425" y="4705350"/>
          <p14:tracePt t="135487" x="8148638" y="4805363"/>
          <p14:tracePt t="135502" x="8261350" y="4981575"/>
          <p14:tracePt t="135519" x="8399463" y="5156200"/>
          <p14:tracePt t="135535" x="8548688" y="5281613"/>
          <p14:tracePt t="135551" x="8686800" y="5368925"/>
          <p14:tracePt t="135567" x="8774113" y="5368925"/>
          <p14:tracePt t="135584" x="8837613" y="5368925"/>
          <p14:tracePt t="135601" x="8899525" y="5368925"/>
          <p14:tracePt t="135618" x="8963025" y="5394325"/>
          <p14:tracePt t="135635" x="9024938" y="5394325"/>
          <p14:tracePt t="135638" x="9050338" y="5394325"/>
          <p14:tracePt t="135653" x="9075738" y="5394325"/>
          <p14:tracePt t="135656" x="9099550" y="5394325"/>
          <p14:tracePt t="135669" x="9124950" y="5394325"/>
          <p14:tracePt t="135671" x="9137650" y="5381625"/>
          <p14:tracePt t="135686" x="9175750" y="5356225"/>
          <p14:tracePt t="135703" x="9199563" y="5294313"/>
          <p14:tracePt t="135718" x="9224963" y="5230813"/>
          <p14:tracePt t="135735" x="9237663" y="5181600"/>
          <p14:tracePt t="135752" x="9237663" y="5105400"/>
          <p14:tracePt t="135768" x="9237663" y="5068888"/>
          <p14:tracePt t="135785" x="9237663" y="5030788"/>
          <p14:tracePt t="135801" x="9237663" y="5005388"/>
          <p14:tracePt t="135819" x="9237663" y="4968875"/>
          <p14:tracePt t="135837" x="9237663" y="4956175"/>
          <p14:tracePt t="135853" x="9237663" y="4930775"/>
          <p14:tracePt t="135855" x="9237663" y="4918075"/>
          <p14:tracePt t="135870" x="9237663" y="4905375"/>
          <p14:tracePt t="136358" x="9188450" y="4905375"/>
          <p14:tracePt t="136366" x="9088438" y="4905375"/>
          <p14:tracePt t="136374" x="8937625" y="4905375"/>
          <p14:tracePt t="136387" x="8763000" y="4892675"/>
          <p14:tracePt t="136389" x="8499475" y="4879975"/>
          <p14:tracePt t="136403" x="8199438" y="4879975"/>
          <p14:tracePt t="136406" x="7886700" y="4879975"/>
          <p14:tracePt t="136420" x="7548563" y="4879975"/>
          <p14:tracePt t="136422" x="7197725" y="4879975"/>
          <p14:tracePt t="136438" x="6646863" y="4856163"/>
          <p14:tracePt t="136454" x="6259513" y="4856163"/>
          <p14:tracePt t="136470" x="5932488" y="4856163"/>
          <p14:tracePt t="136487" x="5683250" y="4856163"/>
          <p14:tracePt t="136503" x="5432425" y="4830763"/>
          <p14:tracePt t="136520" x="5232400" y="4805363"/>
          <p14:tracePt t="136538" x="5081588" y="4805363"/>
          <p14:tracePt t="136554" x="4945063" y="4805363"/>
          <p14:tracePt t="136571" x="4819650" y="4892675"/>
          <p14:tracePt t="136573" x="4756150" y="4918075"/>
          <p14:tracePt t="136587" x="4706938" y="4956175"/>
          <p14:tracePt t="136590" x="4681538" y="5005388"/>
          <p14:tracePt t="136605" x="4656138" y="5030788"/>
          <p14:tracePt t="136608" x="4643438" y="5056188"/>
          <p14:tracePt t="136621" x="4630738" y="5105400"/>
          <p14:tracePt t="136638" x="4656138" y="5156200"/>
          <p14:tracePt t="136654" x="4781550" y="5181600"/>
          <p14:tracePt t="136671" x="4932363" y="5218113"/>
          <p14:tracePt t="136687" x="5219700" y="5218113"/>
          <p14:tracePt t="136704" x="5557838" y="5230813"/>
          <p14:tracePt t="136721" x="5957888" y="5230813"/>
          <p14:tracePt t="136738" x="6370638" y="5230813"/>
          <p14:tracePt t="136754" x="6721475" y="5230813"/>
          <p14:tracePt t="136758" x="6872288" y="5230813"/>
          <p14:tracePt t="136772" x="6985000" y="5230813"/>
          <p14:tracePt t="136775" x="7072313" y="5230813"/>
          <p14:tracePt t="136788" x="7123113" y="5230813"/>
          <p14:tracePt t="136791" x="7146925" y="5230813"/>
          <p14:tracePt t="136805" x="7172325" y="5230813"/>
          <p14:tracePt t="136854" x="7097713" y="5230813"/>
          <p14:tracePt t="136862" x="6959600" y="5243513"/>
          <p14:tracePt t="136871" x="6772275" y="5256213"/>
          <p14:tracePt t="136887" x="6183313" y="5268913"/>
          <p14:tracePt t="136904" x="5357813" y="5268913"/>
          <p14:tracePt t="136922" x="4681538" y="5268913"/>
          <p14:tracePt t="136938" x="4217988" y="5268913"/>
          <p14:tracePt t="136941" x="4092575" y="5268913"/>
          <p14:tracePt t="136955" x="4005263" y="5268913"/>
          <p14:tracePt t="136973" x="3956050" y="5294313"/>
          <p14:tracePt t="137007" x="3968750" y="5294313"/>
          <p14:tracePt t="137014" x="4043363" y="5318125"/>
          <p14:tracePt t="137022" x="4168775" y="5330825"/>
          <p14:tracePt t="137039" x="4418013" y="5343525"/>
          <p14:tracePt t="137056" x="4719638" y="5356225"/>
          <p14:tracePt t="137071" x="4981575" y="5356225"/>
          <p14:tracePt t="137089" x="5219700" y="5356225"/>
          <p14:tracePt t="137105" x="5332413" y="5356225"/>
          <p14:tracePt t="137122" x="5394325" y="5356225"/>
          <p14:tracePt t="137139" x="5407025" y="5356225"/>
          <p14:tracePt t="137358" x="5432425" y="5356225"/>
          <p14:tracePt t="137366" x="5457825" y="5368925"/>
          <p14:tracePt t="137374" x="5507038" y="5394325"/>
          <p14:tracePt t="137390" x="5683250" y="5443538"/>
          <p14:tracePt t="137406" x="5795963" y="5481638"/>
          <p14:tracePt t="137423" x="5845175" y="5494338"/>
          <p14:tracePt t="137439" x="5857875" y="5507038"/>
          <p14:tracePt t="137629" x="5883275" y="5507038"/>
          <p14:tracePt t="137637" x="5908675" y="5507038"/>
          <p14:tracePt t="137645" x="5957888" y="5507038"/>
          <p14:tracePt t="137655" x="6034088" y="5507038"/>
          <p14:tracePt t="137673" x="6196013" y="5507038"/>
          <p14:tracePt t="137690" x="6334125" y="5456238"/>
          <p14:tracePt t="137693" x="6396038" y="5443538"/>
          <p14:tracePt t="137707" x="6421438" y="5418138"/>
          <p14:tracePt t="137710" x="6446838" y="5407025"/>
          <p14:tracePt t="137724" x="6472238" y="5394325"/>
          <p14:tracePt t="137741" x="6483350" y="5394325"/>
          <p14:tracePt t="137814" x="6508750" y="5381625"/>
          <p14:tracePt t="137824" x="6546850" y="5381625"/>
          <p14:tracePt t="137832" x="6621463" y="5368925"/>
          <p14:tracePt t="137840" x="6734175" y="5343525"/>
          <p14:tracePt t="137857" x="6997700" y="5281613"/>
          <p14:tracePt t="137874" x="7285038" y="5230813"/>
          <p14:tracePt t="137891" x="7572375" y="5181600"/>
          <p14:tracePt t="137895" x="7673975" y="5156200"/>
          <p14:tracePt t="137907" x="7761288" y="5143500"/>
          <p14:tracePt t="137910" x="7823200" y="5143500"/>
          <p14:tracePt t="137924" x="7886700" y="5130800"/>
          <p14:tracePt t="137926" x="7923213" y="5118100"/>
          <p14:tracePt t="137942" x="7986713" y="5092700"/>
          <p14:tracePt t="137958" x="8035925" y="5092700"/>
          <p14:tracePt t="137976" x="8061325" y="5092700"/>
          <p14:tracePt t="137992" x="8123238" y="5081588"/>
          <p14:tracePt t="138009" x="8199438" y="5081588"/>
          <p14:tracePt t="138025" x="8274050" y="5068888"/>
          <p14:tracePt t="138042" x="8348663" y="5056188"/>
          <p14:tracePt t="138047" x="8399463" y="5056188"/>
          <p14:tracePt t="138059" x="8448675" y="5056188"/>
          <p14:tracePt t="138062" x="8499475" y="5056188"/>
          <p14:tracePt t="138076" x="8561388" y="5056188"/>
          <p14:tracePt t="138079" x="8637588" y="5056188"/>
          <p14:tracePt t="138093" x="8712200" y="5056188"/>
          <p14:tracePt t="138097" x="8824913" y="5056188"/>
          <p14:tracePt t="138110" x="8975725" y="5056188"/>
          <p14:tracePt t="138127" x="9063038" y="5056188"/>
          <p14:tracePt t="138144" x="9137650" y="5056188"/>
          <p14:tracePt t="138160" x="9212263" y="5068888"/>
          <p14:tracePt t="138177" x="9250363" y="5081588"/>
          <p14:tracePt t="138193" x="9263063" y="5081588"/>
          <p14:tracePt t="138231" x="9275763" y="5081588"/>
          <p14:tracePt t="138239" x="9275763" y="5092700"/>
          <p14:tracePt t="138263" x="9288463" y="5092700"/>
          <p14:tracePt t="138286" x="9301163" y="5092700"/>
          <p14:tracePt t="138311" x="9312275" y="5105400"/>
          <p14:tracePt t="138326" x="9324975" y="5105400"/>
          <p14:tracePt t="138334" x="9337675" y="5105400"/>
          <p14:tracePt t="138391" x="9337675" y="5118100"/>
          <p14:tracePt t="138398" x="9337675" y="5130800"/>
          <p14:tracePt t="138408" x="9337675" y="5156200"/>
          <p14:tracePt t="138425" x="9337675" y="5268913"/>
          <p14:tracePt t="138442" x="9224963" y="5394325"/>
          <p14:tracePt t="138459" x="9037638" y="5507038"/>
          <p14:tracePt t="138463" x="8937625" y="5530850"/>
          <p14:tracePt t="138476" x="8850313" y="5556250"/>
          <p14:tracePt t="138478" x="8774113" y="5594350"/>
          <p14:tracePt t="138493" x="8686800" y="5619750"/>
          <p14:tracePt t="138510" x="8686800" y="5630863"/>
          <p14:tracePt t="138662" x="8674100" y="5630863"/>
          <p14:tracePt t="138670" x="8650288" y="5630863"/>
          <p14:tracePt t="138680" x="8612188" y="5630863"/>
          <p14:tracePt t="138693" x="8537575" y="5630863"/>
          <p14:tracePt t="138710" x="8499475" y="5630863"/>
          <p14:tracePt t="138726" x="8486775" y="5630863"/>
          <p14:tracePt t="138743" x="8461375" y="5630863"/>
          <p14:tracePt t="138759" x="8474075" y="5630863"/>
          <p14:tracePt t="138776" x="8512175" y="5630863"/>
          <p14:tracePt t="138792" x="8524875" y="5619750"/>
          <p14:tracePt t="138810" x="8537575" y="5607050"/>
          <p14:tracePt t="138831" x="8537575" y="5594350"/>
          <p14:tracePt t="138847" x="8548688" y="5581650"/>
          <p14:tracePt t="138862" x="8548688" y="5568950"/>
          <p14:tracePt t="138877" x="8548688" y="5556250"/>
          <p14:tracePt t="138918" x="8561388" y="5556250"/>
          <p14:tracePt t="138927" x="8574088" y="5543550"/>
          <p14:tracePt t="138936" x="8574088" y="5530850"/>
          <p14:tracePt t="138943" x="8574088" y="5518150"/>
          <p14:tracePt t="138960" x="8574088" y="5507038"/>
          <p14:tracePt t="138980" x="8586788" y="5481638"/>
          <p14:tracePt t="138984" x="8599488" y="5456238"/>
          <p14:tracePt t="138994" x="8599488" y="5430838"/>
          <p14:tracePt t="138998" x="8599488" y="5418138"/>
          <p14:tracePt t="139009" x="8612188" y="5407025"/>
          <p14:tracePt t="139025" x="8624888" y="5381625"/>
          <p14:tracePt t="139041" x="8637588" y="5368925"/>
          <p14:tracePt t="139059" x="8650288" y="5356225"/>
          <p14:tracePt t="139061" x="8661400" y="5343525"/>
          <p14:tracePt t="139076" x="8674100" y="5330825"/>
          <p14:tracePt t="139077" x="8686800" y="5330825"/>
          <p14:tracePt t="139093" x="8724900" y="5294313"/>
          <p14:tracePt t="139109" x="8750300" y="5281613"/>
          <p14:tracePt t="139126" x="8799513" y="5256213"/>
          <p14:tracePt t="139142" x="8850313" y="5218113"/>
          <p14:tracePt t="139159" x="8912225" y="5181600"/>
          <p14:tracePt t="139177" x="8950325" y="5168900"/>
          <p14:tracePt t="139194" x="8975725" y="5156200"/>
          <p14:tracePt t="139391" x="8986838" y="5156200"/>
          <p14:tracePt t="139398" x="8986838" y="5143500"/>
          <p14:tracePt t="139412" x="8999538" y="5143500"/>
          <p14:tracePt t="139415" x="9012238" y="5143500"/>
          <p14:tracePt t="139428" x="9024938" y="5143500"/>
          <p14:tracePt t="139430" x="9024938" y="5130800"/>
          <p14:tracePt t="139445" x="9037638" y="5130800"/>
          <p14:tracePt t="139462" x="9050338" y="5130800"/>
          <p14:tracePt t="139478" x="9050338" y="5118100"/>
          <p14:tracePt t="139496" x="9063038" y="5118100"/>
          <p14:tracePt t="139511" x="9063038" y="5105400"/>
          <p14:tracePt t="140526" x="9075738" y="5105400"/>
          <p14:tracePt t="140542" x="9088438" y="5105400"/>
          <p14:tracePt t="140549" x="9099550" y="5105400"/>
          <p14:tracePt t="140565" x="9112250" y="5105400"/>
          <p14:tracePt t="140790" x="9124950" y="5105400"/>
          <p14:tracePt t="140806" x="9124950" y="5092700"/>
          <p14:tracePt t="140815" x="9124950" y="5081588"/>
          <p14:tracePt t="140822" x="9137650" y="5081588"/>
          <p14:tracePt t="140854" x="9150350" y="5068888"/>
          <p14:tracePt t="140880" x="9150350" y="5056188"/>
          <p14:tracePt t="140895" x="9163050" y="5043488"/>
          <p14:tracePt t="140904" x="9163050" y="5030788"/>
          <p14:tracePt t="140916" x="9163050" y="5018088"/>
          <p14:tracePt t="140918" x="9163050" y="5005388"/>
          <p14:tracePt t="140933" x="9163050" y="4992688"/>
          <p14:tracePt t="140935" x="9175750" y="4992688"/>
          <p14:tracePt t="140949" x="9175750" y="4981575"/>
          <p14:tracePt t="140966" x="9188450" y="4968875"/>
          <p14:tracePt t="140990" x="9188450" y="4956175"/>
          <p14:tracePt t="141022" x="9199563" y="4943475"/>
          <p14:tracePt t="141030" x="9212263" y="4943475"/>
          <p14:tracePt t="141055" x="9224963" y="4943475"/>
          <p14:tracePt t="141078" x="9237663" y="4930775"/>
          <p14:tracePt t="141094" x="9250363" y="4930775"/>
          <p14:tracePt t="141175" x="9263063" y="4930775"/>
          <p14:tracePt t="141806" x="9224963" y="4930775"/>
          <p14:tracePt t="141814" x="9163050" y="4930775"/>
          <p14:tracePt t="141823" x="9075738" y="4930775"/>
          <p14:tracePt t="141834" x="8975725" y="4930775"/>
          <p14:tracePt t="141837" x="8863013" y="4930775"/>
          <p14:tracePt t="141852" x="8737600" y="4930775"/>
          <p14:tracePt t="141855" x="8612188" y="4918075"/>
          <p14:tracePt t="141869" x="8461375" y="4905375"/>
          <p14:tracePt t="141872" x="8286750" y="4879975"/>
          <p14:tracePt t="141884" x="8110538" y="4868863"/>
          <p14:tracePt t="141886" x="7923213" y="4868863"/>
          <p14:tracePt t="141902" x="7561263" y="4868863"/>
          <p14:tracePt t="141918" x="7123113" y="4868863"/>
          <p14:tracePt t="141935" x="6759575" y="4868863"/>
          <p14:tracePt t="141951" x="6446838" y="4868863"/>
          <p14:tracePt t="141968" x="6221413" y="4868863"/>
          <p14:tracePt t="141984" x="6057900" y="4868863"/>
          <p14:tracePt t="142001" x="5932488" y="4892675"/>
          <p14:tracePt t="142018" x="5832475" y="4918075"/>
          <p14:tracePt t="142035" x="5770563" y="4930775"/>
          <p14:tracePt t="142037" x="5732463" y="4930775"/>
          <p14:tracePt t="142052" x="5708650" y="4943475"/>
          <p14:tracePt t="142054" x="5683250" y="4943475"/>
          <p14:tracePt t="142069" x="5607050" y="4968875"/>
          <p14:tracePt t="142086" x="5532438" y="4968875"/>
          <p14:tracePt t="142102" x="5470525" y="4981575"/>
          <p14:tracePt t="142118" x="5407025" y="4981575"/>
          <p14:tracePt t="142135" x="5357813" y="4981575"/>
          <p14:tracePt t="142151" x="5294313" y="4981575"/>
          <p14:tracePt t="142168" x="5245100" y="4981575"/>
          <p14:tracePt t="142185" x="5181600" y="4981575"/>
          <p14:tracePt t="142202" x="5081588" y="4981575"/>
          <p14:tracePt t="142219" x="4956175" y="4943475"/>
          <p14:tracePt t="142222" x="4881563" y="4930775"/>
          <p14:tracePt t="142235" x="4806950" y="4930775"/>
          <p14:tracePt t="142240" x="4743450" y="4918075"/>
          <p14:tracePt t="142252" x="4681538" y="4905375"/>
          <p14:tracePt t="142255" x="4630738" y="4892675"/>
          <p14:tracePt t="142269" x="4530725" y="4843463"/>
          <p14:tracePt t="142286" x="4468813" y="4830763"/>
          <p14:tracePt t="142303" x="4443413" y="4818063"/>
          <p14:tracePt t="142319" x="4430713" y="4805363"/>
          <p14:tracePt t="142358" x="4430713" y="4792663"/>
          <p14:tracePt t="142366" x="4443413" y="4792663"/>
          <p14:tracePt t="142374" x="4443413" y="4779963"/>
          <p14:tracePt t="142385" x="4456113" y="4779963"/>
          <p14:tracePt t="142918" x="4456113" y="4792663"/>
          <p14:tracePt t="142934" x="4456113" y="4805363"/>
          <p14:tracePt t="142943" x="4456113" y="4818063"/>
          <p14:tracePt t="142954" x="4456113" y="4830763"/>
          <p14:tracePt t="143239" x="4456113" y="4843463"/>
          <p14:tracePt t="143246" x="4456113" y="4856163"/>
          <p14:tracePt t="143262" x="4456113" y="4879975"/>
          <p14:tracePt t="143278" x="4456113" y="4892675"/>
          <p14:tracePt t="143288" x="4468813" y="4892675"/>
          <p14:tracePt t="143304" x="4481513" y="4905375"/>
          <p14:tracePt t="143327" x="4494213" y="4905375"/>
          <p14:tracePt t="143338" x="4494213" y="4918075"/>
          <p14:tracePt t="143355" x="4494213" y="4930775"/>
          <p14:tracePt t="143430" x="4506913" y="4930775"/>
          <p14:tracePt t="143438" x="4543425" y="4930775"/>
          <p14:tracePt t="143446" x="4594225" y="4930775"/>
          <p14:tracePt t="143455" x="4668838" y="4930775"/>
          <p14:tracePt t="143472" x="4843463" y="4892675"/>
          <p14:tracePt t="143488" x="5094288" y="4818063"/>
          <p14:tracePt t="143505" x="5370513" y="4756150"/>
          <p14:tracePt t="143522" x="5683250" y="4643438"/>
          <p14:tracePt t="143539" x="6057900" y="4518025"/>
          <p14:tracePt t="143542" x="6234113" y="4454525"/>
          <p14:tracePt t="143556" x="6421438" y="4405313"/>
          <p14:tracePt t="143558" x="6596063" y="4330700"/>
          <p14:tracePt t="143573" x="6784975" y="4241800"/>
          <p14:tracePt t="143575" x="6934200" y="4192588"/>
          <p14:tracePt t="143589" x="7197725" y="4092575"/>
          <p14:tracePt t="143606" x="7348538" y="4054475"/>
          <p14:tracePt t="143622" x="7435850" y="4005263"/>
          <p14:tracePt t="143639" x="7459663" y="3992563"/>
          <p14:tracePt t="143894" x="7472363" y="3992563"/>
          <p14:tracePt t="143902" x="7485063" y="3992563"/>
          <p14:tracePt t="143918" x="7497763" y="3992563"/>
          <p14:tracePt t="143925" x="7523163" y="3992563"/>
          <p14:tracePt t="143940" x="7561263" y="3992563"/>
          <p14:tracePt t="143942" x="7610475" y="4005263"/>
          <p14:tracePt t="143958" x="7748588" y="4017963"/>
          <p14:tracePt t="143974" x="7923213" y="4041775"/>
          <p14:tracePt t="143990" x="8123238" y="4054475"/>
          <p14:tracePt t="144007" x="8361363" y="4079875"/>
          <p14:tracePt t="144024" x="8561388" y="4092575"/>
          <p14:tracePt t="144040" x="8763000" y="4117975"/>
          <p14:tracePt t="144056" x="8975725" y="4167188"/>
          <p14:tracePt t="144073" x="9175750" y="4192588"/>
          <p14:tracePt t="144090" x="9388475" y="4217988"/>
          <p14:tracePt t="144107" x="9537700" y="4230688"/>
          <p14:tracePt t="144110" x="9613900" y="4241800"/>
          <p14:tracePt t="144124" x="9675813" y="4254500"/>
          <p14:tracePt t="144126" x="9763125" y="4267200"/>
          <p14:tracePt t="144141" x="9888538" y="4279900"/>
          <p14:tracePt t="144158" x="9975850" y="4305300"/>
          <p14:tracePt t="144174" x="10088563" y="4318000"/>
          <p14:tracePt t="144191" x="10164763" y="4318000"/>
          <p14:tracePt t="144207" x="10239375" y="4330700"/>
          <p14:tracePt t="144224" x="10301288" y="4341813"/>
          <p14:tracePt t="144241" x="10339388" y="4341813"/>
          <p14:tracePt t="144414" x="10339388" y="4354513"/>
          <p14:tracePt t="144422" x="10339388" y="4367213"/>
          <p14:tracePt t="144431" x="10339388" y="4392613"/>
          <p14:tracePt t="144441" x="10339388" y="4430713"/>
          <p14:tracePt t="144458" x="10339388" y="4479925"/>
          <p14:tracePt t="144475" x="10339388" y="4530725"/>
          <p14:tracePt t="144492" x="10339388" y="4567238"/>
          <p14:tracePt t="144495" x="10339388" y="4579938"/>
          <p14:tracePt t="144508" x="10339388" y="4592638"/>
          <p14:tracePt t="144510" x="10339388" y="4605338"/>
          <p14:tracePt t="144525" x="10339388" y="4618038"/>
          <p14:tracePt t="144542" x="10339388" y="4630738"/>
          <p14:tracePt t="144558" x="10339388" y="4643438"/>
          <p14:tracePt t="144582" x="10339388" y="4656138"/>
          <p14:tracePt t="144598" x="10339388" y="4667250"/>
          <p14:tracePt t="144622" x="10339388" y="4679950"/>
          <p14:tracePt t="144639" x="10326688" y="4679950"/>
          <p14:tracePt t="144647" x="10326688" y="4692650"/>
          <p14:tracePt t="144658" x="10313988" y="4692650"/>
          <p14:tracePt t="144676" x="10301288" y="4718050"/>
          <p14:tracePt t="144678" x="10288588" y="4730750"/>
          <p14:tracePt t="144692" x="10264775" y="4743450"/>
          <p14:tracePt t="144694" x="10264775" y="4756150"/>
          <p14:tracePt t="144709" x="10252075" y="4768850"/>
          <p14:tracePt t="144712" x="10239375" y="4779963"/>
          <p14:tracePt t="144725" x="10213975" y="4805363"/>
          <p14:tracePt t="144743" x="10188575" y="4818063"/>
          <p14:tracePt t="144759" x="10177463" y="4830763"/>
          <p14:tracePt t="144775" x="10164763" y="4830763"/>
          <p14:tracePt t="144792" x="10152063" y="4843463"/>
          <p14:tracePt t="144808" x="10139363" y="4843463"/>
          <p14:tracePt t="144825" x="10126663" y="4843463"/>
          <p14:tracePt t="144842" x="10113963" y="4856163"/>
          <p14:tracePt t="144846" x="10088563" y="4856163"/>
          <p14:tracePt t="144859" x="10075863" y="4868863"/>
          <p14:tracePt t="144861" x="10052050" y="4868863"/>
          <p14:tracePt t="144875" x="10026650" y="4868863"/>
          <p14:tracePt t="144881" x="10001250" y="4879975"/>
          <p14:tracePt t="144893" x="9975850" y="4892675"/>
          <p14:tracePt t="144895" x="9952038" y="4905375"/>
          <p14:tracePt t="144910" x="9901238" y="4905375"/>
          <p14:tracePt t="144927" x="9852025" y="4930775"/>
          <p14:tracePt t="144942" x="9813925" y="4943475"/>
          <p14:tracePt t="144959" x="9801225" y="4943475"/>
          <p14:tracePt t="144975" x="9775825" y="4956175"/>
          <p14:tracePt t="144993" x="9763125" y="4981575"/>
          <p14:tracePt t="145009" x="9726613" y="4981575"/>
          <p14:tracePt t="145026" x="9688513" y="4992688"/>
          <p14:tracePt t="145043" x="9663113" y="5005388"/>
          <p14:tracePt t="145046" x="9637713" y="5005388"/>
          <p14:tracePt t="145060" x="9626600" y="5005388"/>
          <p14:tracePt t="145063" x="9613900" y="5018088"/>
          <p14:tracePt t="145077" x="9563100" y="5030788"/>
          <p14:tracePt t="145094" x="9537700" y="5030788"/>
          <p14:tracePt t="145110" x="9513888" y="5030788"/>
          <p14:tracePt t="145126" x="9501188" y="5043488"/>
          <p14:tracePt t="145143" x="9488488" y="5043488"/>
          <p14:tracePt t="145238" x="9475788" y="5043488"/>
          <p14:tracePt t="145254" x="9463088" y="5043488"/>
          <p14:tracePt t="145261" x="9437688" y="5043488"/>
          <p14:tracePt t="145278" x="9388475" y="5043488"/>
          <p14:tracePt t="145294" x="9337675" y="5043488"/>
          <p14:tracePt t="145310" x="9275763" y="5056188"/>
          <p14:tracePt t="145327" x="9199563" y="5056188"/>
          <p14:tracePt t="145343" x="9124950" y="5081588"/>
          <p14:tracePt t="145360" x="9012238" y="5081588"/>
          <p14:tracePt t="145376" x="8863013" y="5081588"/>
          <p14:tracePt t="145393" x="8686800" y="5081588"/>
          <p14:tracePt t="145410" x="8499475" y="5105400"/>
          <p14:tracePt t="145414" x="8435975" y="5105400"/>
          <p14:tracePt t="145427" x="8361363" y="5105400"/>
          <p14:tracePt t="145430" x="8299450" y="5105400"/>
          <p14:tracePt t="145444" x="8248650" y="5105400"/>
          <p14:tracePt t="145447" x="8212138" y="5118100"/>
          <p14:tracePt t="145462" x="8161338" y="5118100"/>
          <p14:tracePt t="145478" x="8135938" y="5118100"/>
          <p14:tracePt t="145494" x="8110538" y="5118100"/>
          <p14:tracePt t="145512" x="8086725" y="5130800"/>
          <p14:tracePt t="145527" x="8074025" y="5143500"/>
          <p14:tracePt t="145544" x="8035925" y="5156200"/>
          <p14:tracePt t="145560" x="7999413" y="5181600"/>
          <p14:tracePt t="145577" x="7948613" y="5194300"/>
          <p14:tracePt t="145594" x="7886700" y="5205413"/>
          <p14:tracePt t="145611" x="7823200" y="5205413"/>
          <p14:tracePt t="145614" x="7773988" y="5205413"/>
          <p14:tracePt t="145628" x="7735888" y="5205413"/>
          <p14:tracePt t="145631" x="7697788" y="5205413"/>
          <p14:tracePt t="145646" x="7635875" y="5205413"/>
          <p14:tracePt t="145662" x="7597775" y="5205413"/>
          <p14:tracePt t="145678" x="7572375" y="5205413"/>
          <p14:tracePt t="145702" x="7561263" y="5205413"/>
          <p14:tracePt t="145750" x="7535863" y="5205413"/>
          <p14:tracePt t="145766" x="7523163" y="5205413"/>
          <p14:tracePt t="145774" x="7510463" y="5205413"/>
          <p14:tracePt t="145782" x="7497763" y="5205413"/>
          <p14:tracePt t="145794" x="7472363" y="5205413"/>
          <p14:tracePt t="145798" x="7459663" y="5205413"/>
          <p14:tracePt t="145812" x="7448550" y="5205413"/>
          <p14:tracePt t="145815" x="7435850" y="5205413"/>
          <p14:tracePt t="145828" x="7410450" y="5205413"/>
          <p14:tracePt t="145830" x="7397750" y="5205413"/>
          <p14:tracePt t="145846" x="7385050" y="5205413"/>
          <p14:tracePt t="145862" x="7348538" y="5218113"/>
          <p14:tracePt t="145878" x="7323138" y="5218113"/>
          <p14:tracePt t="145896" x="7285038" y="5230813"/>
          <p14:tracePt t="145911" x="7246938" y="5243513"/>
          <p14:tracePt t="145928" x="7223125" y="5243513"/>
          <p14:tracePt t="145946" x="7197725" y="5256213"/>
          <p14:tracePt t="145962" x="7172325" y="5256213"/>
          <p14:tracePt t="145978" x="7146925" y="5256213"/>
          <p14:tracePt t="145982" x="7123113" y="5256213"/>
          <p14:tracePt t="145995" x="7097713" y="5256213"/>
          <p14:tracePt t="145997" x="7072313" y="5256213"/>
          <p14:tracePt t="146012" x="7059613" y="5256213"/>
          <p14:tracePt t="146015" x="7034213" y="5256213"/>
          <p14:tracePt t="146030" x="6985000" y="5256213"/>
          <p14:tracePt t="146046" x="6934200" y="5256213"/>
          <p14:tracePt t="146062" x="6897688" y="5256213"/>
          <p14:tracePt t="146078" x="6859588" y="5256213"/>
          <p14:tracePt t="146095" x="6808788" y="5256213"/>
          <p14:tracePt t="146111" x="6759575" y="5230813"/>
          <p14:tracePt t="146128" x="6708775" y="5230813"/>
          <p14:tracePt t="146145" x="6646863" y="5230813"/>
          <p14:tracePt t="146162" x="6621463" y="5218113"/>
          <p14:tracePt t="146165" x="6596063" y="5218113"/>
          <p14:tracePt t="146179" x="6584950" y="5218113"/>
          <p14:tracePt t="146182" x="6572250" y="5218113"/>
          <p14:tracePt t="146197" x="6559550" y="5218113"/>
          <p14:tracePt t="146199" x="6559550" y="5205413"/>
          <p14:tracePt t="146213" x="6534150" y="5205413"/>
          <p14:tracePt t="146230" x="6508750" y="5205413"/>
          <p14:tracePt t="146246" x="6496050" y="5205413"/>
          <p14:tracePt t="146263" x="6483350" y="5205413"/>
          <p14:tracePt t="146279" x="6472238" y="5205413"/>
          <p14:tracePt t="146295" x="6434138" y="5205413"/>
          <p14:tracePt t="146313" x="6396038" y="5194300"/>
          <p14:tracePt t="146329" x="6334125" y="5181600"/>
          <p14:tracePt t="146346" x="6283325" y="5181600"/>
          <p14:tracePt t="146363" x="6208713" y="5181600"/>
          <p14:tracePt t="146366" x="6170613" y="5181600"/>
          <p14:tracePt t="146380" x="6134100" y="5181600"/>
          <p14:tracePt t="146383" x="6096000" y="5181600"/>
          <p14:tracePt t="146397" x="6021388" y="5181600"/>
          <p14:tracePt t="146414" x="5945188" y="5181600"/>
          <p14:tracePt t="146430" x="5857875" y="5181600"/>
          <p14:tracePt t="146447" x="5757863" y="5181600"/>
          <p14:tracePt t="146463" x="5619750" y="5181600"/>
          <p14:tracePt t="146479" x="5483225" y="5181600"/>
          <p14:tracePt t="146496" x="5394325" y="5181600"/>
          <p14:tracePt t="146513" x="5319713" y="5181600"/>
          <p14:tracePt t="146530" x="5270500" y="5181600"/>
          <p14:tracePt t="146546" x="5219700" y="5181600"/>
          <p14:tracePt t="146563" x="5207000" y="5181600"/>
          <p14:tracePt t="146590" x="5194300" y="5181600"/>
          <p14:tracePt t="146598" x="5181600" y="5181600"/>
          <p14:tracePt t="146774" x="5194300" y="5181600"/>
          <p14:tracePt t="146790" x="5207000" y="5181600"/>
          <p14:tracePt t="146806" x="5232400" y="5181600"/>
          <p14:tracePt t="146813" x="5245100" y="5181600"/>
          <p14:tracePt t="146830" x="5270500" y="5181600"/>
          <p14:tracePt t="146838" x="5294313" y="5181600"/>
          <p14:tracePt t="146847" x="5307013" y="5181600"/>
          <p14:tracePt t="146864" x="5345113" y="5181600"/>
          <p14:tracePt t="146880" x="5419725" y="5181600"/>
          <p14:tracePt t="146897" x="5470525" y="5181600"/>
          <p14:tracePt t="146914" x="5532438" y="5194300"/>
          <p14:tracePt t="146931" x="5607050" y="5194300"/>
          <p14:tracePt t="146934" x="5645150" y="5194300"/>
          <p14:tracePt t="146948" x="5683250" y="5194300"/>
          <p14:tracePt t="146950" x="5719763" y="5194300"/>
          <p14:tracePt t="146965" x="5795963" y="5194300"/>
          <p14:tracePt t="146982" x="5932488" y="5205413"/>
          <p14:tracePt t="146998" x="6121400" y="5218113"/>
          <p14:tracePt t="147015" x="6334125" y="5218113"/>
          <p14:tracePt t="147032" x="6584950" y="5230813"/>
          <p14:tracePt t="147047" x="6859588" y="5243513"/>
          <p14:tracePt t="147064" x="7134225" y="5268913"/>
          <p14:tracePt t="147082" x="7372350" y="5268913"/>
          <p14:tracePt t="147098" x="7535863" y="5268913"/>
          <p14:tracePt t="147115" x="7648575" y="5268913"/>
          <p14:tracePt t="147118" x="7697788" y="5268913"/>
          <p14:tracePt t="147132" x="7748588" y="5268913"/>
          <p14:tracePt t="147135" x="7773988" y="5268913"/>
          <p14:tracePt t="147150" x="7848600" y="5268913"/>
          <p14:tracePt t="147165" x="7910513" y="5268913"/>
          <p14:tracePt t="147182" x="7986713" y="5268913"/>
          <p14:tracePt t="147198" x="8035925" y="5268913"/>
          <p14:tracePt t="147216" x="8110538" y="5268913"/>
          <p14:tracePt t="147232" x="8186738" y="5268913"/>
          <p14:tracePt t="147248" x="8312150" y="5268913"/>
          <p14:tracePt t="147265" x="8474075" y="5294313"/>
          <p14:tracePt t="147282" x="8674100" y="5294313"/>
          <p14:tracePt t="147299" x="8837613" y="5318125"/>
          <p14:tracePt t="147303" x="8924925" y="5318125"/>
          <p14:tracePt t="147315" x="8975725" y="5318125"/>
          <p14:tracePt t="147319" x="9024938" y="5318125"/>
          <p14:tracePt t="147333" x="9063038" y="5318125"/>
          <p14:tracePt t="147335" x="9088438" y="5318125"/>
          <p14:tracePt t="147350" x="9137650" y="5318125"/>
          <p14:tracePt t="147374" x="9150350" y="5318125"/>
          <p14:tracePt t="147382" x="9163050" y="5318125"/>
          <p14:tracePt t="147400" x="9175750" y="5318125"/>
          <p14:tracePt t="147416" x="9188450" y="5318125"/>
          <p14:tracePt t="147432" x="9224963" y="5318125"/>
          <p14:tracePt t="147449" x="9250363" y="5318125"/>
          <p14:tracePt t="147466" x="9275763" y="5305425"/>
          <p14:tracePt t="147469" x="9312275" y="5294313"/>
          <p14:tracePt t="147483" x="9324975" y="5281613"/>
          <p14:tracePt t="147485" x="9337675" y="5268913"/>
          <p14:tracePt t="147499" x="9363075" y="5256213"/>
          <p14:tracePt t="147516" x="9375775" y="5256213"/>
          <p14:tracePt t="147518" x="9388475" y="5243513"/>
          <p14:tracePt t="147806" x="9401175" y="5243513"/>
          <p14:tracePt t="147838" x="9413875" y="5230813"/>
          <p14:tracePt t="147846" x="9424988" y="5230813"/>
          <p14:tracePt t="147855" x="9437688" y="5230813"/>
          <p14:tracePt t="147867" x="9437688" y="5218113"/>
          <p14:tracePt t="147886" x="9450388" y="5218113"/>
          <p14:tracePt t="147902" x="9450388" y="5205413"/>
          <p14:tracePt t="147934" x="9450388" y="5194300"/>
          <p14:tracePt t="147942" x="9450388" y="5181600"/>
          <p14:tracePt t="147950" x="9450388" y="5168900"/>
          <p14:tracePt t="147967" x="9450388" y="5156200"/>
          <p14:tracePt t="147984" x="9450388" y="5118100"/>
          <p14:tracePt t="148001" x="9450388" y="5092700"/>
          <p14:tracePt t="148019" x="9437688" y="5056188"/>
          <p14:tracePt t="148023" x="9437688" y="5043488"/>
          <p14:tracePt t="148036" x="9424988" y="5043488"/>
          <p14:tracePt t="148039" x="9413875" y="5018088"/>
          <p14:tracePt t="148052" x="9401175" y="5018088"/>
          <p14:tracePt t="148054" x="9401175" y="5005388"/>
          <p14:tracePt t="148070" x="9363075" y="5005388"/>
          <p14:tracePt t="148086" x="9350375" y="4992688"/>
          <p14:tracePt t="148103" x="9337675" y="4992688"/>
          <p14:tracePt t="148119" x="9301163" y="4981575"/>
          <p14:tracePt t="148136" x="9250363" y="4968875"/>
          <p14:tracePt t="148152" x="9237663" y="4956175"/>
          <p14:tracePt t="148169" x="9163050" y="4943475"/>
          <p14:tracePt t="148186" x="9112250" y="4930775"/>
          <p14:tracePt t="148202" x="9075738" y="4930775"/>
          <p14:tracePt t="148219" x="9037638" y="4918075"/>
          <p14:tracePt t="148222" x="9024938" y="4918075"/>
          <p14:tracePt t="148235" x="9012238" y="4918075"/>
          <p14:tracePt t="148240" x="8986838" y="4918075"/>
          <p14:tracePt t="148253" x="8963025" y="4918075"/>
          <p14:tracePt t="148258" x="8937625" y="4905375"/>
          <p14:tracePt t="148270" x="8874125" y="4905375"/>
          <p14:tracePt t="148287" x="8837613" y="4905375"/>
          <p14:tracePt t="148304" x="8750300" y="4905375"/>
          <p14:tracePt t="148319" x="8686800" y="4905375"/>
          <p14:tracePt t="148337" x="8637588" y="4905375"/>
          <p14:tracePt t="148353" x="8599488" y="4905375"/>
          <p14:tracePt t="148369" x="8561388" y="4905375"/>
          <p14:tracePt t="148386" x="8524875" y="4905375"/>
          <p14:tracePt t="148391" x="8499475" y="4905375"/>
          <p14:tracePt t="148402" x="8474075" y="4905375"/>
          <p14:tracePt t="148405" x="8461375" y="4905375"/>
          <p14:tracePt t="148419" x="8448675" y="4905375"/>
          <p14:tracePt t="148422" x="8435975" y="4905375"/>
          <p14:tracePt t="148439" x="8412163" y="4905375"/>
          <p14:tracePt t="148455" x="8399463" y="4905375"/>
          <p14:tracePt t="148470" x="8361363" y="4905375"/>
          <p14:tracePt t="148487" x="8348663" y="4905375"/>
          <p14:tracePt t="148503" x="8335963" y="4918075"/>
          <p14:tracePt t="148536" x="8335963" y="4930775"/>
          <p14:tracePt t="148543" x="8324850" y="4930775"/>
          <p14:tracePt t="148554" x="8312150" y="4943475"/>
          <p14:tracePt t="148569" x="8312150" y="4956175"/>
          <p14:tracePt t="148587" x="8312150" y="4992688"/>
          <p14:tracePt t="148590" x="8312150" y="5005388"/>
          <p14:tracePt t="148604" x="8312150" y="5030788"/>
          <p14:tracePt t="148607" x="8312150" y="5043488"/>
          <p14:tracePt t="148620" x="8312150" y="5056188"/>
          <p14:tracePt t="148623" x="8312150" y="5081588"/>
          <p14:tracePt t="148638" x="8324850" y="5092700"/>
          <p14:tracePt t="148653" x="8324850" y="5105400"/>
          <p14:tracePt t="148656" x="8335963" y="5118100"/>
          <p14:tracePt t="148671" x="8374063" y="5130800"/>
          <p14:tracePt t="148688" x="8412163" y="5143500"/>
          <p14:tracePt t="148704" x="8435975" y="5143500"/>
          <p14:tracePt t="148708" x="8461375" y="5156200"/>
          <p14:tracePt t="148720" x="8512175" y="5168900"/>
          <p14:tracePt t="148737" x="8561388" y="5181600"/>
          <p14:tracePt t="148753" x="8612188" y="5181600"/>
          <p14:tracePt t="148770" x="8674100" y="5194300"/>
          <p14:tracePt t="148787" x="8750300" y="5194300"/>
          <p14:tracePt t="148805" x="8824913" y="5218113"/>
          <p14:tracePt t="148807" x="8863013" y="5218113"/>
          <p14:tracePt t="148822" x="8937625" y="5218113"/>
          <p14:tracePt t="148838" x="8986838" y="5218113"/>
          <p14:tracePt t="148855" x="9037638" y="5218113"/>
          <p14:tracePt t="148871" x="9099550" y="5218113"/>
          <p14:tracePt t="148888" x="9163050" y="5218113"/>
          <p14:tracePt t="148905" x="9199563" y="5218113"/>
          <p14:tracePt t="148921" x="9250363" y="5218113"/>
          <p14:tracePt t="148938" x="9301163" y="5205413"/>
          <p14:tracePt t="148954" x="9337675" y="5194300"/>
          <p14:tracePt t="148972" x="9388475" y="5181600"/>
          <p14:tracePt t="148988" x="9424988" y="5168900"/>
          <p14:tracePt t="148992" x="9437688" y="5156200"/>
          <p14:tracePt t="149005" x="9450388" y="5156200"/>
          <p14:tracePt t="149007" x="9450388" y="5143500"/>
          <p14:tracePt t="149021" x="9463088" y="5143500"/>
          <p14:tracePt t="149830" x="9463088" y="5130800"/>
          <p14:tracePt t="149838" x="9463088" y="5118100"/>
          <p14:tracePt t="149846" x="9463088" y="5092700"/>
          <p14:tracePt t="149855" x="9463088" y="5068888"/>
          <p14:tracePt t="149872" x="9463088" y="5043488"/>
          <p14:tracePt t="149888" x="9463088" y="5018088"/>
          <p14:tracePt t="149905" x="9463088" y="4992688"/>
          <p14:tracePt t="149922" x="9463088" y="4968875"/>
          <p14:tracePt t="149943" x="9463088" y="4956175"/>
          <p14:tracePt t="149975" x="9463088" y="4943475"/>
          <p14:tracePt t="150606" x="9463088" y="4956175"/>
          <p14:tracePt t="150622" x="9463088" y="4981575"/>
          <p14:tracePt t="150638" x="9463088" y="4992688"/>
          <p14:tracePt t="150646" x="9463088" y="5005388"/>
          <p14:tracePt t="150657" x="9463088" y="5018088"/>
          <p14:tracePt t="150674" x="9463088" y="5043488"/>
          <p14:tracePt t="150690" x="9463088" y="5081588"/>
          <p14:tracePt t="150708" x="9450388" y="5118100"/>
          <p14:tracePt t="150710" x="9450388" y="5130800"/>
          <p14:tracePt t="150726" x="9450388" y="5156200"/>
          <p14:tracePt t="150742" x="9450388" y="5168900"/>
          <p14:tracePt t="150758" x="9437688" y="5194300"/>
          <p14:tracePt t="150782" x="9437688" y="5205413"/>
          <p14:tracePt t="150806" x="9437688" y="5218113"/>
          <p14:tracePt t="150830" x="9437688" y="5230813"/>
          <p14:tracePt t="150854" x="9437688" y="5243513"/>
          <p14:tracePt t="151038" x="9450388" y="5243513"/>
          <p14:tracePt t="151046" x="9463088" y="5243513"/>
          <p14:tracePt t="151058" x="9488488" y="5243513"/>
          <p14:tracePt t="151063" x="9513888" y="5230813"/>
          <p14:tracePt t="151075" x="9537700" y="5205413"/>
          <p14:tracePt t="151078" x="9563100" y="5194300"/>
          <p14:tracePt t="151092" x="9588500" y="5168900"/>
          <p14:tracePt t="151094" x="9613900" y="5130800"/>
          <p14:tracePt t="151109" x="9663113" y="5092700"/>
          <p14:tracePt t="151126" x="9713913" y="5018088"/>
          <p14:tracePt t="151142" x="9763125" y="4943475"/>
          <p14:tracePt t="151159" x="9826625" y="4868863"/>
          <p14:tracePt t="151175" x="9888538" y="4779963"/>
          <p14:tracePt t="151192" x="9939338" y="4718050"/>
          <p14:tracePt t="151208" x="9963150" y="4667250"/>
          <p14:tracePt t="151225" x="10001250" y="4643438"/>
          <p14:tracePt t="151242" x="10013950" y="4605338"/>
          <p14:tracePt t="151245" x="10026650" y="4592638"/>
          <p14:tracePt t="151259" x="10026650" y="4567238"/>
          <p14:tracePt t="151262" x="10039350" y="4567238"/>
          <p14:tracePt t="151276" x="10039350" y="4554538"/>
          <p14:tracePt t="151278" x="10039350" y="4543425"/>
          <p14:tracePt t="151294" x="10052050" y="4530725"/>
          <p14:tracePt t="151550" x="10013950" y="4530725"/>
          <p14:tracePt t="151559" x="9975850" y="4530725"/>
          <p14:tracePt t="151567" x="9952038" y="4554538"/>
          <p14:tracePt t="151576" x="9913938" y="4554538"/>
          <p14:tracePt t="151593" x="9875838" y="4579938"/>
          <p14:tracePt t="151610" x="9826625" y="4605338"/>
          <p14:tracePt t="151626" x="9801225" y="4618038"/>
          <p14:tracePt t="151630" x="9788525" y="4618038"/>
          <p14:tracePt t="151643" x="9775825" y="4630738"/>
          <p14:tracePt t="151670" x="9763125" y="4630738"/>
          <p14:tracePt t="151742" x="9750425" y="4643438"/>
          <p14:tracePt t="151758" x="9726613" y="4656138"/>
          <p14:tracePt t="151774" x="9726613" y="4667250"/>
          <p14:tracePt t="151790" x="9713913" y="4679950"/>
          <p14:tracePt t="151814" x="9713913" y="4692650"/>
          <p14:tracePt t="151878" x="9713913" y="4705350"/>
          <p14:tracePt t="151886" x="9713913" y="4730750"/>
          <p14:tracePt t="151894" x="9713913" y="4768850"/>
          <p14:tracePt t="151912" x="9713913" y="4818063"/>
          <p14:tracePt t="151927" x="9713913" y="4892675"/>
          <p14:tracePt t="151943" x="9713913" y="4943475"/>
          <p14:tracePt t="151961" x="9713913" y="5005388"/>
          <p14:tracePt t="151977" x="9713913" y="5043488"/>
          <p14:tracePt t="151994" x="9713913" y="5092700"/>
          <p14:tracePt t="151997" x="9713913" y="5118100"/>
          <p14:tracePt t="152014" x="9713913" y="5130800"/>
          <p14:tracePt t="152230" x="9701213" y="5130800"/>
          <p14:tracePt t="152238" x="9688513" y="5130800"/>
          <p14:tracePt t="152254" x="9675813" y="5130800"/>
          <p14:tracePt t="152262" x="9637713" y="5118100"/>
          <p14:tracePt t="152278" x="9601200" y="5105400"/>
          <p14:tracePt t="152295" x="9563100" y="5092700"/>
          <p14:tracePt t="152312" x="9513888" y="5081588"/>
          <p14:tracePt t="152328" x="9475788" y="5081588"/>
          <p14:tracePt t="152345" x="9450388" y="5081588"/>
          <p14:tracePt t="152362" x="9413875" y="5081588"/>
          <p14:tracePt t="152367" x="9401175" y="5081588"/>
          <p14:tracePt t="152378" x="9388475" y="5081588"/>
          <p14:tracePt t="152382" x="9363075" y="5081588"/>
          <p14:tracePt t="152395" x="9350375" y="5081588"/>
          <p14:tracePt t="152398" x="9337675" y="5081588"/>
          <p14:tracePt t="152413" x="9324975" y="5092700"/>
          <p14:tracePt t="152429" x="9312275" y="5092700"/>
          <p14:tracePt t="152446" x="9301163" y="5092700"/>
          <p14:tracePt t="153438" x="9301163" y="5105400"/>
          <p14:tracePt t="153446" x="9301163" y="5118100"/>
          <p14:tracePt t="153454" x="9301163" y="5130800"/>
          <p14:tracePt t="153464" x="9301163" y="5156200"/>
          <p14:tracePt t="153482" x="9275763" y="5181600"/>
          <p14:tracePt t="153498" x="9275763" y="5218113"/>
          <p14:tracePt t="153515" x="9275763" y="5243513"/>
          <p14:tracePt t="153532" x="9275763" y="5256213"/>
          <p14:tracePt t="153711" x="9275763" y="5243513"/>
          <p14:tracePt t="153718" x="9275763" y="5218113"/>
          <p14:tracePt t="153733" x="9275763" y="5194300"/>
          <p14:tracePt t="153749" x="9275763" y="5181600"/>
          <p14:tracePt t="153766" x="9275763" y="5156200"/>
          <p14:tracePt t="153782" x="9263063" y="5143500"/>
          <p14:tracePt t="153887" x="9263063" y="5130800"/>
          <p14:tracePt t="153910" x="9263063" y="5118100"/>
          <p14:tracePt t="153926" x="9275763" y="5105400"/>
          <p14:tracePt t="153942" x="9288463" y="5092700"/>
          <p14:tracePt t="153949" x="9301163" y="5092700"/>
          <p14:tracePt t="153966" x="9312275" y="5092700"/>
          <p14:tracePt t="153982" x="9312275" y="5081588"/>
          <p14:tracePt t="154694" x="9324975" y="5081588"/>
          <p14:tracePt t="154701" x="9324975" y="5092700"/>
          <p14:tracePt t="154710" x="9337675" y="5130800"/>
          <p14:tracePt t="154718" x="9337675" y="5156200"/>
          <p14:tracePt t="154735" x="9363075" y="5230813"/>
          <p14:tracePt t="154752" x="9375775" y="5268913"/>
          <p14:tracePt t="154768" x="9388475" y="5305425"/>
          <p14:tracePt t="154784" x="9401175" y="5305425"/>
          <p14:tracePt t="154801" x="9401175" y="5330825"/>
          <p14:tracePt t="154918" x="9413875" y="5318125"/>
          <p14:tracePt t="154926" x="9450388" y="5294313"/>
          <p14:tracePt t="154935" x="9488488" y="5230813"/>
          <p14:tracePt t="154951" x="9588500" y="5092700"/>
          <p14:tracePt t="154968" x="9688513" y="4930775"/>
          <p14:tracePt t="154985" x="9775825" y="4756150"/>
          <p14:tracePt t="155002" x="9852025" y="4579938"/>
          <p14:tracePt t="155006" x="9888538" y="4505325"/>
          <p14:tracePt t="155019" x="9901238" y="4454525"/>
          <p14:tracePt t="155022" x="9926638" y="4418013"/>
          <p14:tracePt t="155035" x="9939338" y="4379913"/>
          <p14:tracePt t="155038" x="9952038" y="4354513"/>
          <p14:tracePt t="155052" x="9952038" y="4330700"/>
          <p14:tracePt t="155055" x="9952038" y="4318000"/>
          <p14:tracePt t="155069" x="9963150" y="4305300"/>
          <p14:tracePt t="155086" x="9963150" y="4292600"/>
          <p14:tracePt t="155342" x="9952038" y="4292600"/>
          <p14:tracePt t="155350" x="9926638" y="4292600"/>
          <p14:tracePt t="155358" x="9888538" y="4318000"/>
          <p14:tracePt t="155371" x="9852025" y="4341813"/>
          <p14:tracePt t="155374" x="9813925" y="4379913"/>
          <p14:tracePt t="155386" x="9750425" y="4418013"/>
          <p14:tracePt t="155389" x="9688513" y="4443413"/>
          <p14:tracePt t="155403" x="9650413" y="4479925"/>
          <p14:tracePt t="155406" x="9601200" y="4530725"/>
          <p14:tracePt t="155420" x="9575800" y="4554538"/>
          <p14:tracePt t="155422" x="9550400" y="4567238"/>
          <p14:tracePt t="155437" x="9501188" y="4605338"/>
          <p14:tracePt t="155454" x="9488488" y="4618038"/>
          <p14:tracePt t="155470" x="9475788" y="4643438"/>
          <p14:tracePt t="155487" x="9463088" y="4656138"/>
          <p14:tracePt t="155504" x="9450388" y="4679950"/>
          <p14:tracePt t="155519" x="9437688" y="4705350"/>
          <p14:tracePt t="155537" x="9437688" y="4730750"/>
          <p14:tracePt t="155553" x="9424988" y="4730750"/>
          <p14:tracePt t="155570" x="9424988" y="4756150"/>
          <p14:tracePt t="155586" x="9413875" y="4756150"/>
          <p14:tracePt t="155589" x="9401175" y="4768850"/>
          <p14:tracePt t="155606" x="9401175" y="4779963"/>
          <p14:tracePt t="155646" x="9388475" y="4792663"/>
          <p14:tracePt t="155662" x="9388475" y="4805363"/>
          <p14:tracePt t="155678" x="9388475" y="4818063"/>
          <p14:tracePt t="155694" x="9388475" y="4830763"/>
          <p14:tracePt t="155703" x="9388475" y="4843463"/>
          <p14:tracePt t="155711" x="9375775" y="4856163"/>
          <p14:tracePt t="155726" x="9375775" y="4868863"/>
          <p14:tracePt t="155738" x="9375775" y="4879975"/>
          <p14:tracePt t="155754" x="9363075" y="4892675"/>
          <p14:tracePt t="155771" x="9363075" y="4905375"/>
          <p14:tracePt t="155774" x="9363075" y="4918075"/>
          <p14:tracePt t="155807" x="9363075" y="4930775"/>
          <p14:tracePt t="155814" x="9363075" y="4943475"/>
          <p14:tracePt t="155838" x="9363075" y="4956175"/>
          <p14:tracePt t="155863" x="9363075" y="4968875"/>
          <p14:tracePt t="156174" x="9363075" y="4981575"/>
          <p14:tracePt t="156182" x="9363075" y="4992688"/>
          <p14:tracePt t="156198" x="9350375" y="5005388"/>
          <p14:tracePt t="156214" x="9350375" y="5018088"/>
          <p14:tracePt t="156406" x="9350375" y="5030788"/>
          <p14:tracePt t="156414" x="9350375" y="5043488"/>
          <p14:tracePt t="156430" x="9350375" y="5056188"/>
          <p14:tracePt t="156439" x="9350375" y="5068888"/>
          <p14:tracePt t="156455" x="9350375" y="5081588"/>
          <p14:tracePt t="156472" x="9350375" y="5105400"/>
          <p14:tracePt t="156502" x="9350375" y="5118100"/>
          <p14:tracePt t="156510" x="9350375" y="5130800"/>
          <p14:tracePt t="156534" x="9350375" y="5143500"/>
          <p14:tracePt t="156774" x="9350375" y="5130800"/>
          <p14:tracePt t="156782" x="9350375" y="5118100"/>
          <p14:tracePt t="156790" x="9350375" y="5092700"/>
          <p14:tracePt t="156808" x="9350375" y="5056188"/>
          <p14:tracePt t="156824" x="9350375" y="5005388"/>
          <p14:tracePt t="156840" x="9350375" y="4956175"/>
          <p14:tracePt t="156857" x="9350375" y="4892675"/>
          <p14:tracePt t="156874" x="9337675" y="4843463"/>
          <p14:tracePt t="156881" x="9324975" y="4818063"/>
          <p14:tracePt t="156889" x="9324975" y="4805363"/>
          <p14:tracePt t="156907" x="9312275" y="4779963"/>
          <p14:tracePt t="157086" x="9324975" y="4779963"/>
          <p14:tracePt t="157102" x="9337675" y="4792663"/>
          <p14:tracePt t="157111" x="9350375" y="4805363"/>
          <p14:tracePt t="157125" x="9413875" y="4818063"/>
          <p14:tracePt t="157142" x="9450388" y="4830763"/>
          <p14:tracePt t="157158" x="9501188" y="4856163"/>
          <p14:tracePt t="157175" x="9525000" y="4868863"/>
          <p14:tracePt t="157192" x="9537700" y="4879975"/>
          <p14:tracePt t="157390" x="9537700" y="4892675"/>
          <p14:tracePt t="157414" x="9537700" y="4905375"/>
          <p14:tracePt t="157422" x="9537700" y="4918075"/>
          <p14:tracePt t="157430" x="9525000" y="4918075"/>
          <p14:tracePt t="157442" x="9513888" y="4930775"/>
          <p14:tracePt t="157458" x="9501188" y="4943475"/>
          <p14:tracePt t="157463" x="9501188" y="4956175"/>
          <p14:tracePt t="157476" x="9501188" y="4968875"/>
          <p14:tracePt t="157478" x="9488488" y="4992688"/>
          <p14:tracePt t="157494" x="9488488" y="5005388"/>
          <p14:tracePt t="157509" x="9475788" y="5030788"/>
          <p14:tracePt t="157525" x="9475788" y="5043488"/>
          <p14:tracePt t="157590" x="9475788" y="5056188"/>
          <p14:tracePt t="157606" x="9513888" y="5056188"/>
          <p14:tracePt t="157614" x="9550400" y="5056188"/>
          <p14:tracePt t="157625" x="9588500" y="5030788"/>
          <p14:tracePt t="157643" x="9726613" y="4930775"/>
          <p14:tracePt t="157645" x="9813925" y="4868863"/>
          <p14:tracePt t="157659" x="9901238" y="4792663"/>
          <p14:tracePt t="157662" x="9988550" y="4692650"/>
          <p14:tracePt t="157676" x="10064750" y="4605338"/>
          <p14:tracePt t="157678" x="10126663" y="4530725"/>
          <p14:tracePt t="157693" x="10226675" y="4354513"/>
          <p14:tracePt t="157710" x="10313988" y="4267200"/>
          <p14:tracePt t="157726" x="10339388" y="4230688"/>
          <p14:tracePt t="157743" x="10339388" y="4205288"/>
          <p14:tracePt t="157759" x="10339388" y="4192588"/>
          <p14:tracePt t="160158" x="10339388" y="4205288"/>
          <p14:tracePt t="160165" x="10313988" y="4254500"/>
          <p14:tracePt t="160173" x="10264775" y="4279900"/>
          <p14:tracePt t="160182" x="10239375" y="4305300"/>
          <p14:tracePt t="160199" x="10152063" y="4405313"/>
          <p14:tracePt t="160215" x="10075863" y="4454525"/>
          <p14:tracePt t="160232" x="10026650" y="4505325"/>
          <p14:tracePt t="160251" x="9988550" y="4530725"/>
          <p14:tracePt t="160254" x="9988550" y="4543425"/>
          <p14:tracePt t="160265" x="9988550" y="4554538"/>
          <p14:tracePt t="160283" x="9975850" y="4592638"/>
          <p14:tracePt t="160286" x="9963150" y="4592638"/>
          <p14:tracePt t="160299" x="9952038" y="4605338"/>
          <p14:tracePt t="160302" x="9952038" y="4618038"/>
          <p14:tracePt t="160350" x="9952038" y="4630738"/>
          <p14:tracePt t="160398" x="9952038" y="4643438"/>
          <p14:tracePt t="160406" x="9939338" y="4656138"/>
          <p14:tracePt t="160416" x="9939338" y="4667250"/>
          <p14:tracePt t="160433" x="9939338" y="4692650"/>
          <p14:tracePt t="160450" x="9926638" y="4743450"/>
          <p14:tracePt t="160466" x="9901238" y="4792663"/>
          <p14:tracePt t="160469" x="9901238" y="4818063"/>
          <p14:tracePt t="160483" x="9901238" y="4843463"/>
          <p14:tracePt t="160486" x="9888538" y="4879975"/>
          <p14:tracePt t="160500" x="9888538" y="4918075"/>
          <p14:tracePt t="160502" x="9888538" y="4930775"/>
          <p14:tracePt t="160517" x="9863138" y="4968875"/>
          <p14:tracePt t="160534" x="9863138" y="5005388"/>
          <p14:tracePt t="160536" x="9863138" y="5018088"/>
          <p14:tracePt t="160550" x="9852025" y="5056188"/>
          <p14:tracePt t="160566" x="9852025" y="5081588"/>
          <p14:tracePt t="160583" x="9839325" y="5092700"/>
          <p14:tracePt t="160599" x="9826625" y="5130800"/>
          <p14:tracePt t="160617" x="9788525" y="5181600"/>
          <p14:tracePt t="160634" x="9763125" y="5230813"/>
          <p14:tracePt t="160650" x="9739313" y="5305425"/>
          <p14:tracePt t="160653" x="9713913" y="5356225"/>
          <p14:tracePt t="160667" x="9701213" y="5381625"/>
          <p14:tracePt t="160670" x="9701213" y="5407025"/>
          <p14:tracePt t="160684" x="9688513" y="5443538"/>
          <p14:tracePt t="160686" x="9675813" y="5468938"/>
          <p14:tracePt t="160701" x="9663113" y="5543550"/>
          <p14:tracePt t="160717" x="9637713" y="5581650"/>
          <p14:tracePt t="160734" x="9613900" y="5643563"/>
          <p14:tracePt t="160750" x="9601200" y="5668963"/>
          <p14:tracePt t="160767" x="9575800" y="5694363"/>
          <p14:tracePt t="160783" x="9563100" y="5707063"/>
          <p14:tracePt t="160806" x="9550400" y="5719763"/>
          <p14:tracePt t="160910" x="9525000" y="5719763"/>
          <p14:tracePt t="160926" x="9513888" y="5719763"/>
          <p14:tracePt t="160933" x="9501188" y="5719763"/>
          <p14:tracePt t="160941" x="9488488" y="5719763"/>
          <p14:tracePt t="160951" x="9463088" y="5719763"/>
          <p14:tracePt t="160967" x="9437688" y="5719763"/>
          <p14:tracePt t="160984" x="9401175" y="5719763"/>
          <p14:tracePt t="161000" x="9363075" y="5719763"/>
          <p14:tracePt t="161018" x="9301163" y="5719763"/>
          <p14:tracePt t="161034" x="9250363" y="5719763"/>
          <p14:tracePt t="161038" x="9212263" y="5719763"/>
          <p14:tracePt t="161052" x="9175750" y="5719763"/>
          <p14:tracePt t="161054" x="9137650" y="5719763"/>
          <p14:tracePt t="161069" x="9088438" y="5719763"/>
          <p14:tracePt t="161071" x="9037638" y="5719763"/>
          <p14:tracePt t="161085" x="8924925" y="5719763"/>
          <p14:tracePt t="161101" x="8774113" y="5719763"/>
          <p14:tracePt t="161118" x="8586788" y="5719763"/>
          <p14:tracePt t="161135" x="8361363" y="5756275"/>
          <p14:tracePt t="161151" x="8161338" y="5781675"/>
          <p14:tracePt t="161167" x="7961313" y="5794375"/>
          <p14:tracePt t="161184" x="7761288" y="5807075"/>
          <p14:tracePt t="161201" x="7585075" y="5832475"/>
          <p14:tracePt t="161218" x="7385050" y="5832475"/>
          <p14:tracePt t="161222" x="7297738" y="5843588"/>
          <p14:tracePt t="161234" x="7210425" y="5856288"/>
          <p14:tracePt t="161237" x="7110413" y="5856288"/>
          <p14:tracePt t="161252" x="7010400" y="5856288"/>
          <p14:tracePt t="161255" x="6897688" y="5856288"/>
          <p14:tracePt t="161269" x="6621463" y="5856288"/>
          <p14:tracePt t="161285" x="6359525" y="5856288"/>
          <p14:tracePt t="161303" x="6057900" y="5856288"/>
          <p14:tracePt t="161318" x="5732463" y="5856288"/>
          <p14:tracePt t="161335" x="5419725" y="5856288"/>
          <p14:tracePt t="161352" x="5119688" y="5843588"/>
          <p14:tracePt t="161369" x="4843463" y="5832475"/>
          <p14:tracePt t="161385" x="4594225" y="5807075"/>
          <p14:tracePt t="161402" x="4394200" y="5781675"/>
          <p14:tracePt t="161405" x="4318000" y="5768975"/>
          <p14:tracePt t="161419" x="4256088" y="5768975"/>
          <p14:tracePt t="161421" x="4181475" y="5768975"/>
          <p14:tracePt t="161436" x="4130675" y="5768975"/>
          <p14:tracePt t="161438" x="4092575" y="5768975"/>
          <p14:tracePt t="161453" x="4030663" y="5768975"/>
          <p14:tracePt t="161469" x="3979863" y="5768975"/>
          <p14:tracePt t="161485" x="3943350" y="5768975"/>
          <p14:tracePt t="161502" x="3917950" y="5768975"/>
          <p14:tracePt t="161519" x="3905250" y="5768975"/>
          <p14:tracePt t="161536" x="3879850" y="5768975"/>
          <p14:tracePt t="161552" x="3867150" y="5768975"/>
          <p14:tracePt t="161902" x="3879850" y="5768975"/>
          <p14:tracePt t="161910" x="3905250" y="5768975"/>
          <p14:tracePt t="161920" x="3943350" y="5756275"/>
          <p14:tracePt t="161936" x="4068763" y="5743575"/>
          <p14:tracePt t="161953" x="4268788" y="5732463"/>
          <p14:tracePt t="161970" x="4443413" y="5707063"/>
          <p14:tracePt t="161973" x="4530725" y="5694363"/>
          <p14:tracePt t="161987" x="4606925" y="5681663"/>
          <p14:tracePt t="161991" x="4656138" y="5668963"/>
          <p14:tracePt t="162004" x="4694238" y="5656263"/>
          <p14:tracePt t="162006" x="4732338" y="5656263"/>
          <p14:tracePt t="162021" x="4768850" y="5643563"/>
          <p14:tracePt t="162037" x="4781550" y="5643563"/>
          <p14:tracePt t="162069" x="4794250" y="5643563"/>
          <p14:tracePt t="162087" x="4806950" y="5643563"/>
          <p14:tracePt t="162094" x="4819650" y="5643563"/>
          <p14:tracePt t="162104" x="4832350" y="5643563"/>
          <p14:tracePt t="162121" x="4868863" y="5643563"/>
          <p14:tracePt t="162137" x="4906963" y="5643563"/>
          <p14:tracePt t="162154" x="4956175" y="5643563"/>
          <p14:tracePt t="162158" x="4994275" y="5643563"/>
          <p14:tracePt t="162171" x="5019675" y="5643563"/>
          <p14:tracePt t="162175" x="5045075" y="5643563"/>
          <p14:tracePt t="162188" x="5068888" y="5643563"/>
          <p14:tracePt t="162190" x="5106988" y="5643563"/>
          <p14:tracePt t="162205" x="5170488" y="5643563"/>
          <p14:tracePt t="162222" x="5232400" y="5643563"/>
          <p14:tracePt t="162238" x="5307013" y="5643563"/>
          <p14:tracePt t="162255" x="5383213" y="5630863"/>
          <p14:tracePt t="162271" x="5445125" y="5619750"/>
          <p14:tracePt t="162288" x="5507038" y="5619750"/>
          <p14:tracePt t="162304" x="5557838" y="5607050"/>
          <p14:tracePt t="162321" x="5607050" y="5607050"/>
          <p14:tracePt t="162338" x="5645150" y="5607050"/>
          <p14:tracePt t="162354" x="5683250" y="5594350"/>
          <p14:tracePt t="162358" x="5708650" y="5581650"/>
          <p14:tracePt t="162372" x="5732463" y="5581650"/>
          <p14:tracePt t="162375" x="5757863" y="5581650"/>
          <p14:tracePt t="162389" x="5808663" y="5581650"/>
          <p14:tracePt t="162405" x="5857875" y="5581650"/>
          <p14:tracePt t="162422" x="5883275" y="5581650"/>
          <p14:tracePt t="162438" x="5921375" y="5581650"/>
          <p14:tracePt t="162455" x="5945188" y="5581650"/>
          <p14:tracePt t="162471" x="5983288" y="5568950"/>
          <p14:tracePt t="162489" x="6034088" y="5568950"/>
          <p14:tracePt t="162504" x="6070600" y="5568950"/>
          <p14:tracePt t="162522" x="6108700" y="5568950"/>
          <p14:tracePt t="162526" x="6121400" y="5568950"/>
          <p14:tracePt t="162538" x="6146800" y="5568950"/>
          <p14:tracePt t="162541" x="6170613" y="5568950"/>
          <p14:tracePt t="162555" x="6196013" y="5568950"/>
          <p14:tracePt t="162557" x="6221413" y="5568950"/>
          <p14:tracePt t="162572" x="6246813" y="5556250"/>
          <p14:tracePt t="162574" x="6270625" y="5556250"/>
          <p14:tracePt t="162590" x="6321425" y="5556250"/>
          <p14:tracePt t="162605" x="6396038" y="5556250"/>
          <p14:tracePt t="162622" x="6521450" y="5556250"/>
          <p14:tracePt t="162638" x="6634163" y="5556250"/>
          <p14:tracePt t="162655" x="6784975" y="5556250"/>
          <p14:tracePt t="162672" x="6921500" y="5556250"/>
          <p14:tracePt t="162688" x="7046913" y="5556250"/>
          <p14:tracePt t="162705" x="7085013" y="5556250"/>
          <p14:tracePt t="162722" x="7097713" y="5556250"/>
          <p14:tracePt t="162846" x="7085013" y="5556250"/>
          <p14:tracePt t="162855" x="7046913" y="5556250"/>
          <p14:tracePt t="162862" x="6997700" y="5556250"/>
          <p14:tracePt t="162872" x="6946900" y="5556250"/>
          <p14:tracePt t="162889" x="6846888" y="5556250"/>
          <p14:tracePt t="162896" x="6772275" y="5556250"/>
          <p14:tracePt t="162906" x="6708775" y="5556250"/>
          <p14:tracePt t="162923" x="6534150" y="5556250"/>
          <p14:tracePt t="162926" x="6483350" y="5556250"/>
          <p14:tracePt t="162940" x="6434138" y="5556250"/>
          <p14:tracePt t="162942" x="6383338" y="5556250"/>
          <p14:tracePt t="162957" x="6308725" y="5556250"/>
          <p14:tracePt t="162973" x="6270625" y="5556250"/>
          <p14:tracePt t="162976" x="6246813" y="5556250"/>
          <p14:tracePt t="162991" x="6183313" y="5556250"/>
          <p14:tracePt t="163008" x="6170613" y="5556250"/>
          <p14:tracePt t="163166" x="6183313" y="5556250"/>
          <p14:tracePt t="163176" x="6196013" y="5556250"/>
          <p14:tracePt t="163286" x="6196013" y="5543550"/>
          <p14:tracePt t="163294" x="6183313" y="5530850"/>
          <p14:tracePt t="163307" x="6146800" y="5530850"/>
          <p14:tracePt t="163310" x="6108700" y="5518150"/>
          <p14:tracePt t="163324" x="6057900" y="5518150"/>
          <p14:tracePt t="163326" x="6021388" y="5518150"/>
          <p14:tracePt t="163341" x="5945188" y="5518150"/>
          <p14:tracePt t="163358" x="5883275" y="5494338"/>
          <p14:tracePt t="163374" x="5845175" y="5494338"/>
          <p14:tracePt t="163478" x="5895975" y="5494338"/>
          <p14:tracePt t="163486" x="5983288" y="5518150"/>
          <p14:tracePt t="163494" x="6083300" y="5530850"/>
          <p14:tracePt t="163508" x="6208713" y="5530850"/>
          <p14:tracePt t="163510" x="6359525" y="5543550"/>
          <p14:tracePt t="163525" x="6672263" y="5556250"/>
          <p14:tracePt t="163541" x="7059613" y="5556250"/>
          <p14:tracePt t="163558" x="7472363" y="5556250"/>
          <p14:tracePt t="163575" x="7835900" y="5556250"/>
          <p14:tracePt t="163591" x="8123238" y="5556250"/>
          <p14:tracePt t="163607" x="8374063" y="5556250"/>
          <p14:tracePt t="163624" x="8574088" y="5556250"/>
          <p14:tracePt t="163641" x="8686800" y="5556250"/>
          <p14:tracePt t="163658" x="8763000" y="5556250"/>
          <p14:tracePt t="163662" x="8799513" y="5556250"/>
          <p14:tracePt t="163675" x="8824913" y="5556250"/>
          <p14:tracePt t="163677" x="8837613" y="5556250"/>
          <p14:tracePt t="163691" x="8850313" y="5556250"/>
          <p14:tracePt t="163694" x="8863013" y="5556250"/>
          <p14:tracePt t="163774" x="8874125" y="5556250"/>
          <p14:tracePt t="163782" x="8886825" y="5556250"/>
          <p14:tracePt t="163792" x="8924925" y="5556250"/>
          <p14:tracePt t="163808" x="8986838" y="5543550"/>
          <p14:tracePt t="163825" x="9050338" y="5530850"/>
          <p14:tracePt t="163842" x="9088438" y="5518150"/>
          <p14:tracePt t="163941" x="9088438" y="5507038"/>
          <p14:tracePt t="164022" x="9099550" y="5507038"/>
          <p14:tracePt t="164286" x="9099550" y="5494338"/>
          <p14:tracePt t="164293" x="9112250" y="5494338"/>
          <p14:tracePt t="164309" x="9124950" y="5481638"/>
          <p14:tracePt t="164318" x="9137650" y="5481638"/>
          <p14:tracePt t="164326" x="9150350" y="5481638"/>
          <p14:tracePt t="164343" x="9188450" y="5481638"/>
          <p14:tracePt t="164359" x="9224963" y="5481638"/>
          <p14:tracePt t="164376" x="9250363" y="5456238"/>
          <p14:tracePt t="164393" x="9275763" y="5456238"/>
          <p14:tracePt t="164410" x="9288463" y="5456238"/>
          <p14:tracePt t="164413" x="9301163" y="5456238"/>
          <p14:tracePt t="164428" x="9312275" y="5456238"/>
          <p14:tracePt t="164870" x="9324975" y="5456238"/>
          <p14:tracePt t="164877" x="9337675" y="5456238"/>
          <p14:tracePt t="164885" x="9363075" y="5456238"/>
          <p14:tracePt t="164894" x="9388475" y="5456238"/>
          <p14:tracePt t="164912" x="9437688" y="5456238"/>
          <p14:tracePt t="164927" x="9450388" y="5456238"/>
          <p14:tracePt t="165630" x="9424988" y="5456238"/>
          <p14:tracePt t="165638" x="9388475" y="5456238"/>
          <p14:tracePt t="165646" x="9337675" y="5456238"/>
          <p14:tracePt t="165663" x="9137650" y="5456238"/>
          <p14:tracePt t="165680" x="8850313" y="5456238"/>
          <p14:tracePt t="165697" x="8412163" y="5456238"/>
          <p14:tracePt t="165713" x="7797800" y="5456238"/>
          <p14:tracePt t="165730" x="7072313" y="5456238"/>
          <p14:tracePt t="165733" x="6734175" y="5456238"/>
          <p14:tracePt t="165748" x="6434138" y="5456238"/>
          <p14:tracePt t="165752" x="6083300" y="5456238"/>
          <p14:tracePt t="165764" x="5745163" y="5456238"/>
          <p14:tracePt t="165766" x="5445125" y="5456238"/>
          <p14:tracePt t="165781" x="4856163" y="5456238"/>
          <p14:tracePt t="165797" x="4506913" y="5456238"/>
          <p14:tracePt t="165814" x="4192588" y="5456238"/>
          <p14:tracePt t="165831" x="3979863" y="5456238"/>
          <p14:tracePt t="165847" x="3805238" y="5443538"/>
          <p14:tracePt t="165864" x="3730625" y="5430838"/>
          <p14:tracePt t="165880" x="3717925" y="5430838"/>
          <p14:tracePt t="166110" x="3756025" y="5418138"/>
          <p14:tracePt t="166118" x="3805238" y="5407025"/>
          <p14:tracePt t="166132" x="3867150" y="5407025"/>
          <p14:tracePt t="166134" x="3956050" y="5407025"/>
          <p14:tracePt t="166148" x="4068763" y="5407025"/>
          <p14:tracePt t="166150" x="4192588" y="5407025"/>
          <p14:tracePt t="166165" x="4468813" y="5407025"/>
          <p14:tracePt t="166181" x="4732338" y="5407025"/>
          <p14:tracePt t="166198" x="5006975" y="5407025"/>
          <p14:tracePt t="166214" x="5257800" y="5407025"/>
          <p14:tracePt t="166231" x="5483225" y="5407025"/>
          <p14:tracePt t="166248" x="5657850" y="5418138"/>
          <p14:tracePt t="166264" x="5808663" y="5418138"/>
          <p14:tracePt t="166282" x="5908675" y="5418138"/>
          <p14:tracePt t="166298" x="5995988" y="5418138"/>
          <p14:tracePt t="166303" x="6070600" y="5418138"/>
          <p14:tracePt t="166315" x="6134100" y="5418138"/>
          <p14:tracePt t="166318" x="6196013" y="5418138"/>
          <p14:tracePt t="166332" x="6283325" y="5418138"/>
          <p14:tracePt t="166334" x="6359525" y="5418138"/>
          <p14:tracePt t="166349" x="6534150" y="5418138"/>
          <p14:tracePt t="166366" x="6708775" y="5418138"/>
          <p14:tracePt t="166382" x="6859588" y="5418138"/>
          <p14:tracePt t="166399" x="6910388" y="5418138"/>
          <p14:tracePt t="166402" x="6959600" y="5418138"/>
          <p14:tracePt t="166415" x="7097713" y="5418138"/>
          <p14:tracePt t="166432" x="7259638" y="5418138"/>
          <p14:tracePt t="166448" x="7435850" y="5418138"/>
          <p14:tracePt t="166465" x="7572375" y="5418138"/>
          <p14:tracePt t="166482" x="7685088" y="5418138"/>
          <p14:tracePt t="166486" x="7723188" y="5418138"/>
          <p14:tracePt t="166499" x="7761288" y="5418138"/>
          <p14:tracePt t="166502" x="7797800" y="5418138"/>
          <p14:tracePt t="166516" x="7835900" y="5418138"/>
          <p14:tracePt t="166518" x="7886700" y="5418138"/>
          <p14:tracePt t="166533" x="7935913" y="5418138"/>
          <p14:tracePt t="166535" x="7986713" y="5418138"/>
          <p14:tracePt t="166551" x="8123238" y="5418138"/>
          <p14:tracePt t="166566" x="8261350" y="5418138"/>
          <p14:tracePt t="166582" x="8399463" y="5418138"/>
          <p14:tracePt t="166599" x="8537575" y="5430838"/>
          <p14:tracePt t="166616" x="8661400" y="5443538"/>
          <p14:tracePt t="166632" x="8786813" y="5468938"/>
          <p14:tracePt t="166649" x="8886825" y="5468938"/>
          <p14:tracePt t="166665" x="8975725" y="5481638"/>
          <p14:tracePt t="166682" x="9050338" y="5481638"/>
          <p14:tracePt t="166699" x="9112250" y="5481638"/>
          <p14:tracePt t="166702" x="9137650" y="5481638"/>
          <p14:tracePt t="166716" x="9150350" y="5481638"/>
          <p14:tracePt t="166718" x="9163050" y="5481638"/>
          <p14:tracePt t="166733" x="9199563" y="5481638"/>
          <p14:tracePt t="166750" x="9250363" y="5481638"/>
          <p14:tracePt t="166766" x="9312275" y="5481638"/>
          <p14:tracePt t="166783" x="9337675" y="5481638"/>
          <p14:tracePt t="166799" x="9350375" y="5481638"/>
          <p14:tracePt t="166816" x="9363075" y="5481638"/>
          <p14:tracePt t="166833" x="9375775" y="5481638"/>
          <p14:tracePt t="166849" x="9388475" y="5481638"/>
          <p14:tracePt t="166867" x="9401175" y="5481638"/>
          <p14:tracePt t="168742" x="9401175" y="5468938"/>
          <p14:tracePt t="168758" x="9401175" y="5456238"/>
          <p14:tracePt t="168766" x="9388475" y="5443538"/>
          <p14:tracePt t="168773" x="9388475" y="5430838"/>
          <p14:tracePt t="168789" x="9363075" y="5394325"/>
          <p14:tracePt t="168806" x="9350375" y="5356225"/>
          <p14:tracePt t="168822" x="9337675" y="5356225"/>
          <p14:tracePt t="168838" x="9337675" y="5330825"/>
          <p14:tracePt t="168855" x="9324975" y="5318125"/>
          <p14:tracePt t="169006" x="9324975" y="5305425"/>
          <p14:tracePt t="169021" x="9312275" y="5305425"/>
          <p14:tracePt t="169029" x="9312275" y="5294313"/>
          <p14:tracePt t="170030" x="9301163" y="5305425"/>
          <p14:tracePt t="170038" x="9288463" y="5305425"/>
          <p14:tracePt t="170047" x="9275763" y="5305425"/>
          <p14:tracePt t="170058" x="9237663" y="5318125"/>
          <p14:tracePt t="170061" x="9212263" y="5330825"/>
          <p14:tracePt t="170075" x="9199563" y="5330825"/>
          <p14:tracePt t="170078" x="9175750" y="5330825"/>
          <p14:tracePt t="170092" x="9163050" y="5343525"/>
          <p14:tracePt t="170094" x="9150350" y="5343525"/>
          <p14:tracePt t="170109" x="9137650" y="5343525"/>
          <p14:tracePt t="170125" x="9124950" y="5356225"/>
          <p14:tracePt t="170310" x="9150350" y="5356225"/>
          <p14:tracePt t="170318" x="9188450" y="5356225"/>
          <p14:tracePt t="170325" x="9224963" y="5356225"/>
          <p14:tracePt t="170342" x="9275763" y="5356225"/>
          <p14:tracePt t="170359" x="9312275" y="5356225"/>
          <p14:tracePt t="170375" x="9337675" y="5356225"/>
          <p14:tracePt t="170392" x="9375775" y="5356225"/>
          <p14:tracePt t="170409" x="9413875" y="5356225"/>
          <p14:tracePt t="170425" x="9424988" y="5356225"/>
          <p14:tracePt t="170442" x="9437688" y="5356225"/>
          <p14:tracePt t="170542" x="9424988" y="5356225"/>
          <p14:tracePt t="170550" x="9413875" y="5356225"/>
          <p14:tracePt t="170559" x="9401175" y="5356225"/>
          <p14:tracePt t="170576" x="9363075" y="5356225"/>
          <p14:tracePt t="170592" x="9324975" y="5356225"/>
          <p14:tracePt t="170609" x="9263063" y="5356225"/>
          <p14:tracePt t="170626" x="9224963" y="5381625"/>
          <p14:tracePt t="170629" x="9199563" y="5381625"/>
          <p14:tracePt t="170782" x="9212263" y="5381625"/>
          <p14:tracePt t="170791" x="9224963" y="5381625"/>
          <p14:tracePt t="170799" x="9237663" y="5381625"/>
          <p14:tracePt t="170811" x="9250363" y="5381625"/>
          <p14:tracePt t="170814" x="9263063" y="5381625"/>
          <p14:tracePt t="170826" x="9275763" y="5381625"/>
          <p14:tracePt t="170958" x="9263063" y="5381625"/>
          <p14:tracePt t="170966" x="9237663" y="5381625"/>
          <p14:tracePt t="170977" x="9212263" y="5381625"/>
          <p14:tracePt t="170994" x="9188450" y="5381625"/>
          <p14:tracePt t="171011" x="9175750" y="5381625"/>
          <p14:tracePt t="171293" x="9175750" y="5394325"/>
          <p14:tracePt t="171302" x="9163050" y="5394325"/>
          <p14:tracePt t="171312" x="9150350" y="5394325"/>
          <p14:tracePt t="171334" x="9137650" y="5394325"/>
          <p14:tracePt t="171422" x="9124950" y="5394325"/>
          <p14:tracePt t="171430" x="9112250" y="5394325"/>
          <p14:tracePt t="171445" x="9075738" y="5407025"/>
          <p14:tracePt t="171462" x="9050338" y="5407025"/>
          <p14:tracePt t="171478" x="9012238" y="5418138"/>
          <p14:tracePt t="171496" x="8975725" y="5430838"/>
          <p14:tracePt t="171512" x="8950325" y="5443538"/>
          <p14:tracePt t="171528" x="8899525" y="5456238"/>
          <p14:tracePt t="171545" x="8850313" y="5468938"/>
          <p14:tracePt t="171561" x="8774113" y="5481638"/>
          <p14:tracePt t="171579" x="8650288" y="5507038"/>
          <p14:tracePt t="171582" x="8561388" y="5507038"/>
          <p14:tracePt t="171596" x="8486775" y="5507038"/>
          <p14:tracePt t="171598" x="8399463" y="5518150"/>
          <p14:tracePt t="171613" x="8186738" y="5556250"/>
          <p14:tracePt t="171629" x="7935913" y="5581650"/>
          <p14:tracePt t="171646" x="7697788" y="5594350"/>
          <p14:tracePt t="171662" x="7397750" y="5607050"/>
          <p14:tracePt t="171679" x="7085013" y="5607050"/>
          <p14:tracePt t="171695" x="6772275" y="5607050"/>
          <p14:tracePt t="171712" x="6508750" y="5607050"/>
          <p14:tracePt t="171728" x="6246813" y="5607050"/>
          <p14:tracePt t="171745" x="5945188" y="5607050"/>
          <p14:tracePt t="171762" x="5532438" y="5607050"/>
          <p14:tracePt t="171765" x="5257800" y="5607050"/>
          <p14:tracePt t="171779" x="4981575" y="5607050"/>
          <p14:tracePt t="171782" x="4743450" y="5607050"/>
          <p14:tracePt t="171796" x="4506913" y="5607050"/>
          <p14:tracePt t="171799" x="4294188" y="5607050"/>
          <p14:tracePt t="171813" x="3979863" y="5607050"/>
          <p14:tracePt t="171830" x="3792538" y="5581650"/>
          <p14:tracePt t="171846" x="3743325" y="5581650"/>
          <p14:tracePt t="171864" x="3730625" y="5581650"/>
          <p14:tracePt t="171885" x="3756025" y="5581650"/>
          <p14:tracePt t="171896" x="3805238" y="5581650"/>
          <p14:tracePt t="171913" x="3956050" y="5581650"/>
          <p14:tracePt t="171930" x="4105275" y="5568950"/>
          <p14:tracePt t="171934" x="4181475" y="5556250"/>
          <p14:tracePt t="171947" x="4243388" y="5543550"/>
          <p14:tracePt t="171950" x="4305300" y="5530850"/>
          <p14:tracePt t="171963" x="4343400" y="5530850"/>
          <p14:tracePt t="171966" x="4381500" y="5530850"/>
          <p14:tracePt t="171980" x="4418013" y="5530850"/>
          <p14:tracePt t="171982" x="4456113" y="5530850"/>
          <p14:tracePt t="171997" x="4506913" y="5518150"/>
          <p14:tracePt t="172013" x="4556125" y="5518150"/>
          <p14:tracePt t="172030" x="4606925" y="5507038"/>
          <p14:tracePt t="172046" x="4668838" y="5507038"/>
          <p14:tracePt t="172063" x="4756150" y="5507038"/>
          <p14:tracePt t="172079" x="4906963" y="5507038"/>
          <p14:tracePt t="172096" x="5106988" y="5507038"/>
          <p14:tracePt t="172114" x="5332413" y="5507038"/>
          <p14:tracePt t="172117" x="5445125" y="5507038"/>
          <p14:tracePt t="172130" x="5545138" y="5518150"/>
          <p14:tracePt t="172133" x="5632450" y="5518150"/>
          <p14:tracePt t="172147" x="5695950" y="5518150"/>
          <p14:tracePt t="172149" x="5757863" y="5518150"/>
          <p14:tracePt t="172164" x="5783263" y="5518150"/>
          <p14:tracePt t="172166" x="5795963" y="5518150"/>
          <p14:tracePt t="172182" x="5832475" y="5507038"/>
          <p14:tracePt t="172197" x="5845175" y="5507038"/>
          <p14:tracePt t="172221" x="5857875" y="5507038"/>
          <p14:tracePt t="172230" x="5870575" y="5507038"/>
          <p14:tracePt t="172246" x="5883275" y="5494338"/>
          <p14:tracePt t="172263" x="5895975" y="5494338"/>
          <p14:tracePt t="172280" x="5921375" y="5494338"/>
          <p14:tracePt t="172297" x="5932488" y="5481638"/>
          <p14:tracePt t="172314" x="5957888" y="5481638"/>
          <p14:tracePt t="172318" x="5970588" y="5481638"/>
          <p14:tracePt t="172334" x="5995988" y="5468938"/>
          <p14:tracePt t="172347" x="6008688" y="5468938"/>
          <p14:tracePt t="172349" x="6021388" y="5456238"/>
          <p14:tracePt t="172365" x="6034088" y="5443538"/>
          <p14:tracePt t="172381" x="6034088" y="5430838"/>
          <p14:tracePt t="172398" x="6034088" y="5407025"/>
          <p14:tracePt t="172414" x="6034088" y="5356225"/>
          <p14:tracePt t="172431" x="6034088" y="5330825"/>
          <p14:tracePt t="172447" x="5983288" y="5294313"/>
          <p14:tracePt t="172464" x="5921375" y="5256213"/>
          <p14:tracePt t="172481" x="5821363" y="5218113"/>
          <p14:tracePt t="172497" x="5719763" y="5205413"/>
          <p14:tracePt t="172514" x="5645150" y="5205413"/>
          <p14:tracePt t="172517" x="5607050" y="5205413"/>
          <p14:tracePt t="172532" x="5583238" y="5205413"/>
          <p14:tracePt t="172534" x="5545138" y="5205413"/>
          <p14:tracePt t="172548" x="5519738" y="5205413"/>
          <p14:tracePt t="172551" x="5507038" y="5205413"/>
          <p14:tracePt t="172565" x="5470525" y="5205413"/>
          <p14:tracePt t="172582" x="5419725" y="5205413"/>
          <p14:tracePt t="172598" x="5370513" y="5205413"/>
          <p14:tracePt t="172615" x="5345113" y="5205413"/>
          <p14:tracePt t="172631" x="5332413" y="5205413"/>
          <p14:tracePt t="172648" x="5319713" y="5205413"/>
          <p14:tracePt t="172664" x="5294313" y="5205413"/>
          <p14:tracePt t="172682" x="5281613" y="5205413"/>
          <p14:tracePt t="172685" x="5270500" y="5205413"/>
          <p14:tracePt t="172702" x="5270500" y="5218113"/>
          <p14:tracePt t="172715" x="5257800" y="5218113"/>
          <p14:tracePt t="172719" x="5257800" y="5230813"/>
          <p14:tracePt t="172733" x="5245100" y="5230813"/>
          <p14:tracePt t="172749" x="5245100" y="5243513"/>
          <p14:tracePt t="172822" x="5281613" y="5243513"/>
          <p14:tracePt t="172830" x="5332413" y="5256213"/>
          <p14:tracePt t="172837" x="5407025" y="5268913"/>
          <p14:tracePt t="172848" x="5457825" y="5268913"/>
          <p14:tracePt t="172866" x="5557838" y="5268913"/>
          <p14:tracePt t="172870" x="5595938" y="5268913"/>
          <p14:tracePt t="172882" x="5632450" y="5268913"/>
          <p14:tracePt t="172885" x="5657850" y="5268913"/>
          <p14:tracePt t="172899" x="5683250" y="5256213"/>
          <p14:tracePt t="172902" x="5695950" y="5256213"/>
          <p14:tracePt t="172916" x="5708650" y="5256213"/>
          <p14:tracePt t="172989" x="5670550" y="5256213"/>
          <p14:tracePt t="173000" x="5607050" y="5256213"/>
          <p14:tracePt t="173010" x="5545138" y="5256213"/>
          <p14:tracePt t="173018" x="5495925" y="5256213"/>
          <p14:tracePt t="173033" x="5419725" y="5256213"/>
          <p14:tracePt t="173050" x="5383213" y="5256213"/>
          <p14:tracePt t="173067" x="5370513" y="5256213"/>
          <p14:tracePt t="173158" x="5394325" y="5256213"/>
          <p14:tracePt t="173167" x="5445125" y="5281613"/>
          <p14:tracePt t="173175" x="5507038" y="5294313"/>
          <p14:tracePt t="173184" x="5583238" y="5294313"/>
          <p14:tracePt t="173201" x="5708650" y="5318125"/>
          <p14:tracePt t="173217" x="5770563" y="5318125"/>
          <p14:tracePt t="173233" x="5795963" y="5318125"/>
          <p14:tracePt t="173406" x="5783263" y="5318125"/>
          <p14:tracePt t="173414" x="5770563" y="5318125"/>
          <p14:tracePt t="173430" x="5757863" y="5318125"/>
          <p14:tracePt t="173518" x="5757863" y="5330825"/>
          <p14:tracePt t="173542" x="5757863" y="5343525"/>
          <p14:tracePt t="173557" x="5757863" y="5356225"/>
          <p14:tracePt t="173567" x="5757863" y="5368925"/>
          <p14:tracePt t="173678" x="5757863" y="5356225"/>
          <p14:tracePt t="173685" x="5745163" y="5343525"/>
          <p14:tracePt t="173702" x="5719763" y="5305425"/>
          <p14:tracePt t="173718" x="5683250" y="5268913"/>
          <p14:tracePt t="173734" x="5670550" y="5268913"/>
          <p14:tracePt t="173751" x="5657850" y="5256213"/>
          <p14:tracePt t="173767" x="5645150" y="5256213"/>
          <p14:tracePt t="173784" x="5607050" y="5230813"/>
          <p14:tracePt t="173801" x="5595938" y="5230813"/>
          <p14:tracePt t="173822" x="5583238" y="5230813"/>
          <p14:tracePt t="173926" x="5570538" y="5230813"/>
          <p14:tracePt t="173958" x="5557838" y="5230813"/>
          <p14:tracePt t="173966" x="5545138" y="5230813"/>
          <p14:tracePt t="173974" x="5532438" y="5230813"/>
          <p14:tracePt t="173990" x="5532438" y="5243513"/>
          <p14:tracePt t="174002" x="5519738" y="5256213"/>
          <p14:tracePt t="174018" x="5507038" y="5268913"/>
          <p14:tracePt t="174021" x="5507038" y="5294313"/>
          <p14:tracePt t="174038" x="5507038" y="5305425"/>
          <p14:tracePt t="174052" x="5495925" y="5305425"/>
          <p14:tracePt t="174069" x="5495925" y="5318125"/>
          <p14:tracePt t="174085" x="5495925" y="5343525"/>
          <p14:tracePt t="174102" x="5532438" y="5368925"/>
          <p14:tracePt t="174119" x="5595938" y="5394325"/>
          <p14:tracePt t="174136" x="5683250" y="5418138"/>
          <p14:tracePt t="174152" x="5832475" y="5430838"/>
          <p14:tracePt t="174168" x="5932488" y="5430838"/>
          <p14:tracePt t="174185" x="6021388" y="5430838"/>
          <p14:tracePt t="174202" x="6083300" y="5430838"/>
          <p14:tracePt t="174205" x="6096000" y="5430838"/>
          <p14:tracePt t="174219" x="6108700" y="5430838"/>
          <p14:tracePt t="174235" x="6121400" y="5430838"/>
          <p14:tracePt t="174301" x="6083300" y="5418138"/>
          <p14:tracePt t="174310" x="6045200" y="5418138"/>
          <p14:tracePt t="174319" x="5983288" y="5407025"/>
          <p14:tracePt t="174336" x="5821363" y="5394325"/>
          <p14:tracePt t="174352" x="5645150" y="5394325"/>
          <p14:tracePt t="174369" x="5507038" y="5394325"/>
          <p14:tracePt t="174386" x="5407025" y="5394325"/>
          <p14:tracePt t="174390" x="5357813" y="5394325"/>
          <p14:tracePt t="174403" x="5307013" y="5394325"/>
          <p14:tracePt t="174406" x="5257800" y="5394325"/>
          <p14:tracePt t="174420" x="5219700" y="5394325"/>
          <p14:tracePt t="174422" x="5194300" y="5394325"/>
          <p14:tracePt t="174437" x="5170488" y="5394325"/>
          <p14:tracePt t="174453" x="5157788" y="5394325"/>
          <p14:tracePt t="174550" x="5207000" y="5394325"/>
          <p14:tracePt t="174558" x="5294313" y="5394325"/>
          <p14:tracePt t="174569" x="5394325" y="5394325"/>
          <p14:tracePt t="174586" x="5595938" y="5407025"/>
          <p14:tracePt t="174589" x="5695950" y="5407025"/>
          <p14:tracePt t="174603" x="5795963" y="5407025"/>
          <p14:tracePt t="174606" x="5857875" y="5407025"/>
          <p14:tracePt t="174620" x="5921375" y="5407025"/>
          <p14:tracePt t="174622" x="5957888" y="5407025"/>
          <p14:tracePt t="174637" x="6008688" y="5407025"/>
          <p14:tracePt t="174653" x="6034088" y="5407025"/>
          <p14:tracePt t="174670" x="6070600" y="5394325"/>
          <p14:tracePt t="174687" x="6083300" y="5394325"/>
          <p14:tracePt t="174703" x="6108700" y="5394325"/>
          <p14:tracePt t="174720" x="6134100" y="5381625"/>
          <p14:tracePt t="174737" x="6157913" y="5381625"/>
          <p14:tracePt t="174753" x="6208713" y="5381625"/>
          <p14:tracePt t="174771" x="6296025" y="5381625"/>
          <p14:tracePt t="174774" x="6346825" y="5381625"/>
          <p14:tracePt t="174787" x="6408738" y="5381625"/>
          <p14:tracePt t="174790" x="6483350" y="5381625"/>
          <p14:tracePt t="174804" x="6559550" y="5381625"/>
          <p14:tracePt t="174806" x="6659563" y="5381625"/>
          <p14:tracePt t="174821" x="6846888" y="5381625"/>
          <p14:tracePt t="174838" x="7046913" y="5381625"/>
          <p14:tracePt t="174855" x="7246938" y="5381625"/>
          <p14:tracePt t="174871" x="7435850" y="5381625"/>
          <p14:tracePt t="174887" x="7561263" y="5381625"/>
          <p14:tracePt t="174903" x="7661275" y="5394325"/>
          <p14:tracePt t="174921" x="7773988" y="5394325"/>
          <p14:tracePt t="174938" x="7848600" y="5394325"/>
          <p14:tracePt t="174941" x="7874000" y="5394325"/>
          <p14:tracePt t="174954" x="7910513" y="5394325"/>
          <p14:tracePt t="174958" x="7948613" y="5394325"/>
          <p14:tracePt t="174971" x="7986713" y="5394325"/>
          <p14:tracePt t="174974" x="8035925" y="5394325"/>
          <p14:tracePt t="174988" x="8074025" y="5394325"/>
          <p14:tracePt t="174990" x="8110538" y="5394325"/>
          <p14:tracePt t="175005" x="8174038" y="5394325"/>
          <p14:tracePt t="175022" x="8223250" y="5394325"/>
          <p14:tracePt t="175038" x="8286750" y="5394325"/>
          <p14:tracePt t="175055" x="8374063" y="5394325"/>
          <p14:tracePt t="175071" x="8474075" y="5381625"/>
          <p14:tracePt t="175088" x="8574088" y="5381625"/>
          <p14:tracePt t="175104" x="8650288" y="5368925"/>
          <p14:tracePt t="175121" x="8712200" y="5343525"/>
          <p14:tracePt t="175138" x="8763000" y="5343525"/>
          <p14:tracePt t="175154" x="8799513" y="5330825"/>
          <p14:tracePt t="175157" x="8824913" y="5330825"/>
          <p14:tracePt t="175172" x="8863013" y="5318125"/>
          <p14:tracePt t="175175" x="8874125" y="5305425"/>
          <p14:tracePt t="175189" x="8899525" y="5305425"/>
          <p14:tracePt t="175205" x="8924925" y="5305425"/>
          <p14:tracePt t="175406" x="8937625" y="5294313"/>
          <p14:tracePt t="175950" x="8937625" y="5318125"/>
          <p14:tracePt t="175958" x="8899525" y="5343525"/>
          <p14:tracePt t="175965" x="8874125" y="5356225"/>
          <p14:tracePt t="175974" x="8850313" y="5368925"/>
          <p14:tracePt t="175990" x="8774113" y="5407025"/>
          <p14:tracePt t="176007" x="8661400" y="5430838"/>
          <p14:tracePt t="176023" x="8537575" y="5468938"/>
          <p14:tracePt t="176040" x="8348663" y="5481638"/>
          <p14:tracePt t="176057" x="8123238" y="5507038"/>
          <p14:tracePt t="176074" x="7886700" y="5518150"/>
          <p14:tracePt t="176091" x="7610475" y="5530850"/>
          <p14:tracePt t="176094" x="7435850" y="5530850"/>
          <p14:tracePt t="176108" x="7259638" y="5530850"/>
          <p14:tracePt t="176110" x="7072313" y="5530850"/>
          <p14:tracePt t="176125" x="6672263" y="5530850"/>
          <p14:tracePt t="176141" x="6259513" y="5530850"/>
          <p14:tracePt t="176157" x="5870575" y="5530850"/>
          <p14:tracePt t="176174" x="5519738" y="5530850"/>
          <p14:tracePt t="176191" x="5270500" y="5530850"/>
          <p14:tracePt t="176207" x="5057775" y="5530850"/>
          <p14:tracePt t="176224" x="4868863" y="5530850"/>
          <p14:tracePt t="176240" x="4668838" y="5530850"/>
          <p14:tracePt t="176257" x="4456113" y="5530850"/>
          <p14:tracePt t="176274" x="4192588" y="5530850"/>
          <p14:tracePt t="176277" x="4068763" y="5530850"/>
          <p14:tracePt t="176292" x="3956050" y="5530850"/>
          <p14:tracePt t="176294" x="3856038" y="5530850"/>
          <p14:tracePt t="176308" x="3756025" y="5530850"/>
          <p14:tracePt t="176310" x="3654425" y="5530850"/>
          <p14:tracePt t="176325" x="3505200" y="5530850"/>
          <p14:tracePt t="176342" x="3379788" y="5530850"/>
          <p14:tracePt t="176358" x="3317875" y="5543550"/>
          <p14:tracePt t="176375" x="3292475" y="5556250"/>
          <p14:tracePt t="176391" x="3279775" y="5556250"/>
          <p14:tracePt t="176494" x="3267075" y="5556250"/>
          <p14:tracePt t="176501" x="3254375" y="5556250"/>
          <p14:tracePt t="176509" x="3228975" y="5556250"/>
          <p14:tracePt t="176525" x="3167063" y="5556250"/>
          <p14:tracePt t="176543" x="3092450" y="5568950"/>
          <p14:tracePt t="176558" x="3016250" y="5568950"/>
          <p14:tracePt t="176575" x="2979738" y="5568950"/>
          <p14:tracePt t="176592" x="2941638" y="5594350"/>
          <p14:tracePt t="176608" x="2928938" y="5594350"/>
          <p14:tracePt t="176625" x="2903538" y="5594350"/>
          <p14:tracePt t="176641" x="2867025" y="5594350"/>
          <p14:tracePt t="176659" x="2828925" y="5607050"/>
          <p14:tracePt t="176662" x="2816225" y="5619750"/>
          <p14:tracePt t="176676" x="2803525" y="5619750"/>
          <p14:tracePt t="176693" x="2790825" y="5619750"/>
          <p14:tracePt t="176695" x="2778125" y="5630863"/>
          <p14:tracePt t="176726" x="2767013" y="5630863"/>
          <p14:tracePt t="176781" x="2754313" y="5630863"/>
          <p14:tracePt t="176790" x="2741613" y="5630863"/>
          <p14:tracePt t="176806" x="2716213" y="5643563"/>
          <p14:tracePt t="176814" x="2690813" y="5656263"/>
          <p14:tracePt t="176826" x="2678113" y="5656263"/>
          <p14:tracePt t="176843" x="2628900" y="5656263"/>
          <p14:tracePt t="176846" x="2603500" y="5668963"/>
          <p14:tracePt t="176862" x="2590800" y="5668963"/>
          <p14:tracePt t="176876" x="2578100" y="5668963"/>
          <p14:tracePt t="176878" x="2565400" y="5681663"/>
          <p14:tracePt t="177398" x="2578100" y="5681663"/>
          <p14:tracePt t="177406" x="2603500" y="5681663"/>
          <p14:tracePt t="177413" x="2641600" y="5681663"/>
          <p14:tracePt t="177427" x="2678113" y="5681663"/>
          <p14:tracePt t="177430" x="2716213" y="5681663"/>
          <p14:tracePt t="177445" x="2790825" y="5681663"/>
          <p14:tracePt t="177461" x="2841625" y="5681663"/>
          <p14:tracePt t="177478" x="2867025" y="5681663"/>
          <p14:tracePt t="177494" x="2928938" y="5681663"/>
          <p14:tracePt t="177511" x="3016250" y="5681663"/>
          <p14:tracePt t="177527" x="3141663" y="5681663"/>
          <p14:tracePt t="177544" x="3317875" y="5694363"/>
          <p14:tracePt t="177561" x="3517900" y="5694363"/>
          <p14:tracePt t="177577" x="3717925" y="5719763"/>
          <p14:tracePt t="177594" x="3956050" y="5719763"/>
          <p14:tracePt t="177597" x="4043363" y="5732463"/>
          <p14:tracePt t="177611" x="4130675" y="5743575"/>
          <p14:tracePt t="177614" x="4192588" y="5743575"/>
          <p14:tracePt t="177628" x="4256088" y="5743575"/>
          <p14:tracePt t="177630" x="4330700" y="5743575"/>
          <p14:tracePt t="177645" x="4406900" y="5743575"/>
          <p14:tracePt t="177662" x="4468813" y="5743575"/>
          <p14:tracePt t="177678" x="4506913" y="5743575"/>
          <p14:tracePt t="177695" x="4530725" y="5743575"/>
          <p14:tracePt t="177711" x="4543425" y="5743575"/>
          <p14:tracePt t="177728" x="4568825" y="5743575"/>
          <p14:tracePt t="177744" x="4606925" y="5743575"/>
          <p14:tracePt t="177762" x="4643438" y="5743575"/>
          <p14:tracePt t="177765" x="4656138" y="5743575"/>
          <p14:tracePt t="177778" x="4681538" y="5743575"/>
          <p14:tracePt t="177782" x="4706938" y="5743575"/>
          <p14:tracePt t="177795" x="4719638" y="5743575"/>
          <p14:tracePt t="177797" x="4732338" y="5743575"/>
          <p14:tracePt t="177812" x="4743450" y="5743575"/>
          <p14:tracePt t="177829" x="4756150" y="5743575"/>
          <p14:tracePt t="177845" x="4768850" y="5743575"/>
          <p14:tracePt t="177862" x="4781550" y="5743575"/>
          <p14:tracePt t="177950" x="4794250" y="5732463"/>
          <p14:tracePt t="177958" x="4819650" y="5719763"/>
          <p14:tracePt t="177967" x="4843463" y="5719763"/>
          <p14:tracePt t="177980" x="4881563" y="5719763"/>
          <p14:tracePt t="177982" x="4919663" y="5707063"/>
          <p14:tracePt t="177996" x="4968875" y="5707063"/>
          <p14:tracePt t="177998" x="5032375" y="5694363"/>
          <p14:tracePt t="178014" x="5081588" y="5681663"/>
          <p14:tracePt t="178018" x="5145088" y="5681663"/>
          <p14:tracePt t="178021" x="5219700" y="5681663"/>
          <p14:tracePt t="178031" x="5270500" y="5668963"/>
          <p14:tracePt t="178047" x="5383213" y="5656263"/>
          <p14:tracePt t="178063" x="5483225" y="5656263"/>
          <p14:tracePt t="178080" x="5545138" y="5656263"/>
          <p14:tracePt t="178097" x="5607050" y="5656263"/>
          <p14:tracePt t="178113" x="5670550" y="5656263"/>
          <p14:tracePt t="178130" x="5708650" y="5656263"/>
          <p14:tracePt t="178147" x="5732463" y="5656263"/>
          <p14:tracePt t="178150" x="5757863" y="5656263"/>
          <p14:tracePt t="178166" x="5770563" y="5656263"/>
          <p14:tracePt t="178190" x="5783263" y="5656263"/>
          <p14:tracePt t="178198" x="5795963" y="5656263"/>
          <p14:tracePt t="178214" x="5808663" y="5656263"/>
          <p14:tracePt t="178231" x="5821363" y="5656263"/>
          <p14:tracePt t="178247" x="5845175" y="5656263"/>
          <p14:tracePt t="178264" x="5857875" y="5656263"/>
          <p14:tracePt t="178280" x="5883275" y="5656263"/>
          <p14:tracePt t="178296" x="5932488" y="5656263"/>
          <p14:tracePt t="178312" x="5983288" y="5656263"/>
          <p14:tracePt t="178329" x="6045200" y="5656263"/>
          <p14:tracePt t="178346" x="6108700" y="5656263"/>
          <p14:tracePt t="178351" x="6146800" y="5656263"/>
          <p14:tracePt t="178363" x="6196013" y="5656263"/>
          <p14:tracePt t="178366" x="6246813" y="5656263"/>
          <p14:tracePt t="178380" x="6296025" y="5656263"/>
          <p14:tracePt t="178382" x="6370638" y="5656263"/>
          <p14:tracePt t="178397" x="6521450" y="5656263"/>
          <p14:tracePt t="178414" x="6696075" y="5681663"/>
          <p14:tracePt t="178430" x="6897688" y="5694363"/>
          <p14:tracePt t="178447" x="7134225" y="5707063"/>
          <p14:tracePt t="178463" x="7335838" y="5719763"/>
          <p14:tracePt t="178480" x="7535863" y="5743575"/>
          <p14:tracePt t="178496" x="7735888" y="5743575"/>
          <p14:tracePt t="178513" x="7923213" y="5768975"/>
          <p14:tracePt t="178530" x="8061325" y="5768975"/>
          <p14:tracePt t="178534" x="8110538" y="5768975"/>
          <p14:tracePt t="178547" x="8174038" y="5768975"/>
          <p14:tracePt t="178550" x="8223250" y="5768975"/>
          <p14:tracePt t="178564" x="8261350" y="5768975"/>
          <p14:tracePt t="178566" x="8299450" y="5768975"/>
          <p14:tracePt t="178581" x="8361363" y="5768975"/>
          <p14:tracePt t="178598" x="8412163" y="5768975"/>
          <p14:tracePt t="178614" x="8461375" y="5768975"/>
          <p14:tracePt t="178630" x="8524875" y="5768975"/>
          <p14:tracePt t="178647" x="8637588" y="5768975"/>
          <p14:tracePt t="178664" x="8712200" y="5768975"/>
          <p14:tracePt t="178680" x="8774113" y="5768975"/>
          <p14:tracePt t="178697" x="8799513" y="5768975"/>
          <p14:tracePt t="178715" x="8824913" y="5768975"/>
          <p14:tracePt t="178730" x="8850313" y="5768975"/>
          <p14:tracePt t="178733" x="8863013" y="5768975"/>
          <p14:tracePt t="178747" x="8886825" y="5768975"/>
          <p14:tracePt t="178750" x="8899525" y="5768975"/>
          <p14:tracePt t="178764" x="8912225" y="5768975"/>
          <p14:tracePt t="178766" x="8924925" y="5768975"/>
          <p14:tracePt t="178781" x="8950325" y="5768975"/>
          <p14:tracePt t="178798" x="8963025" y="5768975"/>
          <p14:tracePt t="178814" x="8986838" y="5756275"/>
          <p14:tracePt t="178831" x="8999538" y="5756275"/>
          <p14:tracePt t="178847" x="9063038" y="5743575"/>
          <p14:tracePt t="178863" x="9124950" y="5719763"/>
          <p14:tracePt t="178881" x="9199563" y="5719763"/>
          <p14:tracePt t="178898" x="9275763" y="5707063"/>
          <p14:tracePt t="178915" x="9324975" y="5694363"/>
          <p14:tracePt t="178918" x="9363075" y="5694363"/>
          <p14:tracePt t="178931" x="9401175" y="5694363"/>
          <p14:tracePt t="178934" x="9437688" y="5694363"/>
          <p14:tracePt t="178948" x="9475788" y="5694363"/>
          <p14:tracePt t="178951" x="9513888" y="5694363"/>
          <p14:tracePt t="178965" x="9563100" y="5694363"/>
          <p14:tracePt t="178982" x="9601200" y="5694363"/>
          <p14:tracePt t="178998" x="9613900" y="5694363"/>
          <p14:tracePt t="179109" x="9626600" y="5681663"/>
          <p14:tracePt t="179125" x="9650413" y="5681663"/>
          <p14:tracePt t="179133" x="9663113" y="5681663"/>
          <p14:tracePt t="179148" x="9675813" y="5681663"/>
          <p14:tracePt t="179150" x="9688513" y="5681663"/>
          <p14:tracePt t="179222" x="9688513" y="5668963"/>
          <p14:tracePt t="179229" x="9688513" y="5656263"/>
          <p14:tracePt t="179238" x="9688513" y="5630863"/>
          <p14:tracePt t="179248" x="9688513" y="5594350"/>
          <p14:tracePt t="179265" x="9675813" y="5530850"/>
          <p14:tracePt t="179281" x="9613900" y="5468938"/>
          <p14:tracePt t="179299" x="9550400" y="5430838"/>
          <p14:tracePt t="179301" x="9513888" y="5418138"/>
          <p14:tracePt t="179315" x="9475788" y="5407025"/>
          <p14:tracePt t="179318" x="9413875" y="5407025"/>
          <p14:tracePt t="179332" x="9363075" y="5394325"/>
          <p14:tracePt t="179334" x="9312275" y="5381625"/>
          <p14:tracePt t="179350" x="9212263" y="5381625"/>
          <p14:tracePt t="179366" x="9112250" y="5381625"/>
          <p14:tracePt t="179382" x="9037638" y="5381625"/>
          <p14:tracePt t="179399" x="8975725" y="5381625"/>
          <p14:tracePt t="179416" x="8950325" y="5381625"/>
          <p14:tracePt t="179432" x="8912225" y="5381625"/>
          <p14:tracePt t="179449" x="8874125" y="5381625"/>
          <p14:tracePt t="179465" x="8850313" y="5394325"/>
          <p14:tracePt t="179483" x="8812213" y="5407025"/>
          <p14:tracePt t="179485" x="8799513" y="5430838"/>
          <p14:tracePt t="179499" x="8786813" y="5430838"/>
          <p14:tracePt t="179502" x="8786813" y="5443538"/>
          <p14:tracePt t="179516" x="8774113" y="5456238"/>
          <p14:tracePt t="179520" x="8774113" y="5468938"/>
          <p14:tracePt t="179533" x="8763000" y="5481638"/>
          <p14:tracePt t="179548" x="8763000" y="5507038"/>
          <p14:tracePt t="179564" x="8763000" y="5530850"/>
          <p14:tracePt t="179581" x="8763000" y="5543550"/>
          <p14:tracePt t="179598" x="8763000" y="5556250"/>
          <p14:tracePt t="179614" x="8763000" y="5568950"/>
          <p14:tracePt t="179631" x="8799513" y="5607050"/>
          <p14:tracePt t="179648" x="8937625" y="5630863"/>
          <p14:tracePt t="179665" x="9112250" y="5656263"/>
          <p14:tracePt t="179681" x="9263063" y="5668963"/>
          <p14:tracePt t="179698" x="9388475" y="5681663"/>
          <p14:tracePt t="179714" x="9463088" y="5694363"/>
          <p14:tracePt t="179716" x="9488488" y="5694363"/>
          <p14:tracePt t="179732" x="9501188" y="5694363"/>
          <p14:tracePt t="179733" x="9513888" y="5694363"/>
          <p14:tracePt t="179781" x="9525000" y="5694363"/>
          <p14:tracePt t="179790" x="9525000" y="5681663"/>
          <p14:tracePt t="179799" x="9537700" y="5668963"/>
          <p14:tracePt t="179816" x="9550400" y="5643563"/>
          <p14:tracePt t="179833" x="9563100" y="5630863"/>
          <p14:tracePt t="179850" x="9575800" y="5619750"/>
          <p14:tracePt t="179867" x="9575800" y="5607050"/>
          <p14:tracePt t="179910" x="9575800" y="5594350"/>
          <p14:tracePt t="179917" x="9575800" y="5581650"/>
          <p14:tracePt t="179933" x="9575800" y="5568950"/>
          <p14:tracePt t="179941" x="9563100" y="5568950"/>
          <p14:tracePt t="179951" x="9550400" y="5556250"/>
          <p14:tracePt t="179967" x="9501188" y="5530850"/>
          <p14:tracePt t="179983" x="9424988" y="5507038"/>
          <p14:tracePt t="180000" x="9337675" y="5507038"/>
          <p14:tracePt t="180017" x="9263063" y="5507038"/>
          <p14:tracePt t="180034" x="9199563" y="5507038"/>
          <p14:tracePt t="180038" x="9175750" y="5507038"/>
          <p14:tracePt t="180051" x="9150350" y="5507038"/>
          <p14:tracePt t="180054" x="9137650" y="5507038"/>
          <p14:tracePt t="180068" x="9099550" y="5507038"/>
          <p14:tracePt t="180071" x="9088438" y="5507038"/>
          <p14:tracePt t="180085" x="9063038" y="5507038"/>
          <p14:tracePt t="180102" x="9050338" y="5507038"/>
          <p14:tracePt t="180118" x="9024938" y="5507038"/>
          <p14:tracePt t="180135" x="9012238" y="5507038"/>
          <p14:tracePt t="180151" x="8986838" y="5507038"/>
          <p14:tracePt t="180168" x="8975725" y="5530850"/>
          <p14:tracePt t="180184" x="8950325" y="5543550"/>
          <p14:tracePt t="180201" x="8937625" y="5556250"/>
          <p14:tracePt t="180206" x="8937625" y="5568950"/>
          <p14:tracePt t="180230" x="8937625" y="5581650"/>
          <p14:tracePt t="180238" x="8937625" y="5607050"/>
          <p14:tracePt t="180252" x="8924925" y="5607050"/>
          <p14:tracePt t="180254" x="8924925" y="5619750"/>
          <p14:tracePt t="180269" x="8924925" y="5643563"/>
          <p14:tracePt t="180285" x="8924925" y="5681663"/>
          <p14:tracePt t="180302" x="8924925" y="5719763"/>
          <p14:tracePt t="180318" x="8963025" y="5743575"/>
          <p14:tracePt t="180335" x="8986838" y="5756275"/>
          <p14:tracePt t="180353" x="9024938" y="5781675"/>
          <p14:tracePt t="180368" x="9063038" y="5781675"/>
          <p14:tracePt t="180384" x="9112250" y="5781675"/>
          <p14:tracePt t="180401" x="9150350" y="5781675"/>
          <p14:tracePt t="180419" x="9188450" y="5781675"/>
          <p14:tracePt t="180435" x="9199563" y="5768975"/>
          <p14:tracePt t="180453" x="9212263" y="5768975"/>
          <p14:tracePt t="180934" x="9199563" y="5768975"/>
          <p14:tracePt t="180942" x="9175750" y="5768975"/>
          <p14:tracePt t="180953" x="9124950" y="5781675"/>
          <p14:tracePt t="180970" x="8963025" y="5819775"/>
          <p14:tracePt t="180974" x="8874125" y="5843588"/>
          <p14:tracePt t="180987" x="8786813" y="5856288"/>
          <p14:tracePt t="180989" x="8686800" y="5856288"/>
          <p14:tracePt t="181004" x="8599488" y="5868988"/>
          <p14:tracePt t="181006" x="8537575" y="5881688"/>
          <p14:tracePt t="181021" x="8361363" y="5907088"/>
          <p14:tracePt t="181038" x="8223250" y="5932488"/>
          <p14:tracePt t="181054" x="8110538" y="5945188"/>
          <p14:tracePt t="181070" x="8061325" y="5945188"/>
          <p14:tracePt t="181087" x="8035925" y="5945188"/>
          <p14:tracePt t="181104" x="8035925" y="5956300"/>
          <p14:tracePt t="181150" x="8023225" y="5956300"/>
          <p14:tracePt t="181158" x="8010525" y="5956300"/>
          <p14:tracePt t="181170" x="7986713" y="5956300"/>
          <p14:tracePt t="181173" x="7961313" y="5969000"/>
          <p14:tracePt t="181187" x="7935913" y="5981700"/>
          <p14:tracePt t="181190" x="7897813" y="5994400"/>
          <p14:tracePt t="181204" x="7848600" y="6007100"/>
          <p14:tracePt t="181206" x="7785100" y="6007100"/>
          <p14:tracePt t="181221" x="7661275" y="6032500"/>
          <p14:tracePt t="181237" x="7459663" y="6045200"/>
          <p14:tracePt t="181254" x="7210425" y="6069013"/>
          <p14:tracePt t="181271" x="6910388" y="6069013"/>
          <p14:tracePt t="181287" x="6608763" y="6069013"/>
          <p14:tracePt t="181304" x="6296025" y="6069013"/>
          <p14:tracePt t="181321" x="6057900" y="6069013"/>
          <p14:tracePt t="181337" x="5870575" y="6094413"/>
          <p14:tracePt t="181356" x="5719763" y="6119813"/>
          <p14:tracePt t="181359" x="5645150" y="6145213"/>
          <p14:tracePt t="181371" x="5595938" y="6157913"/>
          <p14:tracePt t="181374" x="5557838" y="6169025"/>
          <p14:tracePt t="181388" x="5532438" y="6181725"/>
          <p14:tracePt t="181390" x="5507038" y="6181725"/>
          <p14:tracePt t="181405" x="5495925" y="6194425"/>
          <p14:tracePt t="181421" x="5483225" y="6194425"/>
          <p14:tracePt t="181486" x="5483225" y="6169025"/>
          <p14:tracePt t="181494" x="5507038" y="6145213"/>
          <p14:tracePt t="181504" x="5519738" y="6119813"/>
          <p14:tracePt t="181521" x="5583238" y="6056313"/>
          <p14:tracePt t="181538" x="5645150" y="6007100"/>
          <p14:tracePt t="181542" x="5695950" y="5994400"/>
          <p14:tracePt t="181555" x="5732463" y="5969000"/>
          <p14:tracePt t="181557" x="5770563" y="5945188"/>
          <p14:tracePt t="181572" x="5821363" y="5932488"/>
          <p14:tracePt t="181574" x="5845175" y="5907088"/>
          <p14:tracePt t="181589" x="5895975" y="5856288"/>
          <p14:tracePt t="181605" x="5932488" y="5819775"/>
          <p14:tracePt t="181622" x="5970588" y="5756275"/>
          <p14:tracePt t="181638" x="5995988" y="5719763"/>
          <p14:tracePt t="181655" x="6034088" y="5668963"/>
          <p14:tracePt t="181672" x="6070600" y="5607050"/>
          <p14:tracePt t="181688" x="6083300" y="5581650"/>
          <p14:tracePt t="181704" x="6096000" y="5543550"/>
          <p14:tracePt t="181722" x="6096000" y="5518150"/>
          <p14:tracePt t="181739" x="6096000" y="5507038"/>
          <p14:tracePt t="181756" x="6108700" y="5494338"/>
          <p14:tracePt t="181758" x="6108700" y="5481638"/>
          <p14:tracePt t="181773" x="6108700" y="5468938"/>
          <p14:tracePt t="181798" x="6108700" y="5456238"/>
          <p14:tracePt t="181813" x="6108700" y="5443538"/>
          <p14:tracePt t="181822" x="6108700" y="5430838"/>
          <p14:tracePt t="181839" x="6108700" y="5418138"/>
          <p14:tracePt t="181862" x="6108700" y="5407025"/>
          <p14:tracePt t="181872" x="6096000" y="5407025"/>
          <p14:tracePt t="181889" x="6083300" y="5394325"/>
          <p14:tracePt t="181906" x="6045200" y="5381625"/>
          <p14:tracePt t="181910" x="6034088" y="5368925"/>
          <p14:tracePt t="181923" x="6021388" y="5356225"/>
          <p14:tracePt t="181925" x="5995988" y="5356225"/>
          <p14:tracePt t="181939" x="5970588" y="5356225"/>
          <p14:tracePt t="181942" x="5945188" y="5356225"/>
          <p14:tracePt t="181956" x="5932488" y="5343525"/>
          <p14:tracePt t="181958" x="5908675" y="5343525"/>
          <p14:tracePt t="181972" x="5883275" y="5330825"/>
          <p14:tracePt t="181989" x="5870575" y="5330825"/>
          <p14:tracePt t="182014" x="5857875" y="5330825"/>
          <p14:tracePt t="182038" x="5857875" y="5318125"/>
          <p14:tracePt t="182045" x="5832475" y="5318125"/>
          <p14:tracePt t="182055" x="5832475" y="5305425"/>
          <p14:tracePt t="182072" x="5821363" y="5294313"/>
          <p14:tracePt t="182089" x="5808663" y="5281613"/>
          <p14:tracePt t="182110" x="5795963" y="5281613"/>
          <p14:tracePt t="182123" x="5783263" y="5268913"/>
          <p14:tracePt t="182140" x="5783263" y="5256213"/>
          <p14:tracePt t="182157" x="5770563" y="5243513"/>
          <p14:tracePt t="182173" x="5757863" y="5243513"/>
          <p14:tracePt t="182190" x="5745163" y="5230813"/>
          <p14:tracePt t="182229" x="5732463" y="5230813"/>
          <p14:tracePt t="182325" x="5719763" y="5230813"/>
          <p14:tracePt t="182333" x="5695950" y="5230813"/>
          <p14:tracePt t="182342" x="5670550" y="5230813"/>
          <p14:tracePt t="182358" x="5645150" y="5230813"/>
          <p14:tracePt t="182374" x="5583238" y="5230813"/>
          <p14:tracePt t="182391" x="5519738" y="5230813"/>
          <p14:tracePt t="182407" x="5445125" y="5230813"/>
          <p14:tracePt t="182423" x="5383213" y="5230813"/>
          <p14:tracePt t="182440" x="5332413" y="5230813"/>
          <p14:tracePt t="182457" x="5294313" y="5230813"/>
          <p14:tracePt t="182473" x="5270500" y="5230813"/>
          <p14:tracePt t="182502" x="5257800" y="5230813"/>
          <p14:tracePt t="182510" x="5257800" y="5243513"/>
          <p14:tracePt t="182566" x="5257800" y="5256213"/>
          <p14:tracePt t="182573" x="5245100" y="5268913"/>
          <p14:tracePt t="182582" x="5245100" y="5281613"/>
          <p14:tracePt t="182591" x="5245100" y="5305425"/>
          <p14:tracePt t="182607" x="5219700" y="5356225"/>
          <p14:tracePt t="182624" x="5219700" y="5407025"/>
          <p14:tracePt t="182641" x="5219700" y="5443538"/>
          <p14:tracePt t="182658" x="5219700" y="5468938"/>
          <p14:tracePt t="182662" x="5219700" y="5494338"/>
          <p14:tracePt t="182678" x="5219700" y="5507038"/>
          <p14:tracePt t="182692" x="5245100" y="5507038"/>
          <p14:tracePt t="182694" x="5270500" y="5507038"/>
          <p14:tracePt t="182708" x="5294313" y="5507038"/>
          <p14:tracePt t="182710" x="5319713" y="5507038"/>
          <p14:tracePt t="182726" x="5370513" y="5507038"/>
          <p14:tracePt t="182742" x="5445125" y="5507038"/>
          <p14:tracePt t="182758" x="5532438" y="5507038"/>
          <p14:tracePt t="182775" x="5632450" y="5507038"/>
          <p14:tracePt t="182792" x="5719763" y="5507038"/>
          <p14:tracePt t="182807" x="5783263" y="5494338"/>
          <p14:tracePt t="182824" x="5821363" y="5456238"/>
          <p14:tracePt t="182842" x="5857875" y="5407025"/>
          <p14:tracePt t="182845" x="5870575" y="5381625"/>
          <p14:tracePt t="182858" x="5883275" y="5343525"/>
          <p14:tracePt t="182861" x="5883275" y="5330825"/>
          <p14:tracePt t="182875" x="5883275" y="5318125"/>
          <p14:tracePt t="182877" x="5883275" y="5305425"/>
          <p14:tracePt t="182892" x="5883275" y="5281613"/>
          <p14:tracePt t="182909" x="5883275" y="5256213"/>
          <p14:tracePt t="182926" x="5883275" y="5243513"/>
          <p14:tracePt t="182942" x="5857875" y="5230813"/>
          <p14:tracePt t="182958" x="5832475" y="5230813"/>
          <p14:tracePt t="182975" x="5783263" y="5230813"/>
          <p14:tracePt t="182992" x="5708650" y="5230813"/>
          <p14:tracePt t="183010" x="5595938" y="5230813"/>
          <p14:tracePt t="183026" x="5470525" y="5256213"/>
          <p14:tracePt t="183029" x="5432425" y="5281613"/>
          <p14:tracePt t="183044" x="5394325" y="5281613"/>
          <p14:tracePt t="183047" x="5370513" y="5294313"/>
          <p14:tracePt t="183060" x="5357813" y="5305425"/>
          <p14:tracePt t="183063" x="5345113" y="5305425"/>
          <p14:tracePt t="183077" x="5319713" y="5330825"/>
          <p14:tracePt t="183095" x="5319713" y="5356225"/>
          <p14:tracePt t="183111" x="5307013" y="5394325"/>
          <p14:tracePt t="183126" x="5307013" y="5407025"/>
          <p14:tracePt t="183144" x="5307013" y="5430838"/>
          <p14:tracePt t="183160" x="5307013" y="5468938"/>
          <p14:tracePt t="183176" x="5345113" y="5494338"/>
          <p14:tracePt t="183194" x="5370513" y="5507038"/>
          <p14:tracePt t="183197" x="5394325" y="5518150"/>
          <p14:tracePt t="183210" x="5445125" y="5543550"/>
          <p14:tracePt t="183214" x="5470525" y="5556250"/>
          <p14:tracePt t="183227" x="5495925" y="5568950"/>
          <p14:tracePt t="183229" x="5532438" y="5581650"/>
          <p14:tracePt t="183245" x="5595938" y="5581650"/>
          <p14:tracePt t="183260" x="5632450" y="5594350"/>
          <p14:tracePt t="183278" x="5695950" y="5607050"/>
          <p14:tracePt t="183295" x="5757863" y="5619750"/>
          <p14:tracePt t="183311" x="5808663" y="5619750"/>
          <p14:tracePt t="183328" x="5845175" y="5619750"/>
          <p14:tracePt t="183345" x="5883275" y="5607050"/>
          <p14:tracePt t="183361" x="5908675" y="5581650"/>
          <p14:tracePt t="183377" x="5932488" y="5518150"/>
          <p14:tracePt t="183394" x="5932488" y="5468938"/>
          <p14:tracePt t="183397" x="5932488" y="5456238"/>
          <p14:tracePt t="183411" x="5932488" y="5430838"/>
          <p14:tracePt t="183415" x="5932488" y="5418138"/>
          <p14:tracePt t="183427" x="5932488" y="5407025"/>
          <p14:tracePt t="183430" x="5932488" y="5381625"/>
          <p14:tracePt t="183445" x="5921375" y="5356225"/>
          <p14:tracePt t="183462" x="5857875" y="5343525"/>
          <p14:tracePt t="183464" x="5845175" y="5330825"/>
          <p14:tracePt t="183478" x="5821363" y="5318125"/>
          <p14:tracePt t="183481" x="5783263" y="5318125"/>
          <p14:tracePt t="183485" x="5770563" y="5318125"/>
          <p14:tracePt t="183495" x="5757863" y="5318125"/>
          <p14:tracePt t="183512" x="5708650" y="5318125"/>
          <p14:tracePt t="183528" x="5670550" y="5305425"/>
          <p14:tracePt t="183545" x="5657850" y="5305425"/>
          <p14:tracePt t="183561" x="5645150" y="5305425"/>
          <p14:tracePt t="183578" x="5607050" y="5305425"/>
          <p14:tracePt t="183582" x="5595938" y="5305425"/>
          <p14:tracePt t="183595" x="5583238" y="5305425"/>
          <p14:tracePt t="183598" x="5557838" y="5305425"/>
          <p14:tracePt t="183612" x="5532438" y="5305425"/>
          <p14:tracePt t="183615" x="5507038" y="5305425"/>
          <p14:tracePt t="183628" x="5495925" y="5318125"/>
          <p14:tracePt t="183631" x="5457825" y="5330825"/>
          <p14:tracePt t="183646" x="5432425" y="5356225"/>
          <p14:tracePt t="183662" x="5394325" y="5394325"/>
          <p14:tracePt t="183678" x="5383213" y="5443538"/>
          <p14:tracePt t="183696" x="5370513" y="5518150"/>
          <p14:tracePt t="183712" x="5357813" y="5568950"/>
          <p14:tracePt t="183728" x="5357813" y="5594350"/>
          <p14:tracePt t="183745" x="5357813" y="5607050"/>
          <p14:tracePt t="183761" x="5357813" y="5630863"/>
          <p14:tracePt t="183779" x="5357813" y="5643563"/>
          <p14:tracePt t="183784" x="5357813" y="5656263"/>
          <p14:tracePt t="183796" x="5383213" y="5656263"/>
          <p14:tracePt t="183798" x="5407025" y="5668963"/>
          <p14:tracePt t="183812" x="5432425" y="5681663"/>
          <p14:tracePt t="183815" x="5457825" y="5694363"/>
          <p14:tracePt t="183829" x="5483225" y="5694363"/>
          <p14:tracePt t="183831" x="5507038" y="5694363"/>
          <p14:tracePt t="183845" x="5532438" y="5707063"/>
          <p14:tracePt t="183848" x="5557838" y="5707063"/>
          <p14:tracePt t="183863" x="5595938" y="5707063"/>
          <p14:tracePt t="183879" x="5645150" y="5707063"/>
          <p14:tracePt t="183895" x="5670550" y="5707063"/>
          <p14:tracePt t="183898" x="5683250" y="5707063"/>
          <p14:tracePt t="183912" x="5708650" y="5694363"/>
          <p14:tracePt t="183929" x="5732463" y="5607050"/>
          <p14:tracePt t="183945" x="5732463" y="5543550"/>
          <p14:tracePt t="183962" x="5732463" y="5494338"/>
          <p14:tracePt t="183965" x="5732463" y="5481638"/>
          <p14:tracePt t="183979" x="5732463" y="5456238"/>
          <p14:tracePt t="183982" x="5732463" y="5443538"/>
          <p14:tracePt t="183996" x="5732463" y="5430838"/>
          <p14:tracePt t="183999" x="5732463" y="5418138"/>
          <p14:tracePt t="184013" x="5708650" y="5418138"/>
          <p14:tracePt t="184016" x="5695950" y="5394325"/>
          <p14:tracePt t="184030" x="5632450" y="5368925"/>
          <p14:tracePt t="184047" x="5570538" y="5318125"/>
          <p14:tracePt t="184063" x="5470525" y="5268913"/>
          <p14:tracePt t="184079" x="5370513" y="5256213"/>
          <p14:tracePt t="184097" x="5245100" y="5218113"/>
          <p14:tracePt t="184113" x="5170488" y="5218113"/>
          <p14:tracePt t="184129" x="5106988" y="5218113"/>
          <p14:tracePt t="184146" x="5068888" y="5218113"/>
          <p14:tracePt t="184164" x="5057775" y="5218113"/>
          <p14:tracePt t="184167" x="5045075" y="5218113"/>
          <p14:tracePt t="184182" x="5032375" y="5218113"/>
          <p14:tracePt t="184197" x="5019675" y="5218113"/>
          <p14:tracePt t="184214" x="4981575" y="5256213"/>
          <p14:tracePt t="184231" x="4945063" y="5318125"/>
          <p14:tracePt t="184247" x="4906963" y="5407025"/>
          <p14:tracePt t="184263" x="4894263" y="5494338"/>
          <p14:tracePt t="184279" x="4868863" y="5581650"/>
          <p14:tracePt t="184296" x="4868863" y="5656263"/>
          <p14:tracePt t="184313" x="4868863" y="5707063"/>
          <p14:tracePt t="184330" x="4881563" y="5732463"/>
          <p14:tracePt t="184334" x="4881563" y="5743575"/>
          <p14:tracePt t="184347" x="4906963" y="5768975"/>
          <p14:tracePt t="184350" x="4945063" y="5768975"/>
          <p14:tracePt t="184364" x="4956175" y="5781675"/>
          <p14:tracePt t="184366" x="4981575" y="5794375"/>
          <p14:tracePt t="184380" x="5006975" y="5807075"/>
          <p14:tracePt t="184383" x="5045075" y="5807075"/>
          <p14:tracePt t="184396" x="5081588" y="5819775"/>
          <p14:tracePt t="184398" x="5132388" y="5832475"/>
          <p14:tracePt t="184415" x="5232400" y="5832475"/>
          <p14:tracePt t="184431" x="5281613" y="5832475"/>
          <p14:tracePt t="184447" x="5394325" y="5832475"/>
          <p14:tracePt t="184464" x="5457825" y="5832475"/>
          <p14:tracePt t="184480" x="5519738" y="5819775"/>
          <p14:tracePt t="184497" x="5557838" y="5781675"/>
          <p14:tracePt t="184513" x="5595938" y="5732463"/>
          <p14:tracePt t="184518" x="5595938" y="5707063"/>
          <p14:tracePt t="184531" x="5595938" y="5681663"/>
          <p14:tracePt t="184534" x="5595938" y="5668963"/>
          <p14:tracePt t="184548" x="5595938" y="5656263"/>
          <p14:tracePt t="184550" x="5595938" y="5643563"/>
          <p14:tracePt t="184564" x="5595938" y="5630863"/>
          <p14:tracePt t="184566" x="5595938" y="5619750"/>
          <p14:tracePt t="184580" x="5583238" y="5594350"/>
          <p14:tracePt t="184583" x="5532438" y="5594350"/>
          <p14:tracePt t="184597" x="5370513" y="5581650"/>
          <p14:tracePt t="184614" x="5181600" y="5543550"/>
          <p14:tracePt t="184629" x="4968875" y="5518150"/>
          <p14:tracePt t="184646" x="4806950" y="5507038"/>
          <p14:tracePt t="184663" x="4681538" y="5507038"/>
          <p14:tracePt t="184680" x="4643438" y="5507038"/>
          <p14:tracePt t="184696" x="4619625" y="5507038"/>
          <p14:tracePt t="184798" x="4619625" y="5518150"/>
          <p14:tracePt t="184805" x="4619625" y="5556250"/>
          <p14:tracePt t="184814" x="4619625" y="5581650"/>
          <p14:tracePt t="184830" x="4619625" y="5643563"/>
          <p14:tracePt t="184846" x="4643438" y="5656263"/>
          <p14:tracePt t="184863" x="4681538" y="5681663"/>
          <p14:tracePt t="184880" x="4732338" y="5694363"/>
          <p14:tracePt t="184897" x="4819650" y="5694363"/>
          <p14:tracePt t="184913" x="4956175" y="5694363"/>
          <p14:tracePt t="184931" x="5157788" y="5694363"/>
          <p14:tracePt t="184934" x="5245100" y="5694363"/>
          <p14:tracePt t="184947" x="5319713" y="5681663"/>
          <p14:tracePt t="184950" x="5370513" y="5681663"/>
          <p14:tracePt t="184963" x="5407025" y="5681663"/>
          <p14:tracePt t="184966" x="5445125" y="5668963"/>
          <p14:tracePt t="184981" x="5507038" y="5656263"/>
          <p14:tracePt t="184998" x="5532438" y="5643563"/>
          <p14:tracePt t="185015" x="5557838" y="5619750"/>
          <p14:tracePt t="185031" x="5557838" y="5607050"/>
          <p14:tracePt t="185047" x="5557838" y="5594350"/>
          <p14:tracePt t="185078" x="5557838" y="5581650"/>
          <p14:tracePt t="185221" x="5570538" y="5581650"/>
          <p14:tracePt t="185230" x="5595938" y="5568950"/>
          <p14:tracePt t="185239" x="5657850" y="5556250"/>
          <p14:tracePt t="185246" x="5708650" y="5543550"/>
          <p14:tracePt t="185264" x="5832475" y="5518150"/>
          <p14:tracePt t="185281" x="5970588" y="5507038"/>
          <p14:tracePt t="185298" x="6121400" y="5507038"/>
          <p14:tracePt t="185301" x="6208713" y="5507038"/>
          <p14:tracePt t="185314" x="6296025" y="5507038"/>
          <p14:tracePt t="185332" x="6472238" y="5507038"/>
          <p14:tracePt t="185334" x="6559550" y="5507038"/>
          <p14:tracePt t="185348" x="6646863" y="5507038"/>
          <p14:tracePt t="185350" x="6721475" y="5507038"/>
          <p14:tracePt t="185366" x="6921500" y="5507038"/>
          <p14:tracePt t="185382" x="7172325" y="5507038"/>
          <p14:tracePt t="185398" x="7448550" y="5507038"/>
          <p14:tracePt t="185415" x="7710488" y="5494338"/>
          <p14:tracePt t="185432" x="8010525" y="5481638"/>
          <p14:tracePt t="185448" x="8261350" y="5481638"/>
          <p14:tracePt t="185464" x="8448675" y="5481638"/>
          <p14:tracePt t="185481" x="8586788" y="5481638"/>
          <p14:tracePt t="185499" x="8712200" y="5481638"/>
          <p14:tracePt t="185502" x="8774113" y="5481638"/>
          <p14:tracePt t="185515" x="8812213" y="5481638"/>
          <p14:tracePt t="185518" x="8850313" y="5481638"/>
          <p14:tracePt t="185532" x="8874125" y="5481638"/>
          <p14:tracePt t="185535" x="8912225" y="5481638"/>
          <p14:tracePt t="185549" x="8963025" y="5468938"/>
          <p14:tracePt t="185565" x="8986838" y="5456238"/>
          <p14:tracePt t="185630" x="8999538" y="5456238"/>
          <p14:tracePt t="185637" x="8999538" y="5443538"/>
          <p14:tracePt t="185648" x="9012238" y="5443538"/>
          <p14:tracePt t="185665" x="9037638" y="5407025"/>
          <p14:tracePt t="185682" x="9063038" y="5381625"/>
          <p14:tracePt t="185685" x="9088438" y="5356225"/>
          <p14:tracePt t="185702" x="9099550" y="5356225"/>
          <p14:tracePt t="185717" x="9099550" y="5343525"/>
          <p14:tracePt t="185934" x="9112250" y="5343525"/>
          <p14:tracePt t="185941" x="9124950" y="5343525"/>
          <p14:tracePt t="185950" x="9150350" y="5343525"/>
          <p14:tracePt t="185966" x="9212263" y="5343525"/>
          <p14:tracePt t="185983" x="9263063" y="5343525"/>
          <p14:tracePt t="185999" x="9301163" y="5343525"/>
          <p14:tracePt t="186016" x="9312275" y="5343525"/>
          <p14:tracePt t="186033" x="9312275" y="5356225"/>
          <p14:tracePt t="186050" x="9312275" y="5368925"/>
          <p14:tracePt t="186053" x="9312275" y="5381625"/>
          <p14:tracePt t="186070" x="9324975" y="5394325"/>
          <p14:tracePt t="186083" x="9324975" y="5407025"/>
          <p14:tracePt t="186085" x="9324975" y="5430838"/>
          <p14:tracePt t="186101" x="9324975" y="5456238"/>
          <p14:tracePt t="186117" x="9324975" y="5481638"/>
          <p14:tracePt t="186133" x="9324975" y="5494338"/>
          <p14:tracePt t="186150" x="9324975" y="5507038"/>
          <p14:tracePt t="186166" x="9324975" y="5518150"/>
          <p14:tracePt t="186183" x="9301163" y="5530850"/>
          <p14:tracePt t="186200" x="9288463" y="5530850"/>
          <p14:tracePt t="186217" x="9275763" y="5556250"/>
          <p14:tracePt t="186233" x="9237663" y="5568950"/>
          <p14:tracePt t="186250" x="9199563" y="5594350"/>
          <p14:tracePt t="186253" x="9188450" y="5619750"/>
          <p14:tracePt t="186270" x="9163050" y="5630863"/>
          <p14:tracePt t="186284" x="9150350" y="5656263"/>
          <p14:tracePt t="186286" x="9137650" y="5656263"/>
          <p14:tracePt t="186301" x="9112250" y="5681663"/>
          <p14:tracePt t="186317" x="9063038" y="5719763"/>
          <p14:tracePt t="186334" x="9037638" y="5719763"/>
          <p14:tracePt t="186351" x="8986838" y="5743575"/>
          <p14:tracePt t="186366" x="8863013" y="5756275"/>
          <p14:tracePt t="186383" x="8712200" y="5756275"/>
          <p14:tracePt t="186401" x="8499475" y="5756275"/>
          <p14:tracePt t="186417" x="8299450" y="5756275"/>
          <p14:tracePt t="186435" x="8186738" y="5756275"/>
          <p14:tracePt t="186451" x="8161338" y="5756275"/>
          <p14:tracePt t="186525" x="8161338" y="5732463"/>
          <p14:tracePt t="186534" x="8161338" y="5694363"/>
          <p14:tracePt t="186541" x="8161338" y="5668963"/>
          <p14:tracePt t="186552" x="8161338" y="5630863"/>
          <p14:tracePt t="186567" x="8212138" y="5556250"/>
          <p14:tracePt t="186584" x="8248650" y="5494338"/>
          <p14:tracePt t="186601" x="8299450" y="5443538"/>
          <p14:tracePt t="186617" x="8361363" y="5407025"/>
          <p14:tracePt t="186634" x="8386763" y="5381625"/>
          <p14:tracePt t="186637" x="8412163" y="5381625"/>
          <p14:tracePt t="186652" x="8435975" y="5368925"/>
          <p14:tracePt t="186654" x="8461375" y="5368925"/>
          <p14:tracePt t="186669" x="8499475" y="5368925"/>
          <p14:tracePt t="186686" x="8561388" y="5368925"/>
          <p14:tracePt t="186702" x="8637588" y="5368925"/>
          <p14:tracePt t="186718" x="8737600" y="5368925"/>
          <p14:tracePt t="186735" x="8824913" y="5368925"/>
          <p14:tracePt t="186751" x="8912225" y="5381625"/>
          <p14:tracePt t="186768" x="8986838" y="5407025"/>
          <p14:tracePt t="186784" x="9050338" y="5418138"/>
          <p14:tracePt t="186802" x="9112250" y="5430838"/>
          <p14:tracePt t="186805" x="9137650" y="5443538"/>
          <p14:tracePt t="186818" x="9175750" y="5443538"/>
          <p14:tracePt t="186822" x="9188450" y="5456238"/>
          <p14:tracePt t="186835" x="9199563" y="5468938"/>
          <p14:tracePt t="186838" x="9224963" y="5468938"/>
          <p14:tracePt t="186853" x="9237663" y="5468938"/>
          <p14:tracePt t="186870" x="9263063" y="5481638"/>
          <p14:tracePt t="186918" x="9275763" y="5481638"/>
          <p14:tracePt t="186998" x="9288463" y="5481638"/>
          <p14:tracePt t="187030" x="9288463" y="5468938"/>
          <p14:tracePt t="187038" x="9301163" y="5456238"/>
          <p14:tracePt t="187053" x="9301163" y="5443538"/>
          <p14:tracePt t="187069" x="9301163" y="5407025"/>
          <p14:tracePt t="187086" x="9301163" y="5381625"/>
          <p14:tracePt t="187102" x="9275763" y="5343525"/>
          <p14:tracePt t="187120" x="9250363" y="5305425"/>
          <p14:tracePt t="187135" x="9212263" y="5281613"/>
          <p14:tracePt t="187152" x="9150350" y="5256213"/>
          <p14:tracePt t="187169" x="9075738" y="5218113"/>
          <p14:tracePt t="187187" x="8975725" y="5205413"/>
          <p14:tracePt t="187190" x="8924925" y="5205413"/>
          <p14:tracePt t="187203" x="8874125" y="5205413"/>
          <p14:tracePt t="187206" x="8824913" y="5205413"/>
          <p14:tracePt t="187219" x="8786813" y="5205413"/>
          <p14:tracePt t="187221" x="8750300" y="5205413"/>
          <p14:tracePt t="187237" x="8699500" y="5205413"/>
          <p14:tracePt t="187253" x="8674100" y="5205413"/>
          <p14:tracePt t="187269" x="8661400" y="5205413"/>
          <p14:tracePt t="187286" x="8650288" y="5205413"/>
          <p14:tracePt t="187303" x="8637588" y="5230813"/>
          <p14:tracePt t="187319" x="8637588" y="5281613"/>
          <p14:tracePt t="187336" x="8624888" y="5343525"/>
          <p14:tracePt t="187353" x="8624888" y="5418138"/>
          <p14:tracePt t="187371" x="8624888" y="5481638"/>
          <p14:tracePt t="187374" x="8624888" y="5518150"/>
          <p14:tracePt t="187387" x="8637588" y="5556250"/>
          <p14:tracePt t="187389" x="8674100" y="5607050"/>
          <p14:tracePt t="187404" x="8699500" y="5630863"/>
          <p14:tracePt t="187406" x="8724900" y="5668963"/>
          <p14:tracePt t="187421" x="8812213" y="5719763"/>
          <p14:tracePt t="187438" x="8886825" y="5743575"/>
          <p14:tracePt t="187454" x="8963025" y="5756275"/>
          <p14:tracePt t="187470" x="9024938" y="5756275"/>
          <p14:tracePt t="187486" x="9063038" y="5756275"/>
          <p14:tracePt t="187504" x="9075738" y="5756275"/>
          <p14:tracePt t="187520" x="9088438" y="5756275"/>
          <p14:tracePt t="187536" x="9112250" y="5732463"/>
          <p14:tracePt t="187554" x="9112250" y="5668963"/>
          <p14:tracePt t="187571" x="9112250" y="5607050"/>
          <p14:tracePt t="187574" x="9112250" y="5568950"/>
          <p14:tracePt t="187588" x="9112250" y="5530850"/>
          <p14:tracePt t="187591" x="9112250" y="5507038"/>
          <p14:tracePt t="187605" x="9112250" y="5456238"/>
          <p14:tracePt t="187621" x="9112250" y="5418138"/>
          <p14:tracePt t="187638" x="9088438" y="5381625"/>
          <p14:tracePt t="187654" x="9075738" y="5368925"/>
          <p14:tracePt t="187671" x="9050338" y="5368925"/>
          <p14:tracePt t="187687" x="9024938" y="5368925"/>
          <p14:tracePt t="187704" x="8999538" y="5356225"/>
          <p14:tracePt t="187721" x="8963025" y="5343525"/>
          <p14:tracePt t="187737" x="8950325" y="5343525"/>
          <p14:tracePt t="187754" x="8912225" y="5343525"/>
          <p14:tracePt t="187771" x="8886825" y="5356225"/>
          <p14:tracePt t="187776" x="8863013" y="5381625"/>
          <p14:tracePt t="187788" x="8850313" y="5394325"/>
          <p14:tracePt t="187790" x="8850313" y="5418138"/>
          <p14:tracePt t="187805" x="8824913" y="5443538"/>
          <p14:tracePt t="187822" x="8824913" y="5468938"/>
          <p14:tracePt t="187838" x="8824913" y="5494338"/>
          <p14:tracePt t="187855" x="8824913" y="5530850"/>
          <p14:tracePt t="187871" x="8824913" y="5556250"/>
          <p14:tracePt t="187887" x="8886825" y="5594350"/>
          <p14:tracePt t="187895" x="8924925" y="5619750"/>
          <p14:tracePt t="187904" x="8963025" y="5630863"/>
          <p14:tracePt t="187923" x="9024938" y="5656263"/>
          <p14:tracePt t="187939" x="9088438" y="5668963"/>
          <p14:tracePt t="187942" x="9112250" y="5668963"/>
          <p14:tracePt t="187954" x="9137650" y="5668963"/>
          <p14:tracePt t="187957" x="9150350" y="5668963"/>
          <p14:tracePt t="188278" x="9137650" y="5681663"/>
          <p14:tracePt t="188286" x="9075738" y="5694363"/>
          <p14:tracePt t="188297" x="8963025" y="5719763"/>
          <p14:tracePt t="188305" x="8799513" y="5743575"/>
          <p14:tracePt t="188323" x="8374063" y="5794375"/>
          <p14:tracePt t="188326" x="8023225" y="5807075"/>
          <p14:tracePt t="188339" x="7610475" y="5807075"/>
          <p14:tracePt t="188341" x="7172325" y="5807075"/>
          <p14:tracePt t="188356" x="6734175" y="5807075"/>
          <p14:tracePt t="188358" x="6321425" y="5807075"/>
          <p14:tracePt t="188373" x="5607050" y="5807075"/>
          <p14:tracePt t="188390" x="5145088" y="5807075"/>
          <p14:tracePt t="188406" x="4868863" y="5807075"/>
          <p14:tracePt t="188423" x="4694238" y="5807075"/>
          <p14:tracePt t="188439" x="4619625" y="5807075"/>
          <p14:tracePt t="188455" x="4606925" y="5807075"/>
          <p14:tracePt t="188549" x="4594225" y="5794375"/>
          <p14:tracePt t="188557" x="4594225" y="5756275"/>
          <p14:tracePt t="188574" x="4581525" y="5694363"/>
          <p14:tracePt t="188590" x="4568825" y="5619750"/>
          <p14:tracePt t="188606" x="4556125" y="5568950"/>
          <p14:tracePt t="188623" x="4556125" y="5507038"/>
          <p14:tracePt t="188639" x="4556125" y="5456238"/>
          <p14:tracePt t="188656" x="4556125" y="5407025"/>
          <p14:tracePt t="188673" x="4606925" y="5381625"/>
          <p14:tracePt t="188690" x="4656138" y="5356225"/>
          <p14:tracePt t="188693" x="4694238" y="5356225"/>
          <p14:tracePt t="188706" x="4743450" y="5343525"/>
          <p14:tracePt t="188709" x="4806950" y="5330825"/>
          <p14:tracePt t="188723" x="4856163" y="5330825"/>
          <p14:tracePt t="188726" x="4919663" y="5330825"/>
          <p14:tracePt t="188741" x="5057775" y="5330825"/>
          <p14:tracePt t="188757" x="5119688" y="5330825"/>
          <p14:tracePt t="188774" x="5157788" y="5330825"/>
          <p14:tracePt t="188888" x="5157788" y="5368925"/>
          <p14:tracePt t="188894" x="5157788" y="5407025"/>
          <p14:tracePt t="188907" x="5157788" y="5430838"/>
          <p14:tracePt t="188910" x="5145088" y="5468938"/>
          <p14:tracePt t="188925" x="5145088" y="5494338"/>
          <p14:tracePt t="188942" x="5132388" y="5543550"/>
          <p14:tracePt t="188958" x="5119688" y="5568950"/>
          <p14:tracePt t="188975" x="5119688" y="5594350"/>
          <p14:tracePt t="188991" x="5106988" y="5607050"/>
          <p14:tracePt t="189007" x="5094288" y="5607050"/>
          <p14:tracePt t="189024" x="5094288" y="5619750"/>
          <p14:tracePt t="189041" x="5081588" y="5630863"/>
          <p14:tracePt t="189101" x="5068888" y="5630863"/>
          <p14:tracePt t="189117" x="5057775" y="5630863"/>
          <p14:tracePt t="189125" x="5045075" y="5630863"/>
          <p14:tracePt t="189142" x="5006975" y="5630863"/>
          <p14:tracePt t="189158" x="4968875" y="5630863"/>
          <p14:tracePt t="189175" x="4906963" y="5630863"/>
          <p14:tracePt t="189191" x="4856163" y="5619750"/>
          <p14:tracePt t="189208" x="4819650" y="5607050"/>
          <p14:tracePt t="189224" x="4794250" y="5581650"/>
          <p14:tracePt t="189242" x="4756150" y="5556250"/>
          <p14:tracePt t="189258" x="4743450" y="5543550"/>
          <p14:tracePt t="189274" x="4743450" y="5530850"/>
          <p14:tracePt t="189293" x="4732338" y="5530850"/>
          <p14:tracePt t="189295" x="4732338" y="5518150"/>
          <p14:tracePt t="189308" x="4732338" y="5507038"/>
          <p14:tracePt t="189325" x="4732338" y="5494338"/>
          <p14:tracePt t="189342" x="4743450" y="5494338"/>
          <p14:tracePt t="189358" x="4781550" y="5468938"/>
          <p14:tracePt t="189375" x="4806950" y="5468938"/>
          <p14:tracePt t="189391" x="4843463" y="5468938"/>
          <p14:tracePt t="189408" x="4881563" y="5468938"/>
          <p14:tracePt t="189425" x="4906963" y="5468938"/>
          <p14:tracePt t="189442" x="4968875" y="5468938"/>
          <p14:tracePt t="189445" x="4994275" y="5468938"/>
          <p14:tracePt t="189459" x="5032375" y="5468938"/>
          <p14:tracePt t="189463" x="5081588" y="5481638"/>
          <p14:tracePt t="189475" x="5119688" y="5494338"/>
          <p14:tracePt t="189478" x="5170488" y="5518150"/>
          <p14:tracePt t="189493" x="5270500" y="5556250"/>
          <p14:tracePt t="189509" x="5370513" y="5581650"/>
          <p14:tracePt t="189526" x="5445125" y="5607050"/>
          <p14:tracePt t="189542" x="5507038" y="5619750"/>
          <p14:tracePt t="189559" x="5570538" y="5630863"/>
          <p14:tracePt t="189575" x="5632450" y="5630863"/>
          <p14:tracePt t="189593" x="5708650" y="5656263"/>
          <p14:tracePt t="189609" x="5770563" y="5656263"/>
          <p14:tracePt t="189625" x="5795963" y="5656263"/>
          <p14:tracePt t="189717" x="5808663" y="5656263"/>
          <p14:tracePt t="189733" x="5832475" y="5656263"/>
          <p14:tracePt t="189742" x="5845175" y="5630863"/>
          <p14:tracePt t="189750" x="5857875" y="5607050"/>
          <p14:tracePt t="189759" x="5870575" y="5581650"/>
          <p14:tracePt t="189775" x="5870575" y="5543550"/>
          <p14:tracePt t="189792" x="5870575" y="5494338"/>
          <p14:tracePt t="189809" x="5870575" y="5468938"/>
          <p14:tracePt t="189826" x="5870575" y="5456238"/>
          <p14:tracePt t="189829" x="5870575" y="5430838"/>
          <p14:tracePt t="189842" x="5870575" y="5418138"/>
          <p14:tracePt t="189860" x="5870575" y="5407025"/>
          <p14:tracePt t="189862" x="5870575" y="5394325"/>
          <p14:tracePt t="189877" x="5857875" y="5394325"/>
          <p14:tracePt t="189894" x="5845175" y="5381625"/>
          <p14:tracePt t="189934" x="5832475" y="5381625"/>
          <p14:tracePt t="189974" x="5832475" y="5368925"/>
          <p14:tracePt t="189981" x="5821363" y="5368925"/>
          <p14:tracePt t="189999" x="5808663" y="5368925"/>
          <p14:tracePt t="190010" x="5795963" y="5368925"/>
          <p14:tracePt t="190013" x="5783263" y="5368925"/>
          <p14:tracePt t="190029" x="5757863" y="5368925"/>
          <p14:tracePt t="190044" x="5745163" y="5368925"/>
          <p14:tracePt t="190061" x="5719763" y="5368925"/>
          <p14:tracePt t="190077" x="5683250" y="5368925"/>
          <p14:tracePt t="190095" x="5657850" y="5368925"/>
          <p14:tracePt t="190110" x="5619750" y="5368925"/>
          <p14:tracePt t="190127" x="5570538" y="5381625"/>
          <p14:tracePt t="190143" x="5519738" y="5394325"/>
          <p14:tracePt t="190160" x="5470525" y="5418138"/>
          <p14:tracePt t="190177" x="5394325" y="5456238"/>
          <p14:tracePt t="190193" x="5345113" y="5481638"/>
          <p14:tracePt t="190210" x="5281613" y="5507038"/>
          <p14:tracePt t="190213" x="5270500" y="5518150"/>
          <p14:tracePt t="190227" x="5257800" y="5518150"/>
          <p14:tracePt t="190230" x="5245100" y="5518150"/>
          <p14:tracePt t="190244" x="5245100" y="5543550"/>
          <p14:tracePt t="190261" x="5232400" y="5543550"/>
          <p14:tracePt t="190797" x="5232400" y="5556250"/>
          <p14:tracePt t="190805" x="5232400" y="5568950"/>
          <p14:tracePt t="190813" x="5232400" y="5594350"/>
          <p14:tracePt t="190830" x="5232400" y="5630863"/>
          <p14:tracePt t="190845" x="5232400" y="5681663"/>
          <p14:tracePt t="190862" x="5232400" y="5707063"/>
          <p14:tracePt t="190886" x="5232400" y="5719763"/>
          <p14:tracePt t="191246" x="5232400" y="5694363"/>
          <p14:tracePt t="191253" x="5232400" y="5656263"/>
          <p14:tracePt t="191263" x="5232400" y="5619750"/>
          <p14:tracePt t="191279" x="5245100" y="5543550"/>
          <p14:tracePt t="191296" x="5332413" y="5443538"/>
          <p14:tracePt t="191313" x="5419725" y="5330825"/>
          <p14:tracePt t="191331" x="5532438" y="5243513"/>
          <p14:tracePt t="191334" x="5607050" y="5205413"/>
          <p14:tracePt t="191347" x="5657850" y="5181600"/>
          <p14:tracePt t="191349" x="5695950" y="5156200"/>
          <p14:tracePt t="191364" x="5757863" y="5130800"/>
          <p14:tracePt t="191366" x="5821363" y="5092700"/>
          <p14:tracePt t="191381" x="5908675" y="5043488"/>
          <p14:tracePt t="191397" x="6021388" y="4981575"/>
          <p14:tracePt t="191414" x="6121400" y="4918075"/>
          <p14:tracePt t="191431" x="6196013" y="4879975"/>
          <p14:tracePt t="191447" x="6270625" y="4856163"/>
          <p14:tracePt t="191464" x="6334125" y="4818063"/>
          <p14:tracePt t="191480" x="6408738" y="4792663"/>
          <p14:tracePt t="191497" x="6483350" y="4756150"/>
          <p14:tracePt t="191514" x="6559550" y="4718050"/>
          <p14:tracePt t="191531" x="6621463" y="4679950"/>
          <p14:tracePt t="191535" x="6672263" y="4643438"/>
          <p14:tracePt t="191547" x="6696075" y="4618038"/>
          <p14:tracePt t="191549" x="6721475" y="4579938"/>
          <p14:tracePt t="191565" x="6784975" y="4530725"/>
          <p14:tracePt t="191581" x="6846888" y="4443413"/>
          <p14:tracePt t="191597" x="6897688" y="4367213"/>
          <p14:tracePt t="191614" x="6921500" y="4318000"/>
          <p14:tracePt t="191631" x="6959600" y="4279900"/>
          <p14:tracePt t="191647" x="6972300" y="4254500"/>
          <p14:tracePt t="191665" x="6985000" y="4230688"/>
          <p14:tracePt t="191681" x="7010400" y="4217988"/>
          <p14:tracePt t="191698" x="7021513" y="4205288"/>
          <p14:tracePt t="191702" x="7021513" y="4192588"/>
          <p14:tracePt t="191714" x="7034213" y="4192588"/>
          <p14:tracePt t="191765" x="7034213" y="4179888"/>
          <p14:tracePt t="191781" x="7034213" y="4167188"/>
          <p14:tracePt t="191789" x="6985000" y="4167188"/>
          <p14:tracePt t="191798" x="6946900" y="4167188"/>
          <p14:tracePt t="191814" x="6884988" y="4167188"/>
          <p14:tracePt t="191831" x="6846888" y="4179888"/>
          <p14:tracePt t="191958" x="6859588" y="4179888"/>
          <p14:tracePt t="191965" x="6872288" y="4167188"/>
          <p14:tracePt t="191983" x="6921500" y="4141788"/>
          <p14:tracePt t="191998" x="6934200" y="4141788"/>
          <p14:tracePt t="192015" x="6946900" y="4141788"/>
          <p14:tracePt t="192142" x="6946900" y="4154488"/>
          <p14:tracePt t="192148" x="6897688" y="4192588"/>
          <p14:tracePt t="192157" x="6859588" y="4217988"/>
          <p14:tracePt t="192165" x="6808788" y="4254500"/>
          <p14:tracePt t="192182" x="6684963" y="4354513"/>
          <p14:tracePt t="192199" x="6546850" y="4467225"/>
          <p14:tracePt t="192215" x="6396038" y="4567238"/>
          <p14:tracePt t="192232" x="6259513" y="4630738"/>
          <p14:tracePt t="192249" x="6146800" y="4705350"/>
          <p14:tracePt t="192266" x="6008688" y="4756150"/>
          <p14:tracePt t="192269" x="5970588" y="4768850"/>
          <p14:tracePt t="192283" x="5921375" y="4792663"/>
          <p14:tracePt t="192285" x="5883275" y="4805363"/>
          <p14:tracePt t="192299" x="5845175" y="4818063"/>
          <p14:tracePt t="192301" x="5808663" y="4830763"/>
          <p14:tracePt t="192317" x="5745163" y="4868863"/>
          <p14:tracePt t="192333" x="5719763" y="4879975"/>
          <p14:tracePt t="192350" x="5695950" y="4879975"/>
          <p14:tracePt t="192366" x="5657850" y="4892675"/>
          <p14:tracePt t="192383" x="5632450" y="4892675"/>
          <p14:tracePt t="192399" x="5619750" y="4892675"/>
          <p14:tracePt t="192417" x="5619750" y="4905375"/>
          <p14:tracePt t="192434" x="5607050" y="4905375"/>
          <p14:tracePt t="192685" x="5595938" y="4892675"/>
          <p14:tracePt t="192693" x="5583238" y="4868863"/>
          <p14:tracePt t="192701" x="5570538" y="4843463"/>
          <p14:tracePt t="192717" x="5570538" y="4830763"/>
          <p14:tracePt t="192734" x="5545138" y="4818063"/>
          <p14:tracePt t="192751" x="5507038" y="4805363"/>
          <p14:tracePt t="192767" x="5470525" y="4792663"/>
          <p14:tracePt t="192784" x="5407025" y="4768850"/>
          <p14:tracePt t="192801" x="5332413" y="4768850"/>
          <p14:tracePt t="192817" x="5270500" y="4768850"/>
          <p14:tracePt t="192834" x="5207000" y="4768850"/>
          <p14:tracePt t="192837" x="5194300" y="4768850"/>
          <p14:tracePt t="192851" x="5181600" y="4768850"/>
          <p14:tracePt t="192868" x="5170488" y="4768850"/>
          <p14:tracePt t="192870" x="5145088" y="4768850"/>
          <p14:tracePt t="192886" x="5132388" y="4768850"/>
          <p14:tracePt t="192910" x="5119688" y="4768850"/>
          <p14:tracePt t="192917" x="5106988" y="4768850"/>
          <p14:tracePt t="192935" x="5094288" y="4768850"/>
          <p14:tracePt t="192951" x="5081588" y="4768850"/>
          <p14:tracePt t="192968" x="5057775" y="4779963"/>
          <p14:tracePt t="192985" x="5019675" y="4779963"/>
          <p14:tracePt t="193003" x="4968875" y="4792663"/>
          <p14:tracePt t="193006" x="4932363" y="4792663"/>
          <p14:tracePt t="193020" x="4881563" y="4792663"/>
          <p14:tracePt t="193022" x="4794250" y="4792663"/>
          <p14:tracePt t="193037" x="4606925" y="4805363"/>
          <p14:tracePt t="193054" x="4356100" y="4818063"/>
          <p14:tracePt t="193070" x="4056063" y="4818063"/>
          <p14:tracePt t="193086" x="3779838" y="4818063"/>
          <p14:tracePt t="193103" x="3554413" y="4805363"/>
          <p14:tracePt t="193120" x="3417888" y="4779963"/>
          <p14:tracePt t="193136" x="3317875" y="4768850"/>
          <p14:tracePt t="193153" x="3292475" y="4768850"/>
          <p14:tracePt t="193170" x="3279775" y="4768850"/>
          <p14:tracePt t="193237" x="3317875" y="4768850"/>
          <p14:tracePt t="193245" x="3405188" y="4768850"/>
          <p14:tracePt t="193253" x="3517900" y="4768850"/>
          <p14:tracePt t="193270" x="3767138" y="4768850"/>
          <p14:tracePt t="193287" x="4081463" y="4768850"/>
          <p14:tracePt t="193302" x="4406900" y="4768850"/>
          <p14:tracePt t="193318" x="4706938" y="4768850"/>
          <p14:tracePt t="193335" x="4994275" y="4768850"/>
          <p14:tracePt t="193352" x="5194300" y="4768850"/>
          <p14:tracePt t="193368" x="5294313" y="4756150"/>
          <p14:tracePt t="193385" x="5319713" y="4756150"/>
          <p14:tracePt t="193453" x="5257800" y="4756150"/>
          <p14:tracePt t="193461" x="5157788" y="4743450"/>
          <p14:tracePt t="193469" x="5032375" y="4730750"/>
          <p14:tracePt t="193485" x="4743450" y="4730750"/>
          <p14:tracePt t="193503" x="4418013" y="4730750"/>
          <p14:tracePt t="193519" x="4143375" y="4730750"/>
          <p14:tracePt t="193536" x="3992563" y="4730750"/>
          <p14:tracePt t="193552" x="3956050" y="4730750"/>
          <p14:tracePt t="193621" x="3979863" y="4730750"/>
          <p14:tracePt t="193629" x="4092575" y="4730750"/>
          <p14:tracePt t="193637" x="4230688" y="4730750"/>
          <p14:tracePt t="193653" x="4556125" y="4730750"/>
          <p14:tracePt t="193670" x="4881563" y="4730750"/>
          <p14:tracePt t="193686" x="5170488" y="4730750"/>
          <p14:tracePt t="193703" x="5319713" y="4730750"/>
          <p14:tracePt t="193719" x="5357813" y="4730750"/>
          <p14:tracePt t="193837" x="5332413" y="4730750"/>
          <p14:tracePt t="193845" x="5270500" y="4730750"/>
          <p14:tracePt t="193854" x="5181600" y="4730750"/>
          <p14:tracePt t="193870" x="4968875" y="4730750"/>
          <p14:tracePt t="193887" x="4768850" y="4730750"/>
          <p14:tracePt t="193903" x="4568825" y="4743450"/>
          <p14:tracePt t="193920" x="4418013" y="4756150"/>
          <p14:tracePt t="193937" x="4356100" y="4756150"/>
          <p14:tracePt t="193954" x="4330700" y="4779963"/>
          <p14:tracePt t="193958" x="4305300" y="4779963"/>
          <p14:tracePt t="193972" x="4294188" y="4792663"/>
          <p14:tracePt t="193975" x="4268788" y="4805363"/>
          <p14:tracePt t="193987" x="4243388" y="4818063"/>
          <p14:tracePt t="193990" x="4205288" y="4818063"/>
          <p14:tracePt t="194004" x="4181475" y="4843463"/>
          <p14:tracePt t="194007" x="4143375" y="4856163"/>
          <p14:tracePt t="194021" x="4043363" y="4868863"/>
          <p14:tracePt t="194039" x="3979863" y="4868863"/>
          <p14:tracePt t="194054" x="3917950" y="4892675"/>
          <p14:tracePt t="194071" x="3867150" y="4892675"/>
          <p14:tracePt t="194087" x="3792538" y="4892675"/>
          <p14:tracePt t="194104" x="3743325" y="4892675"/>
          <p14:tracePt t="194121" x="3667125" y="4892675"/>
          <p14:tracePt t="194137" x="3554413" y="4892675"/>
          <p14:tracePt t="194154" x="3441700" y="4892675"/>
          <p14:tracePt t="194172" x="3341688" y="4868863"/>
          <p14:tracePt t="194175" x="3305175" y="4856163"/>
          <p14:tracePt t="194189" x="3279775" y="4856163"/>
          <p14:tracePt t="194191" x="3254375" y="4856163"/>
          <p14:tracePt t="194205" x="3205163" y="4843463"/>
          <p14:tracePt t="194221" x="3141663" y="4830763"/>
          <p14:tracePt t="194238" x="3079750" y="4818063"/>
          <p14:tracePt t="194256" x="3016250" y="4818063"/>
          <p14:tracePt t="194271" x="2954338" y="4805363"/>
          <p14:tracePt t="194287" x="2928938" y="4805363"/>
          <p14:tracePt t="194304" x="2916238" y="4792663"/>
          <p14:tracePt t="194518" x="2941638" y="4792663"/>
          <p14:tracePt t="194525" x="3003550" y="4792663"/>
          <p14:tracePt t="194539" x="3092450" y="4805363"/>
          <p14:tracePt t="194542" x="3192463" y="4805363"/>
          <p14:tracePt t="194556" x="3292475" y="4818063"/>
          <p14:tracePt t="194558" x="3405188" y="4830763"/>
          <p14:tracePt t="194573" x="3630613" y="4856163"/>
          <p14:tracePt t="194589" x="3817938" y="4868863"/>
          <p14:tracePt t="194605" x="3992563" y="4879975"/>
          <p14:tracePt t="194622" x="4130675" y="4905375"/>
          <p14:tracePt t="194638" x="4268788" y="4905375"/>
          <p14:tracePt t="194655" x="4430713" y="4930775"/>
          <p14:tracePt t="194672" x="4556125" y="4930775"/>
          <p14:tracePt t="194689" x="4619625" y="4930775"/>
          <p14:tracePt t="194705" x="4630738" y="4930775"/>
          <p14:tracePt t="194758" x="4619625" y="4943475"/>
          <p14:tracePt t="194765" x="4543425" y="4956175"/>
          <p14:tracePt t="194775" x="4430713" y="4968875"/>
          <p14:tracePt t="194790" x="4181475" y="4968875"/>
          <p14:tracePt t="194806" x="3930650" y="4968875"/>
          <p14:tracePt t="194823" x="3705225" y="4968875"/>
          <p14:tracePt t="194839" x="3617913" y="4968875"/>
          <p14:tracePt t="194855" x="3605213" y="4968875"/>
          <p14:tracePt t="194872" x="3592513" y="4968875"/>
          <p14:tracePt t="194901" x="3630613" y="4968875"/>
          <p14:tracePt t="194909" x="3717925" y="4956175"/>
          <p14:tracePt t="194923" x="3867150" y="4956175"/>
          <p14:tracePt t="194927" x="4068763" y="4956175"/>
          <p14:tracePt t="194940" x="4581525" y="4956175"/>
          <p14:tracePt t="194957" x="5194300" y="4956175"/>
          <p14:tracePt t="194974" x="5745163" y="4956175"/>
          <p14:tracePt t="194989" x="6083300" y="4956175"/>
          <p14:tracePt t="195006" x="6183313" y="4956175"/>
          <p14:tracePt t="195023" x="6196013" y="4956175"/>
          <p14:tracePt t="195077" x="6183313" y="4956175"/>
          <p14:tracePt t="195086" x="6134100" y="4956175"/>
          <p14:tracePt t="195094" x="6083300" y="4968875"/>
          <p14:tracePt t="195107" x="6021388" y="4981575"/>
          <p14:tracePt t="195109" x="5945188" y="4981575"/>
          <p14:tracePt t="195124" x="5857875" y="4992688"/>
          <p14:tracePt t="195126" x="5770563" y="5005388"/>
          <p14:tracePt t="195141" x="5632450" y="5005388"/>
          <p14:tracePt t="195157" x="5470525" y="5005388"/>
          <p14:tracePt t="195174" x="5345113" y="5018088"/>
          <p14:tracePt t="195190" x="5245100" y="5030788"/>
          <p14:tracePt t="195207" x="5170488" y="5030788"/>
          <p14:tracePt t="195223" x="5094288" y="5030788"/>
          <p14:tracePt t="195241" x="4956175" y="5030788"/>
          <p14:tracePt t="195257" x="4806950" y="5030788"/>
          <p14:tracePt t="195274" x="4656138" y="5030788"/>
          <p14:tracePt t="195291" x="4481513" y="5030788"/>
          <p14:tracePt t="195294" x="4394200" y="5030788"/>
          <p14:tracePt t="195308" x="4343400" y="5030788"/>
          <p14:tracePt t="195310" x="4294188" y="5030788"/>
          <p14:tracePt t="195325" x="4217988" y="5030788"/>
          <p14:tracePt t="195342" x="4156075" y="5030788"/>
          <p14:tracePt t="195358" x="4092575" y="5030788"/>
          <p14:tracePt t="195374" x="4030663" y="5030788"/>
          <p14:tracePt t="195391" x="3956050" y="5030788"/>
          <p14:tracePt t="195407" x="3830638" y="5030788"/>
          <p14:tracePt t="195424" x="3730625" y="5043488"/>
          <p14:tracePt t="195441" x="3605213" y="5068888"/>
          <p14:tracePt t="195457" x="3541713" y="5081588"/>
          <p14:tracePt t="195474" x="3479800" y="5092700"/>
          <p14:tracePt t="195491" x="3467100" y="5105400"/>
          <p14:tracePt t="195493" x="3454400" y="5105400"/>
          <p14:tracePt t="195526" x="3441700" y="5105400"/>
          <p14:tracePt t="195645" x="3441700" y="5118100"/>
          <p14:tracePt t="195653" x="3467100" y="5118100"/>
          <p14:tracePt t="195662" x="3530600" y="5118100"/>
          <p14:tracePt t="195675" x="3630613" y="5130800"/>
          <p14:tracePt t="195678" x="3743325" y="5156200"/>
          <p14:tracePt t="195692" x="3879850" y="5168900"/>
          <p14:tracePt t="195694" x="4056063" y="5194300"/>
          <p14:tracePt t="195709" x="4381500" y="5205413"/>
          <p14:tracePt t="195725" x="4732338" y="5205413"/>
          <p14:tracePt t="195742" x="5032375" y="5205413"/>
          <p14:tracePt t="195758" x="5281613" y="5205413"/>
          <p14:tracePt t="195775" x="5483225" y="5205413"/>
          <p14:tracePt t="195791" x="5619750" y="5205413"/>
          <p14:tracePt t="195808" x="5719763" y="5205413"/>
          <p14:tracePt t="195825" x="5808663" y="5205413"/>
          <p14:tracePt t="195842" x="5883275" y="5205413"/>
          <p14:tracePt t="195845" x="5921375" y="5205413"/>
          <p14:tracePt t="195859" x="5945188" y="5205413"/>
          <p14:tracePt t="195862" x="5957888" y="5205413"/>
          <p14:tracePt t="195876" x="5983288" y="5205413"/>
          <p14:tracePt t="195981" x="5945188" y="5205413"/>
          <p14:tracePt t="195990" x="5895975" y="5205413"/>
          <p14:tracePt t="195998" x="5845175" y="5205413"/>
          <p14:tracePt t="196010" x="5808663" y="5205413"/>
          <p14:tracePt t="196013" x="5783263" y="5205413"/>
          <p14:tracePt t="196026" x="5757863" y="5205413"/>
          <p14:tracePt t="196029" x="5732463" y="5205413"/>
          <p14:tracePt t="196085" x="5745163" y="5205413"/>
          <p14:tracePt t="196093" x="5808663" y="5205413"/>
          <p14:tracePt t="196102" x="5908675" y="5218113"/>
          <p14:tracePt t="196109" x="6021388" y="5230813"/>
          <p14:tracePt t="196126" x="6296025" y="5230813"/>
          <p14:tracePt t="196143" x="6608763" y="5230813"/>
          <p14:tracePt t="196159" x="6910388" y="5230813"/>
          <p14:tracePt t="196176" x="7185025" y="5218113"/>
          <p14:tracePt t="196192" x="7448550" y="5194300"/>
          <p14:tracePt t="196209" x="7648575" y="5181600"/>
          <p14:tracePt t="196226" x="7797800" y="5156200"/>
          <p14:tracePt t="196229" x="7861300" y="5143500"/>
          <p14:tracePt t="196243" x="7910513" y="5130800"/>
          <p14:tracePt t="196245" x="7986713" y="5118100"/>
          <p14:tracePt t="196259" x="8035925" y="5105400"/>
          <p14:tracePt t="196261" x="8086725" y="5105400"/>
          <p14:tracePt t="196277" x="8186738" y="5105400"/>
          <p14:tracePt t="196293" x="8324850" y="5105400"/>
          <p14:tracePt t="196310" x="8474075" y="5092700"/>
          <p14:tracePt t="196326" x="8661400" y="5081588"/>
          <p14:tracePt t="196343" x="8812213" y="5081588"/>
          <p14:tracePt t="196359" x="8975725" y="5056188"/>
          <p14:tracePt t="196377" x="9099550" y="5043488"/>
          <p14:tracePt t="196393" x="9175750" y="5043488"/>
          <p14:tracePt t="196411" x="9263063" y="5030788"/>
          <p14:tracePt t="196414" x="9312275" y="5005388"/>
          <p14:tracePt t="196427" x="9363075" y="4981575"/>
          <p14:tracePt t="196430" x="9401175" y="4981575"/>
          <p14:tracePt t="196445" x="9450388" y="4968875"/>
          <p14:tracePt t="196448" x="9525000" y="4943475"/>
          <p14:tracePt t="196461" x="9637713" y="4918075"/>
          <p14:tracePt t="196477" x="9763125" y="4879975"/>
          <p14:tracePt t="196494" x="9839325" y="4868863"/>
          <p14:tracePt t="196511" x="9913938" y="4868863"/>
          <p14:tracePt t="196527" x="9975850" y="4868863"/>
          <p14:tracePt t="196543" x="10013950" y="4868863"/>
          <p14:tracePt t="196561" x="10026650" y="4868863"/>
          <p14:tracePt t="196725" x="10026650" y="4856163"/>
          <p14:tracePt t="196733" x="10026650" y="4843463"/>
          <p14:tracePt t="196744" x="10013950" y="4830763"/>
          <p14:tracePt t="196762" x="9926638" y="4805363"/>
          <p14:tracePt t="196765" x="9901238" y="4792663"/>
          <p14:tracePt t="196778" x="9888538" y="4779963"/>
          <p14:tracePt t="196781" x="9875838" y="4779963"/>
          <p14:tracePt t="196794" x="9863138" y="4779963"/>
          <p14:tracePt t="196813" x="9852025" y="4779963"/>
          <p14:tracePt t="196829" x="9839325" y="4768850"/>
          <p14:tracePt t="196845" x="9826625" y="4768850"/>
          <p14:tracePt t="196861" x="9813925" y="4756150"/>
          <p14:tracePt t="196878" x="9801225" y="4756150"/>
          <p14:tracePt t="196895" x="9788525" y="4756150"/>
          <p14:tracePt t="196911" x="9775825" y="4743450"/>
          <p14:tracePt t="196928" x="9739313" y="4730750"/>
          <p14:tracePt t="196944" x="9713913" y="4730750"/>
          <p14:tracePt t="196961" x="9675813" y="4718050"/>
          <p14:tracePt t="196978" x="9626600" y="4705350"/>
          <p14:tracePt t="196981" x="9588500" y="4705350"/>
          <p14:tracePt t="196995" x="9563100" y="4705350"/>
          <p14:tracePt t="196998" x="9537700" y="4705350"/>
          <p14:tracePt t="197013" x="9488488" y="4705350"/>
          <p14:tracePt t="197029" x="9437688" y="4705350"/>
          <p14:tracePt t="197046" x="9413875" y="4705350"/>
          <p14:tracePt t="197062" x="9375775" y="4705350"/>
          <p14:tracePt t="197078" x="9337675" y="4705350"/>
          <p14:tracePt t="197095" x="9275763" y="4705350"/>
          <p14:tracePt t="197111" x="9199563" y="4705350"/>
          <p14:tracePt t="197129" x="9150350" y="4718050"/>
          <p14:tracePt t="197145" x="9099550" y="4743450"/>
          <p14:tracePt t="197162" x="9050338" y="4743450"/>
          <p14:tracePt t="197165" x="9037638" y="4743450"/>
          <p14:tracePt t="197179" x="9024938" y="4756150"/>
          <p14:tracePt t="197181" x="9012238" y="4756150"/>
          <p14:tracePt t="197195" x="8999538" y="4768850"/>
          <p14:tracePt t="197197" x="8975725" y="4768850"/>
          <p14:tracePt t="197213" x="8950325" y="4768850"/>
          <p14:tracePt t="197229" x="8937625" y="4779963"/>
          <p14:tracePt t="197245" x="8912225" y="4792663"/>
          <p14:tracePt t="197263" x="8886825" y="4805363"/>
          <p14:tracePt t="197279" x="8874125" y="4818063"/>
          <p14:tracePt t="197295" x="8863013" y="4818063"/>
          <p14:tracePt t="197312" x="8850313" y="4830763"/>
          <p14:tracePt t="197330" x="8837613" y="4830763"/>
          <p14:tracePt t="197350" x="8837613" y="4843463"/>
          <p14:tracePt t="197373" x="8837613" y="4856163"/>
          <p14:tracePt t="197389" x="8837613" y="4868863"/>
          <p14:tracePt t="197397" x="8837613" y="4879975"/>
          <p14:tracePt t="197429" x="8837613" y="4892675"/>
          <p14:tracePt t="197453" x="8837613" y="4905375"/>
          <p14:tracePt t="197463" x="8850313" y="4905375"/>
          <p14:tracePt t="197471" x="8850313" y="4930775"/>
          <p14:tracePt t="197479" x="8874125" y="4930775"/>
          <p14:tracePt t="197496" x="8886825" y="4943475"/>
          <p14:tracePt t="197512" x="8899525" y="4968875"/>
          <p14:tracePt t="197530" x="8912225" y="4968875"/>
          <p14:tracePt t="197533" x="8924925" y="4981575"/>
          <p14:tracePt t="197550" x="8937625" y="4981575"/>
          <p14:tracePt t="197566" x="8950325" y="4992688"/>
          <p14:tracePt t="197578" x="8975725" y="5005388"/>
          <p14:tracePt t="197580" x="8986838" y="5005388"/>
          <p14:tracePt t="197595" x="9012238" y="5018088"/>
          <p14:tracePt t="197597" x="9024938" y="5030788"/>
          <p14:tracePt t="197611" x="9037638" y="5030788"/>
          <p14:tracePt t="197612" x="9063038" y="5030788"/>
          <p14:tracePt t="197628" x="9137650" y="5056188"/>
          <p14:tracePt t="197645" x="9199563" y="5068888"/>
          <p14:tracePt t="197661" x="9275763" y="5081588"/>
          <p14:tracePt t="197678" x="9337675" y="5081588"/>
          <p14:tracePt t="197694" x="9401175" y="5105400"/>
          <p14:tracePt t="197711" x="9450388" y="5105400"/>
          <p14:tracePt t="197728" x="9501188" y="5105400"/>
          <p14:tracePt t="197745" x="9537700" y="5105400"/>
          <p14:tracePt t="197764" x="9563100" y="5105400"/>
          <p14:tracePt t="197766" x="9588500" y="5092700"/>
          <p14:tracePt t="197781" x="9601200" y="5068888"/>
          <p14:tracePt t="197797" x="9601200" y="5056188"/>
          <p14:tracePt t="197814" x="9626600" y="5030788"/>
          <p14:tracePt t="197838" x="9626600" y="5018088"/>
          <p14:tracePt t="197845" x="9626600" y="5005388"/>
          <p14:tracePt t="197862" x="9626600" y="4992688"/>
          <p14:tracePt t="197878" x="9613900" y="4956175"/>
          <p14:tracePt t="197895" x="9588500" y="4943475"/>
          <p14:tracePt t="197912" x="9550400" y="4930775"/>
          <p14:tracePt t="197928" x="9501188" y="4905375"/>
          <p14:tracePt t="197945" x="9463088" y="4905375"/>
          <p14:tracePt t="197962" x="9413875" y="4892675"/>
          <p14:tracePt t="197964" x="9388475" y="4892675"/>
          <p14:tracePt t="197980" x="9337675" y="4868863"/>
          <p14:tracePt t="197997" x="9288463" y="4868863"/>
          <p14:tracePt t="198013" x="9237663" y="4856163"/>
          <p14:tracePt t="198015" x="9212263" y="4856163"/>
          <p14:tracePt t="198030" x="9163050" y="4856163"/>
          <p14:tracePt t="198047" x="9112250" y="4856163"/>
          <p14:tracePt t="198063" x="9050338" y="4856163"/>
          <p14:tracePt t="198080" x="9024938" y="4856163"/>
          <p14:tracePt t="198097" x="8986838" y="4856163"/>
          <p14:tracePt t="198113" x="8937625" y="4856163"/>
          <p14:tracePt t="198130" x="8912225" y="4856163"/>
          <p14:tracePt t="198133" x="8886825" y="4856163"/>
          <p14:tracePt t="198147" x="8874125" y="4856163"/>
          <p14:tracePt t="198149" x="8863013" y="4856163"/>
          <p14:tracePt t="198181" x="8850313" y="4856163"/>
          <p14:tracePt t="198214" x="8850313" y="4868863"/>
          <p14:tracePt t="198220" x="8837613" y="4868863"/>
          <p14:tracePt t="198231" x="8837613" y="4879975"/>
          <p14:tracePt t="198247" x="8837613" y="4905375"/>
          <p14:tracePt t="198264" x="8837613" y="4918075"/>
          <p14:tracePt t="198281" x="8837613" y="4956175"/>
          <p14:tracePt t="198296" x="8837613" y="4981575"/>
          <p14:tracePt t="198313" x="8837613" y="5005388"/>
          <p14:tracePt t="198330" x="8837613" y="5018088"/>
          <p14:tracePt t="198346" x="8850313" y="5030788"/>
          <p14:tracePt t="198363" x="8874125" y="5056188"/>
          <p14:tracePt t="198380" x="8912225" y="5068888"/>
          <p14:tracePt t="198397" x="8963025" y="5081588"/>
          <p14:tracePt t="198413" x="8999538" y="5081588"/>
          <p14:tracePt t="198430" x="9063038" y="5092700"/>
          <p14:tracePt t="198447" x="9137650" y="5105400"/>
          <p14:tracePt t="198463" x="9212263" y="5105400"/>
          <p14:tracePt t="198480" x="9288463" y="5105400"/>
          <p14:tracePt t="198497" x="9375775" y="5105400"/>
          <p14:tracePt t="198513" x="9437688" y="5068888"/>
          <p14:tracePt t="198530" x="9488488" y="5018088"/>
          <p14:tracePt t="198532" x="9501188" y="4981575"/>
          <p14:tracePt t="198547" x="9501188" y="4943475"/>
          <p14:tracePt t="198548" x="9513888" y="4905375"/>
          <p14:tracePt t="198564" x="9525000" y="4856163"/>
          <p14:tracePt t="198580" x="9525000" y="4805363"/>
          <p14:tracePt t="198597" x="9513888" y="4779963"/>
          <p14:tracePt t="198614" x="9463088" y="4743450"/>
          <p14:tracePt t="198630" x="9401175" y="4730750"/>
          <p14:tracePt t="198647" x="9324975" y="4705350"/>
          <p14:tracePt t="198664" x="9237663" y="4692650"/>
          <p14:tracePt t="198680" x="9150350" y="4692650"/>
          <p14:tracePt t="198697" x="9075738" y="4692650"/>
          <p14:tracePt t="198714" x="8986838" y="4692650"/>
          <p14:tracePt t="198715" x="8963025" y="4692650"/>
          <p14:tracePt t="198731" x="8924925" y="4692650"/>
          <p14:tracePt t="198732" x="8886825" y="4692650"/>
          <p14:tracePt t="198748" x="8863013" y="4692650"/>
          <p14:tracePt t="198764" x="8824913" y="4692650"/>
          <p14:tracePt t="198781" x="8774113" y="4705350"/>
          <p14:tracePt t="198797" x="8737600" y="4718050"/>
          <p14:tracePt t="198814" x="8699500" y="4756150"/>
          <p14:tracePt t="198831" x="8686800" y="4792663"/>
          <p14:tracePt t="198848" x="8661400" y="4805363"/>
          <p14:tracePt t="198864" x="8650288" y="4830763"/>
          <p14:tracePt t="198881" x="8650288" y="4856163"/>
          <p14:tracePt t="198900" x="8650288" y="4868863"/>
          <p14:tracePt t="198914" x="8650288" y="4879975"/>
          <p14:tracePt t="198931" x="8650288" y="4892675"/>
          <p14:tracePt t="198932" x="8650288" y="4905375"/>
          <p14:tracePt t="198948" x="8650288" y="4930775"/>
          <p14:tracePt t="198964" x="8650288" y="4981575"/>
          <p14:tracePt t="198981" x="8674100" y="5018088"/>
          <p14:tracePt t="198998" x="8699500" y="5043488"/>
          <p14:tracePt t="199014" x="8712200" y="5056188"/>
          <p14:tracePt t="199031" x="8724900" y="5068888"/>
          <p14:tracePt t="199048" x="8737600" y="5068888"/>
          <p14:tracePt t="199086" x="8750300" y="5068888"/>
          <p14:tracePt t="199101" x="8774113" y="5068888"/>
          <p14:tracePt t="199109" x="8774113" y="5081588"/>
          <p14:tracePt t="199117" x="8786813" y="5081588"/>
          <p14:tracePt t="199134" x="8812213" y="5081588"/>
          <p14:tracePt t="199151" x="8837613" y="5081588"/>
          <p14:tracePt t="199397" x="8850313" y="5081588"/>
          <p14:tracePt t="199405" x="8863013" y="5081588"/>
          <p14:tracePt t="199418" x="8886825" y="5081588"/>
          <p14:tracePt t="199434" x="8963025" y="5092700"/>
          <p14:tracePt t="199437" x="8999538" y="5105400"/>
          <p14:tracePt t="199451" x="9037638" y="5105400"/>
          <p14:tracePt t="199454" x="9075738" y="5105400"/>
          <p14:tracePt t="199469" x="9137650" y="5105400"/>
          <p14:tracePt t="199484" x="9175750" y="5105400"/>
          <p14:tracePt t="199502" x="9199563" y="5105400"/>
          <p14:tracePt t="199518" x="9237663" y="5105400"/>
          <p14:tracePt t="199535" x="9250363" y="5105400"/>
          <p14:tracePt t="199551" x="9263063" y="5105400"/>
          <p14:tracePt t="199568" x="9275763" y="5105400"/>
          <p14:tracePt t="199584" x="9301163" y="5105400"/>
          <p14:tracePt t="199602" x="9324975" y="5081588"/>
          <p14:tracePt t="199618" x="9363075" y="5018088"/>
          <p14:tracePt t="199621" x="9388475" y="4992688"/>
          <p14:tracePt t="199636" x="9401175" y="4918075"/>
          <p14:tracePt t="199653" x="9424988" y="4843463"/>
          <p14:tracePt t="199669" x="9437688" y="4792663"/>
          <p14:tracePt t="199685" x="9437688" y="4756150"/>
          <p14:tracePt t="199829" x="9437688" y="4743450"/>
          <p14:tracePt t="199845" x="9437688" y="4730750"/>
          <p14:tracePt t="199852" x="9424988" y="4718050"/>
          <p14:tracePt t="199869" x="9401175" y="4705350"/>
          <p14:tracePt t="199886" x="9375775" y="4705350"/>
          <p14:tracePt t="199902" x="9337675" y="4692650"/>
          <p14:tracePt t="199919" x="9312275" y="4692650"/>
          <p14:tracePt t="199935" x="9263063" y="4679950"/>
          <p14:tracePt t="199952" x="9224963" y="4667250"/>
          <p14:tracePt t="199969" x="9188450" y="4667250"/>
          <p14:tracePt t="199986" x="9150350" y="4656138"/>
          <p14:tracePt t="199989" x="9124950" y="4656138"/>
          <p14:tracePt t="200003" x="9099550" y="4643438"/>
          <p14:tracePt t="200005" x="9088438" y="4630738"/>
          <p14:tracePt t="200020" x="9063038" y="4618038"/>
          <p14:tracePt t="200022" x="9050338" y="4618038"/>
          <p14:tracePt t="200037" x="8999538" y="4592638"/>
          <p14:tracePt t="200053" x="8986838" y="4592638"/>
          <p14:tracePt t="200070" x="8963025" y="4567238"/>
          <p14:tracePt t="200087" x="8937625" y="4567238"/>
          <p14:tracePt t="200102" x="8924925" y="4567238"/>
          <p14:tracePt t="200133" x="8912225" y="4554538"/>
          <p14:tracePt t="200165" x="8899525" y="4554538"/>
          <p14:tracePt t="200173" x="8886825" y="4554538"/>
          <p14:tracePt t="200190" x="8874125" y="4554538"/>
          <p14:tracePt t="200213" x="8863013" y="4554538"/>
          <p14:tracePt t="200293" x="8850313" y="4554538"/>
          <p14:tracePt t="200309" x="8837613" y="4554538"/>
          <p14:tracePt t="200319" x="8824913" y="4554538"/>
          <p14:tracePt t="200326" x="8799513" y="4554538"/>
          <p14:tracePt t="200342" x="8786813" y="4554538"/>
          <p14:tracePt t="200354" x="8774113" y="4554538"/>
          <p14:tracePt t="200371" x="8750300" y="4554538"/>
          <p14:tracePt t="200374" x="8750300" y="4567238"/>
          <p14:tracePt t="200387" x="8737600" y="4567238"/>
          <p14:tracePt t="200405" x="8724900" y="4567238"/>
          <p14:tracePt t="200421" x="8712200" y="4579938"/>
          <p14:tracePt t="200437" x="8712200" y="4592638"/>
          <p14:tracePt t="200461" x="8699500" y="4592638"/>
          <p14:tracePt t="200477" x="8699500" y="4605338"/>
          <p14:tracePt t="200510" x="8686800" y="4618038"/>
          <p14:tracePt t="200518" x="8674100" y="4643438"/>
          <p14:tracePt t="200527" x="8674100" y="4679950"/>
          <p14:tracePt t="200537" x="8674100" y="4743450"/>
          <p14:tracePt t="200554" x="8699500" y="4868863"/>
          <p14:tracePt t="200557" x="8724900" y="4943475"/>
          <p14:tracePt t="200571" x="8763000" y="5005388"/>
          <p14:tracePt t="200574" x="8799513" y="5056188"/>
          <p14:tracePt t="200588" x="8812213" y="5105400"/>
          <p14:tracePt t="200590" x="8850313" y="5143500"/>
          <p14:tracePt t="200605" x="8899525" y="5205413"/>
          <p14:tracePt t="200621" x="8937625" y="5243513"/>
          <p14:tracePt t="200637" x="8986838" y="5281613"/>
          <p14:tracePt t="200653" x="9024938" y="5318125"/>
          <p14:tracePt t="200669" x="9063038" y="5318125"/>
          <p14:tracePt t="200686" x="9075738" y="5330825"/>
          <p14:tracePt t="200703" x="9088438" y="5330825"/>
          <p14:tracePt t="200720" x="9112250" y="5330825"/>
          <p14:tracePt t="200736" x="9175750" y="5330825"/>
          <p14:tracePt t="200755" x="9263063" y="5281613"/>
          <p14:tracePt t="200757" x="9312275" y="5230813"/>
          <p14:tracePt t="200772" x="9375775" y="5194300"/>
          <p14:tracePt t="200775" x="9437688" y="5143500"/>
          <p14:tracePt t="200789" x="9513888" y="5068888"/>
          <p14:tracePt t="200805" x="9563100" y="4981575"/>
          <p14:tracePt t="200822" x="9575800" y="4905375"/>
          <p14:tracePt t="200838" x="9601200" y="4843463"/>
          <p14:tracePt t="200855" x="9613900" y="4792663"/>
          <p14:tracePt t="200871" x="9613900" y="4756150"/>
          <p14:tracePt t="200887" x="9613900" y="4730750"/>
          <p14:tracePt t="200905" x="9613900" y="4718050"/>
          <p14:tracePt t="200933" x="9601200" y="4718050"/>
          <p14:tracePt t="200958" x="9575800" y="4718050"/>
          <p14:tracePt t="200981" x="9563100" y="4718050"/>
          <p14:tracePt t="200997" x="9550400" y="4718050"/>
          <p14:tracePt t="201006" x="9525000" y="4718050"/>
          <p14:tracePt t="201013" x="9501188" y="4718050"/>
          <p14:tracePt t="201022" x="9475788" y="4718050"/>
          <p14:tracePt t="201039" x="9401175" y="4718050"/>
          <p14:tracePt t="201055" x="9324975" y="4718050"/>
          <p14:tracePt t="201072" x="9250363" y="4718050"/>
          <p14:tracePt t="201089" x="9175750" y="4730750"/>
          <p14:tracePt t="201106" x="9112250" y="4730750"/>
          <p14:tracePt t="201109" x="9088438" y="4743450"/>
          <p14:tracePt t="201122" x="9063038" y="4743450"/>
          <p14:tracePt t="201125" x="9050338" y="4756150"/>
          <p14:tracePt t="201140" x="9037638" y="4756150"/>
          <p14:tracePt t="201142" x="9024938" y="4756150"/>
          <p14:tracePt t="201157" x="9012238" y="4756150"/>
          <p14:tracePt t="201173" x="8999538" y="4768850"/>
          <p14:tracePt t="201189" x="8986838" y="4768850"/>
          <p14:tracePt t="201206" x="8963025" y="4768850"/>
          <p14:tracePt t="201223" x="8963025" y="4779963"/>
          <p14:tracePt t="201239" x="8963025" y="4792663"/>
          <p14:tracePt t="201256" x="8950325" y="4805363"/>
          <p14:tracePt t="201273" x="8937625" y="4818063"/>
          <p14:tracePt t="201289" x="8937625" y="4868863"/>
          <p14:tracePt t="201306" x="8937625" y="4918075"/>
          <p14:tracePt t="201309" x="8937625" y="4943475"/>
          <p14:tracePt t="201324" x="8937625" y="4968875"/>
          <p14:tracePt t="201326" x="8937625" y="5005388"/>
          <p14:tracePt t="201341" x="8963025" y="5056188"/>
          <p14:tracePt t="201357" x="9012238" y="5092700"/>
          <p14:tracePt t="201373" x="9063038" y="5118100"/>
          <p14:tracePt t="201390" x="9112250" y="5143500"/>
          <p14:tracePt t="201406" x="9150350" y="5143500"/>
          <p14:tracePt t="201423" x="9199563" y="5156200"/>
          <p14:tracePt t="201439" x="9224963" y="5156200"/>
          <p14:tracePt t="201456" x="9275763" y="5156200"/>
          <p14:tracePt t="201473" x="9301163" y="5156200"/>
          <p14:tracePt t="201490" x="9324975" y="5156200"/>
          <p14:tracePt t="201509" x="9337675" y="5156200"/>
          <p14:tracePt t="201526" x="9350375" y="5156200"/>
          <p14:tracePt t="201541" x="9363075" y="5156200"/>
          <p14:tracePt t="201581" x="9363075" y="5143500"/>
          <p14:tracePt t="201597" x="9363075" y="5130800"/>
          <p14:tracePt t="201613" x="9363075" y="5118100"/>
          <p14:tracePt t="201622" x="9363075" y="5105400"/>
          <p14:tracePt t="201653" x="9363075" y="5092700"/>
          <p14:tracePt t="201670" x="9363075" y="5081588"/>
          <p14:tracePt t="201695" x="9363075" y="5068888"/>
          <p14:tracePt t="201701" x="9375775" y="5068888"/>
          <p14:tracePt t="201710" x="9375775" y="5056188"/>
          <p14:tracePt t="201742" x="9375775" y="5043488"/>
          <p14:tracePt t="201757" x="9388475" y="5030788"/>
          <p14:tracePt t="201773" x="9401175" y="5018088"/>
          <p14:tracePt t="201785" x="9413875" y="5005388"/>
          <p14:tracePt t="201796" x="9450388" y="4981575"/>
          <p14:tracePt t="201807" x="9463088" y="4981575"/>
          <p14:tracePt t="201822" x="9525000" y="4956175"/>
          <p14:tracePt t="201840" x="9588500" y="4943475"/>
          <p14:tracePt t="201845" x="9626600" y="4943475"/>
          <p14:tracePt t="201856" x="9663113" y="4943475"/>
          <p14:tracePt t="201861" x="9701213" y="4930775"/>
          <p14:tracePt t="201873" x="9739313" y="4918075"/>
          <p14:tracePt t="201878" x="9788525" y="4918075"/>
          <p14:tracePt t="201890" x="9839325" y="4918075"/>
          <p14:tracePt t="201895" x="9875838" y="4918075"/>
          <p14:tracePt t="201904" x="9926638" y="4918075"/>
          <p14:tracePt t="201914" x="9963150" y="4918075"/>
          <p14:tracePt t="201923" x="9988550" y="4918075"/>
          <p14:tracePt t="201925" x="10013950" y="4918075"/>
          <p14:tracePt t="201941" x="10039350" y="4918075"/>
          <p14:tracePt t="202117" x="10039350" y="4892675"/>
          <p14:tracePt t="202125" x="10013950" y="4868863"/>
          <p14:tracePt t="202133" x="9975850" y="4843463"/>
          <p14:tracePt t="202142" x="9939338" y="4818063"/>
          <p14:tracePt t="202158" x="9852025" y="4756150"/>
          <p14:tracePt t="202175" x="9739313" y="4679950"/>
          <p14:tracePt t="202192" x="9663113" y="4643438"/>
          <p14:tracePt t="202208" x="9588500" y="4605338"/>
          <p14:tracePt t="202225" x="9537700" y="4567238"/>
          <p14:tracePt t="202242" x="9463088" y="4543425"/>
          <p14:tracePt t="202245" x="9450388" y="4530725"/>
          <p14:tracePt t="202260" x="9424988" y="4518025"/>
          <p14:tracePt t="202264" x="9401175" y="4505325"/>
          <p14:tracePt t="202275" x="9375775" y="4505325"/>
          <p14:tracePt t="202278" x="9363075" y="4505325"/>
          <p14:tracePt t="202293" x="9312275" y="4492625"/>
          <p14:tracePt t="202309" x="9250363" y="4479925"/>
          <p14:tracePt t="202325" x="9199563" y="4479925"/>
          <p14:tracePt t="202342" x="9163050" y="4479925"/>
          <p14:tracePt t="202359" x="9112250" y="4479925"/>
          <p14:tracePt t="202375" x="9088438" y="4479925"/>
          <p14:tracePt t="202392" x="9037638" y="4479925"/>
          <p14:tracePt t="202409" x="8986838" y="4479925"/>
          <p14:tracePt t="202425" x="8950325" y="4479925"/>
          <p14:tracePt t="202443" x="8912225" y="4479925"/>
          <p14:tracePt t="202446" x="8886825" y="4492625"/>
          <p14:tracePt t="202460" x="8874125" y="4492625"/>
          <p14:tracePt t="202462" x="8863013" y="4505325"/>
          <p14:tracePt t="202477" x="8850313" y="4518025"/>
          <p14:tracePt t="202493" x="8824913" y="4530725"/>
          <p14:tracePt t="202510" x="8812213" y="4567238"/>
          <p14:tracePt t="202526" x="8786813" y="4630738"/>
          <p14:tracePt t="202543" x="8763000" y="4679950"/>
          <p14:tracePt t="202559" x="8737600" y="4730750"/>
          <p14:tracePt t="202576" x="8724900" y="4756150"/>
          <p14:tracePt t="202593" x="8724900" y="4768850"/>
          <p14:tracePt t="202610" x="8712200" y="4792663"/>
          <p14:tracePt t="202626" x="8712200" y="4805363"/>
          <p14:tracePt t="202669" x="8712200" y="4818063"/>
          <p14:tracePt t="202685" x="8712200" y="4830763"/>
          <p14:tracePt t="202693" x="8712200" y="4843463"/>
          <p14:tracePt t="202709" x="8712200" y="4856163"/>
          <p14:tracePt t="202726" x="8712200" y="4868863"/>
          <p14:tracePt t="202743" x="8724900" y="4879975"/>
          <p14:tracePt t="202753" x="8737600" y="4892675"/>
          <p14:tracePt t="202760" x="8763000" y="4892675"/>
          <p14:tracePt t="202777" x="8786813" y="4918075"/>
          <p14:tracePt t="202793" x="8850313" y="4930775"/>
          <p14:tracePt t="202810" x="8912225" y="4943475"/>
          <p14:tracePt t="202813" x="8937625" y="4956175"/>
          <p14:tracePt t="202827" x="8975725" y="4956175"/>
          <p14:tracePt t="202829" x="9012238" y="4968875"/>
          <p14:tracePt t="202844" x="9050338" y="4981575"/>
          <p14:tracePt t="202846" x="9099550" y="4992688"/>
          <p14:tracePt t="202861" x="9163050" y="5005388"/>
          <p14:tracePt t="202877" x="9224963" y="5005388"/>
          <p14:tracePt t="202893" x="9275763" y="5005388"/>
          <p14:tracePt t="202910" x="9324975" y="5005388"/>
          <p14:tracePt t="202927" x="9363075" y="5005388"/>
          <p14:tracePt t="202943" x="9401175" y="5005388"/>
          <p14:tracePt t="202960" x="9424988" y="4981575"/>
          <p14:tracePt t="202977" x="9437688" y="4968875"/>
          <p14:tracePt t="202994" x="9450388" y="4956175"/>
          <p14:tracePt t="203012" x="9450388" y="4930775"/>
          <p14:tracePt t="203015" x="9450388" y="4918075"/>
          <p14:tracePt t="203029" x="9450388" y="4905375"/>
          <p14:tracePt t="203046" x="9450388" y="4868863"/>
          <p14:tracePt t="203063" x="9450388" y="4818063"/>
          <p14:tracePt t="203079" x="9450388" y="4792663"/>
          <p14:tracePt t="203096" x="9413875" y="4756150"/>
          <p14:tracePt t="203112" x="9324975" y="4705350"/>
          <p14:tracePt t="203128" x="9224963" y="4643438"/>
          <p14:tracePt t="203145" x="9124950" y="4579938"/>
          <p14:tracePt t="203163" x="9063038" y="4543425"/>
          <p14:tracePt t="203166" x="9012238" y="4518025"/>
          <p14:tracePt t="203179" x="8975725" y="4492625"/>
          <p14:tracePt t="203182" x="8924925" y="4467225"/>
          <p14:tracePt t="203196" x="8874125" y="4454525"/>
          <p14:tracePt t="203198" x="8837613" y="4443413"/>
          <p14:tracePt t="203212" x="8786813" y="4430713"/>
          <p14:tracePt t="203215" x="8724900" y="4418013"/>
          <p14:tracePt t="203230" x="8612188" y="4418013"/>
          <p14:tracePt t="203246" x="8486775" y="4418013"/>
          <p14:tracePt t="203263" x="8386763" y="4418013"/>
          <p14:tracePt t="203279" x="8299450" y="4418013"/>
          <p14:tracePt t="203294" x="8248650" y="4430713"/>
          <p14:tracePt t="203311" x="8174038" y="4443413"/>
          <p14:tracePt t="203328" x="8123238" y="4454525"/>
          <p14:tracePt t="203345" x="8074025" y="4479925"/>
          <p14:tracePt t="203361" x="8035925" y="4530725"/>
          <p14:tracePt t="203365" x="8023225" y="4554538"/>
          <p14:tracePt t="203379" x="8010525" y="4605338"/>
          <p14:tracePt t="203382" x="8010525" y="4656138"/>
          <p14:tracePt t="203394" x="8010525" y="4705350"/>
          <p14:tracePt t="203397" x="8010525" y="4779963"/>
          <p14:tracePt t="203412" x="8035925" y="4968875"/>
          <p14:tracePt t="203429" x="8135938" y="5194300"/>
          <p14:tracePt t="203446" x="8248650" y="5381625"/>
          <p14:tracePt t="203462" x="8361363" y="5481638"/>
          <p14:tracePt t="203478" x="8435975" y="5556250"/>
          <p14:tracePt t="203495" x="8461375" y="5594350"/>
          <p14:tracePt t="203512" x="8486775" y="5607050"/>
          <p14:tracePt t="203529" x="8499475" y="5619750"/>
          <p14:tracePt t="203545" x="8524875" y="5630863"/>
          <p14:tracePt t="203562" x="8599488" y="5630863"/>
          <p14:tracePt t="203567" x="8624888" y="5630863"/>
          <p14:tracePt t="203579" x="8650288" y="5630863"/>
          <p14:tracePt t="203582" x="8686800" y="5630863"/>
          <p14:tracePt t="203596" x="8724900" y="5630863"/>
          <p14:tracePt t="203598" x="8763000" y="5630863"/>
          <p14:tracePt t="203613" x="8863013" y="5630863"/>
          <p14:tracePt t="203630" x="8963025" y="5594350"/>
          <p14:tracePt t="203645" x="9063038" y="5530850"/>
          <p14:tracePt t="203662" x="9137650" y="5481638"/>
          <p14:tracePt t="203678" x="9212263" y="5418138"/>
          <p14:tracePt t="203695" x="9275763" y="5330825"/>
          <p14:tracePt t="203712" x="9324975" y="5256213"/>
          <p14:tracePt t="203729" x="9363075" y="5181600"/>
          <p14:tracePt t="203746" x="9388475" y="5081588"/>
          <p14:tracePt t="203749" x="9388475" y="5043488"/>
          <p14:tracePt t="203762" x="9401175" y="4992688"/>
          <p14:tracePt t="203765" x="9413875" y="4956175"/>
          <p14:tracePt t="203779" x="9413875" y="4918075"/>
          <p14:tracePt t="203782" x="9413875" y="4892675"/>
          <p14:tracePt t="203797" x="9413875" y="4843463"/>
          <p14:tracePt t="203813" x="9413875" y="4805363"/>
          <p14:tracePt t="203829" x="9363075" y="4730750"/>
          <p14:tracePt t="203846" x="9288463" y="4667250"/>
          <p14:tracePt t="203863" x="9212263" y="4630738"/>
          <p14:tracePt t="203880" x="9124950" y="4592638"/>
          <p14:tracePt t="203896" x="9012238" y="4554538"/>
          <p14:tracePt t="203913" x="8937625" y="4530725"/>
          <p14:tracePt t="203930" x="8886825" y="4518025"/>
          <p14:tracePt t="203934" x="8874125" y="4505325"/>
          <p14:tracePt t="203947" x="8850313" y="4505325"/>
          <p14:tracePt t="203949" x="8837613" y="4505325"/>
          <p14:tracePt t="203964" x="8824913" y="4505325"/>
          <p14:tracePt t="203981" x="8812213" y="4505325"/>
          <p14:tracePt t="204014" x="8799513" y="4505325"/>
          <p14:tracePt t="204037" x="8786813" y="4505325"/>
          <p14:tracePt t="204109" x="8774113" y="4505325"/>
          <p14:tracePt t="204117" x="8763000" y="4505325"/>
          <p14:tracePt t="204130" x="8750300" y="4505325"/>
          <p14:tracePt t="204133" x="8737600" y="4518025"/>
          <p14:tracePt t="204147" x="8737600" y="4530725"/>
          <p14:tracePt t="204150" x="8712200" y="4543425"/>
          <p14:tracePt t="204164" x="8699500" y="4579938"/>
          <p14:tracePt t="204166" x="8699500" y="4618038"/>
          <p14:tracePt t="204181" x="8686800" y="4692650"/>
          <p14:tracePt t="204198" x="8686800" y="4756150"/>
          <p14:tracePt t="204214" x="8686800" y="4818063"/>
          <p14:tracePt t="204231" x="8686800" y="4856163"/>
          <p14:tracePt t="204247" x="8686800" y="4892675"/>
          <p14:tracePt t="204263" x="8686800" y="4930775"/>
          <p14:tracePt t="204281" x="8686800" y="4981575"/>
          <p14:tracePt t="204297" x="8686800" y="5005388"/>
          <p14:tracePt t="204314" x="8686800" y="5030788"/>
          <p14:tracePt t="204331" x="8686800" y="5056188"/>
          <p14:tracePt t="204334" x="8686800" y="5068888"/>
          <p14:tracePt t="204357" x="8686800" y="5081588"/>
          <p14:tracePt t="204382" x="8699500" y="5081588"/>
          <p14:tracePt t="204397" x="8712200" y="5092700"/>
          <p14:tracePt t="204405" x="8737600" y="5092700"/>
          <p14:tracePt t="204415" x="8763000" y="5092700"/>
          <p14:tracePt t="204431" x="8799513" y="5092700"/>
          <p14:tracePt t="204448" x="8874125" y="5105400"/>
          <p14:tracePt t="204464" x="8950325" y="5105400"/>
          <p14:tracePt t="204481" x="9050338" y="5105400"/>
          <p14:tracePt t="204498" x="9124950" y="5105400"/>
          <p14:tracePt t="204502" x="9163050" y="5105400"/>
          <p14:tracePt t="204514" x="9199563" y="5105400"/>
          <p14:tracePt t="204517" x="9237663" y="5105400"/>
          <p14:tracePt t="204531" x="9275763" y="5092700"/>
          <p14:tracePt t="204534" x="9301163" y="5081588"/>
          <p14:tracePt t="204549" x="9350375" y="5043488"/>
          <p14:tracePt t="204566" x="9375775" y="5018088"/>
          <p14:tracePt t="204582" x="9388475" y="4992688"/>
          <p14:tracePt t="204598" x="9401175" y="4943475"/>
          <p14:tracePt t="204615" x="9401175" y="4905375"/>
          <p14:tracePt t="204632" x="9401175" y="4868863"/>
          <p14:tracePt t="204648" x="9401175" y="4818063"/>
          <p14:tracePt t="204665" x="9401175" y="4779963"/>
          <p14:tracePt t="204682" x="9375775" y="4718050"/>
          <p14:tracePt t="204686" x="9350375" y="4692650"/>
          <p14:tracePt t="204699" x="9337675" y="4667250"/>
          <p14:tracePt t="204702" x="9301163" y="4643438"/>
          <p14:tracePt t="204715" x="9263063" y="4618038"/>
          <p14:tracePt t="204718" x="9224963" y="4592638"/>
          <p14:tracePt t="204733" x="9124950" y="4554538"/>
          <p14:tracePt t="204749" x="8986838" y="4518025"/>
          <p14:tracePt t="204765" x="8837613" y="4492625"/>
          <p14:tracePt t="204782" x="8699500" y="4467225"/>
          <p14:tracePt t="204799" x="8574088" y="4443413"/>
          <p14:tracePt t="204814" x="8499475" y="4418013"/>
          <p14:tracePt t="204831" x="8448675" y="4418013"/>
          <p14:tracePt t="204849" x="8399463" y="4418013"/>
          <p14:tracePt t="204865" x="8386763" y="4418013"/>
          <p14:tracePt t="204882" x="8374063" y="4418013"/>
          <p14:tracePt t="204885" x="8361363" y="4418013"/>
          <p14:tracePt t="204899" x="8348663" y="4418013"/>
          <p14:tracePt t="204916" x="8324850" y="4418013"/>
          <p14:tracePt t="204918" x="8312150" y="4418013"/>
          <p14:tracePt t="204932" x="8299450" y="4430713"/>
          <p14:tracePt t="204935" x="8299450" y="4454525"/>
          <p14:tracePt t="204949" x="8261350" y="4518025"/>
          <p14:tracePt t="204966" x="8248650" y="4592638"/>
          <p14:tracePt t="204983" x="8235950" y="4692650"/>
          <p14:tracePt t="204999" x="8223250" y="4756150"/>
          <p14:tracePt t="205015" x="8223250" y="4818063"/>
          <p14:tracePt t="205032" x="8235950" y="4868863"/>
          <p14:tracePt t="205049" x="8286750" y="4930775"/>
          <p14:tracePt t="205053" x="8324850" y="4943475"/>
          <p14:tracePt t="205066" x="8335963" y="4968875"/>
          <p14:tracePt t="205069" x="8361363" y="4981575"/>
          <p14:tracePt t="205083" x="8386763" y="5005388"/>
          <p14:tracePt t="205085" x="8412163" y="5005388"/>
          <p14:tracePt t="205100" x="8435975" y="5018088"/>
          <p14:tracePt t="205102" x="8461375" y="5030788"/>
          <p14:tracePt t="205117" x="8524875" y="5043488"/>
          <p14:tracePt t="205133" x="8561388" y="5043488"/>
          <p14:tracePt t="205149" x="8637588" y="5043488"/>
          <p14:tracePt t="205166" x="8712200" y="5043488"/>
          <p14:tracePt t="205183" x="8812213" y="5043488"/>
          <p14:tracePt t="205199" x="8899525" y="5030788"/>
          <p14:tracePt t="205216" x="8950325" y="5005388"/>
          <p14:tracePt t="205233" x="9037638" y="4981575"/>
          <p14:tracePt t="205250" x="9137650" y="4956175"/>
          <p14:tracePt t="205255" x="9175750" y="4956175"/>
          <p14:tracePt t="205266" x="9199563" y="4943475"/>
          <p14:tracePt t="205269" x="9224963" y="4930775"/>
          <p14:tracePt t="205283" x="9275763" y="4905375"/>
          <p14:tracePt t="205286" x="9301163" y="4892675"/>
          <p14:tracePt t="205301" x="9337675" y="4856163"/>
          <p14:tracePt t="205318" x="9363075" y="4818063"/>
          <p14:tracePt t="205334" x="9375775" y="4792663"/>
          <p14:tracePt t="205351" x="9375775" y="4756150"/>
          <p14:tracePt t="205367" x="9375775" y="4743450"/>
          <p14:tracePt t="205384" x="9375775" y="4705350"/>
          <p14:tracePt t="205400" x="9375775" y="4692650"/>
          <p14:tracePt t="205417" x="9363075" y="4667250"/>
          <p14:tracePt t="205434" x="9312275" y="4630738"/>
          <p14:tracePt t="205437" x="9275763" y="4605338"/>
          <p14:tracePt t="205451" x="9237663" y="4579938"/>
          <p14:tracePt t="205454" x="9212263" y="4579938"/>
          <p14:tracePt t="205467" x="9188450" y="4579938"/>
          <p14:tracePt t="205470" x="9175750" y="4567238"/>
          <p14:tracePt t="205484" x="9163050" y="4554538"/>
          <p14:tracePt t="205487" x="9137650" y="4554538"/>
          <p14:tracePt t="205501" x="9124950" y="4554538"/>
          <p14:tracePt t="205949" x="9137650" y="4554538"/>
          <p14:tracePt t="205958" x="9175750" y="4554538"/>
          <p14:tracePt t="205968" x="9224963" y="4554538"/>
          <p14:tracePt t="205985" x="9312275" y="4554538"/>
          <p14:tracePt t="206002" x="9375775" y="4554538"/>
          <p14:tracePt t="206004" x="9413875" y="4554538"/>
          <p14:tracePt t="206018" x="9437688" y="4554538"/>
          <p14:tracePt t="206022" x="9463088" y="4554538"/>
          <p14:tracePt t="206035" x="9475788" y="4554538"/>
          <p14:tracePt t="206037" x="9488488" y="4554538"/>
          <p14:tracePt t="206052" x="9537700" y="4567238"/>
          <p14:tracePt t="206070" x="9575800" y="4567238"/>
          <p14:tracePt t="206085" x="9613900" y="4579938"/>
          <p14:tracePt t="206102" x="9663113" y="4605338"/>
          <p14:tracePt t="206119" x="9688513" y="4605338"/>
          <p14:tracePt t="206135" x="9701213" y="4618038"/>
          <p14:tracePt t="206152" x="9713913" y="4618038"/>
          <p14:tracePt t="206169" x="9739313" y="4630738"/>
          <p14:tracePt t="206185" x="9763125" y="4630738"/>
          <p14:tracePt t="206190" x="9775825" y="4643438"/>
          <p14:tracePt t="206202" x="9788525" y="4643438"/>
          <p14:tracePt t="206205" x="9801225" y="4656138"/>
          <p14:tracePt t="206220" x="9801225" y="4667250"/>
          <p14:tracePt t="206222" x="9813925" y="4679950"/>
          <p14:tracePt t="206236" x="9813925" y="4705350"/>
          <p14:tracePt t="206253" x="9813925" y="4718050"/>
          <p14:tracePt t="206270" x="9839325" y="4730750"/>
          <p14:tracePt t="206286" x="9839325" y="4743450"/>
          <p14:tracePt t="206302" x="9839325" y="4756150"/>
          <p14:tracePt t="206318" x="9839325" y="4779963"/>
          <p14:tracePt t="206336" x="9839325" y="4792663"/>
          <p14:tracePt t="206353" x="9839325" y="4805363"/>
          <p14:tracePt t="206370" x="9839325" y="4818063"/>
          <p14:tracePt t="206386" x="9852025" y="4830763"/>
          <p14:tracePt t="206405" x="9852025" y="4843463"/>
          <p14:tracePt t="206420" x="9875838" y="4856163"/>
          <p14:tracePt t="206422" x="9888538" y="4856163"/>
          <p14:tracePt t="206437" x="9913938" y="4856163"/>
          <p14:tracePt t="206453" x="9952038" y="4879975"/>
          <p14:tracePt t="206470" x="10013950" y="4879975"/>
          <p14:tracePt t="206487" x="10039350" y="4905375"/>
          <p14:tracePt t="206503" x="10075863" y="4918075"/>
          <p14:tracePt t="206519" x="10101263" y="4930775"/>
          <p14:tracePt t="206536" x="10126663" y="4930775"/>
          <p14:tracePt t="206553" x="10139363" y="4930775"/>
          <p14:tracePt t="206621" x="10139363" y="4943475"/>
          <p14:tracePt t="206637" x="10139363" y="4956175"/>
          <p14:tracePt t="206645" x="10139363" y="4968875"/>
          <p14:tracePt t="206654" x="10139363" y="4981575"/>
          <p14:tracePt t="206670" x="10139363" y="5043488"/>
          <p14:tracePt t="206687" x="10088563" y="5081588"/>
          <p14:tracePt t="206703" x="10026650" y="5092700"/>
          <p14:tracePt t="206720" x="9963150" y="5118100"/>
          <p14:tracePt t="206737" x="9888538" y="5118100"/>
          <p14:tracePt t="206754" x="9813925" y="5118100"/>
          <p14:tracePt t="206757" x="9775825" y="5130800"/>
          <p14:tracePt t="206771" x="9750425" y="5143500"/>
          <p14:tracePt t="206774" x="9739313" y="5143500"/>
          <p14:tracePt t="206787" x="9726613" y="5143500"/>
          <p14:tracePt t="206789" x="9701213" y="5143500"/>
          <p14:tracePt t="206803" x="9688513" y="5143500"/>
          <p14:tracePt t="206805" x="9675813" y="5143500"/>
          <p14:tracePt t="206821" x="9663113" y="5143500"/>
          <p14:tracePt t="206837" x="9637713" y="5118100"/>
          <p14:tracePt t="206854" x="9637713" y="5092700"/>
          <p14:tracePt t="206871" x="9626600" y="5081588"/>
          <p14:tracePt t="206887" x="9626600" y="5068888"/>
          <p14:tracePt t="206904" x="9626600" y="5056188"/>
          <p14:tracePt t="206921" x="9626600" y="5043488"/>
          <p14:tracePt t="206925" x="9626600" y="5030788"/>
          <p14:tracePt t="206941" x="9626600" y="5018088"/>
          <p14:tracePt t="206957" x="9613900" y="5018088"/>
          <p14:tracePt t="206971" x="9601200" y="5005388"/>
          <p14:tracePt t="206988" x="9588500" y="4992688"/>
          <p14:tracePt t="207006" x="9563100" y="4981575"/>
          <p14:tracePt t="207021" x="9501188" y="4956175"/>
          <p14:tracePt t="207037" x="9463088" y="4943475"/>
          <p14:tracePt t="207055" x="9437688" y="4930775"/>
          <p14:tracePt t="207071" x="9413875" y="4930775"/>
          <p14:tracePt t="207087" x="9401175" y="4918075"/>
          <p14:tracePt t="207104" x="9375775" y="4905375"/>
          <p14:tracePt t="207121" x="9324975" y="4905375"/>
          <p14:tracePt t="207138" x="9275763" y="4892675"/>
          <p14:tracePt t="207141" x="9237663" y="4892675"/>
          <p14:tracePt t="207155" x="9212263" y="4892675"/>
          <p14:tracePt t="207158" x="9188450" y="4892675"/>
          <p14:tracePt t="207172" x="9112250" y="4892675"/>
          <p14:tracePt t="207189" x="9063038" y="4892675"/>
          <p14:tracePt t="207205" x="9012238" y="4892675"/>
          <p14:tracePt t="207222" x="8975725" y="4892675"/>
          <p14:tracePt t="207238" x="8963025" y="4892675"/>
          <p14:tracePt t="207285" x="8963025" y="4905375"/>
          <p14:tracePt t="207294" x="8963025" y="4918075"/>
          <p14:tracePt t="207305" x="8963025" y="4943475"/>
          <p14:tracePt t="207323" x="8963025" y="4992688"/>
          <p14:tracePt t="207325" x="8963025" y="5018088"/>
          <p14:tracePt t="207339" x="8963025" y="5043488"/>
          <p14:tracePt t="207342" x="8975725" y="5056188"/>
          <p14:tracePt t="207356" x="8986838" y="5081588"/>
          <p14:tracePt t="207358" x="8999538" y="5081588"/>
          <p14:tracePt t="207373" x="9024938" y="5105400"/>
          <p14:tracePt t="207390" x="9050338" y="5105400"/>
          <p14:tracePt t="207405" x="9075738" y="5118100"/>
          <p14:tracePt t="207422" x="9088438" y="5118100"/>
          <p14:tracePt t="207439" x="9099550" y="5118100"/>
          <p14:tracePt t="207456" x="9112250" y="5118100"/>
          <p14:tracePt t="207472" x="9137650" y="5081588"/>
          <p14:tracePt t="207489" x="9150350" y="5030788"/>
          <p14:tracePt t="207504" x="9150350" y="5005388"/>
          <p14:tracePt t="207520" x="9150350" y="4968875"/>
          <p14:tracePt t="207537" x="9150350" y="4956175"/>
          <p14:tracePt t="207554" x="9150350" y="4943475"/>
          <p14:tracePt t="208223" x="9163050" y="4943475"/>
          <p14:tracePt t="208229" x="9175750" y="4943475"/>
          <p14:tracePt t="208242" x="9188450" y="4943475"/>
          <p14:tracePt t="208244" x="9212263" y="4943475"/>
          <p14:tracePt t="208259" x="9224963" y="4943475"/>
          <p14:tracePt t="208261" x="9237663" y="4943475"/>
          <p14:tracePt t="208275" x="9250363" y="4943475"/>
          <p14:tracePt t="208277" x="9288463" y="4943475"/>
          <p14:tracePt t="208293" x="9350375" y="4956175"/>
          <p14:tracePt t="208308" x="9401175" y="4956175"/>
          <p14:tracePt t="208326" x="9450388" y="4956175"/>
          <p14:tracePt t="208342" x="9513888" y="4956175"/>
          <p14:tracePt t="208358" x="9525000" y="4956175"/>
          <p14:tracePt t="208397" x="9537700" y="4956175"/>
          <p14:tracePt t="208949" x="9537700" y="4918075"/>
          <p14:tracePt t="208958" x="9537700" y="4892675"/>
          <p14:tracePt t="208965" x="9537700" y="4868863"/>
          <p14:tracePt t="208976" x="9537700" y="4843463"/>
          <p14:tracePt t="208992" x="9537700" y="4805363"/>
          <p14:tracePt t="209011" x="9537700" y="4768850"/>
          <p14:tracePt t="209014" x="9537700" y="4756150"/>
          <p14:tracePt t="209026" x="9537700" y="4743450"/>
          <p14:tracePt t="209029" x="9537700" y="4730750"/>
          <p14:tracePt t="209043" x="9537700" y="4718050"/>
          <p14:tracePt t="209046" x="9537700" y="4705350"/>
          <p14:tracePt t="209061" x="9537700" y="4679950"/>
          <p14:tracePt t="209077" x="9537700" y="4643438"/>
          <p14:tracePt t="209093" x="9537700" y="4618038"/>
          <p14:tracePt t="209110" x="9537700" y="4592638"/>
          <p14:tracePt t="209127" x="9537700" y="4579938"/>
          <p14:tracePt t="209144" x="9537700" y="4530725"/>
          <p14:tracePt t="209159" x="9537700" y="4479925"/>
          <p14:tracePt t="209177" x="9537700" y="4405313"/>
          <p14:tracePt t="209194" x="9525000" y="4305300"/>
          <p14:tracePt t="209196" x="9513888" y="4254500"/>
          <p14:tracePt t="209210" x="9501188" y="4205288"/>
          <p14:tracePt t="209214" x="9501188" y="4167188"/>
          <p14:tracePt t="209227" x="9488488" y="4129088"/>
          <p14:tracePt t="209229" x="9463088" y="4067175"/>
          <p14:tracePt t="209244" x="9450388" y="4017963"/>
          <p14:tracePt t="209246" x="9437688" y="3979863"/>
          <p14:tracePt t="209261" x="9424988" y="3905250"/>
          <p14:tracePt t="209277" x="9413875" y="3854450"/>
          <p14:tracePt t="209294" x="9401175" y="3803650"/>
          <p14:tracePt t="209310" x="9401175" y="3792538"/>
          <p14:tracePt t="209326" x="9401175" y="3767138"/>
          <p14:tracePt t="209343" x="9401175" y="3754438"/>
          <p14:tracePt t="209469" x="9388475" y="3754438"/>
          <p14:tracePt t="209501" x="9375775" y="3767138"/>
          <p14:tracePt t="209510" x="9375775" y="3779838"/>
          <p14:tracePt t="209518" x="9375775" y="3792538"/>
          <p14:tracePt t="209542" x="9375775" y="3803650"/>
          <p14:tracePt t="209597" x="9375775" y="3816350"/>
          <p14:tracePt t="209605" x="9375775" y="3829050"/>
          <p14:tracePt t="209630" x="9375775" y="3841750"/>
          <p14:tracePt t="209661" x="9375775" y="3854450"/>
          <p14:tracePt t="209677" x="9401175" y="3854450"/>
          <p14:tracePt t="209685" x="9424988" y="3854450"/>
          <p14:tracePt t="209695" x="9450388" y="3854450"/>
          <p14:tracePt t="209711" x="9488488" y="3867150"/>
          <p14:tracePt t="209728" x="9550400" y="3867150"/>
          <p14:tracePt t="209745" x="9613900" y="3892550"/>
          <p14:tracePt t="209762" x="9663113" y="3892550"/>
          <p14:tracePt t="209765" x="9688513" y="3892550"/>
          <p14:tracePt t="209778" x="9726613" y="3892550"/>
          <p14:tracePt t="209782" x="9739313" y="3892550"/>
          <p14:tracePt t="209795" x="9750425" y="3892550"/>
          <p14:tracePt t="209798" x="9763125" y="3892550"/>
          <p14:tracePt t="209910" x="9775825" y="3892550"/>
          <p14:tracePt t="209918" x="9775825" y="3905250"/>
          <p14:tracePt t="209929" x="9788525" y="3905250"/>
          <p14:tracePt t="209946" x="9801225" y="3916363"/>
          <p14:tracePt t="209950" x="9801225" y="3929063"/>
          <p14:tracePt t="209962" x="9813925" y="3941763"/>
          <p14:tracePt t="209964" x="9826625" y="3954463"/>
          <p14:tracePt t="209977" x="9852025" y="3992563"/>
          <p14:tracePt t="209993" x="9888538" y="4041775"/>
          <p14:tracePt t="210010" x="9939338" y="4105275"/>
          <p14:tracePt t="210011" x="9975850" y="4141788"/>
          <p14:tracePt t="210026" x="10026650" y="4192588"/>
          <p14:tracePt t="210027" x="10064750" y="4217988"/>
          <p14:tracePt t="210044" x="10152063" y="4292600"/>
          <p14:tracePt t="210060" x="10239375" y="4341813"/>
          <p14:tracePt t="210077" x="10277475" y="4354513"/>
          <p14:tracePt t="210094" x="10313988" y="4379913"/>
          <p14:tracePt t="210110" x="10326688" y="4379913"/>
          <p14:tracePt t="210156" x="10339388" y="4379913"/>
          <p14:tracePt t="210180" x="10339388" y="4392613"/>
          <p14:tracePt t="210373" x="10352088" y="4392613"/>
          <p14:tracePt t="210389" x="10352088" y="4405313"/>
          <p14:tracePt t="211197" x="10352088" y="4418013"/>
          <p14:tracePt t="211230" x="10352088" y="4430713"/>
          <p14:tracePt t="211245" x="10339388" y="4430713"/>
          <p14:tracePt t="211285" x="10326688" y="4443413"/>
          <p14:tracePt t="211293" x="10313988" y="4443413"/>
          <p14:tracePt t="211373" x="10313988" y="4454525"/>
          <p14:tracePt t="211382" x="10339388" y="4454525"/>
          <p14:tracePt t="211389" x="10401300" y="4467225"/>
          <p14:tracePt t="211398" x="10502900" y="4479925"/>
          <p14:tracePt t="211416" x="10726738" y="4479925"/>
          <p14:tracePt t="211432" x="10952163" y="4479925"/>
          <p14:tracePt t="211449" x="11164888" y="4454525"/>
          <p14:tracePt t="211466" x="11290300" y="4418013"/>
          <p14:tracePt t="211470" x="11328400" y="4392613"/>
          <p14:tracePt t="211483" x="11366500" y="4367213"/>
          <p14:tracePt t="211486" x="11390313" y="4354513"/>
          <p14:tracePt t="211500" x="11441113" y="4318000"/>
          <p14:tracePt t="211517" x="11490325" y="4279900"/>
          <p14:tracePt t="211533" x="11553825" y="4267200"/>
          <p14:tracePt t="211550" x="11591925" y="4254500"/>
          <p14:tracePt t="211566" x="11603038" y="4254500"/>
          <p14:tracePt t="211583" x="11603038" y="4292600"/>
          <p14:tracePt t="211599" x="11579225" y="4330700"/>
          <p14:tracePt t="211616" x="11566525" y="4341813"/>
          <p14:tracePt t="211765" x="11553825" y="4354513"/>
          <p14:tracePt t="211773" x="11541125" y="4354513"/>
          <p14:tracePt t="211783" x="11515725" y="4354513"/>
          <p14:tracePt t="211800" x="11415713" y="4354513"/>
          <p14:tracePt t="211817" x="11277600" y="4354513"/>
          <p14:tracePt t="211833" x="11190288" y="4354513"/>
          <p14:tracePt t="211851" x="11164888" y="4354513"/>
          <p14:tracePt t="211909" x="11177588" y="4354513"/>
          <p14:tracePt t="211957" x="11190288" y="4354513"/>
          <p14:tracePt t="211989" x="11202988" y="4354513"/>
          <p14:tracePt t="212037" x="11215688" y="4354513"/>
          <p14:tracePt t="212045" x="11228388" y="4354513"/>
          <p14:tracePt t="212054" x="11253788" y="4354513"/>
          <p14:tracePt t="212069" x="11303000" y="4318000"/>
          <p14:tracePt t="212085" x="11377613" y="4279900"/>
          <p14:tracePt t="212101" x="11466513" y="4254500"/>
          <p14:tracePt t="212118" x="11579225" y="4230688"/>
          <p14:tracePt t="212135" x="11715750" y="4192588"/>
          <p14:tracePt t="212151" x="11891963" y="4167188"/>
          <p14:tracePt t="212167" x="12028488" y="4141788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7D5FB0-7697-1885-0EB0-C68FE6137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0ACE570-DEA9-9BB8-66E6-FF3E6AF2BDA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87B57E3-D0B7-5735-37AC-1BC233C4DB13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FAC711F-12F3-A440-CD21-E9E5ADFD1299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BC1536A-88DA-59DD-5A5A-C575CAC2D1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65248F7-23A7-CCEB-3499-A7B832925DC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113" t="11171" r="40942" b="39450"/>
          <a:stretch/>
        </p:blipFill>
        <p:spPr>
          <a:xfrm>
            <a:off x="1824829" y="1155869"/>
            <a:ext cx="8058215" cy="4522260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08298B3C-EC5D-4A25-6FE8-0AE3B35EA560}"/>
              </a:ext>
            </a:extLst>
          </p:cNvPr>
          <p:cNvSpPr/>
          <p:nvPr/>
        </p:nvSpPr>
        <p:spPr>
          <a:xfrm>
            <a:off x="8607914" y="1380655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970FFF94-F6BE-750D-DA82-60C89D01F295}"/>
              </a:ext>
            </a:extLst>
          </p:cNvPr>
          <p:cNvSpPr/>
          <p:nvPr/>
        </p:nvSpPr>
        <p:spPr>
          <a:xfrm>
            <a:off x="9204252" y="2699305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746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30"/>
    </mc:Choice>
    <mc:Fallback xmlns="">
      <p:transition spd="slow" advTm="14030"/>
    </mc:Fallback>
  </mc:AlternateContent>
  <p:extLst>
    <p:ext uri="{3A86A75C-4F4B-4683-9AE1-C65F6400EC91}">
      <p14:laserTraceLst xmlns:p14="http://schemas.microsoft.com/office/powerpoint/2010/main">
        <p14:tracePtLst>
          <p14:tracePt t="694" x="12041188" y="3567113"/>
          <p14:tracePt t="702" x="11979275" y="3579813"/>
          <p14:tracePt t="716" x="11841163" y="3616325"/>
          <p14:tracePt t="732" x="11766550" y="3629025"/>
          <p14:tracePt t="749" x="11728450" y="3654425"/>
          <p14:tracePt t="767" x="11666538" y="3667125"/>
          <p14:tracePt t="782" x="11615738" y="3703638"/>
          <p14:tracePt t="798" x="11541125" y="3754438"/>
          <p14:tracePt t="816" x="11490325" y="3816350"/>
          <p14:tracePt t="833" x="11415713" y="3892550"/>
          <p14:tracePt t="836" x="11377613" y="3916363"/>
          <p14:tracePt t="850" x="11341100" y="3967163"/>
          <p14:tracePt t="852" x="11290300" y="3992563"/>
          <p14:tracePt t="866" x="11266488" y="4029075"/>
          <p14:tracePt t="868" x="11241088" y="4054475"/>
          <p14:tracePt t="883" x="11190288" y="4117975"/>
          <p14:tracePt t="900" x="11141075" y="4179888"/>
          <p14:tracePt t="916" x="11090275" y="4279900"/>
          <p14:tracePt t="933" x="11041063" y="4379913"/>
          <p14:tracePt t="949" x="10990263" y="4430713"/>
          <p14:tracePt t="966" x="10964863" y="4505325"/>
          <p14:tracePt t="983" x="10928350" y="4554538"/>
          <p14:tracePt t="999" x="10890250" y="4618038"/>
          <p14:tracePt t="1016" x="10852150" y="4667250"/>
          <p14:tracePt t="1034" x="10839450" y="4692650"/>
          <p14:tracePt t="1038" x="10828338" y="4705350"/>
          <p14:tracePt t="1050" x="10815638" y="4718050"/>
          <p14:tracePt t="1053" x="10815638" y="4730750"/>
          <p14:tracePt t="1540" x="10802938" y="4730750"/>
          <p14:tracePt t="1548" x="10790238" y="4730750"/>
          <p14:tracePt t="1556" x="10777538" y="4730750"/>
          <p14:tracePt t="1573" x="10764838" y="4730750"/>
          <p14:tracePt t="1584" x="10739438" y="4730750"/>
          <p14:tracePt t="1588" x="10726738" y="4730750"/>
          <p14:tracePt t="1601" x="10715625" y="4730750"/>
          <p14:tracePt t="1604" x="10702925" y="4743450"/>
          <p14:tracePt t="1621" x="10677525" y="4756150"/>
          <p14:tracePt t="1635" x="10652125" y="4756150"/>
          <p14:tracePt t="1652" x="10639425" y="4756150"/>
          <p14:tracePt t="8700" x="10639425" y="4743450"/>
          <p14:tracePt t="8709" x="10639425" y="4718050"/>
          <p14:tracePt t="8720" x="10639425" y="4667250"/>
          <p14:tracePt t="8736" x="10664825" y="4530725"/>
          <p14:tracePt t="8754" x="10715625" y="4354513"/>
          <p14:tracePt t="8757" x="10726738" y="4279900"/>
          <p14:tracePt t="8769" x="10726738" y="4217988"/>
          <p14:tracePt t="8773" x="10726738" y="4154488"/>
          <p14:tracePt t="8787" x="10726738" y="3992563"/>
          <p14:tracePt t="8804" x="10726738" y="3879850"/>
          <p14:tracePt t="8820" x="10726738" y="3754438"/>
          <p14:tracePt t="8838" x="10677525" y="3590925"/>
          <p14:tracePt t="8853" x="10626725" y="3441700"/>
          <p14:tracePt t="8871" x="10590213" y="3290888"/>
          <p14:tracePt t="8887" x="10577513" y="3203575"/>
          <p14:tracePt t="8903" x="10577513" y="3116263"/>
          <p14:tracePt t="8920" x="10577513" y="3054350"/>
          <p14:tracePt t="8937" x="10552113" y="3016250"/>
          <p14:tracePt t="8939" x="10552113" y="2990850"/>
          <p14:tracePt t="8954" x="10526713" y="2978150"/>
          <p14:tracePt t="8957" x="10514013" y="2965450"/>
          <p14:tracePt t="8971" x="10439400" y="2928938"/>
          <p14:tracePt t="8987" x="10390188" y="2890838"/>
          <p14:tracePt t="9005" x="10326688" y="2878138"/>
          <p14:tracePt t="9020" x="10264775" y="2865438"/>
          <p14:tracePt t="9037" x="10201275" y="2852738"/>
          <p14:tracePt t="9053" x="10152063" y="2852738"/>
          <p14:tracePt t="9070" x="10088563" y="2852738"/>
          <p14:tracePt t="9087" x="10039350" y="2852738"/>
          <p14:tracePt t="9104" x="9988550" y="2852738"/>
          <p14:tracePt t="9108" x="9963150" y="2865438"/>
          <p14:tracePt t="9122" x="9939338" y="2865438"/>
          <p14:tracePt t="9124" x="9926638" y="2865438"/>
          <p14:tracePt t="9137" x="9913938" y="2878138"/>
          <p14:tracePt t="9140" x="9901238" y="2878138"/>
          <p14:tracePt t="9154" x="9888538" y="2878138"/>
          <p14:tracePt t="9156" x="9875838" y="2878138"/>
          <p14:tracePt t="9171" x="9826625" y="2903538"/>
          <p14:tracePt t="9188" x="9788525" y="2916238"/>
          <p14:tracePt t="9204" x="9701213" y="2941638"/>
          <p14:tracePt t="9221" x="9601200" y="2965450"/>
          <p14:tracePt t="9238" x="9513888" y="2990850"/>
          <p14:tracePt t="9254" x="9437688" y="3016250"/>
          <p14:tracePt t="9271" x="9375775" y="3016250"/>
          <p14:tracePt t="9287" x="9337675" y="3028950"/>
          <p14:tracePt t="9304" x="9312275" y="3028950"/>
          <p14:tracePt t="9321" x="9301163" y="3028950"/>
          <p14:tracePt t="9338" x="9275763" y="3028950"/>
          <p14:tracePt t="9356" x="9250363" y="3028950"/>
          <p14:tracePt t="9372" x="9212263" y="3028950"/>
          <p14:tracePt t="9389" x="9163050" y="3028950"/>
          <p14:tracePt t="9405" x="9137650" y="3028950"/>
          <p14:tracePt t="9422" x="9099550" y="3028950"/>
          <p14:tracePt t="9439" x="9075738" y="3028950"/>
          <p14:tracePt t="9455" x="9050338" y="3028950"/>
          <p14:tracePt t="9516" x="9037638" y="3028950"/>
          <p14:tracePt t="9556" x="9024938" y="3028950"/>
          <p14:tracePt t="9564" x="9012238" y="3028950"/>
          <p14:tracePt t="9580" x="8999538" y="3028950"/>
          <p14:tracePt t="9589" x="8986838" y="3028950"/>
          <p14:tracePt t="9605" x="8975725" y="3028950"/>
          <p14:tracePt t="9621" x="8963025" y="3028950"/>
          <p14:tracePt t="9639" x="8937625" y="3028950"/>
          <p14:tracePt t="9655" x="8924925" y="3028950"/>
          <p14:tracePt t="9673" x="8899525" y="3028950"/>
          <p14:tracePt t="9690" x="8874125" y="3028950"/>
          <p14:tracePt t="9693" x="8863013" y="3028950"/>
          <p14:tracePt t="9706" x="8850313" y="3028950"/>
          <p14:tracePt t="9708" x="8824913" y="3028950"/>
          <p14:tracePt t="9723" x="8774113" y="3054350"/>
          <p14:tracePt t="9740" x="8750300" y="3054350"/>
          <p14:tracePt t="9758" x="8737600" y="3054350"/>
          <p14:tracePt t="9761" x="8724900" y="3065463"/>
          <p14:tracePt t="9774" x="8712200" y="3065463"/>
          <p14:tracePt t="9813" x="8699500" y="3078163"/>
          <p14:tracePt t="9829" x="8686800" y="3078163"/>
          <p14:tracePt t="9836" x="8674100" y="3090863"/>
          <p14:tracePt t="9852" x="8661400" y="3103563"/>
          <p14:tracePt t="9868" x="8637588" y="3116263"/>
          <p14:tracePt t="9879" x="8624888" y="3128963"/>
          <p14:tracePt t="9890" x="8612188" y="3128963"/>
          <p14:tracePt t="9892" x="8586788" y="3141663"/>
          <p14:tracePt t="9908" x="8548688" y="3165475"/>
          <p14:tracePt t="9925" x="8486775" y="3190875"/>
          <p14:tracePt t="9933" x="8461375" y="3203575"/>
          <p14:tracePt t="9950" x="8424863" y="3228975"/>
          <p14:tracePt t="9958" x="8412163" y="3228975"/>
          <p14:tracePt t="9972" x="8386763" y="3228975"/>
          <p14:tracePt t="10620" x="8374063" y="3228975"/>
          <p14:tracePt t="10628" x="8361363" y="3228975"/>
          <p14:tracePt t="10642" x="8335963" y="3228975"/>
          <p14:tracePt t="10644" x="8312150" y="3228975"/>
          <p14:tracePt t="10658" x="8299450" y="3228975"/>
          <p14:tracePt t="10660" x="8286750" y="3228975"/>
          <p14:tracePt t="10675" x="8235950" y="3241675"/>
          <p14:tracePt t="10693" x="8212138" y="3254375"/>
          <p14:tracePt t="10708" x="8199438" y="3254375"/>
          <p14:tracePt t="10725" x="8174038" y="3254375"/>
          <p14:tracePt t="10828" x="8174038" y="3203575"/>
          <p14:tracePt t="10836" x="8161338" y="3154363"/>
          <p14:tracePt t="10845" x="8161338" y="3090863"/>
          <p14:tracePt t="10859" x="8161338" y="2965450"/>
          <p14:tracePt t="10876" x="8161338" y="2865438"/>
          <p14:tracePt t="10892" x="8161338" y="2752725"/>
          <p14:tracePt t="10909" x="8199438" y="2640013"/>
          <p14:tracePt t="10925" x="8235950" y="2540000"/>
          <p14:tracePt t="10941" x="8261350" y="2452688"/>
          <p14:tracePt t="10958" x="8312150" y="2378075"/>
          <p14:tracePt t="10975" x="8348663" y="2303463"/>
          <p14:tracePt t="10992" x="8374063" y="2265363"/>
          <p14:tracePt t="11009" x="8386763" y="2239963"/>
          <p14:tracePt t="11012" x="8386763" y="2214563"/>
          <p14:tracePt t="11028" x="8386763" y="2201863"/>
          <p14:tracePt t="11042" x="8386763" y="2190750"/>
          <p14:tracePt t="11044" x="8386763" y="2178050"/>
          <p14:tracePt t="11060" x="8386763" y="2152650"/>
          <p14:tracePt t="11076" x="8386763" y="2127250"/>
          <p14:tracePt t="11092" x="8399463" y="2089150"/>
          <p14:tracePt t="11109" x="8412163" y="2065338"/>
          <p14:tracePt t="11125" x="8412163" y="2039938"/>
          <p14:tracePt t="11143" x="8412163" y="2014538"/>
          <p14:tracePt t="11159" x="8412163" y="1989138"/>
          <p14:tracePt t="11176" x="8412163" y="1952625"/>
          <p14:tracePt t="11193" x="8412163" y="1901825"/>
          <p14:tracePt t="11196" x="8412163" y="1876425"/>
          <p14:tracePt t="11210" x="8412163" y="1839913"/>
          <p14:tracePt t="11212" x="8412163" y="1814513"/>
          <p14:tracePt t="11227" x="8412163" y="1765300"/>
          <p14:tracePt t="11244" x="8412163" y="1714500"/>
          <p14:tracePt t="11260" x="8412163" y="1663700"/>
          <p14:tracePt t="11276" x="8412163" y="1652588"/>
          <p14:tracePt t="11293" x="8412163" y="1627188"/>
          <p14:tracePt t="11310" x="8412163" y="1614488"/>
          <p14:tracePt t="11467" x="8424863" y="1614488"/>
          <p14:tracePt t="11484" x="8435975" y="1652588"/>
          <p14:tracePt t="11493" x="8448675" y="1701800"/>
          <p14:tracePt t="11502" x="8474075" y="1765300"/>
          <p14:tracePt t="11509" x="8499475" y="1827213"/>
          <p14:tracePt t="11526" x="8574088" y="1978025"/>
          <p14:tracePt t="11544" x="8661400" y="2127250"/>
          <p14:tracePt t="11560" x="8737600" y="2239963"/>
          <p14:tracePt t="11565" x="8763000" y="2290763"/>
          <p14:tracePt t="11577" x="8786813" y="2314575"/>
          <p14:tracePt t="11579" x="8824913" y="2339975"/>
          <p14:tracePt t="11594" x="8837613" y="2365375"/>
          <p14:tracePt t="11596" x="8863013" y="2378075"/>
          <p14:tracePt t="11612" x="8886825" y="2403475"/>
          <p14:tracePt t="11627" x="8912225" y="2403475"/>
          <p14:tracePt t="11750" x="8912225" y="2414588"/>
          <p14:tracePt t="11756" x="8924925" y="2427288"/>
          <p14:tracePt t="11764" x="8937625" y="2427288"/>
          <p14:tracePt t="11777" x="8950325" y="2452688"/>
          <p14:tracePt t="11780" x="8975725" y="2465388"/>
          <p14:tracePt t="11795" x="8986838" y="2478088"/>
          <p14:tracePt t="11797" x="8999538" y="2503488"/>
          <p14:tracePt t="11812" x="9024938" y="2540000"/>
          <p14:tracePt t="11828" x="9050338" y="2603500"/>
          <p14:tracePt t="11844" x="9088438" y="2678113"/>
          <p14:tracePt t="11861" x="9124950" y="2740025"/>
          <p14:tracePt t="11878" x="9137650" y="2778125"/>
          <p14:tracePt t="11894" x="9150350" y="2840038"/>
          <p14:tracePt t="11911" x="9163050" y="2865438"/>
          <p14:tracePt t="11928" x="9175750" y="2903538"/>
          <p14:tracePt t="11931" x="9188450" y="2928938"/>
          <p14:tracePt t="11945" x="9188450" y="2952750"/>
          <p14:tracePt t="11948" x="9199563" y="2978150"/>
          <p14:tracePt t="11961" x="9212263" y="2990850"/>
          <p14:tracePt t="11964" x="9224963" y="3016250"/>
          <p14:tracePt t="11979" x="9250363" y="3054350"/>
          <p14:tracePt t="11981" x="9288463" y="3078163"/>
          <p14:tracePt t="11995" x="9413875" y="3165475"/>
          <p14:tracePt t="12012" x="9563100" y="3216275"/>
          <p14:tracePt t="12028" x="9739313" y="3241675"/>
          <p14:tracePt t="12046" x="9963150" y="3278188"/>
          <p14:tracePt t="12063" x="10226675" y="3316288"/>
          <p14:tracePt t="12078" x="10514013" y="3328988"/>
          <p14:tracePt t="12095" x="10815638" y="3341688"/>
          <p14:tracePt t="12112" x="11141075" y="3341688"/>
          <p14:tracePt t="12129" x="11466513" y="3341688"/>
          <p14:tracePt t="12132" x="11628438" y="3341688"/>
          <p14:tracePt t="12146" x="11791950" y="3341688"/>
          <p14:tracePt t="12149" x="11941175" y="3341688"/>
          <p14:tracePt t="12162" x="12079288" y="3341688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B1722F-444F-30CB-005C-B84C3A0C9D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6C21796-88F4-0D95-C5EC-C676D18EBE7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7198979-B328-5143-C36B-D1D8DE119FC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B3FFAC6-63A6-4F8F-B968-E42ED9AE1C37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27CCB09-5C52-33C3-288C-E880730F90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D42D00C-5DD4-F921-9E57-EDEE3522D2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4486" y="1155869"/>
            <a:ext cx="7637938" cy="4360319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E9387BBF-79A1-869A-E07A-9FB6BD34E93E}"/>
              </a:ext>
            </a:extLst>
          </p:cNvPr>
          <p:cNvSpPr/>
          <p:nvPr/>
        </p:nvSpPr>
        <p:spPr>
          <a:xfrm>
            <a:off x="9323523" y="2851414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Arrow: Left 3">
            <a:extLst>
              <a:ext uri="{FF2B5EF4-FFF2-40B4-BE49-F238E27FC236}">
                <a16:creationId xmlns:a16="http://schemas.microsoft.com/office/drawing/2014/main" id="{CA26E7E0-D974-13B7-AF71-69719001CCF2}"/>
              </a:ext>
            </a:extLst>
          </p:cNvPr>
          <p:cNvSpPr/>
          <p:nvPr/>
        </p:nvSpPr>
        <p:spPr>
          <a:xfrm>
            <a:off x="10391620" y="4718287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50E040FE-8F86-809F-9C00-DC961E2F153B}"/>
              </a:ext>
            </a:extLst>
          </p:cNvPr>
          <p:cNvSpPr/>
          <p:nvPr/>
        </p:nvSpPr>
        <p:spPr>
          <a:xfrm>
            <a:off x="9730808" y="4222655"/>
            <a:ext cx="608370" cy="1443535"/>
          </a:xfrm>
          <a:prstGeom prst="rightBrace">
            <a:avLst/>
          </a:prstGeom>
          <a:ln w="57150">
            <a:solidFill>
              <a:srgbClr val="F582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54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49"/>
    </mc:Choice>
    <mc:Fallback xmlns="">
      <p:transition spd="slow" advTm="12949"/>
    </mc:Fallback>
  </mc:AlternateContent>
  <p:extLst>
    <p:ext uri="{3A86A75C-4F4B-4683-9AE1-C65F6400EC91}">
      <p14:laserTraceLst xmlns:p14="http://schemas.microsoft.com/office/powerpoint/2010/main">
        <p14:tracePtLst>
          <p14:tracePt t="405" x="12066588" y="3429000"/>
          <p14:tracePt t="414" x="12017375" y="3441700"/>
          <p14:tracePt t="419" x="11953875" y="3454400"/>
          <p14:tracePt t="431" x="11891963" y="3454400"/>
          <p14:tracePt t="433" x="11815763" y="3467100"/>
          <p14:tracePt t="447" x="11741150" y="3479800"/>
          <p14:tracePt t="450" x="11679238" y="3490913"/>
          <p14:tracePt t="465" x="11541125" y="3503613"/>
          <p14:tracePt t="481" x="11377613" y="3529013"/>
          <p14:tracePt t="498" x="11202988" y="3567113"/>
          <p14:tracePt t="515" x="11041063" y="3590925"/>
          <p14:tracePt t="531" x="10828338" y="3629025"/>
          <p14:tracePt t="548" x="10639425" y="3654425"/>
          <p14:tracePt t="564" x="10502900" y="3667125"/>
          <p14:tracePt t="581" x="10364788" y="3692525"/>
          <p14:tracePt t="598" x="10239375" y="3703638"/>
          <p14:tracePt t="601" x="10188575" y="3703638"/>
          <p14:tracePt t="615" x="10139363" y="3716338"/>
          <p14:tracePt t="617" x="10101263" y="3729038"/>
          <p14:tracePt t="632" x="10052050" y="3729038"/>
          <p14:tracePt t="634" x="9975850" y="3729038"/>
          <p14:tracePt t="649" x="9839325" y="3729038"/>
          <p14:tracePt t="665" x="9688513" y="3729038"/>
          <p14:tracePt t="681" x="9488488" y="3729038"/>
          <p14:tracePt t="698" x="9275763" y="3729038"/>
          <p14:tracePt t="715" x="9050338" y="3703638"/>
          <p14:tracePt t="732" x="8850313" y="3679825"/>
          <p14:tracePt t="748" x="8674100" y="3679825"/>
          <p14:tracePt t="765" x="8512175" y="3654425"/>
          <p14:tracePt t="782" x="8335963" y="3654425"/>
          <p14:tracePt t="800" x="8161338" y="3629025"/>
          <p14:tracePt t="802" x="8086725" y="3629025"/>
          <p14:tracePt t="817" x="7935913" y="3603625"/>
          <p14:tracePt t="834" x="7797800" y="3579813"/>
          <p14:tracePt t="850" x="7673975" y="3554413"/>
          <p14:tracePt t="867" x="7597775" y="3529013"/>
          <p14:tracePt t="884" x="7523163" y="3516313"/>
          <p14:tracePt t="901" x="7472363" y="3503613"/>
          <p14:tracePt t="917" x="7423150" y="3490913"/>
          <p14:tracePt t="933" x="7410450" y="3490913"/>
          <p14:tracePt t="949" x="7397750" y="3490913"/>
          <p14:tracePt t="967" x="7397750" y="3479800"/>
          <p14:tracePt t="972" x="7385050" y="3479800"/>
          <p14:tracePt t="986" x="7385050" y="3467100"/>
          <p14:tracePt t="1001" x="7385050" y="3454400"/>
          <p14:tracePt t="1017" x="7372350" y="3441700"/>
          <p14:tracePt t="1033" x="7372350" y="3429000"/>
          <p14:tracePt t="1057" x="7372350" y="3416300"/>
          <p14:tracePt t="1089" x="7372350" y="3403600"/>
          <p14:tracePt t="1137" x="7359650" y="3403600"/>
          <p14:tracePt t="1177" x="7348538" y="3403600"/>
          <p14:tracePt t="1202" x="7348538" y="3390900"/>
          <p14:tracePt t="1209" x="7335838" y="3390900"/>
          <p14:tracePt t="1217" x="7323138" y="3390900"/>
          <p14:tracePt t="1234" x="7310438" y="3390900"/>
          <p14:tracePt t="1249" x="7310438" y="3378200"/>
          <p14:tracePt t="1266" x="7297738" y="3378200"/>
          <p14:tracePt t="1283" x="7285038" y="3378200"/>
          <p14:tracePt t="1299" x="7272338" y="3378200"/>
          <p14:tracePt t="1316" x="7246938" y="3378200"/>
          <p14:tracePt t="1333" x="7235825" y="3378200"/>
          <p14:tracePt t="1350" x="7197725" y="3378200"/>
          <p14:tracePt t="1377" x="7185025" y="3378200"/>
          <p14:tracePt t="1553" x="7210425" y="3378200"/>
          <p14:tracePt t="1561" x="7235825" y="3378200"/>
          <p14:tracePt t="1570" x="7272338" y="3367088"/>
          <p14:tracePt t="1585" x="7297738" y="3354388"/>
          <p14:tracePt t="1587" x="7323138" y="3354388"/>
          <p14:tracePt t="1601" x="7372350" y="3341688"/>
          <p14:tracePt t="1617" x="7385050" y="3341688"/>
          <p14:tracePt t="1850" x="7397750" y="3341688"/>
          <p14:tracePt t="1858" x="7410450" y="3341688"/>
          <p14:tracePt t="1867" x="7435850" y="3328988"/>
          <p14:tracePt t="1884" x="7535863" y="3303588"/>
          <p14:tracePt t="1901" x="7623175" y="3290888"/>
          <p14:tracePt t="1918" x="7723188" y="3267075"/>
          <p14:tracePt t="1921" x="7773988" y="3254375"/>
          <p14:tracePt t="1935" x="7810500" y="3254375"/>
          <p14:tracePt t="1937" x="7848600" y="3254375"/>
          <p14:tracePt t="1951" x="7886700" y="3241675"/>
          <p14:tracePt t="1953" x="7923213" y="3241675"/>
          <p14:tracePt t="1968" x="7961313" y="3241675"/>
          <p14:tracePt t="1985" x="7974013" y="3241675"/>
          <p14:tracePt t="2001" x="7986713" y="3241675"/>
          <p14:tracePt t="2177" x="7974013" y="3241675"/>
          <p14:tracePt t="2185" x="7961313" y="3241675"/>
          <p14:tracePt t="2193" x="7948613" y="3241675"/>
          <p14:tracePt t="2202" x="7923213" y="3241675"/>
          <p14:tracePt t="2219" x="7874000" y="3241675"/>
          <p14:tracePt t="2236" x="7835900" y="3241675"/>
          <p14:tracePt t="2252" x="7810500" y="3241675"/>
          <p14:tracePt t="2269" x="7785100" y="3241675"/>
          <p14:tracePt t="2285" x="7773988" y="3241675"/>
          <p14:tracePt t="2401" x="7823200" y="3228975"/>
          <p14:tracePt t="2409" x="7874000" y="3216275"/>
          <p14:tracePt t="2419" x="7935913" y="3216275"/>
          <p14:tracePt t="2435" x="8048625" y="3203575"/>
          <p14:tracePt t="2452" x="8135938" y="3190875"/>
          <p14:tracePt t="2469" x="8174038" y="3190875"/>
          <p14:tracePt t="2486" x="8186738" y="3190875"/>
          <p14:tracePt t="2569" x="8161338" y="3190875"/>
          <p14:tracePt t="2577" x="8123238" y="3190875"/>
          <p14:tracePt t="2586" x="8074025" y="3190875"/>
          <p14:tracePt t="2603" x="7974013" y="3190875"/>
          <p14:tracePt t="2619" x="7886700" y="3190875"/>
          <p14:tracePt t="2636" x="7823200" y="3203575"/>
          <p14:tracePt t="2654" x="7810500" y="3203575"/>
          <p14:tracePt t="2658" x="7797800" y="3203575"/>
          <p14:tracePt t="2753" x="7810500" y="3203575"/>
          <p14:tracePt t="2761" x="7848600" y="3203575"/>
          <p14:tracePt t="2770" x="7897813" y="3203575"/>
          <p14:tracePt t="2787" x="8023225" y="3190875"/>
          <p14:tracePt t="2803" x="8123238" y="3178175"/>
          <p14:tracePt t="2820" x="8186738" y="3165475"/>
          <p14:tracePt t="2836" x="8199438" y="3165475"/>
          <p14:tracePt t="2929" x="8174038" y="3165475"/>
          <p14:tracePt t="2937" x="8135938" y="3165475"/>
          <p14:tracePt t="2945" x="8110538" y="3165475"/>
          <p14:tracePt t="2954" x="8086725" y="3165475"/>
          <p14:tracePt t="2971" x="8035925" y="3165475"/>
          <p14:tracePt t="2987" x="8023225" y="3165475"/>
          <p14:tracePt t="3004" x="8010525" y="3165475"/>
          <p14:tracePt t="3113" x="8035925" y="3165475"/>
          <p14:tracePt t="3121" x="8061325" y="3165475"/>
          <p14:tracePt t="3129" x="8086725" y="3165475"/>
          <p14:tracePt t="3138" x="8099425" y="3165475"/>
          <p14:tracePt t="3155" x="8110538" y="3165475"/>
          <p14:tracePt t="3610" x="8074025" y="3178175"/>
          <p14:tracePt t="3617" x="8035925" y="3203575"/>
          <p14:tracePt t="3626" x="7986713" y="3241675"/>
          <p14:tracePt t="3639" x="7910513" y="3278188"/>
          <p14:tracePt t="3642" x="7848600" y="3303588"/>
          <p14:tracePt t="3656" x="7785100" y="3341688"/>
          <p14:tracePt t="3659" x="7748588" y="3367088"/>
          <p14:tracePt t="3673" x="7685088" y="3403600"/>
          <p14:tracePt t="3688" x="7623175" y="3441700"/>
          <p14:tracePt t="3704" x="7597775" y="3467100"/>
          <p14:tracePt t="3721" x="7572375" y="3490913"/>
          <p14:tracePt t="3737" x="7561263" y="3516313"/>
          <p14:tracePt t="3754" x="7548563" y="3541713"/>
          <p14:tracePt t="3770" x="7523163" y="3590925"/>
          <p14:tracePt t="3788" x="7497763" y="3641725"/>
          <p14:tracePt t="3805" x="7485063" y="3679825"/>
          <p14:tracePt t="3821" x="7448550" y="3729038"/>
          <p14:tracePt t="3837" x="7435850" y="3767138"/>
          <p14:tracePt t="3855" x="7423150" y="3816350"/>
          <p14:tracePt t="3857" x="7410450" y="3854450"/>
          <p14:tracePt t="3871" x="7397750" y="3892550"/>
          <p14:tracePt t="3872" x="7385050" y="3929063"/>
          <p14:tracePt t="3888" x="7372350" y="4005263"/>
          <p14:tracePt t="3905" x="7359650" y="4067175"/>
          <p14:tracePt t="3922" x="7359650" y="4129088"/>
          <p14:tracePt t="3938" x="7359650" y="4167188"/>
          <p14:tracePt t="3954" x="7359650" y="4192588"/>
          <p14:tracePt t="3971" x="7359650" y="4230688"/>
          <p14:tracePt t="3988" x="7348538" y="4241800"/>
          <p14:tracePt t="4005" x="7348538" y="4267200"/>
          <p14:tracePt t="4022" x="7348538" y="4292600"/>
          <p14:tracePt t="4038" x="7348538" y="4305300"/>
          <p14:tracePt t="4055" x="7348538" y="4318000"/>
          <p14:tracePt t="4071" x="7348538" y="4341813"/>
          <p14:tracePt t="4088" x="7348538" y="4354513"/>
          <p14:tracePt t="4105" x="7348538" y="4367213"/>
          <p14:tracePt t="4121" x="7348538" y="4379913"/>
          <p14:tracePt t="4144" x="7348538" y="4392613"/>
          <p14:tracePt t="4155" x="7348538" y="4405313"/>
          <p14:tracePt t="4171" x="7348538" y="4418013"/>
          <p14:tracePt t="4190" x="7348538" y="4443413"/>
          <p14:tracePt t="4194" x="7348538" y="4454525"/>
          <p14:tracePt t="4207" x="7348538" y="4467225"/>
          <p14:tracePt t="4209" x="7348538" y="4479925"/>
          <p14:tracePt t="4225" x="7348538" y="4505325"/>
          <p14:tracePt t="4241" x="7348538" y="4543425"/>
          <p14:tracePt t="4257" x="7348538" y="4567238"/>
          <p14:tracePt t="4274" x="7348538" y="4605338"/>
          <p14:tracePt t="4291" x="7348538" y="4630738"/>
          <p14:tracePt t="4307" x="7348538" y="4656138"/>
          <p14:tracePt t="4324" x="7348538" y="4667250"/>
          <p14:tracePt t="4441" x="7335838" y="4667250"/>
          <p14:tracePt t="4457" x="7323138" y="4667250"/>
          <p14:tracePt t="4465" x="7310438" y="4656138"/>
          <p14:tracePt t="4475" x="7285038" y="4643438"/>
          <p14:tracePt t="4492" x="7259638" y="4630738"/>
          <p14:tracePt t="4507" x="7223125" y="4618038"/>
          <p14:tracePt t="4524" x="7185025" y="4618038"/>
          <p14:tracePt t="4541" x="7159625" y="4618038"/>
          <p14:tracePt t="4558" x="7134225" y="4618038"/>
          <p14:tracePt t="4561" x="7123113" y="4618038"/>
          <p14:tracePt t="4575" x="7110413" y="4618038"/>
          <p14:tracePt t="4591" x="7097713" y="4618038"/>
          <p14:tracePt t="4608" x="7072313" y="4618038"/>
          <p14:tracePt t="4625" x="7059613" y="4643438"/>
          <p14:tracePt t="4641" x="7034213" y="4692650"/>
          <p14:tracePt t="4658" x="7010400" y="4768850"/>
          <p14:tracePt t="4675" x="7010400" y="4879975"/>
          <p14:tracePt t="4692" x="6985000" y="4968875"/>
          <p14:tracePt t="4708" x="6985000" y="5030788"/>
          <p14:tracePt t="4725" x="6985000" y="5118100"/>
          <p14:tracePt t="4742" x="6985000" y="5205413"/>
          <p14:tracePt t="4745" x="6985000" y="5230813"/>
          <p14:tracePt t="4758" x="6985000" y="5256213"/>
          <p14:tracePt t="4761" x="6985000" y="5294313"/>
          <p14:tracePt t="4778" x="6985000" y="5305425"/>
          <p14:tracePt t="4794" x="6997700" y="5305425"/>
          <p14:tracePt t="4809" x="7021513" y="5330825"/>
          <p14:tracePt t="4825" x="7110413" y="5330825"/>
          <p14:tracePt t="4842" x="7210425" y="5330825"/>
          <p14:tracePt t="4859" x="7348538" y="5281613"/>
          <p14:tracePt t="4875" x="7485063" y="5218113"/>
          <p14:tracePt t="4892" x="7572375" y="5143500"/>
          <p14:tracePt t="4909" x="7648575" y="5081588"/>
          <p14:tracePt t="4927" x="7685088" y="5018088"/>
          <p14:tracePt t="4943" x="7697788" y="4968875"/>
          <p14:tracePt t="4945" x="7710488" y="4956175"/>
          <p14:tracePt t="4959" x="7710488" y="4930775"/>
          <p14:tracePt t="4961" x="7710488" y="4892675"/>
          <p14:tracePt t="4976" x="7710488" y="4856163"/>
          <p14:tracePt t="4993" x="7710488" y="4818063"/>
          <p14:tracePt t="5009" x="7710488" y="4756150"/>
          <p14:tracePt t="5026" x="7710488" y="4730750"/>
          <p14:tracePt t="5043" x="7710488" y="4692650"/>
          <p14:tracePt t="5059" x="7710488" y="4679950"/>
          <p14:tracePt t="5076" x="7710488" y="4643438"/>
          <p14:tracePt t="5093" x="7697788" y="4630738"/>
          <p14:tracePt t="5109" x="7685088" y="4605338"/>
          <p14:tracePt t="5126" x="7673975" y="4592638"/>
          <p14:tracePt t="5129" x="7661275" y="4592638"/>
          <p14:tracePt t="5143" x="7661275" y="4579938"/>
          <p14:tracePt t="5146" x="7648575" y="4579938"/>
          <p14:tracePt t="5160" x="7623175" y="4554538"/>
          <p14:tracePt t="5177" x="7597775" y="4543425"/>
          <p14:tracePt t="5194" x="7561263" y="4505325"/>
          <p14:tracePt t="5210" x="7523163" y="4479925"/>
          <p14:tracePt t="5227" x="7472363" y="4454525"/>
          <p14:tracePt t="5243" x="7397750" y="4405313"/>
          <p14:tracePt t="5259" x="7272338" y="4318000"/>
          <p14:tracePt t="5276" x="7159625" y="4254500"/>
          <p14:tracePt t="5293" x="7034213" y="4205288"/>
          <p14:tracePt t="5310" x="6934200" y="4167188"/>
          <p14:tracePt t="5313" x="6910388" y="4167188"/>
          <p14:tracePt t="5327" x="6884988" y="4154488"/>
          <p14:tracePt t="5331" x="6846888" y="4154488"/>
          <p14:tracePt t="5344" x="6808788" y="4154488"/>
          <p14:tracePt t="5347" x="6772275" y="4154488"/>
          <p14:tracePt t="5361" x="6696075" y="4154488"/>
          <p14:tracePt t="5378" x="6572250" y="4192588"/>
          <p14:tracePt t="5393" x="6459538" y="4279900"/>
          <p14:tracePt t="5410" x="6359525" y="4430713"/>
          <p14:tracePt t="5428" x="6270625" y="4605338"/>
          <p14:tracePt t="5443" x="6234113" y="4779963"/>
          <p14:tracePt t="5460" x="6221413" y="4992688"/>
          <p14:tracePt t="5477" x="6208713" y="5205413"/>
          <p14:tracePt t="5494" x="6208713" y="5381625"/>
          <p14:tracePt t="5497" x="6208713" y="5443538"/>
          <p14:tracePt t="5511" x="6234113" y="5507038"/>
          <p14:tracePt t="5514" x="6246813" y="5556250"/>
          <p14:tracePt t="5528" x="6270625" y="5619750"/>
          <p14:tracePt t="5530" x="6296025" y="5643563"/>
          <p14:tracePt t="5546" x="6334125" y="5681663"/>
          <p14:tracePt t="5562" x="6370638" y="5719763"/>
          <p14:tracePt t="5577" x="6446838" y="5743575"/>
          <p14:tracePt t="5594" x="6508750" y="5768975"/>
          <p14:tracePt t="5612" x="6608763" y="5768975"/>
          <p14:tracePt t="5627" x="6696075" y="5768975"/>
          <p14:tracePt t="5644" x="6772275" y="5768975"/>
          <p14:tracePt t="5661" x="6846888" y="5768975"/>
          <p14:tracePt t="5677" x="6946900" y="5694363"/>
          <p14:tracePt t="5694" x="7046913" y="5568950"/>
          <p14:tracePt t="5697" x="7097713" y="5507038"/>
          <p14:tracePt t="5711" x="7146925" y="5430838"/>
          <p14:tracePt t="5714" x="7197725" y="5368925"/>
          <p14:tracePt t="5729" x="7272338" y="5243513"/>
          <p14:tracePt t="5745" x="7310438" y="5130800"/>
          <p14:tracePt t="5763" x="7335838" y="5018088"/>
          <p14:tracePt t="5779" x="7348538" y="4930775"/>
          <p14:tracePt t="5796" x="7359650" y="4856163"/>
          <p14:tracePt t="5813" x="7359650" y="4805363"/>
          <p14:tracePt t="5829" x="7359650" y="4768850"/>
          <p14:tracePt t="5846" x="7359650" y="4756150"/>
          <p14:tracePt t="5849" x="7359650" y="4743450"/>
          <p14:tracePt t="5868" x="7359650" y="4730750"/>
          <p14:tracePt t="5880" x="7359650" y="4718050"/>
          <p14:tracePt t="6113" x="7359650" y="4705350"/>
          <p14:tracePt t="6121" x="7385050" y="4679950"/>
          <p14:tracePt t="6129" x="7410450" y="4656138"/>
          <p14:tracePt t="6146" x="7472363" y="4605338"/>
          <p14:tracePt t="6162" x="7523163" y="4567238"/>
          <p14:tracePt t="6178" x="7561263" y="4554538"/>
          <p14:tracePt t="6195" x="7572375" y="4543425"/>
          <p14:tracePt t="6265" x="7585075" y="4543425"/>
          <p14:tracePt t="6273" x="7585075" y="4530725"/>
          <p14:tracePt t="6281" x="7597775" y="4530725"/>
          <p14:tracePt t="6296" x="7610475" y="4530725"/>
          <p14:tracePt t="6314" x="7648575" y="4530725"/>
          <p14:tracePt t="6329" x="7697788" y="4530725"/>
          <p14:tracePt t="6346" x="7723188" y="4530725"/>
          <p14:tracePt t="6363" x="7761288" y="4530725"/>
          <p14:tracePt t="6379" x="7797800" y="4530725"/>
          <p14:tracePt t="6396" x="7848600" y="4530725"/>
          <p14:tracePt t="6413" x="7923213" y="4530725"/>
          <p14:tracePt t="6429" x="8035925" y="4530725"/>
          <p14:tracePt t="6446" x="8135938" y="4530725"/>
          <p14:tracePt t="6449" x="8186738" y="4543425"/>
          <p14:tracePt t="6463" x="8261350" y="4554538"/>
          <p14:tracePt t="6465" x="8324850" y="4579938"/>
          <p14:tracePt t="6481" x="8435975" y="4592638"/>
          <p14:tracePt t="6497" x="8574088" y="4605338"/>
          <p14:tracePt t="6513" x="8699500" y="4630738"/>
          <p14:tracePt t="6530" x="8774113" y="4630738"/>
          <p14:tracePt t="6547" x="8824913" y="4630738"/>
          <p14:tracePt t="6563" x="8874125" y="4630738"/>
          <p14:tracePt t="6580" x="8912225" y="4630738"/>
          <p14:tracePt t="6596" x="8924925" y="4630738"/>
          <p14:tracePt t="6613" x="8937625" y="4630738"/>
          <p14:tracePt t="6618" x="8950325" y="4630738"/>
          <p14:tracePt t="6849" x="8937625" y="4630738"/>
          <p14:tracePt t="6857" x="8912225" y="4630738"/>
          <p14:tracePt t="6865" x="8899525" y="4643438"/>
          <p14:tracePt t="6881" x="8886825" y="4656138"/>
          <p14:tracePt t="6897" x="8850313" y="4679950"/>
          <p14:tracePt t="6915" x="8824913" y="4692650"/>
          <p14:tracePt t="6931" x="8812213" y="4705350"/>
          <p14:tracePt t="6947" x="8763000" y="4730750"/>
          <p14:tracePt t="6964" x="8724900" y="4743450"/>
          <p14:tracePt t="6981" x="8674100" y="4756150"/>
          <p14:tracePt t="6998" x="8624888" y="4768850"/>
          <p14:tracePt t="7001" x="8586788" y="4768850"/>
          <p14:tracePt t="7014" x="8548688" y="4768850"/>
          <p14:tracePt t="7017" x="8512175" y="4768850"/>
          <p14:tracePt t="7032" x="8486775" y="4779963"/>
          <p14:tracePt t="7035" x="8461375" y="4792663"/>
          <p14:tracePt t="7049" x="8412163" y="4805363"/>
          <p14:tracePt t="7064" x="8386763" y="4818063"/>
          <p14:tracePt t="7066" x="8361363" y="4830763"/>
          <p14:tracePt t="7081" x="8312150" y="4843463"/>
          <p14:tracePt t="7098" x="8248650" y="4856163"/>
          <p14:tracePt t="7115" x="8199438" y="4856163"/>
          <p14:tracePt t="7131" x="8123238" y="4868863"/>
          <p14:tracePt t="7148" x="8023225" y="4868863"/>
          <p14:tracePt t="7164" x="7910513" y="4879975"/>
          <p14:tracePt t="7181" x="7810500" y="4892675"/>
          <p14:tracePt t="7185" x="7773988" y="4892675"/>
          <p14:tracePt t="7198" x="7723188" y="4892675"/>
          <p14:tracePt t="7201" x="7661275" y="4905375"/>
          <p14:tracePt t="7215" x="7623175" y="4918075"/>
          <p14:tracePt t="7217" x="7597775" y="4918075"/>
          <p14:tracePt t="7233" x="7548563" y="4918075"/>
          <p14:tracePt t="7249" x="7497763" y="4930775"/>
          <p14:tracePt t="7266" x="7459663" y="4930775"/>
          <p14:tracePt t="7282" x="7423150" y="4956175"/>
          <p14:tracePt t="7300" x="7397750" y="4956175"/>
          <p14:tracePt t="7315" x="7385050" y="4968875"/>
          <p14:tracePt t="7331" x="7359650" y="4968875"/>
          <p14:tracePt t="7348" x="7335838" y="4981575"/>
          <p14:tracePt t="7365" x="7310438" y="4992688"/>
          <p14:tracePt t="7382" x="7285038" y="5005388"/>
          <p14:tracePt t="7386" x="7272338" y="5005388"/>
          <p14:tracePt t="7399" x="7246938" y="5018088"/>
          <p14:tracePt t="7401" x="7246938" y="5030788"/>
          <p14:tracePt t="7416" x="7235825" y="5030788"/>
          <p14:tracePt t="7433" x="7223125" y="5030788"/>
          <p14:tracePt t="7449" x="7223125" y="5043488"/>
          <p14:tracePt t="7466" x="7197725" y="5043488"/>
          <p14:tracePt t="7537" x="7185025" y="5043488"/>
          <p14:tracePt t="7554" x="7172325" y="5043488"/>
          <p14:tracePt t="7753" x="7185025" y="5030788"/>
          <p14:tracePt t="7761" x="7197725" y="5018088"/>
          <p14:tracePt t="7770" x="7235825" y="4992688"/>
          <p14:tracePt t="7783" x="7272338" y="4981575"/>
          <p14:tracePt t="7785" x="7310438" y="4981575"/>
          <p14:tracePt t="7800" x="7359650" y="4968875"/>
          <p14:tracePt t="7817" x="7397750" y="4956175"/>
          <p14:tracePt t="7834" x="7423150" y="4956175"/>
          <p14:tracePt t="7850" x="7435850" y="4956175"/>
          <p14:tracePt t="7867" x="7448550" y="4956175"/>
          <p14:tracePt t="7883" x="7472363" y="4956175"/>
          <p14:tracePt t="7900" x="7523163" y="4956175"/>
          <p14:tracePt t="7907" x="7548563" y="4956175"/>
          <p14:tracePt t="7916" x="7561263" y="4956175"/>
          <p14:tracePt t="7934" x="7623175" y="4956175"/>
          <p14:tracePt t="7937" x="7661275" y="4956175"/>
          <p14:tracePt t="7951" x="7685088" y="4956175"/>
          <p14:tracePt t="7953" x="7710488" y="4956175"/>
          <p14:tracePt t="7967" x="7723188" y="4956175"/>
          <p14:tracePt t="7969" x="7735888" y="4956175"/>
          <p14:tracePt t="7984" x="7773988" y="4956175"/>
          <p14:tracePt t="7986" x="7810500" y="4956175"/>
          <p14:tracePt t="8001" x="7874000" y="4956175"/>
          <p14:tracePt t="8017" x="7961313" y="4956175"/>
          <p14:tracePt t="8034" x="8035925" y="4956175"/>
          <p14:tracePt t="8051" x="8110538" y="4956175"/>
          <p14:tracePt t="8067" x="8186738" y="4956175"/>
          <p14:tracePt t="8083" x="8286750" y="4956175"/>
          <p14:tracePt t="8100" x="8361363" y="4956175"/>
          <p14:tracePt t="8117" x="8461375" y="4968875"/>
          <p14:tracePt t="8134" x="8537575" y="4981575"/>
          <p14:tracePt t="8136" x="8574088" y="4981575"/>
          <p14:tracePt t="8151" x="8612188" y="4981575"/>
          <p14:tracePt t="8153" x="8637588" y="4992688"/>
          <p14:tracePt t="8169" x="8674100" y="4992688"/>
          <p14:tracePt t="8185" x="8737600" y="5018088"/>
          <p14:tracePt t="8201" x="8763000" y="5018088"/>
          <p14:tracePt t="8218" x="8824913" y="5018088"/>
          <p14:tracePt t="8235" x="8863013" y="5030788"/>
          <p14:tracePt t="8251" x="8899525" y="5030788"/>
          <p14:tracePt t="8268" x="8950325" y="5030788"/>
          <p14:tracePt t="8284" x="9024938" y="5056188"/>
          <p14:tracePt t="8300" x="9099550" y="5056188"/>
          <p14:tracePt t="8317" x="9150350" y="5056188"/>
          <p14:tracePt t="8335" x="9188450" y="5056188"/>
          <p14:tracePt t="8337" x="9212263" y="5056188"/>
          <p14:tracePt t="8352" x="9224963" y="5056188"/>
          <p14:tracePt t="8354" x="9237663" y="5056188"/>
          <p14:tracePt t="8369" x="9250363" y="5056188"/>
          <p14:tracePt t="8385" x="9275763" y="5056188"/>
          <p14:tracePt t="8401" x="9324975" y="5056188"/>
          <p14:tracePt t="8418" x="9350375" y="5056188"/>
          <p14:tracePt t="8435" x="9388475" y="5056188"/>
          <p14:tracePt t="8451" x="9413875" y="5056188"/>
          <p14:tracePt t="8641" x="9401175" y="5056188"/>
          <p14:tracePt t="8649" x="9375775" y="5056188"/>
          <p14:tracePt t="8658" x="9350375" y="5056188"/>
          <p14:tracePt t="8669" x="9324975" y="5068888"/>
          <p14:tracePt t="8685" x="9250363" y="5092700"/>
          <p14:tracePt t="8689" x="9224963" y="5105400"/>
          <p14:tracePt t="8702" x="9188450" y="5118100"/>
          <p14:tracePt t="8705" x="9163050" y="5130800"/>
          <p14:tracePt t="8717" x="9124950" y="5143500"/>
          <p14:tracePt t="8734" x="9050338" y="5181600"/>
          <p14:tracePt t="8750" x="8963025" y="5218113"/>
          <p14:tracePt t="8752" x="8912225" y="5243513"/>
          <p14:tracePt t="8768" x="8786813" y="5318125"/>
          <p14:tracePt t="8784" x="8650288" y="5368925"/>
          <p14:tracePt t="8801" x="8474075" y="5443538"/>
          <p14:tracePt t="8818" x="8312150" y="5494338"/>
          <p14:tracePt t="8836" x="8135938" y="5530850"/>
          <p14:tracePt t="8853" x="7974013" y="5568950"/>
          <p14:tracePt t="8869" x="7874000" y="5581650"/>
          <p14:tracePt t="8886" x="7785100" y="5607050"/>
          <p14:tracePt t="8903" x="7723188" y="5619750"/>
          <p14:tracePt t="8906" x="7697788" y="5619750"/>
          <p14:tracePt t="8921" x="7623175" y="5630863"/>
          <p14:tracePt t="8936" x="7548563" y="5643563"/>
          <p14:tracePt t="8953" x="7472363" y="5656263"/>
          <p14:tracePt t="8969" x="7372350" y="5656263"/>
          <p14:tracePt t="8987" x="7272338" y="5656263"/>
          <p14:tracePt t="9003" x="7172325" y="5656263"/>
          <p14:tracePt t="9019" x="7059613" y="5656263"/>
          <p14:tracePt t="9036" x="6985000" y="5643563"/>
          <p14:tracePt t="9052" x="6934200" y="5643563"/>
          <p14:tracePt t="9069" x="6910388" y="5630863"/>
          <p14:tracePt t="9226" x="6910388" y="5619750"/>
          <p14:tracePt t="9249" x="6921500" y="5619750"/>
          <p14:tracePt t="9265" x="6934200" y="5607050"/>
          <p14:tracePt t="9274" x="6946900" y="5607050"/>
          <p14:tracePt t="9289" x="6959600" y="5607050"/>
          <p14:tracePt t="9305" x="6972300" y="5607050"/>
          <p14:tracePt t="9322" x="6997700" y="5594350"/>
          <p14:tracePt t="9338" x="7021513" y="5581650"/>
          <p14:tracePt t="9354" x="7034213" y="5581650"/>
          <p14:tracePt t="9371" x="7046913" y="5581650"/>
          <p14:tracePt t="9387" x="7072313" y="5568950"/>
          <p14:tracePt t="9425" x="7085013" y="5568950"/>
          <p14:tracePt t="9442" x="7097713" y="5568950"/>
          <p14:tracePt t="9473" x="7110413" y="5568950"/>
          <p14:tracePt t="9521" x="7123113" y="5556250"/>
          <p14:tracePt t="9529" x="7134225" y="5556250"/>
          <p14:tracePt t="9545" x="7159625" y="5543550"/>
          <p14:tracePt t="9555" x="7172325" y="5543550"/>
          <p14:tracePt t="9571" x="7210425" y="5543550"/>
          <p14:tracePt t="9587" x="7235825" y="5530850"/>
          <p14:tracePt t="9604" x="7259638" y="5530850"/>
          <p14:tracePt t="9621" x="7297738" y="5530850"/>
          <p14:tracePt t="9638" x="7323138" y="5518150"/>
          <p14:tracePt t="9641" x="7348538" y="5507038"/>
          <p14:tracePt t="9655" x="7359650" y="5507038"/>
          <p14:tracePt t="9657" x="7372350" y="5507038"/>
          <p14:tracePt t="9672" x="7385050" y="5507038"/>
          <p14:tracePt t="9674" x="7410450" y="5507038"/>
          <p14:tracePt t="9689" x="7448550" y="5494338"/>
          <p14:tracePt t="9705" x="7510463" y="5494338"/>
          <p14:tracePt t="9721" x="7572375" y="5468938"/>
          <p14:tracePt t="9738" x="7635875" y="5468938"/>
          <p14:tracePt t="9754" x="7685088" y="5456238"/>
          <p14:tracePt t="9771" x="7761288" y="5456238"/>
          <p14:tracePt t="9788" x="7823200" y="5456238"/>
          <p14:tracePt t="9805" x="7874000" y="5456238"/>
          <p14:tracePt t="9822" x="7935913" y="5456238"/>
          <p14:tracePt t="9825" x="7948613" y="5456238"/>
          <p14:tracePt t="9838" x="7974013" y="5456238"/>
          <p14:tracePt t="9841" x="7986713" y="5456238"/>
          <p14:tracePt t="9856" x="7999413" y="5456238"/>
          <p14:tracePt t="9858" x="8023225" y="5443538"/>
          <p14:tracePt t="9873" x="8048625" y="5430838"/>
          <p14:tracePt t="9889" x="8086725" y="5430838"/>
          <p14:tracePt t="9905" x="8110538" y="5430838"/>
          <p14:tracePt t="9922" x="8123238" y="5430838"/>
          <p14:tracePt t="9939" x="8135938" y="5430838"/>
          <p14:tracePt t="9955" x="8148638" y="5430838"/>
          <p14:tracePt t="9978" x="8161338" y="5430838"/>
          <p14:tracePt t="9994" x="8174038" y="5430838"/>
          <p14:tracePt t="10010" x="8186738" y="5430838"/>
          <p14:tracePt t="10023" x="8199438" y="5430838"/>
          <p14:tracePt t="10039" x="8212138" y="5430838"/>
          <p14:tracePt t="10042" x="8235950" y="5430838"/>
          <p14:tracePt t="10056" x="8261350" y="5430838"/>
          <p14:tracePt t="10073" x="8299450" y="5430838"/>
          <p14:tracePt t="10089" x="8348663" y="5430838"/>
          <p14:tracePt t="10106" x="8386763" y="5418138"/>
          <p14:tracePt t="10124" x="8448675" y="5418138"/>
          <p14:tracePt t="10139" x="8499475" y="5418138"/>
          <p14:tracePt t="10156" x="8574088" y="5418138"/>
          <p14:tracePt t="10173" x="8674100" y="5418138"/>
          <p14:tracePt t="10189" x="8774113" y="5418138"/>
          <p14:tracePt t="10194" x="8837613" y="5418138"/>
          <p14:tracePt t="10207" x="8886825" y="5418138"/>
          <p14:tracePt t="10210" x="8937625" y="5418138"/>
          <p14:tracePt t="10223" x="8986838" y="5418138"/>
          <p14:tracePt t="10226" x="9037638" y="5418138"/>
          <p14:tracePt t="10240" x="9124950" y="5418138"/>
          <p14:tracePt t="10257" x="9188450" y="5407025"/>
          <p14:tracePt t="10273" x="9199563" y="5407025"/>
          <p14:tracePt t="10673" x="9212263" y="5407025"/>
          <p14:tracePt t="11025" x="9224963" y="5407025"/>
          <p14:tracePt t="11034" x="9237663" y="5407025"/>
          <p14:tracePt t="11043" x="9288463" y="5407025"/>
          <p14:tracePt t="11059" x="9401175" y="5407025"/>
          <p14:tracePt t="11075" x="9525000" y="5407025"/>
          <p14:tracePt t="11091" x="9637713" y="5407025"/>
          <p14:tracePt t="11108" x="9713913" y="5407025"/>
          <p14:tracePt t="11126" x="9788525" y="5430838"/>
          <p14:tracePt t="11130" x="9839325" y="5430838"/>
          <p14:tracePt t="11142" x="9901238" y="5430838"/>
          <p14:tracePt t="11145" x="9988550" y="5430838"/>
          <p14:tracePt t="11159" x="10088563" y="5430838"/>
          <p14:tracePt t="11161" x="10177463" y="5407025"/>
          <p14:tracePt t="11175" x="10264775" y="5381625"/>
          <p14:tracePt t="11179" x="10390188" y="5356225"/>
          <p14:tracePt t="11193" x="10614025" y="5294313"/>
          <p14:tracePt t="11209" x="10852150" y="5194300"/>
          <p14:tracePt t="11227" x="11064875" y="5118100"/>
          <p14:tracePt t="11243" x="11253788" y="5068888"/>
          <p14:tracePt t="11258" x="11377613" y="5018088"/>
          <p14:tracePt t="11276" x="11466513" y="4992688"/>
          <p14:tracePt t="11292" x="11528425" y="4968875"/>
          <p14:tracePt t="11308" x="11591925" y="4943475"/>
          <p14:tracePt t="11325" x="11615738" y="4930775"/>
          <p14:tracePt t="11343" x="11641138" y="4918075"/>
          <p14:tracePt t="11346" x="11653838" y="4918075"/>
          <p14:tracePt t="11359" x="11666538" y="4905375"/>
          <p14:tracePt t="11361" x="11679238" y="4905375"/>
          <p14:tracePt t="11377" x="11703050" y="4892675"/>
          <p14:tracePt t="11393" x="11715750" y="4879975"/>
          <p14:tracePt t="11409" x="11728450" y="4868863"/>
          <p14:tracePt t="11489" x="11715750" y="4868863"/>
          <p14:tracePt t="11497" x="11603038" y="4868863"/>
          <p14:tracePt t="11510" x="11428413" y="4868863"/>
          <p14:tracePt t="11513" x="11202988" y="4868863"/>
          <p14:tracePt t="11526" x="10990263" y="4868863"/>
          <p14:tracePt t="11529" x="10790238" y="4868863"/>
          <p14:tracePt t="11543" x="10626725" y="4868863"/>
          <p14:tracePt t="11545" x="10502900" y="4868863"/>
          <p14:tracePt t="11560" x="10426700" y="4868863"/>
          <p14:tracePt t="11564" x="10390188" y="4868863"/>
          <p14:tracePt t="11577" x="10364788" y="4868863"/>
          <p14:tracePt t="11745" x="10364788" y="4879975"/>
          <p14:tracePt t="11753" x="10364788" y="4905375"/>
          <p14:tracePt t="11760" x="10364788" y="4930775"/>
          <p14:tracePt t="11777" x="10364788" y="4992688"/>
          <p14:tracePt t="11793" x="10364788" y="5056188"/>
          <p14:tracePt t="11810" x="10364788" y="5092700"/>
          <p14:tracePt t="11827" x="10364788" y="5143500"/>
          <p14:tracePt t="11843" x="10352088" y="5181600"/>
          <p14:tracePt t="11860" x="10339388" y="5218113"/>
          <p14:tracePt t="11876" x="10313988" y="5256213"/>
          <p14:tracePt t="11894" x="10313988" y="5281613"/>
          <p14:tracePt t="11913" x="10313988" y="5294313"/>
          <p14:tracePt t="11953" x="10377488" y="5294313"/>
          <p14:tracePt t="11960" x="10526713" y="5243513"/>
          <p14:tracePt t="11969" x="10777538" y="5181600"/>
          <p14:tracePt t="11977" x="11077575" y="5105400"/>
          <p14:tracePt t="11995" x="11479213" y="5018088"/>
          <p14:tracePt t="11997" x="11979275" y="4905375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4F2168-6A4C-B764-4AAE-9C8BBC315E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1276C3C-7916-E7C5-609A-C1F34E3625BA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4E4B8BA-CFC2-8BC1-71B4-83FF967681D9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60CA080-F0A3-6FFC-2C57-8D4D0015E6D3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30F7341-F931-F7D3-90E5-30FCF4F900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07539AE-5980-1FCC-0083-08252335D4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3711" y="1506542"/>
            <a:ext cx="7300452" cy="3658971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C73A6A49-B7A2-0354-E0BD-620B566E9D35}"/>
              </a:ext>
            </a:extLst>
          </p:cNvPr>
          <p:cNvSpPr/>
          <p:nvPr/>
        </p:nvSpPr>
        <p:spPr>
          <a:xfrm>
            <a:off x="4884258" y="2526949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C946F759-F4EF-DCF3-8D9F-2E2225A1ED60}"/>
              </a:ext>
            </a:extLst>
          </p:cNvPr>
          <p:cNvSpPr/>
          <p:nvPr/>
        </p:nvSpPr>
        <p:spPr>
          <a:xfrm>
            <a:off x="6340505" y="3857455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id="{B35D2E55-3CC2-C48F-EBE4-2A4CA0733C1C}"/>
              </a:ext>
            </a:extLst>
          </p:cNvPr>
          <p:cNvSpPr/>
          <p:nvPr/>
        </p:nvSpPr>
        <p:spPr>
          <a:xfrm>
            <a:off x="9421125" y="4342069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33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364"/>
    </mc:Choice>
    <mc:Fallback xmlns="">
      <p:transition spd="slow" advTm="67364"/>
    </mc:Fallback>
  </mc:AlternateContent>
  <p:extLst>
    <p:ext uri="{3A86A75C-4F4B-4683-9AE1-C65F6400EC91}">
      <p14:laserTraceLst xmlns:p14="http://schemas.microsoft.com/office/powerpoint/2010/main">
        <p14:tracePtLst>
          <p14:tracePt t="675" x="12017375" y="3703638"/>
          <p14:tracePt t="688" x="11866563" y="3754438"/>
          <p14:tracePt t="690" x="11703050" y="3792538"/>
          <p14:tracePt t="704" x="11366500" y="3867150"/>
          <p14:tracePt t="721" x="11002963" y="3941763"/>
          <p14:tracePt t="739" x="10739438" y="4017963"/>
          <p14:tracePt t="754" x="10539413" y="4054475"/>
          <p14:tracePt t="771" x="10364788" y="4092575"/>
          <p14:tracePt t="787" x="10188575" y="4129088"/>
          <p14:tracePt t="804" x="9963150" y="4167188"/>
          <p14:tracePt t="820" x="9726613" y="4217988"/>
          <p14:tracePt t="838" x="9513888" y="4267200"/>
          <p14:tracePt t="842" x="9388475" y="4279900"/>
          <p14:tracePt t="855" x="9275763" y="4292600"/>
          <p14:tracePt t="858" x="9163050" y="4305300"/>
          <p14:tracePt t="873" x="8937625" y="4330700"/>
          <p14:tracePt t="889" x="8674100" y="4354513"/>
          <p14:tracePt t="905" x="8435975" y="4379913"/>
          <p14:tracePt t="923" x="8174038" y="4392613"/>
          <p14:tracePt t="938" x="7886700" y="4405313"/>
          <p14:tracePt t="954" x="7548563" y="4418013"/>
          <p14:tracePt t="971" x="7172325" y="4392613"/>
          <p14:tracePt t="989" x="6708775" y="4241800"/>
          <p14:tracePt t="1005" x="6246813" y="3967163"/>
          <p14:tracePt t="1022" x="5845175" y="3616325"/>
          <p14:tracePt t="1039" x="5407025" y="3165475"/>
          <p14:tracePt t="1042" x="5207000" y="2941638"/>
          <p14:tracePt t="1056" x="4906963" y="2578100"/>
          <p14:tracePt t="1072" x="4719638" y="2314575"/>
          <p14:tracePt t="1089" x="4556125" y="2114550"/>
          <p14:tracePt t="1105" x="4456113" y="1989138"/>
          <p14:tracePt t="1122" x="4430713" y="1952625"/>
          <p14:tracePt t="1138" x="4418013" y="1939925"/>
          <p14:tracePt t="1281" x="4406900" y="1939925"/>
          <p14:tracePt t="1289" x="4381500" y="1939925"/>
          <p14:tracePt t="1297" x="4330700" y="1939925"/>
          <p14:tracePt t="1306" x="4268788" y="1939925"/>
          <p14:tracePt t="1322" x="4117975" y="1939925"/>
          <p14:tracePt t="1339" x="3956050" y="1952625"/>
          <p14:tracePt t="1356" x="3843338" y="1989138"/>
          <p14:tracePt t="1372" x="3767138" y="2014538"/>
          <p14:tracePt t="1389" x="3730625" y="2039938"/>
          <p14:tracePt t="1392" x="3717925" y="2039938"/>
          <p14:tracePt t="1449" x="3743325" y="2039938"/>
          <p14:tracePt t="1456" x="3817938" y="2052638"/>
          <p14:tracePt t="1473" x="4117975" y="2052638"/>
          <p14:tracePt t="1490" x="4556125" y="2052638"/>
          <p14:tracePt t="1506" x="5045075" y="2052638"/>
          <p14:tracePt t="1522" x="5445125" y="2052638"/>
          <p14:tracePt t="1539" x="5632450" y="2052638"/>
          <p14:tracePt t="1556" x="5645150" y="2052638"/>
          <p14:tracePt t="1594" x="5632450" y="2052638"/>
          <p14:tracePt t="1601" x="5570538" y="2052638"/>
          <p14:tracePt t="1610" x="5483225" y="2052638"/>
          <p14:tracePt t="1624" x="5232400" y="2052638"/>
          <p14:tracePt t="1640" x="5006975" y="2052638"/>
          <p14:tracePt t="1657" x="4806950" y="2052638"/>
          <p14:tracePt t="1673" x="4719638" y="2078038"/>
          <p14:tracePt t="1690" x="4694238" y="2078038"/>
          <p14:tracePt t="1737" x="4719638" y="2078038"/>
          <p14:tracePt t="1745" x="4781550" y="2078038"/>
          <p14:tracePt t="1757" x="4894263" y="2078038"/>
          <p14:tracePt t="1774" x="5145088" y="2078038"/>
          <p14:tracePt t="1776" x="5257800" y="2078038"/>
          <p14:tracePt t="1791" x="5357813" y="2078038"/>
          <p14:tracePt t="1793" x="5407025" y="2078038"/>
          <p14:tracePt t="1807" x="5445125" y="2078038"/>
          <p14:tracePt t="1809" x="5457825" y="2078038"/>
          <p14:tracePt t="1857" x="5419725" y="2078038"/>
          <p14:tracePt t="1865" x="5370513" y="2078038"/>
          <p14:tracePt t="1874" x="5294313" y="2078038"/>
          <p14:tracePt t="1890" x="5132388" y="2078038"/>
          <p14:tracePt t="1906" x="5019675" y="2078038"/>
          <p14:tracePt t="1924" x="4968875" y="2078038"/>
          <p14:tracePt t="1941" x="4945063" y="2078038"/>
          <p14:tracePt t="2009" x="4956175" y="2078038"/>
          <p14:tracePt t="2017" x="4994275" y="2078038"/>
          <p14:tracePt t="2024" x="5032375" y="2078038"/>
          <p14:tracePt t="2041" x="5106988" y="2078038"/>
          <p14:tracePt t="2058" x="5119688" y="2078038"/>
          <p14:tracePt t="2074" x="5132388" y="2078038"/>
          <p14:tracePt t="2737" x="5145088" y="2078038"/>
          <p14:tracePt t="2753" x="5157788" y="2101850"/>
          <p14:tracePt t="2761" x="5207000" y="2114550"/>
          <p14:tracePt t="2777" x="5257800" y="2165350"/>
          <p14:tracePt t="2793" x="5319713" y="2214563"/>
          <p14:tracePt t="2810" x="5357813" y="2252663"/>
          <p14:tracePt t="2828" x="5419725" y="2290763"/>
          <p14:tracePt t="2844" x="5457825" y="2314575"/>
          <p14:tracePt t="2860" x="5519738" y="2339975"/>
          <p14:tracePt t="2879" x="5583238" y="2378075"/>
          <p14:tracePt t="2883" x="5619750" y="2414588"/>
          <p14:tracePt t="2898" x="5695950" y="2465388"/>
          <p14:tracePt t="2911" x="5757863" y="2503488"/>
          <p14:tracePt t="2914" x="5821363" y="2527300"/>
          <p14:tracePt t="2929" x="5945188" y="2616200"/>
          <p14:tracePt t="2945" x="6021388" y="2652713"/>
          <p14:tracePt t="2947" x="6096000" y="2690813"/>
          <p14:tracePt t="2962" x="6246813" y="2752725"/>
          <p14:tracePt t="2978" x="6396038" y="2828925"/>
          <p14:tracePt t="2995" x="6472238" y="2852738"/>
          <p14:tracePt t="3012" x="6584950" y="2890838"/>
          <p14:tracePt t="3028" x="6634163" y="2903538"/>
          <p14:tracePt t="3044" x="6659563" y="2916238"/>
          <p14:tracePt t="3361" x="6672263" y="2916238"/>
          <p14:tracePt t="3409" x="6684963" y="2916238"/>
          <p14:tracePt t="3433" x="6696075" y="2916238"/>
          <p14:tracePt t="3441" x="6708775" y="2916238"/>
          <p14:tracePt t="3465" x="6721475" y="2916238"/>
          <p14:tracePt t="3865" x="6721475" y="2928938"/>
          <p14:tracePt t="3873" x="6696075" y="2941638"/>
          <p14:tracePt t="3881" x="6672263" y="2965450"/>
          <p14:tracePt t="3897" x="6596063" y="3028950"/>
          <p14:tracePt t="3913" x="6521450" y="3078163"/>
          <p14:tracePt t="3929" x="6496050" y="3103563"/>
          <p14:tracePt t="3946" x="6483350" y="3103563"/>
          <p14:tracePt t="3962" x="6472238" y="3103563"/>
          <p14:tracePt t="4145" x="6459538" y="3103563"/>
          <p14:tracePt t="4153" x="6446838" y="3103563"/>
          <p14:tracePt t="4163" x="6421438" y="3103563"/>
          <p14:tracePt t="4179" x="6334125" y="3041650"/>
          <p14:tracePt t="4196" x="6259513" y="2990850"/>
          <p14:tracePt t="4213" x="6208713" y="2978150"/>
          <p14:tracePt t="4230" x="6183313" y="2965450"/>
          <p14:tracePt t="4232" x="6183313" y="2952750"/>
          <p14:tracePt t="4247" x="6170613" y="2941638"/>
          <p14:tracePt t="4249" x="6157913" y="2941638"/>
          <p14:tracePt t="4281" x="6146800" y="2941638"/>
          <p14:tracePt t="4296" x="6134100" y="2941638"/>
          <p14:tracePt t="4313" x="6121400" y="2941638"/>
          <p14:tracePt t="4321" x="6108700" y="2941638"/>
          <p14:tracePt t="4330" x="6083300" y="2941638"/>
          <p14:tracePt t="4346" x="6034088" y="2941638"/>
          <p14:tracePt t="4363" x="5983288" y="2928938"/>
          <p14:tracePt t="4380" x="5921375" y="2928938"/>
          <p14:tracePt t="4397" x="5857875" y="2928938"/>
          <p14:tracePt t="4400" x="5821363" y="2928938"/>
          <p14:tracePt t="4414" x="5783263" y="2928938"/>
          <p14:tracePt t="4417" x="5757863" y="2928938"/>
          <p14:tracePt t="4431" x="5745163" y="2928938"/>
          <p14:tracePt t="4433" x="5732463" y="2928938"/>
          <p14:tracePt t="4448" x="5719763" y="2928938"/>
          <p14:tracePt t="4521" x="5708650" y="2928938"/>
          <p14:tracePt t="4530" x="5708650" y="2952750"/>
          <p14:tracePt t="4538" x="5683250" y="2978150"/>
          <p14:tracePt t="4547" x="5670550" y="3003550"/>
          <p14:tracePt t="4564" x="5619750" y="3090863"/>
          <p14:tracePt t="4581" x="5607050" y="3141663"/>
          <p14:tracePt t="4598" x="5583238" y="3190875"/>
          <p14:tracePt t="4601" x="5570538" y="3228975"/>
          <p14:tracePt t="4614" x="5545138" y="3278188"/>
          <p14:tracePt t="4617" x="5532438" y="3303588"/>
          <p14:tracePt t="4631" x="5532438" y="3341688"/>
          <p14:tracePt t="4633" x="5507038" y="3378200"/>
          <p14:tracePt t="4648" x="5483225" y="3454400"/>
          <p14:tracePt t="4664" x="5445125" y="3529013"/>
          <p14:tracePt t="4681" x="5445125" y="3603625"/>
          <p14:tracePt t="4698" x="5419725" y="3654425"/>
          <p14:tracePt t="4715" x="5407025" y="3703638"/>
          <p14:tracePt t="4731" x="5407025" y="3767138"/>
          <p14:tracePt t="4748" x="5383213" y="3841750"/>
          <p14:tracePt t="4765" x="5370513" y="3905250"/>
          <p14:tracePt t="4781" x="5357813" y="3979863"/>
          <p14:tracePt t="4799" x="5332413" y="4067175"/>
          <p14:tracePt t="4802" x="5332413" y="4092575"/>
          <p14:tracePt t="4815" x="5332413" y="4141788"/>
          <p14:tracePt t="4818" x="5332413" y="4179888"/>
          <p14:tracePt t="4833" x="5332413" y="4267200"/>
          <p14:tracePt t="4849" x="5332413" y="4341813"/>
          <p14:tracePt t="4865" x="5332413" y="4454525"/>
          <p14:tracePt t="4882" x="5357813" y="4530725"/>
          <p14:tracePt t="4899" x="5383213" y="4592638"/>
          <p14:tracePt t="4915" x="5419725" y="4656138"/>
          <p14:tracePt t="4931" x="5432425" y="4692650"/>
          <p14:tracePt t="4948" x="5470525" y="4705350"/>
          <p14:tracePt t="4965" x="5495925" y="4730750"/>
          <p14:tracePt t="4968" x="5507038" y="4730750"/>
          <p14:tracePt t="4985" x="5519738" y="4743450"/>
          <p14:tracePt t="5009" x="5532438" y="4743450"/>
          <p14:tracePt t="5016" x="5545138" y="4743450"/>
          <p14:tracePt t="5032" x="5595938" y="4743450"/>
          <p14:tracePt t="5049" x="5708650" y="4705350"/>
          <p14:tracePt t="5066" x="5883275" y="4643438"/>
          <p14:tracePt t="5084" x="6096000" y="4554538"/>
          <p14:tracePt t="5099" x="6296025" y="4454525"/>
          <p14:tracePt t="5115" x="6434138" y="4379913"/>
          <p14:tracePt t="5132" x="6559550" y="4305300"/>
          <p14:tracePt t="5150" x="6684963" y="4241800"/>
          <p14:tracePt t="5153" x="6734175" y="4192588"/>
          <p14:tracePt t="5167" x="6772275" y="4141788"/>
          <p14:tracePt t="5169" x="6784975" y="4105275"/>
          <p14:tracePt t="5182" x="6808788" y="4054475"/>
          <p14:tracePt t="5185" x="6834188" y="3979863"/>
          <p14:tracePt t="5199" x="6859588" y="3905250"/>
          <p14:tracePt t="5201" x="6872288" y="3854450"/>
          <p14:tracePt t="5216" x="6872288" y="3703638"/>
          <p14:tracePt t="5233" x="6872288" y="3529013"/>
          <p14:tracePt t="5249" x="6872288" y="3378200"/>
          <p14:tracePt t="5266" x="6846888" y="3267075"/>
          <p14:tracePt t="5283" x="6834188" y="3190875"/>
          <p14:tracePt t="5299" x="6784975" y="3116263"/>
          <p14:tracePt t="5316" x="6734175" y="3065463"/>
          <p14:tracePt t="5333" x="6672263" y="3028950"/>
          <p14:tracePt t="5350" x="6621463" y="3003550"/>
          <p14:tracePt t="5352" x="6596063" y="2990850"/>
          <p14:tracePt t="5366" x="6559550" y="2978150"/>
          <p14:tracePt t="5369" x="6534150" y="2965450"/>
          <p14:tracePt t="5383" x="6508750" y="2965450"/>
          <p14:tracePt t="5385" x="6483350" y="2952750"/>
          <p14:tracePt t="5400" x="6459538" y="2941638"/>
          <p14:tracePt t="5402" x="6421438" y="2941638"/>
          <p14:tracePt t="5417" x="6359525" y="2928938"/>
          <p14:tracePt t="5433" x="6334125" y="2928938"/>
          <p14:tracePt t="5449" x="6296025" y="2928938"/>
          <p14:tracePt t="5467" x="6270625" y="2928938"/>
          <p14:tracePt t="5483" x="6221413" y="2928938"/>
          <p14:tracePt t="5500" x="6170613" y="2928938"/>
          <p14:tracePt t="5518" x="6121400" y="2928938"/>
          <p14:tracePt t="5521" x="6083300" y="2928938"/>
          <p14:tracePt t="5533" x="6057900" y="2928938"/>
          <p14:tracePt t="5537" x="6034088" y="2928938"/>
          <p14:tracePt t="5550" x="6008688" y="2941638"/>
          <p14:tracePt t="5553" x="5970588" y="2965450"/>
          <p14:tracePt t="5567" x="5932488" y="2965450"/>
          <p14:tracePt t="5569" x="5908675" y="2978150"/>
          <p14:tracePt t="5583" x="5883275" y="2990850"/>
          <p14:tracePt t="5585" x="5870575" y="2990850"/>
          <p14:tracePt t="5601" x="5845175" y="3016250"/>
          <p14:tracePt t="5603" x="5832475" y="3028950"/>
          <p14:tracePt t="5617" x="5795963" y="3065463"/>
          <p14:tracePt t="5634" x="5745163" y="3103563"/>
          <p14:tracePt t="5651" x="5719763" y="3128963"/>
          <p14:tracePt t="5667" x="5645150" y="3216275"/>
          <p14:tracePt t="5683" x="5607050" y="3278188"/>
          <p14:tracePt t="5700" x="5570538" y="3328988"/>
          <p14:tracePt t="5717" x="5532438" y="3390900"/>
          <p14:tracePt t="5720" x="5507038" y="3416300"/>
          <p14:tracePt t="5733" x="5495925" y="3441700"/>
          <p14:tracePt t="5736" x="5483225" y="3467100"/>
          <p14:tracePt t="5751" x="5470525" y="3503613"/>
          <p14:tracePt t="5753" x="5457825" y="3541713"/>
          <p14:tracePt t="5769" x="5445125" y="3590925"/>
          <p14:tracePt t="5784" x="5432425" y="3654425"/>
          <p14:tracePt t="5801" x="5432425" y="3741738"/>
          <p14:tracePt t="5818" x="5432425" y="3829050"/>
          <p14:tracePt t="5835" x="5432425" y="3905250"/>
          <p14:tracePt t="5851" x="5432425" y="3992563"/>
          <p14:tracePt t="5867" x="5457825" y="4154488"/>
          <p14:tracePt t="5884" x="5545138" y="4367213"/>
          <p14:tracePt t="5902" x="5683250" y="4567238"/>
          <p14:tracePt t="5905" x="5732463" y="4630738"/>
          <p14:tracePt t="5918" x="5770563" y="4667250"/>
          <p14:tracePt t="5921" x="5821363" y="4718050"/>
          <p14:tracePt t="5935" x="5845175" y="4743450"/>
          <p14:tracePt t="5937" x="5870575" y="4768850"/>
          <p14:tracePt t="5952" x="5883275" y="4768850"/>
          <p14:tracePt t="6017" x="5895975" y="4768850"/>
          <p14:tracePt t="6025" x="5908675" y="4768850"/>
          <p14:tracePt t="6034" x="5932488" y="4768850"/>
          <p14:tracePt t="6051" x="6008688" y="4730750"/>
          <p14:tracePt t="6068" x="6121400" y="4630738"/>
          <p14:tracePt t="6084" x="6208713" y="4518025"/>
          <p14:tracePt t="6101" x="6308725" y="4392613"/>
          <p14:tracePt t="6105" x="6346825" y="4330700"/>
          <p14:tracePt t="6118" x="6370638" y="4267200"/>
          <p14:tracePt t="6121" x="6396038" y="4192588"/>
          <p14:tracePt t="6135" x="6421438" y="4105275"/>
          <p14:tracePt t="6138" x="6446838" y="4017963"/>
          <p14:tracePt t="6153" x="6496050" y="3779838"/>
          <p14:tracePt t="6169" x="6521450" y="3490913"/>
          <p14:tracePt t="6185" x="6534150" y="3216275"/>
          <p14:tracePt t="6202" x="6546850" y="2990850"/>
          <p14:tracePt t="6219" x="6546850" y="2878138"/>
          <p14:tracePt t="6235" x="6546850" y="2803525"/>
          <p14:tracePt t="6251" x="6546850" y="2752725"/>
          <p14:tracePt t="6269" x="6546850" y="2728913"/>
          <p14:tracePt t="6285" x="6546850" y="2716213"/>
          <p14:tracePt t="6288" x="6534150" y="2716213"/>
          <p14:tracePt t="6305" x="6521450" y="2703513"/>
          <p14:tracePt t="6319" x="6496050" y="2690813"/>
          <p14:tracePt t="6322" x="6483350" y="2690813"/>
          <p14:tracePt t="6337" x="6421438" y="2665413"/>
          <p14:tracePt t="6353" x="6370638" y="2665413"/>
          <p14:tracePt t="6369" x="6321425" y="2652713"/>
          <p14:tracePt t="6385" x="6246813" y="2652713"/>
          <p14:tracePt t="6402" x="6196013" y="2652713"/>
          <p14:tracePt t="6418" x="6121400" y="2652713"/>
          <p14:tracePt t="6435" x="6045200" y="2652713"/>
          <p14:tracePt t="6452" x="5970588" y="2652713"/>
          <p14:tracePt t="6469" x="5870575" y="2665413"/>
          <p14:tracePt t="6472" x="5808663" y="2690813"/>
          <p14:tracePt t="6486" x="5770563" y="2716213"/>
          <p14:tracePt t="6489" x="5732463" y="2728913"/>
          <p14:tracePt t="6503" x="5670550" y="2752725"/>
          <p14:tracePt t="6505" x="5619750" y="2778125"/>
          <p14:tracePt t="6520" x="5483225" y="2865438"/>
          <p14:tracePt t="6537" x="5370513" y="2965450"/>
          <p14:tracePt t="6553" x="5257800" y="3054350"/>
          <p14:tracePt t="6569" x="5170488" y="3178175"/>
          <p14:tracePt t="6587" x="5106988" y="3303588"/>
          <p14:tracePt t="6602" x="5045075" y="3441700"/>
          <p14:tracePt t="6619" x="5019675" y="3516313"/>
          <p14:tracePt t="6636" x="4968875" y="3629025"/>
          <p14:tracePt t="6653" x="4945063" y="3692525"/>
          <p14:tracePt t="6658" x="4945063" y="3754438"/>
          <p14:tracePt t="6670" x="4945063" y="3792538"/>
          <p14:tracePt t="6672" x="4945063" y="3829050"/>
          <p14:tracePt t="6686" x="4945063" y="3867150"/>
          <p14:tracePt t="6689" x="4945063" y="3905250"/>
          <p14:tracePt t="6704" x="4945063" y="3967163"/>
          <p14:tracePt t="6720" x="4945063" y="3992563"/>
          <p14:tracePt t="6722" x="4945063" y="4017963"/>
          <p14:tracePt t="6737" x="4945063" y="4067175"/>
          <p14:tracePt t="6753" x="4945063" y="4129088"/>
          <p14:tracePt t="6770" x="4945063" y="4179888"/>
          <p14:tracePt t="6786" x="4945063" y="4217988"/>
          <p14:tracePt t="6804" x="4968875" y="4241800"/>
          <p14:tracePt t="6820" x="4981575" y="4279900"/>
          <p14:tracePt t="6837" x="5045075" y="4318000"/>
          <p14:tracePt t="6853" x="5094288" y="4341813"/>
          <p14:tracePt t="6856" x="5132388" y="4354513"/>
          <p14:tracePt t="6870" x="5170488" y="4379913"/>
          <p14:tracePt t="6873" x="5207000" y="4392613"/>
          <p14:tracePt t="6887" x="5270500" y="4405313"/>
          <p14:tracePt t="6889" x="5319713" y="4418013"/>
          <p14:tracePt t="6904" x="5457825" y="4430713"/>
          <p14:tracePt t="6921" x="5607050" y="4443413"/>
          <p14:tracePt t="6937" x="5745163" y="4443413"/>
          <p14:tracePt t="6954" x="5870575" y="4443413"/>
          <p14:tracePt t="6970" x="5983288" y="4405313"/>
          <p14:tracePt t="6987" x="6057900" y="4330700"/>
          <p14:tracePt t="7003" x="6096000" y="4254500"/>
          <p14:tracePt t="7020" x="6146800" y="4117975"/>
          <p14:tracePt t="7036" x="6157913" y="3929063"/>
          <p14:tracePt t="7054" x="6157913" y="3754438"/>
          <p14:tracePt t="7057" x="6157913" y="3654425"/>
          <p14:tracePt t="7071" x="6157913" y="3554413"/>
          <p14:tracePt t="7073" x="6157913" y="3479800"/>
          <p14:tracePt t="7088" x="6157913" y="3341688"/>
          <p14:tracePt t="7105" x="6108700" y="3241675"/>
          <p14:tracePt t="7121" x="6070600" y="3190875"/>
          <p14:tracePt t="7138" x="6021388" y="3141663"/>
          <p14:tracePt t="7154" x="5957888" y="3078163"/>
          <p14:tracePt t="7171" x="5895975" y="3041650"/>
          <p14:tracePt t="7188" x="5808663" y="3016250"/>
          <p14:tracePt t="7204" x="5708650" y="2990850"/>
          <p14:tracePt t="7221" x="5632450" y="2978150"/>
          <p14:tracePt t="7237" x="5557838" y="2978150"/>
          <p14:tracePt t="7241" x="5519738" y="2978150"/>
          <p14:tracePt t="7255" x="5495925" y="2978150"/>
          <p14:tracePt t="7257" x="5457825" y="2978150"/>
          <p14:tracePt t="7271" x="5432425" y="2978150"/>
          <p14:tracePt t="7273" x="5407025" y="2978150"/>
          <p14:tracePt t="7288" x="5357813" y="2990850"/>
          <p14:tracePt t="7305" x="5294313" y="3028950"/>
          <p14:tracePt t="7322" x="5219700" y="3103563"/>
          <p14:tracePt t="7339" x="5181600" y="3178175"/>
          <p14:tracePt t="7354" x="5132388" y="3290888"/>
          <p14:tracePt t="7371" x="5119688" y="3403600"/>
          <p14:tracePt t="7389" x="5106988" y="3529013"/>
          <p14:tracePt t="7393" x="5106988" y="3590925"/>
          <p14:tracePt t="7405" x="5106988" y="3679825"/>
          <p14:tracePt t="7422" x="5106988" y="3854450"/>
          <p14:tracePt t="7425" x="5132388" y="3954463"/>
          <p14:tracePt t="7439" x="5157788" y="4054475"/>
          <p14:tracePt t="7442" x="5181600" y="4167188"/>
          <p14:tracePt t="7456" x="5219700" y="4318000"/>
          <p14:tracePt t="7472" x="5281613" y="4479925"/>
          <p14:tracePt t="7489" x="5345113" y="4605338"/>
          <p14:tracePt t="7505" x="5394325" y="4692650"/>
          <p14:tracePt t="7523" x="5432425" y="4730750"/>
          <p14:tracePt t="7538" x="5457825" y="4743450"/>
          <p14:tracePt t="7555" x="5495925" y="4756150"/>
          <p14:tracePt t="7572" x="5545138" y="4756150"/>
          <p14:tracePt t="7589" x="5657850" y="4743450"/>
          <p14:tracePt t="7592" x="5708650" y="4718050"/>
          <p14:tracePt t="7605" x="5770563" y="4692650"/>
          <p14:tracePt t="7608" x="5845175" y="4667250"/>
          <p14:tracePt t="7622" x="5908675" y="4643438"/>
          <p14:tracePt t="7625" x="5970588" y="4618038"/>
          <p14:tracePt t="7639" x="6021388" y="4567238"/>
          <p14:tracePt t="7641" x="6057900" y="4518025"/>
          <p14:tracePt t="7656" x="6170613" y="4418013"/>
          <p14:tracePt t="7673" x="6283325" y="4230688"/>
          <p14:tracePt t="7689" x="6396038" y="4029075"/>
          <p14:tracePt t="7707" x="6483350" y="3867150"/>
          <p14:tracePt t="7722" x="6534150" y="3729038"/>
          <p14:tracePt t="7739" x="6559550" y="3629025"/>
          <p14:tracePt t="7755" x="6559550" y="3579813"/>
          <p14:tracePt t="7773" x="6559550" y="3529013"/>
          <p14:tracePt t="7789" x="6559550" y="3516313"/>
          <p14:tracePt t="7792" x="6559550" y="3503613"/>
          <p14:tracePt t="7807" x="6559550" y="3490913"/>
          <p14:tracePt t="7938" x="6546850" y="3490913"/>
          <p14:tracePt t="7945" x="6534150" y="3490913"/>
          <p14:tracePt t="7958" x="6521450" y="3490913"/>
          <p14:tracePt t="7978" x="6508750" y="3503613"/>
          <p14:tracePt t="7991" x="6496050" y="3503613"/>
          <p14:tracePt t="8257" x="6483350" y="3503613"/>
          <p14:tracePt t="8264" x="6483350" y="3490913"/>
          <p14:tracePt t="8274" x="6472238" y="3490913"/>
          <p14:tracePt t="8290" x="6472238" y="3479800"/>
          <p14:tracePt t="8761" x="6446838" y="3479800"/>
          <p14:tracePt t="8769" x="6434138" y="3441700"/>
          <p14:tracePt t="8777" x="6396038" y="3403600"/>
          <p14:tracePt t="8793" x="6334125" y="3341688"/>
          <p14:tracePt t="8810" x="6259513" y="3290888"/>
          <p14:tracePt t="8825" x="6183313" y="3241675"/>
          <p14:tracePt t="8842" x="6134100" y="3203575"/>
          <p14:tracePt t="8859" x="6083300" y="3190875"/>
          <p14:tracePt t="8875" x="6057900" y="3178175"/>
          <p14:tracePt t="8882" x="6034088" y="3165475"/>
          <p14:tracePt t="8891" x="6008688" y="3165475"/>
          <p14:tracePt t="8909" x="5945188" y="3165475"/>
          <p14:tracePt t="8912" x="5908675" y="3165475"/>
          <p14:tracePt t="8926" x="5857875" y="3165475"/>
          <p14:tracePt t="8928" x="5808663" y="3165475"/>
          <p14:tracePt t="8942" x="5770563" y="3165475"/>
          <p14:tracePt t="8959" x="5683250" y="3165475"/>
          <p14:tracePt t="8961" x="5645150" y="3178175"/>
          <p14:tracePt t="8977" x="5545138" y="3228975"/>
          <p14:tracePt t="8993" x="5457825" y="3316288"/>
          <p14:tracePt t="9009" x="5370513" y="3378200"/>
          <p14:tracePt t="9026" x="5294313" y="3490913"/>
          <p14:tracePt t="9043" x="5194300" y="3629025"/>
          <p14:tracePt t="9059" x="5119688" y="3803650"/>
          <p14:tracePt t="9076" x="5045075" y="3954463"/>
          <p14:tracePt t="9093" x="5019675" y="4029075"/>
          <p14:tracePt t="9109" x="5006975" y="4067175"/>
          <p14:tracePt t="9113" x="5006975" y="4092575"/>
          <p14:tracePt t="9126" x="5006975" y="4117975"/>
          <p14:tracePt t="9129" x="5006975" y="4141788"/>
          <p14:tracePt t="9143" x="5006975" y="4179888"/>
          <p14:tracePt t="9145" x="5006975" y="4217988"/>
          <p14:tracePt t="9161" x="5019675" y="4230688"/>
          <p14:tracePt t="9163" x="5019675" y="4254500"/>
          <p14:tracePt t="9177" x="5057775" y="4341813"/>
          <p14:tracePt t="9194" x="5119688" y="4418013"/>
          <p14:tracePt t="9210" x="5181600" y="4530725"/>
          <p14:tracePt t="9227" x="5245100" y="4630738"/>
          <p14:tracePt t="9244" x="5307013" y="4718050"/>
          <p14:tracePt t="9260" x="5370513" y="4779963"/>
          <p14:tracePt t="9276" x="5419725" y="4818063"/>
          <p14:tracePt t="9293" x="5457825" y="4843463"/>
          <p14:tracePt t="9296" x="5470525" y="4843463"/>
          <p14:tracePt t="9313" x="5483225" y="4856163"/>
          <p14:tracePt t="9327" x="5483225" y="4868863"/>
          <p14:tracePt t="9329" x="5495925" y="4868863"/>
          <p14:tracePt t="9344" x="5519738" y="4868863"/>
          <p14:tracePt t="9360" x="5532438" y="4868863"/>
          <p14:tracePt t="9377" x="5557838" y="4868863"/>
          <p14:tracePt t="9393" x="5583238" y="4868863"/>
          <p14:tracePt t="9411" x="5595938" y="4856163"/>
          <p14:tracePt t="9427" x="5607050" y="4856163"/>
          <p14:tracePt t="9443" x="5619750" y="4843463"/>
          <p14:tracePt t="9460" x="5632450" y="4818063"/>
          <p14:tracePt t="9478" x="5645150" y="4805363"/>
          <p14:tracePt t="9481" x="5657850" y="4792663"/>
          <p14:tracePt t="9498" x="5670550" y="4779963"/>
          <p14:tracePt t="9510" x="5670550" y="4768850"/>
          <p14:tracePt t="9527" x="5683250" y="4768850"/>
          <p14:tracePt t="9530" x="5683250" y="4756150"/>
          <p14:tracePt t="9544" x="5683250" y="4730750"/>
          <p14:tracePt t="9561" x="5683250" y="4705350"/>
          <p14:tracePt t="9577" x="5683250" y="4667250"/>
          <p14:tracePt t="9593" x="5683250" y="4618038"/>
          <p14:tracePt t="9611" x="5683250" y="4592638"/>
          <p14:tracePt t="9627" x="5683250" y="4554538"/>
          <p14:tracePt t="9644" x="5657850" y="4518025"/>
          <p14:tracePt t="9661" x="5657850" y="4492625"/>
          <p14:tracePt t="9678" x="5645150" y="4479925"/>
          <p14:tracePt t="9695" x="5645150" y="4467225"/>
          <p14:tracePt t="9697" x="5632450" y="4467225"/>
          <p14:tracePt t="9985" x="5632450" y="4454525"/>
          <p14:tracePt t="9993" x="5632450" y="4443413"/>
          <p14:tracePt t="10002" x="5657850" y="4430713"/>
          <p14:tracePt t="10011" x="5683250" y="4430713"/>
          <p14:tracePt t="10029" x="5745163" y="4418013"/>
          <p14:tracePt t="10045" x="5783263" y="4405313"/>
          <p14:tracePt t="10050" x="5795963" y="4405313"/>
          <p14:tracePt t="10062" x="5808663" y="4405313"/>
          <p14:tracePt t="10273" x="5808663" y="4392613"/>
          <p14:tracePt t="10281" x="5808663" y="4379913"/>
          <p14:tracePt t="10296" x="5832475" y="4305300"/>
          <p14:tracePt t="10313" x="5832475" y="4241800"/>
          <p14:tracePt t="10329" x="5832475" y="4154488"/>
          <p14:tracePt t="10346" x="5832475" y="4067175"/>
          <p14:tracePt t="10362" x="5845175" y="3979863"/>
          <p14:tracePt t="10379" x="5845175" y="3929063"/>
          <p14:tracePt t="10396" x="5857875" y="3879850"/>
          <p14:tracePt t="10412" x="5870575" y="3854450"/>
          <p14:tracePt t="10431" x="5870575" y="3829050"/>
          <p14:tracePt t="10433" x="5870575" y="3816350"/>
          <p14:tracePt t="10447" x="5883275" y="3816350"/>
          <p14:tracePt t="10464" x="5883275" y="3803650"/>
          <p14:tracePt t="10545" x="5895975" y="3792538"/>
          <p14:tracePt t="10553" x="5895975" y="3779838"/>
          <p14:tracePt t="10569" x="5895975" y="3767138"/>
          <p14:tracePt t="10580" x="5908675" y="3767138"/>
          <p14:tracePt t="10596" x="5908675" y="3754438"/>
          <p14:tracePt t="10613" x="5908675" y="3741738"/>
          <p14:tracePt t="10673" x="5908675" y="3729038"/>
          <p14:tracePt t="10697" x="5908675" y="3716338"/>
          <p14:tracePt t="10713" x="5908675" y="3703638"/>
          <p14:tracePt t="10721" x="5908675" y="3692525"/>
          <p14:tracePt t="10730" x="5908675" y="3679825"/>
          <p14:tracePt t="10746" x="5908675" y="3667125"/>
          <p14:tracePt t="10763" x="5908675" y="3629025"/>
          <p14:tracePt t="10781" x="5908675" y="3590925"/>
          <p14:tracePt t="10797" x="5908675" y="3579813"/>
          <p14:tracePt t="10817" x="5908675" y="3567113"/>
          <p14:tracePt t="10865" x="5908675" y="3554413"/>
          <p14:tracePt t="10872" x="5908675" y="3541713"/>
          <p14:tracePt t="10881" x="5908675" y="3529013"/>
          <p14:tracePt t="10898" x="5908675" y="3490913"/>
          <p14:tracePt t="10914" x="5908675" y="3479800"/>
          <p14:tracePt t="10930" x="5908675" y="3454400"/>
          <p14:tracePt t="10947" x="5908675" y="3441700"/>
          <p14:tracePt t="10965" x="5908675" y="3429000"/>
          <p14:tracePt t="10981" x="5908675" y="3416300"/>
          <p14:tracePt t="11169" x="5857875" y="3416300"/>
          <p14:tracePt t="11177" x="5821363" y="3429000"/>
          <p14:tracePt t="11185" x="5783263" y="3454400"/>
          <p14:tracePt t="11199" x="5757863" y="3454400"/>
          <p14:tracePt t="11201" x="5745163" y="3454400"/>
          <p14:tracePt t="11215" x="5732463" y="3454400"/>
          <p14:tracePt t="11217" x="5719763" y="3454400"/>
          <p14:tracePt t="11273" x="5732463" y="3454400"/>
          <p14:tracePt t="11281" x="5770563" y="3454400"/>
          <p14:tracePt t="11289" x="5832475" y="3454400"/>
          <p14:tracePt t="11298" x="5895975" y="3454400"/>
          <p14:tracePt t="11315" x="6034088" y="3454400"/>
          <p14:tracePt t="11331" x="6134100" y="3454400"/>
          <p14:tracePt t="11350" x="6196013" y="3454400"/>
          <p14:tracePt t="11365" x="6208713" y="3454400"/>
          <p14:tracePt t="11569" x="6196013" y="3454400"/>
          <p14:tracePt t="11585" x="6183313" y="3479800"/>
          <p14:tracePt t="11593" x="6170613" y="3479800"/>
          <p14:tracePt t="11600" x="6170613" y="3490913"/>
          <p14:tracePt t="11616" x="6170613" y="3503613"/>
          <p14:tracePt t="11633" x="6157913" y="3516313"/>
          <p14:tracePt t="11649" x="6157913" y="3554413"/>
          <p14:tracePt t="11666" x="6146800" y="3579813"/>
          <p14:tracePt t="11683" x="6134100" y="3603625"/>
          <p14:tracePt t="11699" x="6134100" y="3629025"/>
          <p14:tracePt t="11716" x="6121400" y="3654425"/>
          <p14:tracePt t="11733" x="6108700" y="3692525"/>
          <p14:tracePt t="11749" x="6070600" y="3741738"/>
          <p14:tracePt t="11753" x="6057900" y="3767138"/>
          <p14:tracePt t="11767" x="6045200" y="3792538"/>
          <p14:tracePt t="11769" x="6021388" y="3841750"/>
          <p14:tracePt t="11784" x="5957888" y="3905250"/>
          <p14:tracePt t="11801" x="5921375" y="3979863"/>
          <p14:tracePt t="11817" x="5883275" y="4041775"/>
          <p14:tracePt t="11833" x="5845175" y="4105275"/>
          <p14:tracePt t="11850" x="5808663" y="4167188"/>
          <p14:tracePt t="11868" x="5783263" y="4230688"/>
          <p14:tracePt t="11883" x="5770563" y="4305300"/>
          <p14:tracePt t="11900" x="5745163" y="4367213"/>
          <p14:tracePt t="11917" x="5719763" y="4430713"/>
          <p14:tracePt t="11933" x="5719763" y="4443413"/>
          <p14:tracePt t="11950" x="5708650" y="4454525"/>
          <p14:tracePt t="12121" x="5719763" y="4454525"/>
          <p14:tracePt t="12129" x="5732463" y="4454525"/>
          <p14:tracePt t="12137" x="5745163" y="4454525"/>
          <p14:tracePt t="12151" x="5770563" y="4454525"/>
          <p14:tracePt t="12153" x="5808663" y="4454525"/>
          <p14:tracePt t="12168" x="5857875" y="4454525"/>
          <p14:tracePt t="12184" x="5883275" y="4454525"/>
          <p14:tracePt t="12201" x="5908675" y="4443413"/>
          <p14:tracePt t="12218" x="5932488" y="4443413"/>
          <p14:tracePt t="12234" x="5970588" y="4418013"/>
          <p14:tracePt t="12251" x="5983288" y="4405313"/>
          <p14:tracePt t="12513" x="5970588" y="4405313"/>
          <p14:tracePt t="12520" x="5932488" y="4405313"/>
          <p14:tracePt t="12536" x="5870575" y="4405313"/>
          <p14:tracePt t="12552" x="5832475" y="4405313"/>
          <p14:tracePt t="12577" x="5821363" y="4405313"/>
          <p14:tracePt t="12593" x="5808663" y="4405313"/>
          <p14:tracePt t="12602" x="5795963" y="4405313"/>
          <p14:tracePt t="14017" x="5808663" y="4405313"/>
          <p14:tracePt t="14026" x="5845175" y="4379913"/>
          <p14:tracePt t="14040" x="5908675" y="4354513"/>
          <p14:tracePt t="14043" x="5932488" y="4341813"/>
          <p14:tracePt t="14058" x="5995988" y="4318000"/>
          <p14:tracePt t="14074" x="6021388" y="4318000"/>
          <p14:tracePt t="16058" x="6021388" y="4305300"/>
          <p14:tracePt t="16065" x="6034088" y="4292600"/>
          <p14:tracePt t="16078" x="6057900" y="4292600"/>
          <p14:tracePt t="16080" x="6083300" y="4292600"/>
          <p14:tracePt t="16094" x="6096000" y="4292600"/>
          <p14:tracePt t="16096" x="6108700" y="4279900"/>
          <p14:tracePt t="16112" x="6121400" y="4279900"/>
          <p14:tracePt t="16115" x="6134100" y="4279900"/>
          <p14:tracePt t="16128" x="6146800" y="4279900"/>
          <p14:tracePt t="16145" x="6157913" y="4267200"/>
          <p14:tracePt t="16177" x="6170613" y="4267200"/>
          <p14:tracePt t="16305" x="6146800" y="4267200"/>
          <p14:tracePt t="16312" x="6121400" y="4267200"/>
          <p14:tracePt t="16329" x="6096000" y="4267200"/>
          <p14:tracePt t="16345" x="6070600" y="4267200"/>
          <p14:tracePt t="16457" x="6096000" y="4267200"/>
          <p14:tracePt t="16465" x="6146800" y="4267200"/>
          <p14:tracePt t="16479" x="6183313" y="4267200"/>
          <p14:tracePt t="16481" x="6221413" y="4267200"/>
          <p14:tracePt t="16496" x="6270625" y="4267200"/>
          <p14:tracePt t="16616" x="6259513" y="4267200"/>
          <p14:tracePt t="16626" x="6246813" y="4267200"/>
          <p14:tracePt t="16635" x="6234113" y="4267200"/>
          <p14:tracePt t="16646" x="6221413" y="4267200"/>
          <p14:tracePt t="16801" x="6221413" y="4254500"/>
          <p14:tracePt t="16818" x="6221413" y="4241800"/>
          <p14:tracePt t="16825" x="6221413" y="4230688"/>
          <p14:tracePt t="17681" x="6221413" y="4241800"/>
          <p14:tracePt t="17689" x="6196013" y="4267200"/>
          <p14:tracePt t="17698" x="6183313" y="4279900"/>
          <p14:tracePt t="17715" x="6170613" y="4292600"/>
          <p14:tracePt t="17731" x="6157913" y="4292600"/>
          <p14:tracePt t="17748" x="6146800" y="4305300"/>
          <p14:tracePt t="17765" x="6134100" y="4318000"/>
          <p14:tracePt t="17769" x="6121400" y="4330700"/>
          <p14:tracePt t="17785" x="6108700" y="4330700"/>
          <p14:tracePt t="17799" x="6096000" y="4341813"/>
          <p14:tracePt t="17802" x="6070600" y="4341813"/>
          <p14:tracePt t="17816" x="6045200" y="4379913"/>
          <p14:tracePt t="17834" x="6008688" y="4405313"/>
          <p14:tracePt t="17851" x="5945188" y="4430713"/>
          <p14:tracePt t="17867" x="5921375" y="4454525"/>
          <p14:tracePt t="17884" x="5895975" y="4467225"/>
          <p14:tracePt t="17905" x="5883275" y="4467225"/>
          <p14:tracePt t="18034" x="5883275" y="4454525"/>
          <p14:tracePt t="18041" x="5883275" y="4430713"/>
          <p14:tracePt t="18051" x="5883275" y="4405313"/>
          <p14:tracePt t="18068" x="5883275" y="4367213"/>
          <p14:tracePt t="18082" x="5883275" y="4292600"/>
          <p14:tracePt t="18100" x="5883275" y="4217988"/>
          <p14:tracePt t="18117" x="5908675" y="4117975"/>
          <p14:tracePt t="18134" x="5908675" y="4017963"/>
          <p14:tracePt t="18137" x="5908675" y="3967163"/>
          <p14:tracePt t="18150" x="5908675" y="3941763"/>
          <p14:tracePt t="18153" x="5908675" y="3905250"/>
          <p14:tracePt t="18167" x="5908675" y="3879850"/>
          <p14:tracePt t="18169" x="5908675" y="3867150"/>
          <p14:tracePt t="18184" x="5870575" y="3829050"/>
          <p14:tracePt t="18200" x="5845175" y="3816350"/>
          <p14:tracePt t="18224" x="5832475" y="3816350"/>
          <p14:tracePt t="18233" x="5808663" y="3816350"/>
          <p14:tracePt t="18250" x="5757863" y="3816350"/>
          <p14:tracePt t="18267" x="5657850" y="3854450"/>
          <p14:tracePt t="18283" x="5532438" y="3929063"/>
          <p14:tracePt t="18300" x="5419725" y="4017963"/>
          <p14:tracePt t="18317" x="5357813" y="4079875"/>
          <p14:tracePt t="18333" x="5307013" y="4129088"/>
          <p14:tracePt t="18336" x="5294313" y="4141788"/>
          <p14:tracePt t="18351" x="5294313" y="4167188"/>
          <p14:tracePt t="18353" x="5281613" y="4167188"/>
          <p14:tracePt t="18367" x="5270500" y="4179888"/>
          <p14:tracePt t="18449" x="5270500" y="4192588"/>
          <p14:tracePt t="18457" x="5294313" y="4205288"/>
          <p14:tracePt t="18467" x="5345113" y="4217988"/>
          <p14:tracePt t="18483" x="5457825" y="4279900"/>
          <p14:tracePt t="18500" x="5570538" y="4292600"/>
          <p14:tracePt t="18516" x="5657850" y="4292600"/>
          <p14:tracePt t="18533" x="5719763" y="4292600"/>
          <p14:tracePt t="18536" x="5745163" y="4292600"/>
          <p14:tracePt t="18551" x="5770563" y="4292600"/>
          <p14:tracePt t="18553" x="5795963" y="4292600"/>
          <p14:tracePt t="18568" x="5808663" y="4292600"/>
          <p14:tracePt t="19025" x="5821363" y="4292600"/>
          <p14:tracePt t="19033" x="5832475" y="4292600"/>
          <p14:tracePt t="19042" x="5857875" y="4292600"/>
          <p14:tracePt t="19051" x="5895975" y="4279900"/>
          <p14:tracePt t="19069" x="5983288" y="4254500"/>
          <p14:tracePt t="19085" x="6045200" y="4230688"/>
          <p14:tracePt t="19088" x="6083300" y="4217988"/>
          <p14:tracePt t="19102" x="6121400" y="4192588"/>
          <p14:tracePt t="19105" x="6146800" y="4179888"/>
          <p14:tracePt t="19119" x="6157913" y="4179888"/>
          <p14:tracePt t="19121" x="6183313" y="4167188"/>
          <p14:tracePt t="19136" x="6221413" y="4154488"/>
          <p14:tracePt t="19153" x="6259513" y="4141788"/>
          <p14:tracePt t="19169" x="6283325" y="4117975"/>
          <p14:tracePt t="19186" x="6321425" y="4092575"/>
          <p14:tracePt t="19202" x="6334125" y="4079875"/>
          <p14:tracePt t="19219" x="6370638" y="4041775"/>
          <p14:tracePt t="19235" x="6396038" y="4005263"/>
          <p14:tracePt t="19253" x="6434138" y="3992563"/>
          <p14:tracePt t="19269" x="6446838" y="3967163"/>
          <p14:tracePt t="19273" x="6472238" y="3954463"/>
          <p14:tracePt t="19286" x="6472238" y="3941763"/>
          <p14:tracePt t="19289" x="6483350" y="3941763"/>
          <p14:tracePt t="19303" x="6496050" y="3929063"/>
          <p14:tracePt t="19305" x="6508750" y="3916363"/>
          <p14:tracePt t="19319" x="6521450" y="3905250"/>
          <p14:tracePt t="19322" x="6534150" y="3905250"/>
          <p14:tracePt t="19336" x="6546850" y="3892550"/>
          <p14:tracePt t="19353" x="6572250" y="3892550"/>
          <p14:tracePt t="19370" x="6584950" y="3892550"/>
          <p14:tracePt t="19386" x="6596063" y="3892550"/>
          <p14:tracePt t="19402" x="6608763" y="3892550"/>
          <p14:tracePt t="19420" x="6608763" y="3879850"/>
          <p14:tracePt t="20104" x="6608763" y="3892550"/>
          <p14:tracePt t="20113" x="6596063" y="3916363"/>
          <p14:tracePt t="20122" x="6572250" y="3941763"/>
          <p14:tracePt t="20139" x="6521450" y="3992563"/>
          <p14:tracePt t="20154" x="6496050" y="4017963"/>
          <p14:tracePt t="20171" x="6472238" y="4029075"/>
          <p14:tracePt t="20188" x="6459538" y="4041775"/>
          <p14:tracePt t="20205" x="6446838" y="4054475"/>
          <p14:tracePt t="20221" x="6434138" y="4054475"/>
          <p14:tracePt t="20224" x="6421438" y="4054475"/>
          <p14:tracePt t="20240" x="6421438" y="4067175"/>
          <p14:tracePt t="20257" x="6408738" y="4067175"/>
          <p14:tracePt t="20272" x="6396038" y="4067175"/>
          <p14:tracePt t="20289" x="6383338" y="4067175"/>
          <p14:tracePt t="20305" x="6346825" y="4092575"/>
          <p14:tracePt t="20324" x="6334125" y="4117975"/>
          <p14:tracePt t="20338" x="6321425" y="4129088"/>
          <p14:tracePt t="20355" x="6308725" y="4129088"/>
          <p14:tracePt t="20372" x="6296025" y="4141788"/>
          <p14:tracePt t="21169" x="6283325" y="4141788"/>
          <p14:tracePt t="21176" x="6246813" y="4154488"/>
          <p14:tracePt t="21191" x="6196013" y="4154488"/>
          <p14:tracePt t="21193" x="6146800" y="4154488"/>
          <p14:tracePt t="21209" x="6070600" y="4179888"/>
          <p14:tracePt t="21225" x="6008688" y="4179888"/>
          <p14:tracePt t="21241" x="5970588" y="4179888"/>
          <p14:tracePt t="21258" x="5945188" y="4192588"/>
          <p14:tracePt t="21737" x="5932488" y="4192588"/>
          <p14:tracePt t="21744" x="5908675" y="4192588"/>
          <p14:tracePt t="21759" x="5883275" y="4205288"/>
          <p14:tracePt t="21776" x="5870575" y="4205288"/>
          <p14:tracePt t="21793" x="5857875" y="4205288"/>
          <p14:tracePt t="22024" x="5857875" y="4217988"/>
          <p14:tracePt t="22033" x="5883275" y="4230688"/>
          <p14:tracePt t="22043" x="5895975" y="4230688"/>
          <p14:tracePt t="22060" x="5908675" y="4230688"/>
          <p14:tracePt t="22076" x="5921375" y="4230688"/>
          <p14:tracePt t="22093" x="5932488" y="4241800"/>
          <p14:tracePt t="22110" x="5945188" y="4241800"/>
          <p14:tracePt t="22127" x="5957888" y="4241800"/>
          <p14:tracePt t="22129" x="5970588" y="4241800"/>
          <p14:tracePt t="22144" x="5995988" y="4241800"/>
          <p14:tracePt t="22161" x="6008688" y="4241800"/>
          <p14:tracePt t="22177" x="6045200" y="4241800"/>
          <p14:tracePt t="22193" x="6083300" y="4241800"/>
          <p14:tracePt t="22211" x="6108700" y="4230688"/>
          <p14:tracePt t="22226" x="6134100" y="4230688"/>
          <p14:tracePt t="22243" x="6157913" y="4217988"/>
          <p14:tracePt t="22260" x="6170613" y="4205288"/>
          <p14:tracePt t="22278" x="6183313" y="4205288"/>
          <p14:tracePt t="22441" x="6157913" y="4205288"/>
          <p14:tracePt t="22449" x="6134100" y="4205288"/>
          <p14:tracePt t="22462" x="6108700" y="4205288"/>
          <p14:tracePt t="22466" x="6070600" y="4217988"/>
          <p14:tracePt t="22478" x="6045200" y="4217988"/>
          <p14:tracePt t="22482" x="6021388" y="4217988"/>
          <p14:tracePt t="22497" x="6008688" y="4230688"/>
          <p14:tracePt t="23408" x="6008688" y="4217988"/>
          <p14:tracePt t="23425" x="6008688" y="4205288"/>
          <p14:tracePt t="23433" x="6008688" y="4192588"/>
          <p14:tracePt t="24249" x="6021388" y="4167188"/>
          <p14:tracePt t="24257" x="6083300" y="4105275"/>
          <p14:tracePt t="24265" x="6183313" y="4005263"/>
          <p14:tracePt t="24282" x="6408738" y="3754438"/>
          <p14:tracePt t="24298" x="6572250" y="3541713"/>
          <p14:tracePt t="24316" x="6672263" y="3378200"/>
          <p14:tracePt t="24332" x="6721475" y="3241675"/>
          <p14:tracePt t="24349" x="6746875" y="3190875"/>
          <p14:tracePt t="24352" x="6759575" y="3165475"/>
          <p14:tracePt t="24366" x="6759575" y="3141663"/>
          <p14:tracePt t="24370" x="6759575" y="3128963"/>
          <p14:tracePt t="24383" x="6772275" y="3116263"/>
          <p14:tracePt t="24399" x="6772275" y="3103563"/>
          <p14:tracePt t="24793" x="6772275" y="3116263"/>
          <p14:tracePt t="24801" x="6772275" y="3128963"/>
          <p14:tracePt t="24817" x="6772275" y="3141663"/>
          <p14:tracePt t="24824" x="6759575" y="3141663"/>
          <p14:tracePt t="24833" x="6759575" y="3154363"/>
          <p14:tracePt t="24851" x="6759575" y="3165475"/>
          <p14:tracePt t="24867" x="6759575" y="3178175"/>
          <p14:tracePt t="24884" x="6734175" y="3203575"/>
          <p14:tracePt t="24900" x="6734175" y="3228975"/>
          <p14:tracePt t="24918" x="6721475" y="3267075"/>
          <p14:tracePt t="24921" x="6708775" y="3278188"/>
          <p14:tracePt t="24934" x="6696075" y="3316288"/>
          <p14:tracePt t="24937" x="6684963" y="3341688"/>
          <p14:tracePt t="24951" x="6684963" y="3367088"/>
          <p14:tracePt t="24953" x="6659563" y="3416300"/>
          <p14:tracePt t="24968" x="6646863" y="3490913"/>
          <p14:tracePt t="24985" x="6634163" y="3554413"/>
          <p14:tracePt t="25001" x="6634163" y="3603625"/>
          <p14:tracePt t="25018" x="6621463" y="3641725"/>
          <p14:tracePt t="25034" x="6608763" y="3667125"/>
          <p14:tracePt t="25052" x="6608763" y="3692525"/>
          <p14:tracePt t="25068" x="6608763" y="3703638"/>
          <p14:tracePt t="25084" x="6608763" y="3716338"/>
          <p14:tracePt t="25102" x="6596063" y="3729038"/>
          <p14:tracePt t="25118" x="6596063" y="3741738"/>
          <p14:tracePt t="25122" x="6596063" y="3754438"/>
          <p14:tracePt t="25137" x="6596063" y="3779838"/>
          <p14:tracePt t="25152" x="6596063" y="3792538"/>
          <p14:tracePt t="25168" x="6596063" y="3803650"/>
          <p14:tracePt t="25185" x="6584950" y="3829050"/>
          <p14:tracePt t="25203" x="6572250" y="3867150"/>
          <p14:tracePt t="25218" x="6559550" y="3905250"/>
          <p14:tracePt t="25235" x="6546850" y="3954463"/>
          <p14:tracePt t="25252" x="6534150" y="4005263"/>
          <p14:tracePt t="25268" x="6508750" y="4067175"/>
          <p14:tracePt t="25284" x="6508750" y="4092575"/>
          <p14:tracePt t="25302" x="6483350" y="4154488"/>
          <p14:tracePt t="25319" x="6483350" y="4192588"/>
          <p14:tracePt t="25322" x="6483350" y="4205288"/>
          <p14:tracePt t="25335" x="6483350" y="4217988"/>
          <p14:tracePt t="25337" x="6483350" y="4230688"/>
          <p14:tracePt t="25353" x="6472238" y="4241800"/>
          <p14:tracePt t="25369" x="6459538" y="4241800"/>
          <p14:tracePt t="25386" x="6459538" y="4254500"/>
          <p14:tracePt t="25681" x="6446838" y="4254500"/>
          <p14:tracePt t="25689" x="6434138" y="4241800"/>
          <p14:tracePt t="25703" x="6421438" y="4230688"/>
          <p14:tracePt t="25705" x="6408738" y="4217988"/>
          <p14:tracePt t="25720" x="6396038" y="4192588"/>
          <p14:tracePt t="25857" x="6396038" y="4179888"/>
          <p14:tracePt t="25873" x="6396038" y="4167188"/>
          <p14:tracePt t="25881" x="6396038" y="4154488"/>
          <p14:tracePt t="25905" x="6396038" y="4141788"/>
          <p14:tracePt t="25929" x="6396038" y="4129088"/>
          <p14:tracePt t="25945" x="6396038" y="4117975"/>
          <p14:tracePt t="25953" x="6396038" y="4105275"/>
          <p14:tracePt t="25960" x="6396038" y="4092575"/>
          <p14:tracePt t="25977" x="6396038" y="4079875"/>
          <p14:tracePt t="25986" x="6396038" y="4067175"/>
          <p14:tracePt t="26003" x="6396038" y="4029075"/>
          <p14:tracePt t="26020" x="6383338" y="4017963"/>
          <p14:tracePt t="26038" x="6383338" y="4005263"/>
          <p14:tracePt t="26041" x="6370638" y="3992563"/>
          <p14:tracePt t="26057" x="6370638" y="3979863"/>
          <p14:tracePt t="26070" x="6359525" y="3979863"/>
          <p14:tracePt t="26088" x="6359525" y="3967163"/>
          <p14:tracePt t="26104" x="6346825" y="3967163"/>
          <p14:tracePt t="26257" x="6334125" y="3967163"/>
          <p14:tracePt t="26265" x="6321425" y="3967163"/>
          <p14:tracePt t="26273" x="6308725" y="3967163"/>
          <p14:tracePt t="26289" x="6246813" y="3967163"/>
          <p14:tracePt t="26305" x="6221413" y="3967163"/>
          <p14:tracePt t="26321" x="6196013" y="3967163"/>
          <p14:tracePt t="26338" x="6170613" y="3967163"/>
          <p14:tracePt t="26355" x="6146800" y="3967163"/>
          <p14:tracePt t="26371" x="6134100" y="3967163"/>
          <p14:tracePt t="26388" x="6083300" y="3967163"/>
          <p14:tracePt t="26404" x="6034088" y="3967163"/>
          <p14:tracePt t="26422" x="5957888" y="3979863"/>
          <p14:tracePt t="26424" x="5908675" y="3979863"/>
          <p14:tracePt t="26438" x="5857875" y="3979863"/>
          <p14:tracePt t="26440" x="5808663" y="3979863"/>
          <p14:tracePt t="26454" x="5745163" y="3992563"/>
          <p14:tracePt t="26457" x="5708650" y="3992563"/>
          <p14:tracePt t="26471" x="5670550" y="3992563"/>
          <p14:tracePt t="26473" x="5632450" y="3992563"/>
          <p14:tracePt t="26489" x="5595938" y="4017963"/>
          <p14:tracePt t="26505" x="5532438" y="4017963"/>
          <p14:tracePt t="26521" x="5507038" y="4017963"/>
          <p14:tracePt t="26538" x="5495925" y="4017963"/>
          <p14:tracePt t="26554" x="5483225" y="4017963"/>
          <p14:tracePt t="26593" x="5470525" y="4017963"/>
          <p14:tracePt t="26729" x="5470525" y="4029075"/>
          <p14:tracePt t="26738" x="5457825" y="4029075"/>
          <p14:tracePt t="26745" x="5457825" y="4054475"/>
          <p14:tracePt t="26755" x="5457825" y="4067175"/>
          <p14:tracePt t="26772" x="5445125" y="4092575"/>
          <p14:tracePt t="26809" x="5445125" y="4105275"/>
          <p14:tracePt t="26880" x="5445125" y="4117975"/>
          <p14:tracePt t="26889" x="5445125" y="4129088"/>
          <p14:tracePt t="26896" x="5445125" y="4141788"/>
          <p14:tracePt t="26905" x="5445125" y="4154488"/>
          <p14:tracePt t="26922" x="5445125" y="4205288"/>
          <p14:tracePt t="26939" x="5445125" y="4241800"/>
          <p14:tracePt t="26956" x="5445125" y="4305300"/>
          <p14:tracePt t="26972" x="5457825" y="4318000"/>
          <p14:tracePt t="26989" x="5483225" y="4354513"/>
          <p14:tracePt t="26992" x="5507038" y="4367213"/>
          <p14:tracePt t="27007" x="5519738" y="4379913"/>
          <p14:tracePt t="27009" x="5532438" y="4392613"/>
          <p14:tracePt t="27023" x="5570538" y="4392613"/>
          <p14:tracePt t="27026" x="5595938" y="4405313"/>
          <p14:tracePt t="27041" x="5645150" y="4405313"/>
          <p14:tracePt t="27057" x="5732463" y="4405313"/>
          <p14:tracePt t="27073" x="5857875" y="4405313"/>
          <p14:tracePt t="27090" x="5995988" y="4405313"/>
          <p14:tracePt t="27106" x="6157913" y="4405313"/>
          <p14:tracePt t="27122" x="6346825" y="4405313"/>
          <p14:tracePt t="27139" x="6508750" y="4405313"/>
          <p14:tracePt t="27156" x="6672263" y="4379913"/>
          <p14:tracePt t="27173" x="6784975" y="4354513"/>
          <p14:tracePt t="27176" x="6821488" y="4341813"/>
          <p14:tracePt t="27190" x="6859588" y="4330700"/>
          <p14:tracePt t="27192" x="6872288" y="4330700"/>
          <p14:tracePt t="27207" x="6897688" y="4318000"/>
          <p14:tracePt t="27209" x="6910388" y="4318000"/>
          <p14:tracePt t="27241" x="6910388" y="4305300"/>
          <p14:tracePt t="27256" x="6910388" y="4292600"/>
          <p14:tracePt t="27264" x="6921500" y="4292600"/>
          <p14:tracePt t="27273" x="6934200" y="4292600"/>
          <p14:tracePt t="27290" x="6934200" y="4267200"/>
          <p14:tracePt t="27307" x="6934200" y="4254500"/>
          <p14:tracePt t="27323" x="6934200" y="4241800"/>
          <p14:tracePt t="29424" x="6921500" y="4241800"/>
          <p14:tracePt t="29433" x="6884988" y="4241800"/>
          <p14:tracePt t="29446" x="6846888" y="4241800"/>
          <p14:tracePt t="29462" x="6746875" y="4267200"/>
          <p14:tracePt t="29465" x="6684963" y="4279900"/>
          <p14:tracePt t="29479" x="6634163" y="4292600"/>
          <p14:tracePt t="29480" x="6596063" y="4305300"/>
          <p14:tracePt t="29495" x="6483350" y="4341813"/>
          <p14:tracePt t="29511" x="6408738" y="4354513"/>
          <p14:tracePt t="29528" x="6334125" y="4379913"/>
          <p14:tracePt t="29545" x="6283325" y="4392613"/>
          <p14:tracePt t="29561" x="6246813" y="4392613"/>
          <p14:tracePt t="29579" x="6221413" y="4392613"/>
          <p14:tracePt t="29596" x="6208713" y="4392613"/>
          <p14:tracePt t="29613" x="6196013" y="4392613"/>
          <p14:tracePt t="29616" x="6183313" y="4392613"/>
          <p14:tracePt t="29649" x="6170613" y="4392613"/>
          <p14:tracePt t="29664" x="6157913" y="4392613"/>
          <p14:tracePt t="29672" x="6146800" y="4392613"/>
          <p14:tracePt t="29681" x="6121400" y="4392613"/>
          <p14:tracePt t="29697" x="6045200" y="4392613"/>
          <p14:tracePt t="29713" x="5945188" y="4392613"/>
          <p14:tracePt t="29730" x="5845175" y="4405313"/>
          <p14:tracePt t="29746" x="5757863" y="4418013"/>
          <p14:tracePt t="29763" x="5683250" y="4418013"/>
          <p14:tracePt t="29780" x="5632450" y="4418013"/>
          <p14:tracePt t="29797" x="5570538" y="4418013"/>
          <p14:tracePt t="29800" x="5557838" y="4418013"/>
          <p14:tracePt t="29813" x="5532438" y="4418013"/>
          <p14:tracePt t="29816" x="5507038" y="4418013"/>
          <p14:tracePt t="29830" x="5495925" y="4418013"/>
          <p14:tracePt t="29833" x="5470525" y="4405313"/>
          <p14:tracePt t="29848" x="5457825" y="4379913"/>
          <p14:tracePt t="29850" x="5445125" y="4367213"/>
          <p14:tracePt t="29864" x="5419725" y="4330700"/>
          <p14:tracePt t="29881" x="5407025" y="4279900"/>
          <p14:tracePt t="29889" x="5407025" y="4254500"/>
          <p14:tracePt t="29897" x="5407025" y="4217988"/>
          <p14:tracePt t="29914" x="5407025" y="4141788"/>
          <p14:tracePt t="29931" x="5419725" y="4054475"/>
          <p14:tracePt t="29947" x="5507038" y="3941763"/>
          <p14:tracePt t="29964" x="5607050" y="3829050"/>
          <p14:tracePt t="29981" x="5808663" y="3679825"/>
          <p14:tracePt t="29998" x="6045200" y="3554413"/>
          <p14:tracePt t="30001" x="6170613" y="3490913"/>
          <p14:tracePt t="30014" x="6270625" y="3441700"/>
          <p14:tracePt t="30017" x="6370638" y="3403600"/>
          <p14:tracePt t="30031" x="6483350" y="3378200"/>
          <p14:tracePt t="30034" x="6572250" y="3354388"/>
          <p14:tracePt t="30048" x="6696075" y="3316288"/>
          <p14:tracePt t="30065" x="6759575" y="3303588"/>
          <p14:tracePt t="30081" x="6784975" y="3303588"/>
          <p14:tracePt t="30177" x="6797675" y="3303588"/>
          <p14:tracePt t="30209" x="6808788" y="3328988"/>
          <p14:tracePt t="30216" x="6821488" y="3378200"/>
          <p14:tracePt t="30232" x="6821488" y="3454400"/>
          <p14:tracePt t="30249" x="6821488" y="3529013"/>
          <p14:tracePt t="30265" x="6821488" y="3579813"/>
          <p14:tracePt t="30282" x="6821488" y="3629025"/>
          <p14:tracePt t="30298" x="6821488" y="3679825"/>
          <p14:tracePt t="30314" x="6821488" y="3754438"/>
          <p14:tracePt t="30332" x="6821488" y="3829050"/>
          <p14:tracePt t="30349" x="6821488" y="3916363"/>
          <p14:tracePt t="30365" x="6821488" y="4005263"/>
          <p14:tracePt t="30381" x="6797675" y="4067175"/>
          <p14:tracePt t="30384" x="6797675" y="4105275"/>
          <p14:tracePt t="30399" x="6784975" y="4129088"/>
          <p14:tracePt t="30401" x="6772275" y="4154488"/>
          <p14:tracePt t="30416" x="6759575" y="4205288"/>
          <p14:tracePt t="30432" x="6746875" y="4241800"/>
          <p14:tracePt t="30449" x="6734175" y="4241800"/>
          <p14:tracePt t="30465" x="6734175" y="4254500"/>
          <p14:tracePt t="30482" x="6721475" y="4267200"/>
          <p14:tracePt t="30498" x="6721475" y="4279900"/>
          <p14:tracePt t="30515" x="6721475" y="4292600"/>
          <p14:tracePt t="30532" x="6708775" y="4305300"/>
          <p14:tracePt t="30553" x="6708775" y="4318000"/>
          <p14:tracePt t="30565" x="6696075" y="4318000"/>
          <p14:tracePt t="30570" x="6696075" y="4330700"/>
          <p14:tracePt t="30582" x="6696075" y="4341813"/>
          <p14:tracePt t="30600" x="6684963" y="4341813"/>
          <p14:tracePt t="30888" x="6672263" y="4341813"/>
          <p14:tracePt t="30897" x="6659563" y="4341813"/>
          <p14:tracePt t="30905" x="6646863" y="4341813"/>
          <p14:tracePt t="30916" x="6621463" y="4341813"/>
          <p14:tracePt t="30933" x="6559550" y="4341813"/>
          <p14:tracePt t="30937" x="6534150" y="4341813"/>
          <p14:tracePt t="30949" x="6521450" y="4341813"/>
          <p14:tracePt t="30952" x="6508750" y="4341813"/>
          <p14:tracePt t="30969" x="6496050" y="4341813"/>
          <p14:tracePt t="30984" x="6472238" y="4341813"/>
          <p14:tracePt t="31001" x="6446838" y="4341813"/>
          <p14:tracePt t="31017" x="6408738" y="4341813"/>
          <p14:tracePt t="31033" x="6334125" y="4341813"/>
          <p14:tracePt t="31050" x="6234113" y="4318000"/>
          <p14:tracePt t="31068" x="6134100" y="4318000"/>
          <p14:tracePt t="31083" x="6045200" y="4318000"/>
          <p14:tracePt t="31102" x="5957888" y="4318000"/>
          <p14:tracePt t="31106" x="5932488" y="4318000"/>
          <p14:tracePt t="31116" x="5895975" y="4318000"/>
          <p14:tracePt t="31134" x="5821363" y="4341813"/>
          <p14:tracePt t="31137" x="5808663" y="4341813"/>
          <p14:tracePt t="31151" x="5795963" y="4354513"/>
          <p14:tracePt t="31153" x="5757863" y="4367213"/>
          <p14:tracePt t="31168" x="5708650" y="4379913"/>
          <p14:tracePt t="31184" x="5657850" y="4405313"/>
          <p14:tracePt t="31201" x="5607050" y="4418013"/>
          <p14:tracePt t="31217" x="5570538" y="4430713"/>
          <p14:tracePt t="31233" x="5545138" y="4430713"/>
          <p14:tracePt t="31250" x="5532438" y="4454525"/>
          <p14:tracePt t="31267" x="5483225" y="4454525"/>
          <p14:tracePt t="31284" x="5432425" y="4467225"/>
          <p14:tracePt t="31300" x="5345113" y="4492625"/>
          <p14:tracePt t="31317" x="5194300" y="4518025"/>
          <p14:tracePt t="31322" x="5132388" y="4530725"/>
          <p14:tracePt t="31334" x="5068888" y="4530725"/>
          <p14:tracePt t="31337" x="5032375" y="4530725"/>
          <p14:tracePt t="31351" x="4994275" y="4543425"/>
          <p14:tracePt t="31353" x="4968875" y="4554538"/>
          <p14:tracePt t="31368" x="4945063" y="4554538"/>
          <p14:tracePt t="31401" x="4932363" y="4554538"/>
          <p14:tracePt t="31418" x="4919663" y="4567238"/>
          <p14:tracePt t="31426" x="4906963" y="4579938"/>
          <p14:tracePt t="31434" x="4881563" y="4579938"/>
          <p14:tracePt t="31450" x="4868863" y="4605338"/>
          <p14:tracePt t="31467" x="4832350" y="4630738"/>
          <p14:tracePt t="31484" x="4794250" y="4679950"/>
          <p14:tracePt t="31501" x="4756150" y="4743450"/>
          <p14:tracePt t="31504" x="4732338" y="4792663"/>
          <p14:tracePt t="31518" x="4719638" y="4830763"/>
          <p14:tracePt t="31521" x="4719638" y="4868863"/>
          <p14:tracePt t="31535" x="4706938" y="4905375"/>
          <p14:tracePt t="31537" x="4706938" y="4930775"/>
          <p14:tracePt t="31552" x="4681538" y="4992688"/>
          <p14:tracePt t="31568" x="4681538" y="5018088"/>
          <p14:tracePt t="31585" x="4681538" y="5056188"/>
          <p14:tracePt t="31602" x="4681538" y="5081588"/>
          <p14:tracePt t="31618" x="4694238" y="5105400"/>
          <p14:tracePt t="31635" x="4706938" y="5118100"/>
          <p14:tracePt t="31651" x="4706938" y="5130800"/>
          <p14:tracePt t="31668" x="4719638" y="5143500"/>
          <p14:tracePt t="31685" x="4743450" y="5156200"/>
          <p14:tracePt t="31689" x="4756150" y="5181600"/>
          <p14:tracePt t="31702" x="4768850" y="5194300"/>
          <p14:tracePt t="31705" x="4768850" y="5205413"/>
          <p14:tracePt t="31719" x="4794250" y="5205413"/>
          <p14:tracePt t="31721" x="4794250" y="5230813"/>
          <p14:tracePt t="31736" x="4832350" y="5230813"/>
          <p14:tracePt t="31752" x="4843463" y="5243513"/>
          <p14:tracePt t="31769" x="4868863" y="5243513"/>
          <p14:tracePt t="31785" x="4881563" y="5268913"/>
          <p14:tracePt t="31802" x="4894263" y="5268913"/>
          <p14:tracePt t="32265" x="4906963" y="5268913"/>
          <p14:tracePt t="32280" x="4906963" y="5256213"/>
          <p14:tracePt t="32297" x="4906963" y="5243513"/>
          <p14:tracePt t="32313" x="4906963" y="5230813"/>
          <p14:tracePt t="32321" x="4919663" y="5230813"/>
          <p14:tracePt t="32337" x="4919663" y="5205413"/>
          <p14:tracePt t="32369" x="4919663" y="5194300"/>
          <p14:tracePt t="32377" x="4932363" y="5181600"/>
          <p14:tracePt t="32386" x="4932363" y="5168900"/>
          <p14:tracePt t="32403" x="4956175" y="5130800"/>
          <p14:tracePt t="32420" x="4968875" y="5118100"/>
          <p14:tracePt t="32437" x="4994275" y="5105400"/>
          <p14:tracePt t="32440" x="5006975" y="5092700"/>
          <p14:tracePt t="32454" x="5019675" y="5081588"/>
          <p14:tracePt t="32457" x="5045075" y="5081588"/>
          <p14:tracePt t="32471" x="5057775" y="5081588"/>
          <p14:tracePt t="32473" x="5068888" y="5068888"/>
          <p14:tracePt t="32488" x="5119688" y="5056188"/>
          <p14:tracePt t="32504" x="5132388" y="5043488"/>
          <p14:tracePt t="33297" x="5157788" y="5043488"/>
          <p14:tracePt t="33344" x="5170488" y="5043488"/>
          <p14:tracePt t="33353" x="5181600" y="5043488"/>
          <p14:tracePt t="33361" x="5194300" y="5043488"/>
          <p14:tracePt t="33373" x="5232400" y="5043488"/>
          <p14:tracePt t="33389" x="5307013" y="5043488"/>
          <p14:tracePt t="33392" x="5357813" y="5056188"/>
          <p14:tracePt t="33407" x="5394325" y="5068888"/>
          <p14:tracePt t="33409" x="5419725" y="5068888"/>
          <p14:tracePt t="33424" x="5483225" y="5092700"/>
          <p14:tracePt t="33441" x="5519738" y="5092700"/>
          <p14:tracePt t="33456" x="5545138" y="5092700"/>
          <p14:tracePt t="33473" x="5557838" y="5105400"/>
          <p14:tracePt t="33490" x="5595938" y="5105400"/>
          <p14:tracePt t="33508" x="5619750" y="5105400"/>
          <p14:tracePt t="33593" x="5632450" y="5105400"/>
          <p14:tracePt t="33609" x="5657850" y="5105400"/>
          <p14:tracePt t="33617" x="5657850" y="5092700"/>
          <p14:tracePt t="33633" x="5670550" y="5081588"/>
          <p14:tracePt t="33656" x="5683250" y="5081588"/>
          <p14:tracePt t="33664" x="5695950" y="5068888"/>
          <p14:tracePt t="33689" x="5695950" y="5056188"/>
          <p14:tracePt t="34096" x="5695950" y="5043488"/>
          <p14:tracePt t="34105" x="5695950" y="5030788"/>
          <p14:tracePt t="34112" x="5708650" y="5018088"/>
          <p14:tracePt t="34124" x="5708650" y="5005388"/>
          <p14:tracePt t="34141" x="5719763" y="4968875"/>
          <p14:tracePt t="34144" x="5732463" y="4968875"/>
          <p14:tracePt t="34159" x="5732463" y="4956175"/>
          <p14:tracePt t="34161" x="5732463" y="4943475"/>
          <p14:tracePt t="34176" x="5745163" y="4918075"/>
          <p14:tracePt t="34178" x="5757863" y="4918075"/>
          <p14:tracePt t="34193" x="5757863" y="4892675"/>
          <p14:tracePt t="34209" x="5770563" y="4879975"/>
          <p14:tracePt t="34225" x="5770563" y="4868863"/>
          <p14:tracePt t="34242" x="5783263" y="4843463"/>
          <p14:tracePt t="34259" x="5808663" y="4830763"/>
          <p14:tracePt t="34275" x="5821363" y="4818063"/>
          <p14:tracePt t="34291" x="5845175" y="4818063"/>
          <p14:tracePt t="34308" x="5857875" y="4818063"/>
          <p14:tracePt t="36072" x="5870575" y="4818063"/>
          <p14:tracePt t="36085" x="5895975" y="4805363"/>
          <p14:tracePt t="36090" x="5921375" y="4779963"/>
          <p14:tracePt t="36097" x="5970588" y="4768850"/>
          <p14:tracePt t="36113" x="6021388" y="4730750"/>
          <p14:tracePt t="36130" x="6083300" y="4692650"/>
          <p14:tracePt t="36147" x="6121400" y="4667250"/>
          <p14:tracePt t="36163" x="6157913" y="4656138"/>
          <p14:tracePt t="36180" x="6196013" y="4643438"/>
          <p14:tracePt t="36197" x="6246813" y="4618038"/>
          <p14:tracePt t="36200" x="6259513" y="4605338"/>
          <p14:tracePt t="36215" x="6283325" y="4605338"/>
          <p14:tracePt t="36217" x="6296025" y="4592638"/>
          <p14:tracePt t="36231" x="6321425" y="4592638"/>
          <p14:tracePt t="36233" x="6346825" y="4579938"/>
          <p14:tracePt t="36248" x="6359525" y="4579938"/>
          <p14:tracePt t="36264" x="6396038" y="4567238"/>
          <p14:tracePt t="36281" x="6434138" y="4554538"/>
          <p14:tracePt t="36297" x="6483350" y="4554538"/>
          <p14:tracePt t="36314" x="6546850" y="4543425"/>
          <p14:tracePt t="36330" x="6659563" y="4505325"/>
          <p14:tracePt t="36347" x="6734175" y="4492625"/>
          <p14:tracePt t="36364" x="6821488" y="4454525"/>
          <p14:tracePt t="36380" x="6872288" y="4430713"/>
          <p14:tracePt t="36399" x="6934200" y="4392613"/>
          <p14:tracePt t="36402" x="6972300" y="4379913"/>
          <p14:tracePt t="36414" x="6997700" y="4354513"/>
          <p14:tracePt t="36417" x="7021513" y="4341813"/>
          <p14:tracePt t="36431" x="7046913" y="4330700"/>
          <p14:tracePt t="36434" x="7085013" y="4318000"/>
          <p14:tracePt t="36448" x="7123113" y="4292600"/>
          <p14:tracePt t="36464" x="7146925" y="4267200"/>
          <p14:tracePt t="36482" x="7159625" y="4254500"/>
          <p14:tracePt t="36497" x="7172325" y="4241800"/>
          <p14:tracePt t="36513" x="7172325" y="4230688"/>
          <p14:tracePt t="38050" x="7185025" y="4217988"/>
          <p14:tracePt t="38057" x="7197725" y="4192588"/>
          <p14:tracePt t="38069" x="7197725" y="4154488"/>
          <p14:tracePt t="38072" x="7210425" y="4117975"/>
          <p14:tracePt t="38086" x="7210425" y="4079875"/>
          <p14:tracePt t="38090" x="7210425" y="4054475"/>
          <p14:tracePt t="38104" x="7210425" y="4029075"/>
          <p14:tracePt t="38119" x="7210425" y="4005263"/>
          <p14:tracePt t="38121" x="7210425" y="3992563"/>
          <p14:tracePt t="38136" x="7210425" y="3967163"/>
          <p14:tracePt t="38152" x="7210425" y="3941763"/>
          <p14:tracePt t="38169" x="7210425" y="3929063"/>
          <p14:tracePt t="38185" x="7210425" y="3892550"/>
          <p14:tracePt t="38202" x="7210425" y="3854450"/>
          <p14:tracePt t="38219" x="7223125" y="3792538"/>
          <p14:tracePt t="38235" x="7235825" y="3729038"/>
          <p14:tracePt t="38252" x="7272338" y="3654425"/>
          <p14:tracePt t="38269" x="7297738" y="3590925"/>
          <p14:tracePt t="38272" x="7323138" y="3567113"/>
          <p14:tracePt t="38286" x="7335838" y="3554413"/>
          <p14:tracePt t="38288" x="7348538" y="3529013"/>
          <p14:tracePt t="38303" x="7359650" y="3503613"/>
          <p14:tracePt t="38305" x="7372350" y="3479800"/>
          <p14:tracePt t="38320" x="7410450" y="3416300"/>
          <p14:tracePt t="38336" x="7435850" y="3367088"/>
          <p14:tracePt t="38353" x="7459663" y="3316288"/>
          <p14:tracePt t="38369" x="7497763" y="3278188"/>
          <p14:tracePt t="38386" x="7535863" y="3241675"/>
          <p14:tracePt t="38402" x="7572375" y="3216275"/>
          <p14:tracePt t="38419" x="7610475" y="3190875"/>
          <p14:tracePt t="38436" x="7635875" y="3190875"/>
          <p14:tracePt t="38452" x="7661275" y="3178175"/>
          <p14:tracePt t="38469" x="7685088" y="3165475"/>
          <p14:tracePt t="38472" x="7697788" y="3165475"/>
          <p14:tracePt t="38486" x="7710488" y="3165475"/>
          <p14:tracePt t="38503" x="7735888" y="3165475"/>
          <p14:tracePt t="38520" x="7748588" y="3165475"/>
          <p14:tracePt t="38761" x="7748588" y="3178175"/>
          <p14:tracePt t="38770" x="7748588" y="3190875"/>
          <p14:tracePt t="38778" x="7748588" y="3203575"/>
          <p14:tracePt t="38787" x="7748588" y="3216275"/>
          <p14:tracePt t="38803" x="7748588" y="3254375"/>
          <p14:tracePt t="38820" x="7748588" y="3290888"/>
          <p14:tracePt t="38837" x="7748588" y="3316288"/>
          <p14:tracePt t="38840" x="7748588" y="3328988"/>
          <p14:tracePt t="38854" x="7748588" y="3341688"/>
          <p14:tracePt t="38856" x="7748588" y="3354388"/>
          <p14:tracePt t="38873" x="7748588" y="3367088"/>
          <p14:tracePt t="38905" x="7748588" y="3378200"/>
          <p14:tracePt t="38920" x="7748588" y="3390900"/>
          <p14:tracePt t="38929" x="7748588" y="3403600"/>
          <p14:tracePt t="38986" x="7748588" y="3429000"/>
          <p14:tracePt t="38992" x="7748588" y="3454400"/>
          <p14:tracePt t="39004" x="7735888" y="3479800"/>
          <p14:tracePt t="39021" x="7723188" y="3567113"/>
          <p14:tracePt t="39038" x="7710488" y="3679825"/>
          <p14:tracePt t="39041" x="7710488" y="3754438"/>
          <p14:tracePt t="39055" x="7710488" y="3816350"/>
          <p14:tracePt t="39058" x="7710488" y="3867150"/>
          <p14:tracePt t="39072" x="7685088" y="3941763"/>
          <p14:tracePt t="39088" x="7685088" y="4054475"/>
          <p14:tracePt t="39105" x="7673975" y="4154488"/>
          <p14:tracePt t="39122" x="7661275" y="4241800"/>
          <p14:tracePt t="39138" x="7648575" y="4341813"/>
          <p14:tracePt t="39154" x="7623175" y="4430713"/>
          <p14:tracePt t="39171" x="7610475" y="4492625"/>
          <p14:tracePt t="39188" x="7585075" y="4554538"/>
          <p14:tracePt t="39204" x="7572375" y="4592638"/>
          <p14:tracePt t="39221" x="7561263" y="4630738"/>
          <p14:tracePt t="39224" x="7548563" y="4643438"/>
          <p14:tracePt t="39238" x="7535863" y="4667250"/>
          <p14:tracePt t="39241" x="7535863" y="4679950"/>
          <p14:tracePt t="39255" x="7523163" y="4692650"/>
          <p14:tracePt t="39257" x="7510463" y="4692650"/>
          <p14:tracePt t="39272" x="7485063" y="4730750"/>
          <p14:tracePt t="39288" x="7448550" y="4743450"/>
          <p14:tracePt t="39304" x="7410450" y="4768850"/>
          <p14:tracePt t="39322" x="7359650" y="4792663"/>
          <p14:tracePt t="39338" x="7297738" y="4805363"/>
          <p14:tracePt t="39354" x="7210425" y="4843463"/>
          <p14:tracePt t="39372" x="7085013" y="4868863"/>
          <p14:tracePt t="39389" x="6972300" y="4905375"/>
          <p14:tracePt t="39393" x="6897688" y="4918075"/>
          <p14:tracePt t="39405" x="6846888" y="4930775"/>
          <p14:tracePt t="39408" x="6808788" y="4956175"/>
          <p14:tracePt t="39422" x="6772275" y="4968875"/>
          <p14:tracePt t="39439" x="6708775" y="4968875"/>
          <p14:tracePt t="39441" x="6684963" y="4968875"/>
          <p14:tracePt t="39456" x="6659563" y="4981575"/>
          <p14:tracePt t="39472" x="6621463" y="4992688"/>
          <p14:tracePt t="39490" x="6608763" y="4992688"/>
          <p14:tracePt t="39505" x="6596063" y="4992688"/>
          <p14:tracePt t="40705" x="6596063" y="4981575"/>
          <p14:tracePt t="40712" x="6596063" y="4968875"/>
          <p14:tracePt t="40737" x="6596063" y="4956175"/>
          <p14:tracePt t="40745" x="6596063" y="4943475"/>
          <p14:tracePt t="40759" x="6584950" y="4943475"/>
          <p14:tracePt t="40905" x="6572250" y="4943475"/>
          <p14:tracePt t="40913" x="6559550" y="4943475"/>
          <p14:tracePt t="40929" x="6546850" y="4943475"/>
          <p14:tracePt t="40943" x="6546850" y="4956175"/>
          <p14:tracePt t="40960" x="6521450" y="4968875"/>
          <p14:tracePt t="40984" x="6521450" y="4981575"/>
          <p14:tracePt t="40993" x="6508750" y="4981575"/>
          <p14:tracePt t="41009" x="6508750" y="5005388"/>
          <p14:tracePt t="41026" x="6496050" y="5018088"/>
          <p14:tracePt t="41042" x="6472238" y="5043488"/>
          <p14:tracePt t="41059" x="6472238" y="5081588"/>
          <p14:tracePt t="41076" x="6446838" y="5118100"/>
          <p14:tracePt t="41093" x="6446838" y="5130800"/>
          <p14:tracePt t="41096" x="6446838" y="5143500"/>
          <p14:tracePt t="41113" x="6446838" y="5156200"/>
          <p14:tracePt t="41168" x="6446838" y="5168900"/>
          <p14:tracePt t="41184" x="6459538" y="5168900"/>
          <p14:tracePt t="41200" x="6459538" y="5181600"/>
          <p14:tracePt t="41216" x="6472238" y="5181600"/>
          <p14:tracePt t="41226" x="6483350" y="5181600"/>
          <p14:tracePt t="41544" x="6483350" y="5194300"/>
          <p14:tracePt t="41553" x="6483350" y="5205413"/>
          <p14:tracePt t="41561" x="6483350" y="5218113"/>
          <p14:tracePt t="41578" x="6483350" y="5256213"/>
          <p14:tracePt t="41600" x="6483350" y="5268913"/>
          <p14:tracePt t="41696" x="6496050" y="5268913"/>
          <p14:tracePt t="41704" x="6521450" y="5268913"/>
          <p14:tracePt t="41712" x="6534150" y="5268913"/>
          <p14:tracePt t="41728" x="6584950" y="5281613"/>
          <p14:tracePt t="41744" x="6621463" y="5294313"/>
          <p14:tracePt t="41761" x="6659563" y="5294313"/>
          <p14:tracePt t="41778" x="6659563" y="5305425"/>
          <p14:tracePt t="41794" x="6672263" y="5305425"/>
          <p14:tracePt t="41840" x="6684963" y="5305425"/>
          <p14:tracePt t="41848" x="6696075" y="5305425"/>
          <p14:tracePt t="41862" x="6721475" y="5305425"/>
          <p14:tracePt t="41864" x="6746875" y="5305425"/>
          <p14:tracePt t="41879" x="6784975" y="5294313"/>
          <p14:tracePt t="41881" x="6821488" y="5268913"/>
          <p14:tracePt t="41896" x="6897688" y="5243513"/>
          <p14:tracePt t="41912" x="6985000" y="5205413"/>
          <p14:tracePt t="41929" x="7059613" y="5168900"/>
          <p14:tracePt t="41945" x="7146925" y="5130800"/>
          <p14:tracePt t="41961" x="7272338" y="5081588"/>
          <p14:tracePt t="41978" x="7372350" y="5068888"/>
          <p14:tracePt t="41996" x="7523163" y="5043488"/>
          <p14:tracePt t="42011" x="7661275" y="5005388"/>
          <p14:tracePt t="42028" x="7773988" y="4968875"/>
          <p14:tracePt t="42045" x="7923213" y="4892675"/>
          <p14:tracePt t="42048" x="7999413" y="4868863"/>
          <p14:tracePt t="42062" x="8086725" y="4843463"/>
          <p14:tracePt t="42064" x="8174038" y="4818063"/>
          <p14:tracePt t="42080" x="8312150" y="4768850"/>
          <p14:tracePt t="42096" x="8424863" y="4718050"/>
          <p14:tracePt t="42112" x="8537575" y="4705350"/>
          <p14:tracePt t="42129" x="8637588" y="4667250"/>
          <p14:tracePt t="42146" x="8737600" y="4643438"/>
          <p14:tracePt t="42163" x="8799513" y="4643438"/>
          <p14:tracePt t="42178" x="8899525" y="4630738"/>
          <p14:tracePt t="42195" x="8986838" y="4605338"/>
          <p14:tracePt t="42212" x="9124950" y="4592638"/>
          <p14:tracePt t="42229" x="9263063" y="4579938"/>
          <p14:tracePt t="42233" x="9350375" y="4567238"/>
          <p14:tracePt t="42246" x="9450388" y="4543425"/>
          <p14:tracePt t="42248" x="9575800" y="4530725"/>
          <p14:tracePt t="42263" x="9688513" y="4518025"/>
          <p14:tracePt t="42265" x="9813925" y="4492625"/>
          <p14:tracePt t="42280" x="10139363" y="4418013"/>
          <p14:tracePt t="42296" x="10564813" y="4305300"/>
          <p14:tracePt t="42313" x="10928350" y="4217988"/>
          <p14:tracePt t="42329" x="11253788" y="4141788"/>
          <p14:tracePt t="42347" x="11503025" y="4079875"/>
          <p14:tracePt t="42362" x="11715750" y="4041775"/>
          <p14:tracePt t="42380" x="11904663" y="4005263"/>
          <p14:tracePt t="42396" x="12053888" y="3954463"/>
          <p14:tracePt t="42413" x="12179300" y="3916363"/>
          <p14:tracePt t="43635" x="11153775" y="3941763"/>
          <p14:tracePt t="43650" x="10690225" y="4017963"/>
          <p14:tracePt t="43666" x="10113963" y="4079875"/>
          <p14:tracePt t="43697" x="8874125" y="4092575"/>
          <p14:tracePt t="43706" x="8537575" y="4092575"/>
          <p14:tracePt t="43716" x="8223250" y="4092575"/>
          <p14:tracePt t="43733" x="7648575" y="4092575"/>
          <p14:tracePt t="43737" x="7459663" y="4092575"/>
          <p14:tracePt t="43750" x="7297738" y="4092575"/>
          <p14:tracePt t="43754" x="7146925" y="4092575"/>
          <p14:tracePt t="43768" x="7021513" y="4092575"/>
          <p14:tracePt t="43770" x="6897688" y="4092575"/>
          <p14:tracePt t="43784" x="6734175" y="4054475"/>
          <p14:tracePt t="43801" x="6596063" y="4017963"/>
          <p14:tracePt t="43817" x="6446838" y="3967163"/>
          <p14:tracePt t="43833" x="6270625" y="3892550"/>
          <p14:tracePt t="43850" x="6146800" y="3841750"/>
          <p14:tracePt t="43867" x="6057900" y="3792538"/>
          <p14:tracePt t="43883" x="6008688" y="3779838"/>
          <p14:tracePt t="43900" x="5945188" y="3767138"/>
          <p14:tracePt t="43917" x="5870575" y="3741738"/>
          <p14:tracePt t="43920" x="5832475" y="3729038"/>
          <p14:tracePt t="43935" x="5795963" y="3716338"/>
          <p14:tracePt t="43937" x="5757863" y="3703638"/>
          <p14:tracePt t="43951" x="5719763" y="3703638"/>
          <p14:tracePt t="43953" x="5670550" y="3679825"/>
          <p14:tracePt t="43968" x="5595938" y="3641725"/>
          <p14:tracePt t="43984" x="5495925" y="3567113"/>
          <p14:tracePt t="44001" x="5345113" y="3490913"/>
          <p14:tracePt t="44017" x="5170488" y="3416300"/>
          <p14:tracePt t="44034" x="4981575" y="3341688"/>
          <p14:tracePt t="44051" x="4856163" y="3267075"/>
          <p14:tracePt t="44067" x="4719638" y="3216275"/>
          <p14:tracePt t="44084" x="4606925" y="3141663"/>
          <p14:tracePt t="44100" x="4506913" y="3065463"/>
          <p14:tracePt t="44117" x="4381500" y="2978150"/>
          <p14:tracePt t="44121" x="4318000" y="2928938"/>
          <p14:tracePt t="44134" x="4268788" y="2890838"/>
          <p14:tracePt t="44136" x="4205288" y="2865438"/>
          <p14:tracePt t="44151" x="4143375" y="2816225"/>
          <p14:tracePt t="44153" x="4092575" y="2765425"/>
          <p14:tracePt t="44169" x="3992563" y="2703513"/>
          <p14:tracePt t="44185" x="3892550" y="2652713"/>
          <p14:tracePt t="44201" x="3805238" y="2616200"/>
          <p14:tracePt t="44218" x="3717925" y="2552700"/>
          <p14:tracePt t="44234" x="3654425" y="2503488"/>
          <p14:tracePt t="44251" x="3579813" y="2427288"/>
          <p14:tracePt t="44268" x="3505200" y="2365375"/>
          <p14:tracePt t="44284" x="3441700" y="2278063"/>
          <p14:tracePt t="44301" x="3367088" y="2214563"/>
          <p14:tracePt t="44318" x="3305175" y="2178050"/>
          <p14:tracePt t="44321" x="3292475" y="2165350"/>
          <p14:tracePt t="44335" x="3279775" y="2152650"/>
          <p14:tracePt t="44352" x="3267075" y="2114550"/>
          <p14:tracePt t="44368" x="3241675" y="2101850"/>
          <p14:tracePt t="44385" x="3241675" y="2078038"/>
          <p14:tracePt t="44402" x="3241675" y="2052638"/>
          <p14:tracePt t="44418" x="3228975" y="2052638"/>
          <p14:tracePt t="44912" x="3254375" y="2052638"/>
          <p14:tracePt t="44920" x="3292475" y="2052638"/>
          <p14:tracePt t="44928" x="3341688" y="2052638"/>
          <p14:tracePt t="44936" x="3379788" y="2065338"/>
          <p14:tracePt t="44953" x="3467100" y="2065338"/>
          <p14:tracePt t="44970" x="3567113" y="2078038"/>
          <p14:tracePt t="44986" x="3643313" y="2101850"/>
          <p14:tracePt t="45003" x="3756025" y="2101850"/>
          <p14:tracePt t="45020" x="3930650" y="2127250"/>
          <p14:tracePt t="45036" x="4068763" y="2127250"/>
          <p14:tracePt t="45053" x="4205288" y="2139950"/>
          <p14:tracePt t="45057" x="4256088" y="2152650"/>
          <p14:tracePt t="45070" x="4294188" y="2152650"/>
          <p14:tracePt t="45073" x="4330700" y="2152650"/>
          <p14:tracePt t="45087" x="4356100" y="2152650"/>
          <p14:tracePt t="45089" x="4381500" y="2152650"/>
          <p14:tracePt t="45321" x="4368800" y="2152650"/>
          <p14:tracePt t="45328" x="4343400" y="2152650"/>
          <p14:tracePt t="45337" x="4305300" y="2165350"/>
          <p14:tracePt t="45354" x="4243388" y="2165350"/>
          <p14:tracePt t="45370" x="4205288" y="2178050"/>
          <p14:tracePt t="45387" x="4192588" y="2178050"/>
          <p14:tracePt t="45403" x="4168775" y="2178050"/>
          <p14:tracePt t="45512" x="4192588" y="2178050"/>
          <p14:tracePt t="45521" x="4268788" y="2178050"/>
          <p14:tracePt t="45528" x="4381500" y="2178050"/>
          <p14:tracePt t="45538" x="4481513" y="2178050"/>
          <p14:tracePt t="45554" x="4681538" y="2178050"/>
          <p14:tracePt t="45571" x="4781550" y="2178050"/>
          <p14:tracePt t="45588" x="4819650" y="2178050"/>
          <p14:tracePt t="45769" x="4806950" y="2178050"/>
          <p14:tracePt t="45776" x="4794250" y="2178050"/>
          <p14:tracePt t="45960" x="4819650" y="2178050"/>
          <p14:tracePt t="45969" x="4843463" y="2190750"/>
          <p14:tracePt t="45977" x="4881563" y="2201863"/>
          <p14:tracePt t="45989" x="4919663" y="2201863"/>
          <p14:tracePt t="46006" x="4968875" y="2214563"/>
          <p14:tracePt t="46008" x="4981575" y="2214563"/>
          <p14:tracePt t="46023" x="4994275" y="2214563"/>
          <p14:tracePt t="46057" x="5006975" y="2214563"/>
          <p14:tracePt t="46065" x="5006975" y="2227263"/>
          <p14:tracePt t="46080" x="5006975" y="2239963"/>
          <p14:tracePt t="46090" x="5019675" y="2252663"/>
          <p14:tracePt t="46106" x="5032375" y="2290763"/>
          <p14:tracePt t="46122" x="5057775" y="2339975"/>
          <p14:tracePt t="46139" x="5081588" y="2403475"/>
          <p14:tracePt t="46156" x="5094288" y="2465388"/>
          <p14:tracePt t="46173" x="5145088" y="2552700"/>
          <p14:tracePt t="46176" x="5170488" y="2603500"/>
          <p14:tracePt t="46189" x="5181600" y="2678113"/>
          <p14:tracePt t="46194" x="5194300" y="2728913"/>
          <p14:tracePt t="46207" x="5207000" y="2765425"/>
          <p14:tracePt t="46209" x="5219700" y="2803525"/>
          <p14:tracePt t="46224" x="5232400" y="2878138"/>
          <p14:tracePt t="46240" x="5257800" y="2916238"/>
          <p14:tracePt t="46257" x="5270500" y="2978150"/>
          <p14:tracePt t="46273" x="5281613" y="3028950"/>
          <p14:tracePt t="46290" x="5294313" y="3090863"/>
          <p14:tracePt t="46306" x="5319713" y="3154363"/>
          <p14:tracePt t="46323" x="5345113" y="3203575"/>
          <p14:tracePt t="46340" x="5370513" y="3254375"/>
          <p14:tracePt t="46357" x="5407025" y="3290888"/>
          <p14:tracePt t="46373" x="5445125" y="3316288"/>
          <p14:tracePt t="46376" x="5457825" y="3316288"/>
          <p14:tracePt t="46392" x="5470525" y="3328988"/>
          <p14:tracePt t="46408" x="5507038" y="3341688"/>
          <p14:tracePt t="46424" x="5532438" y="3354388"/>
          <p14:tracePt t="46441" x="5583238" y="3367088"/>
          <p14:tracePt t="46457" x="5645150" y="3367088"/>
          <p14:tracePt t="46473" x="5719763" y="3390900"/>
          <p14:tracePt t="46490" x="5795963" y="3390900"/>
          <p14:tracePt t="46506" x="5832475" y="3390900"/>
          <p14:tracePt t="46524" x="5883275" y="3390900"/>
          <p14:tracePt t="46540" x="5921375" y="3390900"/>
          <p14:tracePt t="46557" x="5957888" y="3390900"/>
          <p14:tracePt t="46561" x="5995988" y="3390900"/>
          <p14:tracePt t="46575" x="6008688" y="3378200"/>
          <p14:tracePt t="46578" x="6021388" y="3378200"/>
          <p14:tracePt t="46591" x="6045200" y="3354388"/>
          <p14:tracePt t="46593" x="6057900" y="3341688"/>
          <p14:tracePt t="46608" x="6070600" y="3316288"/>
          <p14:tracePt t="46624" x="6083300" y="3278188"/>
          <p14:tracePt t="46641" x="6083300" y="3228975"/>
          <p14:tracePt t="46658" x="6083300" y="3178175"/>
          <p14:tracePt t="46674" x="6057900" y="3154363"/>
          <p14:tracePt t="46690" x="6057900" y="3128963"/>
          <p14:tracePt t="46708" x="6045200" y="3128963"/>
          <p14:tracePt t="46792" x="6045200" y="3116263"/>
          <p14:tracePt t="46800" x="6021388" y="3116263"/>
          <p14:tracePt t="46809" x="6008688" y="3116263"/>
          <p14:tracePt t="46824" x="5957888" y="3116263"/>
          <p14:tracePt t="46841" x="5908675" y="3116263"/>
          <p14:tracePt t="46858" x="5857875" y="3116263"/>
          <p14:tracePt t="46874" x="5783263" y="3116263"/>
          <p14:tracePt t="46882" x="5745163" y="3116263"/>
          <p14:tracePt t="46891" x="5708650" y="3116263"/>
          <p14:tracePt t="46908" x="5583238" y="3141663"/>
          <p14:tracePt t="46925" x="5457825" y="3203575"/>
          <p14:tracePt t="46927" x="5394325" y="3241675"/>
          <p14:tracePt t="46942" x="5332413" y="3290888"/>
          <p14:tracePt t="46945" x="5294313" y="3341688"/>
          <p14:tracePt t="46958" x="5245100" y="3390900"/>
          <p14:tracePt t="46961" x="5194300" y="3454400"/>
          <p14:tracePt t="46976" x="5132388" y="3567113"/>
          <p14:tracePt t="46992" x="5106988" y="3679825"/>
          <p14:tracePt t="47010" x="5081588" y="3792538"/>
          <p14:tracePt t="47025" x="5068888" y="3916363"/>
          <p14:tracePt t="47042" x="5057775" y="4017963"/>
          <p14:tracePt t="47058" x="5057775" y="4117975"/>
          <p14:tracePt t="47075" x="5057775" y="4254500"/>
          <p14:tracePt t="47092" x="5057775" y="4354513"/>
          <p14:tracePt t="47108" x="5081588" y="4454525"/>
          <p14:tracePt t="47125" x="5094288" y="4530725"/>
          <p14:tracePt t="47130" x="5119688" y="4567238"/>
          <p14:tracePt t="47142" x="5132388" y="4579938"/>
          <p14:tracePt t="47144" x="5157788" y="4605338"/>
          <p14:tracePt t="47160" x="5194300" y="4656138"/>
          <p14:tracePt t="47176" x="5270500" y="4730750"/>
          <p14:tracePt t="47193" x="5357813" y="4779963"/>
          <p14:tracePt t="47209" x="5457825" y="4818063"/>
          <p14:tracePt t="47225" x="5532438" y="4830763"/>
          <p14:tracePt t="47242" x="5595938" y="4856163"/>
          <p14:tracePt t="47259" x="5657850" y="4856163"/>
          <p14:tracePt t="47276" x="5783263" y="4856163"/>
          <p14:tracePt t="47292" x="5983288" y="4856163"/>
          <p14:tracePt t="47309" x="6196013" y="4830763"/>
          <p14:tracePt t="47312" x="6308725" y="4779963"/>
          <p14:tracePt t="47326" x="6408738" y="4743450"/>
          <p14:tracePt t="47328" x="6496050" y="4705350"/>
          <p14:tracePt t="47343" x="6572250" y="4656138"/>
          <p14:tracePt t="47345" x="6634163" y="4618038"/>
          <p14:tracePt t="47360" x="6721475" y="4543425"/>
          <p14:tracePt t="47376" x="6772275" y="4454525"/>
          <p14:tracePt t="47393" x="6797675" y="4379913"/>
          <p14:tracePt t="47409" x="6808788" y="4318000"/>
          <p14:tracePt t="47425" x="6808788" y="4241800"/>
          <p14:tracePt t="47442" x="6808788" y="4154488"/>
          <p14:tracePt t="47459" x="6808788" y="4054475"/>
          <p14:tracePt t="47476" x="6808788" y="3941763"/>
          <p14:tracePt t="47493" x="6808788" y="3854450"/>
          <p14:tracePt t="47496" x="6808788" y="3816350"/>
          <p14:tracePt t="47509" x="6808788" y="3792538"/>
          <p14:tracePt t="47512" x="6797675" y="3754438"/>
          <p14:tracePt t="47527" x="6784975" y="3716338"/>
          <p14:tracePt t="47529" x="6772275" y="3679825"/>
          <p14:tracePt t="47543" x="6734175" y="3654425"/>
          <p14:tracePt t="47545" x="6708775" y="3616325"/>
          <p14:tracePt t="47560" x="6659563" y="3529013"/>
          <p14:tracePt t="47576" x="6596063" y="3490913"/>
          <p14:tracePt t="47593" x="6559550" y="3454400"/>
          <p14:tracePt t="47610" x="6521450" y="3429000"/>
          <p14:tracePt t="47626" x="6483350" y="3403600"/>
          <p14:tracePt t="47643" x="6446838" y="3390900"/>
          <p14:tracePt t="47660" x="6421438" y="3367088"/>
          <p14:tracePt t="47677" x="6383338" y="3367088"/>
          <p14:tracePt t="47680" x="6370638" y="3354388"/>
          <p14:tracePt t="47694" x="6346825" y="3341688"/>
          <p14:tracePt t="47696" x="6334125" y="3341688"/>
          <p14:tracePt t="47711" x="6321425" y="3341688"/>
          <p14:tracePt t="47728" x="6308725" y="3341688"/>
          <p14:tracePt t="47744" x="6259513" y="3341688"/>
          <p14:tracePt t="47762" x="6157913" y="3341688"/>
          <p14:tracePt t="47777" x="6057900" y="3341688"/>
          <p14:tracePt t="47794" x="5970588" y="3341688"/>
          <p14:tracePt t="47810" x="5895975" y="3341688"/>
          <p14:tracePt t="47827" x="5832475" y="3378200"/>
          <p14:tracePt t="47845" x="5770563" y="3467100"/>
          <p14:tracePt t="47850" x="5732463" y="3516313"/>
          <p14:tracePt t="47862" x="5708650" y="3554413"/>
          <p14:tracePt t="47865" x="5670550" y="3616325"/>
          <p14:tracePt t="47879" x="5632450" y="3679825"/>
          <p14:tracePt t="47883" x="5619750" y="3716338"/>
          <p14:tracePt t="47889" x="5595938" y="3767138"/>
          <p14:tracePt t="47901" x="5570538" y="3829050"/>
          <p14:tracePt t="47914" x="5532438" y="3941763"/>
          <p14:tracePt t="47929" x="5519738" y="3992563"/>
          <p14:tracePt t="47946" x="5495925" y="4205288"/>
          <p14:tracePt t="47963" x="5495925" y="4392613"/>
          <p14:tracePt t="47979" x="5495925" y="4592638"/>
          <p14:tracePt t="47996" x="5495925" y="4756150"/>
          <p14:tracePt t="48012" x="5507038" y="4943475"/>
          <p14:tracePt t="48029" x="5570538" y="5105400"/>
          <p14:tracePt t="48032" x="5583238" y="5143500"/>
          <p14:tracePt t="48045" x="5607050" y="5194300"/>
          <p14:tracePt t="48049" x="5619750" y="5218113"/>
          <p14:tracePt t="48062" x="5645150" y="5230813"/>
          <p14:tracePt t="48065" x="5657850" y="5243513"/>
          <p14:tracePt t="48080" x="5719763" y="5268913"/>
          <p14:tracePt t="48096" x="5757863" y="5268913"/>
          <p14:tracePt t="48098" x="5783263" y="5268913"/>
          <p14:tracePt t="48113" x="5883275" y="5268913"/>
          <p14:tracePt t="48130" x="5983288" y="5268913"/>
          <p14:tracePt t="48146" x="6146800" y="5230813"/>
          <p14:tracePt t="48163" x="6321425" y="5118100"/>
          <p14:tracePt t="48180" x="6459538" y="5005388"/>
          <p14:tracePt t="48196" x="6596063" y="4830763"/>
          <p14:tracePt t="48212" x="6659563" y="4630738"/>
          <p14:tracePt t="48230" x="6696075" y="4405313"/>
          <p14:tracePt t="48234" x="6696075" y="4279900"/>
          <p14:tracePt t="48246" x="6696075" y="4141788"/>
          <p14:tracePt t="48249" x="6696075" y="4017963"/>
          <p14:tracePt t="48263" x="6696075" y="3867150"/>
          <p14:tracePt t="48266" x="6696075" y="3716338"/>
          <p14:tracePt t="48279" x="6659563" y="3579813"/>
          <p14:tracePt t="48281" x="6608763" y="3454400"/>
          <p14:tracePt t="48298" x="6521450" y="3228975"/>
          <p14:tracePt t="48313" x="6408738" y="3054350"/>
          <p14:tracePt t="48331" x="6296025" y="2941638"/>
          <p14:tracePt t="48346" x="6221413" y="2865438"/>
          <p14:tracePt t="48363" x="6157913" y="2828925"/>
          <p14:tracePt t="48380" x="6134100" y="2816225"/>
          <p14:tracePt t="48396" x="6121400" y="2803525"/>
          <p14:tracePt t="48413" x="6108700" y="2803525"/>
          <p14:tracePt t="48430" x="6096000" y="2803525"/>
          <p14:tracePt t="48433" x="6083300" y="2790825"/>
          <p14:tracePt t="48447" x="6070600" y="2790825"/>
          <p14:tracePt t="48449" x="6045200" y="2790825"/>
          <p14:tracePt t="48464" x="6008688" y="2790825"/>
          <p14:tracePt t="48481" x="5932488" y="2803525"/>
          <p14:tracePt t="48497" x="5845175" y="2878138"/>
          <p14:tracePt t="48514" x="5745163" y="3016250"/>
          <p14:tracePt t="48531" x="5695950" y="3090863"/>
          <p14:tracePt t="48547" x="5557838" y="3390900"/>
          <p14:tracePt t="48563" x="5483225" y="3616325"/>
          <p14:tracePt t="48580" x="5432425" y="3841750"/>
          <p14:tracePt t="48597" x="5432425" y="4041775"/>
          <p14:tracePt t="48600" x="5419725" y="4141788"/>
          <p14:tracePt t="48614" x="5407025" y="4254500"/>
          <p14:tracePt t="48617" x="5407025" y="4330700"/>
          <p14:tracePt t="48631" x="5407025" y="4405313"/>
          <p14:tracePt t="48633" x="5407025" y="4467225"/>
          <p14:tracePt t="48647" x="5407025" y="4518025"/>
          <p14:tracePt t="48649" x="5407025" y="4554538"/>
          <p14:tracePt t="48665" x="5419725" y="4630738"/>
          <p14:tracePt t="48682" x="5432425" y="4692650"/>
          <p14:tracePt t="48698" x="5445125" y="4756150"/>
          <p14:tracePt t="48714" x="5470525" y="4805363"/>
          <p14:tracePt t="48731" x="5507038" y="4892675"/>
          <p14:tracePt t="48747" x="5545138" y="4956175"/>
          <p14:tracePt t="48764" x="5583238" y="5005388"/>
          <p14:tracePt t="48781" x="5619750" y="5056188"/>
          <p14:tracePt t="48784" x="5632450" y="5081588"/>
          <p14:tracePt t="48797" x="5645150" y="5092700"/>
          <p14:tracePt t="48801" x="5683250" y="5092700"/>
          <p14:tracePt t="48814" x="5708650" y="5118100"/>
          <p14:tracePt t="48817" x="5732463" y="5130800"/>
          <p14:tracePt t="48831" x="5757863" y="5143500"/>
          <p14:tracePt t="48833" x="5783263" y="5143500"/>
          <p14:tracePt t="48849" x="5795963" y="5143500"/>
          <p14:tracePt t="48864" x="5821363" y="5143500"/>
          <p14:tracePt t="48881" x="5845175" y="5143500"/>
          <p14:tracePt t="48884" x="5857875" y="5143500"/>
          <p14:tracePt t="48901" x="5908675" y="5130800"/>
          <p14:tracePt t="48915" x="5945188" y="5068888"/>
          <p14:tracePt t="48931" x="5995988" y="4981575"/>
          <p14:tracePt t="48947" x="6034088" y="4843463"/>
          <p14:tracePt t="48964" x="6070600" y="4705350"/>
          <p14:tracePt t="48981" x="6070600" y="4579938"/>
          <p14:tracePt t="48984" x="6070600" y="4518025"/>
          <p14:tracePt t="48998" x="6070600" y="4454525"/>
          <p14:tracePt t="49002" x="6070600" y="4379913"/>
          <p14:tracePt t="49015" x="6070600" y="4330700"/>
          <p14:tracePt t="49018" x="6070600" y="4279900"/>
          <p14:tracePt t="49032" x="6070600" y="4154488"/>
          <p14:tracePt t="49048" x="6070600" y="4092575"/>
          <p14:tracePt t="49051" x="6070600" y="4017963"/>
          <p14:tracePt t="49065" x="6070600" y="3941763"/>
          <p14:tracePt t="49068" x="6070600" y="3854450"/>
          <p14:tracePt t="49083" x="6070600" y="3667125"/>
          <p14:tracePt t="49099" x="6057900" y="3467100"/>
          <p14:tracePt t="49116" x="6021388" y="3228975"/>
          <p14:tracePt t="49132" x="5957888" y="3003550"/>
          <p14:tracePt t="49148" x="5870575" y="2803525"/>
          <p14:tracePt t="49166" x="5770563" y="2640013"/>
          <p14:tracePt t="49169" x="5732463" y="2578100"/>
          <p14:tracePt t="49182" x="5683250" y="2540000"/>
          <p14:tracePt t="49186" x="5619750" y="2503488"/>
          <p14:tracePt t="49199" x="5570538" y="2478088"/>
          <p14:tracePt t="49202" x="5532438" y="2465388"/>
          <p14:tracePt t="49215" x="5519738" y="2452688"/>
          <p14:tracePt t="49217" x="5507038" y="2452688"/>
          <p14:tracePt t="49232" x="5495925" y="2452688"/>
          <p14:tracePt t="49320" x="5483225" y="2452688"/>
          <p14:tracePt t="49330" x="5457825" y="2516188"/>
          <p14:tracePt t="49338" x="5419725" y="2627313"/>
          <p14:tracePt t="49348" x="5383213" y="2752725"/>
          <p14:tracePt t="49365" x="5281613" y="3003550"/>
          <p14:tracePt t="49368" x="5245100" y="3154363"/>
          <p14:tracePt t="49382" x="5207000" y="3316288"/>
          <p14:tracePt t="49385" x="5170488" y="3441700"/>
          <p14:tracePt t="49399" x="5145088" y="3567113"/>
          <p14:tracePt t="49402" x="5132388" y="3703638"/>
          <p14:tracePt t="49416" x="5132388" y="3916363"/>
          <p14:tracePt t="49433" x="5132388" y="4067175"/>
          <p14:tracePt t="49450" x="5157788" y="4217988"/>
          <p14:tracePt t="49466" x="5219700" y="4318000"/>
          <p14:tracePt t="49482" x="5257800" y="4354513"/>
          <p14:tracePt t="49498" x="5294313" y="4379913"/>
          <p14:tracePt t="49515" x="5307013" y="4405313"/>
          <p14:tracePt t="49531" x="5357813" y="4430713"/>
          <p14:tracePt t="49548" x="5407025" y="4443413"/>
          <p14:tracePt t="49565" x="5507038" y="4467225"/>
          <p14:tracePt t="49569" x="5557838" y="4479925"/>
          <p14:tracePt t="49582" x="5607050" y="4492625"/>
          <p14:tracePt t="49584" x="5670550" y="4505325"/>
          <p14:tracePt t="49599" x="5708650" y="4518025"/>
          <p14:tracePt t="49601" x="5745163" y="4518025"/>
          <p14:tracePt t="49616" x="5845175" y="4543425"/>
          <p14:tracePt t="49633" x="5970588" y="4543425"/>
          <p14:tracePt t="49649" x="6083300" y="4543425"/>
          <p14:tracePt t="49665" x="6196013" y="4543425"/>
          <p14:tracePt t="49682" x="6246813" y="4505325"/>
          <p14:tracePt t="49699" x="6308725" y="4467225"/>
          <p14:tracePt t="49715" x="6359525" y="4405313"/>
          <p14:tracePt t="49732" x="6370638" y="4379913"/>
          <p14:tracePt t="49749" x="6396038" y="4318000"/>
          <p14:tracePt t="49752" x="6408738" y="4292600"/>
          <p14:tracePt t="49766" x="6421438" y="4267200"/>
          <p14:tracePt t="49769" x="6421438" y="4254500"/>
          <p14:tracePt t="49783" x="6421438" y="4230688"/>
          <p14:tracePt t="49785" x="6434138" y="4217988"/>
          <p14:tracePt t="49800" x="6434138" y="4205288"/>
          <p14:tracePt t="49816" x="6434138" y="4179888"/>
          <p14:tracePt t="49832" x="6434138" y="4167188"/>
          <p14:tracePt t="49849" x="6434138" y="4154488"/>
          <p14:tracePt t="49865" x="6434138" y="4141788"/>
          <p14:tracePt t="49883" x="6434138" y="4117975"/>
          <p14:tracePt t="49899" x="6434138" y="4092575"/>
          <p14:tracePt t="49916" x="6434138" y="4079875"/>
          <p14:tracePt t="49932" x="6434138" y="4029075"/>
          <p14:tracePt t="49950" x="6434138" y="4005263"/>
          <p14:tracePt t="49952" x="6434138" y="3992563"/>
          <p14:tracePt t="49966" x="6434138" y="3967163"/>
          <p14:tracePt t="49969" x="6434138" y="3954463"/>
          <p14:tracePt t="49984" x="6434138" y="3929063"/>
          <p14:tracePt t="50000" x="6434138" y="3916363"/>
          <p14:tracePt t="50016" x="6434138" y="3905250"/>
          <p14:tracePt t="50033" x="6434138" y="3892550"/>
          <p14:tracePt t="50050" x="6434138" y="3879850"/>
          <p14:tracePt t="50066" x="6446838" y="3867150"/>
          <p14:tracePt t="50082" x="6446838" y="3829050"/>
          <p14:tracePt t="50099" x="6472238" y="3803650"/>
          <p14:tracePt t="50116" x="6472238" y="3741738"/>
          <p14:tracePt t="50133" x="6483350" y="3716338"/>
          <p14:tracePt t="50135" x="6483350" y="3703638"/>
          <p14:tracePt t="50150" x="6496050" y="3703638"/>
          <p14:tracePt t="50920" x="6508750" y="3679825"/>
          <p14:tracePt t="50930" x="6508750" y="3641725"/>
          <p14:tracePt t="50936" x="6521450" y="3616325"/>
          <p14:tracePt t="50952" x="6546850" y="3541713"/>
          <p14:tracePt t="50969" x="6546850" y="3490913"/>
          <p14:tracePt t="50985" x="6572250" y="3467100"/>
          <p14:tracePt t="51003" x="6572250" y="3441700"/>
          <p14:tracePt t="51018" x="6572250" y="3429000"/>
          <p14:tracePt t="51036" x="6572250" y="3416300"/>
          <p14:tracePt t="51052" x="6572250" y="3403600"/>
          <p14:tracePt t="51069" x="6572250" y="3378200"/>
          <p14:tracePt t="51072" x="6572250" y="3367088"/>
          <p14:tracePt t="51086" x="6572250" y="3341688"/>
          <p14:tracePt t="51088" x="6572250" y="3316288"/>
          <p14:tracePt t="51102" x="6546850" y="3278188"/>
          <p14:tracePt t="51105" x="6534150" y="3241675"/>
          <p14:tracePt t="51120" x="6508750" y="3190875"/>
          <p14:tracePt t="51136" x="6472238" y="3141663"/>
          <p14:tracePt t="51153" x="6459538" y="3116263"/>
          <p14:tracePt t="51169" x="6459538" y="3103563"/>
          <p14:tracePt t="51186" x="6434138" y="3103563"/>
          <p14:tracePt t="51203" x="6434138" y="3078163"/>
          <p14:tracePt t="51219" x="6421438" y="3078163"/>
          <p14:tracePt t="51235" x="6408738" y="3078163"/>
          <p14:tracePt t="51252" x="6359525" y="3078163"/>
          <p14:tracePt t="51269" x="6283325" y="3065463"/>
          <p14:tracePt t="51272" x="6246813" y="3065463"/>
          <p14:tracePt t="51288" x="6170613" y="3041650"/>
          <p14:tracePt t="51304" x="6096000" y="3041650"/>
          <p14:tracePt t="51320" x="6045200" y="3028950"/>
          <p14:tracePt t="51337" x="5970588" y="3016250"/>
          <p14:tracePt t="51354" x="5908675" y="3003550"/>
          <p14:tracePt t="51370" x="5870575" y="3003550"/>
          <p14:tracePt t="51386" x="5832475" y="3003550"/>
          <p14:tracePt t="51403" x="5795963" y="2990850"/>
          <p14:tracePt t="51419" x="5783263" y="2990850"/>
          <p14:tracePt t="51437" x="5770563" y="2990850"/>
          <p14:tracePt t="51453" x="5757863" y="2990850"/>
          <p14:tracePt t="51456" x="5745163" y="2990850"/>
          <p14:tracePt t="51472" x="5732463" y="2990850"/>
          <p14:tracePt t="51488" x="5719763" y="2990850"/>
          <p14:tracePt t="51504" x="5683250" y="2990850"/>
          <p14:tracePt t="51520" x="5657850" y="2990850"/>
          <p14:tracePt t="51537" x="5632450" y="2990850"/>
          <p14:tracePt t="51553" x="5619750" y="3003550"/>
          <p14:tracePt t="51570" x="5619750" y="3016250"/>
          <p14:tracePt t="51587" x="5595938" y="3041650"/>
          <p14:tracePt t="51604" x="5583238" y="3078163"/>
          <p14:tracePt t="51608" x="5570538" y="3090863"/>
          <p14:tracePt t="51625" x="5557838" y="3103563"/>
          <p14:tracePt t="51638" x="5557838" y="3128963"/>
          <p14:tracePt t="51641" x="5545138" y="3128963"/>
          <p14:tracePt t="51654" x="5532438" y="3141663"/>
          <p14:tracePt t="51656" x="5532438" y="3154363"/>
          <p14:tracePt t="51670" x="5532438" y="3165475"/>
          <p14:tracePt t="51673" x="5519738" y="3165475"/>
          <p14:tracePt t="51688" x="5519738" y="3203575"/>
          <p14:tracePt t="51704" x="5507038" y="3228975"/>
          <p14:tracePt t="51720" x="5507038" y="3241675"/>
          <p14:tracePt t="51738" x="5507038" y="3278188"/>
          <p14:tracePt t="51754" x="5495925" y="3316288"/>
          <p14:tracePt t="51770" x="5495925" y="3341688"/>
          <p14:tracePt t="51788" x="5483225" y="3354388"/>
          <p14:tracePt t="51804" x="5483225" y="3390900"/>
          <p14:tracePt t="51821" x="5483225" y="3416300"/>
          <p14:tracePt t="51837" x="5470525" y="3454400"/>
          <p14:tracePt t="51854" x="5457825" y="3503613"/>
          <p14:tracePt t="51856" x="5457825" y="3541713"/>
          <p14:tracePt t="51871" x="5445125" y="3590925"/>
          <p14:tracePt t="51888" x="5445125" y="3629025"/>
          <p14:tracePt t="51905" x="5445125" y="3692525"/>
          <p14:tracePt t="51922" x="5445125" y="3741738"/>
          <p14:tracePt t="51937" x="5432425" y="3779838"/>
          <p14:tracePt t="51954" x="5419725" y="3829050"/>
          <p14:tracePt t="51971" x="5419725" y="3854450"/>
          <p14:tracePt t="51988" x="5419725" y="3892550"/>
          <p14:tracePt t="52004" x="5419725" y="3916363"/>
          <p14:tracePt t="52021" x="5419725" y="3941763"/>
          <p14:tracePt t="52039" x="5419725" y="3954463"/>
          <p14:tracePt t="52055" x="5419725" y="3979863"/>
          <p14:tracePt t="52072" x="5419725" y="3992563"/>
          <p14:tracePt t="52089" x="5419725" y="4017963"/>
          <p14:tracePt t="52105" x="5419725" y="4041775"/>
          <p14:tracePt t="52122" x="5419725" y="4067175"/>
          <p14:tracePt t="52139" x="5419725" y="4092575"/>
          <p14:tracePt t="52154" x="5419725" y="4117975"/>
          <p14:tracePt t="52171" x="5419725" y="4154488"/>
          <p14:tracePt t="52189" x="5419725" y="4167188"/>
          <p14:tracePt t="52205" x="5419725" y="4179888"/>
          <p14:tracePt t="52222" x="5419725" y="4192588"/>
          <p14:tracePt t="52224" x="5432425" y="4205288"/>
          <p14:tracePt t="52240" x="5432425" y="4217988"/>
          <p14:tracePt t="52256" x="5445125" y="4217988"/>
          <p14:tracePt t="52272" x="5457825" y="4230688"/>
          <p14:tracePt t="52288" x="5470525" y="4241800"/>
          <p14:tracePt t="52312" x="5470525" y="4254500"/>
          <p14:tracePt t="52328" x="5483225" y="4254500"/>
          <p14:tracePt t="52339" x="5483225" y="4267200"/>
          <p14:tracePt t="52560" x="5495925" y="4267200"/>
          <p14:tracePt t="52569" x="5495925" y="4279900"/>
          <p14:tracePt t="52720" x="5495925" y="4292600"/>
          <p14:tracePt t="52728" x="5495925" y="4305300"/>
          <p14:tracePt t="52984" x="5507038" y="4305300"/>
          <p14:tracePt t="53010" x="5507038" y="4318000"/>
          <p14:tracePt t="53016" x="5519738" y="4330700"/>
          <p14:tracePt t="53032" x="5519738" y="4341813"/>
          <p14:tracePt t="53043" x="5532438" y="4354513"/>
          <p14:tracePt t="53059" x="5545138" y="4367213"/>
          <p14:tracePt t="53075" x="5557838" y="4392613"/>
          <p14:tracePt t="53091" x="5595938" y="4418013"/>
          <p14:tracePt t="53108" x="5607050" y="4443413"/>
          <p14:tracePt t="53124" x="5645150" y="4467225"/>
          <p14:tracePt t="53141" x="5657850" y="4467225"/>
          <p14:tracePt t="53158" x="5670550" y="4467225"/>
          <p14:tracePt t="53175" x="5670550" y="4479925"/>
          <p14:tracePt t="53178" x="5683250" y="4479925"/>
          <p14:tracePt t="53200" x="5695950" y="4479925"/>
          <p14:tracePt t="53208" x="5708650" y="4479925"/>
          <p14:tracePt t="53224" x="5732463" y="4505325"/>
          <p14:tracePt t="53242" x="5783263" y="4505325"/>
          <p14:tracePt t="53258" x="5870575" y="4505325"/>
          <p14:tracePt t="53274" x="5957888" y="4505325"/>
          <p14:tracePt t="53291" x="6057900" y="4505325"/>
          <p14:tracePt t="53308" x="6146800" y="4505325"/>
          <p14:tracePt t="53325" x="6259513" y="4454525"/>
          <p14:tracePt t="53328" x="6308725" y="4430713"/>
          <p14:tracePt t="53341" x="6359525" y="4418013"/>
          <p14:tracePt t="53344" x="6383338" y="4392613"/>
          <p14:tracePt t="53359" x="6408738" y="4367213"/>
          <p14:tracePt t="53361" x="6459538" y="4318000"/>
          <p14:tracePt t="53376" x="6521450" y="4217988"/>
          <p14:tracePt t="53392" x="6559550" y="4105275"/>
          <p14:tracePt t="53409" x="6596063" y="3954463"/>
          <p14:tracePt t="53426" x="6621463" y="3816350"/>
          <p14:tracePt t="53442" x="6621463" y="3679825"/>
          <p14:tracePt t="53458" x="6621463" y="3541713"/>
          <p14:tracePt t="53475" x="6621463" y="3354388"/>
          <p14:tracePt t="53492" x="6621463" y="3216275"/>
          <p14:tracePt t="53509" x="6584950" y="3090863"/>
          <p14:tracePt t="53526" x="6559550" y="3028950"/>
          <p14:tracePt t="53530" x="6534150" y="3003550"/>
          <p14:tracePt t="53543" x="6534150" y="2990850"/>
          <p14:tracePt t="53545" x="6521450" y="2965450"/>
          <p14:tracePt t="53560" x="6508750" y="2965450"/>
          <p14:tracePt t="53585" x="6496050" y="2965450"/>
          <p14:tracePt t="54192" x="6496050" y="2952750"/>
          <p14:tracePt t="54200" x="6508750" y="2941638"/>
          <p14:tracePt t="54209" x="6534150" y="2928938"/>
          <p14:tracePt t="54227" x="6584950" y="2865438"/>
          <p14:tracePt t="54244" x="6596063" y="2828925"/>
          <p14:tracePt t="54728" x="6584950" y="2828925"/>
          <p14:tracePt t="54744" x="6572250" y="2828925"/>
          <p14:tracePt t="54752" x="6559550" y="2828925"/>
          <p14:tracePt t="54762" x="6546850" y="2828925"/>
          <p14:tracePt t="54778" x="6496050" y="2828925"/>
          <p14:tracePt t="54795" x="6472238" y="2828925"/>
          <p14:tracePt t="54811" x="6434138" y="2828925"/>
          <p14:tracePt t="54829" x="6396038" y="2840038"/>
          <p14:tracePt t="54832" x="6383338" y="2840038"/>
          <p14:tracePt t="54845" x="6370638" y="2840038"/>
          <p14:tracePt t="54848" x="6359525" y="2840038"/>
          <p14:tracePt t="54862" x="6346825" y="2852738"/>
          <p14:tracePt t="54864" x="6334125" y="2865438"/>
          <p14:tracePt t="54881" x="6321425" y="2865438"/>
          <p14:tracePt t="54896" x="6296025" y="2878138"/>
          <p14:tracePt t="54912" x="6270625" y="2890838"/>
          <p14:tracePt t="54928" x="6246813" y="2903538"/>
          <p14:tracePt t="54945" x="6221413" y="2928938"/>
          <p14:tracePt t="54963" x="6183313" y="2952750"/>
          <p14:tracePt t="54978" x="6146800" y="2965450"/>
          <p14:tracePt t="54996" x="6108700" y="2978150"/>
          <p14:tracePt t="55012" x="6057900" y="3003550"/>
          <p14:tracePt t="55015" x="6034088" y="3016250"/>
          <p14:tracePt t="55029" x="5995988" y="3016250"/>
          <p14:tracePt t="55033" x="5957888" y="3028950"/>
          <p14:tracePt t="55046" x="5921375" y="3028950"/>
          <p14:tracePt t="55050" x="5883275" y="3041650"/>
          <p14:tracePt t="55064" x="5808663" y="3054350"/>
          <p14:tracePt t="55080" x="5719763" y="3078163"/>
          <p14:tracePt t="55096" x="5657850" y="3090863"/>
          <p14:tracePt t="55112" x="5619750" y="3090863"/>
          <p14:tracePt t="55130" x="5583238" y="3103563"/>
          <p14:tracePt t="55146" x="5557838" y="3103563"/>
          <p14:tracePt t="55162" x="5507038" y="3103563"/>
          <p14:tracePt t="55180" x="5470525" y="3128963"/>
          <p14:tracePt t="55196" x="5419725" y="3141663"/>
          <p14:tracePt t="55200" x="5407025" y="3141663"/>
          <p14:tracePt t="55213" x="5394325" y="3141663"/>
          <p14:tracePt t="55216" x="5383213" y="3141663"/>
          <p14:tracePt t="55230" x="5383213" y="3154363"/>
          <p14:tracePt t="55248" x="5370513" y="3154363"/>
          <p14:tracePt t="55264" x="5357813" y="3154363"/>
          <p14:tracePt t="55320" x="5357813" y="3165475"/>
          <p14:tracePt t="55336" x="5357813" y="3178175"/>
          <p14:tracePt t="55344" x="5345113" y="3190875"/>
          <p14:tracePt t="55352" x="5345113" y="3216275"/>
          <p14:tracePt t="55363" x="5345113" y="3241675"/>
          <p14:tracePt t="55380" x="5332413" y="3328988"/>
          <p14:tracePt t="55397" x="5332413" y="3454400"/>
          <p14:tracePt t="55400" x="5332413" y="3503613"/>
          <p14:tracePt t="55414" x="5332413" y="3554413"/>
          <p14:tracePt t="55416" x="5332413" y="3616325"/>
          <p14:tracePt t="55430" x="5332413" y="3667125"/>
          <p14:tracePt t="55433" x="5332413" y="3741738"/>
          <p14:tracePt t="55448" x="5332413" y="3905250"/>
          <p14:tracePt t="55464" x="5345113" y="4079875"/>
          <p14:tracePt t="55481" x="5383213" y="4205288"/>
          <p14:tracePt t="55497" x="5407025" y="4279900"/>
          <p14:tracePt t="55514" x="5419725" y="4341813"/>
          <p14:tracePt t="55530" x="5432425" y="4392613"/>
          <p14:tracePt t="55547" x="5445125" y="4405313"/>
          <p14:tracePt t="55563" x="5445125" y="4418013"/>
          <p14:tracePt t="55672" x="5457825" y="4418013"/>
          <p14:tracePt t="55688" x="5470525" y="4418013"/>
          <p14:tracePt t="55698" x="5483225" y="4430713"/>
          <p14:tracePt t="55705" x="5495925" y="4430713"/>
          <p14:tracePt t="55713" x="5507038" y="4430713"/>
          <p14:tracePt t="55731" x="5532438" y="4430713"/>
          <p14:tracePt t="55748" x="5557838" y="4430713"/>
          <p14:tracePt t="55764" x="5583238" y="4418013"/>
          <p14:tracePt t="55781" x="5632450" y="4354513"/>
          <p14:tracePt t="55784" x="5670550" y="4305300"/>
          <p14:tracePt t="55799" x="5695950" y="4267200"/>
          <p14:tracePt t="55802" x="5708650" y="4205288"/>
          <p14:tracePt t="55815" x="5757863" y="4092575"/>
          <p14:tracePt t="55832" x="5808663" y="3954463"/>
          <p14:tracePt t="55849" x="5845175" y="3829050"/>
          <p14:tracePt t="55865" x="5870575" y="3703638"/>
          <p14:tracePt t="55882" x="5895975" y="3603625"/>
          <p14:tracePt t="55899" x="5908675" y="3554413"/>
          <p14:tracePt t="55915" x="5908675" y="3503613"/>
          <p14:tracePt t="55931" x="5908675" y="3454400"/>
          <p14:tracePt t="55949" x="5908675" y="3403600"/>
          <p14:tracePt t="55952" x="5908675" y="3378200"/>
          <p14:tracePt t="55965" x="5908675" y="3341688"/>
          <p14:tracePt t="55968" x="5908675" y="3303588"/>
          <p14:tracePt t="55982" x="5908675" y="3267075"/>
          <p14:tracePt t="55984" x="5908675" y="3228975"/>
          <p14:tracePt t="56000" x="5908675" y="3154363"/>
          <p14:tracePt t="56016" x="5908675" y="3090863"/>
          <p14:tracePt t="56032" x="5908675" y="3065463"/>
          <p14:tracePt t="56049" x="5908675" y="3054350"/>
          <p14:tracePt t="56120" x="5908675" y="3041650"/>
          <p14:tracePt t="56144" x="5908675" y="3028950"/>
          <p14:tracePt t="56152" x="5908675" y="3016250"/>
          <p14:tracePt t="56169" x="5908675" y="3003550"/>
          <p14:tracePt t="56312" x="5908675" y="2990850"/>
          <p14:tracePt t="56352" x="5895975" y="2990850"/>
          <p14:tracePt t="56369" x="5895975" y="2978150"/>
          <p14:tracePt t="56384" x="5883275" y="2965450"/>
          <p14:tracePt t="56392" x="5870575" y="2965450"/>
          <p14:tracePt t="56408" x="5857875" y="2965450"/>
          <p14:tracePt t="56424" x="5845175" y="2965450"/>
          <p14:tracePt t="56440" x="5821363" y="2965450"/>
          <p14:tracePt t="56450" x="5783263" y="2965450"/>
          <p14:tracePt t="56466" x="5732463" y="2965450"/>
          <p14:tracePt t="56482" x="5670550" y="2965450"/>
          <p14:tracePt t="56500" x="5619750" y="2965450"/>
          <p14:tracePt t="56516" x="5519738" y="2990850"/>
          <p14:tracePt t="56533" x="5432425" y="3016250"/>
          <p14:tracePt t="56536" x="5394325" y="3041650"/>
          <p14:tracePt t="56550" x="5345113" y="3065463"/>
          <p14:tracePt t="56552" x="5319713" y="3090863"/>
          <p14:tracePt t="56568" x="5257800" y="3154363"/>
          <p14:tracePt t="56584" x="5207000" y="3203575"/>
          <p14:tracePt t="56601" x="5170488" y="3303588"/>
          <p14:tracePt t="56618" x="5145088" y="3403600"/>
          <p14:tracePt t="56633" x="5119688" y="3503613"/>
          <p14:tracePt t="56650" x="5106988" y="3629025"/>
          <p14:tracePt t="56666" x="5106988" y="3767138"/>
          <p14:tracePt t="56684" x="5106988" y="3905250"/>
          <p14:tracePt t="56700" x="5106988" y="4017963"/>
          <p14:tracePt t="56717" x="5119688" y="4117975"/>
          <p14:tracePt t="56720" x="5119688" y="4167188"/>
          <p14:tracePt t="56733" x="5119688" y="4205288"/>
          <p14:tracePt t="56736" x="5119688" y="4241800"/>
          <p14:tracePt t="56750" x="5119688" y="4279900"/>
          <p14:tracePt t="56752" x="5119688" y="4318000"/>
          <p14:tracePt t="56768" x="5119688" y="4367213"/>
          <p14:tracePt t="56784" x="5119688" y="4418013"/>
          <p14:tracePt t="56802" x="5119688" y="4443413"/>
          <p14:tracePt t="56817" x="5119688" y="4454525"/>
          <p14:tracePt t="56834" x="5132388" y="4454525"/>
          <p14:tracePt t="56850" x="5132388" y="4467225"/>
          <p14:tracePt t="56868" x="5145088" y="4492625"/>
          <p14:tracePt t="56875" x="5145088" y="4505325"/>
          <p14:tracePt t="56884" x="5157788" y="4505325"/>
          <p14:tracePt t="56901" x="5170488" y="4518025"/>
          <p14:tracePt t="56904" x="5181600" y="4518025"/>
          <p14:tracePt t="56918" x="5194300" y="4530725"/>
          <p14:tracePt t="56920" x="5219700" y="4543425"/>
          <p14:tracePt t="56934" x="5232400" y="4543425"/>
          <p14:tracePt t="56936" x="5245100" y="4554538"/>
          <p14:tracePt t="56951" x="5307013" y="4579938"/>
          <p14:tracePt t="56968" x="5357813" y="4579938"/>
          <p14:tracePt t="56985" x="5445125" y="4579938"/>
          <p14:tracePt t="57001" x="5519738" y="4592638"/>
          <p14:tracePt t="57018" x="5595938" y="4592638"/>
          <p14:tracePt t="57034" x="5683250" y="4567238"/>
          <p14:tracePt t="57052" x="5757863" y="4518025"/>
          <p14:tracePt t="57068" x="5832475" y="4443413"/>
          <p14:tracePt t="57072" x="5870575" y="4392613"/>
          <p14:tracePt t="57084" x="5908675" y="4354513"/>
          <p14:tracePt t="57101" x="5945188" y="4241800"/>
          <p14:tracePt t="57104" x="5957888" y="4179888"/>
          <p14:tracePt t="57118" x="5970588" y="4129088"/>
          <p14:tracePt t="57120" x="5995988" y="4092575"/>
          <p14:tracePt t="57135" x="6008688" y="3979863"/>
          <p14:tracePt t="57152" x="6045200" y="3854450"/>
          <p14:tracePt t="57168" x="6070600" y="3741738"/>
          <p14:tracePt t="57185" x="6083300" y="3603625"/>
          <p14:tracePt t="57202" x="6096000" y="3467100"/>
          <p14:tracePt t="57218" x="6096000" y="3328988"/>
          <p14:tracePt t="57234" x="6096000" y="3216275"/>
          <p14:tracePt t="57251" x="6096000" y="3141663"/>
          <p14:tracePt t="57268" x="6096000" y="3078163"/>
          <p14:tracePt t="57285" x="6096000" y="3016250"/>
          <p14:tracePt t="57288" x="6096000" y="3003550"/>
          <p14:tracePt t="57302" x="6096000" y="2990850"/>
          <p14:tracePt t="57305" x="6096000" y="2978150"/>
          <p14:tracePt t="57319" x="6096000" y="2965450"/>
          <p14:tracePt t="57321" x="6096000" y="2952750"/>
          <p14:tracePt t="57336" x="6083300" y="2941638"/>
          <p14:tracePt t="57360" x="6070600" y="2941638"/>
          <p14:tracePt t="57368" x="6057900" y="2941638"/>
          <p14:tracePt t="57440" x="6045200" y="2941638"/>
          <p14:tracePt t="57465" x="6034088" y="2941638"/>
          <p14:tracePt t="57496" x="6021388" y="2941638"/>
          <p14:tracePt t="57522" x="6008688" y="2941638"/>
          <p14:tracePt t="57680" x="5995988" y="2941638"/>
          <p14:tracePt t="57688" x="5983288" y="2941638"/>
          <p14:tracePt t="57704" x="5945188" y="2941638"/>
          <p14:tracePt t="57720" x="5908675" y="2941638"/>
          <p14:tracePt t="57737" x="5870575" y="2941638"/>
          <p14:tracePt t="57753" x="5857875" y="2941638"/>
          <p14:tracePt t="57770" x="5832475" y="2941638"/>
          <p14:tracePt t="57786" x="5808663" y="2941638"/>
          <p14:tracePt t="57804" x="5795963" y="2941638"/>
          <p14:tracePt t="57820" x="5757863" y="2941638"/>
          <p14:tracePt t="57837" x="5732463" y="2941638"/>
          <p14:tracePt t="57855" x="5695950" y="2941638"/>
          <p14:tracePt t="57858" x="5683250" y="2941638"/>
          <p14:tracePt t="57871" x="5657850" y="2941638"/>
          <p14:tracePt t="57874" x="5657850" y="2952750"/>
          <p14:tracePt t="57881" x="5645150" y="2952750"/>
          <p14:tracePt t="57891" x="5632450" y="2965450"/>
          <p14:tracePt t="57905" x="5619750" y="2978150"/>
          <p14:tracePt t="57908" x="5619750" y="3003550"/>
          <p14:tracePt t="57922" x="5607050" y="3016250"/>
          <p14:tracePt t="57938" x="5583238" y="3065463"/>
          <p14:tracePt t="57955" x="5570538" y="3116263"/>
          <p14:tracePt t="57972" x="5545138" y="3165475"/>
          <p14:tracePt t="57988" x="5519738" y="3216275"/>
          <p14:tracePt t="58005" x="5507038" y="3290888"/>
          <p14:tracePt t="58008" x="5495925" y="3328988"/>
          <p14:tracePt t="58022" x="5495925" y="3354388"/>
          <p14:tracePt t="58025" x="5495925" y="3378200"/>
          <p14:tracePt t="58038" x="5483225" y="3390900"/>
          <p14:tracePt t="58041" x="5483225" y="3416300"/>
          <p14:tracePt t="58074" x="5483225" y="3429000"/>
          <p14:tracePt t="58096" x="5470525" y="3429000"/>
          <p14:tracePt t="58105" x="5470525" y="3441700"/>
          <p14:tracePt t="58112" x="5470525" y="3454400"/>
          <p14:tracePt t="58128" x="5470525" y="3467100"/>
          <p14:tracePt t="58138" x="5470525" y="3479800"/>
          <p14:tracePt t="58153" x="5470525" y="3503613"/>
          <p14:tracePt t="58170" x="5470525" y="3529013"/>
          <p14:tracePt t="58187" x="5470525" y="3567113"/>
          <p14:tracePt t="58204" x="5470525" y="3603625"/>
          <p14:tracePt t="58221" x="5445125" y="3654425"/>
          <p14:tracePt t="58224" x="5445125" y="3667125"/>
          <p14:tracePt t="58238" x="5445125" y="3679825"/>
          <p14:tracePt t="58241" x="5445125" y="3703638"/>
          <p14:tracePt t="58254" x="5445125" y="3741738"/>
          <p14:tracePt t="58256" x="5445125" y="3754438"/>
          <p14:tracePt t="58271" x="5445125" y="3803650"/>
          <p14:tracePt t="58288" x="5445125" y="3854450"/>
          <p14:tracePt t="58304" x="5445125" y="3929063"/>
          <p14:tracePt t="58321" x="5445125" y="3992563"/>
          <p14:tracePt t="58338" x="5445125" y="4079875"/>
          <p14:tracePt t="58354" x="5445125" y="4179888"/>
          <p14:tracePt t="58371" x="5470525" y="4292600"/>
          <p14:tracePt t="58388" x="5507038" y="4405313"/>
          <p14:tracePt t="58405" x="5519738" y="4479925"/>
          <p14:tracePt t="58408" x="5532438" y="4505325"/>
          <p14:tracePt t="58420" x="5545138" y="4518025"/>
          <p14:tracePt t="58424" x="5545138" y="4543425"/>
          <p14:tracePt t="58438" x="5545138" y="4554538"/>
          <p14:tracePt t="58440" x="5557838" y="4567238"/>
          <p14:tracePt t="58456" x="5570538" y="4605338"/>
          <p14:tracePt t="58472" x="5595938" y="4630738"/>
          <p14:tracePt t="58488" x="5607050" y="4643438"/>
          <p14:tracePt t="58505" x="5619750" y="4656138"/>
          <p14:tracePt t="58522" x="5645150" y="4667250"/>
          <p14:tracePt t="58538" x="5683250" y="4679950"/>
          <p14:tracePt t="58555" x="5708650" y="4705350"/>
          <p14:tracePt t="58571" x="5745163" y="4705350"/>
          <p14:tracePt t="58589" x="5757863" y="4718050"/>
          <p14:tracePt t="58591" x="5783263" y="4730750"/>
          <p14:tracePt t="58605" x="5808663" y="4730750"/>
          <p14:tracePt t="58608" x="5832475" y="4730750"/>
          <p14:tracePt t="58622" x="5870575" y="4730750"/>
          <p14:tracePt t="58625" x="5908675" y="4730750"/>
          <p14:tracePt t="58640" x="5983288" y="4718050"/>
          <p14:tracePt t="58656" x="6070600" y="4667250"/>
          <p14:tracePt t="58672" x="6146800" y="4605338"/>
          <p14:tracePt t="58689" x="6208713" y="4505325"/>
          <p14:tracePt t="58705" x="6259513" y="4392613"/>
          <p14:tracePt t="58721" x="6296025" y="4267200"/>
          <p14:tracePt t="58739" x="6296025" y="4129088"/>
          <p14:tracePt t="58755" x="6296025" y="4005263"/>
          <p14:tracePt t="58772" x="6296025" y="3916363"/>
          <p14:tracePt t="58789" x="6296025" y="3841750"/>
          <p14:tracePt t="58792" x="6296025" y="3803650"/>
          <p14:tracePt t="58807" x="6296025" y="3779838"/>
          <p14:tracePt t="58809" x="6296025" y="3741738"/>
          <p14:tracePt t="58823" x="6296025" y="3716338"/>
          <p14:tracePt t="58825" x="6296025" y="3703638"/>
          <p14:tracePt t="58840" x="6296025" y="3641725"/>
          <p14:tracePt t="58856" x="6296025" y="3590925"/>
          <p14:tracePt t="58872" x="6283325" y="3541713"/>
          <p14:tracePt t="58889" x="6259513" y="3479800"/>
          <p14:tracePt t="58905" x="6234113" y="3416300"/>
          <p14:tracePt t="58922" x="6208713" y="3341688"/>
          <p14:tracePt t="58939" x="6196013" y="3278188"/>
          <p14:tracePt t="58956" x="6170613" y="3228975"/>
          <p14:tracePt t="58959" x="6170613" y="3190875"/>
          <p14:tracePt t="58973" x="6146800" y="3154363"/>
          <p14:tracePt t="58976" x="6121400" y="3116263"/>
          <p14:tracePt t="58989" x="6108700" y="3103563"/>
          <p14:tracePt t="58992" x="6096000" y="3090863"/>
          <p14:tracePt t="59006" x="6096000" y="3065463"/>
          <p14:tracePt t="59008" x="6070600" y="3054350"/>
          <p14:tracePt t="59024" x="6057900" y="3028950"/>
          <p14:tracePt t="59040" x="6021388" y="3016250"/>
          <p14:tracePt t="59056" x="5983288" y="3003550"/>
          <p14:tracePt t="59073" x="5932488" y="2978150"/>
          <p14:tracePt t="59090" x="5883275" y="2978150"/>
          <p14:tracePt t="59106" x="5845175" y="2952750"/>
          <p14:tracePt t="59122" x="5821363" y="2952750"/>
          <p14:tracePt t="59140" x="5770563" y="2952750"/>
          <p14:tracePt t="59157" x="5745163" y="2952750"/>
          <p14:tracePt t="59161" x="5732463" y="2952750"/>
          <p14:tracePt t="59173" x="5719763" y="2952750"/>
          <p14:tracePt t="59178" x="5708650" y="2952750"/>
          <p14:tracePt t="59190" x="5683250" y="2952750"/>
          <p14:tracePt t="59192" x="5670550" y="2952750"/>
          <p14:tracePt t="59208" x="5607050" y="2990850"/>
          <p14:tracePt t="59224" x="5570538" y="3054350"/>
          <p14:tracePt t="59241" x="5495925" y="3165475"/>
          <p14:tracePt t="59257" x="5432425" y="3278188"/>
          <p14:tracePt t="59274" x="5394325" y="3390900"/>
          <p14:tracePt t="59290" x="5345113" y="3490913"/>
          <p14:tracePt t="59308" x="5332413" y="3590925"/>
          <p14:tracePt t="59324" x="5281613" y="3679825"/>
          <p14:tracePt t="59340" x="5270500" y="3803650"/>
          <p14:tracePt t="59357" x="5245100" y="3941763"/>
          <p14:tracePt t="59374" x="5232400" y="4117975"/>
          <p14:tracePt t="59375" x="5232400" y="4179888"/>
          <p14:tracePt t="59389" x="5232400" y="4267200"/>
          <p14:tracePt t="59391" x="5232400" y="4367213"/>
          <p14:tracePt t="59405" x="5232400" y="4454525"/>
          <p14:tracePt t="59407" x="5232400" y="4530725"/>
          <p14:tracePt t="59422" x="5232400" y="4630738"/>
          <p14:tracePt t="59423" x="5232400" y="4718050"/>
          <p14:tracePt t="59439" x="5245100" y="4879975"/>
          <p14:tracePt t="59455" x="5270500" y="4981575"/>
          <p14:tracePt t="59472" x="5307013" y="5043488"/>
          <p14:tracePt t="59489" x="5345113" y="5105400"/>
          <p14:tracePt t="59505" x="5383213" y="5168900"/>
          <p14:tracePt t="59522" x="5419725" y="5205413"/>
          <p14:tracePt t="59538" x="5457825" y="5243513"/>
          <p14:tracePt t="59556" x="5495925" y="5256213"/>
          <p14:tracePt t="59572" x="5532438" y="5268913"/>
          <p14:tracePt t="59589" x="5557838" y="5294313"/>
          <p14:tracePt t="59591" x="5583238" y="5294313"/>
          <p14:tracePt t="59607" x="5595938" y="5294313"/>
          <p14:tracePt t="59623" x="5619750" y="5294313"/>
          <p14:tracePt t="59639" x="5670550" y="5294313"/>
          <p14:tracePt t="59656" x="5745163" y="5294313"/>
          <p14:tracePt t="59673" x="5870575" y="5294313"/>
          <p14:tracePt t="59689" x="6021388" y="5268913"/>
          <p14:tracePt t="59706" x="6146800" y="5194300"/>
          <p14:tracePt t="59723" x="6259513" y="5092700"/>
          <p14:tracePt t="59740" x="6321425" y="4981575"/>
          <p14:tracePt t="59756" x="6383338" y="4879975"/>
          <p14:tracePt t="59772" x="6434138" y="4730750"/>
          <p14:tracePt t="59790" x="6472238" y="4592638"/>
          <p14:tracePt t="59792" x="6496050" y="4505325"/>
          <p14:tracePt t="59807" x="6521450" y="4341813"/>
          <p14:tracePt t="59823" x="6546850" y="4205288"/>
          <p14:tracePt t="59840" x="6559550" y="4067175"/>
          <p14:tracePt t="59856" x="6584950" y="3941763"/>
          <p14:tracePt t="59873" x="6584950" y="3867150"/>
          <p14:tracePt t="59890" x="6584950" y="3792538"/>
          <p14:tracePt t="59907" x="6584950" y="3716338"/>
          <p14:tracePt t="59923" x="6584950" y="3629025"/>
          <p14:tracePt t="59940" x="6584950" y="3541713"/>
          <p14:tracePt t="59956" x="6584950" y="3467100"/>
          <p14:tracePt t="59973" x="6584950" y="3416300"/>
          <p14:tracePt t="59975" x="6584950" y="3390900"/>
          <p14:tracePt t="59991" x="6572250" y="3328988"/>
          <p14:tracePt t="60007" x="6534150" y="3267075"/>
          <p14:tracePt t="60024" x="6496050" y="3203575"/>
          <p14:tracePt t="60040" x="6459538" y="3141663"/>
          <p14:tracePt t="60057" x="6408738" y="3103563"/>
          <p14:tracePt t="60073" x="6346825" y="3090863"/>
          <p14:tracePt t="60090" x="6296025" y="3065463"/>
          <p14:tracePt t="60107" x="6246813" y="3041650"/>
          <p14:tracePt t="60124" x="6157913" y="3028950"/>
          <p14:tracePt t="60140" x="6070600" y="3016250"/>
          <p14:tracePt t="60157" x="5970588" y="3003550"/>
          <p14:tracePt t="60159" x="5921375" y="3003550"/>
          <p14:tracePt t="60176" x="5857875" y="3003550"/>
          <p14:tracePt t="60191" x="5783263" y="3003550"/>
          <p14:tracePt t="60208" x="5719763" y="3003550"/>
          <p14:tracePt t="60224" x="5695950" y="3003550"/>
          <p14:tracePt t="60241" x="5645150" y="3003550"/>
          <p14:tracePt t="60257" x="5595938" y="3003550"/>
          <p14:tracePt t="60274" x="5545138" y="3041650"/>
          <p14:tracePt t="60291" x="5470525" y="3078163"/>
          <p14:tracePt t="60308" x="5394325" y="3190875"/>
          <p14:tracePt t="60324" x="5332413" y="3316288"/>
          <p14:tracePt t="60341" x="5270500" y="3479800"/>
          <p14:tracePt t="60343" x="5257800" y="3554413"/>
          <p14:tracePt t="60358" x="5245100" y="3641725"/>
          <p14:tracePt t="60360" x="5245100" y="3716338"/>
          <p14:tracePt t="60375" x="5219700" y="3892550"/>
          <p14:tracePt t="60391" x="5219700" y="4067175"/>
          <p14:tracePt t="60408" x="5219700" y="4192588"/>
          <p14:tracePt t="60425" x="5219700" y="4367213"/>
          <p14:tracePt t="60441" x="5270500" y="4530725"/>
          <p14:tracePt t="60458" x="5307013" y="4667250"/>
          <p14:tracePt t="60475" x="5345113" y="4792663"/>
          <p14:tracePt t="60491" x="5383213" y="4892675"/>
          <p14:tracePt t="60508" x="5419725" y="4956175"/>
          <p14:tracePt t="60525" x="5457825" y="4981575"/>
          <p14:tracePt t="60527" x="5470525" y="4992688"/>
          <p14:tracePt t="60542" x="5495925" y="5005388"/>
          <p14:tracePt t="60543" x="5507038" y="5018088"/>
          <p14:tracePt t="60559" x="5532438" y="5018088"/>
          <p14:tracePt t="60575" x="5583238" y="5018088"/>
          <p14:tracePt t="60592" x="5683250" y="5043488"/>
          <p14:tracePt t="60609" x="5783263" y="5043488"/>
          <p14:tracePt t="60625" x="5921375" y="5043488"/>
          <p14:tracePt t="60641" x="6034088" y="4992688"/>
          <p14:tracePt t="60659" x="6134100" y="4930775"/>
          <p14:tracePt t="60675" x="6246813" y="4843463"/>
          <p14:tracePt t="60692" x="6359525" y="4730750"/>
          <p14:tracePt t="60708" x="6434138" y="4554538"/>
          <p14:tracePt t="60725" x="6508750" y="4367213"/>
          <p14:tracePt t="60727" x="6546850" y="4241800"/>
          <p14:tracePt t="60742" x="6572250" y="4141788"/>
          <p14:tracePt t="60743" x="6584950" y="4041775"/>
          <p14:tracePt t="60759" x="6608763" y="3841750"/>
          <p14:tracePt t="60775" x="6608763" y="3667125"/>
          <p14:tracePt t="60792" x="6608763" y="3503613"/>
          <p14:tracePt t="60809" x="6608763" y="3328988"/>
          <p14:tracePt t="60828" x="6584950" y="3216275"/>
          <p14:tracePt t="60844" x="6559550" y="3141663"/>
          <p14:tracePt t="60861" x="6534150" y="3078163"/>
          <p14:tracePt t="60864" x="6521450" y="3054350"/>
          <p14:tracePt t="60878" x="6508750" y="3028950"/>
          <p14:tracePt t="60882" x="6496050" y="3016250"/>
          <p14:tracePt t="60894" x="6483350" y="2978150"/>
          <p14:tracePt t="60896" x="6483350" y="2965450"/>
          <p14:tracePt t="60912" x="6472238" y="2941638"/>
          <p14:tracePt t="60929" x="6446838" y="2903538"/>
          <p14:tracePt t="60945" x="6421438" y="2878138"/>
          <p14:tracePt t="60961" x="6396038" y="2865438"/>
          <p14:tracePt t="60978" x="6383338" y="2852738"/>
          <p14:tracePt t="60994" x="6370638" y="2840038"/>
          <p14:tracePt t="61017" x="6359525" y="2840038"/>
          <p14:tracePt t="61041" x="6346825" y="2840038"/>
          <p14:tracePt t="61112" x="6334125" y="2840038"/>
          <p14:tracePt t="61120" x="6321425" y="2840038"/>
          <p14:tracePt t="61129" x="6296025" y="2840038"/>
          <p14:tracePt t="61145" x="6208713" y="2890838"/>
          <p14:tracePt t="61162" x="6134100" y="2978150"/>
          <p14:tracePt t="61179" x="6057900" y="3065463"/>
          <p14:tracePt t="61195" x="5970588" y="3154363"/>
          <p14:tracePt t="61211" x="5895975" y="3228975"/>
          <p14:tracePt t="61229" x="5857875" y="3303588"/>
          <p14:tracePt t="61232" x="5832475" y="3328988"/>
          <p14:tracePt t="61246" x="5808663" y="3354388"/>
          <p14:tracePt t="61249" x="5770563" y="3403600"/>
          <p14:tracePt t="61262" x="5757863" y="3429000"/>
          <p14:tracePt t="61265" x="5745163" y="3441700"/>
          <p14:tracePt t="61280" x="5719763" y="3516313"/>
          <p14:tracePt t="61296" x="5695950" y="3590925"/>
          <p14:tracePt t="61312" x="5670550" y="3667125"/>
          <p14:tracePt t="61329" x="5632450" y="3754438"/>
          <p14:tracePt t="61346" x="5619750" y="3829050"/>
          <p14:tracePt t="61362" x="5583238" y="3905250"/>
          <p14:tracePt t="61379" x="5570538" y="3979863"/>
          <p14:tracePt t="61396" x="5545138" y="4067175"/>
          <p14:tracePt t="61412" x="5532438" y="4141788"/>
          <p14:tracePt t="61430" x="5532438" y="4217988"/>
          <p14:tracePt t="61432" x="5532438" y="4254500"/>
          <p14:tracePt t="61446" x="5532438" y="4292600"/>
          <p14:tracePt t="61449" x="5532438" y="4341813"/>
          <p14:tracePt t="61464" x="5532438" y="4405313"/>
          <p14:tracePt t="61480" x="5532438" y="4479925"/>
          <p14:tracePt t="61497" x="5532438" y="4518025"/>
          <p14:tracePt t="61513" x="5532438" y="4554538"/>
          <p14:tracePt t="61530" x="5532438" y="4579938"/>
          <p14:tracePt t="61552" x="5532438" y="4592638"/>
          <p14:tracePt t="61569" x="5532438" y="4605338"/>
          <p14:tracePt t="61585" x="5532438" y="4618038"/>
          <p14:tracePt t="61617" x="5532438" y="4630738"/>
          <p14:tracePt t="61824" x="5557838" y="4630738"/>
          <p14:tracePt t="61832" x="5583238" y="4630738"/>
          <p14:tracePt t="61848" x="5670550" y="4630738"/>
          <p14:tracePt t="61865" x="5808663" y="4630738"/>
          <p14:tracePt t="61881" x="5983288" y="4579938"/>
          <p14:tracePt t="61898" x="6157913" y="4505325"/>
          <p14:tracePt t="61914" x="6308725" y="4443413"/>
          <p14:tracePt t="61930" x="6446838" y="4379913"/>
          <p14:tracePt t="61947" x="6534150" y="4330700"/>
          <p14:tracePt t="61964" x="6596063" y="4292600"/>
          <p14:tracePt t="61981" x="6621463" y="4254500"/>
          <p14:tracePt t="61998" x="6634163" y="4230688"/>
          <p14:tracePt t="62001" x="6646863" y="4217988"/>
          <p14:tracePt t="62014" x="6646863" y="4205288"/>
          <p14:tracePt t="62017" x="6659563" y="4179888"/>
          <p14:tracePt t="62032" x="6672263" y="4141788"/>
          <p14:tracePt t="62049" x="6684963" y="4092575"/>
          <p14:tracePt t="62064" x="6684963" y="4017963"/>
          <p14:tracePt t="62081" x="6684963" y="3941763"/>
          <p14:tracePt t="62098" x="6684963" y="3854450"/>
          <p14:tracePt t="62114" x="6684963" y="3741738"/>
          <p14:tracePt t="62131" x="6684963" y="3654425"/>
          <p14:tracePt t="62147" x="6684963" y="3554413"/>
          <p14:tracePt t="62164" x="6646863" y="3441700"/>
          <p14:tracePt t="62168" x="6634163" y="3390900"/>
          <p14:tracePt t="62181" x="6621463" y="3328988"/>
          <p14:tracePt t="62185" x="6608763" y="3290888"/>
          <p14:tracePt t="62199" x="6608763" y="3267075"/>
          <p14:tracePt t="62201" x="6584950" y="3241675"/>
          <p14:tracePt t="62216" x="6546850" y="3165475"/>
          <p14:tracePt t="62232" x="6508750" y="3128963"/>
          <p14:tracePt t="62249" x="6472238" y="3065463"/>
          <p14:tracePt t="62264" x="6421438" y="3016250"/>
          <p14:tracePt t="62281" x="6359525" y="2941638"/>
          <p14:tracePt t="62298" x="6283325" y="2878138"/>
          <p14:tracePt t="62314" x="6221413" y="2840038"/>
          <p14:tracePt t="62331" x="6146800" y="2803525"/>
          <p14:tracePt t="62348" x="6096000" y="2790825"/>
          <p14:tracePt t="62365" x="6045200" y="2790825"/>
          <p14:tracePt t="62368" x="6034088" y="2790825"/>
          <p14:tracePt t="62382" x="6021388" y="2790825"/>
          <p14:tracePt t="62448" x="5995988" y="2790825"/>
          <p14:tracePt t="62456" x="5970588" y="2790825"/>
          <p14:tracePt t="62465" x="5932488" y="2790825"/>
          <p14:tracePt t="62481" x="5857875" y="2790825"/>
          <p14:tracePt t="62498" x="5745163" y="2828925"/>
          <p14:tracePt t="62515" x="5632450" y="2890838"/>
          <p14:tracePt t="62532" x="5545138" y="2952750"/>
          <p14:tracePt t="62549" x="5457825" y="3003550"/>
          <p14:tracePt t="62551" x="5432425" y="3028950"/>
          <p14:tracePt t="62565" x="5407025" y="3041650"/>
          <p14:tracePt t="62568" x="5370513" y="3065463"/>
          <p14:tracePt t="62583" x="5357813" y="3103563"/>
          <p14:tracePt t="62585" x="5332413" y="3116263"/>
          <p14:tracePt t="62599" x="5281613" y="3141663"/>
          <p14:tracePt t="62616" x="5245100" y="3178175"/>
          <p14:tracePt t="62632" x="5232400" y="3203575"/>
          <p14:tracePt t="62649" x="5207000" y="3241675"/>
          <p14:tracePt t="62666" x="5181600" y="3290888"/>
          <p14:tracePt t="62682" x="5181600" y="3341688"/>
          <p14:tracePt t="62700" x="5157788" y="3390900"/>
          <p14:tracePt t="62716" x="5145088" y="3467100"/>
          <p14:tracePt t="62733" x="5132388" y="3567113"/>
          <p14:tracePt t="62735" x="5119688" y="3616325"/>
          <p14:tracePt t="62750" x="5106988" y="3667125"/>
          <p14:tracePt t="62754" x="5106988" y="3716338"/>
          <p14:tracePt t="62767" x="5106988" y="3754438"/>
          <p14:tracePt t="62769" x="5106988" y="3803650"/>
          <p14:tracePt t="62783" x="5094288" y="3916363"/>
          <p14:tracePt t="62800" x="5081588" y="4017963"/>
          <p14:tracePt t="62817" x="5081588" y="4105275"/>
          <p14:tracePt t="62833" x="5081588" y="4154488"/>
          <p14:tracePt t="62851" x="5081588" y="4179888"/>
          <p14:tracePt t="62868" x="5081588" y="4192588"/>
          <p14:tracePt t="63017" x="5094288" y="4217988"/>
          <p14:tracePt t="63024" x="5106988" y="4230688"/>
          <p14:tracePt t="63035" x="5119688" y="4254500"/>
          <p14:tracePt t="63051" x="5157788" y="4279900"/>
          <p14:tracePt t="63068" x="5181600" y="4305300"/>
          <p14:tracePt t="63084" x="5245100" y="4341813"/>
          <p14:tracePt t="63101" x="5270500" y="4367213"/>
          <p14:tracePt t="63104" x="5294313" y="4392613"/>
          <p14:tracePt t="63118" x="5319713" y="4405313"/>
          <p14:tracePt t="63121" x="5345113" y="4443413"/>
          <p14:tracePt t="63136" x="5394325" y="4479925"/>
          <p14:tracePt t="63151" x="5445125" y="4518025"/>
          <p14:tracePt t="63168" x="5495925" y="4567238"/>
          <p14:tracePt t="63184" x="5532438" y="4579938"/>
          <p14:tracePt t="63201" x="5583238" y="4605338"/>
          <p14:tracePt t="63217" x="5632450" y="4605338"/>
          <p14:tracePt t="63233" x="5683250" y="4618038"/>
          <p14:tracePt t="63251" x="5770563" y="4618038"/>
          <p14:tracePt t="63267" x="5857875" y="4618038"/>
          <p14:tracePt t="63284" x="5983288" y="4618038"/>
          <p14:tracePt t="63300" x="6070600" y="4605338"/>
          <p14:tracePt t="63304" x="6121400" y="4579938"/>
          <p14:tracePt t="63319" x="6157913" y="4554538"/>
          <p14:tracePt t="63321" x="6196013" y="4530725"/>
          <p14:tracePt t="63334" x="6246813" y="4479925"/>
          <p14:tracePt t="63337" x="6270625" y="4454525"/>
          <p14:tracePt t="63352" x="6334125" y="4354513"/>
          <p14:tracePt t="63368" x="6383338" y="4254500"/>
          <p14:tracePt t="63385" x="6421438" y="4129088"/>
          <p14:tracePt t="63402" x="6446838" y="4005263"/>
          <p14:tracePt t="63418" x="6472238" y="3867150"/>
          <p14:tracePt t="63434" x="6508750" y="3716338"/>
          <p14:tracePt t="63451" x="6521450" y="3590925"/>
          <p14:tracePt t="63468" x="6534150" y="3490913"/>
          <p14:tracePt t="63485" x="6534150" y="3390900"/>
          <p14:tracePt t="63488" x="6534150" y="3354388"/>
          <p14:tracePt t="63503" x="6534150" y="3316288"/>
          <p14:tracePt t="63508" x="6534150" y="3290888"/>
          <p14:tracePt t="63512" x="6534150" y="3254375"/>
          <p14:tracePt t="63521" x="6534150" y="3228975"/>
          <p14:tracePt t="63533" x="6534150" y="3203575"/>
          <p14:tracePt t="63535" x="6534150" y="3178175"/>
          <p14:tracePt t="63549" x="6534150" y="3165475"/>
          <p14:tracePt t="63550" x="6534150" y="3141663"/>
          <p14:tracePt t="63566" x="6534150" y="3103563"/>
          <p14:tracePt t="63567" x="6534150" y="3090863"/>
          <p14:tracePt t="63584" x="6534150" y="3065463"/>
          <p14:tracePt t="63602" x="6534150" y="3028950"/>
          <p14:tracePt t="63618" x="6534150" y="2990850"/>
          <p14:tracePt t="63635" x="6534150" y="2978150"/>
          <p14:tracePt t="63652" x="6534150" y="2952750"/>
          <p14:tracePt t="63668" x="6534150" y="2941638"/>
          <p14:tracePt t="63685" x="6534150" y="2916238"/>
          <p14:tracePt t="63689" x="6534150" y="2903538"/>
          <p14:tracePt t="63701" x="6534150" y="2890838"/>
          <p14:tracePt t="63704" x="6521450" y="2878138"/>
          <p14:tracePt t="63719" x="6521450" y="2865438"/>
          <p14:tracePt t="63735" x="6508750" y="2852738"/>
          <p14:tracePt t="63752" x="6483350" y="2840038"/>
          <p14:tracePt t="63769" x="6472238" y="2828925"/>
          <p14:tracePt t="63785" x="6446838" y="2828925"/>
          <p14:tracePt t="63801" x="6434138" y="2828925"/>
          <p14:tracePt t="63819" x="6408738" y="2816225"/>
          <p14:tracePt t="63835" x="6370638" y="2816225"/>
          <p14:tracePt t="63852" x="6308725" y="2816225"/>
          <p14:tracePt t="63869" x="6208713" y="2816225"/>
          <p14:tracePt t="63873" x="6157913" y="2816225"/>
          <p14:tracePt t="63886" x="6096000" y="2816225"/>
          <p14:tracePt t="63889" x="6034088" y="2816225"/>
          <p14:tracePt t="63902" x="5995988" y="2816225"/>
          <p14:tracePt t="63905" x="5945188" y="2828925"/>
          <p14:tracePt t="63920" x="5832475" y="2852738"/>
          <p14:tracePt t="63936" x="5732463" y="2890838"/>
          <p14:tracePt t="63952" x="5657850" y="2916238"/>
          <p14:tracePt t="63969" x="5557838" y="2952750"/>
          <p14:tracePt t="63985" x="5470525" y="2990850"/>
          <p14:tracePt t="64002" x="5407025" y="3028950"/>
          <p14:tracePt t="64019" x="5357813" y="3078163"/>
          <p14:tracePt t="64036" x="5307013" y="3116263"/>
          <p14:tracePt t="64053" x="5281613" y="3178175"/>
          <p14:tracePt t="64056" x="5270500" y="3216275"/>
          <p14:tracePt t="64070" x="5257800" y="3254375"/>
          <p14:tracePt t="64072" x="5245100" y="3290888"/>
          <p14:tracePt t="64087" x="5232400" y="3341688"/>
          <p14:tracePt t="64089" x="5232400" y="3416300"/>
          <p14:tracePt t="64103" x="5219700" y="3567113"/>
          <p14:tracePt t="64120" x="5219700" y="3792538"/>
          <p14:tracePt t="64136" x="5219700" y="4005263"/>
          <p14:tracePt t="64153" x="5219700" y="4241800"/>
          <p14:tracePt t="64170" x="5245100" y="4443413"/>
          <p14:tracePt t="64186" x="5270500" y="4618038"/>
          <p14:tracePt t="64202" x="5294313" y="4768850"/>
          <p14:tracePt t="64219" x="5307013" y="4918075"/>
          <p14:tracePt t="64237" x="5345113" y="5005388"/>
          <p14:tracePt t="64240" x="5357813" y="5043488"/>
          <p14:tracePt t="64253" x="5370513" y="5081588"/>
          <p14:tracePt t="64256" x="5370513" y="5118100"/>
          <p14:tracePt t="64270" x="5383213" y="5156200"/>
          <p14:tracePt t="64272" x="5383213" y="5181600"/>
          <p14:tracePt t="64288" x="5394325" y="5218113"/>
          <p14:tracePt t="64304" x="5419725" y="5256213"/>
          <p14:tracePt t="64321" x="5445125" y="5294313"/>
          <p14:tracePt t="64337" x="5483225" y="5305425"/>
          <p14:tracePt t="64353" x="5545138" y="5318125"/>
          <p14:tracePt t="64370" x="5619750" y="5318125"/>
          <p14:tracePt t="64387" x="5732463" y="5318125"/>
          <p14:tracePt t="64404" x="5908675" y="5318125"/>
          <p14:tracePt t="64420" x="6083300" y="5268913"/>
          <p14:tracePt t="64425" x="6170613" y="5218113"/>
          <p14:tracePt t="64437" x="6259513" y="5168900"/>
          <p14:tracePt t="64441" x="6334125" y="5118100"/>
          <p14:tracePt t="64454" x="6383338" y="5043488"/>
          <p14:tracePt t="64457" x="6421438" y="4968875"/>
          <p14:tracePt t="64472" x="6508750" y="4818063"/>
          <p14:tracePt t="64488" x="6559550" y="4692650"/>
          <p14:tracePt t="64505" x="6584950" y="4567238"/>
          <p14:tracePt t="64521" x="6608763" y="4392613"/>
          <p14:tracePt t="64537" x="6634163" y="4230688"/>
          <p14:tracePt t="64554" x="6646863" y="4079875"/>
          <p14:tracePt t="64571" x="6672263" y="3941763"/>
          <p14:tracePt t="64587" x="6684963" y="3816350"/>
          <p14:tracePt t="64604" x="6684963" y="3692525"/>
          <p14:tracePt t="64621" x="6684963" y="3579813"/>
          <p14:tracePt t="64638" x="6684963" y="3503613"/>
          <p14:tracePt t="64641" x="6684963" y="3467100"/>
          <p14:tracePt t="64654" x="6684963" y="3441700"/>
          <p14:tracePt t="64657" x="6684963" y="3416300"/>
          <p14:tracePt t="64671" x="6684963" y="3354388"/>
          <p14:tracePt t="64688" x="6684963" y="3316288"/>
          <p14:tracePt t="64704" x="6684963" y="3267075"/>
          <p14:tracePt t="64721" x="6659563" y="3203575"/>
          <p14:tracePt t="64737" x="6621463" y="3154363"/>
          <p14:tracePt t="64755" x="6596063" y="3090863"/>
          <p14:tracePt t="64771" x="6572250" y="3054350"/>
          <p14:tracePt t="64788" x="6546850" y="3028950"/>
          <p14:tracePt t="64805" x="6508750" y="3003550"/>
          <p14:tracePt t="64822" x="6483350" y="2990850"/>
          <p14:tracePt t="64825" x="6472238" y="2978150"/>
          <p14:tracePt t="64838" x="6459538" y="2978150"/>
          <p14:tracePt t="64841" x="6434138" y="2978150"/>
          <p14:tracePt t="64856" x="6396038" y="2965450"/>
          <p14:tracePt t="64872" x="6346825" y="2952750"/>
          <p14:tracePt t="64889" x="6283325" y="2928938"/>
          <p14:tracePt t="64905" x="6208713" y="2928938"/>
          <p14:tracePt t="64922" x="6134100" y="2928938"/>
          <p14:tracePt t="64938" x="6045200" y="2928938"/>
          <p14:tracePt t="64955" x="5945188" y="2928938"/>
          <p14:tracePt t="64971" x="5845175" y="2928938"/>
          <p14:tracePt t="64989" x="5708650" y="2952750"/>
          <p14:tracePt t="64992" x="5619750" y="2990850"/>
          <p14:tracePt t="65006" x="5519738" y="3054350"/>
          <p14:tracePt t="65009" x="5407025" y="3141663"/>
          <p14:tracePt t="65022" x="5281613" y="3241675"/>
          <p14:tracePt t="65024" x="5132388" y="3390900"/>
          <p14:tracePt t="65039" x="4768850" y="3767138"/>
          <p14:tracePt t="65056" x="4481513" y="4154488"/>
          <p14:tracePt t="65073" x="4381500" y="4467225"/>
          <p14:tracePt t="65089" x="4343400" y="4743450"/>
          <p14:tracePt t="65105" x="4330700" y="5030788"/>
          <p14:tracePt t="65122" x="4330700" y="5205413"/>
          <p14:tracePt t="65139" x="4356100" y="5330825"/>
          <p14:tracePt t="65156" x="4406900" y="5407025"/>
          <p14:tracePt t="65172" x="4468813" y="5481638"/>
          <p14:tracePt t="65190" x="4543425" y="5556250"/>
          <p14:tracePt t="65192" x="4568825" y="5594350"/>
          <p14:tracePt t="65206" x="4619625" y="5619750"/>
          <p14:tracePt t="65208" x="4643438" y="5656263"/>
          <p14:tracePt t="65223" x="4743450" y="5694363"/>
          <p14:tracePt t="65240" x="4856163" y="5743575"/>
          <p14:tracePt t="65256" x="5006975" y="5756275"/>
          <p14:tracePt t="65272" x="5170488" y="5781675"/>
          <p14:tracePt t="65290" x="5345113" y="5781675"/>
          <p14:tracePt t="65306" x="5570538" y="5781675"/>
          <p14:tracePt t="65322" x="5770563" y="5781675"/>
          <p14:tracePt t="65340" x="5983288" y="5781675"/>
          <p14:tracePt t="65356" x="6208713" y="5807075"/>
          <p14:tracePt t="65360" x="6283325" y="5807075"/>
          <p14:tracePt t="65373" x="6359525" y="5807075"/>
          <p14:tracePt t="65376" x="6446838" y="5807075"/>
          <p14:tracePt t="65389" x="6508750" y="5807075"/>
          <p14:tracePt t="65392" x="6546850" y="5807075"/>
          <p14:tracePt t="65407" x="6584950" y="5807075"/>
          <p14:tracePt t="65409" x="6621463" y="5807075"/>
          <p14:tracePt t="65424" x="6672263" y="5807075"/>
          <p14:tracePt t="65440" x="6696075" y="5807075"/>
          <p14:tracePt t="65442" x="6721475" y="5807075"/>
          <p14:tracePt t="65456" x="6784975" y="5807075"/>
          <p14:tracePt t="65473" x="6846888" y="5807075"/>
          <p14:tracePt t="65490" x="6910388" y="5819775"/>
          <p14:tracePt t="65506" x="7010400" y="5843588"/>
          <p14:tracePt t="65523" x="7197725" y="5907088"/>
          <p14:tracePt t="65540" x="7448550" y="5956300"/>
          <p14:tracePt t="65557" x="7710488" y="5994400"/>
          <p14:tracePt t="65561" x="7823200" y="6007100"/>
          <p14:tracePt t="65573" x="7923213" y="6019800"/>
          <p14:tracePt t="65590" x="8086725" y="6045200"/>
          <p14:tracePt t="65592" x="8174038" y="6056313"/>
          <p14:tracePt t="65608" x="8335963" y="6069013"/>
          <p14:tracePt t="65624" x="8512175" y="6069013"/>
          <p14:tracePt t="65640" x="8674100" y="6069013"/>
          <p14:tracePt t="65657" x="8863013" y="6069013"/>
          <p14:tracePt t="65673" x="9012238" y="6069013"/>
          <p14:tracePt t="65691" x="9212263" y="6019800"/>
          <p14:tracePt t="65707" x="9413875" y="5969000"/>
          <p14:tracePt t="65724" x="9650413" y="5919788"/>
          <p14:tracePt t="65740" x="9863138" y="5868988"/>
          <p14:tracePt t="65759" x="9988550" y="5819775"/>
          <p14:tracePt t="65761" x="10039350" y="5807075"/>
          <p14:tracePt t="65774" x="10075863" y="5794375"/>
          <p14:tracePt t="65776" x="10088563" y="5794375"/>
          <p14:tracePt t="65792" x="10126663" y="5781675"/>
          <p14:tracePt t="65808" x="10152063" y="5768975"/>
          <p14:tracePt t="65825" x="10277475" y="5768975"/>
          <p14:tracePt t="65842" x="10477500" y="5707063"/>
          <p14:tracePt t="65858" x="10652125" y="5656263"/>
          <p14:tracePt t="65874" x="10815638" y="5594350"/>
          <p14:tracePt t="65891" x="10964863" y="5530850"/>
          <p14:tracePt t="65907" x="11177588" y="5418138"/>
          <p14:tracePt t="65924" x="11353800" y="5343525"/>
          <p14:tracePt t="65927" x="11441113" y="5305425"/>
          <p14:tracePt t="65942" x="11528425" y="5268913"/>
          <p14:tracePt t="65945" x="11603038" y="5218113"/>
          <p14:tracePt t="65958" x="11679238" y="5181600"/>
          <p14:tracePt t="65960" x="11741150" y="5143500"/>
          <p14:tracePt t="65974" x="11804650" y="5092700"/>
          <p14:tracePt t="65977" x="11866563" y="5056188"/>
          <p14:tracePt t="65991" x="11979275" y="4981575"/>
          <p14:tracePt t="66009" x="12066588" y="4918075"/>
          <p14:tracePt t="66024" x="12130088" y="4856163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9F798E-477B-33D7-EFC6-8225E1FB44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A8362EA4-2D4C-DF56-FF10-2D4DD9C69B7E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D3A0A9A-0802-A06C-C3E7-D897B0F00079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614BBFB-9746-4CD9-DD25-DA1663EA0FFC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FC673A8-769D-907F-5125-2AB4BA0D125E}"/>
              </a:ext>
            </a:extLst>
          </p:cNvPr>
          <p:cNvSpPr txBox="1"/>
          <p:nvPr/>
        </p:nvSpPr>
        <p:spPr>
          <a:xfrm>
            <a:off x="1396444" y="1749468"/>
            <a:ext cx="8914984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The regression model is statistically significant (</a:t>
            </a:r>
            <a:r>
              <a:rPr lang="en-US" sz="2400" b="1" dirty="0"/>
              <a:t>p &lt; 0.001</a:t>
            </a:r>
            <a:r>
              <a:rPr lang="en-US" sz="2400" dirty="0"/>
              <a:t>) and explains a very high proportion of the variability in length of stay (LOS), (</a:t>
            </a:r>
            <a:r>
              <a:rPr lang="en-US" sz="2400" b="1" dirty="0"/>
              <a:t>R² = 0.964</a:t>
            </a:r>
            <a:r>
              <a:rPr lang="en-US" sz="2400" dirty="0"/>
              <a:t>).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/>
              <a:t>Implication: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Allocating resources efficiently, focusing on patients predicted to have the highest length of stay.</a:t>
            </a:r>
            <a:endParaRPr lang="en-US" sz="2400" b="1" dirty="0">
              <a:latin typeface="Alexandria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29D5271-8819-F717-BC73-9D525FA2C9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AEB03EF-C136-CB29-46D1-371F20157CEE}"/>
              </a:ext>
            </a:extLst>
          </p:cNvPr>
          <p:cNvSpPr txBox="1"/>
          <p:nvPr/>
        </p:nvSpPr>
        <p:spPr>
          <a:xfrm>
            <a:off x="2853305" y="660457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(2)</a:t>
            </a:r>
          </a:p>
        </p:txBody>
      </p:sp>
    </p:spTree>
    <p:extLst>
      <p:ext uri="{BB962C8B-B14F-4D97-AF65-F5344CB8AC3E}">
        <p14:creationId xmlns:p14="http://schemas.microsoft.com/office/powerpoint/2010/main" val="50158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729"/>
    </mc:Choice>
    <mc:Fallback xmlns="">
      <p:transition spd="slow" advTm="91729"/>
    </mc:Fallback>
  </mc:AlternateContent>
  <p:extLst>
    <p:ext uri="{3A86A75C-4F4B-4683-9AE1-C65F6400EC91}">
      <p14:laserTraceLst xmlns:p14="http://schemas.microsoft.com/office/powerpoint/2010/main">
        <p14:tracePtLst>
          <p14:tracePt t="736" x="11953875" y="4330700"/>
          <p14:tracePt t="746" x="11703050" y="4430713"/>
          <p14:tracePt t="756" x="11566525" y="4454525"/>
          <p14:tracePt t="773" x="11290300" y="4505325"/>
          <p14:tracePt t="789" x="11002963" y="4567238"/>
          <p14:tracePt t="805" x="10752138" y="4618038"/>
          <p14:tracePt t="823" x="10514013" y="4667250"/>
          <p14:tracePt t="827" x="10390188" y="4692650"/>
          <p14:tracePt t="838" x="10277475" y="4705350"/>
          <p14:tracePt t="856" x="10001250" y="4743450"/>
          <p14:tracePt t="859" x="9888538" y="4768850"/>
          <p14:tracePt t="872" x="9750425" y="4779963"/>
          <p14:tracePt t="875" x="9613900" y="4805363"/>
          <p14:tracePt t="891" x="9375775" y="4818063"/>
          <p14:tracePt t="906" x="9124950" y="4830763"/>
          <p14:tracePt t="922" x="8912225" y="4830763"/>
          <p14:tracePt t="939" x="8699500" y="4805363"/>
          <p14:tracePt t="956" x="8548688" y="4768850"/>
          <p14:tracePt t="972" x="8399463" y="4730750"/>
          <p14:tracePt t="988" x="8248650" y="4679950"/>
          <p14:tracePt t="1005" x="8035925" y="4618038"/>
          <p14:tracePt t="1022" x="7823200" y="4530725"/>
          <p14:tracePt t="1039" x="7610475" y="4443413"/>
          <p14:tracePt t="1056" x="7397750" y="4367213"/>
          <p14:tracePt t="1059" x="7297738" y="4318000"/>
          <p14:tracePt t="1071" x="7185025" y="4254500"/>
          <p14:tracePt t="1074" x="7097713" y="4217988"/>
          <p14:tracePt t="1090" x="6921500" y="4141788"/>
          <p14:tracePt t="1106" x="6772275" y="4079875"/>
          <p14:tracePt t="1122" x="6634163" y="4017963"/>
          <p14:tracePt t="1139" x="6534150" y="3979863"/>
          <p14:tracePt t="1156" x="6434138" y="3929063"/>
          <p14:tracePt t="1172" x="6334125" y="3892550"/>
          <p14:tracePt t="1189" x="6234113" y="3854450"/>
          <p14:tracePt t="1206" x="6146800" y="3803650"/>
          <p14:tracePt t="1223" x="6070600" y="3779838"/>
          <p14:tracePt t="1227" x="6045200" y="3779838"/>
          <p14:tracePt t="1239" x="6021388" y="3767138"/>
          <p14:tracePt t="1242" x="5995988" y="3754438"/>
          <p14:tracePt t="1257" x="5983288" y="3741738"/>
          <p14:tracePt t="1259" x="5970588" y="3729038"/>
          <p14:tracePt t="1273" x="5957888" y="3729038"/>
          <p14:tracePt t="1290" x="5945188" y="3716338"/>
          <p14:tracePt t="1307" x="5932488" y="3703638"/>
          <p14:tracePt t="1323" x="5921375" y="3692525"/>
          <p14:tracePt t="1339" x="5908675" y="3692525"/>
          <p14:tracePt t="1356" x="5895975" y="3692525"/>
          <p14:tracePt t="1851" x="5921375" y="3692525"/>
          <p14:tracePt t="1858" x="5957888" y="3692525"/>
          <p14:tracePt t="1874" x="6008688" y="3692525"/>
          <p14:tracePt t="1892" x="6096000" y="3729038"/>
          <p14:tracePt t="1908" x="6134100" y="3779838"/>
          <p14:tracePt t="1924" x="6170613" y="3816350"/>
          <p14:tracePt t="1941" x="6183313" y="3829050"/>
          <p14:tracePt t="2802" x="6208713" y="3829050"/>
          <p14:tracePt t="2810" x="6283325" y="3829050"/>
          <p14:tracePt t="2818" x="6396038" y="3841750"/>
          <p14:tracePt t="2827" x="6521450" y="3854450"/>
          <p14:tracePt t="2843" x="6672263" y="3879850"/>
          <p14:tracePt t="2860" x="6708775" y="3879850"/>
          <p14:tracePt t="5178" x="6696075" y="3879850"/>
          <p14:tracePt t="5186" x="6672263" y="3879850"/>
          <p14:tracePt t="5201" x="6659563" y="3879850"/>
          <p14:tracePt t="5203" x="6634163" y="3879850"/>
          <p14:tracePt t="5218" x="6559550" y="3867150"/>
          <p14:tracePt t="5233" x="6483350" y="3841750"/>
          <p14:tracePt t="5250" x="6421438" y="3816350"/>
          <p14:tracePt t="5268" x="6370638" y="3803650"/>
          <p14:tracePt t="5283" x="6334125" y="3779838"/>
          <p14:tracePt t="5300" x="6283325" y="3754438"/>
          <p14:tracePt t="5317" x="6246813" y="3729038"/>
          <p14:tracePt t="5333" x="6221413" y="3703638"/>
          <p14:tracePt t="5350" x="6208713" y="3667125"/>
          <p14:tracePt t="5367" x="6196013" y="3641725"/>
          <p14:tracePt t="5384" x="6196013" y="3629025"/>
          <p14:tracePt t="8546" x="6183313" y="3629025"/>
          <p14:tracePt t="8555" x="6157913" y="3629025"/>
          <p14:tracePt t="8562" x="6108700" y="3654425"/>
          <p14:tracePt t="8575" x="6034088" y="3692525"/>
          <p14:tracePt t="8578" x="5957888" y="3716338"/>
          <p14:tracePt t="8592" x="5870575" y="3754438"/>
          <p14:tracePt t="8594" x="5795963" y="3803650"/>
          <p14:tracePt t="8609" x="5670550" y="3916363"/>
          <p14:tracePt t="8626" x="5583238" y="4079875"/>
          <p14:tracePt t="8642" x="5507038" y="4254500"/>
          <p14:tracePt t="8659" x="5445125" y="4418013"/>
          <p14:tracePt t="8675" x="5419725" y="4518025"/>
          <p14:tracePt t="8692" x="5407025" y="4592638"/>
          <p14:tracePt t="8708" x="5394325" y="4643438"/>
          <p14:tracePt t="8726" x="5383213" y="4667250"/>
          <p14:tracePt t="8742" x="5383213" y="4705350"/>
          <p14:tracePt t="8759" x="5357813" y="4743450"/>
          <p14:tracePt t="8762" x="5345113" y="4756150"/>
          <p14:tracePt t="8776" x="5332413" y="4768850"/>
          <p14:tracePt t="8778" x="5332413" y="4792663"/>
          <p14:tracePt t="8793" x="5319713" y="4792663"/>
          <p14:tracePt t="8810" x="5319713" y="4805363"/>
          <p14:tracePt t="8827" x="5307013" y="4830763"/>
          <p14:tracePt t="8842" x="5281613" y="4830763"/>
          <p14:tracePt t="8860" x="5245100" y="4843463"/>
          <p14:tracePt t="8876" x="5219700" y="4856163"/>
          <p14:tracePt t="8892" x="5157788" y="4856163"/>
          <p14:tracePt t="8909" x="5094288" y="4856163"/>
          <p14:tracePt t="8926" x="5019675" y="4856163"/>
          <p14:tracePt t="8930" x="4968875" y="4856163"/>
          <p14:tracePt t="8943" x="4906963" y="4856163"/>
          <p14:tracePt t="8947" x="4832350" y="4830763"/>
          <p14:tracePt t="8960" x="4768850" y="4805363"/>
          <p14:tracePt t="8964" x="4706938" y="4756150"/>
          <p14:tracePt t="8977" x="4630738" y="4705350"/>
          <p14:tracePt t="8979" x="4543425" y="4643438"/>
          <p14:tracePt t="8994" x="4368800" y="4479925"/>
          <p14:tracePt t="9010" x="4217988" y="4305300"/>
          <p14:tracePt t="9027" x="4068763" y="4105275"/>
          <p14:tracePt t="9043" x="3968750" y="3916363"/>
          <p14:tracePt t="9060" x="3892550" y="3729038"/>
          <p14:tracePt t="9076" x="3830638" y="3603625"/>
          <p14:tracePt t="9093" x="3792538" y="3503613"/>
          <p14:tracePt t="9110" x="3792538" y="3441700"/>
          <p14:tracePt t="9127" x="3779838" y="3378200"/>
          <p14:tracePt t="9130" x="3779838" y="3354388"/>
          <p14:tracePt t="9143" x="3779838" y="3328988"/>
          <p14:tracePt t="9147" x="3779838" y="3290888"/>
          <p14:tracePt t="9160" x="3779838" y="3278188"/>
          <p14:tracePt t="9177" x="3779838" y="3267075"/>
          <p14:tracePt t="9180" x="3779838" y="3254375"/>
          <p14:tracePt t="9194" x="3779838" y="3216275"/>
          <p14:tracePt t="9211" x="3779838" y="3190875"/>
          <p14:tracePt t="9228" x="3767138" y="3128963"/>
          <p14:tracePt t="9243" x="3756025" y="3065463"/>
          <p14:tracePt t="9260" x="3705225" y="2990850"/>
          <p14:tracePt t="9277" x="3667125" y="2928938"/>
          <p14:tracePt t="9294" x="3592513" y="2865438"/>
          <p14:tracePt t="9310" x="3517900" y="2816225"/>
          <p14:tracePt t="9327" x="3417888" y="2740025"/>
          <p14:tracePt t="9330" x="3354388" y="2728913"/>
          <p14:tracePt t="9345" x="3317875" y="2703513"/>
          <p14:tracePt t="9347" x="3254375" y="2678113"/>
          <p14:tracePt t="9362" x="3154363" y="2640013"/>
          <p14:tracePt t="9378" x="3054350" y="2603500"/>
          <p14:tracePt t="9395" x="2967038" y="2590800"/>
          <p14:tracePt t="9410" x="2890838" y="2565400"/>
          <p14:tracePt t="9427" x="2841625" y="2565400"/>
          <p14:tracePt t="9444" x="2816225" y="2565400"/>
          <p14:tracePt t="9462" x="2803525" y="2552700"/>
          <p14:tracePt t="9478" x="2790825" y="2552700"/>
          <p14:tracePt t="9499" x="2778125" y="2552700"/>
          <p14:tracePt t="9770" x="2803525" y="2552700"/>
          <p14:tracePt t="9778" x="2828925" y="2552700"/>
          <p14:tracePt t="9786" x="2854325" y="2552700"/>
          <p14:tracePt t="9795" x="2890838" y="2552700"/>
          <p14:tracePt t="9812" x="2967038" y="2552700"/>
          <p14:tracePt t="9828" x="3028950" y="2552700"/>
          <p14:tracePt t="9845" x="3079750" y="2552700"/>
          <p14:tracePt t="9861" x="3154363" y="2552700"/>
          <p14:tracePt t="9878" x="3205163" y="2552700"/>
          <p14:tracePt t="9895" x="3254375" y="2552700"/>
          <p14:tracePt t="9898" x="3279775" y="2552700"/>
          <p14:tracePt t="9913" x="3341688" y="2552700"/>
          <p14:tracePt t="9929" x="3367088" y="2552700"/>
          <p14:tracePt t="9946" x="3392488" y="2552700"/>
          <p14:tracePt t="9962" x="3429000" y="2552700"/>
          <p14:tracePt t="9979" x="3454400" y="2552700"/>
          <p14:tracePt t="9996" x="3479800" y="2552700"/>
          <p14:tracePt t="10012" x="3505200" y="2552700"/>
          <p14:tracePt t="10029" x="3554413" y="2552700"/>
          <p14:tracePt t="10046" x="3605213" y="2552700"/>
          <p14:tracePt t="10062" x="3654425" y="2552700"/>
          <p14:tracePt t="10080" x="3717925" y="2552700"/>
          <p14:tracePt t="10082" x="3743325" y="2552700"/>
          <p14:tracePt t="10097" x="3756025" y="2552700"/>
          <p14:tracePt t="10099" x="3779838" y="2552700"/>
          <p14:tracePt t="10112" x="3805238" y="2552700"/>
          <p14:tracePt t="10114" x="3830638" y="2552700"/>
          <p14:tracePt t="10130" x="3879850" y="2552700"/>
          <p14:tracePt t="10146" x="3930650" y="2552700"/>
          <p14:tracePt t="10163" x="3968750" y="2552700"/>
          <p14:tracePt t="10180" x="3992563" y="2552700"/>
          <p14:tracePt t="10196" x="4056063" y="2552700"/>
          <p14:tracePt t="10212" x="4081463" y="2552700"/>
          <p14:tracePt t="10230" x="4117975" y="2552700"/>
          <p14:tracePt t="10246" x="4168775" y="2552700"/>
          <p14:tracePt t="10250" x="4181475" y="2552700"/>
          <p14:tracePt t="10263" x="4217988" y="2552700"/>
          <p14:tracePt t="10267" x="4243388" y="2540000"/>
          <p14:tracePt t="10280" x="4268788" y="2527300"/>
          <p14:tracePt t="10282" x="4294188" y="2527300"/>
          <p14:tracePt t="10297" x="4305300" y="2527300"/>
          <p14:tracePt t="10299" x="4330700" y="2527300"/>
          <p14:tracePt t="10314" x="4356100" y="2527300"/>
          <p14:tracePt t="10330" x="4368800" y="2527300"/>
          <p14:tracePt t="10347" x="4381500" y="2527300"/>
          <p14:tracePt t="10363" x="4394200" y="2527300"/>
          <p14:tracePt t="10402" x="4406900" y="2527300"/>
          <p14:tracePt t="10449" x="4418013" y="2527300"/>
          <p14:tracePt t="10467" x="4430713" y="2527300"/>
          <p14:tracePt t="10473" x="4443413" y="2527300"/>
          <p14:tracePt t="10482" x="4456113" y="2527300"/>
          <p14:tracePt t="10496" x="4481513" y="2527300"/>
          <p14:tracePt t="10498" x="4494213" y="2527300"/>
          <p14:tracePt t="10513" x="4506913" y="2527300"/>
          <p14:tracePt t="10530" x="4581525" y="2527300"/>
          <p14:tracePt t="10546" x="4643438" y="2527300"/>
          <p14:tracePt t="10563" x="4719638" y="2527300"/>
          <p14:tracePt t="10580" x="4806950" y="2527300"/>
          <p14:tracePt t="10597" x="4881563" y="2527300"/>
          <p14:tracePt t="10614" x="4945063" y="2527300"/>
          <p14:tracePt t="10630" x="5006975" y="2527300"/>
          <p14:tracePt t="10647" x="5045075" y="2527300"/>
          <p14:tracePt t="10663" x="5057775" y="2527300"/>
          <p14:tracePt t="10667" x="5068888" y="2527300"/>
          <p14:tracePt t="10680" x="5094288" y="2527300"/>
          <p14:tracePt t="10682" x="5119688" y="2527300"/>
          <p14:tracePt t="10697" x="5145088" y="2516188"/>
          <p14:tracePt t="10700" x="5170488" y="2516188"/>
          <p14:tracePt t="10714" x="5270500" y="2516188"/>
          <p14:tracePt t="10730" x="5370513" y="2516188"/>
          <p14:tracePt t="10747" x="5483225" y="2516188"/>
          <p14:tracePt t="10763" x="5583238" y="2516188"/>
          <p14:tracePt t="10780" x="5683250" y="2516188"/>
          <p14:tracePt t="10797" x="5783263" y="2516188"/>
          <p14:tracePt t="10814" x="5857875" y="2516188"/>
          <p14:tracePt t="10831" x="5932488" y="2516188"/>
          <p14:tracePt t="10834" x="5983288" y="2516188"/>
          <p14:tracePt t="10848" x="6034088" y="2516188"/>
          <p14:tracePt t="10852" x="6083300" y="2516188"/>
          <p14:tracePt t="10866" x="6170613" y="2516188"/>
          <p14:tracePt t="10882" x="6283325" y="2516188"/>
          <p14:tracePt t="10898" x="6396038" y="2516188"/>
          <p14:tracePt t="10916" x="6496050" y="2516188"/>
          <p14:tracePt t="10931" x="6596063" y="2516188"/>
          <p14:tracePt t="10948" x="6672263" y="2490788"/>
          <p14:tracePt t="10964" x="6772275" y="2490788"/>
          <p14:tracePt t="10981" x="6846888" y="2490788"/>
          <p14:tracePt t="10998" x="6921500" y="2490788"/>
          <p14:tracePt t="11015" x="7034213" y="2490788"/>
          <p14:tracePt t="11018" x="7085013" y="2490788"/>
          <p14:tracePt t="11032" x="7134225" y="2490788"/>
          <p14:tracePt t="11034" x="7185025" y="2490788"/>
          <p14:tracePt t="11048" x="7235825" y="2490788"/>
          <p14:tracePt t="11050" x="7285038" y="2490788"/>
          <p14:tracePt t="11066" x="7410450" y="2503488"/>
          <p14:tracePt t="11082" x="7485063" y="2503488"/>
          <p14:tracePt t="11099" x="7561263" y="2503488"/>
          <p14:tracePt t="11116" x="7623175" y="2503488"/>
          <p14:tracePt t="11132" x="7661275" y="2503488"/>
          <p14:tracePt t="11148" x="7673975" y="2503488"/>
          <p14:tracePt t="11165" x="7685088" y="2503488"/>
          <p14:tracePt t="11922" x="7735888" y="2503488"/>
          <p14:tracePt t="11931" x="7848600" y="2516188"/>
          <p14:tracePt t="11939" x="7999413" y="2540000"/>
          <p14:tracePt t="11950" x="8148638" y="2590800"/>
          <p14:tracePt t="11967" x="8435975" y="2652713"/>
          <p14:tracePt t="11971" x="8561388" y="2690813"/>
          <p14:tracePt t="11986" x="8786813" y="2778125"/>
          <p14:tracePt t="12002" x="8975725" y="2878138"/>
          <p14:tracePt t="12019" x="9088438" y="2941638"/>
          <p14:tracePt t="12035" x="9124950" y="2952750"/>
          <p14:tracePt t="12051" x="9124950" y="2965450"/>
          <p14:tracePt t="12106" x="9112250" y="2978150"/>
          <p14:tracePt t="12298" x="9112250" y="2965450"/>
          <p14:tracePt t="12306" x="9112250" y="2952750"/>
          <p14:tracePt t="12318" x="9112250" y="2941638"/>
          <p14:tracePt t="12339" x="9112250" y="2928938"/>
          <p14:tracePt t="12434" x="9112250" y="2916238"/>
          <p14:tracePt t="12451" x="9112250" y="2903538"/>
          <p14:tracePt t="12466" x="9112250" y="2878138"/>
          <p14:tracePt t="12475" x="9124950" y="2852738"/>
          <p14:tracePt t="12485" x="9124950" y="2840038"/>
          <p14:tracePt t="12502" x="9150350" y="2790825"/>
          <p14:tracePt t="12519" x="9163050" y="2765425"/>
          <p14:tracePt t="12522" x="9163050" y="2752725"/>
          <p14:tracePt t="12536" x="9163050" y="2740025"/>
          <p14:tracePt t="12540" x="9175750" y="2728913"/>
          <p14:tracePt t="12554" x="9175750" y="2716213"/>
          <p14:tracePt t="12730" x="9175750" y="2703513"/>
          <p14:tracePt t="12738" x="9188450" y="2703513"/>
          <p14:tracePt t="12753" x="9199563" y="2703513"/>
          <p14:tracePt t="12756" x="9199563" y="2690813"/>
          <p14:tracePt t="12770" x="9250363" y="2690813"/>
          <p14:tracePt t="12787" x="9312275" y="2652713"/>
          <p14:tracePt t="12803" x="9424988" y="2616200"/>
          <p14:tracePt t="12819" x="9513888" y="2590800"/>
          <p14:tracePt t="12836" x="9575800" y="2552700"/>
          <p14:tracePt t="12853" x="9588500" y="2540000"/>
          <p14:tracePt t="12870" x="9601200" y="2516188"/>
          <p14:tracePt t="12887" x="9613900" y="2516188"/>
          <p14:tracePt t="12890" x="9613900" y="2503488"/>
          <p14:tracePt t="12903" x="9626600" y="2503488"/>
          <p14:tracePt t="13426" x="9588500" y="2503488"/>
          <p14:tracePt t="13435" x="9537700" y="2503488"/>
          <p14:tracePt t="13443" x="9463088" y="2490788"/>
          <p14:tracePt t="13454" x="9375775" y="2478088"/>
          <p14:tracePt t="13471" x="9175750" y="2478088"/>
          <p14:tracePt t="13474" x="9088438" y="2478088"/>
          <p14:tracePt t="13488" x="9024938" y="2478088"/>
          <p14:tracePt t="13490" x="8975725" y="2478088"/>
          <p14:tracePt t="13506" x="8899525" y="2478088"/>
          <p14:tracePt t="13522" x="8863013" y="2478088"/>
          <p14:tracePt t="13539" x="8850313" y="2478088"/>
          <p14:tracePt t="13658" x="8863013" y="2478088"/>
          <p14:tracePt t="13666" x="8886825" y="2478088"/>
          <p14:tracePt t="13675" x="8924925" y="2490788"/>
          <p14:tracePt t="13689" x="9012238" y="2490788"/>
          <p14:tracePt t="13706" x="9163050" y="2490788"/>
          <p14:tracePt t="13722" x="9324975" y="2490788"/>
          <p14:tracePt t="13738" x="9488488" y="2490788"/>
          <p14:tracePt t="13756" x="9563100" y="2490788"/>
          <p14:tracePt t="13772" x="9588500" y="2490788"/>
          <p14:tracePt t="13789" x="9601200" y="2490788"/>
          <p14:tracePt t="13890" x="9575800" y="2490788"/>
          <p14:tracePt t="13898" x="9537700" y="2490788"/>
          <p14:tracePt t="13906" x="9488488" y="2490788"/>
          <p14:tracePt t="13922" x="9363075" y="2478088"/>
          <p14:tracePt t="13939" x="9263063" y="2478088"/>
          <p14:tracePt t="13956" x="9188450" y="2452688"/>
          <p14:tracePt t="13972" x="9137650" y="2452688"/>
          <p14:tracePt t="13989" x="9088438" y="2452688"/>
          <p14:tracePt t="14106" x="9099550" y="2439988"/>
          <p14:tracePt t="14114" x="9124950" y="2439988"/>
          <p14:tracePt t="14123" x="9163050" y="2439988"/>
          <p14:tracePt t="14140" x="9237663" y="2439988"/>
          <p14:tracePt t="14156" x="9288463" y="2439988"/>
          <p14:tracePt t="14173" x="9324975" y="2439988"/>
          <p14:tracePt t="14190" x="9350375" y="2439988"/>
          <p14:tracePt t="15338" x="9337675" y="2439988"/>
          <p14:tracePt t="15346" x="9324975" y="2439988"/>
          <p14:tracePt t="16914" x="9312275" y="2439988"/>
          <p14:tracePt t="16922" x="9275763" y="2439988"/>
          <p14:tracePt t="16931" x="9199563" y="2465388"/>
          <p14:tracePt t="16947" x="9037638" y="2516188"/>
          <p14:tracePt t="16964" x="8874125" y="2565400"/>
          <p14:tracePt t="16980" x="8712200" y="2616200"/>
          <p14:tracePt t="16997" x="8574088" y="2652713"/>
          <p14:tracePt t="17014" x="8399463" y="2703513"/>
          <p14:tracePt t="17030" x="8212138" y="2765425"/>
          <p14:tracePt t="17034" x="8099425" y="2778125"/>
          <p14:tracePt t="17047" x="7999413" y="2790825"/>
          <p14:tracePt t="17049" x="7886700" y="2803525"/>
          <p14:tracePt t="17064" x="7748588" y="2803525"/>
          <p14:tracePt t="17081" x="7472363" y="2803525"/>
          <p14:tracePt t="17082" x="7323138" y="2803525"/>
          <p14:tracePt t="17098" x="7172325" y="2803525"/>
          <p14:tracePt t="17099" x="7021513" y="2803525"/>
          <p14:tracePt t="17114" x="6759575" y="2803525"/>
          <p14:tracePt t="17130" x="6521450" y="2790825"/>
          <p14:tracePt t="17147" x="6334125" y="2765425"/>
          <p14:tracePt t="17163" x="6146800" y="2728913"/>
          <p14:tracePt t="17181" x="6008688" y="2728913"/>
          <p14:tracePt t="17198" x="5857875" y="2716213"/>
          <p14:tracePt t="17214" x="5732463" y="2716213"/>
          <p14:tracePt t="17231" x="5619750" y="2690813"/>
          <p14:tracePt t="17234" x="5557838" y="2690813"/>
          <p14:tracePt t="17248" x="5483225" y="2690813"/>
          <p14:tracePt t="17250" x="5394325" y="2678113"/>
          <p14:tracePt t="17265" x="5307013" y="2665413"/>
          <p14:tracePt t="17267" x="5219700" y="2652713"/>
          <p14:tracePt t="17282" x="5019675" y="2616200"/>
          <p14:tracePt t="17298" x="4756150" y="2603500"/>
          <p14:tracePt t="17314" x="4418013" y="2590800"/>
          <p14:tracePt t="17331" x="4068763" y="2590800"/>
          <p14:tracePt t="17348" x="3792538" y="2590800"/>
          <p14:tracePt t="17364" x="3530600" y="2590800"/>
          <p14:tracePt t="17382" x="3341688" y="2590800"/>
          <p14:tracePt t="17398" x="3216275" y="2590800"/>
          <p14:tracePt t="17415" x="3154363" y="2590800"/>
          <p14:tracePt t="17419" x="3141663" y="2590800"/>
          <p14:tracePt t="17432" x="3116263" y="2590800"/>
          <p14:tracePt t="17434" x="3092450" y="2590800"/>
          <p14:tracePt t="17448" x="3067050" y="2590800"/>
          <p14:tracePt t="17451" x="3054350" y="2590800"/>
          <p14:tracePt t="17466" x="3016250" y="2590800"/>
          <p14:tracePt t="17482" x="2954338" y="2590800"/>
          <p14:tracePt t="17499" x="2903538" y="2590800"/>
          <p14:tracePt t="17516" x="2854325" y="2603500"/>
          <p14:tracePt t="17532" x="2790825" y="2616200"/>
          <p14:tracePt t="17548" x="2716213" y="2627313"/>
          <p14:tracePt t="17565" x="2654300" y="2652713"/>
          <p14:tracePt t="17582" x="2590800" y="2652713"/>
          <p14:tracePt t="17599" x="2516188" y="2665413"/>
          <p14:tracePt t="17602" x="2478088" y="2678113"/>
          <p14:tracePt t="17615" x="2452688" y="2690813"/>
          <p14:tracePt t="17619" x="2428875" y="2690813"/>
          <p14:tracePt t="17632" x="2416175" y="2703513"/>
          <p14:tracePt t="17634" x="2390775" y="2703513"/>
          <p14:tracePt t="17650" x="2365375" y="2716213"/>
          <p14:tracePt t="17667" x="2328863" y="2740025"/>
          <p14:tracePt t="17683" x="2316163" y="2752725"/>
          <p14:tracePt t="17698" x="2303463" y="2765425"/>
          <p14:tracePt t="17721" x="2290763" y="2778125"/>
          <p14:tracePt t="17736" x="2278063" y="2778125"/>
          <p14:tracePt t="17747" x="2278063" y="2790825"/>
          <p14:tracePt t="17763" x="2265363" y="2790825"/>
          <p14:tracePt t="17781" x="2265363" y="2816225"/>
          <p14:tracePt t="17882" x="2265363" y="2828925"/>
          <p14:tracePt t="17915" x="2265363" y="2840038"/>
          <p14:tracePt t="17922" x="2278063" y="2840038"/>
          <p14:tracePt t="17933" x="2303463" y="2852738"/>
          <p14:tracePt t="17949" x="2339975" y="2865438"/>
          <p14:tracePt t="17956" x="2365375" y="2878138"/>
          <p14:tracePt t="17971" x="2378075" y="2878138"/>
          <p14:tracePt t="17983" x="2378075" y="2890838"/>
          <p14:tracePt t="18034" x="2390775" y="2890838"/>
          <p14:tracePt t="18066" x="2403475" y="2890838"/>
          <p14:tracePt t="18074" x="2416175" y="2890838"/>
          <p14:tracePt t="18106" x="2428875" y="2890838"/>
          <p14:tracePt t="18122" x="2441575" y="2903538"/>
          <p14:tracePt t="18139" x="2465388" y="2903538"/>
          <p14:tracePt t="18146" x="2478088" y="2916238"/>
          <p14:tracePt t="18155" x="2490788" y="2916238"/>
          <p14:tracePt t="18170" x="2503488" y="2916238"/>
          <p14:tracePt t="18184" x="2541588" y="2928938"/>
          <p14:tracePt t="18186" x="2565400" y="2941638"/>
          <p14:tracePt t="18201" x="2578100" y="2941638"/>
          <p14:tracePt t="18203" x="2590800" y="2941638"/>
          <p14:tracePt t="18218" x="2603500" y="2952750"/>
          <p14:tracePt t="18235" x="2628900" y="2952750"/>
          <p14:tracePt t="18250" x="2641600" y="2952750"/>
          <p14:tracePt t="18267" x="2667000" y="2952750"/>
          <p14:tracePt t="18307" x="2678113" y="2952750"/>
          <p14:tracePt t="19691" x="2690813" y="2952750"/>
          <p14:tracePt t="19698" x="2703513" y="2952750"/>
          <p14:tracePt t="19707" x="2716213" y="2952750"/>
          <p14:tracePt t="19722" x="2767013" y="2952750"/>
          <p14:tracePt t="19738" x="2778125" y="2952750"/>
          <p14:tracePt t="19762" x="2790825" y="2952750"/>
          <p14:tracePt t="19771" x="2803525" y="2952750"/>
          <p14:tracePt t="19842" x="2816225" y="2952750"/>
          <p14:tracePt t="19850" x="2828925" y="2952750"/>
          <p14:tracePt t="19858" x="2854325" y="2952750"/>
          <p14:tracePt t="19871" x="2867025" y="2952750"/>
          <p14:tracePt t="19874" x="2879725" y="2952750"/>
          <p14:tracePt t="19888" x="2890838" y="2952750"/>
          <p14:tracePt t="19905" x="2903538" y="2952750"/>
          <p14:tracePt t="19922" x="2916238" y="2952750"/>
          <p14:tracePt t="19946" x="2928938" y="2952750"/>
          <p14:tracePt t="19955" x="2941638" y="2952750"/>
          <p14:tracePt t="19978" x="2954338" y="2952750"/>
          <p14:tracePt t="19994" x="2967038" y="2952750"/>
          <p14:tracePt t="20011" x="2979738" y="2952750"/>
          <p14:tracePt t="20027" x="2992438" y="2952750"/>
          <p14:tracePt t="20050" x="3003550" y="2952750"/>
          <p14:tracePt t="20066" x="3016250" y="2952750"/>
          <p14:tracePt t="20082" x="3028950" y="2952750"/>
          <p14:tracePt t="20098" x="3041650" y="2952750"/>
          <p14:tracePt t="20106" x="3054350" y="2952750"/>
          <p14:tracePt t="20123" x="3067050" y="2952750"/>
          <p14:tracePt t="20139" x="3079750" y="2952750"/>
          <p14:tracePt t="20162" x="3092450" y="2952750"/>
          <p14:tracePt t="20178" x="3103563" y="2952750"/>
          <p14:tracePt t="20194" x="3116263" y="2952750"/>
          <p14:tracePt t="20206" x="3128963" y="2952750"/>
          <p14:tracePt t="20222" x="3167063" y="2965450"/>
          <p14:tracePt t="20239" x="3205163" y="2965450"/>
          <p14:tracePt t="20242" x="3228975" y="2965450"/>
          <p14:tracePt t="20256" x="3254375" y="2965450"/>
          <p14:tracePt t="20258" x="3292475" y="2965450"/>
          <p14:tracePt t="20273" x="3367088" y="2978150"/>
          <p14:tracePt t="20291" x="3429000" y="2990850"/>
          <p14:tracePt t="20306" x="3505200" y="2990850"/>
          <p14:tracePt t="20322" x="3579813" y="2990850"/>
          <p14:tracePt t="20340" x="3692525" y="2990850"/>
          <p14:tracePt t="20356" x="3830638" y="2990850"/>
          <p14:tracePt t="20372" x="4017963" y="2990850"/>
          <p14:tracePt t="20389" x="4217988" y="3003550"/>
          <p14:tracePt t="20406" x="4468813" y="3028950"/>
          <p14:tracePt t="20423" x="4668838" y="3041650"/>
          <p14:tracePt t="20426" x="4756150" y="3054350"/>
          <p14:tracePt t="20440" x="4832350" y="3065463"/>
          <p14:tracePt t="20443" x="4868863" y="3065463"/>
          <p14:tracePt t="20457" x="4906963" y="3065463"/>
          <p14:tracePt t="20459" x="4932363" y="3065463"/>
          <p14:tracePt t="20474" x="4981575" y="3065463"/>
          <p14:tracePt t="20491" x="5019675" y="3065463"/>
          <p14:tracePt t="20507" x="5032375" y="3065463"/>
          <p14:tracePt t="20511" x="5045075" y="3065463"/>
          <p14:tracePt t="20525" x="5106988" y="3065463"/>
          <p14:tracePt t="20542" x="5170488" y="3065463"/>
          <p14:tracePt t="20557" x="5257800" y="3065463"/>
          <p14:tracePt t="20575" x="5357813" y="3078163"/>
          <p14:tracePt t="20592" x="5483225" y="3090863"/>
          <p14:tracePt t="20595" x="5570538" y="3103563"/>
          <p14:tracePt t="20608" x="5619750" y="3103563"/>
          <p14:tracePt t="20611" x="5670550" y="3103563"/>
          <p14:tracePt t="20625" x="5732463" y="3116263"/>
          <p14:tracePt t="20627" x="5783263" y="3128963"/>
          <p14:tracePt t="20642" x="5870575" y="3128963"/>
          <p14:tracePt t="20660" x="5932488" y="3154363"/>
          <p14:tracePt t="20676" x="5995988" y="3154363"/>
          <p14:tracePt t="20692" x="6045200" y="3154363"/>
          <p14:tracePt t="20708" x="6070600" y="3154363"/>
          <p14:tracePt t="20725" x="6083300" y="3154363"/>
          <p14:tracePt t="20741" x="6121400" y="3154363"/>
          <p14:tracePt t="20757" x="6170613" y="3165475"/>
          <p14:tracePt t="20775" x="6208713" y="3165475"/>
          <p14:tracePt t="20778" x="6221413" y="3165475"/>
          <p14:tracePt t="20792" x="6234113" y="3165475"/>
          <p14:tracePt t="20795" x="6259513" y="3165475"/>
          <p14:tracePt t="20807" x="6270625" y="3165475"/>
          <p14:tracePt t="20811" x="6283325" y="3165475"/>
          <p14:tracePt t="20824" x="6296025" y="3165475"/>
          <p14:tracePt t="20841" x="6308725" y="3165475"/>
          <p14:tracePt t="20858" x="6321425" y="3165475"/>
          <p14:tracePt t="20874" x="6334125" y="3165475"/>
          <p14:tracePt t="20891" x="6346825" y="3165475"/>
          <p14:tracePt t="20922" x="6359525" y="3165475"/>
          <p14:tracePt t="20930" x="6370638" y="3165475"/>
          <p14:tracePt t="20962" x="6383338" y="3165475"/>
          <p14:tracePt t="20970" x="6383338" y="3178175"/>
          <p14:tracePt t="20978" x="6408738" y="3178175"/>
          <p14:tracePt t="20995" x="6421438" y="3178175"/>
          <p14:tracePt t="21010" x="6434138" y="3178175"/>
          <p14:tracePt t="21024" x="6446838" y="3178175"/>
          <p14:tracePt t="21026" x="6459538" y="3178175"/>
          <p14:tracePt t="21043" x="6472238" y="3178175"/>
          <p14:tracePt t="21058" x="6496050" y="3178175"/>
          <p14:tracePt t="21074" x="6521450" y="3178175"/>
          <p14:tracePt t="21091" x="6572250" y="3178175"/>
          <p14:tracePt t="21108" x="6608763" y="3178175"/>
          <p14:tracePt t="21125" x="6634163" y="3178175"/>
          <p14:tracePt t="21141" x="6659563" y="3178175"/>
          <p14:tracePt t="21157" x="6672263" y="3178175"/>
          <p14:tracePt t="21175" x="6696075" y="3178175"/>
          <p14:tracePt t="21192" x="6708775" y="3178175"/>
          <p14:tracePt t="21209" x="6746875" y="3178175"/>
          <p14:tracePt t="21226" x="6784975" y="3178175"/>
          <p14:tracePt t="21243" x="6821488" y="3178175"/>
          <p14:tracePt t="21259" x="6846888" y="3178175"/>
          <p14:tracePt t="21261" x="6859588" y="3178175"/>
          <p14:tracePt t="21275" x="6884988" y="3178175"/>
          <p14:tracePt t="21292" x="6946900" y="3178175"/>
          <p14:tracePt t="21309" x="7010400" y="3178175"/>
          <p14:tracePt t="21325" x="7072313" y="3178175"/>
          <p14:tracePt t="21342" x="7123113" y="3190875"/>
          <p14:tracePt t="21357" x="7185025" y="3203575"/>
          <p14:tracePt t="21373" x="7210425" y="3203575"/>
          <p14:tracePt t="21390" x="7246938" y="3203575"/>
          <p14:tracePt t="21407" x="7272338" y="3203575"/>
          <p14:tracePt t="21409" x="7297738" y="3203575"/>
          <p14:tracePt t="21424" x="7310438" y="3203575"/>
          <p14:tracePt t="21441" x="7335838" y="3203575"/>
          <p14:tracePt t="21458" x="7348538" y="3203575"/>
          <p14:tracePt t="21476" x="7359650" y="3203575"/>
          <p14:tracePt t="21492" x="7385050" y="3203575"/>
          <p14:tracePt t="21509" x="7410450" y="3203575"/>
          <p14:tracePt t="21525" x="7448550" y="3203575"/>
          <p14:tracePt t="21543" x="7472363" y="3203575"/>
          <p14:tracePt t="21548" x="7485063" y="3203575"/>
          <p14:tracePt t="21562" x="7510463" y="3203575"/>
          <p14:tracePt t="21578" x="7523163" y="3203575"/>
          <p14:tracePt t="21593" x="7548563" y="3203575"/>
          <p14:tracePt t="21610" x="7572375" y="3203575"/>
          <p14:tracePt t="21626" x="7610475" y="3203575"/>
          <p14:tracePt t="21643" x="7648575" y="3203575"/>
          <p14:tracePt t="21659" x="7685088" y="3203575"/>
          <p14:tracePt t="21676" x="7697788" y="3203575"/>
          <p14:tracePt t="21692" x="7723188" y="3203575"/>
          <p14:tracePt t="21709" x="7748588" y="3203575"/>
          <p14:tracePt t="21727" x="7773988" y="3203575"/>
          <p14:tracePt t="21730" x="7785100" y="3203575"/>
          <p14:tracePt t="21742" x="7797800" y="3203575"/>
          <p14:tracePt t="21759" x="7810500" y="3203575"/>
          <p14:tracePt t="21778" x="7835900" y="3203575"/>
          <p14:tracePt t="21802" x="7848600" y="3203575"/>
          <p14:tracePt t="21818" x="7861300" y="3203575"/>
          <p14:tracePt t="21834" x="7874000" y="3203575"/>
          <p14:tracePt t="21843" x="7886700" y="3203575"/>
          <p14:tracePt t="21859" x="7897813" y="3203575"/>
          <p14:tracePt t="21876" x="7923213" y="3178175"/>
          <p14:tracePt t="21893" x="7935913" y="3178175"/>
          <p14:tracePt t="21910" x="7961313" y="3178175"/>
          <p14:tracePt t="21927" x="7974013" y="3178175"/>
          <p14:tracePt t="21930" x="7986713" y="3178175"/>
          <p14:tracePt t="21947" x="8010525" y="3178175"/>
          <p14:tracePt t="21960" x="8023225" y="3178175"/>
          <p14:tracePt t="21962" x="8035925" y="3178175"/>
          <p14:tracePt t="21979" x="8074025" y="3178175"/>
          <p14:tracePt t="21994" x="8099425" y="3178175"/>
          <p14:tracePt t="22010" x="8110538" y="3165475"/>
          <p14:tracePt t="22027" x="8123238" y="3165475"/>
          <p14:tracePt t="22044" x="8135938" y="3165475"/>
          <p14:tracePt t="22060" x="8161338" y="3165475"/>
          <p14:tracePt t="22077" x="8174038" y="3165475"/>
          <p14:tracePt t="22094" x="8199438" y="3165475"/>
          <p14:tracePt t="22111" x="8248650" y="3154363"/>
          <p14:tracePt t="22114" x="8274050" y="3154363"/>
          <p14:tracePt t="22127" x="8286750" y="3154363"/>
          <p14:tracePt t="22129" x="8312150" y="3154363"/>
          <p14:tracePt t="22144" x="8324850" y="3141663"/>
          <p14:tracePt t="22147" x="8335963" y="3141663"/>
          <p14:tracePt t="22161" x="8348663" y="3141663"/>
          <p14:tracePt t="22178" x="8361363" y="3141663"/>
          <p14:tracePt t="22258" x="8374063" y="3141663"/>
          <p14:tracePt t="22266" x="8386763" y="3141663"/>
          <p14:tracePt t="22282" x="8399463" y="3141663"/>
          <p14:tracePt t="22294" x="8424863" y="3141663"/>
          <p14:tracePt t="22311" x="8474075" y="3141663"/>
          <p14:tracePt t="22314" x="8499475" y="3141663"/>
          <p14:tracePt t="22328" x="8512175" y="3141663"/>
          <p14:tracePt t="22330" x="8537575" y="3141663"/>
          <p14:tracePt t="22346" x="8586788" y="3116263"/>
          <p14:tracePt t="22362" x="8624888" y="3116263"/>
          <p14:tracePt t="22378" x="8637588" y="3116263"/>
          <p14:tracePt t="22395" x="8650288" y="3116263"/>
          <p14:tracePt t="22412" x="8661400" y="3116263"/>
          <p14:tracePt t="22427" x="8674100" y="3116263"/>
          <p14:tracePt t="22444" x="8686800" y="3116263"/>
          <p14:tracePt t="22461" x="8712200" y="3103563"/>
          <p14:tracePt t="22478" x="8724900" y="3103563"/>
          <p14:tracePt t="22495" x="8737600" y="3103563"/>
          <p14:tracePt t="22514" x="8750300" y="3103563"/>
          <p14:tracePt t="22528" x="8763000" y="3103563"/>
          <p14:tracePt t="22545" x="8774113" y="3103563"/>
          <p14:tracePt t="22562" x="8786813" y="3103563"/>
          <p14:tracePt t="22586" x="8799513" y="3103563"/>
          <p14:tracePt t="22746" x="8763000" y="3103563"/>
          <p14:tracePt t="22754" x="8699500" y="3116263"/>
          <p14:tracePt t="22763" x="8637588" y="3128963"/>
          <p14:tracePt t="22779" x="8548688" y="3154363"/>
          <p14:tracePt t="22795" x="8499475" y="3165475"/>
          <p14:tracePt t="22812" x="8486775" y="3165475"/>
          <p14:tracePt t="22898" x="8499475" y="3165475"/>
          <p14:tracePt t="22906" x="8537575" y="3165475"/>
          <p14:tracePt t="22914" x="8612188" y="3165475"/>
          <p14:tracePt t="22929" x="8750300" y="3165475"/>
          <p14:tracePt t="22946" x="8912225" y="3165475"/>
          <p14:tracePt t="22963" x="9088438" y="3165475"/>
          <p14:tracePt t="22979" x="9224963" y="3165475"/>
          <p14:tracePt t="22996" x="9324975" y="3165475"/>
          <p14:tracePt t="23012" x="9363075" y="3165475"/>
          <p14:tracePt t="23250" x="9375775" y="3165475"/>
          <p14:tracePt t="23258" x="9388475" y="3154363"/>
          <p14:tracePt t="23265" x="9424988" y="3141663"/>
          <p14:tracePt t="23281" x="9525000" y="3116263"/>
          <p14:tracePt t="23297" x="9637713" y="3065463"/>
          <p14:tracePt t="23314" x="9688513" y="3041650"/>
          <p14:tracePt t="23330" x="9726613" y="3041650"/>
          <p14:tracePt t="23434" x="9713913" y="3041650"/>
          <p14:tracePt t="23442" x="9663113" y="3041650"/>
          <p14:tracePt t="23452" x="9613900" y="3041650"/>
          <p14:tracePt t="23464" x="9550400" y="3041650"/>
          <p14:tracePt t="23467" x="9501188" y="3041650"/>
          <p14:tracePt t="23482" x="9401175" y="3041650"/>
          <p14:tracePt t="23498" x="9350375" y="3041650"/>
          <p14:tracePt t="23514" x="9301163" y="3041650"/>
          <p14:tracePt t="23626" x="9312275" y="3041650"/>
          <p14:tracePt t="23634" x="9363075" y="3041650"/>
          <p14:tracePt t="23648" x="9437688" y="3041650"/>
          <p14:tracePt t="23650" x="9501188" y="3041650"/>
          <p14:tracePt t="23665" x="9588500" y="3028950"/>
          <p14:tracePt t="23682" x="9637713" y="3016250"/>
          <p14:tracePt t="23698" x="9650413" y="3016250"/>
          <p14:tracePt t="23715" x="9663113" y="3016250"/>
          <p14:tracePt t="23859" x="9626600" y="3016250"/>
          <p14:tracePt t="23866" x="9601200" y="3016250"/>
          <p14:tracePt t="23882" x="9563100" y="3016250"/>
          <p14:tracePt t="23899" x="9501188" y="3028950"/>
          <p14:tracePt t="23915" x="9437688" y="3028950"/>
          <p14:tracePt t="23931" x="9401175" y="3041650"/>
          <p14:tracePt t="23949" x="9350375" y="3041650"/>
          <p14:tracePt t="23966" x="9324975" y="3041650"/>
          <p14:tracePt t="24066" x="9337675" y="3041650"/>
          <p14:tracePt t="24074" x="9401175" y="3041650"/>
          <p14:tracePt t="24082" x="9501188" y="3041650"/>
          <p14:tracePt t="24100" x="9688513" y="3028950"/>
          <p14:tracePt t="24115" x="9788525" y="3003550"/>
          <p14:tracePt t="24131" x="9826625" y="2990850"/>
          <p14:tracePt t="24149" x="9839325" y="2990850"/>
          <p14:tracePt t="24242" x="9826625" y="2990850"/>
          <p14:tracePt t="24249" x="9801225" y="2990850"/>
          <p14:tracePt t="24258" x="9763125" y="2990850"/>
          <p14:tracePt t="24267" x="9726613" y="2990850"/>
          <p14:tracePt t="24283" x="9650413" y="2990850"/>
          <p14:tracePt t="24300" x="9588500" y="2990850"/>
          <p14:tracePt t="24316" x="9537700" y="2990850"/>
          <p14:tracePt t="24332" x="9501188" y="2990850"/>
          <p14:tracePt t="24349" x="9488488" y="3016250"/>
          <p14:tracePt t="24370" x="9475788" y="3016250"/>
          <p14:tracePt t="24434" x="9488488" y="3016250"/>
          <p14:tracePt t="24442" x="9537700" y="3016250"/>
          <p14:tracePt t="24450" x="9601200" y="3016250"/>
          <p14:tracePt t="24467" x="9763125" y="3016250"/>
          <p14:tracePt t="24485" x="9901238" y="3016250"/>
          <p14:tracePt t="24500" x="9963150" y="3016250"/>
          <p14:tracePt t="24517" x="9975850" y="3016250"/>
          <p14:tracePt t="24626" x="9963150" y="3016250"/>
          <p14:tracePt t="24634" x="9913938" y="3016250"/>
          <p14:tracePt t="24642" x="9863138" y="3016250"/>
          <p14:tracePt t="24650" x="9826625" y="3016250"/>
          <p14:tracePt t="24668" x="9750425" y="3028950"/>
          <p14:tracePt t="24683" x="9663113" y="3054350"/>
          <p14:tracePt t="24700" x="9601200" y="3054350"/>
          <p14:tracePt t="24717" x="9575800" y="3065463"/>
          <p14:tracePt t="24739" x="9563100" y="3065463"/>
          <p14:tracePt t="24834" x="9588500" y="3065463"/>
          <p14:tracePt t="24842" x="9626600" y="3065463"/>
          <p14:tracePt t="24851" x="9650413" y="3065463"/>
          <p14:tracePt t="24867" x="9675813" y="3065463"/>
          <p14:tracePt t="25250" x="9663113" y="3065463"/>
          <p14:tracePt t="25258" x="9626600" y="3065463"/>
          <p14:tracePt t="25268" x="9588500" y="3065463"/>
          <p14:tracePt t="25285" x="9550400" y="3065463"/>
          <p14:tracePt t="25302" x="9501188" y="3065463"/>
          <p14:tracePt t="25319" x="9463088" y="3065463"/>
          <p14:tracePt t="25338" x="9450388" y="3065463"/>
          <p14:tracePt t="25355" x="9437688" y="3065463"/>
          <p14:tracePt t="25483" x="9424988" y="3065463"/>
          <p14:tracePt t="25499" x="9401175" y="3065463"/>
          <p14:tracePt t="25508" x="9363075" y="3078163"/>
          <p14:tracePt t="25520" x="9324975" y="3090863"/>
          <p14:tracePt t="25524" x="9263063" y="3103563"/>
          <p14:tracePt t="25538" x="9150350" y="3128963"/>
          <p14:tracePt t="25540" x="9050338" y="3154363"/>
          <p14:tracePt t="25552" x="8950325" y="3178175"/>
          <p14:tracePt t="25554" x="8837613" y="3203575"/>
          <p14:tracePt t="25569" x="8624888" y="3254375"/>
          <p14:tracePt t="25586" x="8374063" y="3303588"/>
          <p14:tracePt t="25603" x="8161338" y="3367088"/>
          <p14:tracePt t="25620" x="7948613" y="3403600"/>
          <p14:tracePt t="25636" x="7735888" y="3467100"/>
          <p14:tracePt t="25653" x="7497763" y="3516313"/>
          <p14:tracePt t="25670" x="7246938" y="3603625"/>
          <p14:tracePt t="25686" x="7021513" y="3667125"/>
          <p14:tracePt t="25689" x="6910388" y="3703638"/>
          <p14:tracePt t="25703" x="6808788" y="3729038"/>
          <p14:tracePt t="25705" x="6708775" y="3754438"/>
          <p14:tracePt t="25720" x="6621463" y="3779838"/>
          <p14:tracePt t="25721" x="6534150" y="3803650"/>
          <p14:tracePt t="25737" x="6421438" y="3829050"/>
          <p14:tracePt t="25739" x="6321425" y="3854450"/>
          <p14:tracePt t="25754" x="6121400" y="3905250"/>
          <p14:tracePt t="25770" x="5895975" y="3967163"/>
          <p14:tracePt t="25786" x="5657850" y="4005263"/>
          <p14:tracePt t="25803" x="5432425" y="4005263"/>
          <p14:tracePt t="25818" x="5194300" y="4029075"/>
          <p14:tracePt t="25836" x="5032375" y="4029075"/>
          <p14:tracePt t="25852" x="4881563" y="4029075"/>
          <p14:tracePt t="25869" x="4743450" y="4029075"/>
          <p14:tracePt t="25886" x="4619625" y="4029075"/>
          <p14:tracePt t="25904" x="4456113" y="4029075"/>
          <p14:tracePt t="25906" x="4356100" y="4029075"/>
          <p14:tracePt t="25921" x="4256088" y="4017963"/>
          <p14:tracePt t="25922" x="4143375" y="4005263"/>
          <p14:tracePt t="25938" x="3905250" y="3967163"/>
          <p14:tracePt t="25954" x="3654425" y="3905250"/>
          <p14:tracePt t="25970" x="3417888" y="3841750"/>
          <p14:tracePt t="25987" x="3141663" y="3754438"/>
          <p14:tracePt t="26004" x="2903538" y="3703638"/>
          <p14:tracePt t="26020" x="2678113" y="3654425"/>
          <p14:tracePt t="26037" x="2490788" y="3603625"/>
          <p14:tracePt t="26054" x="2328863" y="3554413"/>
          <p14:tracePt t="26071" x="2228850" y="3516313"/>
          <p14:tracePt t="26074" x="2203450" y="3490913"/>
          <p14:tracePt t="26088" x="2178050" y="3479800"/>
          <p14:tracePt t="26090" x="2152650" y="3479800"/>
          <p14:tracePt t="26105" x="2139950" y="3467100"/>
          <p14:tracePt t="26108" x="2127250" y="3467100"/>
          <p14:tracePt t="26122" x="2116138" y="3454400"/>
          <p14:tracePt t="26139" x="2103438" y="3441700"/>
          <p14:tracePt t="26162" x="2090738" y="3441700"/>
          <p14:tracePt t="26442" x="2103438" y="3441700"/>
          <p14:tracePt t="26450" x="2139950" y="3441700"/>
          <p14:tracePt t="26459" x="2190750" y="3441700"/>
          <p14:tracePt t="26471" x="2216150" y="3441700"/>
          <p14:tracePt t="26488" x="2252663" y="3467100"/>
          <p14:tracePt t="26490" x="2265363" y="3467100"/>
          <p14:tracePt t="26578" x="2252663" y="3467100"/>
          <p14:tracePt t="26586" x="2228850" y="3479800"/>
          <p14:tracePt t="26595" x="2216150" y="3479800"/>
          <p14:tracePt t="26611" x="2203450" y="3479800"/>
          <p14:tracePt t="26622" x="2190750" y="3479800"/>
          <p14:tracePt t="26706" x="2216150" y="3479800"/>
          <p14:tracePt t="26714" x="2290763" y="3479800"/>
          <p14:tracePt t="26723" x="2428875" y="3479800"/>
          <p14:tracePt t="26739" x="2703513" y="3479800"/>
          <p14:tracePt t="26755" x="2967038" y="3479800"/>
          <p14:tracePt t="26772" x="3154363" y="3479800"/>
          <p14:tracePt t="26789" x="3267075" y="3479800"/>
          <p14:tracePt t="26806" x="3317875" y="3479800"/>
          <p14:tracePt t="27066" x="3328988" y="3479800"/>
          <p14:tracePt t="27073" x="3341688" y="3479800"/>
          <p14:tracePt t="27090" x="3367088" y="3454400"/>
          <p14:tracePt t="27107" x="3454400" y="3378200"/>
          <p14:tracePt t="27123" x="3541713" y="3303588"/>
          <p14:tracePt t="27140" x="3667125" y="3216275"/>
          <p14:tracePt t="27157" x="3779838" y="3141663"/>
          <p14:tracePt t="27173" x="3867150" y="3065463"/>
          <p14:tracePt t="27190" x="3956050" y="3003550"/>
          <p14:tracePt t="27194" x="4005263" y="2965450"/>
          <p14:tracePt t="27207" x="4043363" y="2928938"/>
          <p14:tracePt t="27210" x="4092575" y="2903538"/>
          <p14:tracePt t="27226" x="4143375" y="2840038"/>
          <p14:tracePt t="27241" x="4217988" y="2765425"/>
          <p14:tracePt t="27258" x="4256088" y="2716213"/>
          <p14:tracePt t="27274" x="4294188" y="2690813"/>
          <p14:tracePt t="27291" x="4305300" y="2690813"/>
          <p14:tracePt t="27363" x="4305300" y="2678113"/>
          <p14:tracePt t="27370" x="4294188" y="2678113"/>
          <p14:tracePt t="27378" x="4256088" y="2665413"/>
          <p14:tracePt t="27391" x="4217988" y="2652713"/>
          <p14:tracePt t="27394" x="4181475" y="2640013"/>
          <p14:tracePt t="27408" x="4143375" y="2640013"/>
          <p14:tracePt t="27410" x="4105275" y="2627313"/>
          <p14:tracePt t="27425" x="4043363" y="2616200"/>
          <p14:tracePt t="27442" x="3968750" y="2603500"/>
          <p14:tracePt t="27458" x="3867150" y="2590800"/>
          <p14:tracePt t="27475" x="3767138" y="2590800"/>
          <p14:tracePt t="27491" x="3679825" y="2578100"/>
          <p14:tracePt t="27508" x="3617913" y="2578100"/>
          <p14:tracePt t="27524" x="3541713" y="2578100"/>
          <p14:tracePt t="27541" x="3492500" y="2578100"/>
          <p14:tracePt t="27558" x="3405188" y="2578100"/>
          <p14:tracePt t="27575" x="3292475" y="2578100"/>
          <p14:tracePt t="27578" x="3216275" y="2578100"/>
          <p14:tracePt t="27592" x="3167063" y="2578100"/>
          <p14:tracePt t="27594" x="3116263" y="2578100"/>
          <p14:tracePt t="27609" x="3054350" y="2590800"/>
          <p14:tracePt t="27611" x="3016250" y="2603500"/>
          <p14:tracePt t="27626" x="2967038" y="2627313"/>
          <p14:tracePt t="27642" x="2903538" y="2652713"/>
          <p14:tracePt t="27659" x="2867025" y="2690813"/>
          <p14:tracePt t="27675" x="2828925" y="2728913"/>
          <p14:tracePt t="27691" x="2790825" y="2778125"/>
          <p14:tracePt t="27708" x="2767013" y="2840038"/>
          <p14:tracePt t="27726" x="2741613" y="2890838"/>
          <p14:tracePt t="27742" x="2728913" y="2952750"/>
          <p14:tracePt t="27759" x="2703513" y="3028950"/>
          <p14:tracePt t="27776" x="2690813" y="3103563"/>
          <p14:tracePt t="27779" x="2678113" y="3154363"/>
          <p14:tracePt t="27793" x="2678113" y="3203575"/>
          <p14:tracePt t="27810" x="2678113" y="3278188"/>
          <p14:tracePt t="27826" x="2678113" y="3316288"/>
          <p14:tracePt t="27842" x="2678113" y="3354388"/>
          <p14:tracePt t="27860" x="2678113" y="3378200"/>
          <p14:tracePt t="27876" x="2728913" y="3416300"/>
          <p14:tracePt t="27892" x="2803525" y="3467100"/>
          <p14:tracePt t="27909" x="2890838" y="3503613"/>
          <p14:tracePt t="27926" x="2992438" y="3567113"/>
          <p14:tracePt t="27929" x="3067050" y="3603625"/>
          <p14:tracePt t="27943" x="3116263" y="3616325"/>
          <p14:tracePt t="27946" x="3192463" y="3629025"/>
          <p14:tracePt t="27960" x="3279775" y="3641725"/>
          <p14:tracePt t="27962" x="3354388" y="3667125"/>
          <p14:tracePt t="27976" x="3441700" y="3692525"/>
          <p14:tracePt t="27979" x="3554413" y="3716338"/>
          <p14:tracePt t="27993" x="3805238" y="3729038"/>
          <p14:tracePt t="28010" x="4005263" y="3729038"/>
          <p14:tracePt t="28026" x="4156075" y="3729038"/>
          <p14:tracePt t="28043" x="4256088" y="3729038"/>
          <p14:tracePt t="28059" x="4318000" y="3716338"/>
          <p14:tracePt t="28076" x="4356100" y="3692525"/>
          <p14:tracePt t="28092" x="4394200" y="3654425"/>
          <p14:tracePt t="28109" x="4430713" y="3603625"/>
          <p14:tracePt t="28126" x="4443413" y="3516313"/>
          <p14:tracePt t="28130" x="4468813" y="3467100"/>
          <p14:tracePt t="28143" x="4494213" y="3390900"/>
          <p14:tracePt t="28146" x="4518025" y="3328988"/>
          <p14:tracePt t="28159" x="4518025" y="3290888"/>
          <p14:tracePt t="28162" x="4530725" y="3241675"/>
          <p14:tracePt t="28177" x="4543425" y="3178175"/>
          <p14:tracePt t="28179" x="4556125" y="3128963"/>
          <p14:tracePt t="28194" x="4568825" y="3041650"/>
          <p14:tracePt t="28210" x="4568825" y="2990850"/>
          <p14:tracePt t="28226" x="4568825" y="2928938"/>
          <p14:tracePt t="28243" x="4568825" y="2890838"/>
          <p14:tracePt t="28260" x="4556125" y="2852738"/>
          <p14:tracePt t="28276" x="4543425" y="2840038"/>
          <p14:tracePt t="28293" x="4494213" y="2816225"/>
          <p14:tracePt t="28311" x="4468813" y="2803525"/>
          <p14:tracePt t="28314" x="4456113" y="2803525"/>
          <p14:tracePt t="28327" x="4443413" y="2790825"/>
          <p14:tracePt t="28331" x="4418013" y="2778125"/>
          <p14:tracePt t="28344" x="4406900" y="2778125"/>
          <p14:tracePt t="28347" x="4394200" y="2765425"/>
          <p14:tracePt t="28360" x="4368800" y="2765425"/>
          <p14:tracePt t="28362" x="4356100" y="2752725"/>
          <p14:tracePt t="28377" x="4343400" y="2752725"/>
          <p14:tracePt t="28380" x="4318000" y="2752725"/>
          <p14:tracePt t="28394" x="4230688" y="2740025"/>
          <p14:tracePt t="28410" x="4168775" y="2728913"/>
          <p14:tracePt t="28428" x="4105275" y="2728913"/>
          <p14:tracePt t="28443" x="4056063" y="2728913"/>
          <p14:tracePt t="28459" x="4005263" y="2728913"/>
          <p14:tracePt t="28477" x="3979863" y="2728913"/>
          <p14:tracePt t="28494" x="3930650" y="2728913"/>
          <p14:tracePt t="28511" x="3867150" y="2728913"/>
          <p14:tracePt t="28514" x="3843338" y="2728913"/>
          <p14:tracePt t="28527" x="3817938" y="2728913"/>
          <p14:tracePt t="28530" x="3792538" y="2728913"/>
          <p14:tracePt t="28544" x="3767138" y="2728913"/>
          <p14:tracePt t="28546" x="3743325" y="2728913"/>
          <p14:tracePt t="28562" x="3692525" y="2728913"/>
          <p14:tracePt t="28578" x="3667125" y="2728913"/>
          <p14:tracePt t="28594" x="3654425" y="2728913"/>
          <p14:tracePt t="28611" x="3643313" y="2728913"/>
          <p14:tracePt t="28634" x="3630613" y="2728913"/>
          <p14:tracePt t="28644" x="3617913" y="2728913"/>
          <p14:tracePt t="28661" x="3605213" y="2728913"/>
          <p14:tracePt t="28678" x="3592513" y="2740025"/>
          <p14:tracePt t="28695" x="3567113" y="2765425"/>
          <p14:tracePt t="28698" x="3554413" y="2765425"/>
          <p14:tracePt t="28711" x="3541713" y="2778125"/>
          <p14:tracePt t="28728" x="3530600" y="2790825"/>
          <p14:tracePt t="28731" x="3530600" y="2803525"/>
          <p14:tracePt t="28746" x="3505200" y="2816225"/>
          <p14:tracePt t="28762" x="3492500" y="2840038"/>
          <p14:tracePt t="28778" x="3492500" y="2878138"/>
          <p14:tracePt t="28794" x="3479800" y="2890838"/>
          <p14:tracePt t="28811" x="3467100" y="2916238"/>
          <p14:tracePt t="28828" x="3467100" y="2941638"/>
          <p14:tracePt t="28844" x="3454400" y="2965450"/>
          <p14:tracePt t="28861" x="3454400" y="2990850"/>
          <p14:tracePt t="28878" x="3441700" y="3003550"/>
          <p14:tracePt t="28895" x="3429000" y="3016250"/>
          <p14:tracePt t="28898" x="3429000" y="3028950"/>
          <p14:tracePt t="28911" x="3429000" y="3041650"/>
          <p14:tracePt t="28914" x="3429000" y="3054350"/>
          <p14:tracePt t="28929" x="3429000" y="3065463"/>
          <p14:tracePt t="28947" x="3429000" y="3078163"/>
          <p14:tracePt t="28962" x="3417888" y="3090863"/>
          <p14:tracePt t="28979" x="3417888" y="3116263"/>
          <p14:tracePt t="28996" x="3405188" y="3141663"/>
          <p14:tracePt t="29011" x="3405188" y="3165475"/>
          <p14:tracePt t="29028" x="3405188" y="3216275"/>
          <p14:tracePt t="29045" x="3405188" y="3267075"/>
          <p14:tracePt t="29062" x="3405188" y="3303588"/>
          <p14:tracePt t="29078" x="3405188" y="3354388"/>
          <p14:tracePt t="29081" x="3405188" y="3367088"/>
          <p14:tracePt t="29096" x="3405188" y="3390900"/>
          <p14:tracePt t="29099" x="3417888" y="3403600"/>
          <p14:tracePt t="29114" x="3429000" y="3429000"/>
          <p14:tracePt t="29129" x="3441700" y="3429000"/>
          <p14:tracePt t="29178" x="3454400" y="3429000"/>
          <p14:tracePt t="29196" x="3454400" y="3441700"/>
          <p14:tracePt t="29203" x="3467100" y="3441700"/>
          <p14:tracePt t="29386" x="3479800" y="3441700"/>
          <p14:tracePt t="29402" x="3492500" y="3441700"/>
          <p14:tracePt t="29418" x="3505200" y="3441700"/>
          <p14:tracePt t="29427" x="3517900" y="3441700"/>
          <p14:tracePt t="29442" x="3530600" y="3441700"/>
          <p14:tracePt t="29467" x="3541713" y="3441700"/>
          <p14:tracePt t="29491" x="3554413" y="3441700"/>
          <p14:tracePt t="29497" x="3554413" y="3429000"/>
          <p14:tracePt t="29514" x="3567113" y="3429000"/>
          <p14:tracePt t="29706" x="3579813" y="3429000"/>
          <p14:tracePt t="29713" x="3592513" y="3429000"/>
          <p14:tracePt t="29722" x="3617913" y="3429000"/>
          <p14:tracePt t="29730" x="3643313" y="3429000"/>
          <p14:tracePt t="29747" x="3705225" y="3429000"/>
          <p14:tracePt t="29764" x="3767138" y="3429000"/>
          <p14:tracePt t="29780" x="3843338" y="3429000"/>
          <p14:tracePt t="29797" x="3879850" y="3429000"/>
          <p14:tracePt t="29814" x="3917950" y="3429000"/>
          <p14:tracePt t="29831" x="3930650" y="3429000"/>
          <p14:tracePt t="29995" x="3943350" y="3429000"/>
          <p14:tracePt t="30002" x="3956050" y="3429000"/>
          <p14:tracePt t="30066" x="3968750" y="3429000"/>
          <p14:tracePt t="30098" x="3979863" y="3416300"/>
          <p14:tracePt t="30114" x="3992563" y="3416300"/>
          <p14:tracePt t="30138" x="4005263" y="3416300"/>
          <p14:tracePt t="30323" x="4017963" y="3416300"/>
          <p14:tracePt t="30346" x="4030663" y="3416300"/>
          <p14:tracePt t="30354" x="4030663" y="3403600"/>
          <p14:tracePt t="30366" x="4030663" y="3390900"/>
          <p14:tracePt t="30382" x="4043363" y="3390900"/>
          <p14:tracePt t="30399" x="4056063" y="3354388"/>
          <p14:tracePt t="30416" x="4056063" y="3341688"/>
          <p14:tracePt t="30419" x="4056063" y="3328988"/>
          <p14:tracePt t="30432" x="4056063" y="3316288"/>
          <p14:tracePt t="30434" x="4056063" y="3303588"/>
          <p14:tracePt t="30449" x="4056063" y="3290888"/>
          <p14:tracePt t="30466" x="4043363" y="3278188"/>
          <p14:tracePt t="30626" x="4043363" y="3267075"/>
          <p14:tracePt t="30636" x="4043363" y="3254375"/>
          <p14:tracePt t="30651" x="4017963" y="3216275"/>
          <p14:tracePt t="30668" x="4017963" y="3165475"/>
          <p14:tracePt t="30684" x="4017963" y="3103563"/>
          <p14:tracePt t="30702" x="3992563" y="3041650"/>
          <p14:tracePt t="30717" x="3992563" y="2990850"/>
          <p14:tracePt t="30735" x="3992563" y="2941638"/>
          <p14:tracePt t="30739" x="3992563" y="2916238"/>
          <p14:tracePt t="30750" x="3992563" y="2903538"/>
          <p14:tracePt t="30753" x="3992563" y="2865438"/>
          <p14:tracePt t="30768" x="3979863" y="2840038"/>
          <p14:tracePt t="30770" x="3979863" y="2816225"/>
          <p14:tracePt t="30784" x="3968750" y="2790825"/>
          <p14:tracePt t="30787" x="3956050" y="2765425"/>
          <p14:tracePt t="30801" x="3930650" y="2716213"/>
          <p14:tracePt t="30818" x="3905250" y="2678113"/>
          <p14:tracePt t="30834" x="3905250" y="2652713"/>
          <p14:tracePt t="30850" x="3892550" y="2640013"/>
          <p14:tracePt t="30867" x="3867150" y="2616200"/>
          <p14:tracePt t="30883" x="3843338" y="2603500"/>
          <p14:tracePt t="30900" x="3805238" y="2590800"/>
          <p14:tracePt t="30916" x="3743325" y="2578100"/>
          <p14:tracePt t="30935" x="3679825" y="2565400"/>
          <p14:tracePt t="30939" x="3643313" y="2565400"/>
          <p14:tracePt t="30950" x="3605213" y="2565400"/>
          <p14:tracePt t="30953" x="3567113" y="2552700"/>
          <p14:tracePt t="30967" x="3530600" y="2540000"/>
          <p14:tracePt t="30969" x="3505200" y="2540000"/>
          <p14:tracePt t="30984" x="3479800" y="2540000"/>
          <p14:tracePt t="30986" x="3454400" y="2540000"/>
          <p14:tracePt t="31000" x="3417888" y="2540000"/>
          <p14:tracePt t="31002" x="3379788" y="2540000"/>
          <p14:tracePt t="31017" x="3328988" y="2540000"/>
          <p14:tracePt t="31034" x="3292475" y="2540000"/>
          <p14:tracePt t="31051" x="3228975" y="2540000"/>
          <p14:tracePt t="31067" x="3179763" y="2540000"/>
          <p14:tracePt t="31084" x="3154363" y="2540000"/>
          <p14:tracePt t="31100" x="3116263" y="2540000"/>
          <p14:tracePt t="31118" x="3079750" y="2540000"/>
          <p14:tracePt t="31134" x="3041650" y="2540000"/>
          <p14:tracePt t="31151" x="3003550" y="2540000"/>
          <p14:tracePt t="31154" x="2992438" y="2540000"/>
          <p14:tracePt t="31170" x="2967038" y="2540000"/>
          <p14:tracePt t="31185" x="2941638" y="2540000"/>
          <p14:tracePt t="31201" x="2903538" y="2540000"/>
          <p14:tracePt t="31218" x="2867025" y="2565400"/>
          <p14:tracePt t="31234" x="2841625" y="2590800"/>
          <p14:tracePt t="31251" x="2803525" y="2616200"/>
          <p14:tracePt t="31268" x="2778125" y="2640013"/>
          <p14:tracePt t="31284" x="2754313" y="2652713"/>
          <p14:tracePt t="31301" x="2716213" y="2690813"/>
          <p14:tracePt t="31318" x="2678113" y="2703513"/>
          <p14:tracePt t="31335" x="2654300" y="2728913"/>
          <p14:tracePt t="31338" x="2616200" y="2740025"/>
          <p14:tracePt t="31352" x="2590800" y="2765425"/>
          <p14:tracePt t="31354" x="2578100" y="2778125"/>
          <p14:tracePt t="31370" x="2554288" y="2816225"/>
          <p14:tracePt t="31386" x="2528888" y="2840038"/>
          <p14:tracePt t="31402" x="2503488" y="2865438"/>
          <p14:tracePt t="31418" x="2478088" y="2878138"/>
          <p14:tracePt t="31435" x="2478088" y="2890838"/>
          <p14:tracePt t="31452" x="2465388" y="2903538"/>
          <p14:tracePt t="31468" x="2465388" y="2916238"/>
          <p14:tracePt t="31485" x="2465388" y="2928938"/>
          <p14:tracePt t="31502" x="2465388" y="2941638"/>
          <p14:tracePt t="31690" x="2465388" y="2952750"/>
          <p14:tracePt t="31698" x="2465388" y="2965450"/>
          <p14:tracePt t="31706" x="2452688" y="2978150"/>
          <p14:tracePt t="31718" x="2452688" y="3003550"/>
          <p14:tracePt t="31722" x="2452688" y="3028950"/>
          <p14:tracePt t="31736" x="2452688" y="3054350"/>
          <p14:tracePt t="31738" x="2441575" y="3078163"/>
          <p14:tracePt t="31752" x="2428875" y="3103563"/>
          <p14:tracePt t="31754" x="2428875" y="3141663"/>
          <p14:tracePt t="31770" x="2428875" y="3190875"/>
          <p14:tracePt t="31786" x="2428875" y="3241675"/>
          <p14:tracePt t="31803" x="2428875" y="3290888"/>
          <p14:tracePt t="31819" x="2441575" y="3367088"/>
          <p14:tracePt t="31835" x="2465388" y="3416300"/>
          <p14:tracePt t="31852" x="2490788" y="3454400"/>
          <p14:tracePt t="31869" x="2541588" y="3503613"/>
          <p14:tracePt t="31886" x="2590800" y="3567113"/>
          <p14:tracePt t="31890" x="2616200" y="3579813"/>
          <p14:tracePt t="31903" x="2641600" y="3603625"/>
          <p14:tracePt t="31906" x="2678113" y="3616325"/>
          <p14:tracePt t="31919" x="2690813" y="3616325"/>
          <p14:tracePt t="31922" x="2703513" y="3629025"/>
          <p14:tracePt t="31937" x="2728913" y="3629025"/>
          <p14:tracePt t="31939" x="2741613" y="3641725"/>
          <p14:tracePt t="31953" x="2790825" y="3641725"/>
          <p14:tracePt t="31969" x="2828925" y="3667125"/>
          <p14:tracePt t="31986" x="2890838" y="3667125"/>
          <p14:tracePt t="32003" x="3016250" y="3679825"/>
          <p14:tracePt t="32020" x="3167063" y="3692525"/>
          <p14:tracePt t="32036" x="3317875" y="3692525"/>
          <p14:tracePt t="32053" x="3467100" y="3692525"/>
          <p14:tracePt t="32069" x="3630613" y="3692525"/>
          <p14:tracePt t="32087" x="3743325" y="3692525"/>
          <p14:tracePt t="32089" x="3792538" y="3692525"/>
          <p14:tracePt t="32103" x="3867150" y="3692525"/>
          <p14:tracePt t="32106" x="3917950" y="3679825"/>
          <p14:tracePt t="32121" x="3956050" y="3667125"/>
          <p14:tracePt t="32123" x="3992563" y="3654425"/>
          <p14:tracePt t="32137" x="4081463" y="3629025"/>
          <p14:tracePt t="32154" x="4117975" y="3590925"/>
          <p14:tracePt t="32170" x="4168775" y="3554413"/>
          <p14:tracePt t="32187" x="4205288" y="3503613"/>
          <p14:tracePt t="32203" x="4230688" y="3441700"/>
          <p14:tracePt t="32219" x="4243388" y="3403600"/>
          <p14:tracePt t="32237" x="4268788" y="3328988"/>
          <p14:tracePt t="32254" x="4268788" y="3303588"/>
          <p14:tracePt t="32270" x="4268788" y="3254375"/>
          <p14:tracePt t="32287" x="4268788" y="3216275"/>
          <p14:tracePt t="32290" x="4268788" y="3203575"/>
          <p14:tracePt t="32304" x="4268788" y="3178175"/>
          <p14:tracePt t="32307" x="4268788" y="3154363"/>
          <p14:tracePt t="32321" x="4268788" y="3128963"/>
          <p14:tracePt t="32323" x="4268788" y="3103563"/>
          <p14:tracePt t="32338" x="4256088" y="3054350"/>
          <p14:tracePt t="32354" x="4230688" y="2990850"/>
          <p14:tracePt t="32371" x="4205288" y="2941638"/>
          <p14:tracePt t="32387" x="4192588" y="2890838"/>
          <p14:tracePt t="32404" x="4168775" y="2865438"/>
          <p14:tracePt t="32420" x="4143375" y="2840038"/>
          <p14:tracePt t="32437" x="4105275" y="2816225"/>
          <p14:tracePt t="32454" x="4056063" y="2790825"/>
          <p14:tracePt t="32458" x="4030663" y="2778125"/>
          <p14:tracePt t="32471" x="3979863" y="2752725"/>
          <p14:tracePt t="32473" x="3943350" y="2728913"/>
          <p14:tracePt t="32488" x="3905250" y="2728913"/>
          <p14:tracePt t="32490" x="3867150" y="2716213"/>
          <p14:tracePt t="32504" x="3830638" y="2690813"/>
          <p14:tracePt t="32506" x="3792538" y="2678113"/>
          <p14:tracePt t="32521" x="3730625" y="2665413"/>
          <p14:tracePt t="32538" x="3667125" y="2665413"/>
          <p14:tracePt t="32555" x="3630613" y="2652713"/>
          <p14:tracePt t="32571" x="3579813" y="2640013"/>
          <p14:tracePt t="32588" x="3541713" y="2640013"/>
          <p14:tracePt t="32604" x="3479800" y="2640013"/>
          <p14:tracePt t="32622" x="3441700" y="2640013"/>
          <p14:tracePt t="32638" x="3392488" y="2640013"/>
          <p14:tracePt t="32642" x="3367088" y="2640013"/>
          <p14:tracePt t="32655" x="3328988" y="2640013"/>
          <p14:tracePt t="32658" x="3305175" y="2640013"/>
          <p14:tracePt t="32671" x="3267075" y="2640013"/>
          <p14:tracePt t="32674" x="3216275" y="2640013"/>
          <p14:tracePt t="32689" x="3167063" y="2640013"/>
          <p14:tracePt t="32692" x="3128963" y="2665413"/>
          <p14:tracePt t="32705" x="3054350" y="2690813"/>
          <p14:tracePt t="32722" x="2967038" y="2716213"/>
          <p14:tracePt t="32738" x="2903538" y="2728913"/>
          <p14:tracePt t="32755" x="2867025" y="2740025"/>
          <p14:tracePt t="32771" x="2828925" y="2765425"/>
          <p14:tracePt t="32788" x="2816225" y="2778125"/>
          <p14:tracePt t="32805" x="2790825" y="2790825"/>
          <p14:tracePt t="32822" x="2754313" y="2828925"/>
          <p14:tracePt t="32838" x="2716213" y="2878138"/>
          <p14:tracePt t="32842" x="2703513" y="2903538"/>
          <p14:tracePt t="32856" x="2703513" y="2916238"/>
          <p14:tracePt t="32859" x="2690813" y="2928938"/>
          <p14:tracePt t="32873" x="2667000" y="2990850"/>
          <p14:tracePt t="32890" x="2654300" y="3041650"/>
          <p14:tracePt t="32906" x="2641600" y="3103563"/>
          <p14:tracePt t="32922" x="2628900" y="3178175"/>
          <p14:tracePt t="32939" x="2628900" y="3254375"/>
          <p14:tracePt t="32956" x="2616200" y="3316288"/>
          <p14:tracePt t="32972" x="2616200" y="3390900"/>
          <p14:tracePt t="32988" x="2616200" y="3467100"/>
          <p14:tracePt t="33006" x="2616200" y="3541713"/>
          <p14:tracePt t="33023" x="2628900" y="3603625"/>
          <p14:tracePt t="33026" x="2641600" y="3629025"/>
          <p14:tracePt t="33039" x="2654300" y="3667125"/>
          <p14:tracePt t="33042" x="2678113" y="3716338"/>
          <p14:tracePt t="33056" x="2703513" y="3741738"/>
          <p14:tracePt t="33059" x="2728913" y="3767138"/>
          <p14:tracePt t="33073" x="2803525" y="3854450"/>
          <p14:tracePt t="33090" x="2916238" y="3954463"/>
          <p14:tracePt t="33106" x="3092450" y="4041775"/>
          <p14:tracePt t="33123" x="3267075" y="4067175"/>
          <p14:tracePt t="33140" x="3454400" y="4092575"/>
          <p14:tracePt t="33156" x="3617913" y="4105275"/>
          <p14:tracePt t="33172" x="3805238" y="4105275"/>
          <p14:tracePt t="33190" x="3943350" y="4105275"/>
          <p14:tracePt t="33206" x="4056063" y="4079875"/>
          <p14:tracePt t="33210" x="4105275" y="4067175"/>
          <p14:tracePt t="33223" x="4156075" y="4029075"/>
          <p14:tracePt t="33226" x="4192588" y="3992563"/>
          <p14:tracePt t="33240" x="4230688" y="3979863"/>
          <p14:tracePt t="33242" x="4268788" y="3941763"/>
          <p14:tracePt t="33257" x="4343400" y="3879850"/>
          <p14:tracePt t="33273" x="4430713" y="3792538"/>
          <p14:tracePt t="33290" x="4494213" y="3703638"/>
          <p14:tracePt t="33307" x="4543425" y="3629025"/>
          <p14:tracePt t="33323" x="4568825" y="3541713"/>
          <p14:tracePt t="33339" x="4581525" y="3467100"/>
          <p14:tracePt t="33356" x="4594225" y="3390900"/>
          <p14:tracePt t="33373" x="4594225" y="3278188"/>
          <p14:tracePt t="33390" x="4594225" y="3154363"/>
          <p14:tracePt t="33407" x="4594225" y="3078163"/>
          <p14:tracePt t="33410" x="4594225" y="3054350"/>
          <p14:tracePt t="33423" x="4594225" y="3041650"/>
          <p14:tracePt t="33428" x="4594225" y="3016250"/>
          <p14:tracePt t="33442" x="4594225" y="3003550"/>
          <p14:tracePt t="33466" x="4594225" y="2990850"/>
          <p14:tracePt t="33473" x="4581525" y="2990850"/>
          <p14:tracePt t="33490" x="4556125" y="2978150"/>
          <p14:tracePt t="33507" x="4518025" y="2965450"/>
          <p14:tracePt t="33523" x="4468813" y="2952750"/>
          <p14:tracePt t="33540" x="4418013" y="2928938"/>
          <p14:tracePt t="33557" x="4368800" y="2928938"/>
          <p14:tracePt t="33573" x="4305300" y="2903538"/>
          <p14:tracePt t="33590" x="4256088" y="2890838"/>
          <p14:tracePt t="33593" x="4205288" y="2878138"/>
          <p14:tracePt t="33607" x="4156075" y="2878138"/>
          <p14:tracePt t="33610" x="4092575" y="2865438"/>
          <p14:tracePt t="33624" x="4030663" y="2852738"/>
          <p14:tracePt t="33626" x="3956050" y="2840038"/>
          <p14:tracePt t="33642" x="3817938" y="2816225"/>
          <p14:tracePt t="33658" x="3679825" y="2803525"/>
          <p14:tracePt t="33674" x="3567113" y="2790825"/>
          <p14:tracePt t="33691" x="3505200" y="2790825"/>
          <p14:tracePt t="33708" x="3467100" y="2790825"/>
          <p14:tracePt t="33724" x="3429000" y="2790825"/>
          <p14:tracePt t="33741" x="3392488" y="2790825"/>
          <p14:tracePt t="33758" x="3341688" y="2790825"/>
          <p14:tracePt t="33775" x="3241675" y="2790825"/>
          <p14:tracePt t="33791" x="3154363" y="2828925"/>
          <p14:tracePt t="33794" x="3103563" y="2840038"/>
          <p14:tracePt t="33807" x="3067050" y="2865438"/>
          <p14:tracePt t="33809" x="3028950" y="2890838"/>
          <p14:tracePt t="33825" x="2941638" y="2941638"/>
          <p14:tracePt t="33842" x="2854325" y="3003550"/>
          <p14:tracePt t="33858" x="2767013" y="3065463"/>
          <p14:tracePt t="33875" x="2703513" y="3154363"/>
          <p14:tracePt t="33891" x="2641600" y="3241675"/>
          <p14:tracePt t="33908" x="2628900" y="3316288"/>
          <p14:tracePt t="33924" x="2590800" y="3429000"/>
          <p14:tracePt t="33941" x="2578100" y="3541713"/>
          <p14:tracePt t="33958" x="2554288" y="3654425"/>
          <p14:tracePt t="33975" x="2554288" y="3729038"/>
          <p14:tracePt t="33978" x="2554288" y="3754438"/>
          <p14:tracePt t="33992" x="2554288" y="3779838"/>
          <p14:tracePt t="33995" x="2554288" y="3816350"/>
          <p14:tracePt t="34009" x="2590800" y="3892550"/>
          <p14:tracePt t="34026" x="2641600" y="3979863"/>
          <p14:tracePt t="34042" x="2728913" y="4041775"/>
          <p14:tracePt t="34059" x="2867025" y="4117975"/>
          <p14:tracePt t="34076" x="3041650" y="4167188"/>
          <p14:tracePt t="34092" x="3241675" y="4192588"/>
          <p14:tracePt t="34109" x="3479800" y="4217988"/>
          <p14:tracePt t="34126" x="3743325" y="4217988"/>
          <p14:tracePt t="34142" x="4030663" y="4205288"/>
          <p14:tracePt t="34159" x="4343400" y="4179888"/>
          <p14:tracePt t="34162" x="4494213" y="4167188"/>
          <p14:tracePt t="34175" x="4643438" y="4141788"/>
          <p14:tracePt t="34178" x="4768850" y="4092575"/>
          <p14:tracePt t="34194" x="4994275" y="4041775"/>
          <p14:tracePt t="34209" x="5119688" y="4005263"/>
          <p14:tracePt t="34226" x="5181600" y="3967163"/>
          <p14:tracePt t="34242" x="5219700" y="3941763"/>
          <p14:tracePt t="34259" x="5257800" y="3905250"/>
          <p14:tracePt t="34275" x="5270500" y="3867150"/>
          <p14:tracePt t="34292" x="5281613" y="3816350"/>
          <p14:tracePt t="34309" x="5281613" y="3754438"/>
          <p14:tracePt t="34325" x="5281613" y="3703638"/>
          <p14:tracePt t="34342" x="5281613" y="3667125"/>
          <p14:tracePt t="34346" x="5281613" y="3629025"/>
          <p14:tracePt t="34359" x="5281613" y="3579813"/>
          <p14:tracePt t="34361" x="5281613" y="3516313"/>
          <p14:tracePt t="34377" x="5270500" y="3479800"/>
          <p14:tracePt t="34379" x="5257800" y="3429000"/>
          <p14:tracePt t="34393" x="5232400" y="3328988"/>
          <p14:tracePt t="34410" x="5207000" y="3254375"/>
          <p14:tracePt t="34426" x="5181600" y="3203575"/>
          <p14:tracePt t="34443" x="5145088" y="3165475"/>
          <p14:tracePt t="34460" x="5094288" y="3116263"/>
          <p14:tracePt t="34476" x="5057775" y="3090863"/>
          <p14:tracePt t="34492" x="5045075" y="3078163"/>
          <p14:tracePt t="34509" x="5019675" y="3054350"/>
          <p14:tracePt t="34527" x="5006975" y="3054350"/>
          <p14:tracePt t="34530" x="4994275" y="3054350"/>
          <p14:tracePt t="35218" x="4981575" y="3054350"/>
          <p14:tracePt t="35227" x="4919663" y="3054350"/>
          <p14:tracePt t="35235" x="4832350" y="3028950"/>
          <p14:tracePt t="35244" x="4719638" y="2978150"/>
          <p14:tracePt t="35262" x="4494213" y="2916238"/>
          <p14:tracePt t="35266" x="4406900" y="2890838"/>
          <p14:tracePt t="35278" x="4343400" y="2878138"/>
          <p14:tracePt t="35282" x="4294188" y="2865438"/>
          <p14:tracePt t="35295" x="4256088" y="2865438"/>
          <p14:tracePt t="35299" x="4230688" y="2852738"/>
          <p14:tracePt t="35312" x="4205288" y="2840038"/>
          <p14:tracePt t="35314" x="4168775" y="2828925"/>
          <p14:tracePt t="35329" x="4130675" y="2828925"/>
          <p14:tracePt t="35346" x="4092575" y="2803525"/>
          <p14:tracePt t="35362" x="4043363" y="2778125"/>
          <p14:tracePt t="35379" x="3979863" y="2765425"/>
          <p14:tracePt t="35395" x="3905250" y="2728913"/>
          <p14:tracePt t="35412" x="3856038" y="2716213"/>
          <p14:tracePt t="35428" x="3817938" y="2690813"/>
          <p14:tracePt t="35446" x="3779838" y="2690813"/>
          <p14:tracePt t="35462" x="3756025" y="2678113"/>
          <p14:tracePt t="35479" x="3717925" y="2678113"/>
          <p14:tracePt t="35481" x="3705225" y="2678113"/>
          <p14:tracePt t="35495" x="3679825" y="2678113"/>
          <p14:tracePt t="35514" x="3667125" y="2678113"/>
          <p14:tracePt t="35531" x="3643313" y="2678113"/>
          <p14:tracePt t="35547" x="3605213" y="2678113"/>
          <p14:tracePt t="35564" x="3567113" y="2690813"/>
          <p14:tracePt t="35581" x="3517900" y="2752725"/>
          <p14:tracePt t="35597" x="3454400" y="2816225"/>
          <p14:tracePt t="35613" x="3417888" y="2865438"/>
          <p14:tracePt t="35631" x="3417888" y="2903538"/>
          <p14:tracePt t="35633" x="3417888" y="2916238"/>
          <p14:tracePt t="35647" x="3405188" y="2928938"/>
          <p14:tracePt t="35651" x="3392488" y="2941638"/>
          <p14:tracePt t="35664" x="3392488" y="2952750"/>
          <p14:tracePt t="35681" x="3392488" y="2965450"/>
          <p14:tracePt t="35684" x="3379788" y="2978150"/>
          <p14:tracePt t="35698" x="3379788" y="2990850"/>
          <p14:tracePt t="35701" x="3367088" y="3016250"/>
          <p14:tracePt t="35715" x="3341688" y="3041650"/>
          <p14:tracePt t="35731" x="3328988" y="3103563"/>
          <p14:tracePt t="35748" x="3317875" y="3141663"/>
          <p14:tracePt t="35765" x="3317875" y="3190875"/>
          <p14:tracePt t="35780" x="3317875" y="3241675"/>
          <p14:tracePt t="35797" x="3317875" y="3290888"/>
          <p14:tracePt t="35814" x="3317875" y="3354388"/>
          <p14:tracePt t="35830" x="3317875" y="3467100"/>
          <p14:tracePt t="35834" x="3341688" y="3490913"/>
          <p14:tracePt t="35846" x="3379788" y="3529013"/>
          <p14:tracePt t="35850" x="3441700" y="3567113"/>
          <p14:tracePt t="35863" x="3530600" y="3603625"/>
          <p14:tracePt t="35866" x="3643313" y="3654425"/>
          <p14:tracePt t="35880" x="3756025" y="3692525"/>
          <p14:tracePt t="35883" x="3892550" y="3729038"/>
          <p14:tracePt t="35897" x="4168775" y="3767138"/>
          <p14:tracePt t="35914" x="4406900" y="3792538"/>
          <p14:tracePt t="35930" x="4568825" y="3803650"/>
          <p14:tracePt t="35947" x="4694238" y="3803650"/>
          <p14:tracePt t="35963" x="4756150" y="3792538"/>
          <p14:tracePt t="35980" x="4794250" y="3754438"/>
          <p14:tracePt t="35996" x="4806950" y="3654425"/>
          <p14:tracePt t="36013" x="4781550" y="3541713"/>
          <p14:tracePt t="36030" x="4694238" y="3378200"/>
          <p14:tracePt t="36034" x="4656138" y="3328988"/>
          <p14:tracePt t="36047" x="4643438" y="3278188"/>
          <p14:tracePt t="36050" x="4619625" y="3267075"/>
          <p14:tracePt t="36064" x="4606925" y="3254375"/>
          <p14:tracePt t="36067" x="4594225" y="3228975"/>
          <p14:tracePt t="36081" x="4556125" y="3178175"/>
          <p14:tracePt t="36098" x="4518025" y="3141663"/>
          <p14:tracePt t="36114" x="4456113" y="3078163"/>
          <p14:tracePt t="36131" x="4381500" y="3041650"/>
          <p14:tracePt t="36147" x="4294188" y="3003550"/>
          <p14:tracePt t="36163" x="4217988" y="2990850"/>
          <p14:tracePt t="36181" x="4143375" y="2990850"/>
          <p14:tracePt t="36197" x="4081463" y="2990850"/>
          <p14:tracePt t="36214" x="4030663" y="2990850"/>
          <p14:tracePt t="36218" x="4017963" y="2990850"/>
          <p14:tracePt t="36231" x="3992563" y="2990850"/>
          <p14:tracePt t="36234" x="3979863" y="2990850"/>
          <p14:tracePt t="36247" x="3968750" y="2990850"/>
          <p14:tracePt t="36250" x="3943350" y="2990850"/>
          <p14:tracePt t="36266" x="3930650" y="2990850"/>
          <p14:tracePt t="36282" x="3905250" y="2990850"/>
          <p14:tracePt t="36298" x="3867150" y="2990850"/>
          <p14:tracePt t="36314" x="3817938" y="3016250"/>
          <p14:tracePt t="36331" x="3792538" y="3054350"/>
          <p14:tracePt t="36348" x="3792538" y="3065463"/>
          <p14:tracePt t="36364" x="3779838" y="3078163"/>
          <p14:tracePt t="36380" x="3779838" y="3090863"/>
          <p14:tracePt t="36397" x="3779838" y="3103563"/>
          <p14:tracePt t="36414" x="3779838" y="3128963"/>
          <p14:tracePt t="36432" x="3779838" y="3141663"/>
          <p14:tracePt t="36434" x="3792538" y="3154363"/>
          <p14:tracePt t="36448" x="3817938" y="3154363"/>
          <p14:tracePt t="36450" x="3843338" y="3154363"/>
          <p14:tracePt t="36466" x="3930650" y="3154363"/>
          <p14:tracePt t="36482" x="3968750" y="3165475"/>
          <p14:tracePt t="36498" x="3992563" y="3165475"/>
          <p14:tracePt t="36522" x="4005263" y="3165475"/>
          <p14:tracePt t="36532" x="4017963" y="3165475"/>
          <p14:tracePt t="36563" x="4030663" y="3165475"/>
          <p14:tracePt t="36770" x="4043363" y="3165475"/>
          <p14:tracePt t="36778" x="4056063" y="3165475"/>
          <p14:tracePt t="36785" x="4068763" y="3165475"/>
          <p14:tracePt t="36799" x="4105275" y="3165475"/>
          <p14:tracePt t="36802" x="4168775" y="3165475"/>
          <p14:tracePt t="36816" x="4217988" y="3165475"/>
          <p14:tracePt t="36818" x="4281488" y="3165475"/>
          <p14:tracePt t="36833" x="4418013" y="3165475"/>
          <p14:tracePt t="36850" x="4518025" y="3165475"/>
          <p14:tracePt t="36866" x="4568825" y="3165475"/>
          <p14:tracePt t="36883" x="4594225" y="3165475"/>
          <p14:tracePt t="36987" x="4606925" y="3165475"/>
          <p14:tracePt t="37003" x="4619625" y="3165475"/>
          <p14:tracePt t="37010" x="4630738" y="3165475"/>
          <p14:tracePt t="37018" x="4643438" y="3165475"/>
          <p14:tracePt t="37034" x="4656138" y="3154363"/>
          <p14:tracePt t="37050" x="4668838" y="3128963"/>
          <p14:tracePt t="37067" x="4681538" y="3116263"/>
          <p14:tracePt t="37083" x="4706938" y="3090863"/>
          <p14:tracePt t="37099" x="4732338" y="3065463"/>
          <p14:tracePt t="37116" x="4781550" y="3041650"/>
          <p14:tracePt t="37133" x="4819650" y="3003550"/>
          <p14:tracePt t="37150" x="4868863" y="2978150"/>
          <p14:tracePt t="37166" x="4881563" y="2965450"/>
          <p14:tracePt t="37169" x="4894263" y="2965450"/>
          <p14:tracePt t="37354" x="4881563" y="2978150"/>
          <p14:tracePt t="37362" x="4868863" y="2990850"/>
          <p14:tracePt t="37370" x="4868863" y="3003550"/>
          <p14:tracePt t="37384" x="4856163" y="3003550"/>
          <p14:tracePt t="37387" x="4843463" y="3028950"/>
          <p14:tracePt t="37401" x="4832350" y="3041650"/>
          <p14:tracePt t="37418" x="4832350" y="3054350"/>
          <p14:tracePt t="38106" x="4819650" y="3065463"/>
          <p14:tracePt t="38114" x="4806950" y="3078163"/>
          <p14:tracePt t="38122" x="4781550" y="3090863"/>
          <p14:tracePt t="38136" x="4756150" y="3103563"/>
          <p14:tracePt t="38138" x="4732338" y="3116263"/>
          <p14:tracePt t="38154" x="4681538" y="3141663"/>
          <p14:tracePt t="38170" x="4619625" y="3154363"/>
          <p14:tracePt t="38186" x="4581525" y="3165475"/>
          <p14:tracePt t="38203" x="4530725" y="3178175"/>
          <p14:tracePt t="38219" x="4494213" y="3203575"/>
          <p14:tracePt t="38235" x="4481513" y="3203575"/>
          <p14:tracePt t="38253" x="4456113" y="3216275"/>
          <p14:tracePt t="38658" x="4468813" y="3216275"/>
          <p14:tracePt t="38666" x="4494213" y="3216275"/>
          <p14:tracePt t="38673" x="4543425" y="3216275"/>
          <p14:tracePt t="38687" x="4619625" y="3216275"/>
          <p14:tracePt t="38691" x="4706938" y="3228975"/>
          <p14:tracePt t="38704" x="4832350" y="3241675"/>
          <p14:tracePt t="38706" x="5006975" y="3241675"/>
          <p14:tracePt t="38721" x="5570538" y="3241675"/>
          <p14:tracePt t="38738" x="6483350" y="3241675"/>
          <p14:tracePt t="38754" x="7510463" y="3241675"/>
          <p14:tracePt t="38771" x="8148638" y="3241675"/>
          <p14:tracePt t="38788" x="8399463" y="3241675"/>
          <p14:tracePt t="38803" x="8461375" y="3241675"/>
          <p14:tracePt t="39010" x="8474075" y="3241675"/>
          <p14:tracePt t="39018" x="8499475" y="3241675"/>
          <p14:tracePt t="39026" x="8524875" y="3241675"/>
          <p14:tracePt t="39038" x="8548688" y="3241675"/>
          <p14:tracePt t="39055" x="8612188" y="3241675"/>
          <p14:tracePt t="39058" x="8674100" y="3228975"/>
          <p14:tracePt t="39072" x="8724900" y="3228975"/>
          <p14:tracePt t="39074" x="8774113" y="3228975"/>
          <p14:tracePt t="39089" x="8912225" y="3228975"/>
          <p14:tracePt t="39105" x="9075738" y="3228975"/>
          <p14:tracePt t="39122" x="9199563" y="3228975"/>
          <p14:tracePt t="39138" x="9275763" y="3216275"/>
          <p14:tracePt t="39155" x="9312275" y="3216275"/>
          <p14:tracePt t="39258" x="9301163" y="3216275"/>
          <p14:tracePt t="39266" x="9250363" y="3216275"/>
          <p14:tracePt t="39273" x="9199563" y="3216275"/>
          <p14:tracePt t="39289" x="9037638" y="3216275"/>
          <p14:tracePt t="39306" x="8824913" y="3190875"/>
          <p14:tracePt t="39322" x="8674100" y="3190875"/>
          <p14:tracePt t="39339" x="8599488" y="3178175"/>
          <p14:tracePt t="39356" x="8548688" y="3165475"/>
          <p14:tracePt t="39410" x="8561388" y="3154363"/>
          <p14:tracePt t="39418" x="8624888" y="3141663"/>
          <p14:tracePt t="39426" x="8750300" y="3116263"/>
          <p14:tracePt t="39439" x="8899525" y="3090863"/>
          <p14:tracePt t="39442" x="9075738" y="3078163"/>
          <p14:tracePt t="39456" x="9288463" y="3065463"/>
          <p14:tracePt t="39459" x="9475788" y="3054350"/>
          <p14:tracePt t="39474" x="9801225" y="3028950"/>
          <p14:tracePt t="39490" x="10013950" y="3028950"/>
          <p14:tracePt t="39507" x="10101263" y="3016250"/>
          <p14:tracePt t="39522" x="10113963" y="3016250"/>
          <p14:tracePt t="39586" x="10101263" y="3016250"/>
          <p14:tracePt t="39594" x="10052050" y="3016250"/>
          <p14:tracePt t="39606" x="9975850" y="3016250"/>
          <p14:tracePt t="39610" x="9875838" y="3016250"/>
          <p14:tracePt t="39623" x="9739313" y="3016250"/>
          <p14:tracePt t="39626" x="9588500" y="3016250"/>
          <p14:tracePt t="39640" x="9450388" y="3016250"/>
          <p14:tracePt t="39642" x="9324975" y="3016250"/>
          <p14:tracePt t="39656" x="9224963" y="3016250"/>
          <p14:tracePt t="39658" x="9137650" y="3016250"/>
          <p14:tracePt t="39673" x="9037638" y="3016250"/>
          <p14:tracePt t="39690" x="9024938" y="3016250"/>
          <p14:tracePt t="39786" x="9050338" y="3016250"/>
          <p14:tracePt t="39794" x="9112250" y="3016250"/>
          <p14:tracePt t="39807" x="9163050" y="3016250"/>
          <p14:tracePt t="39810" x="9199563" y="3016250"/>
          <p14:tracePt t="39825" x="9237663" y="3016250"/>
          <p14:tracePt t="39827" x="9250363" y="3016250"/>
          <p14:tracePt t="39938" x="9237663" y="3016250"/>
          <p14:tracePt t="39946" x="9199563" y="3016250"/>
          <p14:tracePt t="39957" x="9163050" y="3016250"/>
          <p14:tracePt t="39974" x="9112250" y="3028950"/>
          <p14:tracePt t="39990" x="9099550" y="3028950"/>
          <p14:tracePt t="40362" x="9075738" y="3028950"/>
          <p14:tracePt t="40379" x="9063038" y="3028950"/>
          <p14:tracePt t="40386" x="9024938" y="3028950"/>
          <p14:tracePt t="40394" x="9012238" y="3028950"/>
          <p14:tracePt t="40409" x="8963025" y="3028950"/>
          <p14:tracePt t="40426" x="8899525" y="3028950"/>
          <p14:tracePt t="40443" x="8786813" y="3054350"/>
          <p14:tracePt t="40459" x="8650288" y="3054350"/>
          <p14:tracePt t="40475" x="8499475" y="3054350"/>
          <p14:tracePt t="40492" x="8386763" y="3065463"/>
          <p14:tracePt t="40509" x="8274050" y="3078163"/>
          <p14:tracePt t="40526" x="8174038" y="3090863"/>
          <p14:tracePt t="40544" x="8061325" y="3103563"/>
          <p14:tracePt t="40547" x="8010525" y="3116263"/>
          <p14:tracePt t="40560" x="7935913" y="3128963"/>
          <p14:tracePt t="40562" x="7848600" y="3154363"/>
          <p14:tracePt t="40578" x="7773988" y="3165475"/>
          <p14:tracePt t="40580" x="7710488" y="3178175"/>
          <p14:tracePt t="40594" x="7523163" y="3203575"/>
          <p14:tracePt t="40611" x="7323138" y="3254375"/>
          <p14:tracePt t="40627" x="7172325" y="3303588"/>
          <p14:tracePt t="40644" x="6997700" y="3354388"/>
          <p14:tracePt t="40661" x="6746875" y="3403600"/>
          <p14:tracePt t="40677" x="6483350" y="3503613"/>
          <p14:tracePt t="40692" x="6208713" y="3590925"/>
          <p14:tracePt t="40710" x="5932488" y="3679825"/>
          <p14:tracePt t="40727" x="5670550" y="3779838"/>
          <p14:tracePt t="40730" x="5545138" y="3829050"/>
          <p14:tracePt t="40743" x="5407025" y="3879850"/>
          <p14:tracePt t="40746" x="5294313" y="3916363"/>
          <p14:tracePt t="40760" x="5181600" y="3954463"/>
          <p14:tracePt t="40763" x="5081588" y="3992563"/>
          <p14:tracePt t="40778" x="4906963" y="4054475"/>
          <p14:tracePt t="40794" x="4643438" y="4129088"/>
          <p14:tracePt t="40810" x="4394200" y="4192588"/>
          <p14:tracePt t="40827" x="4117975" y="4279900"/>
          <p14:tracePt t="40843" x="3817938" y="4330700"/>
          <p14:tracePt t="40859" x="3530600" y="4367213"/>
          <p14:tracePt t="40876" x="3317875" y="4379913"/>
          <p14:tracePt t="40892" x="3179763" y="4392613"/>
          <p14:tracePt t="40909" x="3092450" y="4392613"/>
          <p14:tracePt t="40926" x="3041650" y="4392613"/>
          <p14:tracePt t="40929" x="3016250" y="4392613"/>
          <p14:tracePt t="40943" x="2992438" y="4392613"/>
          <p14:tracePt t="40945" x="2967038" y="4392613"/>
          <p14:tracePt t="40960" x="2928938" y="4405313"/>
          <p14:tracePt t="40962" x="2890838" y="4418013"/>
          <p14:tracePt t="40977" x="2816225" y="4418013"/>
          <p14:tracePt t="40994" x="2754313" y="4418013"/>
          <p14:tracePt t="41011" x="2703513" y="4418013"/>
          <p14:tracePt t="41026" x="2667000" y="4430713"/>
          <p14:tracePt t="41043" x="2641600" y="4430713"/>
          <p14:tracePt t="41060" x="2628900" y="4443413"/>
          <p14:tracePt t="41076" x="2603500" y="4443413"/>
          <p14:tracePt t="41093" x="2590800" y="4454525"/>
          <p14:tracePt t="41110" x="2578100" y="4454525"/>
          <p14:tracePt t="41154" x="2565400" y="4454525"/>
          <p14:tracePt t="41162" x="2554288" y="4454525"/>
          <p14:tracePt t="41178" x="2541588" y="4467225"/>
          <p14:tracePt t="41195" x="2503488" y="4479925"/>
          <p14:tracePt t="41210" x="2478088" y="4479925"/>
          <p14:tracePt t="41227" x="2465388" y="4492625"/>
          <p14:tracePt t="41338" x="2478088" y="4505325"/>
          <p14:tracePt t="41346" x="2503488" y="4518025"/>
          <p14:tracePt t="41362" x="2565400" y="4530725"/>
          <p14:tracePt t="41379" x="2628900" y="4554538"/>
          <p14:tracePt t="41394" x="2716213" y="4567238"/>
          <p14:tracePt t="41411" x="2778125" y="4579938"/>
          <p14:tracePt t="41427" x="2790825" y="4592638"/>
          <p14:tracePt t="41445" x="2803525" y="4592638"/>
          <p14:tracePt t="41490" x="2803525" y="4605338"/>
          <p14:tracePt t="41506" x="2803525" y="4618038"/>
          <p14:tracePt t="41514" x="2803525" y="4630738"/>
          <p14:tracePt t="41528" x="2790825" y="4643438"/>
          <p14:tracePt t="41545" x="2778125" y="4643438"/>
          <p14:tracePt t="41666" x="2790825" y="4643438"/>
          <p14:tracePt t="41674" x="2816225" y="4643438"/>
          <p14:tracePt t="41682" x="2867025" y="4643438"/>
          <p14:tracePt t="41695" x="2916238" y="4643438"/>
          <p14:tracePt t="41698" x="2954338" y="4643438"/>
          <p14:tracePt t="41712" x="2979738" y="4643438"/>
          <p14:tracePt t="41714" x="3016250" y="4643438"/>
          <p14:tracePt t="41729" x="3028950" y="4643438"/>
          <p14:tracePt t="41745" x="3041650" y="4643438"/>
          <p14:tracePt t="42186" x="3054350" y="4643438"/>
          <p14:tracePt t="42202" x="3067050" y="4643438"/>
          <p14:tracePt t="42219" x="3079750" y="4643438"/>
          <p14:tracePt t="42226" x="3092450" y="4643438"/>
          <p14:tracePt t="42234" x="3103563" y="4643438"/>
          <p14:tracePt t="42246" x="3128963" y="4630738"/>
          <p14:tracePt t="42263" x="3141663" y="4630738"/>
          <p14:tracePt t="42280" x="3154363" y="4630738"/>
          <p14:tracePt t="42282" x="3167063" y="4630738"/>
          <p14:tracePt t="42297" x="3179763" y="4630738"/>
          <p14:tracePt t="42313" x="3192463" y="4630738"/>
          <p14:tracePt t="42329" x="3205163" y="4630738"/>
          <p14:tracePt t="42458" x="3216275" y="4630738"/>
          <p14:tracePt t="42474" x="3228975" y="4630738"/>
          <p14:tracePt t="42482" x="3241675" y="4630738"/>
          <p14:tracePt t="42498" x="3279775" y="4630738"/>
          <p14:tracePt t="42514" x="3292475" y="4630738"/>
          <p14:tracePt t="42682" x="3305175" y="4630738"/>
          <p14:tracePt t="42690" x="3317875" y="4618038"/>
          <p14:tracePt t="42698" x="3328988" y="4618038"/>
          <p14:tracePt t="42715" x="3341688" y="4618038"/>
          <p14:tracePt t="42731" x="3354388" y="4618038"/>
          <p14:tracePt t="42748" x="3354388" y="4605338"/>
          <p14:tracePt t="42850" x="3367088" y="4605338"/>
          <p14:tracePt t="42865" x="3379788" y="4605338"/>
          <p14:tracePt t="42890" x="3392488" y="4605338"/>
          <p14:tracePt t="42898" x="3405188" y="4605338"/>
          <p14:tracePt t="42905" x="3417888" y="4605338"/>
          <p14:tracePt t="42922" x="3429000" y="4605338"/>
          <p14:tracePt t="43018" x="3441700" y="4605338"/>
          <p14:tracePt t="43035" x="3454400" y="4605338"/>
          <p14:tracePt t="43066" x="3467100" y="4605338"/>
          <p14:tracePt t="43082" x="3479800" y="4605338"/>
          <p14:tracePt t="43092" x="3492500" y="4605338"/>
          <p14:tracePt t="43098" x="3505200" y="4605338"/>
          <p14:tracePt t="43116" x="3541713" y="4605338"/>
          <p14:tracePt t="43132" x="3592513" y="4605338"/>
          <p14:tracePt t="43148" x="3617913" y="4605338"/>
          <p14:tracePt t="44010" x="3667125" y="4605338"/>
          <p14:tracePt t="44017" x="3730625" y="4605338"/>
          <p14:tracePt t="44025" x="3792538" y="4605338"/>
          <p14:tracePt t="44034" x="3843338" y="4605338"/>
          <p14:tracePt t="44051" x="3905250" y="4605338"/>
          <p14:tracePt t="44068" x="3943350" y="4605338"/>
          <p14:tracePt t="44458" x="3956050" y="4605338"/>
          <p14:tracePt t="44466" x="3979863" y="4605338"/>
          <p14:tracePt t="44474" x="4017963" y="4605338"/>
          <p14:tracePt t="44485" x="4043363" y="4605338"/>
          <p14:tracePt t="44501" x="4068763" y="4605338"/>
          <p14:tracePt t="44866" x="4092575" y="4605338"/>
          <p14:tracePt t="44874" x="4143375" y="4605338"/>
          <p14:tracePt t="44886" x="4217988" y="4605338"/>
          <p14:tracePt t="44889" x="4318000" y="4605338"/>
          <p14:tracePt t="44904" x="4406900" y="4605338"/>
          <p14:tracePt t="44906" x="4494213" y="4605338"/>
          <p14:tracePt t="44920" x="4594225" y="4605338"/>
          <p14:tracePt t="44922" x="4681538" y="4605338"/>
          <p14:tracePt t="44937" x="4794250" y="4605338"/>
          <p14:tracePt t="44953" x="4868863" y="4605338"/>
          <p14:tracePt t="44970" x="4906963" y="4605338"/>
          <p14:tracePt t="44987" x="4919663" y="4605338"/>
          <p14:tracePt t="45771" x="4906963" y="4605338"/>
          <p14:tracePt t="45778" x="4894263" y="4605338"/>
          <p14:tracePt t="45790" x="4881563" y="4605338"/>
          <p14:tracePt t="45807" x="4868863" y="4618038"/>
          <p14:tracePt t="45823" x="4856163" y="4618038"/>
          <p14:tracePt t="45839" x="4856163" y="4630738"/>
          <p14:tracePt t="46018" x="4868863" y="4630738"/>
          <p14:tracePt t="46025" x="4906963" y="4630738"/>
          <p14:tracePt t="46039" x="4956175" y="4630738"/>
          <p14:tracePt t="46042" x="5019675" y="4630738"/>
          <p14:tracePt t="46058" x="5106988" y="4630738"/>
          <p14:tracePt t="46075" x="5132388" y="4630738"/>
          <p14:tracePt t="46090" x="5145088" y="4656138"/>
          <p14:tracePt t="46234" x="5132388" y="4656138"/>
          <p14:tracePt t="46242" x="5119688" y="4656138"/>
          <p14:tracePt t="46258" x="5081588" y="4656138"/>
          <p14:tracePt t="46274" x="5045075" y="4667250"/>
          <p14:tracePt t="46290" x="5032375" y="4667250"/>
          <p14:tracePt t="46307" x="5006975" y="4679950"/>
          <p14:tracePt t="46610" x="4994275" y="4679950"/>
          <p14:tracePt t="46618" x="4968875" y="4679950"/>
          <p14:tracePt t="46626" x="4932363" y="4679950"/>
          <p14:tracePt t="46643" x="4868863" y="4679950"/>
          <p14:tracePt t="46658" x="4768850" y="4679950"/>
          <p14:tracePt t="46675" x="4630738" y="4679950"/>
          <p14:tracePt t="46691" x="4481513" y="4679950"/>
          <p14:tracePt t="46708" x="4318000" y="4679950"/>
          <p14:tracePt t="46724" x="4130675" y="4679950"/>
          <p14:tracePt t="46741" x="3943350" y="4667250"/>
          <p14:tracePt t="46758" x="3779838" y="4667250"/>
          <p14:tracePt t="46775" x="3643313" y="4630738"/>
          <p14:tracePt t="46778" x="3605213" y="4630738"/>
          <p14:tracePt t="46792" x="3567113" y="4618038"/>
          <p14:tracePt t="46794" x="3541713" y="4605338"/>
          <p14:tracePt t="46809" x="3505200" y="4592638"/>
          <p14:tracePt t="46826" x="3479800" y="4592638"/>
          <p14:tracePt t="47066" x="3467100" y="4592638"/>
          <p14:tracePt t="47075" x="3441700" y="4579938"/>
          <p14:tracePt t="47084" x="3429000" y="4567238"/>
          <p14:tracePt t="47092" x="3405188" y="4567238"/>
          <p14:tracePt t="47109" x="3341688" y="4567238"/>
          <p14:tracePt t="47126" x="3254375" y="4567238"/>
          <p14:tracePt t="47142" x="3179763" y="4567238"/>
          <p14:tracePt t="47146" x="3141663" y="4567238"/>
          <p14:tracePt t="47159" x="3116263" y="4567238"/>
          <p14:tracePt t="47162" x="3092450" y="4567238"/>
          <p14:tracePt t="47176" x="3079750" y="4567238"/>
          <p14:tracePt t="47179" x="3067050" y="4567238"/>
          <p14:tracePt t="47194" x="3028950" y="4567238"/>
          <p14:tracePt t="47210" x="3016250" y="4567238"/>
          <p14:tracePt t="47226" x="3003550" y="4567238"/>
          <p14:tracePt t="47250" x="2992438" y="4567238"/>
          <p14:tracePt t="47266" x="2979738" y="4567238"/>
          <p14:tracePt t="47282" x="2967038" y="4567238"/>
          <p14:tracePt t="47293" x="2954338" y="4567238"/>
          <p14:tracePt t="47309" x="2941638" y="4567238"/>
          <p14:tracePt t="47330" x="2928938" y="4567238"/>
          <p14:tracePt t="47394" x="2916238" y="4567238"/>
          <p14:tracePt t="47402" x="2903538" y="4567238"/>
          <p14:tracePt t="47418" x="2890838" y="4567238"/>
          <p14:tracePt t="47427" x="2867025" y="4567238"/>
          <p14:tracePt t="47443" x="2841625" y="4567238"/>
          <p14:tracePt t="47459" x="2816225" y="4567238"/>
          <p14:tracePt t="47476" x="2790825" y="4567238"/>
          <p14:tracePt t="47493" x="2778125" y="4567238"/>
          <p14:tracePt t="47510" x="2767013" y="4567238"/>
          <p14:tracePt t="47513" x="2754313" y="4567238"/>
          <p14:tracePt t="47530" x="2741613" y="4567238"/>
          <p14:tracePt t="47546" x="2728913" y="4567238"/>
          <p14:tracePt t="47561" x="2716213" y="4567238"/>
          <p14:tracePt t="47578" x="2703513" y="4567238"/>
          <p14:tracePt t="47594" x="2690813" y="4567238"/>
          <p14:tracePt t="47610" x="2678113" y="4567238"/>
          <p14:tracePt t="47634" x="2667000" y="4579938"/>
          <p14:tracePt t="47643" x="2654300" y="4579938"/>
          <p14:tracePt t="48250" x="2667000" y="4579938"/>
          <p14:tracePt t="48258" x="2678113" y="4579938"/>
          <p14:tracePt t="48266" x="2716213" y="4579938"/>
          <p14:tracePt t="48279" x="2741613" y="4579938"/>
          <p14:tracePt t="48281" x="2754313" y="4579938"/>
          <p14:tracePt t="48296" x="2778125" y="4592638"/>
          <p14:tracePt t="48298" x="2790825" y="4592638"/>
          <p14:tracePt t="48313" x="2803525" y="4592638"/>
          <p14:tracePt t="48330" x="2828925" y="4592638"/>
          <p14:tracePt t="48354" x="2841625" y="4592638"/>
          <p14:tracePt t="48378" x="2867025" y="4592638"/>
          <p14:tracePt t="48386" x="2879725" y="4592638"/>
          <p14:tracePt t="48396" x="2903538" y="4592638"/>
          <p14:tracePt t="48412" x="2979738" y="4592638"/>
          <p14:tracePt t="48429" x="3092450" y="4592638"/>
          <p14:tracePt t="48446" x="3267075" y="4592638"/>
          <p14:tracePt t="48449" x="3354388" y="4592638"/>
          <p14:tracePt t="48463" x="3454400" y="4592638"/>
          <p14:tracePt t="48466" x="3530600" y="4592638"/>
          <p14:tracePt t="48479" x="3579813" y="4592638"/>
          <p14:tracePt t="48482" x="3617913" y="4592638"/>
          <p14:tracePt t="48497" x="3692525" y="4592638"/>
          <p14:tracePt t="48514" x="3717925" y="4592638"/>
          <p14:tracePt t="48529" x="3730625" y="4592638"/>
          <p14:tracePt t="48610" x="3743325" y="4592638"/>
          <p14:tracePt t="48618" x="3767138" y="4592638"/>
          <p14:tracePt t="48630" x="3779838" y="4592638"/>
          <p14:tracePt t="48646" x="3817938" y="4592638"/>
          <p14:tracePt t="48650" x="3830638" y="4592638"/>
          <p14:tracePt t="48663" x="3843338" y="4592638"/>
          <p14:tracePt t="48666" x="3867150" y="4592638"/>
          <p14:tracePt t="48681" x="3879850" y="4592638"/>
          <p14:tracePt t="48683" x="3892550" y="4592638"/>
          <p14:tracePt t="48696" x="3905250" y="4592638"/>
          <p14:tracePt t="48714" x="3917950" y="4592638"/>
          <p14:tracePt t="48730" x="3930650" y="4592638"/>
          <p14:tracePt t="48794" x="3943350" y="4592638"/>
          <p14:tracePt t="48802" x="3956050" y="4592638"/>
          <p14:tracePt t="48814" x="3979863" y="4592638"/>
          <p14:tracePt t="48829" x="4030663" y="4592638"/>
          <p14:tracePt t="48847" x="4130675" y="4592638"/>
          <p14:tracePt t="48850" x="4181475" y="4592638"/>
          <p14:tracePt t="48864" x="4256088" y="4592638"/>
          <p14:tracePt t="48866" x="4318000" y="4592638"/>
          <p14:tracePt t="48880" x="4394200" y="4592638"/>
          <p14:tracePt t="48882" x="4443413" y="4592638"/>
          <p14:tracePt t="48897" x="4543425" y="4592638"/>
          <p14:tracePt t="48914" x="4594225" y="4592638"/>
          <p14:tracePt t="48930" x="4630738" y="4592638"/>
          <p14:tracePt t="49122" x="4643438" y="4592638"/>
          <p14:tracePt t="49131" x="4656138" y="4592638"/>
          <p14:tracePt t="49139" x="4668838" y="4592638"/>
          <p14:tracePt t="49148" x="4681538" y="4592638"/>
          <p14:tracePt t="49164" x="4743450" y="4592638"/>
          <p14:tracePt t="49181" x="4768850" y="4592638"/>
          <p14:tracePt t="49198" x="4806950" y="4592638"/>
          <p14:tracePt t="49810" x="4819650" y="4592638"/>
          <p14:tracePt t="49818" x="4843463" y="4592638"/>
          <p14:tracePt t="49833" x="4906963" y="4592638"/>
          <p14:tracePt t="49850" x="4932363" y="4592638"/>
          <p14:tracePt t="49866" x="4945063" y="4592638"/>
          <p14:tracePt t="50098" x="4956175" y="4592638"/>
          <p14:tracePt t="50106" x="4968875" y="4605338"/>
          <p14:tracePt t="50116" x="4981575" y="4605338"/>
          <p14:tracePt t="50133" x="5045075" y="4630738"/>
          <p14:tracePt t="50151" x="5106988" y="4630738"/>
          <p14:tracePt t="50154" x="5132388" y="4643438"/>
          <p14:tracePt t="50167" x="5170488" y="4643438"/>
          <p14:tracePt t="50170" x="5219700" y="4643438"/>
          <p14:tracePt t="50184" x="5257800" y="4656138"/>
          <p14:tracePt t="50186" x="5294313" y="4667250"/>
          <p14:tracePt t="50202" x="5407025" y="4679950"/>
          <p14:tracePt t="50218" x="5495925" y="4692650"/>
          <p14:tracePt t="50235" x="5532438" y="4692650"/>
          <p14:tracePt t="50251" x="5557838" y="4692650"/>
          <p14:tracePt t="50268" x="5557838" y="4705350"/>
          <p14:tracePt t="50490" x="5570538" y="4705350"/>
          <p14:tracePt t="50498" x="5583238" y="4705350"/>
          <p14:tracePt t="50507" x="5607050" y="4705350"/>
          <p14:tracePt t="50519" x="5632450" y="4705350"/>
          <p14:tracePt t="50522" x="5657850" y="4705350"/>
          <p14:tracePt t="50535" x="5683250" y="4705350"/>
          <p14:tracePt t="50538" x="5719763" y="4705350"/>
          <p14:tracePt t="50554" x="5832475" y="4705350"/>
          <p14:tracePt t="50569" x="5870575" y="4705350"/>
          <p14:tracePt t="50572" x="5908675" y="4705350"/>
          <p14:tracePt t="50586" x="5945188" y="4705350"/>
          <p14:tracePt t="50603" x="6034088" y="4705350"/>
          <p14:tracePt t="50620" x="6121400" y="4705350"/>
          <p14:tracePt t="50636" x="6134100" y="4705350"/>
          <p14:tracePt t="50653" x="6157913" y="4705350"/>
          <p14:tracePt t="50669" x="6183313" y="4705350"/>
          <p14:tracePt t="50686" x="6196013" y="4705350"/>
          <p14:tracePt t="50706" x="6208713" y="4705350"/>
          <p14:tracePt t="50810" x="6221413" y="4705350"/>
          <p14:tracePt t="50820" x="6234113" y="4705350"/>
          <p14:tracePt t="50828" x="6259513" y="4705350"/>
          <p14:tracePt t="50837" x="6283325" y="4705350"/>
          <p14:tracePt t="50853" x="6334125" y="4705350"/>
          <p14:tracePt t="50870" x="6408738" y="4705350"/>
          <p14:tracePt t="50886" x="6508750" y="4705350"/>
          <p14:tracePt t="50889" x="6559550" y="4705350"/>
          <p14:tracePt t="50904" x="6634163" y="4705350"/>
          <p14:tracePt t="50906" x="6684963" y="4705350"/>
          <p14:tracePt t="50921" x="6721475" y="4705350"/>
          <p14:tracePt t="50923" x="6759575" y="4705350"/>
          <p14:tracePt t="50937" x="6784975" y="4705350"/>
          <p14:tracePt t="50939" x="6808788" y="4705350"/>
          <p14:tracePt t="50954" x="6834188" y="4692650"/>
          <p14:tracePt t="50956" x="6859588" y="4692650"/>
          <p14:tracePt t="50970" x="6884988" y="4679950"/>
          <p14:tracePt t="50987" x="6910388" y="4679950"/>
          <p14:tracePt t="51004" x="6921500" y="4679950"/>
          <p14:tracePt t="51021" x="6934200" y="4679950"/>
          <p14:tracePt t="51037" x="6959600" y="4679950"/>
          <p14:tracePt t="51054" x="6972300" y="4679950"/>
          <p14:tracePt t="51070" x="7021513" y="4679950"/>
          <p14:tracePt t="51088" x="7046913" y="4679950"/>
          <p14:tracePt t="51187" x="7059613" y="4679950"/>
          <p14:tracePt t="51219" x="7072313" y="4679950"/>
          <p14:tracePt t="51225" x="7085013" y="4692650"/>
          <p14:tracePt t="51237" x="7097713" y="4692650"/>
          <p14:tracePt t="51255" x="7110413" y="4705350"/>
          <p14:tracePt t="51272" x="7134225" y="4705350"/>
          <p14:tracePt t="51288" x="7146925" y="4705350"/>
          <p14:tracePt t="51306" x="7159625" y="4718050"/>
          <p14:tracePt t="51330" x="7172325" y="4718050"/>
          <p14:tracePt t="51340" x="7185025" y="4718050"/>
          <p14:tracePt t="51356" x="7197725" y="4743450"/>
          <p14:tracePt t="51371" x="7210425" y="4743450"/>
          <p14:tracePt t="51394" x="7223125" y="4743450"/>
          <p14:tracePt t="51405" x="7223125" y="4756150"/>
          <p14:tracePt t="51422" x="7235825" y="4756150"/>
          <p14:tracePt t="51438" x="7246938" y="4756150"/>
          <p14:tracePt t="51441" x="7259638" y="4756150"/>
          <p14:tracePt t="51455" x="7272338" y="4768850"/>
          <p14:tracePt t="51458" x="7285038" y="4768850"/>
          <p14:tracePt t="51472" x="7297738" y="4768850"/>
          <p14:tracePt t="51475" x="7310438" y="4768850"/>
          <p14:tracePt t="51562" x="7310438" y="4779963"/>
          <p14:tracePt t="51939" x="7310438" y="4792663"/>
          <p14:tracePt t="51956" x="7310438" y="4805363"/>
          <p14:tracePt t="51964" x="7310438" y="4843463"/>
          <p14:tracePt t="51972" x="7310438" y="4856163"/>
          <p14:tracePt t="51990" x="7310438" y="4868863"/>
          <p14:tracePt t="51994" x="7297738" y="4879975"/>
          <p14:tracePt t="52007" x="7285038" y="4905375"/>
          <p14:tracePt t="52041" x="7285038" y="4918075"/>
          <p14:tracePt t="52048" x="7272338" y="4918075"/>
          <p14:tracePt t="52954" x="7323138" y="4930775"/>
          <p14:tracePt t="52962" x="7385050" y="4968875"/>
          <p14:tracePt t="52976" x="7459663" y="5018088"/>
          <p14:tracePt t="52979" x="7523163" y="5068888"/>
          <p14:tracePt t="52991" x="7585075" y="5105400"/>
          <p14:tracePt t="52993" x="7648575" y="5143500"/>
          <p14:tracePt t="53008" x="7685088" y="5181600"/>
          <p14:tracePt t="53010" x="7723188" y="5218113"/>
          <p14:tracePt t="53026" x="7785100" y="5256213"/>
          <p14:tracePt t="53042" x="7823200" y="5294313"/>
          <p14:tracePt t="53058" x="7874000" y="5318125"/>
          <p14:tracePt t="53074" x="7910513" y="5356225"/>
          <p14:tracePt t="53092" x="7948613" y="5368925"/>
          <p14:tracePt t="53107" x="7974013" y="5381625"/>
          <p14:tracePt t="53124" x="7999413" y="5394325"/>
          <p14:tracePt t="53141" x="8023225" y="5407025"/>
          <p14:tracePt t="53158" x="8086725" y="5407025"/>
          <p14:tracePt t="53161" x="8099425" y="5407025"/>
          <p14:tracePt t="53176" x="8123238" y="5407025"/>
          <p14:tracePt t="53178" x="8148638" y="5407025"/>
          <p14:tracePt t="53192" x="8161338" y="5407025"/>
          <p14:tracePt t="53195" x="8199438" y="5407025"/>
          <p14:tracePt t="53210" x="8274050" y="5368925"/>
          <p14:tracePt t="53226" x="8335963" y="5343525"/>
          <p14:tracePt t="53242" x="8399463" y="5305425"/>
          <p14:tracePt t="53259" x="8435975" y="5268913"/>
          <p14:tracePt t="53276" x="8474075" y="5243513"/>
          <p14:tracePt t="53291" x="8499475" y="5218113"/>
          <p14:tracePt t="53308" x="8537575" y="5181600"/>
          <p14:tracePt t="53326" x="8574088" y="5143500"/>
          <p14:tracePt t="53331" x="8599488" y="5130800"/>
          <p14:tracePt t="53342" x="8612188" y="5105400"/>
          <p14:tracePt t="53346" x="8624888" y="5068888"/>
          <p14:tracePt t="53359" x="8637588" y="5056188"/>
          <p14:tracePt t="53362" x="8650288" y="5043488"/>
          <p14:tracePt t="53376" x="8661400" y="5018088"/>
          <p14:tracePt t="53393" x="8674100" y="4992688"/>
          <p14:tracePt t="53409" x="8686800" y="4981575"/>
          <p14:tracePt t="53426" x="8699500" y="4968875"/>
          <p14:tracePt t="53442" x="8699500" y="4956175"/>
          <p14:tracePt t="56066" x="8686800" y="4956175"/>
          <p14:tracePt t="56075" x="8661400" y="4956175"/>
          <p14:tracePt t="56083" x="8637588" y="4956175"/>
          <p14:tracePt t="56100" x="8599488" y="4981575"/>
          <p14:tracePt t="56116" x="8574088" y="4981575"/>
          <p14:tracePt t="56132" x="8537575" y="4992688"/>
          <p14:tracePt t="56149" x="8499475" y="5018088"/>
          <p14:tracePt t="56167" x="8474075" y="5018088"/>
          <p14:tracePt t="56183" x="8461375" y="5018088"/>
          <p14:tracePt t="56187" x="8448675" y="5030788"/>
          <p14:tracePt t="56200" x="8435975" y="5030788"/>
          <p14:tracePt t="56202" x="8412163" y="5043488"/>
          <p14:tracePt t="56217" x="8374063" y="5056188"/>
          <p14:tracePt t="56234" x="8335963" y="5056188"/>
          <p14:tracePt t="56250" x="8299450" y="5081588"/>
          <p14:tracePt t="56267" x="8274050" y="5081588"/>
          <p14:tracePt t="56284" x="8248650" y="5092700"/>
          <p14:tracePt t="56299" x="8235950" y="5092700"/>
          <p14:tracePt t="56316" x="8223250" y="5105400"/>
          <p14:tracePt t="56354" x="8212138" y="5105400"/>
          <p14:tracePt t="56874" x="8199438" y="5105400"/>
          <p14:tracePt t="56882" x="8186738" y="5105400"/>
          <p14:tracePt t="56890" x="8161338" y="5105400"/>
          <p14:tracePt t="56901" x="8110538" y="5105400"/>
          <p14:tracePt t="56918" x="7986713" y="5118100"/>
          <p14:tracePt t="56935" x="7848600" y="5143500"/>
          <p14:tracePt t="56937" x="7761288" y="5156200"/>
          <p14:tracePt t="56952" x="7673975" y="5168900"/>
          <p14:tracePt t="56954" x="7572375" y="5181600"/>
          <p14:tracePt t="56968" x="7472363" y="5181600"/>
          <p14:tracePt t="56970" x="7348538" y="5194300"/>
          <p14:tracePt t="56986" x="7085013" y="5205413"/>
          <p14:tracePt t="57002" x="6797675" y="5218113"/>
          <p14:tracePt t="57019" x="6546850" y="5230813"/>
          <p14:tracePt t="57035" x="6283325" y="5243513"/>
          <p14:tracePt t="57051" x="6008688" y="5281613"/>
          <p14:tracePt t="57068" x="5757863" y="5294313"/>
          <p14:tracePt t="57085" x="5557838" y="5305425"/>
          <p14:tracePt t="57102" x="5345113" y="5318125"/>
          <p14:tracePt t="57119" x="5170488" y="5318125"/>
          <p14:tracePt t="57122" x="5106988" y="5318125"/>
          <p14:tracePt t="57136" x="5019675" y="5318125"/>
          <p14:tracePt t="57139" x="4956175" y="5318125"/>
          <p14:tracePt t="57153" x="4843463" y="5318125"/>
          <p14:tracePt t="57169" x="4743450" y="5330825"/>
          <p14:tracePt t="57186" x="4681538" y="5330825"/>
          <p14:tracePt t="57202" x="4643438" y="5330825"/>
          <p14:tracePt t="57219" x="4606925" y="5330825"/>
          <p14:tracePt t="57235" x="4581525" y="5330825"/>
          <p14:tracePt t="57252" x="4543425" y="5330825"/>
          <p14:tracePt t="57268" x="4468813" y="5330825"/>
          <p14:tracePt t="57286" x="4368800" y="5356225"/>
          <p14:tracePt t="57302" x="4268788" y="5356225"/>
          <p14:tracePt t="57305" x="4217988" y="5356225"/>
          <p14:tracePt t="57320" x="4168775" y="5356225"/>
          <p14:tracePt t="57322" x="4105275" y="5356225"/>
          <p14:tracePt t="57336" x="4056063" y="5356225"/>
          <p14:tracePt t="57338" x="4017963" y="5356225"/>
          <p14:tracePt t="57352" x="3992563" y="5356225"/>
          <p14:tracePt t="57355" x="3979863" y="5356225"/>
          <p14:tracePt t="57370" x="3968750" y="5356225"/>
          <p14:tracePt t="58058" x="3979863" y="5356225"/>
          <p14:tracePt t="58066" x="4017963" y="5356225"/>
          <p14:tracePt t="58073" x="4081463" y="5356225"/>
          <p14:tracePt t="58088" x="4143375" y="5356225"/>
          <p14:tracePt t="58090" x="4217988" y="5356225"/>
          <p14:tracePt t="58105" x="4305300" y="5356225"/>
          <p14:tracePt t="58122" x="4394200" y="5368925"/>
          <p14:tracePt t="58139" x="4494213" y="5381625"/>
          <p14:tracePt t="58155" x="4643438" y="5407025"/>
          <p14:tracePt t="58171" x="4794250" y="5443538"/>
          <p14:tracePt t="58188" x="5006975" y="5481638"/>
          <p14:tracePt t="58204" x="5219700" y="5507038"/>
          <p14:tracePt t="58222" x="5432425" y="5530850"/>
          <p14:tracePt t="58238" x="5519738" y="5543550"/>
          <p14:tracePt t="58241" x="5545138" y="5543550"/>
          <p14:tracePt t="58255" x="5557838" y="5543550"/>
          <p14:tracePt t="58259" x="5570538" y="5543550"/>
          <p14:tracePt t="58458" x="5583238" y="5543550"/>
          <p14:tracePt t="58466" x="5595938" y="5543550"/>
          <p14:tracePt t="58482" x="5607050" y="5543550"/>
          <p14:tracePt t="58498" x="5619750" y="5543550"/>
          <p14:tracePt t="58506" x="5632450" y="5543550"/>
          <p14:tracePt t="58522" x="5670550" y="5543550"/>
          <p14:tracePt t="58539" x="5708650" y="5543550"/>
          <p14:tracePt t="58556" x="5732463" y="5530850"/>
          <p14:tracePt t="58572" x="5795963" y="5530850"/>
          <p14:tracePt t="58589" x="5883275" y="5530850"/>
          <p14:tracePt t="58606" x="6008688" y="5507038"/>
          <p14:tracePt t="58622" x="6146800" y="5507038"/>
          <p14:tracePt t="58625" x="6234113" y="5494338"/>
          <p14:tracePt t="58640" x="6321425" y="5481638"/>
          <p14:tracePt t="58642" x="6408738" y="5481638"/>
          <p14:tracePt t="58657" x="6483350" y="5481638"/>
          <p14:tracePt t="58659" x="6572250" y="5468938"/>
          <p14:tracePt t="58673" x="6684963" y="5456238"/>
          <p14:tracePt t="58690" x="6759575" y="5430838"/>
          <p14:tracePt t="58707" x="6797675" y="5430838"/>
          <p14:tracePt t="58930" x="6808788" y="5430838"/>
          <p14:tracePt t="58937" x="6821488" y="5430838"/>
          <p14:tracePt t="58954" x="6834188" y="5430838"/>
          <p14:tracePt t="58962" x="6859588" y="5430838"/>
          <p14:tracePt t="58978" x="6872288" y="5418138"/>
          <p14:tracePt t="58990" x="6910388" y="5418138"/>
          <p14:tracePt t="58993" x="6921500" y="5418138"/>
          <p14:tracePt t="59008" x="6934200" y="5418138"/>
          <p14:tracePt t="59010" x="6959600" y="5407025"/>
          <p14:tracePt t="59024" x="6985000" y="5407025"/>
          <p14:tracePt t="59026" x="7021513" y="5407025"/>
          <p14:tracePt t="59041" x="7097713" y="5381625"/>
          <p14:tracePt t="59058" x="7159625" y="5368925"/>
          <p14:tracePt t="59074" x="7210425" y="5368925"/>
          <p14:tracePt t="59091" x="7272338" y="5343525"/>
          <p14:tracePt t="59107" x="7297738" y="5343525"/>
          <p14:tracePt t="59124" x="7348538" y="5330825"/>
          <p14:tracePt t="59140" x="7397750" y="5330825"/>
          <p14:tracePt t="59157" x="7448550" y="5305425"/>
          <p14:tracePt t="59174" x="7535863" y="5305425"/>
          <p14:tracePt t="59177" x="7585075" y="5294313"/>
          <p14:tracePt t="59191" x="7635875" y="5281613"/>
          <p14:tracePt t="59195" x="7673975" y="5268913"/>
          <p14:tracePt t="59207" x="7710488" y="5256213"/>
          <p14:tracePt t="59209" x="7773988" y="5230813"/>
          <p14:tracePt t="59225" x="7861300" y="5218113"/>
          <p14:tracePt t="59241" x="7948613" y="5181600"/>
          <p14:tracePt t="59258" x="8035925" y="5156200"/>
          <p14:tracePt t="59274" x="8161338" y="5092700"/>
          <p14:tracePt t="59291" x="8261350" y="5043488"/>
          <p14:tracePt t="59307" x="8335963" y="5005388"/>
          <p14:tracePt t="59324" x="8386763" y="4968875"/>
          <p14:tracePt t="59340" x="8435975" y="4930775"/>
          <p14:tracePt t="59358" x="8461375" y="4918075"/>
          <p14:tracePt t="59375" x="8474075" y="4918075"/>
          <p14:tracePt t="59658" x="8461375" y="4918075"/>
          <p14:tracePt t="59666" x="8448675" y="4930775"/>
          <p14:tracePt t="59675" x="8435975" y="4956175"/>
          <p14:tracePt t="59691" x="8374063" y="4992688"/>
          <p14:tracePt t="59708" x="8299450" y="5030788"/>
          <p14:tracePt t="59726" x="8174038" y="5092700"/>
          <p14:tracePt t="59742" x="8110538" y="5143500"/>
          <p14:tracePt t="59745" x="8061325" y="5181600"/>
          <p14:tracePt t="59759" x="8023225" y="5205413"/>
          <p14:tracePt t="59762" x="7999413" y="5218113"/>
          <p14:tracePt t="59776" x="7974013" y="5230813"/>
          <p14:tracePt t="59778" x="7948613" y="5243513"/>
          <p14:tracePt t="59793" x="7910513" y="5268913"/>
          <p14:tracePt t="59809" x="7897813" y="5268913"/>
          <p14:tracePt t="59825" x="7874000" y="5281613"/>
          <p14:tracePt t="59842" x="7861300" y="5281613"/>
          <p14:tracePt t="59859" x="7835900" y="5294313"/>
          <p14:tracePt t="59875" x="7810500" y="5294313"/>
          <p14:tracePt t="59892" x="7797800" y="5305425"/>
          <p14:tracePt t="59909" x="7785100" y="5305425"/>
          <p14:tracePt t="59926" x="7773988" y="5305425"/>
          <p14:tracePt t="60082" x="7785100" y="5305425"/>
          <p14:tracePt t="60099" x="7797800" y="5305425"/>
          <p14:tracePt t="60106" x="7823200" y="5305425"/>
          <p14:tracePt t="60114" x="7835900" y="5305425"/>
          <p14:tracePt t="60126" x="7861300" y="5294313"/>
          <p14:tracePt t="60130" x="7886700" y="5281613"/>
          <p14:tracePt t="60143" x="7897813" y="5268913"/>
          <p14:tracePt t="60146" x="7910513" y="5268913"/>
          <p14:tracePt t="60160" x="7923213" y="5256213"/>
          <p14:tracePt t="60162" x="7935913" y="5256213"/>
          <p14:tracePt t="60177" x="7948613" y="5243513"/>
          <p14:tracePt t="60338" x="7910513" y="5230813"/>
          <p14:tracePt t="60346" x="7861300" y="5218113"/>
          <p14:tracePt t="60361" x="7735888" y="5194300"/>
          <p14:tracePt t="60377" x="7610475" y="5181600"/>
          <p14:tracePt t="60394" x="7485063" y="5156200"/>
          <p14:tracePt t="60410" x="7397750" y="5130800"/>
          <p14:tracePt t="60427" x="7285038" y="5105400"/>
          <p14:tracePt t="60444" x="7223125" y="5081588"/>
          <p14:tracePt t="60460" x="7146925" y="5068888"/>
          <p14:tracePt t="60477" x="7085013" y="5043488"/>
          <p14:tracePt t="60494" x="7021513" y="5018088"/>
          <p14:tracePt t="60499" x="6985000" y="5005388"/>
          <p14:tracePt t="60511" x="6946900" y="4992688"/>
          <p14:tracePt t="60514" x="6910388" y="4992688"/>
          <p14:tracePt t="60529" x="6821488" y="4968875"/>
          <p14:tracePt t="60546" x="6772275" y="4956175"/>
          <p14:tracePt t="60548" x="6721475" y="4943475"/>
          <p14:tracePt t="60562" x="6659563" y="4930775"/>
          <p14:tracePt t="60564" x="6608763" y="4930775"/>
          <p14:tracePt t="60580" x="6508750" y="4918075"/>
          <p14:tracePt t="60596" x="6434138" y="4918075"/>
          <p14:tracePt t="60613" x="6408738" y="4918075"/>
          <p14:tracePt t="60629" x="6383338" y="4918075"/>
          <p14:tracePt t="60730" x="6408738" y="4918075"/>
          <p14:tracePt t="60738" x="6496050" y="4918075"/>
          <p14:tracePt t="60746" x="6646863" y="4918075"/>
          <p14:tracePt t="60763" x="7010400" y="4918075"/>
          <p14:tracePt t="60780" x="7372350" y="4918075"/>
          <p14:tracePt t="60796" x="7661275" y="4918075"/>
          <p14:tracePt t="60812" x="7861300" y="4905375"/>
          <p14:tracePt t="60830" x="7948613" y="4905375"/>
          <p14:tracePt t="60845" x="7974013" y="4905375"/>
          <p14:tracePt t="60862" x="7986713" y="4905375"/>
          <p14:tracePt t="60954" x="7935913" y="4905375"/>
          <p14:tracePt t="60961" x="7861300" y="4905375"/>
          <p14:tracePt t="60969" x="7785100" y="4918075"/>
          <p14:tracePt t="60979" x="7697788" y="4930775"/>
          <p14:tracePt t="60995" x="7535863" y="4956175"/>
          <p14:tracePt t="61013" x="7323138" y="4981575"/>
          <p14:tracePt t="61029" x="7210425" y="4981575"/>
          <p14:tracePt t="61045" x="7146925" y="4992688"/>
          <p14:tracePt t="61062" x="7123113" y="5005388"/>
          <p14:tracePt t="61078" x="7110413" y="5005388"/>
          <p14:tracePt t="61194" x="7134225" y="5018088"/>
          <p14:tracePt t="61202" x="7159625" y="5030788"/>
          <p14:tracePt t="61212" x="7185025" y="5043488"/>
          <p14:tracePt t="61229" x="7235825" y="5056188"/>
          <p14:tracePt t="61246" x="7246938" y="5056188"/>
          <p14:tracePt t="61249" x="7246938" y="5068888"/>
          <p14:tracePt t="61410" x="7246938" y="5030788"/>
          <p14:tracePt t="61418" x="7246938" y="4981575"/>
          <p14:tracePt t="61430" x="7246938" y="4918075"/>
          <p14:tracePt t="61448" x="7246938" y="4830763"/>
          <p14:tracePt t="61450" x="7246938" y="4792663"/>
          <p14:tracePt t="61464" x="7246938" y="4756150"/>
          <p14:tracePt t="61467" x="7246938" y="4743450"/>
          <p14:tracePt t="61480" x="7246938" y="4730750"/>
          <p14:tracePt t="61483" x="7246938" y="4718050"/>
          <p14:tracePt t="61610" x="7235825" y="4718050"/>
          <p14:tracePt t="61617" x="7185025" y="4730750"/>
          <p14:tracePt t="61630" x="7110413" y="4779963"/>
          <p14:tracePt t="61633" x="7034213" y="4830763"/>
          <p14:tracePt t="61647" x="6959600" y="4879975"/>
          <p14:tracePt t="61650" x="6884988" y="4930775"/>
          <p14:tracePt t="61664" x="6808788" y="4981575"/>
          <p14:tracePt t="61666" x="6734175" y="5030788"/>
          <p14:tracePt t="61681" x="6596063" y="5105400"/>
          <p14:tracePt t="61698" x="6534150" y="5156200"/>
          <p14:tracePt t="61714" x="6496050" y="5205413"/>
          <p14:tracePt t="61731" x="6483350" y="5218113"/>
          <p14:tracePt t="61747" x="6472238" y="5230813"/>
          <p14:tracePt t="61850" x="6521450" y="5205413"/>
          <p14:tracePt t="61857" x="6559550" y="5168900"/>
          <p14:tracePt t="61866" x="6621463" y="5130800"/>
          <p14:tracePt t="61882" x="6772275" y="5043488"/>
          <p14:tracePt t="61898" x="6897688" y="5005388"/>
          <p14:tracePt t="61915" x="6997700" y="4956175"/>
          <p14:tracePt t="61931" x="7021513" y="4956175"/>
          <p14:tracePt t="61948" x="7034213" y="4956175"/>
          <p14:tracePt t="62018" x="6985000" y="4956175"/>
          <p14:tracePt t="62026" x="6910388" y="4956175"/>
          <p14:tracePt t="62034" x="6859588" y="4956175"/>
          <p14:tracePt t="62049" x="6746875" y="4992688"/>
          <p14:tracePt t="62065" x="6646863" y="5030788"/>
          <p14:tracePt t="62082" x="6608763" y="5030788"/>
          <p14:tracePt t="62098" x="6596063" y="5043488"/>
          <p14:tracePt t="62626" x="6621463" y="5030788"/>
          <p14:tracePt t="62633" x="6634163" y="5018088"/>
          <p14:tracePt t="62650" x="6672263" y="4992688"/>
          <p14:tracePt t="62666" x="6708775" y="4968875"/>
          <p14:tracePt t="62683" x="6734175" y="4956175"/>
          <p14:tracePt t="62700" x="6772275" y="4943475"/>
          <p14:tracePt t="62716" x="6808788" y="4930775"/>
          <p14:tracePt t="62733" x="6872288" y="4905375"/>
          <p14:tracePt t="62749" x="6946900" y="4905375"/>
          <p14:tracePt t="62766" x="7034213" y="4879975"/>
          <p14:tracePt t="62769" x="7110413" y="4879975"/>
          <p14:tracePt t="62784" x="7172325" y="4879975"/>
          <p14:tracePt t="62786" x="7246938" y="4879975"/>
          <p14:tracePt t="62801" x="7372350" y="4879975"/>
          <p14:tracePt t="62817" x="7510463" y="4879975"/>
          <p14:tracePt t="62834" x="7635875" y="4879975"/>
          <p14:tracePt t="62850" x="7773988" y="4879975"/>
          <p14:tracePt t="62867" x="7897813" y="4879975"/>
          <p14:tracePt t="62884" x="8061325" y="4892675"/>
          <p14:tracePt t="62900" x="8148638" y="4892675"/>
          <p14:tracePt t="62917" x="8212138" y="4905375"/>
          <p14:tracePt t="62934" x="8248650" y="4905375"/>
          <p14:tracePt t="63090" x="8261350" y="4918075"/>
          <p14:tracePt t="63098" x="8274050" y="4930775"/>
          <p14:tracePt t="63107" x="8299450" y="4968875"/>
          <p14:tracePt t="63117" x="8312150" y="5005388"/>
          <p14:tracePt t="63135" x="8361363" y="5118100"/>
          <p14:tracePt t="63138" x="8374063" y="5143500"/>
          <p14:tracePt t="63152" x="8374063" y="5168900"/>
          <p14:tracePt t="63155" x="8374063" y="5181600"/>
          <p14:tracePt t="63169" x="8374063" y="5218113"/>
          <p14:tracePt t="63185" x="8361363" y="5243513"/>
          <p14:tracePt t="63201" x="8335963" y="5281613"/>
          <p14:tracePt t="63218" x="8312150" y="5281613"/>
          <p14:tracePt t="63474" x="8324850" y="5268913"/>
          <p14:tracePt t="63482" x="8335963" y="5256213"/>
          <p14:tracePt t="63491" x="8335963" y="5243513"/>
          <p14:tracePt t="63506" x="8335963" y="5230813"/>
          <p14:tracePt t="63519" x="8335963" y="5218113"/>
          <p14:tracePt t="63535" x="8335963" y="5205413"/>
          <p14:tracePt t="63553" x="8335963" y="5194300"/>
          <p14:tracePt t="63698" x="8335963" y="5181600"/>
          <p14:tracePt t="63705" x="8335963" y="5168900"/>
          <p14:tracePt t="63719" x="8335963" y="5156200"/>
          <p14:tracePt t="63737" x="8335963" y="5143500"/>
          <p14:tracePt t="63753" x="8335963" y="5130800"/>
          <p14:tracePt t="63777" x="8335963" y="5118100"/>
          <p14:tracePt t="63802" x="8335963" y="5105400"/>
          <p14:tracePt t="63809" x="8335963" y="5092700"/>
          <p14:tracePt t="63819" x="8335963" y="5068888"/>
          <p14:tracePt t="63836" x="8348663" y="5018088"/>
          <p14:tracePt t="63853" x="8361363" y="4968875"/>
          <p14:tracePt t="63869" x="8386763" y="4892675"/>
          <p14:tracePt t="63886" x="8386763" y="4856163"/>
          <p14:tracePt t="63904" x="8412163" y="4805363"/>
          <p14:tracePt t="63907" x="8412163" y="4792663"/>
          <p14:tracePt t="63920" x="8412163" y="4779963"/>
          <p14:tracePt t="63922" x="8412163" y="4768850"/>
          <p14:tracePt t="63937" x="8412163" y="4756150"/>
          <p14:tracePt t="63956" x="8412163" y="4743450"/>
          <p14:tracePt t="64010" x="8412163" y="4730750"/>
          <p14:tracePt t="64034" x="8399463" y="4718050"/>
          <p14:tracePt t="64041" x="8374063" y="4705350"/>
          <p14:tracePt t="64053" x="8335963" y="4705350"/>
          <p14:tracePt t="64070" x="8261350" y="4692650"/>
          <p14:tracePt t="64074" x="8212138" y="4692650"/>
          <p14:tracePt t="64088" x="8161338" y="4679950"/>
          <p14:tracePt t="64090" x="8074025" y="4667250"/>
          <p14:tracePt t="64104" x="7986713" y="4667250"/>
          <p14:tracePt t="64107" x="7897813" y="4667250"/>
          <p14:tracePt t="64121" x="7697788" y="4643438"/>
          <p14:tracePt t="64137" x="7497763" y="4643438"/>
          <p14:tracePt t="64155" x="7310438" y="4643438"/>
          <p14:tracePt t="64170" x="7146925" y="4643438"/>
          <p14:tracePt t="64187" x="7010400" y="4643438"/>
          <p14:tracePt t="64203" x="6872288" y="4656138"/>
          <p14:tracePt t="64221" x="6746875" y="4692650"/>
          <p14:tracePt t="64237" x="6634163" y="4730750"/>
          <p14:tracePt t="64254" x="6572250" y="4768850"/>
          <p14:tracePt t="64259" x="6534150" y="4792663"/>
          <p14:tracePt t="64271" x="6508750" y="4805363"/>
          <p14:tracePt t="64274" x="6483350" y="4830763"/>
          <p14:tracePt t="64288" x="6472238" y="4843463"/>
          <p14:tracePt t="64290" x="6446838" y="4868863"/>
          <p14:tracePt t="64305" x="6421438" y="4905375"/>
          <p14:tracePt t="64321" x="6421438" y="4918075"/>
          <p14:tracePt t="64338" x="6396038" y="4968875"/>
          <p14:tracePt t="64354" x="6396038" y="5005388"/>
          <p14:tracePt t="64370" x="6370638" y="5081588"/>
          <p14:tracePt t="64387" x="6370638" y="5130800"/>
          <p14:tracePt t="64405" x="6359525" y="5168900"/>
          <p14:tracePt t="64421" x="6359525" y="5194300"/>
          <p14:tracePt t="64437" x="6359525" y="5230813"/>
          <p14:tracePt t="64455" x="6359525" y="5243513"/>
          <p14:tracePt t="64471" x="6359525" y="5256213"/>
          <p14:tracePt t="64474" x="6359525" y="5268913"/>
          <p14:tracePt t="64489" x="6359525" y="5281613"/>
          <p14:tracePt t="64505" x="6359525" y="5294313"/>
          <p14:tracePt t="64522" x="6383338" y="5318125"/>
          <p14:tracePt t="64538" x="6434138" y="5330825"/>
          <p14:tracePt t="64554" x="6496050" y="5356225"/>
          <p14:tracePt t="64571" x="6572250" y="5381625"/>
          <p14:tracePt t="64588" x="6646863" y="5381625"/>
          <p14:tracePt t="64605" x="6721475" y="5394325"/>
          <p14:tracePt t="64622" x="6772275" y="5394325"/>
          <p14:tracePt t="64625" x="6784975" y="5394325"/>
          <p14:tracePt t="64638" x="6808788" y="5394325"/>
          <p14:tracePt t="64655" x="6834188" y="5394325"/>
          <p14:tracePt t="64658" x="6846888" y="5394325"/>
          <p14:tracePt t="64672" x="6872288" y="5394325"/>
          <p14:tracePt t="64689" x="6884988" y="5394325"/>
          <p14:tracePt t="64850" x="6884988" y="5381625"/>
          <p14:tracePt t="64882" x="6872288" y="5368925"/>
          <p14:tracePt t="64906" x="6859588" y="5368925"/>
          <p14:tracePt t="65298" x="6846888" y="5368925"/>
          <p14:tracePt t="65306" x="6834188" y="5343525"/>
          <p14:tracePt t="65314" x="6797675" y="5330825"/>
          <p14:tracePt t="65323" x="6721475" y="5330825"/>
          <p14:tracePt t="65340" x="6646863" y="5330825"/>
          <p14:tracePt t="65433" x="6634163" y="5330825"/>
          <p14:tracePt t="65450" x="6621463" y="5330825"/>
          <p14:tracePt t="65457" x="6608763" y="5330825"/>
          <p14:tracePt t="65465" x="6596063" y="5330825"/>
          <p14:tracePt t="65490" x="6596063" y="5318125"/>
          <p14:tracePt t="65497" x="6596063" y="5305425"/>
          <p14:tracePt t="65555" x="6608763" y="5305425"/>
          <p14:tracePt t="65561" x="6608763" y="5294313"/>
          <p14:tracePt t="65576" x="6608763" y="5281613"/>
          <p14:tracePt t="65595" x="6621463" y="5268913"/>
          <p14:tracePt t="65610" x="6634163" y="5256213"/>
          <p14:tracePt t="65626" x="6646863" y="5243513"/>
          <p14:tracePt t="65643" x="6659563" y="5243513"/>
          <p14:tracePt t="65660" x="6684963" y="5230813"/>
          <p14:tracePt t="65676" x="6708775" y="5218113"/>
          <p14:tracePt t="65692" x="6746875" y="5218113"/>
          <p14:tracePt t="65709" x="6784975" y="5194300"/>
          <p14:tracePt t="65725" x="6834188" y="5194300"/>
          <p14:tracePt t="65742" x="6872288" y="5181600"/>
          <p14:tracePt t="65745" x="6897688" y="5181600"/>
          <p14:tracePt t="65759" x="6921500" y="5168900"/>
          <p14:tracePt t="65762" x="6934200" y="5168900"/>
          <p14:tracePt t="65777" x="6959600" y="5168900"/>
          <p14:tracePt t="65779" x="6972300" y="5156200"/>
          <p14:tracePt t="65792" x="6985000" y="5143500"/>
          <p14:tracePt t="65794" x="7010400" y="5143500"/>
          <p14:tracePt t="65809" x="7034213" y="5130800"/>
          <p14:tracePt t="65825" x="7097713" y="5130800"/>
          <p14:tracePt t="65842" x="7134225" y="5105400"/>
          <p14:tracePt t="65858" x="7197725" y="5092700"/>
          <p14:tracePt t="65875" x="7272338" y="5068888"/>
          <p14:tracePt t="65891" x="7348538" y="5043488"/>
          <p14:tracePt t="65908" x="7448550" y="5018088"/>
          <p14:tracePt t="65925" x="7561263" y="4981575"/>
          <p14:tracePt t="65944" x="7661275" y="4956175"/>
          <p14:tracePt t="65947" x="7723188" y="4930775"/>
          <p14:tracePt t="65958" x="7761288" y="4918075"/>
          <p14:tracePt t="65961" x="7797800" y="4918075"/>
          <p14:tracePt t="65976" x="7835900" y="4905375"/>
          <p14:tracePt t="65978" x="7874000" y="4892675"/>
          <p14:tracePt t="65992" x="7935913" y="4879975"/>
          <p14:tracePt t="65994" x="7986713" y="4868863"/>
          <p14:tracePt t="66009" x="8061325" y="4856163"/>
          <p14:tracePt t="66026" x="8123238" y="4830763"/>
          <p14:tracePt t="66042" x="8199438" y="4830763"/>
          <p14:tracePt t="66059" x="8274050" y="4805363"/>
          <p14:tracePt t="66075" x="8348663" y="4805363"/>
          <p14:tracePt t="66092" x="8412163" y="4792663"/>
          <p14:tracePt t="66108" x="8461375" y="4792663"/>
          <p14:tracePt t="66126" x="8499475" y="4792663"/>
          <p14:tracePt t="66129" x="8512175" y="4792663"/>
          <p14:tracePt t="66142" x="8524875" y="4792663"/>
          <p14:tracePt t="66147" x="8537575" y="4792663"/>
          <p14:tracePt t="66162" x="8548688" y="4792663"/>
          <p14:tracePt t="66177" x="8561388" y="4792663"/>
          <p14:tracePt t="66193" x="8574088" y="4792663"/>
          <p14:tracePt t="66210" x="8586788" y="4792663"/>
          <p14:tracePt t="66226" x="8599488" y="4792663"/>
          <p14:tracePt t="66242" x="8624888" y="4792663"/>
          <p14:tracePt t="66259" x="8637588" y="4792663"/>
          <p14:tracePt t="66275" x="8650288" y="4805363"/>
          <p14:tracePt t="66292" x="8661400" y="4843463"/>
          <p14:tracePt t="66309" x="8674100" y="4892675"/>
          <p14:tracePt t="66326" x="8712200" y="4943475"/>
          <p14:tracePt t="66330" x="8724900" y="4981575"/>
          <p14:tracePt t="66343" x="8737600" y="5005388"/>
          <p14:tracePt t="66346" x="8750300" y="5043488"/>
          <p14:tracePt t="66359" x="8774113" y="5081588"/>
          <p14:tracePt t="66362" x="8786813" y="5118100"/>
          <p14:tracePt t="66377" x="8812213" y="5168900"/>
          <p14:tracePt t="66393" x="8824913" y="5194300"/>
          <p14:tracePt t="66409" x="8850313" y="5230813"/>
          <p14:tracePt t="66426" x="8850313" y="5243513"/>
          <p14:tracePt t="66458" x="8850313" y="5256213"/>
          <p14:tracePt t="66466" x="8863013" y="5256213"/>
          <p14:tracePt t="66490" x="8863013" y="5268913"/>
          <p14:tracePt t="66498" x="8863013" y="5281613"/>
          <p14:tracePt t="66522" x="8863013" y="5294313"/>
          <p14:tracePt t="66538" x="8863013" y="5305425"/>
          <p14:tracePt t="66698" x="8863013" y="5318125"/>
          <p14:tracePt t="66722" x="8837613" y="5318125"/>
          <p14:tracePt t="66729" x="8824913" y="5318125"/>
          <p14:tracePt t="66744" x="8812213" y="5318125"/>
          <p14:tracePt t="66746" x="8799513" y="5330825"/>
          <p14:tracePt t="66761" x="8786813" y="5343525"/>
          <p14:tracePt t="66778" x="8774113" y="5343525"/>
          <p14:tracePt t="66842" x="8763000" y="5343525"/>
          <p14:tracePt t="66858" x="8750300" y="5343525"/>
          <p14:tracePt t="66874" x="8737600" y="5343525"/>
          <p14:tracePt t="66890" x="8724900" y="5343525"/>
          <p14:tracePt t="66898" x="8712200" y="5343525"/>
          <p14:tracePt t="66911" x="8699500" y="5343525"/>
          <p14:tracePt t="66928" x="8674100" y="5343525"/>
          <p14:tracePt t="66930" x="8661400" y="5343525"/>
          <p14:tracePt t="66945" x="8650288" y="5343525"/>
          <p14:tracePt t="66962" x="8637588" y="5343525"/>
          <p14:tracePt t="66978" x="8624888" y="5343525"/>
          <p14:tracePt t="66994" x="8586788" y="5343525"/>
          <p14:tracePt t="67011" x="8574088" y="5343525"/>
          <p14:tracePt t="67028" x="8548688" y="5343525"/>
          <p14:tracePt t="67044" x="8486775" y="5343525"/>
          <p14:tracePt t="67061" x="8424863" y="5343525"/>
          <p14:tracePt t="67078" x="8348663" y="5356225"/>
          <p14:tracePt t="67095" x="8274050" y="5368925"/>
          <p14:tracePt t="67099" x="8235950" y="5381625"/>
          <p14:tracePt t="67112" x="8199438" y="5381625"/>
          <p14:tracePt t="67115" x="8161338" y="5381625"/>
          <p14:tracePt t="67129" x="8048625" y="5407025"/>
          <p14:tracePt t="67145" x="7961313" y="5430838"/>
          <p14:tracePt t="67162" x="7848600" y="5456238"/>
          <p14:tracePt t="67178" x="7761288" y="5468938"/>
          <p14:tracePt t="67195" x="7648575" y="5481638"/>
          <p14:tracePt t="67212" x="7585075" y="5507038"/>
          <p14:tracePt t="67228" x="7535863" y="5507038"/>
          <p14:tracePt t="67245" x="7497763" y="5518150"/>
          <p14:tracePt t="67262" x="7485063" y="5518150"/>
          <p14:tracePt t="67279" x="7472363" y="5518150"/>
          <p14:tracePt t="67426" x="7472363" y="5494338"/>
          <p14:tracePt t="67434" x="7472363" y="5443538"/>
          <p14:tracePt t="67445" x="7472363" y="5394325"/>
          <p14:tracePt t="67462" x="7472363" y="5243513"/>
          <p14:tracePt t="67479" x="7485063" y="5068888"/>
          <p14:tracePt t="67481" x="7497763" y="5005388"/>
          <p14:tracePt t="67496" x="7523163" y="4930775"/>
          <p14:tracePt t="67498" x="7535863" y="4856163"/>
          <p14:tracePt t="67513" x="7572375" y="4718050"/>
          <p14:tracePt t="67529" x="7585075" y="4630738"/>
          <p14:tracePt t="67546" x="7623175" y="4554538"/>
          <p14:tracePt t="67562" x="7635875" y="4505325"/>
          <p14:tracePt t="67579" x="7661275" y="4479925"/>
          <p14:tracePt t="67596" x="7673975" y="4467225"/>
          <p14:tracePt t="67612" x="7685088" y="4454525"/>
          <p14:tracePt t="67629" x="7697788" y="4430713"/>
          <p14:tracePt t="67646" x="7723188" y="4418013"/>
          <p14:tracePt t="67650" x="7735888" y="4418013"/>
          <p14:tracePt t="67663" x="7748588" y="4405313"/>
          <p14:tracePt t="67666" x="7773988" y="4392613"/>
          <p14:tracePt t="67680" x="7785100" y="4392613"/>
          <p14:tracePt t="67682" x="7810500" y="4379913"/>
          <p14:tracePt t="67697" x="7848600" y="4367213"/>
          <p14:tracePt t="67714" x="7897813" y="4367213"/>
          <p14:tracePt t="67730" x="7948613" y="4367213"/>
          <p14:tracePt t="67746" x="7961313" y="4367213"/>
          <p14:tracePt t="67763" x="7986713" y="4367213"/>
          <p14:tracePt t="67779" x="7999413" y="4367213"/>
          <p14:tracePt t="67802" x="8023225" y="4367213"/>
          <p14:tracePt t="67818" x="8035925" y="4367213"/>
          <p14:tracePt t="67830" x="8061325" y="4367213"/>
          <p14:tracePt t="67833" x="8086725" y="4367213"/>
          <p14:tracePt t="67846" x="8099425" y="4367213"/>
          <p14:tracePt t="67850" x="8110538" y="4367213"/>
          <p14:tracePt t="67864" x="8135938" y="4367213"/>
          <p14:tracePt t="67866" x="8148638" y="4367213"/>
          <p14:tracePt t="67881" x="8174038" y="4367213"/>
          <p14:tracePt t="67898" x="8212138" y="4367213"/>
          <p14:tracePt t="67914" x="8223250" y="4367213"/>
          <p14:tracePt t="67930" x="8248650" y="4367213"/>
          <p14:tracePt t="67947" x="8261350" y="4367213"/>
          <p14:tracePt t="68378" x="8261350" y="4341813"/>
          <p14:tracePt t="68386" x="8261350" y="4305300"/>
          <p14:tracePt t="68398" x="8261350" y="4254500"/>
          <p14:tracePt t="68401" x="8261350" y="4205288"/>
          <p14:tracePt t="68416" x="8261350" y="4154488"/>
          <p14:tracePt t="68418" x="8248650" y="4117975"/>
          <p14:tracePt t="68432" x="8248650" y="4079875"/>
          <p14:tracePt t="68434" x="8235950" y="4041775"/>
          <p14:tracePt t="68449" x="8199438" y="3954463"/>
          <p14:tracePt t="68465" x="8161338" y="3905250"/>
          <p14:tracePt t="68483" x="8123238" y="3841750"/>
          <p14:tracePt t="68499" x="8086725" y="3792538"/>
          <p14:tracePt t="68515" x="8061325" y="3754438"/>
          <p14:tracePt t="68531" x="8035925" y="3716338"/>
          <p14:tracePt t="68548" x="8010525" y="3692525"/>
          <p14:tracePt t="68565" x="7986713" y="3654425"/>
          <p14:tracePt t="68582" x="7961313" y="3603625"/>
          <p14:tracePt t="68598" x="7923213" y="3529013"/>
          <p14:tracePt t="68603" x="7923213" y="3503613"/>
          <p14:tracePt t="68616" x="7910513" y="3479800"/>
          <p14:tracePt t="68618" x="7897813" y="3454400"/>
          <p14:tracePt t="68632" x="7897813" y="3429000"/>
          <p14:tracePt t="68633" x="7886700" y="3403600"/>
          <p14:tracePt t="68649" x="7874000" y="3354388"/>
          <p14:tracePt t="68666" x="7861300" y="3303588"/>
          <p14:tracePt t="68682" x="7835900" y="3290888"/>
          <p14:tracePt t="68699" x="7823200" y="3290888"/>
          <p14:tracePt t="68715" x="7797800" y="3267075"/>
          <p14:tracePt t="68738" x="7797800" y="3254375"/>
          <p14:tracePt t="68748" x="7797800" y="3228975"/>
          <p14:tracePt t="68766" x="7797800" y="3203575"/>
          <p14:tracePt t="68770" x="7797800" y="3190875"/>
          <p14:tracePt t="69130" x="7797800" y="3203575"/>
          <p14:tracePt t="69137" x="7797800" y="3241675"/>
          <p14:tracePt t="69150" x="7797800" y="3290888"/>
          <p14:tracePt t="69153" x="7797800" y="3341688"/>
          <p14:tracePt t="69167" x="7785100" y="3403600"/>
          <p14:tracePt t="69169" x="7773988" y="3454400"/>
          <p14:tracePt t="69184" x="7761288" y="3529013"/>
          <p14:tracePt t="69186" x="7748588" y="3590925"/>
          <p14:tracePt t="69201" x="7723188" y="3692525"/>
          <p14:tracePt t="69217" x="7697788" y="3767138"/>
          <p14:tracePt t="69235" x="7685088" y="3816350"/>
          <p14:tracePt t="69250" x="7685088" y="3829050"/>
          <p14:tracePt t="69282" x="7685088" y="3841750"/>
          <p14:tracePt t="69290" x="7685088" y="3854450"/>
          <p14:tracePt t="69300" x="7673975" y="3854450"/>
          <p14:tracePt t="69317" x="7661275" y="3854450"/>
          <p14:tracePt t="69338" x="7661275" y="3867150"/>
          <p14:tracePt t="69351" x="7648575" y="3867150"/>
          <p14:tracePt t="69354" x="7623175" y="3867150"/>
          <p14:tracePt t="69367" x="7597775" y="3879850"/>
          <p14:tracePt t="69370" x="7572375" y="3892550"/>
          <p14:tracePt t="69385" x="7535863" y="3905250"/>
          <p14:tracePt t="69401" x="7523163" y="3905250"/>
          <p14:tracePt t="69418" x="7523163" y="3916363"/>
          <p14:tracePt t="69538" x="7623175" y="3916363"/>
          <p14:tracePt t="69545" x="7785100" y="3916363"/>
          <p14:tracePt t="69554" x="8010525" y="3905250"/>
          <p14:tracePt t="69569" x="8612188" y="3879850"/>
          <p14:tracePt t="69585" x="9212263" y="3841750"/>
          <p14:tracePt t="69601" x="9637713" y="3841750"/>
          <p14:tracePt t="69618" x="9839325" y="3841750"/>
          <p14:tracePt t="69635" x="9875838" y="3841750"/>
          <p14:tracePt t="69651" x="9888538" y="3841750"/>
          <p14:tracePt t="70058" x="9852025" y="3841750"/>
          <p14:tracePt t="70066" x="9788525" y="3829050"/>
          <p14:tracePt t="70074" x="9675813" y="3803650"/>
          <p14:tracePt t="70085" x="9525000" y="3767138"/>
          <p14:tracePt t="70103" x="9212263" y="3729038"/>
          <p14:tracePt t="70106" x="9063038" y="3716338"/>
          <p14:tracePt t="70120" x="8912225" y="3716338"/>
          <p14:tracePt t="70122" x="8799513" y="3716338"/>
          <p14:tracePt t="70136" x="8699500" y="3716338"/>
          <p14:tracePt t="70139" x="8612188" y="3716338"/>
          <p14:tracePt t="70154" x="8499475" y="3716338"/>
          <p14:tracePt t="70170" x="8399463" y="3716338"/>
          <p14:tracePt t="70186" x="8324850" y="3716338"/>
          <p14:tracePt t="70203" x="8261350" y="3716338"/>
          <p14:tracePt t="70219" x="8199438" y="3716338"/>
          <p14:tracePt t="70236" x="8161338" y="3716338"/>
          <p14:tracePt t="70253" x="8099425" y="3716338"/>
          <p14:tracePt t="70269" x="8048625" y="3716338"/>
          <p14:tracePt t="70287" x="8010525" y="3729038"/>
          <p14:tracePt t="70290" x="7986713" y="3729038"/>
          <p14:tracePt t="70303" x="7948613" y="3729038"/>
          <p14:tracePt t="70306" x="7923213" y="3729038"/>
          <p14:tracePt t="70320" x="7897813" y="3741738"/>
          <p14:tracePt t="70322" x="7874000" y="3741738"/>
          <p14:tracePt t="70337" x="7810500" y="3754438"/>
          <p14:tracePt t="70354" x="7710488" y="3767138"/>
          <p14:tracePt t="70370" x="7635875" y="3767138"/>
          <p14:tracePt t="70387" x="7561263" y="3779838"/>
          <p14:tracePt t="70403" x="7485063" y="3779838"/>
          <p14:tracePt t="70419" x="7448550" y="3779838"/>
          <p14:tracePt t="70436" x="7435850" y="3779838"/>
          <p14:tracePt t="70453" x="7435850" y="3792538"/>
          <p14:tracePt t="71202" x="7410450" y="3792538"/>
          <p14:tracePt t="71210" x="7335838" y="3792538"/>
          <p14:tracePt t="71222" x="7210425" y="3741738"/>
          <p14:tracePt t="71226" x="7034213" y="3703638"/>
          <p14:tracePt t="71239" x="6884988" y="3641725"/>
          <p14:tracePt t="71241" x="6721475" y="3590925"/>
          <p14:tracePt t="71256" x="6596063" y="3554413"/>
          <p14:tracePt t="71258" x="6483350" y="3529013"/>
          <p14:tracePt t="71272" x="6396038" y="3503613"/>
          <p14:tracePt t="71275" x="6346825" y="3479800"/>
          <p14:tracePt t="71289" x="6283325" y="3467100"/>
          <p14:tracePt t="71305" x="6270625" y="3467100"/>
          <p14:tracePt t="71546" x="6259513" y="3467100"/>
          <p14:tracePt t="71554" x="6246813" y="3467100"/>
          <p14:tracePt t="71562" x="6234113" y="3467100"/>
          <p14:tracePt t="71573" x="6221413" y="3467100"/>
          <p14:tracePt t="71589" x="6183313" y="3467100"/>
          <p14:tracePt t="71606" x="6096000" y="3479800"/>
          <p14:tracePt t="71609" x="6057900" y="3503613"/>
          <p14:tracePt t="71623" x="6021388" y="3529013"/>
          <p14:tracePt t="71625" x="5957888" y="3529013"/>
          <p14:tracePt t="71640" x="5921375" y="3541713"/>
          <p14:tracePt t="71642" x="5895975" y="3554413"/>
          <p14:tracePt t="71657" x="5857875" y="3567113"/>
          <p14:tracePt t="71658" x="5821363" y="3567113"/>
          <p14:tracePt t="71674" x="5708650" y="3603625"/>
          <p14:tracePt t="71690" x="5632450" y="3641725"/>
          <p14:tracePt t="71706" x="5545138" y="3667125"/>
          <p14:tracePt t="71723" x="5445125" y="3703638"/>
          <p14:tracePt t="71739" x="5319713" y="3767138"/>
          <p14:tracePt t="71756" x="5194300" y="3803650"/>
          <p14:tracePt t="71773" x="5119688" y="3816350"/>
          <p14:tracePt t="71791" x="5068888" y="3854450"/>
          <p14:tracePt t="71808" x="5006975" y="3916363"/>
          <p14:tracePt t="71811" x="4981575" y="3941763"/>
          <p14:tracePt t="71824" x="4956175" y="3967163"/>
          <p14:tracePt t="71826" x="4932363" y="3992563"/>
          <p14:tracePt t="71841" x="4881563" y="4029075"/>
          <p14:tracePt t="71857" x="4832350" y="4079875"/>
          <p14:tracePt t="71874" x="4794250" y="4105275"/>
          <p14:tracePt t="71890" x="4768850" y="4117975"/>
          <p14:tracePt t="71907" x="4756150" y="4129088"/>
          <p14:tracePt t="71924" x="4743450" y="4129088"/>
          <p14:tracePt t="71977" x="4732338" y="4129088"/>
          <p14:tracePt t="71993" x="4719638" y="4141788"/>
          <p14:tracePt t="72001" x="4706938" y="4141788"/>
          <p14:tracePt t="72010" x="4694238" y="4154488"/>
          <p14:tracePt t="72025" x="4656138" y="4154488"/>
          <p14:tracePt t="72041" x="4619625" y="4167188"/>
          <p14:tracePt t="72058" x="4594225" y="4179888"/>
          <p14:tracePt t="72074" x="4581525" y="4179888"/>
          <p14:tracePt t="72091" x="4556125" y="4179888"/>
          <p14:tracePt t="72107" x="4543425" y="4179888"/>
          <p14:tracePt t="72123" x="4530725" y="4179888"/>
          <p14:tracePt t="72140" x="4481513" y="4179888"/>
          <p14:tracePt t="72158" x="4468813" y="4192588"/>
          <p14:tracePt t="72175" x="4456113" y="4192588"/>
          <p14:tracePt t="72178" x="4443413" y="4192588"/>
          <p14:tracePt t="72273" x="4443413" y="4167188"/>
          <p14:tracePt t="72282" x="4418013" y="4141788"/>
          <p14:tracePt t="72291" x="4406900" y="4129088"/>
          <p14:tracePt t="72308" x="4406900" y="4117975"/>
          <p14:tracePt t="72325" x="4394200" y="4092575"/>
          <p14:tracePt t="72553" x="4394200" y="4079875"/>
          <p14:tracePt t="72561" x="4394200" y="4067175"/>
          <p14:tracePt t="72576" x="4394200" y="4041775"/>
          <p14:tracePt t="72579" x="4418013" y="4005263"/>
          <p14:tracePt t="72593" x="4456113" y="3929063"/>
          <p14:tracePt t="72609" x="4568825" y="3841750"/>
          <p14:tracePt t="72626" x="4681538" y="3754438"/>
          <p14:tracePt t="72642" x="4806950" y="3679825"/>
          <p14:tracePt t="72659" x="4906963" y="3629025"/>
          <p14:tracePt t="72675" x="4945063" y="3616325"/>
          <p14:tracePt t="72692" x="4968875" y="3616325"/>
          <p14:tracePt t="72737" x="4981575" y="3616325"/>
          <p14:tracePt t="72745" x="4994275" y="3616325"/>
          <p14:tracePt t="72760" x="5019675" y="3616325"/>
          <p14:tracePt t="72763" x="5068888" y="3616325"/>
          <p14:tracePt t="72776" x="5132388" y="3616325"/>
          <p14:tracePt t="72778" x="5181600" y="3616325"/>
          <p14:tracePt t="72793" x="5345113" y="3616325"/>
          <p14:tracePt t="72811" x="5470525" y="3616325"/>
          <p14:tracePt t="72827" x="5607050" y="3616325"/>
          <p14:tracePt t="72843" x="5757863" y="3641725"/>
          <p14:tracePt t="72860" x="5857875" y="3667125"/>
          <p14:tracePt t="72877" x="5957888" y="3692525"/>
          <p14:tracePt t="72893" x="6070600" y="3729038"/>
          <p14:tracePt t="72910" x="6170613" y="3741738"/>
          <p14:tracePt t="72913" x="6208713" y="3741738"/>
          <p14:tracePt t="72927" x="6259513" y="3741738"/>
          <p14:tracePt t="72929" x="6321425" y="3754438"/>
          <p14:tracePt t="72944" x="6383338" y="3754438"/>
          <p14:tracePt t="72946" x="6472238" y="3754438"/>
          <p14:tracePt t="72960" x="6559550" y="3754438"/>
          <p14:tracePt t="72962" x="6646863" y="3767138"/>
          <p14:tracePt t="72977" x="6721475" y="3779838"/>
          <p14:tracePt t="72980" x="6808788" y="3779838"/>
          <p14:tracePt t="72994" x="6985000" y="3779838"/>
          <p14:tracePt t="73010" x="7110413" y="3779838"/>
          <p14:tracePt t="73027" x="7210425" y="3779838"/>
          <p14:tracePt t="73043" x="7285038" y="3779838"/>
          <p14:tracePt t="73060" x="7335838" y="3779838"/>
          <p14:tracePt t="73076" x="7372350" y="3779838"/>
          <p14:tracePt t="73093" x="7423150" y="3779838"/>
          <p14:tracePt t="73110" x="7472363" y="3779838"/>
          <p14:tracePt t="73113" x="7510463" y="3779838"/>
          <p14:tracePt t="73127" x="7535863" y="3779838"/>
          <p14:tracePt t="73130" x="7561263" y="3767138"/>
          <p14:tracePt t="73144" x="7597775" y="3754438"/>
          <p14:tracePt t="73146" x="7635875" y="3754438"/>
          <p14:tracePt t="73161" x="7697788" y="3741738"/>
          <p14:tracePt t="73178" x="7748588" y="3729038"/>
          <p14:tracePt t="73194" x="7810500" y="3716338"/>
          <p14:tracePt t="73211" x="7874000" y="3703638"/>
          <p14:tracePt t="73227" x="7923213" y="3703638"/>
          <p14:tracePt t="73244" x="7935913" y="3692525"/>
          <p14:tracePt t="73261" x="7974013" y="3692525"/>
          <p14:tracePt t="73277" x="7986713" y="3692525"/>
          <p14:tracePt t="73295" x="7999413" y="3692525"/>
          <p14:tracePt t="73298" x="8010525" y="3692525"/>
          <p14:tracePt t="73310" x="8023225" y="3692525"/>
          <p14:tracePt t="73328" x="8035925" y="3692525"/>
          <p14:tracePt t="73330" x="8061325" y="3692525"/>
          <p14:tracePt t="73593" x="8023225" y="3692525"/>
          <p14:tracePt t="73601" x="7986713" y="3703638"/>
          <p14:tracePt t="73609" x="7948613" y="3729038"/>
          <p14:tracePt t="73626" x="7886700" y="3779838"/>
          <p14:tracePt t="73644" x="7810500" y="3841750"/>
          <p14:tracePt t="73660" x="7785100" y="3892550"/>
          <p14:tracePt t="73677" x="7748588" y="3941763"/>
          <p14:tracePt t="73694" x="7735888" y="3979863"/>
          <p14:tracePt t="73711" x="7723188" y="4029075"/>
          <p14:tracePt t="73712" x="7723188" y="4041775"/>
          <p14:tracePt t="73728" x="7723188" y="4067175"/>
          <p14:tracePt t="73730" x="7710488" y="4092575"/>
          <p14:tracePt t="73746" x="7697788" y="4129088"/>
          <p14:tracePt t="73762" x="7697788" y="4167188"/>
          <p14:tracePt t="73779" x="7697788" y="4230688"/>
          <p14:tracePt t="73795" x="7697788" y="4267200"/>
          <p14:tracePt t="73812" x="7697788" y="4318000"/>
          <p14:tracePt t="73829" x="7697788" y="4341813"/>
          <p14:tracePt t="73845" x="7697788" y="4354513"/>
          <p14:tracePt t="73862" x="7697788" y="4367213"/>
          <p14:tracePt t="73882" x="7697788" y="4379913"/>
          <p14:tracePt t="73896" x="7697788" y="4392613"/>
          <p14:tracePt t="74330" x="7710488" y="4392613"/>
          <p14:tracePt t="74337" x="7723188" y="4392613"/>
          <p14:tracePt t="74347" x="7748588" y="4405313"/>
          <p14:tracePt t="74363" x="7861300" y="4443413"/>
          <p14:tracePt t="74380" x="7986713" y="4454525"/>
          <p14:tracePt t="74397" x="8123238" y="4467225"/>
          <p14:tracePt t="74414" x="8261350" y="4492625"/>
          <p14:tracePt t="74417" x="8312150" y="4492625"/>
          <p14:tracePt t="74431" x="8361363" y="4492625"/>
          <p14:tracePt t="74433" x="8424863" y="4505325"/>
          <p14:tracePt t="74448" x="8461375" y="4518025"/>
          <p14:tracePt t="74450" x="8499475" y="4518025"/>
          <p14:tracePt t="74465" x="8574088" y="4518025"/>
          <p14:tracePt t="74481" x="8624888" y="4518025"/>
          <p14:tracePt t="74497" x="8699500" y="4530725"/>
          <p14:tracePt t="74515" x="8824913" y="4554538"/>
          <p14:tracePt t="74531" x="8986838" y="4592638"/>
          <p14:tracePt t="74548" x="9137650" y="4618038"/>
          <p14:tracePt t="74564" x="9275763" y="4667250"/>
          <p14:tracePt t="74581" x="9350375" y="4667250"/>
          <p14:tracePt t="74597" x="9388475" y="4692650"/>
          <p14:tracePt t="74614" x="9413875" y="4692650"/>
          <p14:tracePt t="74617" x="9424988" y="4692650"/>
          <p14:tracePt t="74634" x="9424988" y="4705350"/>
          <p14:tracePt t="74770" x="9437688" y="4705350"/>
          <p14:tracePt t="74778" x="9437688" y="4718050"/>
          <p14:tracePt t="74794" x="9437688" y="4730750"/>
          <p14:tracePt t="74818" x="9437688" y="4743450"/>
          <p14:tracePt t="74835" x="9437688" y="4756150"/>
          <p14:tracePt t="74841" x="9437688" y="4768850"/>
          <p14:tracePt t="74849" x="9437688" y="4779963"/>
          <p14:tracePt t="74874" x="9437688" y="4805363"/>
          <p14:tracePt t="74889" x="9437688" y="4818063"/>
          <p14:tracePt t="74899" x="9424988" y="4830763"/>
          <p14:tracePt t="74915" x="9413875" y="4856163"/>
          <p14:tracePt t="74931" x="9388475" y="4879975"/>
          <p14:tracePt t="74948" x="9350375" y="4905375"/>
          <p14:tracePt t="74965" x="9312275" y="4930775"/>
          <p14:tracePt t="74982" x="9275763" y="4943475"/>
          <p14:tracePt t="74985" x="9263063" y="4956175"/>
          <p14:tracePt t="75001" x="9250363" y="4956175"/>
          <p14:tracePt t="75016" x="9237663" y="4956175"/>
          <p14:tracePt t="75018" x="9212263" y="4968875"/>
          <p14:tracePt t="75032" x="9175750" y="4968875"/>
          <p14:tracePt t="75034" x="9150350" y="4968875"/>
          <p14:tracePt t="75049" x="9075738" y="4992688"/>
          <p14:tracePt t="75066" x="8999538" y="4992688"/>
          <p14:tracePt t="75082" x="8912225" y="4992688"/>
          <p14:tracePt t="75099" x="8812213" y="4992688"/>
          <p14:tracePt t="75115" x="8637588" y="5005388"/>
          <p14:tracePt t="75132" x="8499475" y="5005388"/>
          <p14:tracePt t="75148" x="8412163" y="5005388"/>
          <p14:tracePt t="75166" x="8335963" y="5005388"/>
          <p14:tracePt t="75169" x="8312150" y="5005388"/>
          <p14:tracePt t="75183" x="8299450" y="5005388"/>
          <p14:tracePt t="75186" x="8286750" y="5005388"/>
          <p14:tracePt t="75218" x="8274050" y="5005388"/>
          <p14:tracePt t="75618" x="8261350" y="5005388"/>
          <p14:tracePt t="75625" x="8248650" y="5005388"/>
          <p14:tracePt t="75651" x="8235950" y="5005388"/>
          <p14:tracePt t="75668" x="8223250" y="5005388"/>
          <p14:tracePt t="75684" x="8212138" y="5018088"/>
          <p14:tracePt t="75699" x="8199438" y="5018088"/>
          <p14:tracePt t="75708" x="8186738" y="5018088"/>
          <p14:tracePt t="75722" x="8174038" y="5018088"/>
          <p14:tracePt t="75736" x="8148638" y="5030788"/>
          <p14:tracePt t="75752" x="8135938" y="5030788"/>
          <p14:tracePt t="75755" x="8123238" y="5030788"/>
          <p14:tracePt t="75769" x="8074025" y="5043488"/>
          <p14:tracePt t="75787" x="8035925" y="5043488"/>
          <p14:tracePt t="75802" x="7986713" y="5043488"/>
          <p14:tracePt t="75819" x="7923213" y="5068888"/>
          <p14:tracePt t="75836" x="7874000" y="5068888"/>
          <p14:tracePt t="75851" x="7823200" y="5081588"/>
          <p14:tracePt t="75867" x="7761288" y="5081588"/>
          <p14:tracePt t="75884" x="7723188" y="5081588"/>
          <p14:tracePt t="75902" x="7673975" y="5081588"/>
          <p14:tracePt t="75906" x="7635875" y="5081588"/>
          <p14:tracePt t="75918" x="7610475" y="5081588"/>
          <p14:tracePt t="75922" x="7572375" y="5081588"/>
          <p14:tracePt t="75935" x="7535863" y="5081588"/>
          <p14:tracePt t="75938" x="7497763" y="5081588"/>
          <p14:tracePt t="75951" x="7459663" y="5081588"/>
          <p14:tracePt t="75954" x="7423150" y="5081588"/>
          <p14:tracePt t="75969" x="7385050" y="5081588"/>
          <p14:tracePt t="75972" x="7348538" y="5081588"/>
          <p14:tracePt t="75985" x="7297738" y="5056188"/>
          <p14:tracePt t="76002" x="7246938" y="5056188"/>
          <p14:tracePt t="76018" x="7197725" y="5056188"/>
          <p14:tracePt t="76035" x="7172325" y="5056188"/>
          <p14:tracePt t="76051" x="7110413" y="5056188"/>
          <p14:tracePt t="76067" x="7085013" y="5056188"/>
          <p14:tracePt t="76085" x="7059613" y="5056188"/>
          <p14:tracePt t="76101" x="7034213" y="5056188"/>
          <p14:tracePt t="76118" x="7010400" y="5056188"/>
          <p14:tracePt t="76138" x="6997700" y="5056188"/>
          <p14:tracePt t="76153" x="6985000" y="5056188"/>
          <p14:tracePt t="76169" x="6972300" y="5056188"/>
          <p14:tracePt t="76186" x="6959600" y="5081588"/>
          <p14:tracePt t="76202" x="6934200" y="5130800"/>
          <p14:tracePt t="76220" x="6921500" y="5205413"/>
          <p14:tracePt t="76235" x="6921500" y="5281613"/>
          <p14:tracePt t="76251" x="6897688" y="5356225"/>
          <p14:tracePt t="76268" x="6897688" y="5430838"/>
          <p14:tracePt t="76285" x="6897688" y="5507038"/>
          <p14:tracePt t="76290" x="6897688" y="5543550"/>
          <p14:tracePt t="76302" x="6897688" y="5568950"/>
          <p14:tracePt t="76305" x="6897688" y="5581650"/>
          <p14:tracePt t="76319" x="6897688" y="5607050"/>
          <p14:tracePt t="76322" x="6897688" y="5619750"/>
          <p14:tracePt t="76497" x="6884988" y="5619750"/>
          <p14:tracePt t="76505" x="6872288" y="5619750"/>
          <p14:tracePt t="76519" x="6834188" y="5619750"/>
          <p14:tracePt t="76521" x="6784975" y="5619750"/>
          <p14:tracePt t="76537" x="6646863" y="5607050"/>
          <p14:tracePt t="76553" x="6472238" y="5556250"/>
          <p14:tracePt t="76570" x="6234113" y="5494338"/>
          <p14:tracePt t="76586" x="6034088" y="5443538"/>
          <p14:tracePt t="76603" x="5895975" y="5407025"/>
          <p14:tracePt t="76619" x="5770563" y="5394325"/>
          <p14:tracePt t="76636" x="5732463" y="5394325"/>
          <p14:tracePt t="76654" x="5695950" y="5394325"/>
          <p14:tracePt t="76657" x="5683250" y="5394325"/>
          <p14:tracePt t="76669" x="5670550" y="5394325"/>
          <p14:tracePt t="76686" x="5657850" y="5394325"/>
          <p14:tracePt t="76689" x="5632450" y="5394325"/>
          <p14:tracePt t="76703" x="5619750" y="5394325"/>
          <p14:tracePt t="76705" x="5607050" y="5394325"/>
          <p14:tracePt t="76720" x="5583238" y="5394325"/>
          <p14:tracePt t="76722" x="5570538" y="5394325"/>
          <p14:tracePt t="76737" x="5545138" y="5394325"/>
          <p14:tracePt t="76753" x="5532438" y="5394325"/>
          <p14:tracePt t="76921" x="5532438" y="5381625"/>
          <p14:tracePt t="76929" x="5519738" y="5368925"/>
          <p14:tracePt t="76937" x="5507038" y="5356225"/>
          <p14:tracePt t="76955" x="5495925" y="5343525"/>
          <p14:tracePt t="76970" x="5470525" y="5330825"/>
          <p14:tracePt t="76987" x="5470525" y="5318125"/>
          <p14:tracePt t="77004" x="5457825" y="5318125"/>
          <p14:tracePt t="77021" x="5445125" y="5305425"/>
          <p14:tracePt t="77037" x="5432425" y="5305425"/>
          <p14:tracePt t="77053" x="5419725" y="5294313"/>
          <p14:tracePt t="77193" x="5407025" y="5294313"/>
          <p14:tracePt t="77225" x="5394325" y="5294313"/>
          <p14:tracePt t="77242" x="5394325" y="5281613"/>
          <p14:tracePt t="77249" x="5394325" y="5268913"/>
          <p14:tracePt t="77258" x="5383213" y="5268913"/>
          <p14:tracePt t="77271" x="5370513" y="5268913"/>
          <p14:tracePt t="77289" x="5357813" y="5268913"/>
          <p14:tracePt t="77305" x="5345113" y="5268913"/>
          <p14:tracePt t="77322" x="5307013" y="5268913"/>
          <p14:tracePt t="77339" x="5270500" y="5268913"/>
          <p14:tracePt t="77355" x="5257800" y="5268913"/>
          <p14:tracePt t="77371" x="5232400" y="5268913"/>
          <p14:tracePt t="77394" x="5232400" y="5281613"/>
          <p14:tracePt t="77405" x="5219700" y="5281613"/>
          <p14:tracePt t="77426" x="5207000" y="5281613"/>
          <p14:tracePt t="77438" x="5207000" y="5294313"/>
          <p14:tracePt t="77442" x="5181600" y="5294313"/>
          <p14:tracePt t="77455" x="5170488" y="5318125"/>
          <p14:tracePt t="77457" x="5157788" y="5318125"/>
          <p14:tracePt t="77472" x="5145088" y="5343525"/>
          <p14:tracePt t="77489" x="5119688" y="5356225"/>
          <p14:tracePt t="77505" x="5106988" y="5356225"/>
          <p14:tracePt t="77522" x="5106988" y="5368925"/>
          <p14:tracePt t="77539" x="5094288" y="5368925"/>
          <p14:tracePt t="77555" x="5081588" y="5368925"/>
          <p14:tracePt t="77571" x="5068888" y="5381625"/>
          <p14:tracePt t="77588" x="5032375" y="5394325"/>
          <p14:tracePt t="77605" x="4981575" y="5394325"/>
          <p14:tracePt t="77622" x="4906963" y="5418138"/>
          <p14:tracePt t="77639" x="4756150" y="5418138"/>
          <p14:tracePt t="77642" x="4630738" y="5430838"/>
          <p14:tracePt t="77656" x="4518025" y="5443538"/>
          <p14:tracePt t="77659" x="4418013" y="5443538"/>
          <p14:tracePt t="77673" x="4230688" y="5456238"/>
          <p14:tracePt t="77689" x="4056063" y="5468938"/>
          <p14:tracePt t="77706" x="3956050" y="5468938"/>
          <p14:tracePt t="77722" x="3867150" y="5468938"/>
          <p14:tracePt t="77739" x="3792538" y="5468938"/>
          <p14:tracePt t="77755" x="3743325" y="5468938"/>
          <p14:tracePt t="77773" x="3717925" y="5468938"/>
          <p14:tracePt t="77789" x="3705225" y="5468938"/>
          <p14:tracePt t="77834" x="3692525" y="5468938"/>
          <p14:tracePt t="77961" x="3705225" y="5468938"/>
          <p14:tracePt t="77969" x="3717925" y="5468938"/>
          <p14:tracePt t="77978" x="3756025" y="5456238"/>
          <p14:tracePt t="77990" x="3792538" y="5443538"/>
          <p14:tracePt t="78006" x="3892550" y="5407025"/>
          <p14:tracePt t="78008" x="3992563" y="5381625"/>
          <p14:tracePt t="78023" x="4081463" y="5343525"/>
          <p14:tracePt t="78026" x="4181475" y="5281613"/>
          <p14:tracePt t="78040" x="4294188" y="5205413"/>
          <p14:tracePt t="78042" x="4418013" y="5118100"/>
          <p14:tracePt t="78057" x="4594225" y="5005388"/>
          <p14:tracePt t="78073" x="4630738" y="4981575"/>
          <p14:tracePt t="78289" x="4630738" y="4968875"/>
          <p14:tracePt t="78306" x="4630738" y="4956175"/>
          <p14:tracePt t="78314" x="4630738" y="4943475"/>
          <p14:tracePt t="78338" x="4630738" y="4930775"/>
          <p14:tracePt t="78346" x="4630738" y="4905375"/>
          <p14:tracePt t="78357" x="4619625" y="4879975"/>
          <p14:tracePt t="78374" x="4594225" y="4830763"/>
          <p14:tracePt t="78377" x="4581525" y="4830763"/>
          <p14:tracePt t="78391" x="4568825" y="4830763"/>
          <p14:tracePt t="78393" x="4530725" y="4830763"/>
          <p14:tracePt t="78407" x="4518025" y="4830763"/>
          <p14:tracePt t="78410" x="4506913" y="4830763"/>
          <p14:tracePt t="78425" x="4456113" y="4830763"/>
          <p14:tracePt t="78441" x="4430713" y="4843463"/>
          <p14:tracePt t="78458" x="4394200" y="4868863"/>
          <p14:tracePt t="78474" x="4356100" y="4868863"/>
          <p14:tracePt t="78491" x="4330700" y="4879975"/>
          <p14:tracePt t="78508" x="4318000" y="4892675"/>
          <p14:tracePt t="78524" x="4305300" y="4892675"/>
          <p14:tracePt t="78541" x="4294188" y="4892675"/>
          <p14:tracePt t="78558" x="4281488" y="4892675"/>
          <p14:tracePt t="78561" x="4268788" y="4892675"/>
          <p14:tracePt t="78578" x="4256088" y="4892675"/>
          <p14:tracePt t="78592" x="4243388" y="4892675"/>
          <p14:tracePt t="78594" x="4230688" y="4892675"/>
          <p14:tracePt t="78609" x="4192588" y="4892675"/>
          <p14:tracePt t="78626" x="4181475" y="4892675"/>
          <p14:tracePt t="78642" x="4143375" y="4892675"/>
          <p14:tracePt t="78659" x="4130675" y="4892675"/>
          <p14:tracePt t="78675" x="4092575" y="4892675"/>
          <p14:tracePt t="78691" x="4043363" y="4892675"/>
          <p14:tracePt t="78708" x="3979863" y="4892675"/>
          <p14:tracePt t="78725" x="3905250" y="4892675"/>
          <p14:tracePt t="78741" x="3867150" y="4892675"/>
          <p14:tracePt t="78758" x="3830638" y="4879975"/>
          <p14:tracePt t="78761" x="3805238" y="4868863"/>
          <p14:tracePt t="78776" x="3792538" y="4868863"/>
          <p14:tracePt t="78802" x="3779838" y="4868863"/>
          <p14:tracePt t="78897" x="3767138" y="4868863"/>
          <p14:tracePt t="78905" x="3756025" y="4868863"/>
          <p14:tracePt t="78922" x="3743325" y="4868863"/>
          <p14:tracePt t="78938" x="3730625" y="4868863"/>
          <p14:tracePt t="78948" x="3705225" y="4868863"/>
          <p14:tracePt t="78958" x="3692525" y="4868863"/>
          <p14:tracePt t="78961" x="3679825" y="4868863"/>
          <p14:tracePt t="78977" x="3643313" y="4868863"/>
          <p14:tracePt t="78993" x="3617913" y="4868863"/>
          <p14:tracePt t="79009" x="3579813" y="4868863"/>
          <p14:tracePt t="79026" x="3541713" y="4868863"/>
          <p14:tracePt t="79043" x="3530600" y="4868863"/>
          <p14:tracePt t="79059" x="3505200" y="4868863"/>
          <p14:tracePt t="79075" x="3492500" y="4868863"/>
          <p14:tracePt t="79093" x="3479800" y="4868863"/>
          <p14:tracePt t="79114" x="3467100" y="4868863"/>
          <p14:tracePt t="79130" x="3454400" y="4868863"/>
          <p14:tracePt t="79146" x="3441700" y="4868863"/>
          <p14:tracePt t="79160" x="3417888" y="4868863"/>
          <p14:tracePt t="79162" x="3405188" y="4868863"/>
          <p14:tracePt t="79177" x="3354388" y="4868863"/>
          <p14:tracePt t="79193" x="3305175" y="4868863"/>
          <p14:tracePt t="79210" x="3241675" y="4868863"/>
          <p14:tracePt t="79227" x="3167063" y="4856163"/>
          <p14:tracePt t="79243" x="3092450" y="4843463"/>
          <p14:tracePt t="79259" x="3016250" y="4830763"/>
          <p14:tracePt t="79276" x="2941638" y="4818063"/>
          <p14:tracePt t="79293" x="2867025" y="4779963"/>
          <p14:tracePt t="79310" x="2767013" y="4743450"/>
          <p14:tracePt t="79313" x="2690813" y="4705350"/>
          <p14:tracePt t="79327" x="2616200" y="4667250"/>
          <p14:tracePt t="79329" x="2541588" y="4618038"/>
          <p14:tracePt t="79344" x="2465388" y="4567238"/>
          <p14:tracePt t="79347" x="2390775" y="4530725"/>
          <p14:tracePt t="79361" x="2278063" y="4443413"/>
          <p14:tracePt t="79377" x="2165350" y="4354513"/>
          <p14:tracePt t="79394" x="2116138" y="4305300"/>
          <p14:tracePt t="79410" x="2090738" y="4292600"/>
          <p14:tracePt t="79427" x="2078038" y="4279900"/>
          <p14:tracePt t="79649" x="2116138" y="4279900"/>
          <p14:tracePt t="79657" x="2203450" y="4279900"/>
          <p14:tracePt t="79666" x="2290763" y="4292600"/>
          <p14:tracePt t="79677" x="2365375" y="4318000"/>
          <p14:tracePt t="79694" x="2452688" y="4354513"/>
          <p14:tracePt t="79697" x="2490788" y="4354513"/>
          <p14:tracePt t="79711" x="2516188" y="4354513"/>
          <p14:tracePt t="79713" x="2528888" y="4367213"/>
          <p14:tracePt t="79728" x="2541588" y="4379913"/>
          <p14:tracePt t="79730" x="2554288" y="4379913"/>
          <p14:tracePt t="80009" x="2554288" y="4405313"/>
          <p14:tracePt t="80017" x="2565400" y="4418013"/>
          <p14:tracePt t="80028" x="2565400" y="4430713"/>
          <p14:tracePt t="80045" x="2565400" y="4467225"/>
          <p14:tracePt t="80050" x="2565400" y="4479925"/>
          <p14:tracePt t="80062" x="2578100" y="4505325"/>
          <p14:tracePt t="80065" x="2590800" y="4543425"/>
          <p14:tracePt t="80078" x="2590800" y="4554538"/>
          <p14:tracePt t="80082" x="2590800" y="4567238"/>
          <p14:tracePt t="80096" x="2590800" y="4579938"/>
          <p14:tracePt t="80099" x="2590800" y="4605338"/>
          <p14:tracePt t="80113" x="2590800" y="4630738"/>
          <p14:tracePt t="80129" x="2590800" y="4643438"/>
          <p14:tracePt t="80146" x="2590800" y="4656138"/>
          <p14:tracePt t="80162" x="2603500" y="4656138"/>
          <p14:tracePt t="80178" x="2603500" y="4667250"/>
          <p14:tracePt t="80195" x="2628900" y="4679950"/>
          <p14:tracePt t="80212" x="2667000" y="4692650"/>
          <p14:tracePt t="80228" x="2767013" y="4718050"/>
          <p14:tracePt t="80245" x="2903538" y="4730750"/>
          <p14:tracePt t="80248" x="2954338" y="4730750"/>
          <p14:tracePt t="80262" x="2992438" y="4730750"/>
          <p14:tracePt t="80266" x="3003550" y="4730750"/>
          <p14:tracePt t="80279" x="3016250" y="4730750"/>
          <p14:tracePt t="80808" x="3028950" y="4730750"/>
          <p14:tracePt t="80816" x="3041650" y="4730750"/>
          <p14:tracePt t="80829" x="3079750" y="4730750"/>
          <p14:tracePt t="80845" x="3167063" y="4730750"/>
          <p14:tracePt t="80862" x="3241675" y="4730750"/>
          <p14:tracePt t="80878" x="3305175" y="4730750"/>
          <p14:tracePt t="80880" x="3317875" y="4730750"/>
          <p14:tracePt t="80896" x="3328988" y="4730750"/>
          <p14:tracePt t="80912" x="3354388" y="4730750"/>
          <p14:tracePt t="80936" x="3367088" y="4730750"/>
          <p14:tracePt t="80952" x="3379788" y="4730750"/>
          <p14:tracePt t="80962" x="3392488" y="4730750"/>
          <p14:tracePt t="80979" x="3429000" y="4730750"/>
          <p14:tracePt t="80995" x="3479800" y="4730750"/>
          <p14:tracePt t="81012" x="3530600" y="4743450"/>
          <p14:tracePt t="81029" x="3579813" y="4743450"/>
          <p14:tracePt t="81045" x="3617913" y="4756150"/>
          <p14:tracePt t="81062" x="3654425" y="4756150"/>
          <p14:tracePt t="81064" x="3667125" y="4756150"/>
          <p14:tracePt t="81079" x="3679825" y="4756150"/>
          <p14:tracePt t="81080" x="3705225" y="4756150"/>
          <p14:tracePt t="81104" x="3717925" y="4756150"/>
          <p14:tracePt t="81648" x="3692525" y="4756150"/>
          <p14:tracePt t="81656" x="3679825" y="4756150"/>
          <p14:tracePt t="81672" x="3667125" y="4756150"/>
          <p14:tracePt t="81681" x="3654425" y="4756150"/>
          <p14:tracePt t="81720" x="3643313" y="4756150"/>
          <p14:tracePt t="81928" x="3643313" y="4768850"/>
          <p14:tracePt t="81936" x="3654425" y="4779963"/>
          <p14:tracePt t="81948" x="3667125" y="4779963"/>
          <p14:tracePt t="81965" x="3679825" y="4779963"/>
          <p14:tracePt t="81981" x="3692525" y="4779963"/>
          <p14:tracePt t="81998" x="3705225" y="4779963"/>
          <p14:tracePt t="83184" x="3717925" y="4779963"/>
          <p14:tracePt t="83192" x="3743325" y="4779963"/>
          <p14:tracePt t="83201" x="3843338" y="4792663"/>
          <p14:tracePt t="83217" x="4168775" y="4830763"/>
          <p14:tracePt t="83235" x="4594225" y="4843463"/>
          <p14:tracePt t="83251" x="4906963" y="4868863"/>
          <p14:tracePt t="83268" x="5119688" y="4879975"/>
          <p14:tracePt t="83285" x="5245100" y="4892675"/>
          <p14:tracePt t="83301" x="5307013" y="4905375"/>
          <p14:tracePt t="83318" x="5319713" y="4905375"/>
          <p14:tracePt t="83440" x="5332413" y="4905375"/>
          <p14:tracePt t="83448" x="5357813" y="4905375"/>
          <p14:tracePt t="83457" x="5394325" y="4905375"/>
          <p14:tracePt t="83468" x="5432425" y="4905375"/>
          <p14:tracePt t="83485" x="5507038" y="4892675"/>
          <p14:tracePt t="83502" x="5595938" y="4868863"/>
          <p14:tracePt t="83504" x="5670550" y="4856163"/>
          <p14:tracePt t="83518" x="5719763" y="4856163"/>
          <p14:tracePt t="83520" x="5770563" y="4843463"/>
          <p14:tracePt t="83535" x="5870575" y="4830763"/>
          <p14:tracePt t="83552" x="5945188" y="4830763"/>
          <p14:tracePt t="83569" x="5970588" y="4830763"/>
          <p14:tracePt t="83648" x="5983288" y="4830763"/>
          <p14:tracePt t="83786" x="5995988" y="4830763"/>
          <p14:tracePt t="83793" x="6008688" y="4830763"/>
          <p14:tracePt t="83810" x="6021388" y="4830763"/>
          <p14:tracePt t="83842" x="6034088" y="4830763"/>
          <p14:tracePt t="83865" x="6045200" y="4830763"/>
          <p14:tracePt t="83873" x="6057900" y="4830763"/>
          <p14:tracePt t="83888" x="6070600" y="4843463"/>
          <p14:tracePt t="83905" x="6096000" y="4843463"/>
          <p14:tracePt t="83921" x="6146800" y="4856163"/>
          <p14:tracePt t="83939" x="6221413" y="4868863"/>
          <p14:tracePt t="83955" x="6308725" y="4868863"/>
          <p14:tracePt t="83971" x="6396038" y="4868863"/>
          <p14:tracePt t="83988" x="6459538" y="4892675"/>
          <p14:tracePt t="84006" x="6496050" y="4892675"/>
          <p14:tracePt t="84192" x="6508750" y="4892675"/>
          <p14:tracePt t="84200" x="6521450" y="4892675"/>
          <p14:tracePt t="84209" x="6534150" y="4892675"/>
          <p14:tracePt t="84221" x="6572250" y="4892675"/>
          <p14:tracePt t="84237" x="6621463" y="4892675"/>
          <p14:tracePt t="84253" x="6672263" y="4892675"/>
          <p14:tracePt t="84271" x="6708775" y="4892675"/>
          <p14:tracePt t="84272" x="6734175" y="4892675"/>
          <p14:tracePt t="84288" x="6759575" y="4892675"/>
          <p14:tracePt t="84304" x="6772275" y="4892675"/>
          <p14:tracePt t="84321" x="6797675" y="4892675"/>
          <p14:tracePt t="84337" x="6821488" y="4892675"/>
          <p14:tracePt t="84354" x="6859588" y="4892675"/>
          <p14:tracePt t="84371" x="6934200" y="4892675"/>
          <p14:tracePt t="84388" x="6985000" y="4905375"/>
          <p14:tracePt t="84404" x="7034213" y="4905375"/>
          <p14:tracePt t="84421" x="7072313" y="4905375"/>
          <p14:tracePt t="84438" x="7110413" y="4930775"/>
          <p14:tracePt t="84455" x="7123113" y="4930775"/>
          <p14:tracePt t="84471" x="7134225" y="4930775"/>
          <p14:tracePt t="84488" x="7159625" y="4943475"/>
          <p14:tracePt t="84512" x="7172325" y="4943475"/>
          <p14:tracePt t="84521" x="7172325" y="4956175"/>
          <p14:tracePt t="84648" x="7185025" y="4956175"/>
          <p14:tracePt t="84664" x="7197725" y="4956175"/>
          <p14:tracePt t="84672" x="7210425" y="4956175"/>
          <p14:tracePt t="84688" x="7223125" y="4956175"/>
          <p14:tracePt t="84704" x="7235825" y="4956175"/>
          <p14:tracePt t="84784" x="7246938" y="4956175"/>
          <p14:tracePt t="84793" x="7259638" y="4956175"/>
          <p14:tracePt t="84906" x="7272338" y="4956175"/>
          <p14:tracePt t="84922" x="7285038" y="4956175"/>
          <p14:tracePt t="84930" x="7297738" y="4956175"/>
          <p14:tracePt t="84944" x="7310438" y="4956175"/>
          <p14:tracePt t="84947" x="7323138" y="4968875"/>
          <p14:tracePt t="84957" x="7348538" y="4968875"/>
          <p14:tracePt t="84975" x="7397750" y="4981575"/>
          <p14:tracePt t="84978" x="7410450" y="4992688"/>
          <p14:tracePt t="84991" x="7435850" y="4992688"/>
          <p14:tracePt t="84994" x="7459663" y="4992688"/>
          <p14:tracePt t="85009" x="7497763" y="4992688"/>
          <p14:tracePt t="85025" x="7548563" y="5005388"/>
          <p14:tracePt t="85042" x="7623175" y="5005388"/>
          <p14:tracePt t="85058" x="7697788" y="5005388"/>
          <p14:tracePt t="85074" x="7785100" y="5005388"/>
          <p14:tracePt t="85091" x="7848600" y="5005388"/>
          <p14:tracePt t="85108" x="7910513" y="5005388"/>
          <p14:tracePt t="85125" x="7935913" y="5005388"/>
          <p14:tracePt t="85142" x="7974013" y="5005388"/>
          <p14:tracePt t="85158" x="7986713" y="5005388"/>
          <p14:tracePt t="85488" x="7986713" y="5018088"/>
          <p14:tracePt t="85496" x="7986713" y="5030788"/>
          <p14:tracePt t="85507" x="7986713" y="5043488"/>
          <p14:tracePt t="85526" x="7986713" y="5056188"/>
          <p14:tracePt t="85542" x="7935913" y="5092700"/>
          <p14:tracePt t="85558" x="7886700" y="5143500"/>
          <p14:tracePt t="85560" x="7861300" y="5168900"/>
          <p14:tracePt t="85575" x="7835900" y="5168900"/>
          <p14:tracePt t="85577" x="7823200" y="5168900"/>
          <p14:tracePt t="85704" x="7810500" y="5168900"/>
          <p14:tracePt t="85712" x="7797800" y="5168900"/>
          <p14:tracePt t="85725" x="7773988" y="5168900"/>
          <p14:tracePt t="85742" x="7761288" y="5168900"/>
          <p14:tracePt t="85896" x="7773988" y="5156200"/>
          <p14:tracePt t="85904" x="7785100" y="5143500"/>
          <p14:tracePt t="85913" x="7810500" y="5143500"/>
          <p14:tracePt t="85927" x="7823200" y="5130800"/>
          <p14:tracePt t="85929" x="7835900" y="5130800"/>
          <p14:tracePt t="85943" x="7861300" y="5118100"/>
          <p14:tracePt t="85944" x="7897813" y="5105400"/>
          <p14:tracePt t="85959" x="7961313" y="5092700"/>
          <p14:tracePt t="85961" x="8035925" y="5081588"/>
          <p14:tracePt t="85976" x="8086725" y="5056188"/>
          <p14:tracePt t="85978" x="8135938" y="5043488"/>
          <p14:tracePt t="85993" x="8186738" y="5030788"/>
          <p14:tracePt t="86010" x="8235950" y="5018088"/>
          <p14:tracePt t="86026" x="8374063" y="5018088"/>
          <p14:tracePt t="86043" x="8661400" y="5005388"/>
          <p14:tracePt t="86059" x="9037638" y="4992688"/>
          <p14:tracePt t="86076" x="9488488" y="4992688"/>
          <p14:tracePt t="86093" x="9901238" y="4992688"/>
          <p14:tracePt t="86110" x="10288588" y="4992688"/>
          <p14:tracePt t="86111" x="10439400" y="4992688"/>
          <p14:tracePt t="86126" x="10552113" y="4992688"/>
          <p14:tracePt t="86143" x="10715625" y="4992688"/>
          <p14:tracePt t="86145" x="10764838" y="4992688"/>
          <p14:tracePt t="86160" x="10802938" y="4992688"/>
          <p14:tracePt t="86177" x="10815638" y="4992688"/>
          <p14:tracePt t="86472" x="10828338" y="4992688"/>
          <p14:tracePt t="86480" x="10852150" y="4981575"/>
          <p14:tracePt t="86488" x="10902950" y="4981575"/>
          <p14:tracePt t="86496" x="10990263" y="4981575"/>
          <p14:tracePt t="86511" x="11052175" y="4981575"/>
          <p14:tracePt t="86512" x="11128375" y="4981575"/>
          <p14:tracePt t="86528" x="11266488" y="4981575"/>
          <p14:tracePt t="86545" x="11366500" y="4968875"/>
          <p14:tracePt t="86561" x="11453813" y="4956175"/>
          <p14:tracePt t="86578" x="11479213" y="4956175"/>
          <p14:tracePt t="86594" x="11515725" y="4956175"/>
          <p14:tracePt t="86617" x="11528425" y="4943475"/>
          <p14:tracePt t="86633" x="11541125" y="4943475"/>
          <p14:tracePt t="86645" x="11553825" y="4943475"/>
          <p14:tracePt t="86661" x="11566525" y="4943475"/>
          <p14:tracePt t="86678" x="11579225" y="4943475"/>
          <p14:tracePt t="86695" x="11591925" y="4943475"/>
          <p14:tracePt t="86824" x="11603038" y="4930775"/>
          <p14:tracePt t="86840" x="11615738" y="4930775"/>
          <p14:tracePt t="86896" x="11628438" y="4930775"/>
          <p14:tracePt t="86904" x="11641138" y="4930775"/>
          <p14:tracePt t="86912" x="11666538" y="4930775"/>
          <p14:tracePt t="86929" x="11691938" y="4930775"/>
          <p14:tracePt t="86946" x="11791950" y="4956175"/>
          <p14:tracePt t="86962" x="11791950" y="4968875"/>
          <p14:tracePt t="87288" x="11791950" y="4943475"/>
          <p14:tracePt t="87296" x="11791950" y="4918075"/>
          <p14:tracePt t="87312" x="11791950" y="4905375"/>
          <p14:tracePt t="87336" x="11779250" y="4905375"/>
          <p14:tracePt t="87432" x="11766550" y="4905375"/>
          <p14:tracePt t="87456" x="11753850" y="4905375"/>
          <p14:tracePt t="87480" x="11741150" y="4905375"/>
          <p14:tracePt t="87592" x="11741150" y="4892675"/>
          <p14:tracePt t="87600" x="11741150" y="4879975"/>
          <p14:tracePt t="87624" x="11741150" y="4868863"/>
          <p14:tracePt t="90112" x="11703050" y="4868863"/>
          <p14:tracePt t="90120" x="11653838" y="4868863"/>
          <p14:tracePt t="90128" x="11579225" y="4868863"/>
          <p14:tracePt t="90136" x="11553825" y="4868863"/>
          <p14:tracePt t="90153" x="11528425" y="4868863"/>
          <p14:tracePt t="90169" x="11453813" y="4868863"/>
          <p14:tracePt t="90186" x="11341100" y="4868863"/>
          <p14:tracePt t="90202" x="11266488" y="4868863"/>
          <p14:tracePt t="90219" x="11215688" y="4856163"/>
          <p14:tracePt t="90236" x="11190288" y="4856163"/>
          <p14:tracePt t="90253" x="11190288" y="4843463"/>
          <p14:tracePt t="90270" x="11177588" y="4843463"/>
          <p14:tracePt t="90289" x="11164888" y="4843463"/>
          <p14:tracePt t="90352" x="11164888" y="4830763"/>
          <p14:tracePt t="90360" x="11164888" y="4818063"/>
          <p14:tracePt t="90376" x="11153775" y="4818063"/>
          <p14:tracePt t="90392" x="11141075" y="4805363"/>
          <p14:tracePt t="90403" x="11141075" y="4779963"/>
          <p14:tracePt t="90420" x="11115675" y="4756150"/>
          <p14:tracePt t="90437" x="11102975" y="4679950"/>
          <p14:tracePt t="90453" x="11064875" y="4505325"/>
          <p14:tracePt t="90470" x="11052175" y="4354513"/>
          <p14:tracePt t="90471" x="11052175" y="4305300"/>
          <p14:tracePt t="90487" x="11052175" y="4267200"/>
          <p14:tracePt t="90488" x="11052175" y="4230688"/>
          <p14:tracePt t="90504" x="11052175" y="4179888"/>
          <p14:tracePt t="90521" x="11064875" y="4129088"/>
          <p14:tracePt t="90538" x="11077575" y="4117975"/>
          <p14:tracePt t="90555" x="11077575" y="4079875"/>
          <p14:tracePt t="90571" x="11102975" y="4054475"/>
          <p14:tracePt t="90588" x="11164888" y="4017963"/>
          <p14:tracePt t="90605" x="11215688" y="3954463"/>
          <p14:tracePt t="90622" x="11290300" y="3892550"/>
          <p14:tracePt t="90623" x="11328400" y="3867150"/>
          <p14:tracePt t="90638" x="11366500" y="3816350"/>
          <p14:tracePt t="90640" x="11415713" y="3792538"/>
          <p14:tracePt t="90655" x="11453813" y="3754438"/>
          <p14:tracePt t="90657" x="11503025" y="3703638"/>
          <p14:tracePt t="90672" x="11591925" y="3629025"/>
          <p14:tracePt t="90688" x="11703050" y="3541713"/>
          <p14:tracePt t="90705" x="11828463" y="3467100"/>
          <p14:tracePt t="90722" x="11904663" y="3403600"/>
          <p14:tracePt t="90738" x="12017375" y="3316288"/>
          <p14:tracePt t="90755" x="12153900" y="3216275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4319"/>
          <a:stretch/>
        </p:blipFill>
        <p:spPr>
          <a:xfrm>
            <a:off x="0" y="28574"/>
            <a:ext cx="12192000" cy="682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19485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3437"/>
          <a:stretch/>
        </p:blipFill>
        <p:spPr>
          <a:xfrm>
            <a:off x="0" y="28575"/>
            <a:ext cx="12192000" cy="682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42666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4098"/>
          <a:stretch/>
        </p:blipFill>
        <p:spPr>
          <a:xfrm>
            <a:off x="0" y="28575"/>
            <a:ext cx="12192000" cy="682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17601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52BDBB1-5788-715F-C380-13798D9B6E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74"/>
    </mc:Choice>
    <mc:Fallback xmlns="">
      <p:transition spd="slow" advTm="146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48" x="11815763" y="3703638"/>
          <p14:tracePt t="355" x="11615738" y="3703638"/>
          <p14:tracePt t="371" x="11128375" y="3703638"/>
          <p14:tracePt t="387" x="10590213" y="3703638"/>
          <p14:tracePt t="403" x="10075863" y="3703638"/>
          <p14:tracePt t="420" x="9701213" y="3703638"/>
          <p14:tracePt t="437" x="9450388" y="3703638"/>
          <p14:tracePt t="453" x="9263063" y="3703638"/>
          <p14:tracePt t="469" x="9075738" y="3703638"/>
          <p14:tracePt t="486" x="8874125" y="3703638"/>
          <p14:tracePt t="503" x="8674100" y="3703638"/>
          <p14:tracePt t="506" x="8574088" y="3703638"/>
          <p14:tracePt t="520" x="8474075" y="3703638"/>
          <p14:tracePt t="523" x="8374063" y="3703638"/>
          <p14:tracePt t="537" x="8274050" y="3703638"/>
          <p14:tracePt t="539" x="8186738" y="3703638"/>
          <p14:tracePt t="554" x="8061325" y="3703638"/>
          <p14:tracePt t="571" x="7961313" y="3703638"/>
          <p14:tracePt t="587" x="7886700" y="3703638"/>
          <p14:tracePt t="603" x="7835900" y="3703638"/>
          <p14:tracePt t="621" x="7773988" y="3703638"/>
          <p14:tracePt t="637" x="7710488" y="3703638"/>
          <p14:tracePt t="653" x="7648575" y="3729038"/>
          <p14:tracePt t="670" x="7585075" y="3729038"/>
          <p14:tracePt t="688" x="7572375" y="3729038"/>
          <p14:tracePt t="692" x="7548563" y="3729038"/>
          <p14:tracePt t="707" x="7535863" y="3729038"/>
          <p14:tracePt t="722" x="7523163" y="3729038"/>
          <p14:tracePt t="755" x="7510463" y="3729038"/>
          <p14:tracePt t="915" x="7523163" y="3729038"/>
          <p14:tracePt t="923" x="7523163" y="3741738"/>
          <p14:tracePt t="938" x="7535863" y="3754438"/>
          <p14:tracePt t="954" x="7548563" y="3754438"/>
          <p14:tracePt t="971" x="7572375" y="3767138"/>
          <p14:tracePt t="3915" x="7572375" y="3779838"/>
          <p14:tracePt t="3930" x="7572375" y="3792538"/>
          <p14:tracePt t="3946" x="7572375" y="3803650"/>
          <p14:tracePt t="3962" x="7572375" y="3816350"/>
          <p14:tracePt t="3970" x="7572375" y="3829050"/>
          <p14:tracePt t="3987" x="7572375" y="3841750"/>
          <p14:tracePt t="4915" x="7548563" y="3867150"/>
          <p14:tracePt t="4923" x="7510463" y="3879850"/>
          <p14:tracePt t="4932" x="7485063" y="3905250"/>
          <p14:tracePt t="4948" x="7385050" y="3941763"/>
          <p14:tracePt t="4964" x="7272338" y="3979863"/>
          <p14:tracePt t="4981" x="7210425" y="3979863"/>
          <p14:tracePt t="4998" x="7146925" y="3979863"/>
          <p14:tracePt t="5015" x="7097713" y="3979863"/>
          <p14:tracePt t="5018" x="7085013" y="3979863"/>
          <p14:tracePt t="5032" x="7059613" y="3992563"/>
          <p14:tracePt t="5035" x="7034213" y="3992563"/>
          <p14:tracePt t="5048" x="7010400" y="3992563"/>
          <p14:tracePt t="5051" x="6997700" y="3992563"/>
          <p14:tracePt t="5066" x="6972300" y="3992563"/>
          <p14:tracePt t="5082" x="6910388" y="3992563"/>
          <p14:tracePt t="5099" x="6872288" y="3992563"/>
          <p14:tracePt t="5115" x="6808788" y="3992563"/>
          <p14:tracePt t="5131" x="6746875" y="3992563"/>
          <p14:tracePt t="5148" x="6672263" y="3992563"/>
          <p14:tracePt t="5165" x="6608763" y="3992563"/>
          <p14:tracePt t="5182" x="6546850" y="4005263"/>
          <p14:tracePt t="5198" x="6483350" y="4029075"/>
          <p14:tracePt t="5215" x="6408738" y="4067175"/>
          <p14:tracePt t="5219" x="6383338" y="4079875"/>
          <p14:tracePt t="5232" x="6359525" y="4105275"/>
          <p14:tracePt t="5235" x="6334125" y="4117975"/>
          <p14:tracePt t="5250" x="6308725" y="4129088"/>
          <p14:tracePt t="5266" x="6283325" y="4167188"/>
          <p14:tracePt t="5282" x="6270625" y="4179888"/>
          <p14:tracePt t="5299" x="6259513" y="4192588"/>
          <p14:tracePt t="5315" x="6246813" y="4217988"/>
          <p14:tracePt t="5332" x="6246813" y="4241800"/>
          <p14:tracePt t="5348" x="6246813" y="4279900"/>
          <p14:tracePt t="5365" x="6246813" y="4292600"/>
          <p14:tracePt t="5382" x="6246813" y="4341813"/>
          <p14:tracePt t="5399" x="6270625" y="4392613"/>
          <p14:tracePt t="5403" x="6283325" y="4418013"/>
          <p14:tracePt t="5416" x="6321425" y="4479925"/>
          <p14:tracePt t="5419" x="6359525" y="4518025"/>
          <p14:tracePt t="5433" x="6421438" y="4567238"/>
          <p14:tracePt t="5436" x="6483350" y="4630738"/>
          <p14:tracePt t="5451" x="6596063" y="4718050"/>
          <p14:tracePt t="5467" x="6734175" y="4805363"/>
          <p14:tracePt t="5483" x="6834188" y="4856163"/>
          <p14:tracePt t="5500" x="6910388" y="4879975"/>
          <p14:tracePt t="5516" x="6959600" y="4905375"/>
          <p14:tracePt t="5532" x="6997700" y="4918075"/>
          <p14:tracePt t="5549" x="7021513" y="4930775"/>
          <p14:tracePt t="5566" x="7059613" y="4943475"/>
          <p14:tracePt t="5583" x="7097713" y="4956175"/>
          <p14:tracePt t="5586" x="7110413" y="4956175"/>
          <p14:tracePt t="5600" x="7134225" y="4968875"/>
          <p14:tracePt t="5603" x="7185025" y="4981575"/>
          <p14:tracePt t="5617" x="7259638" y="4992688"/>
          <p14:tracePt t="5619" x="7348538" y="5018088"/>
          <p14:tracePt t="5634" x="7497763" y="5030788"/>
          <p14:tracePt t="5651" x="7635875" y="5043488"/>
          <p14:tracePt t="5667" x="7735888" y="5056188"/>
          <p14:tracePt t="5683" x="7773988" y="5068888"/>
          <p14:tracePt t="5701" x="7797800" y="5068888"/>
          <p14:tracePt t="6347" x="7810500" y="5068888"/>
          <p14:tracePt t="6354" x="7835900" y="5068888"/>
          <p14:tracePt t="6368" x="7874000" y="5068888"/>
          <p14:tracePt t="6371" x="7923213" y="5068888"/>
          <p14:tracePt t="6387" x="8023225" y="5068888"/>
          <p14:tracePt t="6403" x="8186738" y="5068888"/>
          <p14:tracePt t="6419" x="8424863" y="5092700"/>
          <p14:tracePt t="6436" x="8724900" y="5130800"/>
          <p14:tracePt t="6452" x="9075738" y="5143500"/>
          <p14:tracePt t="6468" x="9413875" y="5143500"/>
          <p14:tracePt t="6485" x="9726613" y="5143500"/>
          <p14:tracePt t="6502" x="9952038" y="5143500"/>
          <p14:tracePt t="6519" x="10088563" y="5143500"/>
          <p14:tracePt t="6522" x="10139363" y="5143500"/>
          <p14:tracePt t="6535" x="10164763" y="5143500"/>
          <p14:tracePt t="6540" x="10201275" y="5143500"/>
          <p14:tracePt t="6552" x="10213975" y="5143500"/>
          <p14:tracePt t="6635" x="10226675" y="5143500"/>
          <p14:tracePt t="6652" x="10239375" y="5143500"/>
          <p14:tracePt t="6667" x="10252075" y="5143500"/>
          <p14:tracePt t="6675" x="10264775" y="5143500"/>
          <p14:tracePt t="6691" x="10277475" y="5143500"/>
          <p14:tracePt t="6703" x="10288588" y="5143500"/>
          <p14:tracePt t="6706" x="10301288" y="5143500"/>
          <p14:tracePt t="6720" x="10313988" y="5143500"/>
          <p14:tracePt t="6723" x="10339388" y="5118100"/>
          <p14:tracePt t="6736" x="10377488" y="5105400"/>
          <p14:tracePt t="6740" x="10401300" y="5081588"/>
          <p14:tracePt t="6753" x="10426700" y="5068888"/>
          <p14:tracePt t="6755" x="10452100" y="5043488"/>
          <p14:tracePt t="6771" x="10502900" y="4992688"/>
          <p14:tracePt t="6786" x="10564813" y="4943475"/>
          <p14:tracePt t="6803" x="10626725" y="4879975"/>
          <p14:tracePt t="6819" x="10715625" y="4756150"/>
          <p14:tracePt t="6836" x="10802938" y="4667250"/>
          <p14:tracePt t="6853" x="10877550" y="4567238"/>
          <p14:tracePt t="6870" x="10952163" y="4430713"/>
          <p14:tracePt t="6887" x="11028363" y="4254500"/>
          <p14:tracePt t="6891" x="11064875" y="4154488"/>
          <p14:tracePt t="6903" x="11090275" y="4041775"/>
          <p14:tracePt t="6907" x="11115675" y="3941763"/>
          <p14:tracePt t="6921" x="11153775" y="3816350"/>
          <p14:tracePt t="6923" x="11177588" y="3703638"/>
          <p14:tracePt t="6937" x="11190288" y="3616325"/>
          <p14:tracePt t="6939" x="11202988" y="3529013"/>
          <p14:tracePt t="6954" x="11228388" y="3416300"/>
          <p14:tracePt t="6970" x="11228388" y="3390900"/>
          <p14:tracePt t="7306" x="11241088" y="3390900"/>
          <p14:tracePt t="7322" x="11253788" y="3390900"/>
          <p14:tracePt t="7339" x="11266488" y="3390900"/>
          <p14:tracePt t="7347" x="11303000" y="3378200"/>
          <p14:tracePt t="7355" x="11328400" y="3354388"/>
          <p14:tracePt t="7373" x="11390313" y="3341688"/>
          <p14:tracePt t="7389" x="11415713" y="3316288"/>
          <p14:tracePt t="7405" x="11479213" y="3290888"/>
          <p14:tracePt t="7421" x="11503025" y="3267075"/>
          <p14:tracePt t="7439" x="11528425" y="3241675"/>
          <p14:tracePt t="7442" x="11528425" y="3216275"/>
          <p14:tracePt t="7455" x="11541125" y="3203575"/>
          <p14:tracePt t="7458" x="11541125" y="3190875"/>
          <p14:tracePt t="7472" x="11541125" y="3165475"/>
          <p14:tracePt t="7475" x="11541125" y="3154363"/>
          <p14:tracePt t="7488" x="11541125" y="3141663"/>
          <p14:tracePt t="7491" x="11541125" y="3128963"/>
          <p14:tracePt t="7505" x="11541125" y="3116263"/>
          <p14:tracePt t="7507" x="11541125" y="3103563"/>
          <p14:tracePt t="7522" x="11541125" y="3078163"/>
          <p14:tracePt t="7538" x="11541125" y="3041650"/>
          <p14:tracePt t="7555" x="11541125" y="2990850"/>
          <p14:tracePt t="7572" x="11541125" y="2952750"/>
          <p14:tracePt t="7588" x="11515725" y="2928938"/>
          <p14:tracePt t="7604" x="11515725" y="2916238"/>
          <p14:tracePt t="7622" x="11503025" y="2890838"/>
          <p14:tracePt t="7639" x="11503025" y="2878138"/>
          <p14:tracePt t="7655" x="11490325" y="2865438"/>
          <p14:tracePt t="7672" x="11490325" y="2852738"/>
          <p14:tracePt t="7675" x="11490325" y="2840038"/>
          <p14:tracePt t="7689" x="11479213" y="2828925"/>
          <p14:tracePt t="7706" x="11466513" y="2790825"/>
          <p14:tracePt t="7722" x="11453813" y="2752725"/>
          <p14:tracePt t="7739" x="11428413" y="2728913"/>
          <p14:tracePt t="7755" x="11415713" y="2690813"/>
          <p14:tracePt t="7772" x="11403013" y="2678113"/>
          <p14:tracePt t="7788" x="11390313" y="2665413"/>
          <p14:tracePt t="7805" x="11366500" y="2665413"/>
          <p14:tracePt t="7823" x="11353800" y="2640013"/>
          <p14:tracePt t="7826" x="11341100" y="2640013"/>
          <p14:tracePt t="7839" x="11341100" y="2627313"/>
          <p14:tracePt t="7843" x="11315700" y="2627313"/>
          <p14:tracePt t="7856" x="11290300" y="2616200"/>
          <p14:tracePt t="7859" x="11277600" y="2590800"/>
          <p14:tracePt t="7872" x="11241088" y="2590800"/>
          <p14:tracePt t="7875" x="11215688" y="2578100"/>
          <p14:tracePt t="7891" x="11153775" y="2540000"/>
          <p14:tracePt t="7906" x="11052175" y="2490788"/>
          <p14:tracePt t="7923" x="10964863" y="2478088"/>
          <p14:tracePt t="7940" x="10852150" y="2452688"/>
          <p14:tracePt t="7957" x="10764838" y="2439988"/>
          <p14:tracePt t="7972" x="10702925" y="2439988"/>
          <p14:tracePt t="7989" x="10652125" y="2439988"/>
          <p14:tracePt t="8507" x="10639425" y="2439988"/>
          <p14:tracePt t="8514" x="10626725" y="2439988"/>
          <p14:tracePt t="8524" x="10602913" y="2439988"/>
          <p14:tracePt t="8540" x="10552113" y="2439988"/>
          <p14:tracePt t="8557" x="10526713" y="2439988"/>
          <p14:tracePt t="8574" x="10514013" y="2439988"/>
          <p14:tracePt t="8591" x="10452100" y="2439988"/>
          <p14:tracePt t="8594" x="10426700" y="2465388"/>
          <p14:tracePt t="8608" x="10401300" y="2478088"/>
          <p14:tracePt t="8610" x="10377488" y="2503488"/>
          <p14:tracePt t="8625" x="10326688" y="2516188"/>
          <p14:tracePt t="8627" x="10288588" y="2540000"/>
          <p14:tracePt t="8642" x="10213975" y="2552700"/>
          <p14:tracePt t="8658" x="10113963" y="2590800"/>
          <p14:tracePt t="8675" x="9975850" y="2627313"/>
          <p14:tracePt t="8691" x="9826625" y="2678113"/>
          <p14:tracePt t="8708" x="9626600" y="2728913"/>
          <p14:tracePt t="8724" x="9413875" y="2778125"/>
          <p14:tracePt t="8741" x="9224963" y="2852738"/>
          <p14:tracePt t="8759" x="9050338" y="2941638"/>
          <p14:tracePt t="8763" x="8999538" y="2990850"/>
          <p14:tracePt t="8774" x="8937625" y="3041650"/>
          <p14:tracePt t="8791" x="8837613" y="3128963"/>
          <p14:tracePt t="8794" x="8812213" y="3190875"/>
          <p14:tracePt t="8808" x="8774113" y="3241675"/>
          <p14:tracePt t="8811" x="8750300" y="3290888"/>
          <p14:tracePt t="8826" x="8712200" y="3403600"/>
          <p14:tracePt t="8842" x="8686800" y="3479800"/>
          <p14:tracePt t="8859" x="8661400" y="3541713"/>
          <p14:tracePt t="8875" x="8637588" y="3616325"/>
          <p14:tracePt t="8892" x="8624888" y="3667125"/>
          <p14:tracePt t="8908" x="8612188" y="3741738"/>
          <p14:tracePt t="8924" x="8599488" y="3816350"/>
          <p14:tracePt t="8942" x="8586788" y="3892550"/>
          <p14:tracePt t="8958" x="8574088" y="4005263"/>
          <p14:tracePt t="8975" x="8524875" y="4117975"/>
          <p14:tracePt t="8978" x="8499475" y="4154488"/>
          <p14:tracePt t="8992" x="8486775" y="4205288"/>
          <p14:tracePt t="8994" x="8461375" y="4241800"/>
          <p14:tracePt t="9009" x="8435975" y="4279900"/>
          <p14:tracePt t="9011" x="8424863" y="4341813"/>
          <p14:tracePt t="9026" x="8374063" y="4405313"/>
          <p14:tracePt t="9043" x="8324850" y="4492625"/>
          <p14:tracePt t="9059" x="8274050" y="4579938"/>
          <p14:tracePt t="9075" x="8223250" y="4656138"/>
          <p14:tracePt t="9092" x="8148638" y="4718050"/>
          <p14:tracePt t="9109" x="8086725" y="4779963"/>
          <p14:tracePt t="9125" x="8035925" y="4830763"/>
          <p14:tracePt t="9142" x="7974013" y="4868863"/>
          <p14:tracePt t="9159" x="7923213" y="4905375"/>
          <p14:tracePt t="9162" x="7897813" y="4918075"/>
          <p14:tracePt t="9176" x="7861300" y="4918075"/>
          <p14:tracePt t="9179" x="7835900" y="4918075"/>
          <p14:tracePt t="9193" x="7797800" y="4930775"/>
          <p14:tracePt t="9195" x="7761288" y="4943475"/>
          <p14:tracePt t="9210" x="7685088" y="4981575"/>
          <p14:tracePt t="9226" x="7597775" y="5030788"/>
          <p14:tracePt t="9243" x="7535863" y="5092700"/>
          <p14:tracePt t="9260" x="7459663" y="5143500"/>
          <p14:tracePt t="9276" x="7410450" y="5194300"/>
          <p14:tracePt t="9292" x="7372350" y="5243513"/>
          <p14:tracePt t="9309" x="7335838" y="5268913"/>
          <p14:tracePt t="9326" x="7297738" y="5330825"/>
          <p14:tracePt t="9342" x="7259638" y="5343525"/>
          <p14:tracePt t="9360" x="7235825" y="5356225"/>
          <p14:tracePt t="9363" x="7210425" y="5356225"/>
          <p14:tracePt t="9376" x="7197725" y="5356225"/>
          <p14:tracePt t="9379" x="7185025" y="5356225"/>
          <p14:tracePt t="9393" x="7172325" y="5356225"/>
          <p14:tracePt t="9395" x="7146925" y="5356225"/>
          <p14:tracePt t="9410" x="7123113" y="5356225"/>
          <p14:tracePt t="9426" x="7110413" y="5356225"/>
          <p14:tracePt t="9611" x="7097713" y="5356225"/>
          <p14:tracePt t="9626" x="7085013" y="5356225"/>
          <p14:tracePt t="9643" x="7059613" y="5356225"/>
          <p14:tracePt t="9651" x="7046913" y="5356225"/>
          <p14:tracePt t="9659" x="7034213" y="5356225"/>
          <p14:tracePt t="9676" x="6985000" y="5356225"/>
          <p14:tracePt t="9693" x="6946900" y="5368925"/>
          <p14:tracePt t="9710" x="6921500" y="5368925"/>
          <p14:tracePt t="9802" x="6910388" y="5368925"/>
          <p14:tracePt t="9811" x="6897688" y="5368925"/>
          <p14:tracePt t="9818" x="6897688" y="5381625"/>
          <p14:tracePt t="9827" x="6884988" y="5381625"/>
          <p14:tracePt t="9844" x="6846888" y="5407025"/>
          <p14:tracePt t="9861" x="6821488" y="5430838"/>
          <p14:tracePt t="9877" x="6784975" y="5443538"/>
          <p14:tracePt t="9894" x="6772275" y="5456238"/>
          <p14:tracePt t="9900" x="6759575" y="5468938"/>
          <p14:tracePt t="9916" x="6746875" y="5481638"/>
          <p14:tracePt t="9930" x="6734175" y="5494338"/>
          <p14:tracePt t="9946" x="6734175" y="5507038"/>
          <p14:tracePt t="9962" x="6734175" y="5581650"/>
          <p14:tracePt t="9978" x="6734175" y="5668963"/>
          <p14:tracePt t="9995" x="6734175" y="5781675"/>
          <p14:tracePt t="10011" x="6734175" y="5868988"/>
          <p14:tracePt t="10028" x="6759575" y="5919788"/>
          <p14:tracePt t="10044" x="6772275" y="5956300"/>
          <p14:tracePt t="10061" x="6784975" y="5969000"/>
          <p14:tracePt t="10314" x="6797675" y="5969000"/>
          <p14:tracePt t="10323" x="6808788" y="5969000"/>
          <p14:tracePt t="10347" x="6821488" y="5969000"/>
          <p14:tracePt t="10402" x="6846888" y="5969000"/>
          <p14:tracePt t="10412" x="6872288" y="5969000"/>
          <p14:tracePt t="10419" x="6897688" y="5969000"/>
          <p14:tracePt t="10428" x="6921500" y="5969000"/>
          <p14:tracePt t="10445" x="6972300" y="5969000"/>
          <p14:tracePt t="10462" x="7046913" y="5969000"/>
          <p14:tracePt t="10479" x="7097713" y="5969000"/>
          <p14:tracePt t="10482" x="7134225" y="5969000"/>
          <p14:tracePt t="10496" x="7159625" y="5969000"/>
          <p14:tracePt t="10499" x="7185025" y="5969000"/>
          <p14:tracePt t="10512" x="7210425" y="5969000"/>
          <p14:tracePt t="10514" x="7246938" y="5956300"/>
          <p14:tracePt t="10530" x="7323138" y="5919788"/>
          <p14:tracePt t="10546" x="7397750" y="5881688"/>
          <p14:tracePt t="10562" x="7472363" y="5843588"/>
          <p14:tracePt t="10580" x="7497763" y="5832475"/>
          <p14:tracePt t="10690" x="7497763" y="5819775"/>
          <p14:tracePt t="10699" x="7497763" y="5807075"/>
          <p14:tracePt t="10714" x="7497763" y="5794375"/>
          <p14:tracePt t="10731" x="7497763" y="5781675"/>
          <p14:tracePt t="10746" x="7497763" y="5768975"/>
          <p14:tracePt t="10764" x="7497763" y="5756275"/>
          <p14:tracePt t="10780" x="7497763" y="5743575"/>
          <p14:tracePt t="10796" x="7497763" y="5732463"/>
          <p14:tracePt t="10813" x="7497763" y="5707063"/>
          <p14:tracePt t="10843" x="7497763" y="5694363"/>
          <p14:tracePt t="10939" x="7497763" y="5681663"/>
          <p14:tracePt t="10946" x="7497763" y="5668963"/>
          <p14:tracePt t="10955" x="7497763" y="5656263"/>
          <p14:tracePt t="10964" x="7510463" y="5630863"/>
          <p14:tracePt t="10981" x="7535863" y="5607050"/>
          <p14:tracePt t="10997" x="7561263" y="5581650"/>
          <p14:tracePt t="11014" x="7585075" y="5543550"/>
          <p14:tracePt t="11031" x="7635875" y="5530850"/>
          <p14:tracePt t="11035" x="7661275" y="5507038"/>
          <p14:tracePt t="11047" x="7710488" y="5468938"/>
          <p14:tracePt t="11050" x="7748588" y="5430838"/>
          <p14:tracePt t="11064" x="7810500" y="5381625"/>
          <p14:tracePt t="11067" x="7897813" y="5330825"/>
          <p14:tracePt t="11081" x="8010525" y="5256213"/>
          <p14:tracePt t="11083" x="8123238" y="5143500"/>
          <p14:tracePt t="11098" x="8361363" y="4856163"/>
          <p14:tracePt t="11114" x="8661400" y="4454525"/>
          <p14:tracePt t="11131" x="8937625" y="4041775"/>
          <p14:tracePt t="11148" x="9112250" y="3779838"/>
          <p14:tracePt t="11164" x="9275763" y="3616325"/>
          <p14:tracePt t="11180" x="9388475" y="3503613"/>
          <p14:tracePt t="11198" x="9463088" y="3441700"/>
          <p14:tracePt t="11214" x="9525000" y="3416300"/>
          <p14:tracePt t="11230" x="9575800" y="3390900"/>
          <p14:tracePt t="11248" x="9637713" y="3378200"/>
          <p14:tracePt t="11251" x="9675813" y="3378200"/>
          <p14:tracePt t="11265" x="9726613" y="3378200"/>
          <p14:tracePt t="11267" x="9775825" y="3367088"/>
          <p14:tracePt t="11282" x="9852025" y="3354388"/>
          <p14:tracePt t="11298" x="9901238" y="3341688"/>
          <p14:tracePt t="11315" x="9975850" y="3328988"/>
          <p14:tracePt t="11331" x="10026650" y="3303588"/>
          <p14:tracePt t="11348" x="10039350" y="3303588"/>
          <p14:tracePt t="11411" x="10026650" y="3303588"/>
          <p14:tracePt t="11418" x="9963150" y="3328988"/>
          <p14:tracePt t="11432" x="9863138" y="3378200"/>
          <p14:tracePt t="11435" x="9726613" y="3416300"/>
          <p14:tracePt t="11449" x="9525000" y="3479800"/>
          <p14:tracePt t="11451" x="9288463" y="3529013"/>
          <p14:tracePt t="11466" x="8812213" y="3590925"/>
          <p14:tracePt t="11482" x="8386763" y="3603625"/>
          <p14:tracePt t="11499" x="8061325" y="3579813"/>
          <p14:tracePt t="11516" x="7761288" y="3441700"/>
          <p14:tracePt t="11532" x="7510463" y="3241675"/>
          <p14:tracePt t="11548" x="7272338" y="3016250"/>
          <p14:tracePt t="11565" x="7097713" y="2790825"/>
          <p14:tracePt t="11582" x="6985000" y="2603500"/>
          <p14:tracePt t="11599" x="6897688" y="2465388"/>
          <p14:tracePt t="11602" x="6884988" y="2427288"/>
          <p14:tracePt t="11616" x="6884988" y="2390775"/>
          <p14:tracePt t="11618" x="6884988" y="2365375"/>
          <p14:tracePt t="11633" x="6872288" y="2352675"/>
          <p14:tracePt t="11636" x="6872288" y="2327275"/>
          <p14:tracePt t="11649" x="6872288" y="2314575"/>
          <p14:tracePt t="11666" x="6872288" y="2303463"/>
          <p14:tracePt t="11683" x="6872288" y="2278063"/>
          <p14:tracePt t="11771" x="6872288" y="2265363"/>
          <p14:tracePt t="11795" x="6884988" y="2252663"/>
          <p14:tracePt t="11802" x="6897688" y="2239963"/>
          <p14:tracePt t="11815" x="6910388" y="2239963"/>
          <p14:tracePt t="11818" x="6921500" y="2239963"/>
          <p14:tracePt t="11834" x="6934200" y="2239963"/>
          <p14:tracePt t="11836" x="6934200" y="2227263"/>
          <p14:tracePt t="11850" x="6946900" y="2227263"/>
          <p14:tracePt t="11866" x="6959600" y="2227263"/>
          <p14:tracePt t="12075" x="6910388" y="2227263"/>
          <p14:tracePt t="12083" x="6821488" y="2227263"/>
          <p14:tracePt t="12090" x="6721475" y="2227263"/>
          <p14:tracePt t="12101" x="6621463" y="2227263"/>
          <p14:tracePt t="12116" x="6408738" y="2227263"/>
          <p14:tracePt t="12133" x="6083300" y="2239963"/>
          <p14:tracePt t="12150" x="5708650" y="2239963"/>
          <p14:tracePt t="12167" x="5319713" y="2239963"/>
          <p14:tracePt t="12185" x="4956175" y="2201863"/>
          <p14:tracePt t="12202" x="4468813" y="2052638"/>
          <p14:tracePt t="12205" x="4192588" y="1939925"/>
          <p14:tracePt t="12218" x="3505200" y="1627188"/>
          <p14:tracePt t="12236" x="2803525" y="1314450"/>
          <p14:tracePt t="12252" x="2228850" y="1063625"/>
          <p14:tracePt t="12268" x="1814513" y="889000"/>
          <p14:tracePt t="12286" x="1465263" y="712788"/>
          <p14:tracePt t="12302" x="1189038" y="600075"/>
          <p14:tracePt t="12318" x="976313" y="500063"/>
          <p14:tracePt t="12335" x="850900" y="438150"/>
          <p14:tracePt t="12338" x="814388" y="438150"/>
          <p14:tracePt t="12352" x="776288" y="425450"/>
          <p14:tracePt t="12370" x="725488" y="412750"/>
          <p14:tracePt t="12386" x="712788" y="400050"/>
          <p14:tracePt t="12389" x="701675" y="387350"/>
          <p14:tracePt t="12403" x="676275" y="387350"/>
          <p14:tracePt t="12405" x="650875" y="374650"/>
          <p14:tracePt t="12419" x="600075" y="338138"/>
          <p14:tracePt t="12435" x="538163" y="300038"/>
          <p14:tracePt t="12452" x="500063" y="250825"/>
          <p14:tracePt t="12468" x="450850" y="200025"/>
          <p14:tracePt t="12484" x="412750" y="161925"/>
          <p14:tracePt t="12500" x="350838" y="112713"/>
          <p14:tracePt t="12517" x="274638" y="74613"/>
          <p14:tracePt t="12534" x="212725" y="38100"/>
          <p14:tracePt t="12551" x="138113" y="12700"/>
          <p14:tracePt t="12555" x="112713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9|8.4|10.3|4.2|125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6806AFB-B8E7-4C76-AEE1-779EAF84B2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513</TotalTime>
  <Words>1120</Words>
  <Application>Microsoft Office PowerPoint</Application>
  <PresentationFormat>Widescreen</PresentationFormat>
  <Paragraphs>161</Paragraphs>
  <Slides>44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dimaa</cp:lastModifiedBy>
  <cp:revision>175</cp:revision>
  <dcterms:created xsi:type="dcterms:W3CDTF">2023-04-29T09:08:00Z</dcterms:created>
  <dcterms:modified xsi:type="dcterms:W3CDTF">2026-04-17T07:34:13Z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