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6858000" cx="12192000"/>
  <p:notesSz cx="6858000" cy="9144000"/>
  <p:embeddedFontLst>
    <p:embeddedFont>
      <p:font typeface="Roboto"/>
      <p:regular r:id="rId22"/>
      <p:bold r:id="rId23"/>
      <p:italic r:id="rId24"/>
      <p:boldItalic r:id="rId25"/>
    </p:embeddedFont>
    <p:embeddedFont>
      <p:font typeface="Bodoni"/>
      <p:bold r:id="rId26"/>
      <p:boldItalic r:id="rId27"/>
    </p:embeddedFont>
    <p:embeddedFont>
      <p:font typeface="Sorts Mill Goudy"/>
      <p:regular r:id="rId28"/>
      <p: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0" roundtripDataSignature="AMtx7miwCExq8QaHJq5WQmeG2UtyalP8k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DDB0BE3-156D-4641-9B75-E59D82526410}">
  <a:tblStyle styleId="{2DDB0BE3-156D-4641-9B75-E59D82526410}" styleName="Table_0">
    <a:wholeTbl>
      <a:tcTxStyle b="off" i="off">
        <a:font>
          <a:latin typeface="Avenir Next LT Pro"/>
          <a:ea typeface="Avenir Next LT Pro"/>
          <a:cs typeface="Avenir Next LT Pro"/>
        </a:font>
        <a:schemeClr val="dk1"/>
      </a:tcTxStyle>
      <a:tcStyle>
        <a:tcBdr>
          <a:left>
            <a:ln cap="flat" cmpd="sng" w="12700">
              <a:solidFill>
                <a:schemeClr val="accent3"/>
              </a:solidFill>
              <a:prstDash val="solid"/>
              <a:round/>
              <a:headEnd len="sm" w="sm" type="none"/>
              <a:tailEnd len="sm" w="sm" type="none"/>
            </a:ln>
          </a:left>
          <a:right>
            <a:ln cap="flat" cmpd="sng" w="12700">
              <a:solidFill>
                <a:schemeClr val="accent3"/>
              </a:solidFill>
              <a:prstDash val="solid"/>
              <a:round/>
              <a:headEnd len="sm" w="sm" type="none"/>
              <a:tailEnd len="sm" w="sm" type="none"/>
            </a:ln>
          </a:right>
          <a:top>
            <a:ln cap="flat" cmpd="sng" w="12700">
              <a:solidFill>
                <a:schemeClr val="accent3"/>
              </a:solidFill>
              <a:prstDash val="solid"/>
              <a:round/>
              <a:headEnd len="sm" w="sm" type="none"/>
              <a:tailEnd len="sm" w="sm" type="none"/>
            </a:ln>
          </a:top>
          <a:bottom>
            <a:ln cap="flat" cmpd="sng" w="12700">
              <a:solidFill>
                <a:schemeClr val="accent3"/>
              </a:solidFill>
              <a:prstDash val="solid"/>
              <a:round/>
              <a:headEnd len="sm" w="sm" type="none"/>
              <a:tailEnd len="sm" w="sm" type="none"/>
            </a:ln>
          </a:bottom>
          <a:insideH>
            <a:ln cap="flat" cmpd="sng" w="12700">
              <a:solidFill>
                <a:schemeClr val="accent3"/>
              </a:solidFill>
              <a:prstDash val="solid"/>
              <a:round/>
              <a:headEnd len="sm" w="sm" type="none"/>
              <a:tailEnd len="sm" w="sm" type="none"/>
            </a:ln>
          </a:insideH>
          <a:insideV>
            <a:ln cap="flat" cmpd="sng" w="12700">
              <a:solidFill>
                <a:schemeClr val="accent3"/>
              </a:solidFill>
              <a:prstDash val="solid"/>
              <a:round/>
              <a:headEnd len="sm" w="sm" type="none"/>
              <a:tailEnd len="sm" w="sm" type="none"/>
            </a:ln>
          </a:insideV>
        </a:tcBdr>
        <a:fill>
          <a:solidFill>
            <a:srgbClr val="F0F0F0"/>
          </a:solidFill>
        </a:fill>
      </a:tcStyle>
    </a:wholeTbl>
    <a:band1H>
      <a:tcTxStyle/>
      <a:tcStyle>
        <a:fill>
          <a:solidFill>
            <a:srgbClr val="E0E0E0"/>
          </a:solidFill>
        </a:fill>
      </a:tcStyle>
    </a:band1H>
    <a:band2H>
      <a:tcTxStyle/>
    </a:band2H>
    <a:band1V>
      <a:tcTxStyle/>
      <a:tcStyle>
        <a:fill>
          <a:solidFill>
            <a:srgbClr val="E0E0E0"/>
          </a:solidFill>
        </a:fill>
      </a:tcStyle>
    </a:band1V>
    <a:band2V>
      <a:tcTxStyle/>
    </a:band2V>
    <a:lastCol>
      <a:tcTxStyle b="on" i="off"/>
    </a:lastCol>
    <a:firstCol>
      <a:tcTxStyle b="on" i="off"/>
    </a:firstCol>
    <a:lastRow>
      <a:tcTxStyle b="on" i="off"/>
      <a:tcStyle>
        <a:tcBdr>
          <a:top>
            <a:ln cap="flat" cmpd="sng" w="25400">
              <a:solidFill>
                <a:schemeClr val="accent3"/>
              </a:solidFill>
              <a:prstDash val="solid"/>
              <a:round/>
              <a:headEnd len="sm" w="sm" type="none"/>
              <a:tailEnd len="sm" w="sm" type="none"/>
            </a:ln>
          </a:top>
        </a:tcBdr>
        <a:fill>
          <a:solidFill>
            <a:srgbClr val="F0F0F0"/>
          </a:solidFill>
        </a:fill>
      </a:tcStyle>
    </a:lastRow>
    <a:seCell>
      <a:tcTxStyle/>
    </a:seCell>
    <a:swCell>
      <a:tcTxStyle/>
    </a:swCell>
    <a:firstRow>
      <a:tcTxStyle b="on" i="off"/>
      <a:tcStyle>
        <a:fill>
          <a:solidFill>
            <a:srgbClr val="F0F0F0"/>
          </a:solidFill>
        </a:fill>
      </a:tcStyle>
    </a:firstRow>
    <a:neCell>
      <a:tcTxStyle/>
    </a:neCell>
    <a:nwCell>
      <a:tcTxStyle/>
    </a:nwCell>
  </a:tblStyle>
  <a:tblStyle styleId="{534FA450-257C-4C29-9093-1208001E2C71}" styleName="Table_1">
    <a:wholeTbl>
      <a:tcTxStyle b="off" i="off">
        <a:font>
          <a:latin typeface="Avenir Next LT Pro"/>
          <a:ea typeface="Avenir Next LT Pro"/>
          <a:cs typeface="Avenir Next LT Pro"/>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Avenir Next LT Pro"/>
          <a:ea typeface="Avenir Next LT Pro"/>
          <a:cs typeface="Avenir Next LT Pro"/>
        </a:font>
        <a:schemeClr val="lt1"/>
      </a:tcTxStyle>
      <a:tcStyle>
        <a:fill>
          <a:solidFill>
            <a:schemeClr val="accent1"/>
          </a:solidFill>
        </a:fill>
      </a:tcStyle>
    </a:lastCol>
    <a:firstCol>
      <a:tcTxStyle b="on" i="off">
        <a:font>
          <a:latin typeface="Avenir Next LT Pro"/>
          <a:ea typeface="Avenir Next LT Pro"/>
          <a:cs typeface="Avenir Next LT Pro"/>
        </a:font>
        <a:schemeClr val="lt1"/>
      </a:tcTxStyle>
      <a:tcStyle>
        <a:fill>
          <a:solidFill>
            <a:schemeClr val="accent1"/>
          </a:solidFill>
        </a:fill>
      </a:tcStyle>
    </a:firstCol>
    <a:lastRow>
      <a:tcTxStyle b="on" i="off">
        <a:font>
          <a:latin typeface="Avenir Next LT Pro"/>
          <a:ea typeface="Avenir Next LT Pro"/>
          <a:cs typeface="Avenir Next LT Pro"/>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venir Next LT Pro"/>
          <a:ea typeface="Avenir Next LT Pro"/>
          <a:cs typeface="Avenir Next LT Pro"/>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Roboto-regular.fntdata"/><Relationship Id="rId21" Type="http://schemas.openxmlformats.org/officeDocument/2006/relationships/slide" Target="slides/slide16.xml"/><Relationship Id="rId24" Type="http://schemas.openxmlformats.org/officeDocument/2006/relationships/font" Target="fonts/Roboto-italic.fntdata"/><Relationship Id="rId23" Type="http://schemas.openxmlformats.org/officeDocument/2006/relationships/font" Target="fonts/Roboto-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Bodoni-bold.fntdata"/><Relationship Id="rId25" Type="http://schemas.openxmlformats.org/officeDocument/2006/relationships/font" Target="fonts/Roboto-boldItalic.fntdata"/><Relationship Id="rId28" Type="http://schemas.openxmlformats.org/officeDocument/2006/relationships/font" Target="fonts/SortsMillGoudy-regular.fntdata"/><Relationship Id="rId27" Type="http://schemas.openxmlformats.org/officeDocument/2006/relationships/font" Target="fonts/Bodoni-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SortsMillGoudy-italic.fntdata"/><Relationship Id="rId7" Type="http://schemas.openxmlformats.org/officeDocument/2006/relationships/slide" Target="slides/slide2.xml"/><Relationship Id="rId8" Type="http://schemas.openxmlformats.org/officeDocument/2006/relationships/slide" Target="slides/slide3.xml"/><Relationship Id="rId3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5" name="Google Shape;10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106" name="Google Shape;106;p1: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07" name="Google Shape;107;p1: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108" name="Google Shape;108;p1: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09" name="Google Shape;109;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9" name="Google Shape;11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120" name="Google Shape;120;p2: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21" name="Google Shape;121;p2: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122" name="Google Shape;122;p2: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23" name="Google Shape;12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4" name="Google Shape;144;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45" name="Google Shape;145;p4: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46" name="Google Shape;146;p4: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147" name="Google Shape;147;p4: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48" name="Google Shape;148;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8" name="Google Shape;158;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159" name="Google Shape;159;p5: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60" name="Google Shape;160;p5: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161" name="Google Shape;161;p5: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62" name="Google Shape;162;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3" name="Google Shape;17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74" name="Google Shape;174;p6: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75" name="Google Shape;175;p6: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176" name="Google Shape;176;p6: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77" name="Google Shape;177;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87" name="Google Shape;187;p7: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88" name="Google Shape;188;p7: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189" name="Google Shape;189;p7: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90" name="Google Shape;190;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7" name="Google Shape;227;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28" name="Google Shape;228;p10: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29" name="Google Shape;229;p10: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230" name="Google Shape;230;p10: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31" name="Google Shape;231;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7" name="Google Shape;267;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68" name="Google Shape;268;p11: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69" name="Google Shape;269;p11: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270" name="Google Shape;270;p11: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71" name="Google Shape;271;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12: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91" name="Google Shape;291;p12: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292" name="Google Shape;292;p12: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93" name="Google Shape;293;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6" name="Google Shape;306;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dk1"/>
              </a:buClr>
              <a:buSzPts val="1200"/>
              <a:buFont typeface="Calibri"/>
              <a:buNone/>
            </a:pPr>
            <a:r>
              <a:t/>
            </a:r>
            <a:endParaRPr/>
          </a:p>
        </p:txBody>
      </p:sp>
      <p:sp>
        <p:nvSpPr>
          <p:cNvPr id="307" name="Google Shape;307;p13: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08" name="Google Shape;308;p13: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309" name="Google Shape;309;p13: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10" name="Google Shape;310;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4" name="Google Shape;324;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dk1"/>
              </a:buClr>
              <a:buSzPts val="1200"/>
              <a:buFont typeface="Calibri"/>
              <a:buNone/>
            </a:pPr>
            <a:r>
              <a:t/>
            </a:r>
            <a:endParaRPr/>
          </a:p>
        </p:txBody>
      </p:sp>
      <p:sp>
        <p:nvSpPr>
          <p:cNvPr id="325" name="Google Shape;325;p14: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26" name="Google Shape;326;p14: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21/01/2023</a:t>
            </a:r>
            <a:endParaRPr/>
          </a:p>
        </p:txBody>
      </p:sp>
      <p:sp>
        <p:nvSpPr>
          <p:cNvPr id="327" name="Google Shape;327;p14: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28" name="Google Shape;328;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18"/>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18"/>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18"/>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19"/>
          <p:cNvSpPr txBox="1"/>
          <p:nvPr>
            <p:ph type="ctrTitle"/>
          </p:nvPr>
        </p:nvSpPr>
        <p:spPr>
          <a:xfrm>
            <a:off x="2107200" y="1096965"/>
            <a:ext cx="7977600" cy="2085696"/>
          </a:xfrm>
          <a:prstGeom prst="rect">
            <a:avLst/>
          </a:prstGeom>
          <a:noFill/>
          <a:ln>
            <a:noFill/>
          </a:ln>
        </p:spPr>
        <p:txBody>
          <a:bodyPr anchorCtr="0" anchor="b" bIns="45700" lIns="91425" spcFirstLastPara="1" rIns="91425" wrap="square" tIns="45700">
            <a:normAutofit/>
          </a:bodyPr>
          <a:lstStyle>
            <a:lvl1pPr lvl="0" algn="ctr">
              <a:lnSpc>
                <a:spcPct val="100000"/>
              </a:lnSpc>
              <a:spcBef>
                <a:spcPts val="0"/>
              </a:spcBef>
              <a:spcAft>
                <a:spcPts val="0"/>
              </a:spcAft>
              <a:buClr>
                <a:schemeClr val="dk1"/>
              </a:buClr>
              <a:buSzPts val="4800"/>
              <a:buFont typeface="Sorts Mill Goudy"/>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19"/>
          <p:cNvSpPr txBox="1"/>
          <p:nvPr>
            <p:ph idx="1" type="subTitle"/>
          </p:nvPr>
        </p:nvSpPr>
        <p:spPr>
          <a:xfrm>
            <a:off x="3216000" y="3945771"/>
            <a:ext cx="5760000" cy="1832730"/>
          </a:xfrm>
          <a:prstGeom prst="rect">
            <a:avLst/>
          </a:prstGeom>
          <a:noFill/>
          <a:ln>
            <a:noFill/>
          </a:ln>
        </p:spPr>
        <p:txBody>
          <a:bodyPr anchorCtr="0" anchor="t" bIns="45700" lIns="91425" spcFirstLastPara="1" rIns="91425" wrap="square" tIns="45700">
            <a:normAutofit/>
          </a:bodyPr>
          <a:lstStyle>
            <a:lvl1pPr lvl="0" algn="ctr">
              <a:lnSpc>
                <a:spcPct val="125000"/>
              </a:lnSpc>
              <a:spcBef>
                <a:spcPts val="1000"/>
              </a:spcBef>
              <a:spcAft>
                <a:spcPts val="0"/>
              </a:spcAft>
              <a:buSzPts val="2400"/>
              <a:buNone/>
              <a:defRPr i="0" sz="2400"/>
            </a:lvl1pPr>
            <a:lvl2pPr lvl="1" algn="ctr">
              <a:lnSpc>
                <a:spcPct val="150000"/>
              </a:lnSpc>
              <a:spcBef>
                <a:spcPts val="500"/>
              </a:spcBef>
              <a:spcAft>
                <a:spcPts val="0"/>
              </a:spcAft>
              <a:buClr>
                <a:schemeClr val="dk1"/>
              </a:buClr>
              <a:buSzPts val="2000"/>
              <a:buFont typeface="Avenir"/>
              <a:buNone/>
              <a:defRPr sz="2000"/>
            </a:lvl2pPr>
            <a:lvl3pPr lvl="2" algn="ctr">
              <a:lnSpc>
                <a:spcPct val="150000"/>
              </a:lnSpc>
              <a:spcBef>
                <a:spcPts val="500"/>
              </a:spcBef>
              <a:spcAft>
                <a:spcPts val="0"/>
              </a:spcAft>
              <a:buSzPts val="1800"/>
              <a:buNone/>
              <a:defRPr sz="1800"/>
            </a:lvl3pPr>
            <a:lvl4pPr lvl="3" algn="ctr">
              <a:lnSpc>
                <a:spcPct val="150000"/>
              </a:lnSpc>
              <a:spcBef>
                <a:spcPts val="500"/>
              </a:spcBef>
              <a:spcAft>
                <a:spcPts val="0"/>
              </a:spcAft>
              <a:buSzPts val="1600"/>
              <a:buFont typeface="Avenir"/>
              <a:buNone/>
              <a:defRPr sz="1600"/>
            </a:lvl4pPr>
            <a:lvl5pPr lvl="4" algn="ctr">
              <a:lnSpc>
                <a:spcPct val="15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19"/>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19"/>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9"/>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cxnSp>
        <p:nvCxnSpPr>
          <p:cNvPr id="25" name="Google Shape;25;p19"/>
          <p:cNvCxnSpPr/>
          <p:nvPr/>
        </p:nvCxnSpPr>
        <p:spPr>
          <a:xfrm>
            <a:off x="5826000" y="3525773"/>
            <a:ext cx="540000" cy="0"/>
          </a:xfrm>
          <a:prstGeom prst="straightConnector1">
            <a:avLst/>
          </a:prstGeom>
          <a:noFill/>
          <a:ln cap="flat" cmpd="sng" w="12700">
            <a:solidFill>
              <a:srgbClr val="FFFFFF"/>
            </a:solidFill>
            <a:prstDash val="solid"/>
            <a:round/>
            <a:headEnd len="sm" w="sm" type="none"/>
            <a:tailEnd len="sm" w="sm" type="none"/>
          </a:ln>
        </p:spPr>
      </p:cxnSp>
      <p:grpSp>
        <p:nvGrpSpPr>
          <p:cNvPr id="26" name="Google Shape;26;p19"/>
          <p:cNvGrpSpPr/>
          <p:nvPr/>
        </p:nvGrpSpPr>
        <p:grpSpPr>
          <a:xfrm rot="2700000">
            <a:off x="10127693" y="4178240"/>
            <a:ext cx="633413" cy="1862138"/>
            <a:chOff x="5959192" y="333389"/>
            <a:chExt cx="633413" cy="1862138"/>
          </a:xfrm>
        </p:grpSpPr>
        <p:grpSp>
          <p:nvGrpSpPr>
            <p:cNvPr id="27" name="Google Shape;27;p19"/>
            <p:cNvGrpSpPr/>
            <p:nvPr/>
          </p:nvGrpSpPr>
          <p:grpSpPr>
            <a:xfrm>
              <a:off x="5959192" y="333389"/>
              <a:ext cx="633413" cy="1419225"/>
              <a:chOff x="5959192" y="333389"/>
              <a:chExt cx="633413" cy="1419225"/>
            </a:xfrm>
          </p:grpSpPr>
          <p:sp>
            <p:nvSpPr>
              <p:cNvPr id="28" name="Google Shape;28;p19"/>
              <p:cNvSpPr/>
              <p:nvPr/>
            </p:nvSpPr>
            <p:spPr>
              <a:xfrm>
                <a:off x="5959192" y="333389"/>
                <a:ext cx="319088" cy="1419225"/>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9" name="Google Shape;29;p19"/>
              <p:cNvSpPr/>
              <p:nvPr/>
            </p:nvSpPr>
            <p:spPr>
              <a:xfrm>
                <a:off x="6278280" y="333389"/>
                <a:ext cx="314325" cy="1419225"/>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cxnSp>
          <p:nvCxnSpPr>
            <p:cNvPr id="30" name="Google Shape;30;p19"/>
            <p:cNvCxnSpPr/>
            <p:nvPr/>
          </p:nvCxnSpPr>
          <p:spPr>
            <a:xfrm rot="10800000">
              <a:off x="6278280" y="333389"/>
              <a:ext cx="0" cy="1862138"/>
            </a:xfrm>
            <a:prstGeom prst="straightConnector1">
              <a:avLst/>
            </a:prstGeom>
            <a:noFill/>
            <a:ln cap="flat" cmpd="sng" w="12700">
              <a:solidFill>
                <a:srgbClr val="FFFFFF"/>
              </a:solidFill>
              <a:prstDash val="solid"/>
              <a:miter lim="800000"/>
              <a:headEnd len="med" w="med" type="none"/>
              <a:tailEnd len="med" w="med" type="none"/>
            </a:ln>
          </p:spPr>
        </p:cxn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20"/>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20"/>
          <p:cNvSpPr txBox="1"/>
          <p:nvPr>
            <p:ph idx="1" type="body"/>
          </p:nvPr>
        </p:nvSpPr>
        <p:spPr>
          <a:xfrm>
            <a:off x="989400" y="1685925"/>
            <a:ext cx="10213200" cy="4040191"/>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20"/>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0"/>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0"/>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sp>
        <p:nvSpPr>
          <p:cNvPr id="38" name="Google Shape;38;p21"/>
          <p:cNvSpPr txBox="1"/>
          <p:nvPr>
            <p:ph type="title"/>
          </p:nvPr>
        </p:nvSpPr>
        <p:spPr>
          <a:xfrm>
            <a:off x="990000" y="2305800"/>
            <a:ext cx="4636800" cy="2246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800"/>
              <a:buFont typeface="Sorts Mill Goudy"/>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1"/>
          <p:cNvSpPr txBox="1"/>
          <p:nvPr>
            <p:ph idx="1" type="body"/>
          </p:nvPr>
        </p:nvSpPr>
        <p:spPr>
          <a:xfrm>
            <a:off x="6565250" y="2305800"/>
            <a:ext cx="4636800" cy="2246400"/>
          </a:xfrm>
          <a:prstGeom prst="rect">
            <a:avLst/>
          </a:prstGeom>
          <a:noFill/>
          <a:ln>
            <a:noFill/>
          </a:ln>
        </p:spPr>
        <p:txBody>
          <a:bodyPr anchorCtr="0" anchor="ctr" bIns="45700" lIns="91425" spcFirstLastPara="1" rIns="91425" wrap="square" tIns="45700">
            <a:normAutofit/>
          </a:bodyPr>
          <a:lstStyle>
            <a:lvl1pPr indent="-228600" lvl="0" marL="457200" algn="ctr">
              <a:lnSpc>
                <a:spcPct val="125000"/>
              </a:lnSpc>
              <a:spcBef>
                <a:spcPts val="1000"/>
              </a:spcBef>
              <a:spcAft>
                <a:spcPts val="0"/>
              </a:spcAft>
              <a:buSzPts val="2400"/>
              <a:buNone/>
              <a:defRPr i="1" sz="2400">
                <a:solidFill>
                  <a:schemeClr val="dk1"/>
                </a:solidFill>
              </a:defRPr>
            </a:lvl1pPr>
            <a:lvl2pPr indent="-228600" lvl="1" marL="914400" algn="l">
              <a:lnSpc>
                <a:spcPct val="150000"/>
              </a:lnSpc>
              <a:spcBef>
                <a:spcPts val="500"/>
              </a:spcBef>
              <a:spcAft>
                <a:spcPts val="0"/>
              </a:spcAft>
              <a:buClr>
                <a:srgbClr val="888888"/>
              </a:buClr>
              <a:buSzPts val="2000"/>
              <a:buFont typeface="Avenir"/>
              <a:buNone/>
              <a:defRPr sz="2000">
                <a:solidFill>
                  <a:srgbClr val="888888"/>
                </a:solidFill>
              </a:defRPr>
            </a:lvl2pPr>
            <a:lvl3pPr indent="-228600" lvl="2" marL="1371600" algn="l">
              <a:lnSpc>
                <a:spcPct val="150000"/>
              </a:lnSpc>
              <a:spcBef>
                <a:spcPts val="500"/>
              </a:spcBef>
              <a:spcAft>
                <a:spcPts val="0"/>
              </a:spcAft>
              <a:buSzPts val="1800"/>
              <a:buNone/>
              <a:defRPr sz="1800">
                <a:solidFill>
                  <a:srgbClr val="888888"/>
                </a:solidFill>
              </a:defRPr>
            </a:lvl3pPr>
            <a:lvl4pPr indent="-228600" lvl="3" marL="1828800" algn="l">
              <a:lnSpc>
                <a:spcPct val="150000"/>
              </a:lnSpc>
              <a:spcBef>
                <a:spcPts val="500"/>
              </a:spcBef>
              <a:spcAft>
                <a:spcPts val="0"/>
              </a:spcAft>
              <a:buSzPts val="1600"/>
              <a:buFont typeface="Avenir"/>
              <a:buNone/>
              <a:defRPr sz="1600">
                <a:solidFill>
                  <a:srgbClr val="888888"/>
                </a:solidFill>
              </a:defRPr>
            </a:lvl4pPr>
            <a:lvl5pPr indent="-228600" lvl="4" marL="2286000" algn="l">
              <a:lnSpc>
                <a:spcPct val="150000"/>
              </a:lnSpc>
              <a:spcBef>
                <a:spcPts val="500"/>
              </a:spcBef>
              <a:spcAft>
                <a:spcPts val="0"/>
              </a:spcAft>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0" name="Google Shape;40;p21"/>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21"/>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43" name="Google Shape;43;p21"/>
          <p:cNvSpPr/>
          <p:nvPr/>
        </p:nvSpPr>
        <p:spPr>
          <a:xfrm>
            <a:off x="1437136" y="649304"/>
            <a:ext cx="340415" cy="340415"/>
          </a:xfrm>
          <a:prstGeom prst="ellipse">
            <a:avLst/>
          </a:pr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44" name="Google Shape;44;p21"/>
          <p:cNvGrpSpPr/>
          <p:nvPr/>
        </p:nvGrpSpPr>
        <p:grpSpPr>
          <a:xfrm rot="10800000">
            <a:off x="1079500" y="976581"/>
            <a:ext cx="924390" cy="1045314"/>
            <a:chOff x="6200905" y="2967038"/>
            <a:chExt cx="924390" cy="1045314"/>
          </a:xfrm>
        </p:grpSpPr>
        <p:grpSp>
          <p:nvGrpSpPr>
            <p:cNvPr id="45" name="Google Shape;45;p21"/>
            <p:cNvGrpSpPr/>
            <p:nvPr/>
          </p:nvGrpSpPr>
          <p:grpSpPr>
            <a:xfrm>
              <a:off x="6808136" y="2967038"/>
              <a:ext cx="317159" cy="932400"/>
              <a:chOff x="6808136" y="2967038"/>
              <a:chExt cx="317159" cy="932400"/>
            </a:xfrm>
          </p:grpSpPr>
          <p:sp>
            <p:nvSpPr>
              <p:cNvPr id="46" name="Google Shape;46;p21"/>
              <p:cNvSpPr/>
              <p:nvPr/>
            </p:nvSpPr>
            <p:spPr>
              <a:xfrm>
                <a:off x="6808136" y="2967038"/>
                <a:ext cx="159772" cy="710627"/>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47" name="Google Shape;47;p21"/>
              <p:cNvSpPr/>
              <p:nvPr/>
            </p:nvSpPr>
            <p:spPr>
              <a:xfrm>
                <a:off x="6967908" y="2967038"/>
                <a:ext cx="157387" cy="710627"/>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48" name="Google Shape;48;p21"/>
              <p:cNvCxnSpPr/>
              <p:nvPr/>
            </p:nvCxnSpPr>
            <p:spPr>
              <a:xfrm rot="10800000">
                <a:off x="6967908" y="2967038"/>
                <a:ext cx="0" cy="932400"/>
              </a:xfrm>
              <a:prstGeom prst="straightConnector1">
                <a:avLst/>
              </a:prstGeom>
              <a:noFill/>
              <a:ln cap="flat" cmpd="sng" w="12700">
                <a:solidFill>
                  <a:srgbClr val="FFFFFF"/>
                </a:solidFill>
                <a:prstDash val="solid"/>
                <a:miter lim="800000"/>
                <a:headEnd len="med" w="med" type="none"/>
                <a:tailEnd len="med" w="med" type="none"/>
              </a:ln>
            </p:spPr>
          </p:cxnSp>
        </p:grpSp>
        <p:grpSp>
          <p:nvGrpSpPr>
            <p:cNvPr id="49" name="Google Shape;49;p21"/>
            <p:cNvGrpSpPr/>
            <p:nvPr/>
          </p:nvGrpSpPr>
          <p:grpSpPr>
            <a:xfrm flipH="1" rot="-2700000">
              <a:off x="6484111" y="3104366"/>
              <a:ext cx="317159" cy="932400"/>
              <a:chOff x="6808136" y="2967038"/>
              <a:chExt cx="317159" cy="932400"/>
            </a:xfrm>
          </p:grpSpPr>
          <p:sp>
            <p:nvSpPr>
              <p:cNvPr id="50" name="Google Shape;50;p21"/>
              <p:cNvSpPr/>
              <p:nvPr/>
            </p:nvSpPr>
            <p:spPr>
              <a:xfrm>
                <a:off x="6808136" y="2967038"/>
                <a:ext cx="159772" cy="710627"/>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51" name="Google Shape;51;p21"/>
              <p:cNvSpPr/>
              <p:nvPr/>
            </p:nvSpPr>
            <p:spPr>
              <a:xfrm>
                <a:off x="6967908" y="2967038"/>
                <a:ext cx="157387" cy="710627"/>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52" name="Google Shape;52;p21"/>
              <p:cNvCxnSpPr/>
              <p:nvPr/>
            </p:nvCxnSpPr>
            <p:spPr>
              <a:xfrm rot="10800000">
                <a:off x="6967908" y="2967038"/>
                <a:ext cx="0" cy="932400"/>
              </a:xfrm>
              <a:prstGeom prst="straightConnector1">
                <a:avLst/>
              </a:prstGeom>
              <a:noFill/>
              <a:ln cap="flat" cmpd="sng" w="12700">
                <a:solidFill>
                  <a:srgbClr val="FFFFFF"/>
                </a:solidFill>
                <a:prstDash val="solid"/>
                <a:miter lim="800000"/>
                <a:headEnd len="med" w="med" type="none"/>
                <a:tailEnd len="med" w="med" type="none"/>
              </a:ln>
            </p:spPr>
          </p:cxnSp>
        </p:grpSp>
      </p:grpSp>
      <p:cxnSp>
        <p:nvCxnSpPr>
          <p:cNvPr id="53" name="Google Shape;53;p21"/>
          <p:cNvCxnSpPr/>
          <p:nvPr/>
        </p:nvCxnSpPr>
        <p:spPr>
          <a:xfrm rot="5400000">
            <a:off x="5826000" y="3429001"/>
            <a:ext cx="540000" cy="0"/>
          </a:xfrm>
          <a:prstGeom prst="straightConnector1">
            <a:avLst/>
          </a:prstGeom>
          <a:noFill/>
          <a:ln cap="flat" cmpd="sng" w="12700">
            <a:solidFill>
              <a:srgbClr val="FFFFFF"/>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4" name="Shape 54"/>
        <p:cNvGrpSpPr/>
        <p:nvPr/>
      </p:nvGrpSpPr>
      <p:grpSpPr>
        <a:xfrm>
          <a:off x="0" y="0"/>
          <a:ext cx="0" cy="0"/>
          <a:chOff x="0" y="0"/>
          <a:chExt cx="0" cy="0"/>
        </a:xfrm>
      </p:grpSpPr>
      <p:sp>
        <p:nvSpPr>
          <p:cNvPr id="55" name="Google Shape;55;p22"/>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2"/>
          <p:cNvSpPr txBox="1"/>
          <p:nvPr>
            <p:ph idx="1" type="body"/>
          </p:nvPr>
        </p:nvSpPr>
        <p:spPr>
          <a:xfrm>
            <a:off x="989400" y="1685925"/>
            <a:ext cx="4928400" cy="4092575"/>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7" name="Google Shape;57;p22"/>
          <p:cNvSpPr txBox="1"/>
          <p:nvPr>
            <p:ph idx="2" type="body"/>
          </p:nvPr>
        </p:nvSpPr>
        <p:spPr>
          <a:xfrm>
            <a:off x="6274202" y="1685925"/>
            <a:ext cx="4928400" cy="4092575"/>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22"/>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2"/>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2"/>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61" name="Shape 61"/>
        <p:cNvGrpSpPr/>
        <p:nvPr/>
      </p:nvGrpSpPr>
      <p:grpSpPr>
        <a:xfrm>
          <a:off x="0" y="0"/>
          <a:ext cx="0" cy="0"/>
          <a:chOff x="0" y="0"/>
          <a:chExt cx="0" cy="0"/>
        </a:xfrm>
      </p:grpSpPr>
      <p:sp>
        <p:nvSpPr>
          <p:cNvPr id="62" name="Google Shape;62;p23"/>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3"/>
          <p:cNvSpPr txBox="1"/>
          <p:nvPr>
            <p:ph idx="1" type="body"/>
          </p:nvPr>
        </p:nvSpPr>
        <p:spPr>
          <a:xfrm>
            <a:off x="989399" y="1736732"/>
            <a:ext cx="4928400" cy="661912"/>
          </a:xfrm>
          <a:prstGeom prst="rect">
            <a:avLst/>
          </a:prstGeom>
          <a:noFill/>
          <a:ln>
            <a:noFill/>
          </a:ln>
        </p:spPr>
        <p:txBody>
          <a:bodyPr anchorCtr="0" anchor="b" bIns="45700" lIns="91425" spcFirstLastPara="1" rIns="91425" wrap="square" tIns="45700">
            <a:normAutofit/>
          </a:bodyPr>
          <a:lstStyle>
            <a:lvl1pPr indent="-228600" lvl="0" marL="457200" algn="l">
              <a:lnSpc>
                <a:spcPct val="150000"/>
              </a:lnSpc>
              <a:spcBef>
                <a:spcPts val="1000"/>
              </a:spcBef>
              <a:spcAft>
                <a:spcPts val="0"/>
              </a:spcAft>
              <a:buSzPts val="1600"/>
              <a:buNone/>
              <a:defRPr b="0" sz="1600" cap="none"/>
            </a:lvl1pPr>
            <a:lvl2pPr indent="-228600" lvl="1" marL="914400" algn="l">
              <a:lnSpc>
                <a:spcPct val="150000"/>
              </a:lnSpc>
              <a:spcBef>
                <a:spcPts val="500"/>
              </a:spcBef>
              <a:spcAft>
                <a:spcPts val="0"/>
              </a:spcAft>
              <a:buClr>
                <a:schemeClr val="dk1"/>
              </a:buClr>
              <a:buSzPts val="2000"/>
              <a:buFont typeface="Avenir"/>
              <a:buNone/>
              <a:defRPr b="1" sz="2000"/>
            </a:lvl2pPr>
            <a:lvl3pPr indent="-228600" lvl="2" marL="1371600" algn="l">
              <a:lnSpc>
                <a:spcPct val="150000"/>
              </a:lnSpc>
              <a:spcBef>
                <a:spcPts val="500"/>
              </a:spcBef>
              <a:spcAft>
                <a:spcPts val="0"/>
              </a:spcAft>
              <a:buSzPts val="1800"/>
              <a:buNone/>
              <a:defRPr b="1" sz="1800"/>
            </a:lvl3pPr>
            <a:lvl4pPr indent="-228600" lvl="3" marL="1828800" algn="l">
              <a:lnSpc>
                <a:spcPct val="150000"/>
              </a:lnSpc>
              <a:spcBef>
                <a:spcPts val="500"/>
              </a:spcBef>
              <a:spcAft>
                <a:spcPts val="0"/>
              </a:spcAft>
              <a:buSzPts val="1600"/>
              <a:buFont typeface="Avenir"/>
              <a:buNone/>
              <a:defRPr b="1" sz="1600"/>
            </a:lvl4pPr>
            <a:lvl5pPr indent="-228600" lvl="4" marL="2286000" algn="l">
              <a:lnSpc>
                <a:spcPct val="15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 name="Google Shape;64;p23"/>
          <p:cNvSpPr txBox="1"/>
          <p:nvPr>
            <p:ph idx="2" type="body"/>
          </p:nvPr>
        </p:nvSpPr>
        <p:spPr>
          <a:xfrm>
            <a:off x="989400" y="2431256"/>
            <a:ext cx="4928400" cy="3347244"/>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23"/>
          <p:cNvSpPr txBox="1"/>
          <p:nvPr>
            <p:ph idx="3" type="body"/>
          </p:nvPr>
        </p:nvSpPr>
        <p:spPr>
          <a:xfrm>
            <a:off x="6274200" y="1736732"/>
            <a:ext cx="4928400" cy="662400"/>
          </a:xfrm>
          <a:prstGeom prst="rect">
            <a:avLst/>
          </a:prstGeom>
          <a:noFill/>
          <a:ln>
            <a:noFill/>
          </a:ln>
        </p:spPr>
        <p:txBody>
          <a:bodyPr anchorCtr="0" anchor="b" bIns="45700" lIns="91425" spcFirstLastPara="1" rIns="91425" wrap="square" tIns="45700">
            <a:normAutofit/>
          </a:bodyPr>
          <a:lstStyle>
            <a:lvl1pPr indent="-228600" lvl="0" marL="457200" algn="l">
              <a:lnSpc>
                <a:spcPct val="150000"/>
              </a:lnSpc>
              <a:spcBef>
                <a:spcPts val="1000"/>
              </a:spcBef>
              <a:spcAft>
                <a:spcPts val="0"/>
              </a:spcAft>
              <a:buSzPts val="1600"/>
              <a:buNone/>
              <a:defRPr b="0" sz="1600" cap="none"/>
            </a:lvl1pPr>
            <a:lvl2pPr indent="-228600" lvl="1" marL="914400" algn="l">
              <a:lnSpc>
                <a:spcPct val="150000"/>
              </a:lnSpc>
              <a:spcBef>
                <a:spcPts val="500"/>
              </a:spcBef>
              <a:spcAft>
                <a:spcPts val="0"/>
              </a:spcAft>
              <a:buClr>
                <a:schemeClr val="dk1"/>
              </a:buClr>
              <a:buSzPts val="2000"/>
              <a:buFont typeface="Avenir"/>
              <a:buNone/>
              <a:defRPr b="1" sz="2000"/>
            </a:lvl2pPr>
            <a:lvl3pPr indent="-228600" lvl="2" marL="1371600" algn="l">
              <a:lnSpc>
                <a:spcPct val="150000"/>
              </a:lnSpc>
              <a:spcBef>
                <a:spcPts val="500"/>
              </a:spcBef>
              <a:spcAft>
                <a:spcPts val="0"/>
              </a:spcAft>
              <a:buSzPts val="1800"/>
              <a:buNone/>
              <a:defRPr b="1" sz="1800"/>
            </a:lvl3pPr>
            <a:lvl4pPr indent="-228600" lvl="3" marL="1828800" algn="l">
              <a:lnSpc>
                <a:spcPct val="150000"/>
              </a:lnSpc>
              <a:spcBef>
                <a:spcPts val="500"/>
              </a:spcBef>
              <a:spcAft>
                <a:spcPts val="0"/>
              </a:spcAft>
              <a:buSzPts val="1600"/>
              <a:buFont typeface="Avenir"/>
              <a:buNone/>
              <a:defRPr b="1" sz="1600"/>
            </a:lvl4pPr>
            <a:lvl5pPr indent="-228600" lvl="4" marL="2286000" algn="l">
              <a:lnSpc>
                <a:spcPct val="15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6" name="Google Shape;66;p23"/>
          <p:cNvSpPr txBox="1"/>
          <p:nvPr>
            <p:ph idx="4" type="body"/>
          </p:nvPr>
        </p:nvSpPr>
        <p:spPr>
          <a:xfrm>
            <a:off x="6274200" y="2431257"/>
            <a:ext cx="4928400" cy="3347244"/>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7" name="Google Shape;67;p23"/>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23"/>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3"/>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0" name="Shape 70"/>
        <p:cNvGrpSpPr/>
        <p:nvPr/>
      </p:nvGrpSpPr>
      <p:grpSpPr>
        <a:xfrm>
          <a:off x="0" y="0"/>
          <a:ext cx="0" cy="0"/>
          <a:chOff x="0" y="0"/>
          <a:chExt cx="0" cy="0"/>
        </a:xfrm>
      </p:grpSpPr>
      <p:sp>
        <p:nvSpPr>
          <p:cNvPr id="71" name="Google Shape;71;p24"/>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24"/>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4"/>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4"/>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5" name="Shape 75"/>
        <p:cNvGrpSpPr/>
        <p:nvPr/>
      </p:nvGrpSpPr>
      <p:grpSpPr>
        <a:xfrm>
          <a:off x="0" y="0"/>
          <a:ext cx="0" cy="0"/>
          <a:chOff x="0" y="0"/>
          <a:chExt cx="0" cy="0"/>
        </a:xfrm>
      </p:grpSpPr>
      <p:sp>
        <p:nvSpPr>
          <p:cNvPr id="76" name="Google Shape;76;p25"/>
          <p:cNvSpPr txBox="1"/>
          <p:nvPr>
            <p:ph type="title"/>
          </p:nvPr>
        </p:nvSpPr>
        <p:spPr>
          <a:xfrm>
            <a:off x="990001" y="955674"/>
            <a:ext cx="3531600" cy="1384995"/>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800"/>
              <a:buFont typeface="Sorts Mill Goudy"/>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25"/>
          <p:cNvSpPr txBox="1"/>
          <p:nvPr>
            <p:ph idx="1" type="body"/>
          </p:nvPr>
        </p:nvSpPr>
        <p:spPr>
          <a:xfrm>
            <a:off x="5444850" y="882651"/>
            <a:ext cx="5760000" cy="4895849"/>
          </a:xfrm>
          <a:prstGeom prst="rect">
            <a:avLst/>
          </a:prstGeom>
          <a:noFill/>
          <a:ln>
            <a:noFill/>
          </a:ln>
        </p:spPr>
        <p:txBody>
          <a:bodyPr anchorCtr="0" anchor="t" bIns="45700" lIns="91425" spcFirstLastPara="1" rIns="91425" wrap="square" tIns="45700">
            <a:normAutofit/>
          </a:bodyPr>
          <a:lstStyle>
            <a:lvl1pPr indent="-431800" lvl="0" marL="457200" algn="l">
              <a:lnSpc>
                <a:spcPct val="150000"/>
              </a:lnSpc>
              <a:spcBef>
                <a:spcPts val="1000"/>
              </a:spcBef>
              <a:spcAft>
                <a:spcPts val="0"/>
              </a:spcAft>
              <a:buSzPts val="3200"/>
              <a:buChar char="·"/>
              <a:defRPr sz="3200"/>
            </a:lvl1pPr>
            <a:lvl2pPr indent="-228600" lvl="1" marL="914400" algn="l">
              <a:lnSpc>
                <a:spcPct val="150000"/>
              </a:lnSpc>
              <a:spcBef>
                <a:spcPts val="500"/>
              </a:spcBef>
              <a:spcAft>
                <a:spcPts val="0"/>
              </a:spcAft>
              <a:buClr>
                <a:schemeClr val="dk1"/>
              </a:buClr>
              <a:buSzPts val="2800"/>
              <a:buFont typeface="Avenir"/>
              <a:buNone/>
              <a:defRPr sz="2800"/>
            </a:lvl2pPr>
            <a:lvl3pPr indent="-381000" lvl="2" marL="1371600" algn="l">
              <a:lnSpc>
                <a:spcPct val="150000"/>
              </a:lnSpc>
              <a:spcBef>
                <a:spcPts val="500"/>
              </a:spcBef>
              <a:spcAft>
                <a:spcPts val="0"/>
              </a:spcAft>
              <a:buSzPts val="2400"/>
              <a:buChar char="·"/>
              <a:defRPr sz="2400"/>
            </a:lvl3pPr>
            <a:lvl4pPr indent="-228600" lvl="3" marL="1828800" algn="l">
              <a:lnSpc>
                <a:spcPct val="150000"/>
              </a:lnSpc>
              <a:spcBef>
                <a:spcPts val="500"/>
              </a:spcBef>
              <a:spcAft>
                <a:spcPts val="0"/>
              </a:spcAft>
              <a:buSzPts val="2000"/>
              <a:buFont typeface="Avenir"/>
              <a:buNone/>
              <a:defRPr sz="2000"/>
            </a:lvl4pPr>
            <a:lvl5pPr indent="-355600" lvl="4" marL="2286000" algn="l">
              <a:lnSpc>
                <a:spcPct val="150000"/>
              </a:lnSpc>
              <a:spcBef>
                <a:spcPts val="500"/>
              </a:spcBef>
              <a:spcAft>
                <a:spcPts val="0"/>
              </a:spcAft>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8" name="Google Shape;78;p25"/>
          <p:cNvSpPr txBox="1"/>
          <p:nvPr>
            <p:ph idx="2" type="body"/>
          </p:nvPr>
        </p:nvSpPr>
        <p:spPr>
          <a:xfrm>
            <a:off x="989401" y="2584759"/>
            <a:ext cx="3531600" cy="3193741"/>
          </a:xfrm>
          <a:prstGeom prst="rect">
            <a:avLst/>
          </a:prstGeom>
          <a:noFill/>
          <a:ln>
            <a:noFill/>
          </a:ln>
        </p:spPr>
        <p:txBody>
          <a:bodyPr anchorCtr="0" anchor="t" bIns="45700" lIns="91425" spcFirstLastPara="1" rIns="91425" wrap="square" tIns="45700">
            <a:normAutofit/>
          </a:bodyPr>
          <a:lstStyle>
            <a:lvl1pPr indent="-228600" lvl="0" marL="457200" algn="l">
              <a:lnSpc>
                <a:spcPct val="150000"/>
              </a:lnSpc>
              <a:spcBef>
                <a:spcPts val="1000"/>
              </a:spcBef>
              <a:spcAft>
                <a:spcPts val="0"/>
              </a:spcAft>
              <a:buSzPts val="2000"/>
              <a:buNone/>
              <a:defRPr sz="2000"/>
            </a:lvl1pPr>
            <a:lvl2pPr indent="-228600" lvl="1" marL="914400" algn="l">
              <a:lnSpc>
                <a:spcPct val="150000"/>
              </a:lnSpc>
              <a:spcBef>
                <a:spcPts val="500"/>
              </a:spcBef>
              <a:spcAft>
                <a:spcPts val="0"/>
              </a:spcAft>
              <a:buClr>
                <a:schemeClr val="dk1"/>
              </a:buClr>
              <a:buSzPts val="1400"/>
              <a:buFont typeface="Avenir"/>
              <a:buNone/>
              <a:defRPr sz="1400"/>
            </a:lvl2pPr>
            <a:lvl3pPr indent="-228600" lvl="2" marL="1371600" algn="l">
              <a:lnSpc>
                <a:spcPct val="150000"/>
              </a:lnSpc>
              <a:spcBef>
                <a:spcPts val="500"/>
              </a:spcBef>
              <a:spcAft>
                <a:spcPts val="0"/>
              </a:spcAft>
              <a:buSzPts val="1200"/>
              <a:buNone/>
              <a:defRPr sz="1200"/>
            </a:lvl3pPr>
            <a:lvl4pPr indent="-228600" lvl="3" marL="1828800" algn="l">
              <a:lnSpc>
                <a:spcPct val="150000"/>
              </a:lnSpc>
              <a:spcBef>
                <a:spcPts val="500"/>
              </a:spcBef>
              <a:spcAft>
                <a:spcPts val="0"/>
              </a:spcAft>
              <a:buSzPts val="1000"/>
              <a:buFont typeface="Avenir"/>
              <a:buNone/>
              <a:defRPr sz="1000"/>
            </a:lvl4pPr>
            <a:lvl5pPr indent="-228600" lvl="4" marL="2286000" algn="l">
              <a:lnSpc>
                <a:spcPct val="15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25"/>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25"/>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5"/>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cxnSp>
        <p:nvCxnSpPr>
          <p:cNvPr id="82" name="Google Shape;82;p25"/>
          <p:cNvCxnSpPr/>
          <p:nvPr/>
        </p:nvCxnSpPr>
        <p:spPr>
          <a:xfrm>
            <a:off x="4979988" y="540000"/>
            <a:ext cx="0" cy="5778000"/>
          </a:xfrm>
          <a:prstGeom prst="straightConnector1">
            <a:avLst/>
          </a:prstGeom>
          <a:noFill/>
          <a:ln cap="flat" cmpd="sng" w="12700">
            <a:solidFill>
              <a:srgbClr val="FFFFFF">
                <a:alpha val="40000"/>
              </a:srgbClr>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26"/>
          <p:cNvSpPr txBox="1"/>
          <p:nvPr>
            <p:ph type="title"/>
          </p:nvPr>
        </p:nvSpPr>
        <p:spPr>
          <a:xfrm>
            <a:off x="990000" y="955456"/>
            <a:ext cx="3531600" cy="1384995"/>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800"/>
              <a:buFont typeface="Sorts Mill Goudy"/>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26"/>
          <p:cNvSpPr/>
          <p:nvPr>
            <p:ph idx="2" type="pic"/>
          </p:nvPr>
        </p:nvSpPr>
        <p:spPr>
          <a:xfrm>
            <a:off x="5537200" y="540001"/>
            <a:ext cx="6115050" cy="5238500"/>
          </a:xfrm>
          <a:prstGeom prst="rect">
            <a:avLst/>
          </a:prstGeom>
          <a:noFill/>
          <a:ln>
            <a:noFill/>
          </a:ln>
        </p:spPr>
      </p:sp>
      <p:sp>
        <p:nvSpPr>
          <p:cNvPr id="86" name="Google Shape;86;p26"/>
          <p:cNvSpPr txBox="1"/>
          <p:nvPr>
            <p:ph idx="1" type="body"/>
          </p:nvPr>
        </p:nvSpPr>
        <p:spPr>
          <a:xfrm>
            <a:off x="990000" y="2584758"/>
            <a:ext cx="3531600" cy="3284229"/>
          </a:xfrm>
          <a:prstGeom prst="rect">
            <a:avLst/>
          </a:prstGeom>
          <a:noFill/>
          <a:ln>
            <a:noFill/>
          </a:ln>
        </p:spPr>
        <p:txBody>
          <a:bodyPr anchorCtr="0" anchor="t" bIns="45700" lIns="91425" spcFirstLastPara="1" rIns="91425" wrap="square" tIns="45700">
            <a:normAutofit/>
          </a:bodyPr>
          <a:lstStyle>
            <a:lvl1pPr indent="-228600" lvl="0" marL="457200" algn="l">
              <a:lnSpc>
                <a:spcPct val="150000"/>
              </a:lnSpc>
              <a:spcBef>
                <a:spcPts val="1000"/>
              </a:spcBef>
              <a:spcAft>
                <a:spcPts val="0"/>
              </a:spcAft>
              <a:buSzPts val="2000"/>
              <a:buNone/>
              <a:defRPr sz="2000"/>
            </a:lvl1pPr>
            <a:lvl2pPr indent="-228600" lvl="1" marL="914400" algn="l">
              <a:lnSpc>
                <a:spcPct val="150000"/>
              </a:lnSpc>
              <a:spcBef>
                <a:spcPts val="500"/>
              </a:spcBef>
              <a:spcAft>
                <a:spcPts val="0"/>
              </a:spcAft>
              <a:buClr>
                <a:schemeClr val="dk1"/>
              </a:buClr>
              <a:buSzPts val="1400"/>
              <a:buFont typeface="Avenir"/>
              <a:buNone/>
              <a:defRPr sz="1400"/>
            </a:lvl2pPr>
            <a:lvl3pPr indent="-228600" lvl="2" marL="1371600" algn="l">
              <a:lnSpc>
                <a:spcPct val="150000"/>
              </a:lnSpc>
              <a:spcBef>
                <a:spcPts val="500"/>
              </a:spcBef>
              <a:spcAft>
                <a:spcPts val="0"/>
              </a:spcAft>
              <a:buSzPts val="1200"/>
              <a:buNone/>
              <a:defRPr sz="1200"/>
            </a:lvl3pPr>
            <a:lvl4pPr indent="-228600" lvl="3" marL="1828800" algn="l">
              <a:lnSpc>
                <a:spcPct val="150000"/>
              </a:lnSpc>
              <a:spcBef>
                <a:spcPts val="500"/>
              </a:spcBef>
              <a:spcAft>
                <a:spcPts val="0"/>
              </a:spcAft>
              <a:buSzPts val="1000"/>
              <a:buFont typeface="Avenir"/>
              <a:buNone/>
              <a:defRPr sz="1000"/>
            </a:lvl4pPr>
            <a:lvl5pPr indent="-228600" lvl="4" marL="2286000" algn="l">
              <a:lnSpc>
                <a:spcPct val="15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7" name="Google Shape;87;p26"/>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26"/>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26"/>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cxnSp>
        <p:nvCxnSpPr>
          <p:cNvPr id="90" name="Google Shape;90;p26"/>
          <p:cNvCxnSpPr/>
          <p:nvPr/>
        </p:nvCxnSpPr>
        <p:spPr>
          <a:xfrm>
            <a:off x="4979988" y="540000"/>
            <a:ext cx="0" cy="5778000"/>
          </a:xfrm>
          <a:prstGeom prst="straightConnector1">
            <a:avLst/>
          </a:prstGeom>
          <a:noFill/>
          <a:ln cap="flat" cmpd="sng" w="12700">
            <a:solidFill>
              <a:srgbClr val="FFFFFF">
                <a:alpha val="40000"/>
              </a:srgbClr>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1" name="Shape 91"/>
        <p:cNvGrpSpPr/>
        <p:nvPr/>
      </p:nvGrpSpPr>
      <p:grpSpPr>
        <a:xfrm>
          <a:off x="0" y="0"/>
          <a:ext cx="0" cy="0"/>
          <a:chOff x="0" y="0"/>
          <a:chExt cx="0" cy="0"/>
        </a:xfrm>
      </p:grpSpPr>
      <p:sp>
        <p:nvSpPr>
          <p:cNvPr id="92" name="Google Shape;92;p27"/>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27"/>
          <p:cNvSpPr txBox="1"/>
          <p:nvPr>
            <p:ph idx="1" type="body"/>
          </p:nvPr>
        </p:nvSpPr>
        <p:spPr>
          <a:xfrm rot="5400000">
            <a:off x="4075905" y="-1400579"/>
            <a:ext cx="4040191" cy="10213200"/>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4" name="Google Shape;94;p27"/>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27"/>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27"/>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7" name="Shape 97"/>
        <p:cNvGrpSpPr/>
        <p:nvPr/>
      </p:nvGrpSpPr>
      <p:grpSpPr>
        <a:xfrm>
          <a:off x="0" y="0"/>
          <a:ext cx="0" cy="0"/>
          <a:chOff x="0" y="0"/>
          <a:chExt cx="0" cy="0"/>
        </a:xfrm>
      </p:grpSpPr>
      <p:sp>
        <p:nvSpPr>
          <p:cNvPr id="98" name="Google Shape;98;p28"/>
          <p:cNvSpPr txBox="1"/>
          <p:nvPr>
            <p:ph type="title"/>
          </p:nvPr>
        </p:nvSpPr>
        <p:spPr>
          <a:xfrm rot="5400000">
            <a:off x="7133431" y="1956594"/>
            <a:ext cx="5811838" cy="26289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9" name="Google Shape;99;p2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0" name="Google Shape;100;p28"/>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28"/>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28"/>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10000"/>
          </a:blip>
          <a:stretch>
            <a:fillRect/>
          </a:stretch>
        </a:blipFill>
      </p:bgPr>
    </p:bg>
    <p:spTree>
      <p:nvGrpSpPr>
        <p:cNvPr id="9" name="Shape 9"/>
        <p:cNvGrpSpPr/>
        <p:nvPr/>
      </p:nvGrpSpPr>
      <p:grpSpPr>
        <a:xfrm>
          <a:off x="0" y="0"/>
          <a:ext cx="0" cy="0"/>
          <a:chOff x="0" y="0"/>
          <a:chExt cx="0" cy="0"/>
        </a:xfrm>
      </p:grpSpPr>
      <p:sp>
        <p:nvSpPr>
          <p:cNvPr id="10" name="Google Shape;10;p17"/>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marR="0" rtl="0" algn="l">
              <a:lnSpc>
                <a:spcPct val="100000"/>
              </a:lnSpc>
              <a:spcBef>
                <a:spcPts val="0"/>
              </a:spcBef>
              <a:spcAft>
                <a:spcPts val="0"/>
              </a:spcAft>
              <a:buClr>
                <a:schemeClr val="dk1"/>
              </a:buClr>
              <a:buSzPts val="3200"/>
              <a:buFont typeface="Sorts Mill Goudy"/>
              <a:buNone/>
              <a:defRPr b="0" i="0" sz="3200" u="none" cap="none" strike="noStrike">
                <a:solidFill>
                  <a:schemeClr val="dk1"/>
                </a:solidFill>
                <a:latin typeface="Sorts Mill Goudy"/>
                <a:ea typeface="Sorts Mill Goudy"/>
                <a:cs typeface="Sorts Mill Goudy"/>
                <a:sym typeface="Sorts Mill Goud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7"/>
          <p:cNvSpPr txBox="1"/>
          <p:nvPr>
            <p:ph idx="1" type="body"/>
          </p:nvPr>
        </p:nvSpPr>
        <p:spPr>
          <a:xfrm>
            <a:off x="989400" y="1685925"/>
            <a:ext cx="10213200" cy="4040191"/>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50000"/>
              </a:lnSpc>
              <a:spcBef>
                <a:spcPts val="1000"/>
              </a:spcBef>
              <a:spcAft>
                <a:spcPts val="0"/>
              </a:spcAft>
              <a:buClr>
                <a:schemeClr val="accent3"/>
              </a:buClr>
              <a:buSzPts val="2000"/>
              <a:buFont typeface="Noto Sans Symbols"/>
              <a:buChar char="·"/>
              <a:defRPr b="0" i="0" sz="2000" u="none" cap="none" strike="noStrike">
                <a:solidFill>
                  <a:schemeClr val="dk1"/>
                </a:solidFill>
                <a:latin typeface="Avenir"/>
                <a:ea typeface="Avenir"/>
                <a:cs typeface="Avenir"/>
                <a:sym typeface="Avenir"/>
              </a:defRPr>
            </a:lvl1pPr>
            <a:lvl2pPr indent="-228600" lvl="1" marL="914400" marR="0" rtl="0" algn="l">
              <a:lnSpc>
                <a:spcPct val="150000"/>
              </a:lnSpc>
              <a:spcBef>
                <a:spcPts val="500"/>
              </a:spcBef>
              <a:spcAft>
                <a:spcPts val="0"/>
              </a:spcAft>
              <a:buClr>
                <a:schemeClr val="dk1"/>
              </a:buClr>
              <a:buSzPts val="2000"/>
              <a:buFont typeface="Avenir"/>
              <a:buNone/>
              <a:defRPr b="0" i="1" sz="2000" u="none" cap="none" strike="noStrike">
                <a:solidFill>
                  <a:schemeClr val="dk1"/>
                </a:solidFill>
                <a:latin typeface="Avenir"/>
                <a:ea typeface="Avenir"/>
                <a:cs typeface="Avenir"/>
                <a:sym typeface="Avenir"/>
              </a:defRPr>
            </a:lvl2pPr>
            <a:lvl3pPr indent="-355600" lvl="2" marL="1371600" marR="0" rtl="0" algn="l">
              <a:lnSpc>
                <a:spcPct val="150000"/>
              </a:lnSpc>
              <a:spcBef>
                <a:spcPts val="500"/>
              </a:spcBef>
              <a:spcAft>
                <a:spcPts val="0"/>
              </a:spcAft>
              <a:buClr>
                <a:schemeClr val="accent3"/>
              </a:buClr>
              <a:buSzPts val="2000"/>
              <a:buFont typeface="Noto Sans Symbols"/>
              <a:buChar char="·"/>
              <a:defRPr b="0" i="0" sz="2000" u="none" cap="none" strike="noStrike">
                <a:solidFill>
                  <a:schemeClr val="dk1"/>
                </a:solidFill>
                <a:latin typeface="Avenir"/>
                <a:ea typeface="Avenir"/>
                <a:cs typeface="Avenir"/>
                <a:sym typeface="Avenir"/>
              </a:defRPr>
            </a:lvl3pPr>
            <a:lvl4pPr indent="-228600" lvl="3" marL="1828800" marR="0" rtl="0" algn="l">
              <a:lnSpc>
                <a:spcPct val="150000"/>
              </a:lnSpc>
              <a:spcBef>
                <a:spcPts val="500"/>
              </a:spcBef>
              <a:spcAft>
                <a:spcPts val="0"/>
              </a:spcAft>
              <a:buClr>
                <a:schemeClr val="accent3"/>
              </a:buClr>
              <a:buSzPts val="2000"/>
              <a:buFont typeface="Avenir"/>
              <a:buNone/>
              <a:defRPr b="0" i="1" sz="2000" u="none" cap="none" strike="noStrike">
                <a:solidFill>
                  <a:schemeClr val="dk1"/>
                </a:solidFill>
                <a:latin typeface="Avenir"/>
                <a:ea typeface="Avenir"/>
                <a:cs typeface="Avenir"/>
                <a:sym typeface="Avenir"/>
              </a:defRPr>
            </a:lvl4pPr>
            <a:lvl5pPr indent="-355600" lvl="4" marL="2286000" marR="0" rtl="0" algn="l">
              <a:lnSpc>
                <a:spcPct val="150000"/>
              </a:lnSpc>
              <a:spcBef>
                <a:spcPts val="500"/>
              </a:spcBef>
              <a:spcAft>
                <a:spcPts val="0"/>
              </a:spcAft>
              <a:buClr>
                <a:schemeClr val="accent3"/>
              </a:buClr>
              <a:buSzPts val="2000"/>
              <a:buFont typeface="Noto Sans Symbols"/>
              <a:buChar char="·"/>
              <a:defRPr b="0" i="0" sz="2000" u="none" cap="none" strike="noStrike">
                <a:solidFill>
                  <a:schemeClr val="dk1"/>
                </a:solidFill>
                <a:latin typeface="Avenir"/>
                <a:ea typeface="Avenir"/>
                <a:cs typeface="Avenir"/>
                <a:sym typeface="Aveni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9pPr>
          </a:lstStyle>
          <a:p/>
        </p:txBody>
      </p:sp>
      <p:sp>
        <p:nvSpPr>
          <p:cNvPr id="12" name="Google Shape;12;p17"/>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1000" u="none" cap="none" strike="noStrike">
                <a:solidFill>
                  <a:schemeClr val="dk1"/>
                </a:solidFill>
                <a:latin typeface="Sorts Mill Goudy"/>
                <a:ea typeface="Sorts Mill Goudy"/>
                <a:cs typeface="Sorts Mill Goudy"/>
                <a:sym typeface="Sorts Mill Goudy"/>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3" name="Google Shape;13;p17"/>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000" u="none" cap="none" strike="noStrike">
                <a:solidFill>
                  <a:schemeClr val="dk1"/>
                </a:solidFill>
                <a:latin typeface="Sorts Mill Goudy"/>
                <a:ea typeface="Sorts Mill Goudy"/>
                <a:cs typeface="Sorts Mill Goudy"/>
                <a:sym typeface="Sorts Mill Goudy"/>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4" name="Google Shape;14;p17"/>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1pPr>
            <a:lvl2pPr indent="0" lvl="1"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2pPr>
            <a:lvl3pPr indent="0" lvl="2"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3pPr>
            <a:lvl4pPr indent="0" lvl="3"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4pPr>
            <a:lvl5pPr indent="0" lvl="4"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5pPr>
            <a:lvl6pPr indent="0" lvl="5"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6pPr>
            <a:lvl7pPr indent="0" lvl="6"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7pPr>
            <a:lvl8pPr indent="0" lvl="7"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8pPr>
            <a:lvl9pPr indent="0" lvl="8"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5.jp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hyperlink" Target="mailto:nahed.kamal@esu.ac.ae"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7.jp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1"/>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112" name="Google Shape;112;p1"/>
          <p:cNvSpPr txBox="1"/>
          <p:nvPr>
            <p:ph idx="11" type="ftr"/>
          </p:nvPr>
        </p:nvSpPr>
        <p:spPr>
          <a:xfrm>
            <a:off x="2754312" y="6301946"/>
            <a:ext cx="6683376" cy="516454"/>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113" name="Google Shape;113;p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14" name="Google Shape;114;p1"/>
          <p:cNvPicPr preferRelativeResize="0"/>
          <p:nvPr/>
        </p:nvPicPr>
        <p:blipFill rotWithShape="1">
          <a:blip r:embed="rId3">
            <a:alphaModFix amt="85000"/>
          </a:blip>
          <a:srcRect b="0" l="0" r="0" t="0"/>
          <a:stretch/>
        </p:blipFill>
        <p:spPr>
          <a:xfrm>
            <a:off x="185580" y="286968"/>
            <a:ext cx="1760150" cy="1233610"/>
          </a:xfrm>
          <a:prstGeom prst="rect">
            <a:avLst/>
          </a:prstGeom>
          <a:noFill/>
          <a:ln>
            <a:noFill/>
          </a:ln>
        </p:spPr>
      </p:pic>
      <p:sp>
        <p:nvSpPr>
          <p:cNvPr id="115" name="Google Shape;115;p1"/>
          <p:cNvSpPr txBox="1"/>
          <p:nvPr/>
        </p:nvSpPr>
        <p:spPr>
          <a:xfrm>
            <a:off x="790833" y="2683132"/>
            <a:ext cx="10206682" cy="350294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GB" sz="2400" u="none" cap="none" strike="noStrike">
                <a:solidFill>
                  <a:srgbClr val="1F3864"/>
                </a:solidFill>
                <a:latin typeface="Georgia"/>
                <a:ea typeface="Georgia"/>
                <a:cs typeface="Georgia"/>
                <a:sym typeface="Georgia"/>
              </a:rPr>
              <a:t>Master of Entrepreneurship Program</a:t>
            </a:r>
            <a:endParaRPr/>
          </a:p>
          <a:p>
            <a:pPr indent="0" lvl="0" marL="0" marR="0" rtl="0" algn="ctr">
              <a:lnSpc>
                <a:spcPct val="150000"/>
              </a:lnSpc>
              <a:spcBef>
                <a:spcPts val="0"/>
              </a:spcBef>
              <a:spcAft>
                <a:spcPts val="0"/>
              </a:spcAft>
              <a:buNone/>
            </a:pPr>
            <a:r>
              <a:rPr b="1" i="0" lang="en-GB" sz="2400" u="none" cap="none" strike="noStrike">
                <a:solidFill>
                  <a:srgbClr val="6F1730"/>
                </a:solidFill>
                <a:latin typeface="Georgia"/>
                <a:ea typeface="Georgia"/>
                <a:cs typeface="Georgia"/>
                <a:sym typeface="Georgia"/>
              </a:rPr>
              <a:t>Entrepreneurial Leadership &amp; Organizational Behaviour</a:t>
            </a:r>
            <a:endParaRPr/>
          </a:p>
          <a:p>
            <a:pPr indent="0" lvl="0" marL="0" marR="0" rtl="0" algn="l">
              <a:spcBef>
                <a:spcPts val="0"/>
              </a:spcBef>
              <a:spcAft>
                <a:spcPts val="0"/>
              </a:spcAft>
              <a:buNone/>
            </a:pPr>
            <a:r>
              <a:t/>
            </a:r>
            <a:endParaRPr b="0" i="0" sz="18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None/>
            </a:pPr>
            <a:r>
              <a:rPr b="0" i="0" lang="en-GB" sz="2800" u="none" cap="none" strike="noStrike">
                <a:solidFill>
                  <a:srgbClr val="002060"/>
                </a:solidFill>
                <a:latin typeface="Times New Roman"/>
                <a:ea typeface="Times New Roman"/>
                <a:cs typeface="Times New Roman"/>
                <a:sym typeface="Times New Roman"/>
              </a:rPr>
              <a:t> </a:t>
            </a:r>
            <a:r>
              <a:rPr b="1" i="0" lang="en-GB" sz="2800" u="none" cap="none" strike="noStrike">
                <a:solidFill>
                  <a:srgbClr val="002060"/>
                </a:solidFill>
                <a:latin typeface="Times New Roman"/>
                <a:ea typeface="Times New Roman"/>
                <a:cs typeface="Times New Roman"/>
                <a:sym typeface="Times New Roman"/>
              </a:rPr>
              <a:t>ENT 612 </a:t>
            </a:r>
            <a:endParaRPr b="1" i="0" sz="3600" u="none" cap="none" strike="noStrike">
              <a:solidFill>
                <a:srgbClr val="002060"/>
              </a:solidFill>
              <a:latin typeface="Georgia"/>
              <a:ea typeface="Georgia"/>
              <a:cs typeface="Georgia"/>
              <a:sym typeface="Georgia"/>
            </a:endParaRPr>
          </a:p>
          <a:p>
            <a:pPr indent="0" lvl="0" marL="0" marR="0" rtl="0" algn="ctr">
              <a:lnSpc>
                <a:spcPct val="150000"/>
              </a:lnSpc>
              <a:spcBef>
                <a:spcPts val="0"/>
              </a:spcBef>
              <a:spcAft>
                <a:spcPts val="0"/>
              </a:spcAft>
              <a:buNone/>
            </a:pPr>
            <a:r>
              <a:t/>
            </a:r>
            <a:endParaRPr b="1" i="0" sz="2400" u="none" cap="none" strike="noStrike">
              <a:solidFill>
                <a:srgbClr val="1F3864"/>
              </a:solidFill>
              <a:latin typeface="Georgia"/>
              <a:ea typeface="Georgia"/>
              <a:cs typeface="Georgia"/>
              <a:sym typeface="Georgia"/>
            </a:endParaRPr>
          </a:p>
          <a:p>
            <a:pPr indent="0" lvl="0" marL="0" marR="0" rtl="0" algn="ctr">
              <a:lnSpc>
                <a:spcPct val="150000"/>
              </a:lnSpc>
              <a:spcBef>
                <a:spcPts val="0"/>
              </a:spcBef>
              <a:spcAft>
                <a:spcPts val="0"/>
              </a:spcAft>
              <a:buNone/>
            </a:pPr>
            <a:r>
              <a:t/>
            </a:r>
            <a:endParaRPr b="1" i="0" sz="2400" u="none" cap="none" strike="noStrike">
              <a:solidFill>
                <a:srgbClr val="1F3864"/>
              </a:solidFill>
              <a:latin typeface="Georgia"/>
              <a:ea typeface="Georgia"/>
              <a:cs typeface="Georgia"/>
              <a:sym typeface="Georgia"/>
            </a:endParaRPr>
          </a:p>
          <a:p>
            <a:pPr indent="0" lvl="0" marL="0" marR="0" rtl="0" algn="ctr">
              <a:lnSpc>
                <a:spcPct val="150000"/>
              </a:lnSpc>
              <a:spcBef>
                <a:spcPts val="0"/>
              </a:spcBef>
              <a:spcAft>
                <a:spcPts val="0"/>
              </a:spcAft>
              <a:buNone/>
            </a:pPr>
            <a:r>
              <a:rPr b="1" i="0" lang="en-GB" sz="2400" u="none" cap="none" strike="noStrike">
                <a:solidFill>
                  <a:srgbClr val="1F3864"/>
                </a:solidFill>
                <a:latin typeface="Georgia"/>
                <a:ea typeface="Georgia"/>
                <a:cs typeface="Georgia"/>
                <a:sym typeface="Georgia"/>
              </a:rPr>
              <a:t>Dr Nahed Ahmed</a:t>
            </a:r>
            <a:endParaRPr/>
          </a:p>
        </p:txBody>
      </p:sp>
      <p:sp>
        <p:nvSpPr>
          <p:cNvPr id="116" name="Google Shape;116;p1"/>
          <p:cNvSpPr txBox="1"/>
          <p:nvPr/>
        </p:nvSpPr>
        <p:spPr>
          <a:xfrm>
            <a:off x="3225114" y="1414170"/>
            <a:ext cx="50292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3600" u="none" cap="none" strike="noStrike">
                <a:solidFill>
                  <a:srgbClr val="FF0000"/>
                </a:solidFill>
                <a:latin typeface="Avenir"/>
                <a:ea typeface="Avenir"/>
                <a:cs typeface="Avenir"/>
                <a:sym typeface="Avenir"/>
              </a:rPr>
              <a:t>The Induction Session</a:t>
            </a:r>
            <a:endParaRPr/>
          </a:p>
          <a:p>
            <a:pPr indent="0" lvl="0" marL="0" marR="0" rtl="0" algn="l">
              <a:spcBef>
                <a:spcPts val="0"/>
              </a:spcBef>
              <a:spcAft>
                <a:spcPts val="0"/>
              </a:spcAft>
              <a:buNone/>
            </a:pPr>
            <a:r>
              <a:t/>
            </a:r>
            <a:endParaRPr b="1" sz="3600">
              <a:solidFill>
                <a:srgbClr val="FF0000"/>
              </a:solidFill>
              <a:latin typeface="Avenir"/>
              <a:ea typeface="Avenir"/>
              <a:cs typeface="Avenir"/>
              <a:sym typeface="Aveni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2"/>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126" name="Google Shape;126;p2"/>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127" name="Google Shape;127;p2"/>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28" name="Google Shape;128;p2"/>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sp>
        <p:nvSpPr>
          <p:cNvPr id="129" name="Google Shape;129;p2"/>
          <p:cNvSpPr txBox="1"/>
          <p:nvPr/>
        </p:nvSpPr>
        <p:spPr>
          <a:xfrm>
            <a:off x="1419446" y="764007"/>
            <a:ext cx="4676554" cy="769441"/>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chemeClr val="dk1"/>
              </a:buClr>
              <a:buSzPts val="3600"/>
              <a:buFont typeface="Georgia"/>
              <a:buNone/>
            </a:pPr>
            <a:r>
              <a:rPr b="1" lang="en-GB" sz="3600" cap="none">
                <a:solidFill>
                  <a:schemeClr val="dk1"/>
                </a:solidFill>
                <a:latin typeface="Georgia"/>
                <a:ea typeface="Georgia"/>
                <a:cs typeface="Georgia"/>
                <a:sym typeface="Georgia"/>
              </a:rPr>
              <a:t>Who am I?</a:t>
            </a:r>
            <a:endParaRPr b="1" sz="3600" cap="none">
              <a:solidFill>
                <a:schemeClr val="dk1"/>
              </a:solidFill>
              <a:latin typeface="Georgia"/>
              <a:ea typeface="Georgia"/>
              <a:cs typeface="Georgia"/>
              <a:sym typeface="Georgia"/>
            </a:endParaRPr>
          </a:p>
        </p:txBody>
      </p:sp>
      <p:sp>
        <p:nvSpPr>
          <p:cNvPr id="130" name="Google Shape;130;p2"/>
          <p:cNvSpPr txBox="1"/>
          <p:nvPr/>
        </p:nvSpPr>
        <p:spPr>
          <a:xfrm>
            <a:off x="857250" y="2139618"/>
            <a:ext cx="10646891" cy="4217550"/>
          </a:xfrm>
          <a:prstGeom prst="rect">
            <a:avLst/>
          </a:prstGeom>
          <a:noFill/>
          <a:ln>
            <a:noFill/>
          </a:ln>
        </p:spPr>
        <p:txBody>
          <a:bodyPr anchorCtr="0" anchor="ctr" bIns="45700" lIns="91425" spcFirstLastPara="1" rIns="91425" wrap="square" tIns="45700">
            <a:normAutofit/>
          </a:bodyPr>
          <a:lstStyle/>
          <a:p>
            <a:pPr indent="-114300" lvl="0" marL="0" marR="0" rtl="0" algn="l">
              <a:lnSpc>
                <a:spcPct val="125000"/>
              </a:lnSpc>
              <a:spcBef>
                <a:spcPts val="0"/>
              </a:spcBef>
              <a:spcAft>
                <a:spcPts val="0"/>
              </a:spcAft>
              <a:buClr>
                <a:srgbClr val="B34615"/>
              </a:buClr>
              <a:buSzPts val="1800"/>
              <a:buFont typeface="Arial"/>
              <a:buChar char="•"/>
            </a:pPr>
            <a:r>
              <a:rPr i="0" lang="en-GB" sz="1800">
                <a:solidFill>
                  <a:schemeClr val="dk1"/>
                </a:solidFill>
                <a:latin typeface="Arial"/>
                <a:ea typeface="Arial"/>
                <a:cs typeface="Arial"/>
                <a:sym typeface="Arial"/>
              </a:rPr>
              <a:t> Doctoral Researcher, York Business School, York St John University. UK</a:t>
            </a:r>
            <a:endParaRPr/>
          </a:p>
          <a:p>
            <a:pPr indent="-114300" lvl="0" marL="0" marR="0" rtl="0" algn="l">
              <a:lnSpc>
                <a:spcPct val="125000"/>
              </a:lnSpc>
              <a:spcBef>
                <a:spcPts val="1000"/>
              </a:spcBef>
              <a:spcAft>
                <a:spcPts val="0"/>
              </a:spcAft>
              <a:buClr>
                <a:srgbClr val="B34615"/>
              </a:buClr>
              <a:buSzPts val="1800"/>
              <a:buFont typeface="Arial"/>
              <a:buChar char="•"/>
            </a:pPr>
            <a:r>
              <a:rPr i="0" lang="en-GB" sz="1800">
                <a:solidFill>
                  <a:schemeClr val="dk1"/>
                </a:solidFill>
                <a:latin typeface="Arial"/>
                <a:ea typeface="Arial"/>
                <a:cs typeface="Arial"/>
                <a:sym typeface="Arial"/>
              </a:rPr>
              <a:t> A Global Ambassador, Yorksj International Student Support Office. UK</a:t>
            </a:r>
            <a:endParaRPr/>
          </a:p>
          <a:p>
            <a:pPr indent="-114300" lvl="0" marL="0" marR="0" rtl="0" algn="l">
              <a:lnSpc>
                <a:spcPct val="125000"/>
              </a:lnSpc>
              <a:spcBef>
                <a:spcPts val="1000"/>
              </a:spcBef>
              <a:spcAft>
                <a:spcPts val="0"/>
              </a:spcAft>
              <a:buClr>
                <a:srgbClr val="B34615"/>
              </a:buClr>
              <a:buSzPts val="1800"/>
              <a:buFont typeface="Arial"/>
              <a:buChar char="•"/>
            </a:pPr>
            <a:r>
              <a:rPr i="0" lang="en-GB" sz="1800">
                <a:solidFill>
                  <a:schemeClr val="dk1"/>
                </a:solidFill>
                <a:latin typeface="Arial"/>
                <a:ea typeface="Arial"/>
                <a:cs typeface="Arial"/>
                <a:sym typeface="Arial"/>
              </a:rPr>
              <a:t> One of the eight winners of the Civic Scholars Award. UK. 2021. 2022</a:t>
            </a:r>
            <a:endParaRPr/>
          </a:p>
          <a:p>
            <a:pPr indent="-114300" lvl="0" marL="0" marR="0" rtl="0" algn="l">
              <a:lnSpc>
                <a:spcPct val="125000"/>
              </a:lnSpc>
              <a:spcBef>
                <a:spcPts val="1000"/>
              </a:spcBef>
              <a:spcAft>
                <a:spcPts val="0"/>
              </a:spcAft>
              <a:buClr>
                <a:srgbClr val="B34615"/>
              </a:buClr>
              <a:buSzPts val="1800"/>
              <a:buFont typeface="Arial"/>
              <a:buChar char="•"/>
            </a:pPr>
            <a:r>
              <a:rPr i="0" lang="en-GB" sz="1800">
                <a:solidFill>
                  <a:schemeClr val="dk1"/>
                </a:solidFill>
                <a:latin typeface="Arial"/>
                <a:ea typeface="Arial"/>
                <a:cs typeface="Arial"/>
                <a:sym typeface="Arial"/>
              </a:rPr>
              <a:t> One of two winners of the Guild-HE Doctoral Research. UK. 2020, 2021</a:t>
            </a:r>
            <a:endParaRPr/>
          </a:p>
          <a:p>
            <a:pPr indent="-114300" lvl="0" marL="0" marR="0" rtl="0" algn="l">
              <a:lnSpc>
                <a:spcPct val="125000"/>
              </a:lnSpc>
              <a:spcBef>
                <a:spcPts val="1000"/>
              </a:spcBef>
              <a:spcAft>
                <a:spcPts val="0"/>
              </a:spcAft>
              <a:buClr>
                <a:srgbClr val="B34615"/>
              </a:buClr>
              <a:buSzPts val="1800"/>
              <a:buFont typeface="Arial"/>
              <a:buChar char="•"/>
            </a:pPr>
            <a:r>
              <a:rPr i="0" lang="en-GB" sz="1800">
                <a:solidFill>
                  <a:schemeClr val="dk1"/>
                </a:solidFill>
                <a:latin typeface="Arial"/>
                <a:ea typeface="Arial"/>
                <a:cs typeface="Arial"/>
                <a:sym typeface="Arial"/>
              </a:rPr>
              <a:t> One of the winners of the HESPAL Scholarship for the PhD by the British Council Palestine. 2019</a:t>
            </a:r>
            <a:endParaRPr/>
          </a:p>
          <a:p>
            <a:pPr indent="-114300" lvl="0" marL="0" marR="0" rtl="0" algn="l">
              <a:lnSpc>
                <a:spcPct val="125000"/>
              </a:lnSpc>
              <a:spcBef>
                <a:spcPts val="1000"/>
              </a:spcBef>
              <a:spcAft>
                <a:spcPts val="0"/>
              </a:spcAft>
              <a:buClr>
                <a:srgbClr val="B34615"/>
              </a:buClr>
              <a:buSzPts val="1800"/>
              <a:buFont typeface="Arial"/>
              <a:buChar char="•"/>
            </a:pPr>
            <a:r>
              <a:rPr i="0" lang="en-GB" sz="1800">
                <a:solidFill>
                  <a:schemeClr val="dk1"/>
                </a:solidFill>
                <a:latin typeface="Arial"/>
                <a:ea typeface="Arial"/>
                <a:cs typeface="Arial"/>
                <a:sym typeface="Arial"/>
              </a:rPr>
              <a:t> More than 10 years of teaching administrative and financial courses.</a:t>
            </a:r>
            <a:endParaRPr/>
          </a:p>
          <a:p>
            <a:pPr indent="-114300" lvl="0" marL="0" marR="0" rtl="0" algn="l">
              <a:lnSpc>
                <a:spcPct val="125000"/>
              </a:lnSpc>
              <a:spcBef>
                <a:spcPts val="1000"/>
              </a:spcBef>
              <a:spcAft>
                <a:spcPts val="0"/>
              </a:spcAft>
              <a:buClr>
                <a:srgbClr val="B34615"/>
              </a:buClr>
              <a:buSzPts val="1800"/>
              <a:buFont typeface="Arial"/>
              <a:buChar char="•"/>
            </a:pPr>
            <a:r>
              <a:rPr i="0" lang="en-GB" sz="1800">
                <a:solidFill>
                  <a:schemeClr val="dk1"/>
                </a:solidFill>
                <a:latin typeface="Arial"/>
                <a:ea typeface="Arial"/>
                <a:cs typeface="Arial"/>
                <a:sym typeface="Arial"/>
              </a:rPr>
              <a:t> More than 10 years of training in managerial, financial and entrepreneurial skills.</a:t>
            </a:r>
            <a:endParaRPr/>
          </a:p>
          <a:p>
            <a:pPr indent="-114300" lvl="0" marL="0" marR="0" rtl="0" algn="l">
              <a:lnSpc>
                <a:spcPct val="125000"/>
              </a:lnSpc>
              <a:spcBef>
                <a:spcPts val="1000"/>
              </a:spcBef>
              <a:spcAft>
                <a:spcPts val="0"/>
              </a:spcAft>
              <a:buClr>
                <a:srgbClr val="B34615"/>
              </a:buClr>
              <a:buSzPts val="1800"/>
              <a:buFont typeface="Arial"/>
              <a:buChar char="•"/>
            </a:pPr>
            <a:r>
              <a:rPr i="0" lang="en-GB" sz="1800">
                <a:solidFill>
                  <a:schemeClr val="dk1"/>
                </a:solidFill>
                <a:latin typeface="Arial"/>
                <a:ea typeface="Arial"/>
                <a:cs typeface="Arial"/>
                <a:sym typeface="Arial"/>
              </a:rPr>
              <a:t> More than 10 years of senior administrative positions in Palestinian universities.</a:t>
            </a:r>
            <a:endParaRPr i="0" sz="1800">
              <a:solidFill>
                <a:schemeClr val="dk1"/>
              </a:solidFill>
              <a:latin typeface="Arial"/>
              <a:ea typeface="Arial"/>
              <a:cs typeface="Arial"/>
              <a:sym typeface="Arial"/>
            </a:endParaRPr>
          </a:p>
        </p:txBody>
      </p:sp>
      <p:sp>
        <p:nvSpPr>
          <p:cNvPr id="131" name="Google Shape;131;p2"/>
          <p:cNvSpPr txBox="1"/>
          <p:nvPr/>
        </p:nvSpPr>
        <p:spPr>
          <a:xfrm>
            <a:off x="1992955" y="1533448"/>
            <a:ext cx="1522714"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4400">
                <a:solidFill>
                  <a:srgbClr val="B34615"/>
                </a:solidFill>
                <a:latin typeface="Bodoni"/>
                <a:ea typeface="Bodoni"/>
                <a:cs typeface="Bodoni"/>
                <a:sym typeface="Bodoni"/>
              </a:rPr>
              <a:t>I'm</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3"/>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137" name="Google Shape;137;p3"/>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138" name="Google Shape;138;p3"/>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39" name="Google Shape;139;p3"/>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graphicFrame>
        <p:nvGraphicFramePr>
          <p:cNvPr id="140" name="Google Shape;140;p3"/>
          <p:cNvGraphicFramePr/>
          <p:nvPr/>
        </p:nvGraphicFramePr>
        <p:xfrm>
          <a:off x="450000" y="1157704"/>
          <a:ext cx="3000000" cy="3000000"/>
        </p:xfrm>
        <a:graphic>
          <a:graphicData uri="http://schemas.openxmlformats.org/drawingml/2006/table">
            <a:tbl>
              <a:tblPr bandRow="1" firstCol="1" firstRow="1">
                <a:noFill/>
                <a:tableStyleId>{2DDB0BE3-156D-4641-9B75-E59D82526410}</a:tableStyleId>
              </a:tblPr>
              <a:tblGrid>
                <a:gridCol w="1347800"/>
                <a:gridCol w="10237675"/>
              </a:tblGrid>
              <a:tr h="632425">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2022</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b="0" lang="en-GB" sz="1400" u="none" cap="none" strike="noStrike">
                          <a:solidFill>
                            <a:schemeClr val="dk1"/>
                          </a:solidFill>
                        </a:rPr>
                        <a:t>"From Refugee to Entrepreneurship: Motivations factors and Challenges from the MENA Region" The chapter is expected to be a part of the book "Case Studies of Immigrant Entrepreneurship: Migrant Entrepreneurs in Contemporary Society - Palgrave Macmillan.</a:t>
                      </a:r>
                      <a:endParaRPr b="0" sz="1400" u="none" cap="none" strike="noStrike">
                        <a:solidFill>
                          <a:schemeClr val="dk1"/>
                        </a:solidFill>
                        <a:latin typeface="Calibri"/>
                        <a:ea typeface="Calibri"/>
                        <a:cs typeface="Calibri"/>
                        <a:sym typeface="Calibri"/>
                      </a:endParaRPr>
                    </a:p>
                  </a:txBody>
                  <a:tcPr marT="0" marB="0" marR="60275" marL="60275"/>
                </a:tc>
              </a:tr>
              <a:tr h="632425">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2022</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"Yemen Heaven: An ethnographic study of Yemeni female entrepreneurship in the United Kingdom: Concurrent marginalisation facilitating the reconstruction of individual identity" in the 15th Annual Ethnography Symposium 2022 of the University of Suffolk.</a:t>
                      </a:r>
                      <a:endParaRPr sz="1400" u="none" cap="none" strike="noStrike">
                        <a:solidFill>
                          <a:schemeClr val="dk1"/>
                        </a:solidFill>
                        <a:latin typeface="Calibri"/>
                        <a:ea typeface="Calibri"/>
                        <a:cs typeface="Calibri"/>
                        <a:sym typeface="Calibri"/>
                      </a:endParaRPr>
                    </a:p>
                  </a:txBody>
                  <a:tcPr marT="0" marB="0" marR="60275" marL="60275"/>
                </a:tc>
              </a:tr>
              <a:tr h="418450">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2022</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“From Refugee to Entrepreneurship: Motivations factors and Challenges of Three Women from the MENA Region” ON Research Journal of EU Business School Vol. 8. June.</a:t>
                      </a:r>
                      <a:endParaRPr sz="1400" u="none" cap="none" strike="noStrike">
                        <a:solidFill>
                          <a:schemeClr val="dk1"/>
                        </a:solidFill>
                        <a:latin typeface="Calibri"/>
                        <a:ea typeface="Calibri"/>
                        <a:cs typeface="Calibri"/>
                        <a:sym typeface="Calibri"/>
                      </a:endParaRPr>
                    </a:p>
                  </a:txBody>
                  <a:tcPr marT="0" marB="0" marR="60275" marL="60275"/>
                </a:tc>
              </a:tr>
              <a:tr h="418450">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2021</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“The Impact of Informal Social Capital on the Success of Female Entrepreneurship in the Gaza Strip” BAM conference. British Academy of Management.  UK</a:t>
                      </a:r>
                      <a:endParaRPr sz="1400" u="none" cap="none" strike="noStrike">
                        <a:solidFill>
                          <a:schemeClr val="dk1"/>
                        </a:solidFill>
                        <a:latin typeface="Calibri"/>
                        <a:ea typeface="Calibri"/>
                        <a:cs typeface="Calibri"/>
                        <a:sym typeface="Calibri"/>
                      </a:endParaRPr>
                    </a:p>
                  </a:txBody>
                  <a:tcPr marT="0" marB="0" marR="60275" marL="60275"/>
                </a:tc>
              </a:tr>
              <a:tr h="418450">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2020</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“Female Entrepreneurship in Gaza Strip: Exploring the Role of Social Capital” BAM conference. British Academy of Management. UK</a:t>
                      </a:r>
                      <a:endParaRPr sz="1400" u="none" cap="none" strike="noStrike">
                        <a:solidFill>
                          <a:schemeClr val="dk1"/>
                        </a:solidFill>
                        <a:latin typeface="Calibri"/>
                        <a:ea typeface="Calibri"/>
                        <a:cs typeface="Calibri"/>
                        <a:sym typeface="Calibri"/>
                      </a:endParaRPr>
                    </a:p>
                  </a:txBody>
                  <a:tcPr marT="0" marB="0" marR="60275" marL="60275"/>
                </a:tc>
              </a:tr>
              <a:tr h="524950">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2018</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"Elements of women’s economic empowerment from the point of view of Palestinian female entrepreneurs” Sixth International Scientific Conference "The latest developments in administrative and economic sciences and their role in improving the performance of institutions". University of Jordan – Amman</a:t>
                      </a:r>
                      <a:endParaRPr sz="1400" u="none" cap="none" strike="noStrike">
                        <a:solidFill>
                          <a:schemeClr val="dk1"/>
                        </a:solidFill>
                        <a:latin typeface="Calibri"/>
                        <a:ea typeface="Calibri"/>
                        <a:cs typeface="Calibri"/>
                        <a:sym typeface="Calibri"/>
                      </a:endParaRPr>
                    </a:p>
                  </a:txBody>
                  <a:tcPr marT="0" marB="0" marR="60275" marL="60275"/>
                </a:tc>
              </a:tr>
              <a:tr h="418450">
                <a:tc>
                  <a:txBody>
                    <a:bodyPr/>
                    <a:lstStyle/>
                    <a:p>
                      <a:pPr indent="0" lvl="0" marL="0" marR="0" rtl="1" algn="ctr">
                        <a:lnSpc>
                          <a:spcPct val="107000"/>
                        </a:lnSpc>
                        <a:spcBef>
                          <a:spcPts val="0"/>
                        </a:spcBef>
                        <a:spcAft>
                          <a:spcPts val="0"/>
                        </a:spcAft>
                        <a:buNone/>
                      </a:pPr>
                      <a:r>
                        <a:rPr lang="en-GB" sz="1400" u="none" cap="none" strike="noStrike">
                          <a:solidFill>
                            <a:schemeClr val="dk1"/>
                          </a:solidFill>
                        </a:rPr>
                        <a:t>2017</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“Women Entrepreneurs in the Gaza Strip: Success and Failure Factors “Journal of Al Isra’a University for Social Sciences and Humanities, Palestine.  </a:t>
                      </a:r>
                      <a:endParaRPr sz="1400" u="none" cap="none" strike="noStrike">
                        <a:solidFill>
                          <a:schemeClr val="dk1"/>
                        </a:solidFill>
                        <a:latin typeface="Calibri"/>
                        <a:ea typeface="Calibri"/>
                        <a:cs typeface="Calibri"/>
                        <a:sym typeface="Calibri"/>
                      </a:endParaRPr>
                    </a:p>
                  </a:txBody>
                  <a:tcPr marT="0" marB="0" marR="60275" marL="60275"/>
                </a:tc>
              </a:tr>
              <a:tr h="418450">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2014</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“Women’s level of awareness of the role of self-employment in fighting poverty “, Al Aqsa University, Journal of Social Sciences, Palestine.</a:t>
                      </a:r>
                      <a:endParaRPr sz="1400" u="none" cap="none" strike="noStrike">
                        <a:solidFill>
                          <a:schemeClr val="dk1"/>
                        </a:solidFill>
                        <a:latin typeface="Calibri"/>
                        <a:ea typeface="Calibri"/>
                        <a:cs typeface="Calibri"/>
                        <a:sym typeface="Calibri"/>
                      </a:endParaRPr>
                    </a:p>
                  </a:txBody>
                  <a:tcPr marT="0" marB="0" marR="60275" marL="60275"/>
                </a:tc>
              </a:tr>
              <a:tr h="451775">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2012</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“Success of Family Projects in Severe Life Conditions - a case study “, Entrepreneurship &amp; Small Business Management Conference, Faculty of Commerce, Islamic University of Gaza, Palestine.</a:t>
                      </a:r>
                      <a:endParaRPr sz="1400" u="none" cap="none" strike="noStrike">
                        <a:solidFill>
                          <a:schemeClr val="dk1"/>
                        </a:solidFill>
                        <a:latin typeface="Calibri"/>
                        <a:ea typeface="Calibri"/>
                        <a:cs typeface="Calibri"/>
                        <a:sym typeface="Calibri"/>
                      </a:endParaRPr>
                    </a:p>
                  </a:txBody>
                  <a:tcPr marT="0" marB="0" marR="60275" marL="60275"/>
                </a:tc>
              </a:tr>
              <a:tr h="418450">
                <a:tc>
                  <a:txBody>
                    <a:bodyPr/>
                    <a:lstStyle/>
                    <a:p>
                      <a:pPr indent="0" lvl="0" marL="0" marR="0" rtl="0" algn="ctr">
                        <a:lnSpc>
                          <a:spcPct val="107000"/>
                        </a:lnSpc>
                        <a:spcBef>
                          <a:spcPts val="0"/>
                        </a:spcBef>
                        <a:spcAft>
                          <a:spcPts val="0"/>
                        </a:spcAft>
                        <a:buNone/>
                      </a:pPr>
                      <a:r>
                        <a:rPr lang="en-GB" sz="1400" u="none" cap="none" strike="noStrike">
                          <a:solidFill>
                            <a:schemeClr val="dk1"/>
                          </a:solidFill>
                        </a:rPr>
                        <a:t>2008</a:t>
                      </a:r>
                      <a:endParaRPr sz="1400" u="none" cap="none" strike="noStrike">
                        <a:solidFill>
                          <a:schemeClr val="dk1"/>
                        </a:solidFill>
                        <a:latin typeface="Calibri"/>
                        <a:ea typeface="Calibri"/>
                        <a:cs typeface="Calibri"/>
                        <a:sym typeface="Calibri"/>
                      </a:endParaRPr>
                    </a:p>
                  </a:txBody>
                  <a:tcPr marT="0" marB="0" marR="60275" marL="60275"/>
                </a:tc>
                <a:tc>
                  <a:txBody>
                    <a:bodyPr/>
                    <a:lstStyle/>
                    <a:p>
                      <a:pPr indent="0" lvl="0" marL="0" marR="0" rtl="0" algn="just">
                        <a:lnSpc>
                          <a:spcPct val="107000"/>
                        </a:lnSpc>
                        <a:spcBef>
                          <a:spcPts val="0"/>
                        </a:spcBef>
                        <a:spcAft>
                          <a:spcPts val="0"/>
                        </a:spcAft>
                        <a:buNone/>
                      </a:pPr>
                      <a:r>
                        <a:rPr lang="en-GB" sz="1400" u="none" cap="none" strike="noStrike">
                          <a:solidFill>
                            <a:schemeClr val="dk1"/>
                          </a:solidFill>
                        </a:rPr>
                        <a:t>“The Reality of Human Capital in the Small Projects”, administrative contemporary trends conference, Palestine.</a:t>
                      </a:r>
                      <a:endParaRPr sz="1400" u="none" cap="none" strike="noStrike">
                        <a:solidFill>
                          <a:schemeClr val="dk1"/>
                        </a:solidFill>
                        <a:latin typeface="Calibri"/>
                        <a:ea typeface="Calibri"/>
                        <a:cs typeface="Calibri"/>
                        <a:sym typeface="Calibri"/>
                      </a:endParaRPr>
                    </a:p>
                  </a:txBody>
                  <a:tcPr marT="0" marB="0" marR="60275" marL="60275"/>
                </a:tc>
              </a:tr>
            </a:tbl>
          </a:graphicData>
        </a:graphic>
      </p:graphicFrame>
      <p:sp>
        <p:nvSpPr>
          <p:cNvPr id="141" name="Google Shape;141;p3"/>
          <p:cNvSpPr txBox="1"/>
          <p:nvPr/>
        </p:nvSpPr>
        <p:spPr>
          <a:xfrm>
            <a:off x="1514876" y="169401"/>
            <a:ext cx="675785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rgbClr val="1F3864"/>
                </a:solidFill>
                <a:latin typeface="Arial"/>
                <a:ea typeface="Arial"/>
                <a:cs typeface="Arial"/>
                <a:sym typeface="Arial"/>
              </a:rPr>
              <a:t>My Publications</a:t>
            </a:r>
            <a:endParaRPr sz="3200">
              <a:solidFill>
                <a:srgbClr val="1F3864"/>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4"/>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151" name="Google Shape;151;p4"/>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152" name="Google Shape;152;p4"/>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53" name="Google Shape;153;p4"/>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sp>
        <p:nvSpPr>
          <p:cNvPr id="154" name="Google Shape;154;p4"/>
          <p:cNvSpPr txBox="1"/>
          <p:nvPr/>
        </p:nvSpPr>
        <p:spPr>
          <a:xfrm>
            <a:off x="974124" y="2134118"/>
            <a:ext cx="10480590" cy="150810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i="0" sz="2800" u="none" strike="noStrike">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b="1" i="0" lang="en-GB" sz="3200" u="none" strike="noStrike">
                <a:solidFill>
                  <a:srgbClr val="000000"/>
                </a:solidFill>
                <a:latin typeface="Times New Roman"/>
                <a:ea typeface="Times New Roman"/>
                <a:cs typeface="Times New Roman"/>
                <a:sym typeface="Times New Roman"/>
              </a:rPr>
              <a:t>This course will explore the theory and practice of </a:t>
            </a:r>
            <a:r>
              <a:rPr b="1" i="0" lang="en-GB" sz="3200" u="none" strike="noStrike">
                <a:solidFill>
                  <a:srgbClr val="C00000"/>
                </a:solidFill>
                <a:latin typeface="Times New Roman"/>
                <a:ea typeface="Times New Roman"/>
                <a:cs typeface="Times New Roman"/>
                <a:sym typeface="Times New Roman"/>
              </a:rPr>
              <a:t>Entrepreneurial leadership</a:t>
            </a:r>
            <a:r>
              <a:rPr b="1" i="0" lang="en-GB" sz="3200" u="none" strike="noStrike">
                <a:solidFill>
                  <a:srgbClr val="000000"/>
                </a:solidFill>
                <a:latin typeface="Times New Roman"/>
                <a:ea typeface="Times New Roman"/>
                <a:cs typeface="Times New Roman"/>
                <a:sym typeface="Times New Roman"/>
              </a:rPr>
              <a:t> and </a:t>
            </a:r>
            <a:r>
              <a:rPr b="1" i="0" lang="en-GB" sz="3200" u="none" strike="noStrike">
                <a:solidFill>
                  <a:srgbClr val="7030A0"/>
                </a:solidFill>
                <a:latin typeface="Times New Roman"/>
                <a:ea typeface="Times New Roman"/>
                <a:cs typeface="Times New Roman"/>
                <a:sym typeface="Times New Roman"/>
              </a:rPr>
              <a:t>Organizational behaviour </a:t>
            </a:r>
            <a:endParaRPr b="1" sz="3200">
              <a:solidFill>
                <a:srgbClr val="7030A0"/>
              </a:solidFill>
              <a:latin typeface="Avenir"/>
              <a:ea typeface="Avenir"/>
              <a:cs typeface="Avenir"/>
              <a:sym typeface="Avenir"/>
            </a:endParaRPr>
          </a:p>
        </p:txBody>
      </p:sp>
      <p:sp>
        <p:nvSpPr>
          <p:cNvPr id="155" name="Google Shape;155;p4"/>
          <p:cNvSpPr txBox="1"/>
          <p:nvPr/>
        </p:nvSpPr>
        <p:spPr>
          <a:xfrm>
            <a:off x="3339630" y="4012996"/>
            <a:ext cx="609805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800" u="none" strike="noStrike">
                <a:solidFill>
                  <a:srgbClr val="2F5497"/>
                </a:solidFill>
                <a:latin typeface="Times New Roman"/>
                <a:ea typeface="Times New Roman"/>
                <a:cs typeface="Times New Roman"/>
                <a:sym typeface="Times New Roman"/>
              </a:rPr>
              <a:t>Credit Hours: </a:t>
            </a:r>
            <a:r>
              <a:rPr b="0" i="0" lang="en-GB" sz="2800" u="none" strike="noStrike">
                <a:solidFill>
                  <a:srgbClr val="000000"/>
                </a:solidFill>
                <a:latin typeface="Times New Roman"/>
                <a:ea typeface="Times New Roman"/>
                <a:cs typeface="Times New Roman"/>
                <a:sym typeface="Times New Roman"/>
              </a:rPr>
              <a:t>3 credit hours.</a:t>
            </a:r>
            <a:endParaRPr sz="2800">
              <a:solidFill>
                <a:schemeClr val="dk1"/>
              </a:solidFill>
              <a:latin typeface="Avenir"/>
              <a:ea typeface="Avenir"/>
              <a:cs typeface="Avenir"/>
              <a:sym typeface="Aveni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5"/>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165" name="Google Shape;165;p5"/>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166" name="Google Shape;166;p5"/>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67" name="Google Shape;167;p5"/>
          <p:cNvSpPr txBox="1"/>
          <p:nvPr/>
        </p:nvSpPr>
        <p:spPr>
          <a:xfrm>
            <a:off x="502290" y="953531"/>
            <a:ext cx="7752024" cy="2246769"/>
          </a:xfrm>
          <a:prstGeom prst="rect">
            <a:avLst/>
          </a:prstGeom>
          <a:no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2800">
                <a:solidFill>
                  <a:schemeClr val="dk1"/>
                </a:solidFill>
                <a:latin typeface="Times New Roman"/>
                <a:ea typeface="Times New Roman"/>
                <a:cs typeface="Times New Roman"/>
                <a:sym typeface="Times New Roman"/>
              </a:rPr>
              <a:t>This course focuses on building an Entrepreneurial Leadership Foundation where entrepreneurial leadership is a style that empowers individuals to take action and solve problems, navigate uncertainty, and embrace ambiguity.</a:t>
            </a:r>
            <a:endParaRPr/>
          </a:p>
        </p:txBody>
      </p:sp>
      <p:sp>
        <p:nvSpPr>
          <p:cNvPr id="168" name="Google Shape;168;p5"/>
          <p:cNvSpPr txBox="1"/>
          <p:nvPr/>
        </p:nvSpPr>
        <p:spPr>
          <a:xfrm>
            <a:off x="4077948" y="2817278"/>
            <a:ext cx="7611762" cy="3416320"/>
          </a:xfrm>
          <a:prstGeom prst="rect">
            <a:avLst/>
          </a:prstGeom>
          <a:no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GB" sz="2800">
                <a:solidFill>
                  <a:schemeClr val="dk1"/>
                </a:solidFill>
                <a:latin typeface="Times New Roman"/>
                <a:ea typeface="Times New Roman"/>
                <a:cs typeface="Times New Roman"/>
                <a:sym typeface="Times New Roman"/>
              </a:rPr>
              <a:t>This course will be the starting point in Organizational Behaviour where you will take a close look at global issues through an experiential entrepreneurial leadership lens, developing the ability to think strategically and systematically about different scenarios, and how to unpick them innovatively, creatively, and courageously.</a:t>
            </a:r>
            <a:endParaRPr/>
          </a:p>
        </p:txBody>
      </p:sp>
      <p:sp>
        <p:nvSpPr>
          <p:cNvPr id="169" name="Google Shape;169;p5"/>
          <p:cNvSpPr txBox="1"/>
          <p:nvPr/>
        </p:nvSpPr>
        <p:spPr>
          <a:xfrm>
            <a:off x="528223" y="249188"/>
            <a:ext cx="238794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rgbClr val="2F5496"/>
                </a:solidFill>
                <a:latin typeface="Times New Roman"/>
                <a:ea typeface="Times New Roman"/>
                <a:cs typeface="Times New Roman"/>
                <a:sym typeface="Times New Roman"/>
              </a:rPr>
              <a:t>Introduction</a:t>
            </a:r>
            <a:endParaRPr/>
          </a:p>
        </p:txBody>
      </p:sp>
      <p:pic>
        <p:nvPicPr>
          <p:cNvPr id="170" name="Google Shape;170;p5"/>
          <p:cNvPicPr preferRelativeResize="0"/>
          <p:nvPr/>
        </p:nvPicPr>
        <p:blipFill rotWithShape="1">
          <a:blip r:embed="rId3">
            <a:alphaModFix amt="85000"/>
          </a:blip>
          <a:srcRect b="0" l="0" r="0" t="0"/>
          <a:stretch/>
        </p:blipFill>
        <p:spPr>
          <a:xfrm>
            <a:off x="10917459" y="271846"/>
            <a:ext cx="1081362" cy="75787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6"/>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180" name="Google Shape;180;p6"/>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181" name="Google Shape;181;p6"/>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82" name="Google Shape;182;p6"/>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sp>
        <p:nvSpPr>
          <p:cNvPr id="183" name="Google Shape;183;p6"/>
          <p:cNvSpPr txBox="1"/>
          <p:nvPr/>
        </p:nvSpPr>
        <p:spPr>
          <a:xfrm>
            <a:off x="864973" y="1213746"/>
            <a:ext cx="10877977" cy="4430508"/>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b="1" i="0" lang="en-GB" sz="2400" u="none" strike="noStrike">
                <a:solidFill>
                  <a:srgbClr val="C00000"/>
                </a:solidFill>
                <a:latin typeface="Times New Roman"/>
                <a:ea typeface="Times New Roman"/>
                <a:cs typeface="Times New Roman"/>
                <a:sym typeface="Times New Roman"/>
              </a:rPr>
              <a:t>The </a:t>
            </a:r>
            <a:r>
              <a:rPr b="1" lang="en-GB" sz="2400">
                <a:solidFill>
                  <a:srgbClr val="C00000"/>
                </a:solidFill>
                <a:latin typeface="Times New Roman"/>
                <a:ea typeface="Times New Roman"/>
                <a:cs typeface="Times New Roman"/>
                <a:sym typeface="Times New Roman"/>
              </a:rPr>
              <a:t>part of </a:t>
            </a:r>
            <a:r>
              <a:rPr b="1" i="0" lang="en-GB" sz="2400" u="none" strike="noStrike">
                <a:solidFill>
                  <a:srgbClr val="C00000"/>
                </a:solidFill>
                <a:latin typeface="Times New Roman"/>
                <a:ea typeface="Times New Roman"/>
                <a:cs typeface="Times New Roman"/>
                <a:sym typeface="Times New Roman"/>
              </a:rPr>
              <a:t>entrepreneurial leadership</a:t>
            </a:r>
            <a:endParaRPr b="0" i="0" sz="2400" u="none" strike="noStrike">
              <a:solidFill>
                <a:srgbClr val="000000"/>
              </a:solidFill>
              <a:latin typeface="Times New Roman"/>
              <a:ea typeface="Times New Roman"/>
              <a:cs typeface="Times New Roman"/>
              <a:sym typeface="Times New Roman"/>
            </a:endParaRPr>
          </a:p>
          <a:p>
            <a:pPr indent="-285750" lvl="0" marL="285750" marR="0" rtl="0" algn="l">
              <a:lnSpc>
                <a:spcPct val="200000"/>
              </a:lnSpc>
              <a:spcBef>
                <a:spcPts val="0"/>
              </a:spcBef>
              <a:spcAft>
                <a:spcPts val="0"/>
              </a:spcAft>
              <a:buClr>
                <a:srgbClr val="000000"/>
              </a:buClr>
              <a:buSzPts val="2000"/>
              <a:buFont typeface="Arial"/>
              <a:buChar char="•"/>
            </a:pPr>
            <a:r>
              <a:rPr b="0" i="0" lang="en-GB" sz="2000" u="none" strike="noStrike">
                <a:solidFill>
                  <a:srgbClr val="000000"/>
                </a:solidFill>
                <a:latin typeface="Times New Roman"/>
                <a:ea typeface="Times New Roman"/>
                <a:cs typeface="Times New Roman"/>
                <a:sym typeface="Times New Roman"/>
              </a:rPr>
              <a:t>Learning foundational entrepreneurial leadership skills. </a:t>
            </a:r>
            <a:endParaRPr/>
          </a:p>
          <a:p>
            <a:pPr indent="-285750" lvl="0" marL="285750" marR="0" rtl="0" algn="l">
              <a:lnSpc>
                <a:spcPct val="200000"/>
              </a:lnSpc>
              <a:spcBef>
                <a:spcPts val="0"/>
              </a:spcBef>
              <a:spcAft>
                <a:spcPts val="0"/>
              </a:spcAft>
              <a:buClr>
                <a:srgbClr val="000000"/>
              </a:buClr>
              <a:buSzPts val="2000"/>
              <a:buFont typeface="Arial"/>
              <a:buChar char="•"/>
            </a:pPr>
            <a:r>
              <a:rPr b="0" i="0" lang="en-GB" sz="2000" u="none" strike="noStrike">
                <a:solidFill>
                  <a:srgbClr val="000000"/>
                </a:solidFill>
                <a:latin typeface="Times New Roman"/>
                <a:ea typeface="Times New Roman"/>
                <a:cs typeface="Times New Roman"/>
                <a:sym typeface="Times New Roman"/>
              </a:rPr>
              <a:t>Gaining techniques for encouraging collaboration, innovation, and creativity in different workplaces. </a:t>
            </a:r>
            <a:endParaRPr/>
          </a:p>
          <a:p>
            <a:pPr indent="-285750" lvl="0" marL="285750" marR="0" rtl="0" algn="l">
              <a:lnSpc>
                <a:spcPct val="200000"/>
              </a:lnSpc>
              <a:spcBef>
                <a:spcPts val="0"/>
              </a:spcBef>
              <a:spcAft>
                <a:spcPts val="0"/>
              </a:spcAft>
              <a:buClr>
                <a:srgbClr val="000000"/>
              </a:buClr>
              <a:buSzPts val="2000"/>
              <a:buFont typeface="Arial"/>
              <a:buChar char="•"/>
            </a:pPr>
            <a:r>
              <a:rPr b="0" i="0" lang="en-GB" sz="2000" u="none" strike="noStrike">
                <a:solidFill>
                  <a:srgbClr val="000000"/>
                </a:solidFill>
                <a:latin typeface="Times New Roman"/>
                <a:ea typeface="Times New Roman"/>
                <a:cs typeface="Times New Roman"/>
                <a:sym typeface="Times New Roman"/>
              </a:rPr>
              <a:t>Understanding how to develop a growth-oriented leadership style.</a:t>
            </a:r>
            <a:endParaRPr/>
          </a:p>
          <a:p>
            <a:pPr indent="-285750" lvl="0" marL="285750" marR="0" rtl="0" algn="l">
              <a:lnSpc>
                <a:spcPct val="200000"/>
              </a:lnSpc>
              <a:spcBef>
                <a:spcPts val="0"/>
              </a:spcBef>
              <a:spcAft>
                <a:spcPts val="0"/>
              </a:spcAft>
              <a:buClr>
                <a:srgbClr val="000000"/>
              </a:buClr>
              <a:buSzPts val="2000"/>
              <a:buFont typeface="Arial"/>
              <a:buChar char="•"/>
            </a:pPr>
            <a:r>
              <a:rPr b="0" i="0" lang="en-GB" sz="2000" u="none" strike="noStrike">
                <a:solidFill>
                  <a:srgbClr val="000000"/>
                </a:solidFill>
                <a:latin typeface="Times New Roman"/>
                <a:ea typeface="Times New Roman"/>
                <a:cs typeface="Times New Roman"/>
                <a:sym typeface="Times New Roman"/>
              </a:rPr>
              <a:t>Understanding Leadership principles for enhancing a collaborative work environment in which innovation succeeds.</a:t>
            </a:r>
            <a:endParaRPr/>
          </a:p>
          <a:p>
            <a:pPr indent="-285750" lvl="0" marL="285750" marR="0" rtl="0" algn="l">
              <a:lnSpc>
                <a:spcPct val="200000"/>
              </a:lnSpc>
              <a:spcBef>
                <a:spcPts val="0"/>
              </a:spcBef>
              <a:spcAft>
                <a:spcPts val="0"/>
              </a:spcAft>
              <a:buClr>
                <a:srgbClr val="000000"/>
              </a:buClr>
              <a:buSzPts val="2000"/>
              <a:buFont typeface="Arial"/>
              <a:buChar char="•"/>
            </a:pPr>
            <a:r>
              <a:rPr b="0" i="0" lang="en-GB" sz="2000" u="none" strike="noStrike">
                <a:solidFill>
                  <a:srgbClr val="000000"/>
                </a:solidFill>
                <a:latin typeface="Times New Roman"/>
                <a:ea typeface="Times New Roman"/>
                <a:cs typeface="Times New Roman"/>
                <a:sym typeface="Times New Roman"/>
              </a:rPr>
              <a:t>Learning the leadership strategy.</a:t>
            </a:r>
            <a:endParaRPr sz="2000">
              <a:solidFill>
                <a:srgbClr val="000000"/>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7"/>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193" name="Google Shape;193;p7"/>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194" name="Google Shape;194;p7"/>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95" name="Google Shape;195;p7"/>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sp>
        <p:nvSpPr>
          <p:cNvPr id="196" name="Google Shape;196;p7"/>
          <p:cNvSpPr txBox="1"/>
          <p:nvPr/>
        </p:nvSpPr>
        <p:spPr>
          <a:xfrm>
            <a:off x="1013252" y="1212157"/>
            <a:ext cx="10873947" cy="3938066"/>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b="1" lang="en-GB" sz="2800">
                <a:solidFill>
                  <a:srgbClr val="7030A0"/>
                </a:solidFill>
                <a:latin typeface="Times New Roman"/>
                <a:ea typeface="Times New Roman"/>
                <a:cs typeface="Times New Roman"/>
                <a:sym typeface="Times New Roman"/>
              </a:rPr>
              <a:t>The part organizational </a:t>
            </a:r>
            <a:r>
              <a:rPr b="1" i="0" lang="en-GB" sz="2800" u="none" strike="noStrike">
                <a:solidFill>
                  <a:srgbClr val="7030A0"/>
                </a:solidFill>
                <a:latin typeface="Times New Roman"/>
                <a:ea typeface="Times New Roman"/>
                <a:cs typeface="Times New Roman"/>
                <a:sym typeface="Times New Roman"/>
              </a:rPr>
              <a:t>behaviour </a:t>
            </a:r>
            <a:endParaRPr sz="2800">
              <a:solidFill>
                <a:srgbClr val="000000"/>
              </a:solidFill>
              <a:latin typeface="Times New Roman"/>
              <a:ea typeface="Times New Roman"/>
              <a:cs typeface="Times New Roman"/>
              <a:sym typeface="Times New Roman"/>
            </a:endParaRPr>
          </a:p>
          <a:p>
            <a:pPr indent="-285750" lvl="0" marL="285750" marR="0" rtl="0" algn="l">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Understanding the rationale of Organizational Behaviour and its characteristics. </a:t>
            </a:r>
            <a:endParaRPr/>
          </a:p>
          <a:p>
            <a:pPr indent="-285750" lvl="0" marL="285750" marR="0" rtl="0" algn="l">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Understanding theories and applications of personal attitudes, learning, perceptions and personality. </a:t>
            </a:r>
            <a:endParaRPr/>
          </a:p>
          <a:p>
            <a:pPr indent="-285750" lvl="0" marL="285750" marR="0" rtl="0" algn="l">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Understanding the concepts of group dynamics, motivation, communications and leadership. </a:t>
            </a:r>
            <a:endParaRPr/>
          </a:p>
          <a:p>
            <a:pPr indent="-285750" lvl="0" marL="285750" marR="0" rtl="0" algn="l">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Having a basic background in organizational culture. </a:t>
            </a:r>
            <a:endParaRPr/>
          </a:p>
          <a:p>
            <a:pPr indent="-285750" lvl="0" marL="285750" marR="0" rtl="0" algn="l">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Gaining the skills of conflict resolution.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8"/>
          <p:cNvSpPr txBox="1"/>
          <p:nvPr>
            <p:ph type="title"/>
          </p:nvPr>
        </p:nvSpPr>
        <p:spPr>
          <a:xfrm>
            <a:off x="902044" y="1277397"/>
            <a:ext cx="10213200" cy="757878"/>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rgbClr val="2F5497"/>
              </a:buClr>
              <a:buSzPts val="3200"/>
              <a:buFont typeface="Times New Roman"/>
              <a:buNone/>
            </a:pPr>
            <a:r>
              <a:rPr b="1" i="0" lang="en-GB" sz="3200" u="none" strike="noStrike">
                <a:solidFill>
                  <a:srgbClr val="2F5497"/>
                </a:solidFill>
                <a:latin typeface="Times New Roman"/>
                <a:ea typeface="Times New Roman"/>
                <a:cs typeface="Times New Roman"/>
                <a:sym typeface="Times New Roman"/>
              </a:rPr>
              <a:t>The textbook:</a:t>
            </a:r>
            <a:endParaRPr/>
          </a:p>
        </p:txBody>
      </p:sp>
      <p:sp>
        <p:nvSpPr>
          <p:cNvPr id="202" name="Google Shape;202;p8"/>
          <p:cNvSpPr txBox="1"/>
          <p:nvPr>
            <p:ph idx="1" type="body"/>
          </p:nvPr>
        </p:nvSpPr>
        <p:spPr>
          <a:xfrm>
            <a:off x="690973" y="2539453"/>
            <a:ext cx="11207578" cy="2984929"/>
          </a:xfrm>
          <a:prstGeom prst="rect">
            <a:avLst/>
          </a:prstGeom>
          <a:noFill/>
          <a:ln>
            <a:noFill/>
          </a:ln>
        </p:spPr>
        <p:txBody>
          <a:bodyPr anchorCtr="0" anchor="t" bIns="45700" lIns="91425" spcFirstLastPara="1" rIns="91425" wrap="square" tIns="45700">
            <a:normAutofit/>
          </a:bodyPr>
          <a:lstStyle/>
          <a:p>
            <a:pPr indent="-360000" lvl="0" marL="360000" rtl="0" algn="l">
              <a:lnSpc>
                <a:spcPct val="150000"/>
              </a:lnSpc>
              <a:spcBef>
                <a:spcPts val="0"/>
              </a:spcBef>
              <a:spcAft>
                <a:spcPts val="0"/>
              </a:spcAft>
              <a:buClr>
                <a:srgbClr val="C00000"/>
              </a:buClr>
              <a:buSzPts val="2400"/>
              <a:buFont typeface="Noto Sans Symbols"/>
              <a:buChar char="⮚"/>
            </a:pPr>
            <a:r>
              <a:rPr b="1" i="0" lang="en-GB" sz="2400" u="none" strike="noStrike">
                <a:solidFill>
                  <a:schemeClr val="dk1"/>
                </a:solidFill>
                <a:latin typeface="Cambria"/>
                <a:ea typeface="Cambria"/>
                <a:cs typeface="Cambria"/>
                <a:sym typeface="Cambria"/>
              </a:rPr>
              <a:t>Entrepreneurial Leadership: A practical Guide to Generating New Business by Angelo Mastrangelo 1st Edition.</a:t>
            </a:r>
            <a:endParaRPr/>
          </a:p>
          <a:p>
            <a:pPr indent="-360000" lvl="0" marL="360000" rtl="0" algn="l">
              <a:lnSpc>
                <a:spcPct val="150000"/>
              </a:lnSpc>
              <a:spcBef>
                <a:spcPts val="1000"/>
              </a:spcBef>
              <a:spcAft>
                <a:spcPts val="0"/>
              </a:spcAft>
              <a:buClr>
                <a:srgbClr val="C00000"/>
              </a:buClr>
              <a:buSzPts val="2400"/>
              <a:buFont typeface="Noto Sans Symbols"/>
              <a:buChar char="⮚"/>
            </a:pPr>
            <a:r>
              <a:rPr b="1" i="0" lang="en-GB" sz="2400" u="none" strike="noStrike">
                <a:solidFill>
                  <a:schemeClr val="dk1"/>
                </a:solidFill>
                <a:latin typeface="Cambria"/>
                <a:ea typeface="Cambria"/>
                <a:cs typeface="Cambria"/>
                <a:sym typeface="Cambria"/>
              </a:rPr>
              <a:t>Organizational Behaviour 14th Edition by Stephen P Robbins and Timothy A Judge</a:t>
            </a:r>
            <a:endParaRPr sz="2800">
              <a:solidFill>
                <a:schemeClr val="dk1"/>
              </a:solidFill>
            </a:endParaRPr>
          </a:p>
        </p:txBody>
      </p:sp>
      <p:sp>
        <p:nvSpPr>
          <p:cNvPr id="203" name="Google Shape;203;p8"/>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204" name="Google Shape;204;p8"/>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205" name="Google Shape;205;p8"/>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06" name="Google Shape;206;p8"/>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10" name="Shape 210"/>
        <p:cNvGrpSpPr/>
        <p:nvPr/>
      </p:nvGrpSpPr>
      <p:grpSpPr>
        <a:xfrm>
          <a:off x="0" y="0"/>
          <a:ext cx="0" cy="0"/>
          <a:chOff x="0" y="0"/>
          <a:chExt cx="0" cy="0"/>
        </a:xfrm>
      </p:grpSpPr>
      <p:cxnSp>
        <p:nvCxnSpPr>
          <p:cNvPr id="211" name="Google Shape;211;p9"/>
          <p:cNvCxnSpPr/>
          <p:nvPr/>
        </p:nvCxnSpPr>
        <p:spPr>
          <a:xfrm>
            <a:off x="5826000" y="3525773"/>
            <a:ext cx="540000" cy="0"/>
          </a:xfrm>
          <a:prstGeom prst="straightConnector1">
            <a:avLst/>
          </a:prstGeom>
          <a:noFill/>
          <a:ln cap="flat" cmpd="sng" w="12700">
            <a:solidFill>
              <a:srgbClr val="FFFFFF"/>
            </a:solidFill>
            <a:prstDash val="solid"/>
            <a:round/>
            <a:headEnd len="sm" w="sm" type="none"/>
            <a:tailEnd len="sm" w="sm" type="none"/>
          </a:ln>
        </p:spPr>
      </p:cxnSp>
      <p:grpSp>
        <p:nvGrpSpPr>
          <p:cNvPr id="212" name="Google Shape;212;p9"/>
          <p:cNvGrpSpPr/>
          <p:nvPr/>
        </p:nvGrpSpPr>
        <p:grpSpPr>
          <a:xfrm rot="2700000">
            <a:off x="10127693" y="4178240"/>
            <a:ext cx="633413" cy="1862138"/>
            <a:chOff x="5959192" y="333389"/>
            <a:chExt cx="633413" cy="1862138"/>
          </a:xfrm>
        </p:grpSpPr>
        <p:grpSp>
          <p:nvGrpSpPr>
            <p:cNvPr id="213" name="Google Shape;213;p9"/>
            <p:cNvGrpSpPr/>
            <p:nvPr/>
          </p:nvGrpSpPr>
          <p:grpSpPr>
            <a:xfrm>
              <a:off x="5959192" y="333389"/>
              <a:ext cx="633413" cy="1419225"/>
              <a:chOff x="5959192" y="333389"/>
              <a:chExt cx="633413" cy="1419225"/>
            </a:xfrm>
          </p:grpSpPr>
          <p:sp>
            <p:nvSpPr>
              <p:cNvPr id="214" name="Google Shape;214;p9"/>
              <p:cNvSpPr/>
              <p:nvPr/>
            </p:nvSpPr>
            <p:spPr>
              <a:xfrm>
                <a:off x="5959192" y="333389"/>
                <a:ext cx="319088" cy="1419225"/>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15" name="Google Shape;215;p9"/>
              <p:cNvSpPr/>
              <p:nvPr/>
            </p:nvSpPr>
            <p:spPr>
              <a:xfrm>
                <a:off x="6278280" y="333389"/>
                <a:ext cx="314325" cy="1419225"/>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cxnSp>
          <p:nvCxnSpPr>
            <p:cNvPr id="216" name="Google Shape;216;p9"/>
            <p:cNvCxnSpPr/>
            <p:nvPr/>
          </p:nvCxnSpPr>
          <p:spPr>
            <a:xfrm rot="10800000">
              <a:off x="6278280" y="333389"/>
              <a:ext cx="0" cy="1862138"/>
            </a:xfrm>
            <a:prstGeom prst="straightConnector1">
              <a:avLst/>
            </a:prstGeom>
            <a:noFill/>
            <a:ln cap="flat" cmpd="sng" w="12700">
              <a:solidFill>
                <a:srgbClr val="FFFFFF"/>
              </a:solidFill>
              <a:prstDash val="solid"/>
              <a:miter lim="800000"/>
              <a:headEnd len="med" w="med" type="none"/>
              <a:tailEnd len="med" w="med" type="none"/>
            </a:ln>
          </p:spPr>
        </p:cxnSp>
      </p:grpSp>
      <p:sp>
        <p:nvSpPr>
          <p:cNvPr id="217" name="Google Shape;217;p9"/>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cxnSp>
        <p:nvCxnSpPr>
          <p:cNvPr id="218" name="Google Shape;218;p9"/>
          <p:cNvCxnSpPr/>
          <p:nvPr/>
        </p:nvCxnSpPr>
        <p:spPr>
          <a:xfrm rot="5400000">
            <a:off x="5826000" y="1392239"/>
            <a:ext cx="540000" cy="0"/>
          </a:xfrm>
          <a:prstGeom prst="straightConnector1">
            <a:avLst/>
          </a:prstGeom>
          <a:noFill/>
          <a:ln cap="flat" cmpd="sng" w="12700">
            <a:solidFill>
              <a:srgbClr val="FFFFFF"/>
            </a:solidFill>
            <a:prstDash val="solid"/>
            <a:round/>
            <a:headEnd len="sm" w="sm" type="none"/>
            <a:tailEnd len="sm" w="sm" type="none"/>
          </a:ln>
        </p:spPr>
      </p:cxnSp>
      <p:sp>
        <p:nvSpPr>
          <p:cNvPr id="219" name="Google Shape;219;p9"/>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220" name="Google Shape;220;p9"/>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221" name="Google Shape;221;p9"/>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pic>
        <p:nvPicPr>
          <p:cNvPr id="222" name="Google Shape;222;p9"/>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graphicFrame>
        <p:nvGraphicFramePr>
          <p:cNvPr id="223" name="Google Shape;223;p9"/>
          <p:cNvGraphicFramePr/>
          <p:nvPr/>
        </p:nvGraphicFramePr>
        <p:xfrm>
          <a:off x="450000" y="2289458"/>
          <a:ext cx="3000000" cy="3000000"/>
        </p:xfrm>
        <a:graphic>
          <a:graphicData uri="http://schemas.openxmlformats.org/drawingml/2006/table">
            <a:tbl>
              <a:tblPr bandRow="1" firstCol="1" firstRow="1">
                <a:solidFill>
                  <a:srgbClr val="3F3F3F"/>
                </a:solidFill>
                <a:tableStyleId>{534FA450-257C-4C29-9093-1208001E2C71}</a:tableStyleId>
              </a:tblPr>
              <a:tblGrid>
                <a:gridCol w="1780125"/>
                <a:gridCol w="4659425"/>
                <a:gridCol w="2006800"/>
                <a:gridCol w="2754650"/>
              </a:tblGrid>
              <a:tr h="470750">
                <a:tc>
                  <a:txBody>
                    <a:bodyPr/>
                    <a:lstStyle/>
                    <a:p>
                      <a:pPr indent="0" lvl="0" marL="0" marR="0" rtl="1" algn="ctr">
                        <a:lnSpc>
                          <a:spcPct val="107000"/>
                        </a:lnSpc>
                        <a:spcBef>
                          <a:spcPts val="0"/>
                        </a:spcBef>
                        <a:spcAft>
                          <a:spcPts val="0"/>
                        </a:spcAft>
                        <a:buNone/>
                      </a:pPr>
                      <a:r>
                        <a:rPr b="1" lang="en-GB" sz="2000" u="none" cap="none" strike="noStrike">
                          <a:solidFill>
                            <a:schemeClr val="lt1"/>
                          </a:solidFill>
                          <a:latin typeface="Times New Roman"/>
                          <a:ea typeface="Times New Roman"/>
                          <a:cs typeface="Times New Roman"/>
                          <a:sym typeface="Times New Roman"/>
                        </a:rPr>
                        <a:t>The lecturer</a:t>
                      </a:r>
                      <a:endParaRPr b="1" sz="2000" u="none" cap="none" strike="noStrike">
                        <a:solidFill>
                          <a:schemeClr val="lt1"/>
                        </a:solidFill>
                        <a:latin typeface="Times New Roman"/>
                        <a:ea typeface="Times New Roman"/>
                        <a:cs typeface="Times New Roman"/>
                        <a:sym typeface="Times New Roman"/>
                      </a:endParaRPr>
                    </a:p>
                  </a:txBody>
                  <a:tcPr marT="127775" marB="127775" marR="121400" marL="166100" anchor="ctr">
                    <a:lnL cap="flat" cmpd="sng" w="1905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dk1"/>
                    </a:solidFill>
                  </a:tcPr>
                </a:tc>
                <a:tc>
                  <a:txBody>
                    <a:bodyPr/>
                    <a:lstStyle/>
                    <a:p>
                      <a:pPr indent="0" lvl="0" marL="0" marR="0" rtl="1" algn="ctr">
                        <a:lnSpc>
                          <a:spcPct val="107000"/>
                        </a:lnSpc>
                        <a:spcBef>
                          <a:spcPts val="0"/>
                        </a:spcBef>
                        <a:spcAft>
                          <a:spcPts val="0"/>
                        </a:spcAft>
                        <a:buNone/>
                      </a:pPr>
                      <a:r>
                        <a:rPr b="1" lang="en-GB" sz="2000" u="none" cap="none" strike="noStrike">
                          <a:solidFill>
                            <a:schemeClr val="lt1"/>
                          </a:solidFill>
                          <a:latin typeface="Times New Roman"/>
                          <a:ea typeface="Times New Roman"/>
                          <a:cs typeface="Times New Roman"/>
                          <a:sym typeface="Times New Roman"/>
                        </a:rPr>
                        <a:t>The course</a:t>
                      </a:r>
                      <a:endParaRPr b="1" sz="2000" u="none" cap="none" strike="noStrike">
                        <a:solidFill>
                          <a:schemeClr val="lt1"/>
                        </a:solidFill>
                        <a:latin typeface="Times New Roman"/>
                        <a:ea typeface="Times New Roman"/>
                        <a:cs typeface="Times New Roman"/>
                        <a:sym typeface="Times New Roman"/>
                      </a:endParaRPr>
                    </a:p>
                  </a:txBody>
                  <a:tcPr marT="127775" marB="127775" marR="121400" marL="166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dk1"/>
                    </a:solidFill>
                  </a:tcPr>
                </a:tc>
                <a:tc>
                  <a:txBody>
                    <a:bodyPr/>
                    <a:lstStyle/>
                    <a:p>
                      <a:pPr indent="0" lvl="0" marL="0" marR="0" rtl="1" algn="ctr">
                        <a:lnSpc>
                          <a:spcPct val="107000"/>
                        </a:lnSpc>
                        <a:spcBef>
                          <a:spcPts val="0"/>
                        </a:spcBef>
                        <a:spcAft>
                          <a:spcPts val="0"/>
                        </a:spcAft>
                        <a:buNone/>
                      </a:pPr>
                      <a:r>
                        <a:rPr b="1" lang="en-GB" sz="2000" u="none" cap="none" strike="noStrike">
                          <a:solidFill>
                            <a:schemeClr val="lt1"/>
                          </a:solidFill>
                          <a:latin typeface="Times New Roman"/>
                          <a:ea typeface="Times New Roman"/>
                          <a:cs typeface="Times New Roman"/>
                          <a:sym typeface="Times New Roman"/>
                        </a:rPr>
                        <a:t>Course Code</a:t>
                      </a:r>
                      <a:endParaRPr b="1" sz="2000" u="none" cap="none" strike="noStrike">
                        <a:solidFill>
                          <a:schemeClr val="lt1"/>
                        </a:solidFill>
                        <a:latin typeface="Times New Roman"/>
                        <a:ea typeface="Times New Roman"/>
                        <a:cs typeface="Times New Roman"/>
                        <a:sym typeface="Times New Roman"/>
                      </a:endParaRPr>
                    </a:p>
                  </a:txBody>
                  <a:tcPr marT="127775" marB="127775" marR="121400" marL="166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dk1"/>
                    </a:solidFill>
                  </a:tcPr>
                </a:tc>
                <a:tc>
                  <a:txBody>
                    <a:bodyPr/>
                    <a:lstStyle/>
                    <a:p>
                      <a:pPr indent="0" lvl="0" marL="0" marR="0" rtl="1" algn="ctr">
                        <a:lnSpc>
                          <a:spcPct val="107000"/>
                        </a:lnSpc>
                        <a:spcBef>
                          <a:spcPts val="0"/>
                        </a:spcBef>
                        <a:spcAft>
                          <a:spcPts val="0"/>
                        </a:spcAft>
                        <a:buNone/>
                      </a:pPr>
                      <a:r>
                        <a:rPr b="1" lang="en-GB" sz="2000" u="none" cap="none" strike="noStrike">
                          <a:solidFill>
                            <a:schemeClr val="lt1"/>
                          </a:solidFill>
                          <a:latin typeface="Times New Roman"/>
                          <a:ea typeface="Times New Roman"/>
                          <a:cs typeface="Times New Roman"/>
                          <a:sym typeface="Times New Roman"/>
                        </a:rPr>
                        <a:t>The discussion session</a:t>
                      </a:r>
                      <a:endParaRPr b="1" sz="2000" u="none" cap="none" strike="noStrike">
                        <a:solidFill>
                          <a:schemeClr val="lt1"/>
                        </a:solidFill>
                        <a:latin typeface="Times New Roman"/>
                        <a:ea typeface="Times New Roman"/>
                        <a:cs typeface="Times New Roman"/>
                        <a:sym typeface="Times New Roman"/>
                      </a:endParaRPr>
                    </a:p>
                  </a:txBody>
                  <a:tcPr marT="127775" marB="127775" marR="121400" marL="166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dk1"/>
                    </a:solidFill>
                  </a:tcPr>
                </a:tc>
              </a:tr>
              <a:tr h="1601500">
                <a:tc>
                  <a:txBody>
                    <a:bodyPr/>
                    <a:lstStyle/>
                    <a:p>
                      <a:pPr indent="0" lvl="0" marL="0" marR="0" rtl="1" algn="ctr">
                        <a:lnSpc>
                          <a:spcPct val="107000"/>
                        </a:lnSpc>
                        <a:spcBef>
                          <a:spcPts val="0"/>
                        </a:spcBef>
                        <a:spcAft>
                          <a:spcPts val="0"/>
                        </a:spcAft>
                        <a:buNone/>
                      </a:pPr>
                      <a:r>
                        <a:rPr b="0" lang="en-GB" sz="2000" u="none" cap="none" strike="noStrike">
                          <a:solidFill>
                            <a:schemeClr val="lt1"/>
                          </a:solidFill>
                          <a:latin typeface="Times New Roman"/>
                          <a:ea typeface="Times New Roman"/>
                          <a:cs typeface="Times New Roman"/>
                          <a:sym typeface="Times New Roman"/>
                        </a:rPr>
                        <a:t>Dr . Nahed Ahmed</a:t>
                      </a:r>
                      <a:endParaRPr b="0" sz="2000" u="none" cap="none" strike="noStrike">
                        <a:solidFill>
                          <a:schemeClr val="lt1"/>
                        </a:solidFill>
                        <a:latin typeface="Times New Roman"/>
                        <a:ea typeface="Times New Roman"/>
                        <a:cs typeface="Times New Roman"/>
                        <a:sym typeface="Times New Roman"/>
                      </a:endParaRPr>
                    </a:p>
                  </a:txBody>
                  <a:tcPr marT="127775" marB="127775" marR="121400" marL="166100">
                    <a:lnL cap="flat" cmpd="sng" w="9525">
                      <a:solidFill>
                        <a:srgbClr val="000000">
                          <a:alpha val="0"/>
                        </a:srgbClr>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3F3F3F"/>
                    </a:solidFill>
                  </a:tcPr>
                </a:tc>
                <a:tc>
                  <a:txBody>
                    <a:bodyPr/>
                    <a:lstStyle/>
                    <a:p>
                      <a:pPr indent="0" lvl="0" marL="0" marR="0" rtl="0" algn="ctr">
                        <a:lnSpc>
                          <a:spcPct val="150000"/>
                        </a:lnSpc>
                        <a:spcBef>
                          <a:spcPts val="0"/>
                        </a:spcBef>
                        <a:spcAft>
                          <a:spcPts val="0"/>
                        </a:spcAft>
                        <a:buNone/>
                      </a:pPr>
                      <a:r>
                        <a:rPr b="0" lang="en-GB" sz="2000" u="none" cap="none" strike="noStrike">
                          <a:solidFill>
                            <a:schemeClr val="lt1"/>
                          </a:solidFill>
                          <a:latin typeface="Times New Roman"/>
                          <a:ea typeface="Times New Roman"/>
                          <a:cs typeface="Times New Roman"/>
                          <a:sym typeface="Times New Roman"/>
                        </a:rPr>
                        <a:t>Entrepreneurial Leadership &amp; Organizational Behaviour</a:t>
                      </a:r>
                      <a:endParaRPr/>
                    </a:p>
                  </a:txBody>
                  <a:tcPr marT="127775" marB="127775" marR="121400" marL="166100">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3F3F3F"/>
                    </a:solidFill>
                  </a:tcPr>
                </a:tc>
                <a:tc>
                  <a:txBody>
                    <a:bodyPr/>
                    <a:lstStyle/>
                    <a:p>
                      <a:pPr indent="0" lvl="0" marL="0" marR="0" rtl="1" algn="ctr">
                        <a:lnSpc>
                          <a:spcPct val="107000"/>
                        </a:lnSpc>
                        <a:spcBef>
                          <a:spcPts val="0"/>
                        </a:spcBef>
                        <a:spcAft>
                          <a:spcPts val="0"/>
                        </a:spcAft>
                        <a:buNone/>
                      </a:pPr>
                      <a:r>
                        <a:rPr b="0" lang="en-GB" sz="2000" u="none" cap="none" strike="noStrike">
                          <a:solidFill>
                            <a:schemeClr val="lt1"/>
                          </a:solidFill>
                          <a:latin typeface="Times New Roman"/>
                          <a:ea typeface="Times New Roman"/>
                          <a:cs typeface="Times New Roman"/>
                          <a:sym typeface="Times New Roman"/>
                        </a:rPr>
                        <a:t>ENT612</a:t>
                      </a:r>
                      <a:endParaRPr b="0" sz="2000" u="none" cap="none" strike="noStrike">
                        <a:solidFill>
                          <a:schemeClr val="lt1"/>
                        </a:solidFill>
                        <a:latin typeface="Times New Roman"/>
                        <a:ea typeface="Times New Roman"/>
                        <a:cs typeface="Times New Roman"/>
                        <a:sym typeface="Times New Roman"/>
                      </a:endParaRPr>
                    </a:p>
                  </a:txBody>
                  <a:tcPr marT="127775" marB="127775" marR="121400" marL="166100">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3F3F3F"/>
                    </a:solidFill>
                  </a:tcPr>
                </a:tc>
                <a:tc>
                  <a:txBody>
                    <a:bodyPr/>
                    <a:lstStyle/>
                    <a:p>
                      <a:pPr indent="0" lvl="0" marL="0" marR="0" rtl="1" algn="ctr">
                        <a:lnSpc>
                          <a:spcPct val="107000"/>
                        </a:lnSpc>
                        <a:spcBef>
                          <a:spcPts val="0"/>
                        </a:spcBef>
                        <a:spcAft>
                          <a:spcPts val="0"/>
                        </a:spcAft>
                        <a:buNone/>
                      </a:pPr>
                      <a:r>
                        <a:rPr b="0" lang="en-GB" sz="2000" u="none" cap="none" strike="noStrike">
                          <a:solidFill>
                            <a:schemeClr val="lt1"/>
                          </a:solidFill>
                          <a:latin typeface="Times New Roman"/>
                          <a:ea typeface="Times New Roman"/>
                          <a:cs typeface="Times New Roman"/>
                          <a:sym typeface="Times New Roman"/>
                        </a:rPr>
                        <a:t>Monday </a:t>
                      </a:r>
                      <a:endParaRPr b="0" sz="2000" u="none" cap="none" strike="noStrike">
                        <a:solidFill>
                          <a:schemeClr val="lt1"/>
                        </a:solidFill>
                        <a:latin typeface="Times New Roman"/>
                        <a:ea typeface="Times New Roman"/>
                        <a:cs typeface="Times New Roman"/>
                        <a:sym typeface="Times New Roman"/>
                      </a:endParaRPr>
                    </a:p>
                    <a:p>
                      <a:pPr indent="0" lvl="0" marL="0" marR="0" rtl="0" algn="ctr">
                        <a:lnSpc>
                          <a:spcPct val="107000"/>
                        </a:lnSpc>
                        <a:spcBef>
                          <a:spcPts val="800"/>
                        </a:spcBef>
                        <a:spcAft>
                          <a:spcPts val="0"/>
                        </a:spcAft>
                        <a:buNone/>
                      </a:pPr>
                      <a:r>
                        <a:rPr b="0" lang="en-GB" sz="2000" u="none" cap="none" strike="noStrike">
                          <a:solidFill>
                            <a:schemeClr val="lt1"/>
                          </a:solidFill>
                          <a:latin typeface="Times New Roman"/>
                          <a:ea typeface="Times New Roman"/>
                          <a:cs typeface="Times New Roman"/>
                          <a:sym typeface="Times New Roman"/>
                        </a:rPr>
                        <a:t>8:00 – 9:00 pm</a:t>
                      </a:r>
                      <a:endParaRPr b="0" sz="2000" u="none" cap="none" strike="noStrike">
                        <a:solidFill>
                          <a:schemeClr val="lt1"/>
                        </a:solidFill>
                        <a:latin typeface="Times New Roman"/>
                        <a:ea typeface="Times New Roman"/>
                        <a:cs typeface="Times New Roman"/>
                        <a:sym typeface="Times New Roman"/>
                      </a:endParaRPr>
                    </a:p>
                    <a:p>
                      <a:pPr indent="0" lvl="0" marL="0" marR="0" rtl="1" algn="ctr">
                        <a:lnSpc>
                          <a:spcPct val="107000"/>
                        </a:lnSpc>
                        <a:spcBef>
                          <a:spcPts val="800"/>
                        </a:spcBef>
                        <a:spcAft>
                          <a:spcPts val="0"/>
                        </a:spcAft>
                        <a:buNone/>
                      </a:pPr>
                      <a:r>
                        <a:rPr b="0" i="0" lang="en-GB" sz="1800" u="none" cap="none" strike="noStrike">
                          <a:solidFill>
                            <a:schemeClr val="lt1"/>
                          </a:solidFill>
                          <a:latin typeface="Times New Roman"/>
                          <a:ea typeface="Times New Roman"/>
                          <a:cs typeface="Times New Roman"/>
                          <a:sym typeface="Times New Roman"/>
                        </a:rPr>
                        <a:t>Saudi Arabia time</a:t>
                      </a:r>
                      <a:endParaRPr b="0" sz="2000" u="none" cap="none" strike="noStrike">
                        <a:solidFill>
                          <a:schemeClr val="lt1"/>
                        </a:solidFill>
                        <a:latin typeface="Times New Roman"/>
                        <a:ea typeface="Times New Roman"/>
                        <a:cs typeface="Times New Roman"/>
                        <a:sym typeface="Times New Roman"/>
                      </a:endParaRPr>
                    </a:p>
                  </a:txBody>
                  <a:tcPr marT="127775" marB="127775" marR="121400" marL="166100">
                    <a:lnL cap="flat" cmpd="sng" w="9525">
                      <a:solidFill>
                        <a:srgbClr val="7F7F7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3F3F3F"/>
                    </a:solidFill>
                  </a:tcPr>
                </a:tc>
              </a:tr>
            </a:tbl>
          </a:graphicData>
        </a:graphic>
      </p:graphicFrame>
      <p:sp>
        <p:nvSpPr>
          <p:cNvPr id="224" name="Google Shape;224;p9"/>
          <p:cNvSpPr txBox="1"/>
          <p:nvPr/>
        </p:nvSpPr>
        <p:spPr>
          <a:xfrm>
            <a:off x="803188" y="1309444"/>
            <a:ext cx="836552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rgbClr val="002060"/>
                </a:solidFill>
                <a:latin typeface="Avenir"/>
                <a:ea typeface="Avenir"/>
                <a:cs typeface="Avenir"/>
                <a:sym typeface="Avenir"/>
              </a:rPr>
              <a:t> Lectures timetable for the first semester of 2023</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32" name="Shape 232"/>
        <p:cNvGrpSpPr/>
        <p:nvPr/>
      </p:nvGrpSpPr>
      <p:grpSpPr>
        <a:xfrm>
          <a:off x="0" y="0"/>
          <a:ext cx="0" cy="0"/>
          <a:chOff x="0" y="0"/>
          <a:chExt cx="0" cy="0"/>
        </a:xfrm>
      </p:grpSpPr>
      <p:cxnSp>
        <p:nvCxnSpPr>
          <p:cNvPr id="233" name="Google Shape;233;p10"/>
          <p:cNvCxnSpPr/>
          <p:nvPr/>
        </p:nvCxnSpPr>
        <p:spPr>
          <a:xfrm>
            <a:off x="5826000" y="3525773"/>
            <a:ext cx="540000" cy="0"/>
          </a:xfrm>
          <a:prstGeom prst="straightConnector1">
            <a:avLst/>
          </a:prstGeom>
          <a:noFill/>
          <a:ln cap="flat" cmpd="sng" w="12700">
            <a:solidFill>
              <a:srgbClr val="FFFFFF"/>
            </a:solidFill>
            <a:prstDash val="solid"/>
            <a:round/>
            <a:headEnd len="sm" w="sm" type="none"/>
            <a:tailEnd len="sm" w="sm" type="none"/>
          </a:ln>
        </p:spPr>
      </p:cxnSp>
      <p:grpSp>
        <p:nvGrpSpPr>
          <p:cNvPr id="234" name="Google Shape;234;p10"/>
          <p:cNvGrpSpPr/>
          <p:nvPr/>
        </p:nvGrpSpPr>
        <p:grpSpPr>
          <a:xfrm rot="2700000">
            <a:off x="10127693" y="4178240"/>
            <a:ext cx="633413" cy="1862138"/>
            <a:chOff x="5959192" y="333389"/>
            <a:chExt cx="633413" cy="1862138"/>
          </a:xfrm>
        </p:grpSpPr>
        <p:grpSp>
          <p:nvGrpSpPr>
            <p:cNvPr id="235" name="Google Shape;235;p10"/>
            <p:cNvGrpSpPr/>
            <p:nvPr/>
          </p:nvGrpSpPr>
          <p:grpSpPr>
            <a:xfrm>
              <a:off x="5959192" y="333389"/>
              <a:ext cx="633413" cy="1419225"/>
              <a:chOff x="5959192" y="333389"/>
              <a:chExt cx="633413" cy="1419225"/>
            </a:xfrm>
          </p:grpSpPr>
          <p:sp>
            <p:nvSpPr>
              <p:cNvPr id="236" name="Google Shape;236;p10"/>
              <p:cNvSpPr/>
              <p:nvPr/>
            </p:nvSpPr>
            <p:spPr>
              <a:xfrm>
                <a:off x="5959192" y="333389"/>
                <a:ext cx="319088" cy="1419225"/>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37" name="Google Shape;237;p10"/>
              <p:cNvSpPr/>
              <p:nvPr/>
            </p:nvSpPr>
            <p:spPr>
              <a:xfrm>
                <a:off x="6278280" y="333389"/>
                <a:ext cx="314325" cy="1419225"/>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cxnSp>
          <p:nvCxnSpPr>
            <p:cNvPr id="238" name="Google Shape;238;p10"/>
            <p:cNvCxnSpPr/>
            <p:nvPr/>
          </p:nvCxnSpPr>
          <p:spPr>
            <a:xfrm rot="10800000">
              <a:off x="6278280" y="333389"/>
              <a:ext cx="0" cy="1862138"/>
            </a:xfrm>
            <a:prstGeom prst="straightConnector1">
              <a:avLst/>
            </a:prstGeom>
            <a:noFill/>
            <a:ln cap="flat" cmpd="sng" w="12700">
              <a:solidFill>
                <a:srgbClr val="FFFFFF"/>
              </a:solidFill>
              <a:prstDash val="solid"/>
              <a:miter lim="800000"/>
              <a:headEnd len="med" w="med" type="none"/>
              <a:tailEnd len="med" w="med" type="none"/>
            </a:ln>
          </p:spPr>
        </p:cxnSp>
      </p:grpSp>
      <p:sp>
        <p:nvSpPr>
          <p:cNvPr id="239" name="Google Shape;239;p10"/>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40" name="Google Shape;240;p10"/>
          <p:cNvSpPr txBox="1"/>
          <p:nvPr/>
        </p:nvSpPr>
        <p:spPr>
          <a:xfrm>
            <a:off x="7043649" y="1707269"/>
            <a:ext cx="4060800" cy="2602531"/>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None/>
            </a:pPr>
            <a:r>
              <a:rPr b="1" i="0" lang="en-GB" sz="4000" u="none" strike="noStrike">
                <a:solidFill>
                  <a:srgbClr val="2F5496"/>
                </a:solidFill>
                <a:latin typeface="Sorts Mill Goudy"/>
                <a:ea typeface="Sorts Mill Goudy"/>
                <a:cs typeface="Sorts Mill Goudy"/>
                <a:sym typeface="Sorts Mill Goudy"/>
              </a:rPr>
              <a:t>All sessions will be recorded, and each will have an online quiz</a:t>
            </a:r>
            <a:endParaRPr/>
          </a:p>
        </p:txBody>
      </p:sp>
      <p:pic>
        <p:nvPicPr>
          <p:cNvPr descr="Classroom" id="241" name="Google Shape;241;p10"/>
          <p:cNvPicPr preferRelativeResize="0"/>
          <p:nvPr/>
        </p:nvPicPr>
        <p:blipFill rotWithShape="1">
          <a:blip r:embed="rId3">
            <a:alphaModFix/>
          </a:blip>
          <a:srcRect b="0" l="0" r="0" t="0"/>
          <a:stretch/>
        </p:blipFill>
        <p:spPr>
          <a:xfrm>
            <a:off x="540989" y="930894"/>
            <a:ext cx="4996212" cy="4996212"/>
          </a:xfrm>
          <a:prstGeom prst="rect">
            <a:avLst/>
          </a:prstGeom>
          <a:noFill/>
          <a:ln>
            <a:noFill/>
          </a:ln>
        </p:spPr>
      </p:pic>
      <p:cxnSp>
        <p:nvCxnSpPr>
          <p:cNvPr id="242" name="Google Shape;242;p10"/>
          <p:cNvCxnSpPr/>
          <p:nvPr/>
        </p:nvCxnSpPr>
        <p:spPr>
          <a:xfrm>
            <a:off x="6096000" y="540000"/>
            <a:ext cx="0" cy="5778000"/>
          </a:xfrm>
          <a:prstGeom prst="straightConnector1">
            <a:avLst/>
          </a:prstGeom>
          <a:noFill/>
          <a:ln cap="flat" cmpd="sng" w="12700">
            <a:solidFill>
              <a:srgbClr val="FFFFFF"/>
            </a:solidFill>
            <a:prstDash val="solid"/>
            <a:round/>
            <a:headEnd len="sm" w="sm" type="none"/>
            <a:tailEnd len="sm" w="sm" type="none"/>
          </a:ln>
        </p:spPr>
      </p:cxnSp>
      <p:grpSp>
        <p:nvGrpSpPr>
          <p:cNvPr id="243" name="Google Shape;243;p10"/>
          <p:cNvGrpSpPr/>
          <p:nvPr/>
        </p:nvGrpSpPr>
        <p:grpSpPr>
          <a:xfrm flipH="1" rot="8100000">
            <a:off x="6441273" y="523289"/>
            <a:ext cx="924389" cy="1045314"/>
            <a:chOff x="6200906" y="2967038"/>
            <a:chExt cx="924389" cy="1045314"/>
          </a:xfrm>
        </p:grpSpPr>
        <p:grpSp>
          <p:nvGrpSpPr>
            <p:cNvPr id="244" name="Google Shape;244;p10"/>
            <p:cNvGrpSpPr/>
            <p:nvPr/>
          </p:nvGrpSpPr>
          <p:grpSpPr>
            <a:xfrm>
              <a:off x="6808136" y="2967038"/>
              <a:ext cx="317159" cy="932400"/>
              <a:chOff x="6808136" y="2967038"/>
              <a:chExt cx="317159" cy="932400"/>
            </a:xfrm>
          </p:grpSpPr>
          <p:sp>
            <p:nvSpPr>
              <p:cNvPr id="245" name="Google Shape;245;p10"/>
              <p:cNvSpPr/>
              <p:nvPr/>
            </p:nvSpPr>
            <p:spPr>
              <a:xfrm>
                <a:off x="6808136" y="2967038"/>
                <a:ext cx="159772" cy="710627"/>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46" name="Google Shape;246;p10"/>
              <p:cNvSpPr/>
              <p:nvPr/>
            </p:nvSpPr>
            <p:spPr>
              <a:xfrm>
                <a:off x="6967908" y="2967038"/>
                <a:ext cx="157387" cy="710627"/>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247" name="Google Shape;247;p10"/>
              <p:cNvCxnSpPr/>
              <p:nvPr/>
            </p:nvCxnSpPr>
            <p:spPr>
              <a:xfrm rot="10800000">
                <a:off x="6967908" y="2967038"/>
                <a:ext cx="0" cy="932400"/>
              </a:xfrm>
              <a:prstGeom prst="straightConnector1">
                <a:avLst/>
              </a:prstGeom>
              <a:noFill/>
              <a:ln cap="flat" cmpd="sng" w="12700">
                <a:solidFill>
                  <a:srgbClr val="FFFFFF"/>
                </a:solidFill>
                <a:prstDash val="solid"/>
                <a:miter lim="800000"/>
                <a:headEnd len="med" w="med" type="none"/>
                <a:tailEnd len="med" w="med" type="none"/>
              </a:ln>
            </p:spPr>
          </p:cxnSp>
        </p:grpSp>
        <p:grpSp>
          <p:nvGrpSpPr>
            <p:cNvPr id="248" name="Google Shape;248;p10"/>
            <p:cNvGrpSpPr/>
            <p:nvPr/>
          </p:nvGrpSpPr>
          <p:grpSpPr>
            <a:xfrm flipH="1" rot="-2700000">
              <a:off x="6484112" y="3104366"/>
              <a:ext cx="317159" cy="932400"/>
              <a:chOff x="6808136" y="2967038"/>
              <a:chExt cx="317159" cy="932400"/>
            </a:xfrm>
          </p:grpSpPr>
          <p:sp>
            <p:nvSpPr>
              <p:cNvPr id="249" name="Google Shape;249;p10"/>
              <p:cNvSpPr/>
              <p:nvPr/>
            </p:nvSpPr>
            <p:spPr>
              <a:xfrm>
                <a:off x="6808136" y="2967038"/>
                <a:ext cx="159772" cy="710627"/>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50" name="Google Shape;250;p10"/>
              <p:cNvSpPr/>
              <p:nvPr/>
            </p:nvSpPr>
            <p:spPr>
              <a:xfrm>
                <a:off x="6967908" y="2967038"/>
                <a:ext cx="157387" cy="710627"/>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251" name="Google Shape;251;p10"/>
              <p:cNvCxnSpPr/>
              <p:nvPr/>
            </p:nvCxnSpPr>
            <p:spPr>
              <a:xfrm rot="10800000">
                <a:off x="6967908" y="2967038"/>
                <a:ext cx="0" cy="932400"/>
              </a:xfrm>
              <a:prstGeom prst="straightConnector1">
                <a:avLst/>
              </a:prstGeom>
              <a:noFill/>
              <a:ln cap="flat" cmpd="sng" w="12700">
                <a:solidFill>
                  <a:srgbClr val="FFFFFF"/>
                </a:solidFill>
                <a:prstDash val="solid"/>
                <a:miter lim="800000"/>
                <a:headEnd len="med" w="med" type="none"/>
                <a:tailEnd len="med" w="med" type="none"/>
              </a:ln>
            </p:spPr>
          </p:cxnSp>
        </p:grpSp>
      </p:grpSp>
      <p:sp>
        <p:nvSpPr>
          <p:cNvPr id="252" name="Google Shape;252;p10"/>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253" name="Google Shape;253;p10"/>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254" name="Google Shape;254;p10"/>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grpSp>
        <p:nvGrpSpPr>
          <p:cNvPr id="255" name="Google Shape;255;p10"/>
          <p:cNvGrpSpPr/>
          <p:nvPr/>
        </p:nvGrpSpPr>
        <p:grpSpPr>
          <a:xfrm flipH="1" rot="-2700000">
            <a:off x="10970370" y="5271528"/>
            <a:ext cx="924389" cy="1045314"/>
            <a:chOff x="6200906" y="2967038"/>
            <a:chExt cx="924389" cy="1045314"/>
          </a:xfrm>
        </p:grpSpPr>
        <p:grpSp>
          <p:nvGrpSpPr>
            <p:cNvPr id="256" name="Google Shape;256;p10"/>
            <p:cNvGrpSpPr/>
            <p:nvPr/>
          </p:nvGrpSpPr>
          <p:grpSpPr>
            <a:xfrm>
              <a:off x="6808136" y="2967038"/>
              <a:ext cx="317159" cy="932400"/>
              <a:chOff x="6808136" y="2967038"/>
              <a:chExt cx="317159" cy="932400"/>
            </a:xfrm>
          </p:grpSpPr>
          <p:sp>
            <p:nvSpPr>
              <p:cNvPr id="257" name="Google Shape;257;p10"/>
              <p:cNvSpPr/>
              <p:nvPr/>
            </p:nvSpPr>
            <p:spPr>
              <a:xfrm>
                <a:off x="6808136" y="2967038"/>
                <a:ext cx="159772" cy="710627"/>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58" name="Google Shape;258;p10"/>
              <p:cNvSpPr/>
              <p:nvPr/>
            </p:nvSpPr>
            <p:spPr>
              <a:xfrm>
                <a:off x="6967908" y="2967038"/>
                <a:ext cx="157387" cy="710627"/>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259" name="Google Shape;259;p10"/>
              <p:cNvCxnSpPr/>
              <p:nvPr/>
            </p:nvCxnSpPr>
            <p:spPr>
              <a:xfrm rot="10800000">
                <a:off x="6967908" y="2967038"/>
                <a:ext cx="0" cy="932400"/>
              </a:xfrm>
              <a:prstGeom prst="straightConnector1">
                <a:avLst/>
              </a:prstGeom>
              <a:noFill/>
              <a:ln cap="flat" cmpd="sng" w="12700">
                <a:solidFill>
                  <a:srgbClr val="FFFFFF"/>
                </a:solidFill>
                <a:prstDash val="solid"/>
                <a:miter lim="800000"/>
                <a:headEnd len="med" w="med" type="none"/>
                <a:tailEnd len="med" w="med" type="none"/>
              </a:ln>
            </p:spPr>
          </p:cxnSp>
        </p:grpSp>
        <p:grpSp>
          <p:nvGrpSpPr>
            <p:cNvPr id="260" name="Google Shape;260;p10"/>
            <p:cNvGrpSpPr/>
            <p:nvPr/>
          </p:nvGrpSpPr>
          <p:grpSpPr>
            <a:xfrm flipH="1" rot="-2700000">
              <a:off x="6484112" y="3104366"/>
              <a:ext cx="317159" cy="932400"/>
              <a:chOff x="6808136" y="2967038"/>
              <a:chExt cx="317159" cy="932400"/>
            </a:xfrm>
          </p:grpSpPr>
          <p:sp>
            <p:nvSpPr>
              <p:cNvPr id="261" name="Google Shape;261;p10"/>
              <p:cNvSpPr/>
              <p:nvPr/>
            </p:nvSpPr>
            <p:spPr>
              <a:xfrm>
                <a:off x="6808136" y="2967038"/>
                <a:ext cx="159772" cy="710627"/>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62" name="Google Shape;262;p10"/>
              <p:cNvSpPr/>
              <p:nvPr/>
            </p:nvSpPr>
            <p:spPr>
              <a:xfrm>
                <a:off x="6967908" y="2967038"/>
                <a:ext cx="157387" cy="710627"/>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263" name="Google Shape;263;p10"/>
              <p:cNvCxnSpPr/>
              <p:nvPr/>
            </p:nvCxnSpPr>
            <p:spPr>
              <a:xfrm rot="10800000">
                <a:off x="6967908" y="2967038"/>
                <a:ext cx="0" cy="932400"/>
              </a:xfrm>
              <a:prstGeom prst="straightConnector1">
                <a:avLst/>
              </a:prstGeom>
              <a:noFill/>
              <a:ln cap="flat" cmpd="sng" w="12700">
                <a:solidFill>
                  <a:srgbClr val="FFFFFF"/>
                </a:solidFill>
                <a:prstDash val="solid"/>
                <a:miter lim="800000"/>
                <a:headEnd len="med" w="med" type="none"/>
                <a:tailEnd len="med" w="med" type="none"/>
              </a:ln>
            </p:spPr>
          </p:cxnSp>
        </p:grpSp>
      </p:grpSp>
      <p:pic>
        <p:nvPicPr>
          <p:cNvPr id="264" name="Google Shape;264;p10"/>
          <p:cNvPicPr preferRelativeResize="0"/>
          <p:nvPr/>
        </p:nvPicPr>
        <p:blipFill rotWithShape="1">
          <a:blip r:embed="rId4">
            <a:alphaModFix amt="85000"/>
          </a:blip>
          <a:srcRect b="0" l="0" r="0" t="0"/>
          <a:stretch/>
        </p:blipFill>
        <p:spPr>
          <a:xfrm>
            <a:off x="150292" y="169401"/>
            <a:ext cx="1081362" cy="75787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41"/>
                                        </p:tgtEl>
                                        <p:attrNameLst>
                                          <p:attrName>style.visibility</p:attrName>
                                        </p:attrNameLst>
                                      </p:cBhvr>
                                      <p:to>
                                        <p:strVal val="visible"/>
                                      </p:to>
                                    </p:set>
                                    <p:animEffect filter="fade" transition="in">
                                      <p:cBhvr>
                                        <p:cTn dur="700"/>
                                        <p:tgtEl>
                                          <p:spTgt spid="2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72" name="Shape 272"/>
        <p:cNvGrpSpPr/>
        <p:nvPr/>
      </p:nvGrpSpPr>
      <p:grpSpPr>
        <a:xfrm>
          <a:off x="0" y="0"/>
          <a:ext cx="0" cy="0"/>
          <a:chOff x="0" y="0"/>
          <a:chExt cx="0" cy="0"/>
        </a:xfrm>
      </p:grpSpPr>
      <p:sp>
        <p:nvSpPr>
          <p:cNvPr id="273" name="Google Shape;273;p11"/>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74" name="Google Shape;274;p11"/>
          <p:cNvSpPr txBox="1"/>
          <p:nvPr/>
        </p:nvSpPr>
        <p:spPr>
          <a:xfrm>
            <a:off x="915858" y="1626419"/>
            <a:ext cx="2802386" cy="3180357"/>
          </a:xfrm>
          <a:prstGeom prst="rect">
            <a:avLst/>
          </a:prstGeom>
          <a:noFill/>
          <a:ln>
            <a:noFill/>
          </a:ln>
        </p:spPr>
        <p:txBody>
          <a:bodyPr anchorCtr="0" anchor="t" bIns="45700" lIns="91425" spcFirstLastPara="1" rIns="91425" wrap="square" tIns="45700">
            <a:normAutofit/>
          </a:bodyPr>
          <a:lstStyle/>
          <a:p>
            <a:pPr indent="0" lvl="0" marL="0" marR="0" rtl="0" algn="ctr">
              <a:spcBef>
                <a:spcPts val="0"/>
              </a:spcBef>
              <a:spcAft>
                <a:spcPts val="0"/>
              </a:spcAft>
              <a:buNone/>
            </a:pPr>
            <a:r>
              <a:rPr b="1" i="0" lang="en-GB" sz="4400" u="none" cap="none" strike="noStrike">
                <a:solidFill>
                  <a:schemeClr val="dk1"/>
                </a:solidFill>
                <a:latin typeface="Times New Roman"/>
                <a:ea typeface="Times New Roman"/>
                <a:cs typeface="Times New Roman"/>
                <a:sym typeface="Times New Roman"/>
              </a:rPr>
              <a:t>Exams</a:t>
            </a:r>
            <a:endParaRPr/>
          </a:p>
          <a:p>
            <a:pPr indent="0" lvl="0" marL="0" marR="0" rtl="0" algn="ctr">
              <a:spcBef>
                <a:spcPts val="600"/>
              </a:spcBef>
              <a:spcAft>
                <a:spcPts val="0"/>
              </a:spcAft>
              <a:buNone/>
            </a:pPr>
            <a:r>
              <a:rPr b="1" i="0" lang="en-GB" sz="4400" u="none" cap="none" strike="noStrike">
                <a:solidFill>
                  <a:schemeClr val="dk1"/>
                </a:solidFill>
                <a:latin typeface="Times New Roman"/>
                <a:ea typeface="Times New Roman"/>
                <a:cs typeface="Times New Roman"/>
                <a:sym typeface="Times New Roman"/>
              </a:rPr>
              <a:t> </a:t>
            </a:r>
            <a:r>
              <a:rPr b="1" i="0" lang="en-GB" sz="4400" u="none" cap="none" strike="noStrike">
                <a:solidFill>
                  <a:srgbClr val="C00000"/>
                </a:solidFill>
                <a:latin typeface="Times New Roman"/>
                <a:ea typeface="Times New Roman"/>
                <a:cs typeface="Times New Roman"/>
                <a:sym typeface="Times New Roman"/>
              </a:rPr>
              <a:t>&amp;</a:t>
            </a:r>
            <a:r>
              <a:rPr b="1" i="0" lang="en-GB" sz="4400" u="none" cap="none" strike="noStrike">
                <a:solidFill>
                  <a:schemeClr val="dk1"/>
                </a:solidFill>
                <a:latin typeface="Times New Roman"/>
                <a:ea typeface="Times New Roman"/>
                <a:cs typeface="Times New Roman"/>
                <a:sym typeface="Times New Roman"/>
              </a:rPr>
              <a:t> </a:t>
            </a:r>
            <a:endParaRPr/>
          </a:p>
          <a:p>
            <a:pPr indent="0" lvl="0" marL="0" marR="0" rtl="0" algn="ctr">
              <a:spcBef>
                <a:spcPts val="600"/>
              </a:spcBef>
              <a:spcAft>
                <a:spcPts val="0"/>
              </a:spcAft>
              <a:buNone/>
            </a:pPr>
            <a:r>
              <a:rPr b="1" i="0" lang="en-GB" sz="4400" u="none" cap="none" strike="noStrike">
                <a:solidFill>
                  <a:schemeClr val="dk1"/>
                </a:solidFill>
                <a:latin typeface="Times New Roman"/>
                <a:ea typeface="Times New Roman"/>
                <a:cs typeface="Times New Roman"/>
                <a:sym typeface="Times New Roman"/>
              </a:rPr>
              <a:t>Marks </a:t>
            </a:r>
            <a:endParaRPr/>
          </a:p>
        </p:txBody>
      </p:sp>
      <p:cxnSp>
        <p:nvCxnSpPr>
          <p:cNvPr id="275" name="Google Shape;275;p11"/>
          <p:cNvCxnSpPr/>
          <p:nvPr/>
        </p:nvCxnSpPr>
        <p:spPr>
          <a:xfrm>
            <a:off x="4432300" y="540000"/>
            <a:ext cx="0" cy="5778000"/>
          </a:xfrm>
          <a:prstGeom prst="straightConnector1">
            <a:avLst/>
          </a:prstGeom>
          <a:noFill/>
          <a:ln cap="flat" cmpd="sng" w="12700">
            <a:solidFill>
              <a:srgbClr val="FFFFFF"/>
            </a:solidFill>
            <a:prstDash val="solid"/>
            <a:round/>
            <a:headEnd len="sm" w="sm" type="none"/>
            <a:tailEnd len="sm" w="sm" type="none"/>
          </a:ln>
        </p:spPr>
      </p:cxnSp>
      <p:sp>
        <p:nvSpPr>
          <p:cNvPr id="276" name="Google Shape;276;p11"/>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277" name="Google Shape;277;p11"/>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278" name="Google Shape;278;p1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pic>
        <p:nvPicPr>
          <p:cNvPr id="279" name="Google Shape;279;p11"/>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grpSp>
        <p:nvGrpSpPr>
          <p:cNvPr id="280" name="Google Shape;280;p11"/>
          <p:cNvGrpSpPr/>
          <p:nvPr/>
        </p:nvGrpSpPr>
        <p:grpSpPr>
          <a:xfrm>
            <a:off x="4982215" y="1093383"/>
            <a:ext cx="6668792" cy="4936712"/>
            <a:chOff x="0" y="0"/>
            <a:chExt cx="6668792" cy="4936712"/>
          </a:xfrm>
        </p:grpSpPr>
        <p:cxnSp>
          <p:nvCxnSpPr>
            <p:cNvPr id="281" name="Google Shape;281;p11"/>
            <p:cNvCxnSpPr/>
            <p:nvPr/>
          </p:nvCxnSpPr>
          <p:spPr>
            <a:xfrm>
              <a:off x="0" y="0"/>
              <a:ext cx="6668792" cy="0"/>
            </a:xfrm>
            <a:prstGeom prst="straightConnector1">
              <a:avLst/>
            </a:prstGeom>
            <a:solidFill>
              <a:schemeClr val="dk2"/>
            </a:solidFill>
            <a:ln cap="flat" cmpd="sng" w="9525">
              <a:solidFill>
                <a:schemeClr val="dk2"/>
              </a:solidFill>
              <a:prstDash val="solid"/>
              <a:round/>
              <a:headEnd len="sm" w="sm" type="none"/>
              <a:tailEnd len="sm" w="sm" type="none"/>
            </a:ln>
          </p:spPr>
        </p:cxnSp>
        <p:sp>
          <p:nvSpPr>
            <p:cNvPr id="282" name="Google Shape;282;p11"/>
            <p:cNvSpPr/>
            <p:nvPr/>
          </p:nvSpPr>
          <p:spPr>
            <a:xfrm>
              <a:off x="0" y="0"/>
              <a:ext cx="6668792" cy="246835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1"/>
            <p:cNvSpPr txBox="1"/>
            <p:nvPr/>
          </p:nvSpPr>
          <p:spPr>
            <a:xfrm>
              <a:off x="0" y="0"/>
              <a:ext cx="6668792" cy="2468356"/>
            </a:xfrm>
            <a:prstGeom prst="rect">
              <a:avLst/>
            </a:prstGeom>
            <a:noFill/>
            <a:ln>
              <a:noFill/>
            </a:ln>
          </p:spPr>
          <p:txBody>
            <a:bodyPr anchorCtr="0" anchor="t" bIns="236200" lIns="236200" spcFirstLastPara="1" rIns="236200" wrap="square" tIns="236200">
              <a:noAutofit/>
            </a:bodyPr>
            <a:lstStyle/>
            <a:p>
              <a:pPr indent="0" lvl="0" marL="0" marR="0" rtl="0" algn="l">
                <a:lnSpc>
                  <a:spcPct val="90000"/>
                </a:lnSpc>
                <a:spcBef>
                  <a:spcPts val="0"/>
                </a:spcBef>
                <a:spcAft>
                  <a:spcPts val="0"/>
                </a:spcAft>
                <a:buClr>
                  <a:srgbClr val="C00000"/>
                </a:buClr>
                <a:buSzPts val="6200"/>
                <a:buFont typeface="Times New Roman"/>
                <a:buNone/>
              </a:pPr>
              <a:r>
                <a:rPr b="1" lang="en-GB" sz="6200">
                  <a:solidFill>
                    <a:srgbClr val="C00000"/>
                  </a:solidFill>
                  <a:latin typeface="Times New Roman"/>
                  <a:ea typeface="Times New Roman"/>
                  <a:cs typeface="Times New Roman"/>
                  <a:sym typeface="Times New Roman"/>
                </a:rPr>
                <a:t>80% </a:t>
              </a:r>
              <a:r>
                <a:rPr lang="en-GB" sz="6200">
                  <a:solidFill>
                    <a:schemeClr val="dk1"/>
                  </a:solidFill>
                  <a:latin typeface="Times New Roman"/>
                  <a:ea typeface="Times New Roman"/>
                  <a:cs typeface="Times New Roman"/>
                  <a:sym typeface="Times New Roman"/>
                </a:rPr>
                <a:t>short exams during the semester</a:t>
              </a:r>
              <a:endParaRPr sz="6200">
                <a:solidFill>
                  <a:schemeClr val="dk1"/>
                </a:solidFill>
                <a:latin typeface="Times New Roman"/>
                <a:ea typeface="Times New Roman"/>
                <a:cs typeface="Times New Roman"/>
                <a:sym typeface="Times New Roman"/>
              </a:endParaRPr>
            </a:p>
          </p:txBody>
        </p:sp>
        <p:cxnSp>
          <p:nvCxnSpPr>
            <p:cNvPr id="284" name="Google Shape;284;p11"/>
            <p:cNvCxnSpPr/>
            <p:nvPr/>
          </p:nvCxnSpPr>
          <p:spPr>
            <a:xfrm>
              <a:off x="0" y="2468356"/>
              <a:ext cx="6668792" cy="0"/>
            </a:xfrm>
            <a:prstGeom prst="straightConnector1">
              <a:avLst/>
            </a:prstGeom>
            <a:solidFill>
              <a:schemeClr val="dk2"/>
            </a:solidFill>
            <a:ln cap="flat" cmpd="sng" w="9525">
              <a:solidFill>
                <a:schemeClr val="dk2"/>
              </a:solidFill>
              <a:prstDash val="solid"/>
              <a:round/>
              <a:headEnd len="sm" w="sm" type="none"/>
              <a:tailEnd len="sm" w="sm" type="none"/>
            </a:ln>
          </p:spPr>
        </p:cxnSp>
        <p:sp>
          <p:nvSpPr>
            <p:cNvPr id="285" name="Google Shape;285;p11"/>
            <p:cNvSpPr/>
            <p:nvPr/>
          </p:nvSpPr>
          <p:spPr>
            <a:xfrm>
              <a:off x="0" y="2468356"/>
              <a:ext cx="6668792" cy="246835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1"/>
            <p:cNvSpPr txBox="1"/>
            <p:nvPr/>
          </p:nvSpPr>
          <p:spPr>
            <a:xfrm>
              <a:off x="0" y="2468356"/>
              <a:ext cx="6668792" cy="2468356"/>
            </a:xfrm>
            <a:prstGeom prst="rect">
              <a:avLst/>
            </a:prstGeom>
            <a:noFill/>
            <a:ln>
              <a:noFill/>
            </a:ln>
          </p:spPr>
          <p:txBody>
            <a:bodyPr anchorCtr="0" anchor="t" bIns="236200" lIns="236200" spcFirstLastPara="1" rIns="236200" wrap="square" tIns="236200">
              <a:noAutofit/>
            </a:bodyPr>
            <a:lstStyle/>
            <a:p>
              <a:pPr indent="0" lvl="0" marL="0" marR="0" rtl="0" algn="l">
                <a:lnSpc>
                  <a:spcPct val="90000"/>
                </a:lnSpc>
                <a:spcBef>
                  <a:spcPts val="0"/>
                </a:spcBef>
                <a:spcAft>
                  <a:spcPts val="0"/>
                </a:spcAft>
                <a:buClr>
                  <a:srgbClr val="C00000"/>
                </a:buClr>
                <a:buSzPts val="6200"/>
                <a:buFont typeface="Avenir"/>
                <a:buNone/>
              </a:pPr>
              <a:r>
                <a:rPr b="1" lang="en-GB" sz="6200">
                  <a:solidFill>
                    <a:srgbClr val="C00000"/>
                  </a:solidFill>
                  <a:latin typeface="Avenir"/>
                  <a:ea typeface="Avenir"/>
                  <a:cs typeface="Avenir"/>
                  <a:sym typeface="Avenir"/>
                </a:rPr>
                <a:t>20% </a:t>
              </a:r>
              <a:r>
                <a:rPr lang="en-GB" sz="6200">
                  <a:solidFill>
                    <a:schemeClr val="dk1"/>
                  </a:solidFill>
                  <a:latin typeface="Avenir"/>
                  <a:ea typeface="Avenir"/>
                  <a:cs typeface="Avenir"/>
                  <a:sym typeface="Avenir"/>
                </a:rPr>
                <a:t>final exam</a:t>
              </a:r>
              <a:endParaRPr sz="6200">
                <a:solidFill>
                  <a:schemeClr val="dk1"/>
                </a:solidFill>
                <a:latin typeface="Avenir"/>
                <a:ea typeface="Avenir"/>
                <a:cs typeface="Avenir"/>
                <a:sym typeface="Aveni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94" name="Shape 294"/>
        <p:cNvGrpSpPr/>
        <p:nvPr/>
      </p:nvGrpSpPr>
      <p:grpSpPr>
        <a:xfrm>
          <a:off x="0" y="0"/>
          <a:ext cx="0" cy="0"/>
          <a:chOff x="0" y="0"/>
          <a:chExt cx="0" cy="0"/>
        </a:xfrm>
      </p:grpSpPr>
      <p:sp>
        <p:nvSpPr>
          <p:cNvPr id="295" name="Google Shape;295;p12"/>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96" name="Google Shape;296;p12"/>
          <p:cNvSpPr/>
          <p:nvPr/>
        </p:nvSpPr>
        <p:spPr>
          <a:xfrm>
            <a:off x="0" y="0"/>
            <a:ext cx="6096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descr="Stopwatch" id="297" name="Google Shape;297;p12"/>
          <p:cNvPicPr preferRelativeResize="0"/>
          <p:nvPr/>
        </p:nvPicPr>
        <p:blipFill rotWithShape="1">
          <a:blip r:embed="rId3">
            <a:alphaModFix/>
          </a:blip>
          <a:srcRect b="0" l="0" r="0" t="0"/>
          <a:stretch/>
        </p:blipFill>
        <p:spPr>
          <a:xfrm>
            <a:off x="540000" y="927730"/>
            <a:ext cx="4999885" cy="4999885"/>
          </a:xfrm>
          <a:prstGeom prst="rect">
            <a:avLst/>
          </a:prstGeom>
          <a:noFill/>
          <a:ln>
            <a:noFill/>
          </a:ln>
        </p:spPr>
      </p:pic>
      <p:cxnSp>
        <p:nvCxnSpPr>
          <p:cNvPr id="298" name="Google Shape;298;p12"/>
          <p:cNvCxnSpPr/>
          <p:nvPr/>
        </p:nvCxnSpPr>
        <p:spPr>
          <a:xfrm>
            <a:off x="8881769" y="2428148"/>
            <a:ext cx="540000" cy="0"/>
          </a:xfrm>
          <a:prstGeom prst="straightConnector1">
            <a:avLst/>
          </a:prstGeom>
          <a:noFill/>
          <a:ln cap="flat" cmpd="sng" w="12700">
            <a:solidFill>
              <a:srgbClr val="FFFFFF"/>
            </a:solidFill>
            <a:prstDash val="solid"/>
            <a:round/>
            <a:headEnd len="sm" w="sm" type="none"/>
            <a:tailEnd len="sm" w="sm" type="none"/>
          </a:ln>
        </p:spPr>
      </p:cxnSp>
      <p:sp>
        <p:nvSpPr>
          <p:cNvPr id="299" name="Google Shape;299;p12"/>
          <p:cNvSpPr txBox="1"/>
          <p:nvPr/>
        </p:nvSpPr>
        <p:spPr>
          <a:xfrm>
            <a:off x="6190735" y="1705232"/>
            <a:ext cx="5000434" cy="4073268"/>
          </a:xfrm>
          <a:prstGeom prst="rect">
            <a:avLst/>
          </a:prstGeom>
          <a:noFill/>
          <a:ln>
            <a:noFill/>
          </a:ln>
        </p:spPr>
        <p:txBody>
          <a:bodyPr anchorCtr="0" anchor="t" bIns="45700" lIns="91425" spcFirstLastPara="1" rIns="91425" wrap="square" tIns="45700">
            <a:normAutofit/>
          </a:bodyPr>
          <a:lstStyle/>
          <a:p>
            <a:pPr indent="0" lvl="0" marL="0" marR="0" rtl="0" algn="ctr">
              <a:lnSpc>
                <a:spcPct val="150000"/>
              </a:lnSpc>
              <a:spcBef>
                <a:spcPts val="0"/>
              </a:spcBef>
              <a:spcAft>
                <a:spcPts val="0"/>
              </a:spcAft>
              <a:buNone/>
            </a:pPr>
            <a:r>
              <a:rPr lang="en-GB" sz="3600">
                <a:solidFill>
                  <a:srgbClr val="0C0C0C"/>
                </a:solidFill>
                <a:latin typeface="Times New Roman"/>
                <a:ea typeface="Times New Roman"/>
                <a:cs typeface="Times New Roman"/>
                <a:sym typeface="Times New Roman"/>
              </a:rPr>
              <a:t>The final exam is only </a:t>
            </a:r>
            <a:endParaRPr/>
          </a:p>
          <a:p>
            <a:pPr indent="0" lvl="0" marL="0" marR="0" rtl="0" algn="ctr">
              <a:lnSpc>
                <a:spcPct val="150000"/>
              </a:lnSpc>
              <a:spcBef>
                <a:spcPts val="600"/>
              </a:spcBef>
              <a:spcAft>
                <a:spcPts val="0"/>
              </a:spcAft>
              <a:buNone/>
            </a:pPr>
            <a:r>
              <a:rPr b="1" lang="en-GB" sz="4400">
                <a:solidFill>
                  <a:srgbClr val="C00000"/>
                </a:solidFill>
                <a:latin typeface="Times New Roman"/>
                <a:ea typeface="Times New Roman"/>
                <a:cs typeface="Times New Roman"/>
                <a:sym typeface="Times New Roman"/>
              </a:rPr>
              <a:t>60</a:t>
            </a:r>
            <a:r>
              <a:rPr b="1" lang="en-GB" sz="4400">
                <a:solidFill>
                  <a:schemeClr val="dk1"/>
                </a:solidFill>
                <a:latin typeface="Times New Roman"/>
                <a:ea typeface="Times New Roman"/>
                <a:cs typeface="Times New Roman"/>
                <a:sym typeface="Times New Roman"/>
              </a:rPr>
              <a:t> </a:t>
            </a:r>
            <a:endParaRPr/>
          </a:p>
          <a:p>
            <a:pPr indent="0" lvl="0" marL="0" marR="0" rtl="0" algn="ctr">
              <a:lnSpc>
                <a:spcPct val="150000"/>
              </a:lnSpc>
              <a:spcBef>
                <a:spcPts val="600"/>
              </a:spcBef>
              <a:spcAft>
                <a:spcPts val="0"/>
              </a:spcAft>
              <a:buNone/>
            </a:pPr>
            <a:r>
              <a:rPr lang="en-GB" sz="3600">
                <a:solidFill>
                  <a:schemeClr val="dk1"/>
                </a:solidFill>
                <a:latin typeface="Times New Roman"/>
                <a:ea typeface="Times New Roman"/>
                <a:cs typeface="Times New Roman"/>
                <a:sym typeface="Times New Roman"/>
              </a:rPr>
              <a:t>minutes</a:t>
            </a:r>
            <a:endParaRPr/>
          </a:p>
        </p:txBody>
      </p:sp>
      <p:sp>
        <p:nvSpPr>
          <p:cNvPr id="300" name="Google Shape;300;p12"/>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solidFill>
                  <a:srgbClr val="000000"/>
                </a:solidFill>
              </a:rPr>
              <a:t>1/6/2023</a:t>
            </a:r>
            <a:endParaRPr/>
          </a:p>
        </p:txBody>
      </p:sp>
      <p:sp>
        <p:nvSpPr>
          <p:cNvPr id="301" name="Google Shape;301;p12"/>
          <p:cNvSpPr txBox="1"/>
          <p:nvPr>
            <p:ph idx="11" type="ftr"/>
          </p:nvPr>
        </p:nvSpPr>
        <p:spPr>
          <a:xfrm>
            <a:off x="6566400" y="6401999"/>
            <a:ext cx="3998762" cy="3693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302" name="Google Shape;302;p12"/>
          <p:cNvSpPr txBox="1"/>
          <p:nvPr>
            <p:ph idx="12" type="sldNum"/>
          </p:nvPr>
        </p:nvSpPr>
        <p:spPr>
          <a:xfrm>
            <a:off x="11112500" y="6357600"/>
            <a:ext cx="630450" cy="460800"/>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pic>
        <p:nvPicPr>
          <p:cNvPr id="303" name="Google Shape;303;p12"/>
          <p:cNvPicPr preferRelativeResize="0"/>
          <p:nvPr/>
        </p:nvPicPr>
        <p:blipFill rotWithShape="1">
          <a:blip r:embed="rId4">
            <a:alphaModFix amt="85000"/>
          </a:blip>
          <a:srcRect b="0" l="0" r="0" t="0"/>
          <a:stretch/>
        </p:blipFill>
        <p:spPr>
          <a:xfrm>
            <a:off x="150292" y="169401"/>
            <a:ext cx="1081362" cy="75787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11" name="Shape 311"/>
        <p:cNvGrpSpPr/>
        <p:nvPr/>
      </p:nvGrpSpPr>
      <p:grpSpPr>
        <a:xfrm>
          <a:off x="0" y="0"/>
          <a:ext cx="0" cy="0"/>
          <a:chOff x="0" y="0"/>
          <a:chExt cx="0" cy="0"/>
        </a:xfrm>
      </p:grpSpPr>
      <p:sp>
        <p:nvSpPr>
          <p:cNvPr id="312" name="Google Shape;312;p13"/>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13" name="Google Shape;313;p13"/>
          <p:cNvSpPr/>
          <p:nvPr/>
        </p:nvSpPr>
        <p:spPr>
          <a:xfrm>
            <a:off x="0" y="0"/>
            <a:ext cx="6096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descr="C:\Users\hp\Desktop\110\2009\55.jpg" id="314" name="Google Shape;314;p13"/>
          <p:cNvPicPr preferRelativeResize="0"/>
          <p:nvPr/>
        </p:nvPicPr>
        <p:blipFill rotWithShape="1">
          <a:blip r:embed="rId3">
            <a:alphaModFix/>
          </a:blip>
          <a:srcRect b="0" l="0" r="0" t="0"/>
          <a:stretch/>
        </p:blipFill>
        <p:spPr>
          <a:xfrm>
            <a:off x="548057" y="1532974"/>
            <a:ext cx="4999885" cy="3435289"/>
          </a:xfrm>
          <a:prstGeom prst="rect">
            <a:avLst/>
          </a:prstGeom>
          <a:noFill/>
          <a:ln>
            <a:noFill/>
          </a:ln>
        </p:spPr>
      </p:pic>
      <p:cxnSp>
        <p:nvCxnSpPr>
          <p:cNvPr id="315" name="Google Shape;315;p13"/>
          <p:cNvCxnSpPr/>
          <p:nvPr/>
        </p:nvCxnSpPr>
        <p:spPr>
          <a:xfrm>
            <a:off x="8881769" y="2428148"/>
            <a:ext cx="540000" cy="0"/>
          </a:xfrm>
          <a:prstGeom prst="straightConnector1">
            <a:avLst/>
          </a:prstGeom>
          <a:noFill/>
          <a:ln cap="flat" cmpd="sng" w="12700">
            <a:solidFill>
              <a:srgbClr val="FFFFFF"/>
            </a:solidFill>
            <a:prstDash val="solid"/>
            <a:round/>
            <a:headEnd len="sm" w="sm" type="none"/>
            <a:tailEnd len="sm" w="sm" type="none"/>
          </a:ln>
        </p:spPr>
      </p:cxnSp>
      <p:sp>
        <p:nvSpPr>
          <p:cNvPr id="316" name="Google Shape;316;p13"/>
          <p:cNvSpPr txBox="1"/>
          <p:nvPr/>
        </p:nvSpPr>
        <p:spPr>
          <a:xfrm>
            <a:off x="7112369" y="2877018"/>
            <a:ext cx="4078800" cy="2901482"/>
          </a:xfrm>
          <a:prstGeom prst="rect">
            <a:avLst/>
          </a:prstGeom>
          <a:noFill/>
          <a:ln>
            <a:noFill/>
          </a:ln>
        </p:spPr>
        <p:txBody>
          <a:bodyPr anchorCtr="0" anchor="t" bIns="45700" lIns="91425" spcFirstLastPara="1" rIns="91425" wrap="square" tIns="45700">
            <a:normAutofit/>
          </a:bodyPr>
          <a:lstStyle/>
          <a:p>
            <a:pPr indent="0" lvl="0" marL="0" marR="0" rtl="0" algn="l">
              <a:lnSpc>
                <a:spcPct val="150000"/>
              </a:lnSpc>
              <a:spcBef>
                <a:spcPts val="0"/>
              </a:spcBef>
              <a:spcAft>
                <a:spcPts val="0"/>
              </a:spcAft>
              <a:buNone/>
            </a:pPr>
            <a:r>
              <a:t/>
            </a:r>
            <a:endParaRPr b="1" sz="2000">
              <a:solidFill>
                <a:schemeClr val="dk1"/>
              </a:solidFill>
              <a:latin typeface="Avenir"/>
              <a:ea typeface="Avenir"/>
              <a:cs typeface="Avenir"/>
              <a:sym typeface="Avenir"/>
            </a:endParaRPr>
          </a:p>
        </p:txBody>
      </p:sp>
      <p:sp>
        <p:nvSpPr>
          <p:cNvPr id="317" name="Google Shape;317;p13"/>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solidFill>
                  <a:srgbClr val="000000"/>
                </a:solidFill>
              </a:rPr>
              <a:t>1/6/2023</a:t>
            </a:r>
            <a:endParaRPr/>
          </a:p>
        </p:txBody>
      </p:sp>
      <p:sp>
        <p:nvSpPr>
          <p:cNvPr id="318" name="Google Shape;318;p13"/>
          <p:cNvSpPr txBox="1"/>
          <p:nvPr>
            <p:ph idx="11" type="ftr"/>
          </p:nvPr>
        </p:nvSpPr>
        <p:spPr>
          <a:xfrm>
            <a:off x="6566400" y="6401999"/>
            <a:ext cx="3998762" cy="3693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319" name="Google Shape;319;p13"/>
          <p:cNvSpPr txBox="1"/>
          <p:nvPr>
            <p:ph idx="12" type="sldNum"/>
          </p:nvPr>
        </p:nvSpPr>
        <p:spPr>
          <a:xfrm>
            <a:off x="11112500" y="6357600"/>
            <a:ext cx="630450" cy="460800"/>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pic>
        <p:nvPicPr>
          <p:cNvPr id="320" name="Google Shape;320;p13"/>
          <p:cNvPicPr preferRelativeResize="0"/>
          <p:nvPr/>
        </p:nvPicPr>
        <p:blipFill rotWithShape="1">
          <a:blip r:embed="rId4">
            <a:alphaModFix amt="85000"/>
          </a:blip>
          <a:srcRect b="0" l="0" r="0" t="0"/>
          <a:stretch/>
        </p:blipFill>
        <p:spPr>
          <a:xfrm>
            <a:off x="150292" y="169401"/>
            <a:ext cx="1081362" cy="757878"/>
          </a:xfrm>
          <a:prstGeom prst="rect">
            <a:avLst/>
          </a:prstGeom>
          <a:noFill/>
          <a:ln>
            <a:noFill/>
          </a:ln>
        </p:spPr>
      </p:pic>
      <p:sp>
        <p:nvSpPr>
          <p:cNvPr id="321" name="Google Shape;321;p13"/>
          <p:cNvSpPr txBox="1"/>
          <p:nvPr/>
        </p:nvSpPr>
        <p:spPr>
          <a:xfrm>
            <a:off x="6352316" y="1913186"/>
            <a:ext cx="5390634"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600">
                <a:solidFill>
                  <a:srgbClr val="2E75B5"/>
                </a:solidFill>
                <a:latin typeface="Times New Roman"/>
                <a:ea typeface="Times New Roman"/>
                <a:cs typeface="Times New Roman"/>
                <a:sym typeface="Times New Roman"/>
              </a:rPr>
              <a:t>All exams will be done through the educational platform (Model).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14"/>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solidFill>
                  <a:srgbClr val="000000"/>
                </a:solidFill>
              </a:rPr>
              <a:t>1/6/2023</a:t>
            </a:r>
            <a:endParaRPr/>
          </a:p>
        </p:txBody>
      </p:sp>
      <p:sp>
        <p:nvSpPr>
          <p:cNvPr id="331" name="Google Shape;331;p14"/>
          <p:cNvSpPr txBox="1"/>
          <p:nvPr>
            <p:ph idx="11" type="ftr"/>
          </p:nvPr>
        </p:nvSpPr>
        <p:spPr>
          <a:xfrm>
            <a:off x="6566400" y="6401999"/>
            <a:ext cx="3998762" cy="3693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cap="none">
              <a:solidFill>
                <a:schemeClr val="dk1"/>
              </a:solidFill>
              <a:latin typeface="Sorts Mill Goudy"/>
              <a:ea typeface="Sorts Mill Goudy"/>
              <a:cs typeface="Sorts Mill Goudy"/>
              <a:sym typeface="Sorts Mill Goudy"/>
            </a:endParaRPr>
          </a:p>
        </p:txBody>
      </p:sp>
      <p:sp>
        <p:nvSpPr>
          <p:cNvPr id="332" name="Google Shape;332;p14"/>
          <p:cNvSpPr txBox="1"/>
          <p:nvPr>
            <p:ph idx="12" type="sldNum"/>
          </p:nvPr>
        </p:nvSpPr>
        <p:spPr>
          <a:xfrm>
            <a:off x="11112500" y="6357600"/>
            <a:ext cx="630450" cy="460800"/>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pic>
        <p:nvPicPr>
          <p:cNvPr id="333" name="Google Shape;333;p14"/>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pic>
        <p:nvPicPr>
          <p:cNvPr id="334" name="Google Shape;334;p14"/>
          <p:cNvPicPr preferRelativeResize="0"/>
          <p:nvPr/>
        </p:nvPicPr>
        <p:blipFill rotWithShape="1">
          <a:blip r:embed="rId4">
            <a:alphaModFix/>
          </a:blip>
          <a:srcRect b="36408" l="56934" r="31297" t="33719"/>
          <a:stretch/>
        </p:blipFill>
        <p:spPr>
          <a:xfrm>
            <a:off x="811497" y="1184487"/>
            <a:ext cx="5079017" cy="4970250"/>
          </a:xfrm>
          <a:prstGeom prst="rect">
            <a:avLst/>
          </a:prstGeom>
          <a:noFill/>
          <a:ln>
            <a:noFill/>
          </a:ln>
        </p:spPr>
      </p:pic>
      <p:sp>
        <p:nvSpPr>
          <p:cNvPr id="335" name="Google Shape;335;p14"/>
          <p:cNvSpPr txBox="1"/>
          <p:nvPr/>
        </p:nvSpPr>
        <p:spPr>
          <a:xfrm>
            <a:off x="1729946" y="511001"/>
            <a:ext cx="710822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800" u="none" strike="noStrike">
                <a:solidFill>
                  <a:srgbClr val="0070C0"/>
                </a:solidFill>
                <a:latin typeface="Calibri"/>
                <a:ea typeface="Calibri"/>
                <a:cs typeface="Calibri"/>
                <a:sym typeface="Calibri"/>
              </a:rPr>
              <a:t>First Trimester 2023 Academic</a:t>
            </a:r>
            <a:r>
              <a:rPr b="1" lang="en-GB" sz="2800">
                <a:solidFill>
                  <a:srgbClr val="0070C0"/>
                </a:solidFill>
                <a:latin typeface="Calibri"/>
                <a:ea typeface="Calibri"/>
                <a:cs typeface="Calibri"/>
                <a:sym typeface="Calibri"/>
              </a:rPr>
              <a:t> </a:t>
            </a:r>
            <a:r>
              <a:rPr b="1" i="0" lang="en-GB" sz="2800" u="none" strike="noStrike">
                <a:solidFill>
                  <a:srgbClr val="0070C0"/>
                </a:solidFill>
                <a:latin typeface="Calibri"/>
                <a:ea typeface="Calibri"/>
                <a:cs typeface="Calibri"/>
                <a:sym typeface="Calibri"/>
              </a:rPr>
              <a:t>Calendar</a:t>
            </a:r>
            <a:endParaRPr sz="2800">
              <a:solidFill>
                <a:srgbClr val="0070C0"/>
              </a:solidFill>
              <a:latin typeface="Avenir"/>
              <a:ea typeface="Avenir"/>
              <a:cs typeface="Avenir"/>
              <a:sym typeface="Avenir"/>
            </a:endParaRPr>
          </a:p>
        </p:txBody>
      </p:sp>
      <p:pic>
        <p:nvPicPr>
          <p:cNvPr descr="2023 Australian Diary Planner Christmas Gifts for Women - Bits of Australia" id="336" name="Google Shape;336;p14"/>
          <p:cNvPicPr preferRelativeResize="0"/>
          <p:nvPr/>
        </p:nvPicPr>
        <p:blipFill rotWithShape="1">
          <a:blip r:embed="rId5">
            <a:alphaModFix/>
          </a:blip>
          <a:srcRect b="0" l="0" r="0" t="5350"/>
          <a:stretch/>
        </p:blipFill>
        <p:spPr>
          <a:xfrm>
            <a:off x="5770215" y="1184487"/>
            <a:ext cx="5079017" cy="489434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15"/>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t>1/6/2023</a:t>
            </a:r>
            <a:endParaRPr/>
          </a:p>
        </p:txBody>
      </p:sp>
      <p:sp>
        <p:nvSpPr>
          <p:cNvPr id="342" name="Google Shape;342;p15"/>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EVERYONE'S SMART UNIVERSITY  جامعة الجميع الذكية، ماجستير ريادة الأعمال</a:t>
            </a:r>
            <a:endParaRPr/>
          </a:p>
        </p:txBody>
      </p:sp>
      <p:sp>
        <p:nvSpPr>
          <p:cNvPr id="343" name="Google Shape;343;p15"/>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44" name="Google Shape;344;p15"/>
          <p:cNvPicPr preferRelativeResize="0"/>
          <p:nvPr/>
        </p:nvPicPr>
        <p:blipFill rotWithShape="1">
          <a:blip r:embed="rId3">
            <a:alphaModFix amt="85000"/>
          </a:blip>
          <a:srcRect b="0" l="0" r="0" t="0"/>
          <a:stretch/>
        </p:blipFill>
        <p:spPr>
          <a:xfrm>
            <a:off x="150292" y="169401"/>
            <a:ext cx="1081362" cy="757878"/>
          </a:xfrm>
          <a:prstGeom prst="rect">
            <a:avLst/>
          </a:prstGeom>
          <a:noFill/>
          <a:ln>
            <a:noFill/>
          </a:ln>
        </p:spPr>
      </p:pic>
      <p:sp>
        <p:nvSpPr>
          <p:cNvPr id="345" name="Google Shape;345;p15"/>
          <p:cNvSpPr txBox="1"/>
          <p:nvPr/>
        </p:nvSpPr>
        <p:spPr>
          <a:xfrm>
            <a:off x="1097280" y="2673641"/>
            <a:ext cx="10058400" cy="1886007"/>
          </a:xfrm>
          <a:prstGeom prst="rect">
            <a:avLst/>
          </a:prstGeom>
          <a:noFill/>
          <a:ln>
            <a:noFill/>
          </a:ln>
        </p:spPr>
        <p:txBody>
          <a:bodyPr anchorCtr="0" anchor="t" bIns="45700" lIns="91425" spcFirstLastPara="1" rIns="91425" wrap="square" tIns="45700">
            <a:normAutofit/>
          </a:bodyPr>
          <a:lstStyle/>
          <a:p>
            <a:pPr indent="0" lvl="0" marL="0" marR="0" rtl="0" algn="ctr">
              <a:lnSpc>
                <a:spcPct val="125000"/>
              </a:lnSpc>
              <a:spcBef>
                <a:spcPts val="0"/>
              </a:spcBef>
              <a:spcAft>
                <a:spcPts val="0"/>
              </a:spcAft>
              <a:buClr>
                <a:schemeClr val="accent3"/>
              </a:buClr>
              <a:buSzPts val="2800"/>
              <a:buFont typeface="Noto Sans Symbols"/>
              <a:buNone/>
            </a:pPr>
            <a:r>
              <a:rPr b="1" i="0" lang="en-GB" sz="2800">
                <a:solidFill>
                  <a:srgbClr val="002060"/>
                </a:solidFill>
                <a:latin typeface="Avenir"/>
                <a:ea typeface="Avenir"/>
                <a:cs typeface="Avenir"/>
                <a:sym typeface="Avenir"/>
              </a:rPr>
              <a:t>Contact information with Dr Nahed Ahmed</a:t>
            </a:r>
            <a:endParaRPr/>
          </a:p>
          <a:p>
            <a:pPr indent="0" lvl="0" marL="0" marR="0" rtl="0" algn="ctr">
              <a:lnSpc>
                <a:spcPct val="125000"/>
              </a:lnSpc>
              <a:spcBef>
                <a:spcPts val="1000"/>
              </a:spcBef>
              <a:spcAft>
                <a:spcPts val="0"/>
              </a:spcAft>
              <a:buClr>
                <a:schemeClr val="accent3"/>
              </a:buClr>
              <a:buSzPts val="2800"/>
              <a:buFont typeface="Noto Sans Symbols"/>
              <a:buNone/>
            </a:pPr>
            <a:r>
              <a:rPr b="0" i="0" lang="en-GB" sz="2800" u="sng">
                <a:solidFill>
                  <a:schemeClr val="dk1"/>
                </a:solidFill>
                <a:latin typeface="Roboto"/>
                <a:ea typeface="Roboto"/>
                <a:cs typeface="Roboto"/>
                <a:sym typeface="Roboto"/>
                <a:hlinkClick r:id="rId4">
                  <a:extLst>
                    <a:ext uri="{A12FA001-AC4F-418D-AE19-62706E023703}">
                      <ahyp:hlinkClr val="tx"/>
                    </a:ext>
                  </a:extLst>
                </a:hlinkClick>
              </a:rPr>
              <a:t>nahed.kamal@esu.ac.ae</a:t>
            </a:r>
            <a:endParaRPr b="0" i="0" sz="2800">
              <a:solidFill>
                <a:schemeClr val="dk1"/>
              </a:solidFill>
              <a:latin typeface="Roboto"/>
              <a:ea typeface="Roboto"/>
              <a:cs typeface="Roboto"/>
              <a:sym typeface="Roboto"/>
            </a:endParaRPr>
          </a:p>
          <a:p>
            <a:pPr indent="0" lvl="0" marL="0" marR="0" rtl="0" algn="ctr">
              <a:lnSpc>
                <a:spcPct val="125000"/>
              </a:lnSpc>
              <a:spcBef>
                <a:spcPts val="1000"/>
              </a:spcBef>
              <a:spcAft>
                <a:spcPts val="0"/>
              </a:spcAft>
              <a:buClr>
                <a:schemeClr val="accent3"/>
              </a:buClr>
              <a:buSzPts val="2800"/>
              <a:buFont typeface="Noto Sans Symbols"/>
              <a:buNone/>
            </a:pPr>
            <a:r>
              <a:t/>
            </a:r>
            <a:endParaRPr i="0" sz="2800">
              <a:solidFill>
                <a:schemeClr val="dk1"/>
              </a:solidFill>
              <a:latin typeface="Avenir"/>
              <a:ea typeface="Avenir"/>
              <a:cs typeface="Avenir"/>
              <a:sym typeface="Avenir"/>
            </a:endParaRPr>
          </a:p>
          <a:p>
            <a:pPr indent="0" lvl="0" marL="0" marR="0" rtl="0" algn="ctr">
              <a:lnSpc>
                <a:spcPct val="125000"/>
              </a:lnSpc>
              <a:spcBef>
                <a:spcPts val="1000"/>
              </a:spcBef>
              <a:spcAft>
                <a:spcPts val="0"/>
              </a:spcAft>
              <a:buClr>
                <a:schemeClr val="accent3"/>
              </a:buClr>
              <a:buSzPts val="2800"/>
              <a:buFont typeface="Noto Sans Symbols"/>
              <a:buNone/>
            </a:pPr>
            <a:r>
              <a:t/>
            </a:r>
            <a:endParaRPr i="0" sz="2800">
              <a:solidFill>
                <a:schemeClr val="dk1"/>
              </a:solidFill>
              <a:latin typeface="Avenir"/>
              <a:ea typeface="Avenir"/>
              <a:cs typeface="Avenir"/>
              <a:sym typeface="Aveni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49" name="Shape 349"/>
        <p:cNvGrpSpPr/>
        <p:nvPr/>
      </p:nvGrpSpPr>
      <p:grpSpPr>
        <a:xfrm>
          <a:off x="0" y="0"/>
          <a:ext cx="0" cy="0"/>
          <a:chOff x="0" y="0"/>
          <a:chExt cx="0" cy="0"/>
        </a:xfrm>
      </p:grpSpPr>
      <p:cxnSp>
        <p:nvCxnSpPr>
          <p:cNvPr id="350" name="Google Shape;350;p16"/>
          <p:cNvCxnSpPr/>
          <p:nvPr/>
        </p:nvCxnSpPr>
        <p:spPr>
          <a:xfrm>
            <a:off x="5826000" y="3525773"/>
            <a:ext cx="540000" cy="0"/>
          </a:xfrm>
          <a:prstGeom prst="straightConnector1">
            <a:avLst/>
          </a:prstGeom>
          <a:noFill/>
          <a:ln cap="flat" cmpd="sng" w="12700">
            <a:solidFill>
              <a:srgbClr val="FFFFFF"/>
            </a:solidFill>
            <a:prstDash val="solid"/>
            <a:round/>
            <a:headEnd len="sm" w="sm" type="none"/>
            <a:tailEnd len="sm" w="sm" type="none"/>
          </a:ln>
        </p:spPr>
      </p:cxnSp>
      <p:grpSp>
        <p:nvGrpSpPr>
          <p:cNvPr id="351" name="Google Shape;351;p16"/>
          <p:cNvGrpSpPr/>
          <p:nvPr/>
        </p:nvGrpSpPr>
        <p:grpSpPr>
          <a:xfrm rot="2700000">
            <a:off x="10127693" y="4178240"/>
            <a:ext cx="633413" cy="1862138"/>
            <a:chOff x="5959192" y="333389"/>
            <a:chExt cx="633413" cy="1862138"/>
          </a:xfrm>
        </p:grpSpPr>
        <p:grpSp>
          <p:nvGrpSpPr>
            <p:cNvPr id="352" name="Google Shape;352;p16"/>
            <p:cNvGrpSpPr/>
            <p:nvPr/>
          </p:nvGrpSpPr>
          <p:grpSpPr>
            <a:xfrm>
              <a:off x="5959192" y="333389"/>
              <a:ext cx="633413" cy="1419225"/>
              <a:chOff x="5959192" y="333389"/>
              <a:chExt cx="633413" cy="1419225"/>
            </a:xfrm>
          </p:grpSpPr>
          <p:sp>
            <p:nvSpPr>
              <p:cNvPr id="353" name="Google Shape;353;p16"/>
              <p:cNvSpPr/>
              <p:nvPr/>
            </p:nvSpPr>
            <p:spPr>
              <a:xfrm>
                <a:off x="5959192" y="333389"/>
                <a:ext cx="319088" cy="1419225"/>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354" name="Google Shape;354;p16"/>
              <p:cNvSpPr/>
              <p:nvPr/>
            </p:nvSpPr>
            <p:spPr>
              <a:xfrm>
                <a:off x="6278280" y="333389"/>
                <a:ext cx="314325" cy="1419225"/>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cxnSp>
          <p:nvCxnSpPr>
            <p:cNvPr id="355" name="Google Shape;355;p16"/>
            <p:cNvCxnSpPr/>
            <p:nvPr/>
          </p:nvCxnSpPr>
          <p:spPr>
            <a:xfrm rot="10800000">
              <a:off x="6278280" y="333389"/>
              <a:ext cx="0" cy="1862138"/>
            </a:xfrm>
            <a:prstGeom prst="straightConnector1">
              <a:avLst/>
            </a:prstGeom>
            <a:noFill/>
            <a:ln cap="flat" cmpd="sng" w="12700">
              <a:solidFill>
                <a:srgbClr val="FFFFFF"/>
              </a:solidFill>
              <a:prstDash val="solid"/>
              <a:miter lim="800000"/>
              <a:headEnd len="med" w="med" type="none"/>
              <a:tailEnd len="med" w="med" type="none"/>
            </a:ln>
          </p:spPr>
        </p:cxnSp>
      </p:grpSp>
      <p:sp>
        <p:nvSpPr>
          <p:cNvPr id="356" name="Google Shape;356;p16"/>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57" name="Google Shape;357;p16"/>
          <p:cNvSpPr txBox="1"/>
          <p:nvPr/>
        </p:nvSpPr>
        <p:spPr>
          <a:xfrm>
            <a:off x="6842369" y="1338898"/>
            <a:ext cx="4078800" cy="2351973"/>
          </a:xfrm>
          <a:prstGeom prst="rect">
            <a:avLst/>
          </a:prstGeom>
          <a:noFill/>
          <a:ln>
            <a:noFill/>
          </a:ln>
        </p:spPr>
        <p:txBody>
          <a:bodyPr anchorCtr="0" anchor="b" bIns="45700" lIns="91425" spcFirstLastPara="1" rIns="91425" wrap="square" tIns="45700">
            <a:normAutofit/>
          </a:bodyPr>
          <a:lstStyle/>
          <a:p>
            <a:pPr indent="0" lvl="0" marL="0" marR="0" rtl="0" algn="ctr">
              <a:spcBef>
                <a:spcPts val="0"/>
              </a:spcBef>
              <a:spcAft>
                <a:spcPts val="0"/>
              </a:spcAft>
              <a:buNone/>
            </a:pPr>
            <a:r>
              <a:rPr b="1" lang="en-GB" sz="4800">
                <a:solidFill>
                  <a:srgbClr val="0B4525"/>
                </a:solidFill>
                <a:latin typeface="Sorts Mill Goudy"/>
                <a:ea typeface="Sorts Mill Goudy"/>
                <a:cs typeface="Sorts Mill Goudy"/>
                <a:sym typeface="Sorts Mill Goudy"/>
              </a:rPr>
              <a:t>Wish you all the best </a:t>
            </a:r>
            <a:endParaRPr/>
          </a:p>
        </p:txBody>
      </p:sp>
      <p:pic>
        <p:nvPicPr>
          <p:cNvPr descr="Background pattern&#10;&#10;Description automatically generated" id="358" name="Google Shape;358;p16"/>
          <p:cNvPicPr preferRelativeResize="0"/>
          <p:nvPr/>
        </p:nvPicPr>
        <p:blipFill rotWithShape="1">
          <a:blip r:embed="rId3">
            <a:alphaModFix/>
          </a:blip>
          <a:srcRect b="4865" l="2071" r="0" t="0"/>
          <a:stretch/>
        </p:blipFill>
        <p:spPr>
          <a:xfrm>
            <a:off x="20" y="10"/>
            <a:ext cx="6111518" cy="6857990"/>
          </a:xfrm>
          <a:prstGeom prst="rect">
            <a:avLst/>
          </a:prstGeom>
          <a:noFill/>
          <a:ln>
            <a:noFill/>
          </a:ln>
        </p:spPr>
      </p:pic>
      <p:cxnSp>
        <p:nvCxnSpPr>
          <p:cNvPr id="359" name="Google Shape;359;p16"/>
          <p:cNvCxnSpPr/>
          <p:nvPr/>
        </p:nvCxnSpPr>
        <p:spPr>
          <a:xfrm>
            <a:off x="8881769" y="3690871"/>
            <a:ext cx="540000" cy="0"/>
          </a:xfrm>
          <a:prstGeom prst="straightConnector1">
            <a:avLst/>
          </a:prstGeom>
          <a:noFill/>
          <a:ln cap="flat" cmpd="sng" w="12700">
            <a:solidFill>
              <a:srgbClr val="FFFFFF"/>
            </a:solidFill>
            <a:prstDash val="solid"/>
            <a:round/>
            <a:headEnd len="sm" w="sm" type="none"/>
            <a:tailEnd len="sm" w="sm" type="none"/>
          </a:ln>
        </p:spPr>
      </p:cxnSp>
      <p:sp>
        <p:nvSpPr>
          <p:cNvPr id="360" name="Google Shape;360;p16"/>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GB">
                <a:solidFill>
                  <a:srgbClr val="FFFFFF"/>
                </a:solidFill>
              </a:rPr>
              <a:t>1/6/2023</a:t>
            </a:r>
            <a:endParaRPr/>
          </a:p>
        </p:txBody>
      </p:sp>
      <p:sp>
        <p:nvSpPr>
          <p:cNvPr id="361" name="Google Shape;361;p16"/>
          <p:cNvSpPr txBox="1"/>
          <p:nvPr>
            <p:ph idx="11" type="ftr"/>
          </p:nvPr>
        </p:nvSpPr>
        <p:spPr>
          <a:xfrm>
            <a:off x="6566400" y="6401999"/>
            <a:ext cx="3998762" cy="3693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362" name="Google Shape;362;p16"/>
          <p:cNvSpPr txBox="1"/>
          <p:nvPr>
            <p:ph idx="12" type="sldNum"/>
          </p:nvPr>
        </p:nvSpPr>
        <p:spPr>
          <a:xfrm>
            <a:off x="11106150" y="6401999"/>
            <a:ext cx="544862" cy="369332"/>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pic>
        <p:nvPicPr>
          <p:cNvPr id="363" name="Google Shape;363;p16"/>
          <p:cNvPicPr preferRelativeResize="0"/>
          <p:nvPr/>
        </p:nvPicPr>
        <p:blipFill rotWithShape="1">
          <a:blip r:embed="rId4">
            <a:alphaModFix amt="85000"/>
          </a:blip>
          <a:srcRect b="0" l="0" r="0" t="0"/>
          <a:stretch/>
        </p:blipFill>
        <p:spPr>
          <a:xfrm>
            <a:off x="10837900" y="159331"/>
            <a:ext cx="1081362" cy="75787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2023-01-06T19:28:27Z</dcterms:created>
  <dc:creator>Nahed Ahmed</dc:creator>
</cp:coreProperties>
</file>