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46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47.xml" ContentType="application/vnd.openxmlformats-officedocument.presentationml.slide+xml"/>
  <Override PartName="/ppt/slides/slide2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0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2.xml" ContentType="application/vnd.openxmlformats-officedocument.presentationml.slide+xml"/>
  <Override PartName="/ppt/slides/slide15.xml" ContentType="application/vnd.openxmlformats-officedocument.presentationml.slide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788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55" Type="http://schemas.openxmlformats.org/officeDocument/2006/relationships/customXml" Target="../customXml/item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customXml" Target="../customXml/item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263FB1-D0B8-4565-90A6-82B7EC682D48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4D726A-7AA7-45BE-8C42-658446CC3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7412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263FB1-D0B8-4565-90A6-82B7EC682D48}" type="datetimeFigureOut">
              <a:rPr lang="en-US" smtClean="0"/>
              <a:t>2/26/2026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D726A-7AA7-45BE-8C42-658446CC3C6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92409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0" y="178676"/>
            <a:ext cx="2485572" cy="1229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1041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15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4536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6020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84607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3027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5226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655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330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01016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059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Local Histogram Processing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6567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Local Histogram Processing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15467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USING HISTOGRAM STATISTICS FOR IMAGE ENHANCEMENT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01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USING HISTOGRAM STATISTICS FOR IMAGE ENHANCEMENT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18706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USING HISTOGRAM STATISTICS FOR IMAGE ENHANCEMENT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173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FUNDAMENTALS OF SPATIAL FILTERING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7842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Mechanics of Spatial Filtering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6112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0605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The Mechanics of Spatial Filtering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555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E" smtClean="0"/>
              <a:t/>
            </a:r>
            <a:br>
              <a:rPr lang="en-AE" smtClean="0"/>
            </a:br>
            <a:r>
              <a:rPr lang="en-US" sz="4900" b="1" smtClean="0"/>
              <a:t>Linear Spatial Filters</a:t>
            </a:r>
            <a:br>
              <a:rPr lang="en-US" sz="4900" b="1" smtClean="0"/>
            </a:br>
            <a:endParaRPr lang="en-US" sz="49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9319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4566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Spatial Correlation and Convolution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6458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400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Spatial Correlation and Convolution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349991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479245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6217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170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78994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57815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3398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96933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64698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370917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Smoothing Spatial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115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Order-Statistic (Nonlinear)Filters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4260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7112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71269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51466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96619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7160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18638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2916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1612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Median</a:t>
            </a:r>
            <a:r>
              <a:rPr lang="en-US" smtClean="0"/>
              <a:t> </a:t>
            </a:r>
            <a:r>
              <a:rPr lang="en-US" b="1" smtClean="0"/>
              <a:t>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85104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Order-Statistic (Nonlinear)Filters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3983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4311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61be54d4e1129e7f290b979abd74d0d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ee7624cd9ca63176be9d29f9c2ee78d3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75CED84-3F55-496F-A7FA-8D10AE99EE2F}"/>
</file>

<file path=customXml/itemProps2.xml><?xml version="1.0" encoding="utf-8"?>
<ds:datastoreItem xmlns:ds="http://schemas.openxmlformats.org/officeDocument/2006/customXml" ds:itemID="{C0BEA06B-9753-4D2A-93F4-5805E4CE75BB}"/>
</file>

<file path=customXml/itemProps3.xml><?xml version="1.0" encoding="utf-8"?>
<ds:datastoreItem xmlns:ds="http://schemas.openxmlformats.org/officeDocument/2006/customXml" ds:itemID="{42534292-CFFE-46B8-A19F-6F46DA2E4CDD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101</Words>
  <Application>Microsoft Office PowerPoint</Application>
  <PresentationFormat>Widescreen</PresentationFormat>
  <Paragraphs>31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Local Histogram Processing </vt:lpstr>
      <vt:lpstr>Local Histogram Processing </vt:lpstr>
      <vt:lpstr>USING HISTOGRAM STATISTICS FOR IMAGE ENHANCEMENT</vt:lpstr>
      <vt:lpstr>USING HISTOGRAM STATISTICS FOR IMAGE ENHANCEMENT</vt:lpstr>
      <vt:lpstr>USING HISTOGRAM STATISTICS FOR IMAGE ENHANCEMENT</vt:lpstr>
      <vt:lpstr>FUNDAMENTALS OF SPATIAL FILTERING</vt:lpstr>
      <vt:lpstr>The Mechanics of Spatial Filtering</vt:lpstr>
      <vt:lpstr>PowerPoint Presentation</vt:lpstr>
      <vt:lpstr>The Mechanics of Spatial Filtering</vt:lpstr>
      <vt:lpstr> Linear Spatial Filters </vt:lpstr>
      <vt:lpstr>PowerPoint Presentation</vt:lpstr>
      <vt:lpstr>Spatial Correlation and Convolution </vt:lpstr>
      <vt:lpstr>PowerPoint Presentation</vt:lpstr>
      <vt:lpstr>Spatial Correlation and Convolution </vt:lpstr>
      <vt:lpstr>PowerPoint Presentation</vt:lpstr>
      <vt:lpstr>Spatial Filters</vt:lpstr>
      <vt:lpstr>Smoothing Spatial Filters</vt:lpstr>
      <vt:lpstr>Smoothing Spatial Filters</vt:lpstr>
      <vt:lpstr>Smoothing Spatial Filters</vt:lpstr>
      <vt:lpstr>Smoothing Spatial Filters</vt:lpstr>
      <vt:lpstr>Smoothing Spatial Filters</vt:lpstr>
      <vt:lpstr>Smoothing Spatial Filters</vt:lpstr>
      <vt:lpstr>Smoothing Spatial Filters</vt:lpstr>
      <vt:lpstr>Smoothing Spatial Filters</vt:lpstr>
      <vt:lpstr>Order-Statistic (Nonlinear)Filters</vt:lpstr>
      <vt:lpstr>Median Filters</vt:lpstr>
      <vt:lpstr>Median Filters</vt:lpstr>
      <vt:lpstr>Median Filters</vt:lpstr>
      <vt:lpstr>Median Filters</vt:lpstr>
      <vt:lpstr>Median Filters</vt:lpstr>
      <vt:lpstr>Median Filters</vt:lpstr>
      <vt:lpstr>Median Filters</vt:lpstr>
      <vt:lpstr>Median Filters</vt:lpstr>
      <vt:lpstr>Median Filters</vt:lpstr>
      <vt:lpstr>Order-Statistic (Nonlinear)Filters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2</cp:revision>
  <dcterms:created xsi:type="dcterms:W3CDTF">2026-02-20T08:33:39Z</dcterms:created>
  <dcterms:modified xsi:type="dcterms:W3CDTF">2026-02-25T22:09:16Z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