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11E81-2457-6091-ECD7-36CF5FA81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EDD67F-E46B-E5A3-F29E-3ED4DA5DF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9EC1-CAAF-486C-A7EA-34ECDEE04B50}" type="datetimeFigureOut">
              <a:rPr lang="en-CA" smtClean="0"/>
              <a:t>2026-04-09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D99C67-AB64-2095-4235-351B4D47F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AE5A77-4A9A-0C07-051A-1D2AB8C8A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85422-E66F-47E7-9D35-EC4CFF0D5C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8193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E54CAB-53B6-8AA8-EED1-61366B5D9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D97A5E-4CCA-81B1-F8EF-92CEC50534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FCC01-25D2-5771-9ECC-DA6ECFFFBB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F19EC1-CAAF-486C-A7EA-34ECDEE04B50}" type="datetimeFigureOut">
              <a:rPr lang="en-CA" smtClean="0"/>
              <a:t>2026-04-09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77C26B-1456-F56C-99B3-013FC0520A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3EA59-21FC-1E09-4566-E230EE41EF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085422-E66F-47E7-9D35-EC4CFF0D5C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242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A75CDF-E931-5C1E-2965-C2C9232CF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C4BBF7-AF60-7610-9C62-820D76A620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26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99374-4F97-42EA-9588-6406BFF04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50B42E-4AD8-04E1-D7FF-4D0A4C19F5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498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F8A2C5-418C-C636-BAA1-7B88E01F6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02BD1-4F91-AEF8-11AB-9E2BA9122C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9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AF5827-AF70-C675-0844-5C3DC3387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D28516-2DC4-A8A6-B643-52B7494AC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05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4B45F2-A70B-40D3-889B-92D7D4D0A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400C04-B8FF-0769-A6E4-779BDEA36B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7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74A8FB-9EEE-16C2-149C-0CB25F9B1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77495F-ADF6-788F-FE96-FC231D945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9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F3A544-7C96-3AB2-6D7C-CA722C47F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0FF3D5-6775-E85A-AAD2-ED0E83C289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04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F06F45-5538-2B97-7BE1-D3A71C35A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BAF20E-84A9-2872-EC90-8FFAF641EB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32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27037D-4ED8-4996-F006-F669C4D5A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98D9F8-F7EF-0234-02EF-DD83D78FB3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84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69BEAA-6484-29DA-163A-674FE90F0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AC43D-7AE3-9704-5086-A04BC193E0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16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542D5B-F085-BAAC-93BB-DCE406BF8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B20A16-0207-F33E-E43F-BC1C4B4B4A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93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FC6372-55D7-E7A9-612A-7B5A22254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753868-75C2-52BE-7C50-7D6218D74B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05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A48E0-9C90-CBF0-5B29-5B56B51C4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0AE7E4-971F-FDE0-D143-2AAB539050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9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FF3B94-BD1F-82A3-37EC-8AD5B0CBD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4F679-D634-CA7D-2CB3-78E3B2D75F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0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E1C27B-B48F-B049-DC43-60732D8AA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DB7E97-9796-0BBF-F44F-45476406B1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80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762280-0C95-E119-CE27-9846CA185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F03E2-644D-63A6-9C56-9FB8C1FBF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80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EF6AD7-7325-396E-C7AD-5E1FB89D7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738AA1-38F3-5D38-D3F5-5C058BCF47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0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E47F05-F46E-CD06-4913-36CCB859B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4874D2-2758-59A9-B204-9144BCAAEA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53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8A98F6-F867-8553-E88B-FE67EE9DF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31D1F0-4723-13C2-5976-C42323930F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59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EF7825-9AF1-42F9-AFF6-C28CB2DDF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633BF-6D71-7916-FAEB-EFE0671CC5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57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3CD97E-32B5-CFD1-E763-5193D3D9C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B32D3-0F79-07DD-7C6A-34273B1640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1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315EC7-47DE-82EF-A682-531B59D11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9E0B3D-9680-4CAF-947A-DE22270E4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67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2B2ABA-A390-5117-867C-CA2D1676C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3E3964-E939-CECB-08C9-0C1615455D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53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6FD4AD-8050-AABE-71B4-1F0C820AA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D52D5-EA75-EB81-B1ED-DC03C53FF7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0ADD0F-32B6-0D8C-D0D9-8BBDD5A19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9CF6CF-0169-693A-1B0D-A9389F68B4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61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5C0E40-3BB0-689D-919A-64E38336E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3674FF-65A7-2121-1102-8DA11EE140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33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B58E34-5176-405F-0D3F-BC2162FEC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649AD8-CDC9-9B29-97F2-606A6647D7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02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24E148-5343-0118-A8EA-8EC85F317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22E90A-4BDD-4E7C-3EFC-89E9FC1002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9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59A198-A1E6-DCD9-D559-C935CCB05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B81692-F5EE-60DC-388F-64AAF6720B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2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837AE-6968-F983-03CB-F7216A0B4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FDFEC-83BF-9845-8465-5970CFAD06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94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67030A-E635-CF08-4F18-B450B3676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A4D0C1-339B-16FE-0973-4532D0A97B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62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D57DC6-81F7-FCD9-DE09-F401574D5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ABEE53-E755-978F-807B-ACCB5FD94E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39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E62E30-ED7E-7891-B9CB-0E7BA05F9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83B358-CD49-B867-52AA-D53671E522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4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A7D5D4-1B74-5F97-F5E6-D5E246B3B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973263-3EBF-A90F-C4E0-C503602ABF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05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3C4FEC-FC02-D040-08C5-27B78DE27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75B086-FCF0-2985-1584-3F48973756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4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034303-CE23-23E0-9CB5-BF40D63FE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6D5CAC-5F66-F04D-E59B-5B83C6271E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60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7C54D6-8CA1-4C23-D5AA-C185A8FC1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06AD7E-957F-24CA-1DD2-1DB338E9AF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9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B46FCB-859D-99F5-6CD5-0E07B8015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BF9756-2344-0A31-797E-66D6140EDF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6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7B01FE-5413-BE1C-4208-D3C29EA27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618396-797C-F746-9232-B13A6AD617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9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84E32D-042A-D2F3-DA81-6E0F5435B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DBB8F8-4126-CCAE-1461-D76E1413F9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07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C96AA7-0503-2856-8BAD-DEED34572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9109E8-7A6C-95EE-E7B9-25416921E0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0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6B95BF-84FE-A79A-3B8D-39C17A3C7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DE7B57-3493-CB02-79A2-CF415870CB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71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52745-C8E6-DEA7-3508-C4D6063AB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11E58F-36A8-3A5E-3D1E-60FAB7A09A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6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2C6B11-E29B-D4E8-C932-9982B38E9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4D8EA0-C665-D7D1-F3CD-9EFA2C9D5D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2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8781B3-B3D1-89DE-D921-1C72AACF7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257E2B-72EB-766E-3F55-EE0C2B92BA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84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7E3305-83D3-587C-994F-4CFCC0181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C1B31A-8006-DA78-F7E9-85D2FF286F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6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97C935-807D-F40A-C672-9A7AE1FBB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C22684-BEBB-0A57-669D-883EB9440C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40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8BA836-7B3A-C6E0-2EE6-3CE9E9674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05C0A6-475F-CB29-FB57-19E109FD38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97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753823-065F-E1B3-A1E6-50151B945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679C97-F4D1-7AC8-68BF-2286EB7D17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B3E796-00CD-BC9E-E891-4250D1A13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925888-91C1-819A-36AE-8E6B6D38FD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69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FFE3C3-7469-B702-FEAF-A3804942B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BC904-1612-0CDC-2FB3-EED27E7D4F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51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A6CD2B-BED9-EB9F-B76E-F5DB8CEB8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142D69-7A32-59BF-C80D-F5B57B1495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3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7D93AA-6782-9504-A0AE-A70DA7A15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62367D-F522-D157-E8F5-63403C4BEF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6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CD8263-A17D-85D4-0EA4-24F308A8B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4F5BE-9AD3-DB60-1DE4-3DD6EA1269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37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5E8C87-864C-B544-0AC2-C5537334A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939F2C-05A8-32C9-169F-9706A94023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35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2EC174-3FFA-03E4-EBCD-0981D8E54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ACFBB4-D0DE-17C4-947C-AE3EACA5B4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53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3AE83B-2AF2-9937-CA84-B611DA0FA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7CB94B-ED01-373D-A5F0-B25AC53598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05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ED12D6-4035-BD9E-DC44-66A1F2918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AE128D-D83A-FB50-DFBC-F535CAA081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296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2026-04-09T16:27:27Z</dcterms:created>
  <dcterms:modified xsi:type="dcterms:W3CDTF">2026-04-09T16:27:27Z</dcterms:modified>
</cp:coreProperties>
</file>