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6" r:id="rId2"/>
  </p:sldMasterIdLst>
  <p:notesMasterIdLst>
    <p:notesMasterId r:id="rId15"/>
  </p:notesMasterIdLst>
  <p:sldIdLst>
    <p:sldId id="256" r:id="rId3"/>
    <p:sldId id="431" r:id="rId4"/>
    <p:sldId id="432" r:id="rId5"/>
    <p:sldId id="433" r:id="rId6"/>
    <p:sldId id="434" r:id="rId7"/>
    <p:sldId id="435" r:id="rId8"/>
    <p:sldId id="436" r:id="rId9"/>
    <p:sldId id="453" r:id="rId10"/>
    <p:sldId id="454" r:id="rId11"/>
    <p:sldId id="455" r:id="rId12"/>
    <p:sldId id="458" r:id="rId13"/>
    <p:sldId id="293" r:id="rId14"/>
  </p:sldIdLst>
  <p:sldSz cx="7912100" cy="4292600"/>
  <p:notesSz cx="7912100" cy="4292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6"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FB4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38" autoAdjust="0"/>
    <p:restoredTop sz="94618" autoAdjust="0"/>
  </p:normalViewPr>
  <p:slideViewPr>
    <p:cSldViewPr>
      <p:cViewPr varScale="1">
        <p:scale>
          <a:sx n="130" d="100"/>
          <a:sy n="130" d="100"/>
        </p:scale>
        <p:origin x="514" y="82"/>
      </p:cViewPr>
      <p:guideLst>
        <p:guide orient="horz" pos="2880"/>
        <p:guide pos="216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429000" cy="215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481513" y="0"/>
            <a:ext cx="3429000" cy="215900"/>
          </a:xfrm>
          <a:prstGeom prst="rect">
            <a:avLst/>
          </a:prstGeom>
        </p:spPr>
        <p:txBody>
          <a:bodyPr vert="horz" lIns="91440" tIns="45720" rIns="91440" bIns="45720" rtlCol="0"/>
          <a:lstStyle>
            <a:lvl1pPr algn="r">
              <a:defRPr sz="1200"/>
            </a:lvl1pPr>
          </a:lstStyle>
          <a:p>
            <a:fld id="{DCB85674-D4CF-4C15-B77E-2BD5EEFCD99A}" type="datetimeFigureOut">
              <a:rPr lang="en-US" smtClean="0"/>
              <a:t>10/29/2021</a:t>
            </a:fld>
            <a:endParaRPr lang="en-US"/>
          </a:p>
        </p:txBody>
      </p:sp>
      <p:sp>
        <p:nvSpPr>
          <p:cNvPr id="4" name="Slide Image Placeholder 3"/>
          <p:cNvSpPr>
            <a:spLocks noGrp="1" noRot="1" noChangeAspect="1"/>
          </p:cNvSpPr>
          <p:nvPr>
            <p:ph type="sldImg" idx="2"/>
          </p:nvPr>
        </p:nvSpPr>
        <p:spPr>
          <a:xfrm>
            <a:off x="2620963" y="536575"/>
            <a:ext cx="2670175" cy="1449388"/>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90575" y="2065338"/>
            <a:ext cx="6330950" cy="16906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4076700"/>
            <a:ext cx="3429000" cy="215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481513" y="4076700"/>
            <a:ext cx="3429000" cy="215900"/>
          </a:xfrm>
          <a:prstGeom prst="rect">
            <a:avLst/>
          </a:prstGeom>
        </p:spPr>
        <p:txBody>
          <a:bodyPr vert="horz" lIns="91440" tIns="45720" rIns="91440" bIns="45720" rtlCol="0" anchor="b"/>
          <a:lstStyle>
            <a:lvl1pPr algn="r">
              <a:defRPr sz="1200"/>
            </a:lvl1pPr>
          </a:lstStyle>
          <a:p>
            <a:fld id="{E8AE21DB-B9B3-4374-B3D4-E0C993FBA259}" type="slidenum">
              <a:rPr lang="en-US" smtClean="0"/>
              <a:t>‹#›</a:t>
            </a:fld>
            <a:endParaRPr lang="en-US"/>
          </a:p>
        </p:txBody>
      </p:sp>
    </p:spTree>
    <p:extLst>
      <p:ext uri="{BB962C8B-B14F-4D97-AF65-F5344CB8AC3E}">
        <p14:creationId xmlns:p14="http://schemas.microsoft.com/office/powerpoint/2010/main" val="436650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4145278"/>
            <a:ext cx="7903845" cy="137160"/>
          </a:xfrm>
          <a:custGeom>
            <a:avLst/>
            <a:gdLst/>
            <a:ahLst/>
            <a:cxnLst/>
            <a:rect l="l" t="t" r="r" b="b"/>
            <a:pathLst>
              <a:path w="7903845" h="137160">
                <a:moveTo>
                  <a:pt x="0" y="137160"/>
                </a:moveTo>
                <a:lnTo>
                  <a:pt x="7903845" y="137160"/>
                </a:lnTo>
                <a:lnTo>
                  <a:pt x="7903845" y="0"/>
                </a:lnTo>
                <a:lnTo>
                  <a:pt x="0" y="0"/>
                </a:lnTo>
                <a:lnTo>
                  <a:pt x="0" y="137160"/>
                </a:lnTo>
                <a:close/>
              </a:path>
            </a:pathLst>
          </a:custGeom>
          <a:solidFill>
            <a:srgbClr val="C4C4C4"/>
          </a:solidFill>
        </p:spPr>
        <p:txBody>
          <a:bodyPr wrap="square" lIns="0" tIns="0" rIns="0" bIns="0" rtlCol="0"/>
          <a:lstStyle/>
          <a:p>
            <a:endParaRPr/>
          </a:p>
        </p:txBody>
      </p:sp>
      <p:sp>
        <p:nvSpPr>
          <p:cNvPr id="17" name="bk object 17"/>
          <p:cNvSpPr/>
          <p:nvPr/>
        </p:nvSpPr>
        <p:spPr>
          <a:xfrm>
            <a:off x="0" y="1"/>
            <a:ext cx="711835" cy="91440"/>
          </a:xfrm>
          <a:custGeom>
            <a:avLst/>
            <a:gdLst/>
            <a:ahLst/>
            <a:cxnLst/>
            <a:rect l="l" t="t" r="r" b="b"/>
            <a:pathLst>
              <a:path w="711835" h="91440">
                <a:moveTo>
                  <a:pt x="0" y="91438"/>
                </a:moveTo>
                <a:lnTo>
                  <a:pt x="711581" y="91438"/>
                </a:lnTo>
                <a:lnTo>
                  <a:pt x="711581" y="0"/>
                </a:lnTo>
                <a:lnTo>
                  <a:pt x="0" y="0"/>
                </a:lnTo>
                <a:lnTo>
                  <a:pt x="0" y="91438"/>
                </a:lnTo>
                <a:close/>
              </a:path>
            </a:pathLst>
          </a:custGeom>
          <a:solidFill>
            <a:srgbClr val="F8C36D"/>
          </a:solidFill>
        </p:spPr>
        <p:txBody>
          <a:bodyPr wrap="square" lIns="0" tIns="0" rIns="0" bIns="0" rtlCol="0"/>
          <a:lstStyle/>
          <a:p>
            <a:endParaRPr/>
          </a:p>
        </p:txBody>
      </p:sp>
      <p:sp>
        <p:nvSpPr>
          <p:cNvPr id="18" name="bk object 18"/>
          <p:cNvSpPr/>
          <p:nvPr/>
        </p:nvSpPr>
        <p:spPr>
          <a:xfrm>
            <a:off x="711708" y="1"/>
            <a:ext cx="3455035" cy="91440"/>
          </a:xfrm>
          <a:custGeom>
            <a:avLst/>
            <a:gdLst/>
            <a:ahLst/>
            <a:cxnLst/>
            <a:rect l="l" t="t" r="r" b="b"/>
            <a:pathLst>
              <a:path w="3455035" h="91440">
                <a:moveTo>
                  <a:pt x="0" y="91438"/>
                </a:moveTo>
                <a:lnTo>
                  <a:pt x="3454780" y="91438"/>
                </a:lnTo>
                <a:lnTo>
                  <a:pt x="3454780" y="0"/>
                </a:lnTo>
                <a:lnTo>
                  <a:pt x="0" y="0"/>
                </a:lnTo>
                <a:lnTo>
                  <a:pt x="0" y="91438"/>
                </a:lnTo>
                <a:close/>
              </a:path>
            </a:pathLst>
          </a:custGeom>
          <a:solidFill>
            <a:srgbClr val="F69E66"/>
          </a:solidFill>
        </p:spPr>
        <p:txBody>
          <a:bodyPr wrap="square" lIns="0" tIns="0" rIns="0" bIns="0" rtlCol="0"/>
          <a:lstStyle/>
          <a:p>
            <a:endParaRPr/>
          </a:p>
        </p:txBody>
      </p:sp>
      <p:sp>
        <p:nvSpPr>
          <p:cNvPr id="19" name="bk object 19"/>
          <p:cNvSpPr/>
          <p:nvPr/>
        </p:nvSpPr>
        <p:spPr>
          <a:xfrm>
            <a:off x="4166615" y="1"/>
            <a:ext cx="684530" cy="91440"/>
          </a:xfrm>
          <a:custGeom>
            <a:avLst/>
            <a:gdLst/>
            <a:ahLst/>
            <a:cxnLst/>
            <a:rect l="l" t="t" r="r" b="b"/>
            <a:pathLst>
              <a:path w="684529" h="91440">
                <a:moveTo>
                  <a:pt x="0" y="91438"/>
                </a:moveTo>
                <a:lnTo>
                  <a:pt x="684022" y="91438"/>
                </a:lnTo>
                <a:lnTo>
                  <a:pt x="684022" y="0"/>
                </a:lnTo>
                <a:lnTo>
                  <a:pt x="0" y="0"/>
                </a:lnTo>
                <a:lnTo>
                  <a:pt x="0" y="91438"/>
                </a:lnTo>
                <a:close/>
              </a:path>
            </a:pathLst>
          </a:custGeom>
          <a:solidFill>
            <a:srgbClr val="F38573"/>
          </a:solidFill>
        </p:spPr>
        <p:txBody>
          <a:bodyPr wrap="square" lIns="0" tIns="0" rIns="0" bIns="0" rtlCol="0"/>
          <a:lstStyle/>
          <a:p>
            <a:endParaRPr/>
          </a:p>
        </p:txBody>
      </p:sp>
      <p:sp>
        <p:nvSpPr>
          <p:cNvPr id="20" name="bk object 20"/>
          <p:cNvSpPr/>
          <p:nvPr/>
        </p:nvSpPr>
        <p:spPr>
          <a:xfrm>
            <a:off x="4850891" y="1"/>
            <a:ext cx="228600" cy="91440"/>
          </a:xfrm>
          <a:custGeom>
            <a:avLst/>
            <a:gdLst/>
            <a:ahLst/>
            <a:cxnLst/>
            <a:rect l="l" t="t" r="r" b="b"/>
            <a:pathLst>
              <a:path w="228600" h="91440">
                <a:moveTo>
                  <a:pt x="0" y="91438"/>
                </a:moveTo>
                <a:lnTo>
                  <a:pt x="228600" y="91438"/>
                </a:lnTo>
                <a:lnTo>
                  <a:pt x="228600" y="0"/>
                </a:lnTo>
                <a:lnTo>
                  <a:pt x="0" y="0"/>
                </a:lnTo>
                <a:lnTo>
                  <a:pt x="0" y="91438"/>
                </a:lnTo>
                <a:close/>
              </a:path>
            </a:pathLst>
          </a:custGeom>
          <a:solidFill>
            <a:srgbClr val="F8C36D"/>
          </a:solidFill>
        </p:spPr>
        <p:txBody>
          <a:bodyPr wrap="square" lIns="0" tIns="0" rIns="0" bIns="0" rtlCol="0"/>
          <a:lstStyle/>
          <a:p>
            <a:endParaRPr/>
          </a:p>
        </p:txBody>
      </p:sp>
      <p:sp>
        <p:nvSpPr>
          <p:cNvPr id="21" name="bk object 21"/>
          <p:cNvSpPr/>
          <p:nvPr/>
        </p:nvSpPr>
        <p:spPr>
          <a:xfrm>
            <a:off x="5160264" y="1"/>
            <a:ext cx="812800" cy="91440"/>
          </a:xfrm>
          <a:custGeom>
            <a:avLst/>
            <a:gdLst/>
            <a:ahLst/>
            <a:cxnLst/>
            <a:rect l="l" t="t" r="r" b="b"/>
            <a:pathLst>
              <a:path w="812800" h="91440">
                <a:moveTo>
                  <a:pt x="0" y="91438"/>
                </a:moveTo>
                <a:lnTo>
                  <a:pt x="812546" y="91438"/>
                </a:lnTo>
                <a:lnTo>
                  <a:pt x="812546" y="0"/>
                </a:lnTo>
                <a:lnTo>
                  <a:pt x="0" y="0"/>
                </a:lnTo>
                <a:lnTo>
                  <a:pt x="0" y="91438"/>
                </a:lnTo>
                <a:close/>
              </a:path>
            </a:pathLst>
          </a:custGeom>
          <a:solidFill>
            <a:srgbClr val="9CDAEB"/>
          </a:solidFill>
        </p:spPr>
        <p:txBody>
          <a:bodyPr wrap="square" lIns="0" tIns="0" rIns="0" bIns="0" rtlCol="0"/>
          <a:lstStyle/>
          <a:p>
            <a:endParaRPr/>
          </a:p>
        </p:txBody>
      </p:sp>
      <p:sp>
        <p:nvSpPr>
          <p:cNvPr id="22" name="bk object 22"/>
          <p:cNvSpPr/>
          <p:nvPr/>
        </p:nvSpPr>
        <p:spPr>
          <a:xfrm>
            <a:off x="5972555" y="1"/>
            <a:ext cx="1936750" cy="91440"/>
          </a:xfrm>
          <a:custGeom>
            <a:avLst/>
            <a:gdLst/>
            <a:ahLst/>
            <a:cxnLst/>
            <a:rect l="l" t="t" r="r" b="b"/>
            <a:pathLst>
              <a:path w="1936750" h="91440">
                <a:moveTo>
                  <a:pt x="0" y="91438"/>
                </a:moveTo>
                <a:lnTo>
                  <a:pt x="1936623" y="91438"/>
                </a:lnTo>
                <a:lnTo>
                  <a:pt x="1936623" y="0"/>
                </a:lnTo>
                <a:lnTo>
                  <a:pt x="0" y="0"/>
                </a:lnTo>
                <a:lnTo>
                  <a:pt x="0" y="91438"/>
                </a:lnTo>
                <a:close/>
              </a:path>
            </a:pathLst>
          </a:custGeom>
          <a:solidFill>
            <a:srgbClr val="5FB4DF"/>
          </a:solidFill>
        </p:spPr>
        <p:txBody>
          <a:bodyPr wrap="square" lIns="0" tIns="0" rIns="0" bIns="0" rtlCol="0"/>
          <a:lstStyle/>
          <a:p>
            <a:endParaRPr/>
          </a:p>
        </p:txBody>
      </p:sp>
      <p:sp>
        <p:nvSpPr>
          <p:cNvPr id="23" name="bk object 23"/>
          <p:cNvSpPr/>
          <p:nvPr/>
        </p:nvSpPr>
        <p:spPr>
          <a:xfrm>
            <a:off x="3047" y="411480"/>
            <a:ext cx="6830568" cy="18287"/>
          </a:xfrm>
          <a:prstGeom prst="rect">
            <a:avLst/>
          </a:prstGeom>
          <a:blipFill>
            <a:blip r:embed="rId2" cstate="print"/>
            <a:stretch>
              <a:fillRect/>
            </a:stretch>
          </a:blipFill>
        </p:spPr>
        <p:txBody>
          <a:bodyPr wrap="square" lIns="0" tIns="0" rIns="0" bIns="0" rtlCol="0"/>
          <a:lstStyle/>
          <a:p>
            <a:endParaRPr/>
          </a:p>
        </p:txBody>
      </p:sp>
      <p:sp>
        <p:nvSpPr>
          <p:cNvPr id="2" name="Holder 2"/>
          <p:cNvSpPr>
            <a:spLocks noGrp="1"/>
          </p:cNvSpPr>
          <p:nvPr>
            <p:ph type="ctrTitle"/>
          </p:nvPr>
        </p:nvSpPr>
        <p:spPr>
          <a:xfrm>
            <a:off x="78993" y="81026"/>
            <a:ext cx="7754112" cy="215444"/>
          </a:xfrm>
          <a:prstGeom prst="rect">
            <a:avLst/>
          </a:prstGeom>
        </p:spPr>
        <p:txBody>
          <a:bodyPr wrap="square" lIns="0" tIns="0" rIns="0" bIns="0">
            <a:spAutoFit/>
          </a:bodyPr>
          <a:lstStyle>
            <a:lvl1pPr>
              <a:defRPr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3" name="Holder 3"/>
          <p:cNvSpPr>
            <a:spLocks noGrp="1"/>
          </p:cNvSpPr>
          <p:nvPr>
            <p:ph type="subTitle" idx="4"/>
          </p:nvPr>
        </p:nvSpPr>
        <p:spPr>
          <a:xfrm>
            <a:off x="1186815" y="2403856"/>
            <a:ext cx="5538470" cy="215444"/>
          </a:xfrm>
          <a:prstGeom prst="rect">
            <a:avLst/>
          </a:prstGeom>
        </p:spPr>
        <p:txBody>
          <a:bodyPr wrap="square" lIns="0" tIns="0" rIns="0" bIns="0">
            <a:spAutoFit/>
          </a:bodyPr>
          <a:lstStyle>
            <a:lvl1pPr>
              <a:defRPr>
                <a:latin typeface="Cocon® Next Arabic" panose="020A0503020102020204" pitchFamily="18" charset="-78"/>
                <a:cs typeface="Cocon® Next Arabic" panose="020A0503020102020204" pitchFamily="18" charset="-78"/>
              </a:defRPr>
            </a:lvl1pPr>
          </a:lstStyle>
          <a:p>
            <a:endParaRPr/>
          </a:p>
        </p:txBody>
      </p:sp>
      <p:sp>
        <p:nvSpPr>
          <p:cNvPr id="4" name="Holder 4"/>
          <p:cNvSpPr>
            <a:spLocks noGrp="1"/>
          </p:cNvSpPr>
          <p:nvPr>
            <p:ph type="ftr" sz="quarter" idx="5"/>
          </p:nvPr>
        </p:nvSpPr>
        <p:spPr>
          <a:xfrm>
            <a:off x="2690114" y="3992118"/>
            <a:ext cx="2531872" cy="276999"/>
          </a:xfrm>
        </p:spPr>
        <p:txBody>
          <a:bodyPr lIns="0" tIns="0" rIns="0" bIns="0"/>
          <a:lstStyle>
            <a:lvl1pPr algn="ctr">
              <a:defRPr>
                <a:solidFill>
                  <a:schemeClr val="tx1">
                    <a:tint val="75000"/>
                  </a:schemeClr>
                </a:solidFill>
                <a:latin typeface="Cocon® Next Arabic" panose="020A0503020102020204" pitchFamily="18" charset="-78"/>
                <a:cs typeface="Cocon® Next Arabic" panose="020A0503020102020204" pitchFamily="18" charset="-78"/>
              </a:defRPr>
            </a:lvl1pPr>
          </a:lstStyle>
          <a:p>
            <a:endParaRPr lang="ar-SA"/>
          </a:p>
        </p:txBody>
      </p:sp>
      <p:sp>
        <p:nvSpPr>
          <p:cNvPr id="5" name="Holder 5"/>
          <p:cNvSpPr>
            <a:spLocks noGrp="1"/>
          </p:cNvSpPr>
          <p:nvPr>
            <p:ph type="dt" sz="half" idx="6"/>
          </p:nvPr>
        </p:nvSpPr>
        <p:spPr>
          <a:xfrm>
            <a:off x="395605" y="3992118"/>
            <a:ext cx="1819783" cy="276999"/>
          </a:xfrm>
        </p:spPr>
        <p:txBody>
          <a:bodyPr lIns="0" tIns="0" rIns="0" bIns="0"/>
          <a:lstStyle>
            <a:lvl1pPr algn="l">
              <a:defRPr>
                <a:solidFill>
                  <a:schemeClr val="tx1">
                    <a:tint val="75000"/>
                  </a:schemeClr>
                </a:solidFill>
                <a:latin typeface="Cocon® Next Arabic" panose="020A0503020102020204" pitchFamily="18" charset="-78"/>
                <a:cs typeface="Cocon® Next Arabic" panose="020A0503020102020204" pitchFamily="18" charset="-78"/>
              </a:defRPr>
            </a:lvl1pPr>
          </a:lstStyle>
          <a:p>
            <a:fld id="{1D8BD707-D9CF-40AE-B4C6-C98DA3205C09}" type="datetimeFigureOut">
              <a:rPr lang="en-US" smtClean="0"/>
              <a:pPr/>
              <a:t>10/29/2021</a:t>
            </a:fld>
            <a:endParaRPr lang="en-US"/>
          </a:p>
        </p:txBody>
      </p:sp>
      <p:sp>
        <p:nvSpPr>
          <p:cNvPr id="6" name="Holder 6"/>
          <p:cNvSpPr>
            <a:spLocks noGrp="1"/>
          </p:cNvSpPr>
          <p:nvPr>
            <p:ph type="sldNum" sz="quarter" idx="7"/>
          </p:nvPr>
        </p:nvSpPr>
        <p:spPr/>
        <p:txBody>
          <a:bodyPr lIns="0" tIns="0" rIns="0" bIns="0"/>
          <a:lstStyle>
            <a:lvl1pPr>
              <a:defRPr sz="900" b="0" i="0">
                <a:solidFill>
                  <a:srgbClr val="575757"/>
                </a:solidFill>
                <a:latin typeface="Arial"/>
                <a:cs typeface="Arial"/>
              </a:defRPr>
            </a:lvl1pPr>
          </a:lstStyle>
          <a:p>
            <a:pPr marL="37465">
              <a:lnSpc>
                <a:spcPct val="100000"/>
              </a:lnSpc>
              <a:spcBef>
                <a:spcPts val="45"/>
              </a:spcBef>
            </a:pPr>
            <a:fld id="{81D60167-4931-47E6-BA6A-407CBD079E47}" type="slidenum">
              <a:r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400"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3" name="Holder 3"/>
          <p:cNvSpPr>
            <a:spLocks noGrp="1"/>
          </p:cNvSpPr>
          <p:nvPr>
            <p:ph type="body" idx="1"/>
          </p:nvPr>
        </p:nvSpPr>
        <p:spPr/>
        <p:txBody>
          <a:bodyPr lIns="0" tIns="0" rIns="0" bIns="0"/>
          <a:lstStyle>
            <a:lvl1pPr>
              <a:defRPr sz="1400"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10/29/2021</a:t>
            </a:fld>
            <a:endParaRPr lang="en-US"/>
          </a:p>
        </p:txBody>
      </p:sp>
      <p:sp>
        <p:nvSpPr>
          <p:cNvPr id="6" name="Holder 6"/>
          <p:cNvSpPr>
            <a:spLocks noGrp="1"/>
          </p:cNvSpPr>
          <p:nvPr>
            <p:ph type="sldNum" sz="quarter" idx="7"/>
          </p:nvPr>
        </p:nvSpPr>
        <p:spPr/>
        <p:txBody>
          <a:bodyPr lIns="0" tIns="0" rIns="0" bIns="0"/>
          <a:lstStyle>
            <a:lvl1pPr>
              <a:defRPr sz="900" b="0" i="0">
                <a:solidFill>
                  <a:srgbClr val="575757"/>
                </a:solidFill>
                <a:latin typeface="Arial"/>
                <a:cs typeface="Arial"/>
              </a:defRPr>
            </a:lvl1pPr>
          </a:lstStyle>
          <a:p>
            <a:pPr marL="37465">
              <a:lnSpc>
                <a:spcPct val="100000"/>
              </a:lnSpc>
              <a:spcBef>
                <a:spcPts val="45"/>
              </a:spcBef>
            </a:pPr>
            <a:fld id="{81D60167-4931-47E6-BA6A-407CBD079E47}" type="slidenum">
              <a:r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400"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3" name="Holder 3"/>
          <p:cNvSpPr>
            <a:spLocks noGrp="1"/>
          </p:cNvSpPr>
          <p:nvPr>
            <p:ph sz="half" idx="2"/>
          </p:nvPr>
        </p:nvSpPr>
        <p:spPr>
          <a:xfrm>
            <a:off x="395605" y="987298"/>
            <a:ext cx="3441763" cy="215444"/>
          </a:xfrm>
          <a:prstGeom prst="rect">
            <a:avLst/>
          </a:prstGeom>
        </p:spPr>
        <p:txBody>
          <a:bodyPr wrap="square" lIns="0" tIns="0" rIns="0" bIns="0">
            <a:spAutoFit/>
          </a:bodyPr>
          <a:lstStyle>
            <a:lvl1pPr>
              <a:defRPr>
                <a:latin typeface="Cocon® Next Arabic" panose="020A0503020102020204" pitchFamily="18" charset="-78"/>
                <a:cs typeface="Cocon® Next Arabic" panose="020A0503020102020204" pitchFamily="18" charset="-78"/>
              </a:defRPr>
            </a:lvl1pPr>
          </a:lstStyle>
          <a:p>
            <a:endParaRPr/>
          </a:p>
        </p:txBody>
      </p:sp>
      <p:sp>
        <p:nvSpPr>
          <p:cNvPr id="4" name="Holder 4"/>
          <p:cNvSpPr>
            <a:spLocks noGrp="1"/>
          </p:cNvSpPr>
          <p:nvPr>
            <p:ph sz="half" idx="3"/>
          </p:nvPr>
        </p:nvSpPr>
        <p:spPr>
          <a:xfrm>
            <a:off x="4074731" y="987298"/>
            <a:ext cx="3441763" cy="215444"/>
          </a:xfrm>
          <a:prstGeom prst="rect">
            <a:avLst/>
          </a:prstGeom>
        </p:spPr>
        <p:txBody>
          <a:bodyPr wrap="square" lIns="0" tIns="0" rIns="0" bIns="0">
            <a:spAutoFit/>
          </a:bodyPr>
          <a:lstStyle>
            <a:lvl1pPr>
              <a:defRPr>
                <a:latin typeface="Cocon® Next Arabic" panose="020A0503020102020204" pitchFamily="18" charset="-78"/>
                <a:cs typeface="Cocon® Next Arabic" panose="020A0503020102020204" pitchFamily="18" charset="-78"/>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10/29/2021</a:t>
            </a:fld>
            <a:endParaRPr lang="en-US"/>
          </a:p>
        </p:txBody>
      </p:sp>
      <p:sp>
        <p:nvSpPr>
          <p:cNvPr id="7" name="Holder 7"/>
          <p:cNvSpPr>
            <a:spLocks noGrp="1"/>
          </p:cNvSpPr>
          <p:nvPr>
            <p:ph type="sldNum" sz="quarter" idx="7"/>
          </p:nvPr>
        </p:nvSpPr>
        <p:spPr/>
        <p:txBody>
          <a:bodyPr lIns="0" tIns="0" rIns="0" bIns="0"/>
          <a:lstStyle>
            <a:lvl1pPr>
              <a:defRPr sz="900" b="0" i="0">
                <a:solidFill>
                  <a:srgbClr val="575757"/>
                </a:solidFill>
                <a:latin typeface="Arial"/>
                <a:cs typeface="Arial"/>
              </a:defRPr>
            </a:lvl1pPr>
          </a:lstStyle>
          <a:p>
            <a:pPr marL="37465">
              <a:lnSpc>
                <a:spcPct val="100000"/>
              </a:lnSpc>
              <a:spcBef>
                <a:spcPts val="45"/>
              </a:spcBef>
            </a:pPr>
            <a:fld id="{81D60167-4931-47E6-BA6A-407CBD079E47}" type="slidenum">
              <a:r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400"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10/29/2021</a:t>
            </a:fld>
            <a:endParaRPr lang="en-US"/>
          </a:p>
        </p:txBody>
      </p:sp>
      <p:sp>
        <p:nvSpPr>
          <p:cNvPr id="5" name="Holder 5"/>
          <p:cNvSpPr>
            <a:spLocks noGrp="1"/>
          </p:cNvSpPr>
          <p:nvPr>
            <p:ph type="sldNum" sz="quarter" idx="7"/>
          </p:nvPr>
        </p:nvSpPr>
        <p:spPr/>
        <p:txBody>
          <a:bodyPr lIns="0" tIns="0" rIns="0" bIns="0"/>
          <a:lstStyle>
            <a:lvl1pPr>
              <a:defRPr sz="900" b="0" i="0">
                <a:solidFill>
                  <a:srgbClr val="575757"/>
                </a:solidFill>
                <a:latin typeface="Arial"/>
                <a:cs typeface="Arial"/>
              </a:defRPr>
            </a:lvl1pPr>
          </a:lstStyle>
          <a:p>
            <a:pPr marL="37465">
              <a:lnSpc>
                <a:spcPct val="100000"/>
              </a:lnSpc>
              <a:spcBef>
                <a:spcPts val="45"/>
              </a:spcBef>
            </a:pPr>
            <a:fld id="{81D60167-4931-47E6-BA6A-407CBD079E47}" type="slidenum">
              <a:r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10/29/2021</a:t>
            </a:fld>
            <a:endParaRPr lang="en-US"/>
          </a:p>
        </p:txBody>
      </p:sp>
      <p:sp>
        <p:nvSpPr>
          <p:cNvPr id="4" name="Holder 4"/>
          <p:cNvSpPr>
            <a:spLocks noGrp="1"/>
          </p:cNvSpPr>
          <p:nvPr>
            <p:ph type="sldNum" sz="quarter" idx="7"/>
          </p:nvPr>
        </p:nvSpPr>
        <p:spPr/>
        <p:txBody>
          <a:bodyPr lIns="0" tIns="0" rIns="0" bIns="0"/>
          <a:lstStyle>
            <a:lvl1pPr>
              <a:defRPr sz="900" b="0" i="0">
                <a:solidFill>
                  <a:srgbClr val="575757"/>
                </a:solidFill>
                <a:latin typeface="Arial"/>
                <a:cs typeface="Arial"/>
              </a:defRPr>
            </a:lvl1pPr>
          </a:lstStyle>
          <a:p>
            <a:pPr marL="37465">
              <a:lnSpc>
                <a:spcPct val="100000"/>
              </a:lnSpc>
              <a:spcBef>
                <a:spcPts val="45"/>
              </a:spcBef>
            </a:pPr>
            <a:fld id="{81D60167-4931-47E6-BA6A-407CBD079E47}" type="slidenum">
              <a:r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989013" y="702516"/>
            <a:ext cx="5934075" cy="1494461"/>
          </a:xfrm>
        </p:spPr>
        <p:txBody>
          <a:bodyPr anchor="b"/>
          <a:lstStyle>
            <a:lvl1pPr algn="ctr">
              <a:defRPr sz="3755"/>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989013" y="2254609"/>
            <a:ext cx="5934075" cy="1036384"/>
          </a:xfrm>
        </p:spPr>
        <p:txBody>
          <a:bodyPr/>
          <a:lstStyle>
            <a:lvl1pPr marL="0" indent="0" algn="ctr">
              <a:buNone/>
              <a:defRPr sz="1502"/>
            </a:lvl1pPr>
            <a:lvl2pPr marL="286161" indent="0" algn="ctr">
              <a:buNone/>
              <a:defRPr sz="1252"/>
            </a:lvl2pPr>
            <a:lvl3pPr marL="572323" indent="0" algn="ctr">
              <a:buNone/>
              <a:defRPr sz="1127"/>
            </a:lvl3pPr>
            <a:lvl4pPr marL="858484" indent="0" algn="ctr">
              <a:buNone/>
              <a:defRPr sz="1001"/>
            </a:lvl4pPr>
            <a:lvl5pPr marL="1144646" indent="0" algn="ctr">
              <a:buNone/>
              <a:defRPr sz="1001"/>
            </a:lvl5pPr>
            <a:lvl6pPr marL="1430807" indent="0" algn="ctr">
              <a:buNone/>
              <a:defRPr sz="1001"/>
            </a:lvl6pPr>
            <a:lvl7pPr marL="1716969" indent="0" algn="ctr">
              <a:buNone/>
              <a:defRPr sz="1001"/>
            </a:lvl7pPr>
            <a:lvl8pPr marL="2003130" indent="0" algn="ctr">
              <a:buNone/>
              <a:defRPr sz="1001"/>
            </a:lvl8pPr>
            <a:lvl9pPr marL="2289292" indent="0" algn="ctr">
              <a:buNone/>
              <a:defRPr sz="1001"/>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40480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751"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943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539836" y="1070170"/>
            <a:ext cx="6824186" cy="1785602"/>
          </a:xfrm>
        </p:spPr>
        <p:txBody>
          <a:bodyPr anchor="b"/>
          <a:lstStyle>
            <a:lvl1pPr>
              <a:defRPr sz="3755"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539836" y="2872664"/>
            <a:ext cx="6824186" cy="939006"/>
          </a:xfrm>
        </p:spPr>
        <p:txBody>
          <a:bodyPr/>
          <a:lstStyle>
            <a:lvl1pPr marL="0" indent="0">
              <a:buNone/>
              <a:defRPr sz="1502">
                <a:solidFill>
                  <a:schemeClr val="tx1">
                    <a:tint val="75000"/>
                  </a:schemeClr>
                </a:solidFill>
              </a:defRPr>
            </a:lvl1pPr>
            <a:lvl2pPr marL="286161" indent="0">
              <a:buNone/>
              <a:defRPr sz="1252">
                <a:solidFill>
                  <a:schemeClr val="tx1">
                    <a:tint val="75000"/>
                  </a:schemeClr>
                </a:solidFill>
              </a:defRPr>
            </a:lvl2pPr>
            <a:lvl3pPr marL="572323" indent="0">
              <a:buNone/>
              <a:defRPr sz="1127">
                <a:solidFill>
                  <a:schemeClr val="tx1">
                    <a:tint val="75000"/>
                  </a:schemeClr>
                </a:solidFill>
              </a:defRPr>
            </a:lvl3pPr>
            <a:lvl4pPr marL="858484" indent="0">
              <a:buNone/>
              <a:defRPr sz="1001">
                <a:solidFill>
                  <a:schemeClr val="tx1">
                    <a:tint val="75000"/>
                  </a:schemeClr>
                </a:solidFill>
              </a:defRPr>
            </a:lvl4pPr>
            <a:lvl5pPr marL="1144646" indent="0">
              <a:buNone/>
              <a:defRPr sz="1001">
                <a:solidFill>
                  <a:schemeClr val="tx1">
                    <a:tint val="75000"/>
                  </a:schemeClr>
                </a:solidFill>
              </a:defRPr>
            </a:lvl5pPr>
            <a:lvl6pPr marL="1430807" indent="0">
              <a:buNone/>
              <a:defRPr sz="1001">
                <a:solidFill>
                  <a:schemeClr val="tx1">
                    <a:tint val="75000"/>
                  </a:schemeClr>
                </a:solidFill>
              </a:defRPr>
            </a:lvl6pPr>
            <a:lvl7pPr marL="1716969" indent="0">
              <a:buNone/>
              <a:defRPr sz="1001">
                <a:solidFill>
                  <a:schemeClr val="tx1">
                    <a:tint val="75000"/>
                  </a:schemeClr>
                </a:solidFill>
              </a:defRPr>
            </a:lvl7pPr>
            <a:lvl8pPr marL="2003130" indent="0">
              <a:buNone/>
              <a:defRPr sz="1001">
                <a:solidFill>
                  <a:schemeClr val="tx1">
                    <a:tint val="75000"/>
                  </a:schemeClr>
                </a:solidFill>
              </a:defRPr>
            </a:lvl8pPr>
            <a:lvl9pPr marL="2289292" indent="0">
              <a:buNone/>
              <a:defRPr sz="1001">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08527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543957" y="1142706"/>
            <a:ext cx="3362643" cy="27236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4005500" y="1142706"/>
            <a:ext cx="3362643" cy="27236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049394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544988" y="228542"/>
            <a:ext cx="6824186" cy="829704"/>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544988" y="1052283"/>
            <a:ext cx="3347189" cy="515708"/>
          </a:xfrm>
        </p:spPr>
        <p:txBody>
          <a:bodyPr anchor="b"/>
          <a:lstStyle>
            <a:lvl1pPr marL="0" indent="0">
              <a:buNone/>
              <a:defRPr sz="1502" b="1"/>
            </a:lvl1pPr>
            <a:lvl2pPr marL="286161" indent="0">
              <a:buNone/>
              <a:defRPr sz="1252" b="1"/>
            </a:lvl2pPr>
            <a:lvl3pPr marL="572323" indent="0">
              <a:buNone/>
              <a:defRPr sz="1127" b="1"/>
            </a:lvl3pPr>
            <a:lvl4pPr marL="858484" indent="0">
              <a:buNone/>
              <a:defRPr sz="1001" b="1"/>
            </a:lvl4pPr>
            <a:lvl5pPr marL="1144646" indent="0">
              <a:buNone/>
              <a:defRPr sz="1001" b="1"/>
            </a:lvl5pPr>
            <a:lvl6pPr marL="1430807" indent="0">
              <a:buNone/>
              <a:defRPr sz="1001" b="1"/>
            </a:lvl6pPr>
            <a:lvl7pPr marL="1716969" indent="0">
              <a:buNone/>
              <a:defRPr sz="1001" b="1"/>
            </a:lvl7pPr>
            <a:lvl8pPr marL="2003130" indent="0">
              <a:buNone/>
              <a:defRPr sz="1001" b="1"/>
            </a:lvl8pPr>
            <a:lvl9pPr marL="2289292" indent="0">
              <a:buNone/>
              <a:defRPr sz="1001"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544988" y="1567991"/>
            <a:ext cx="3347189" cy="23062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4005501" y="1052283"/>
            <a:ext cx="3363673" cy="515708"/>
          </a:xfrm>
        </p:spPr>
        <p:txBody>
          <a:bodyPr anchor="b"/>
          <a:lstStyle>
            <a:lvl1pPr marL="0" indent="0">
              <a:buNone/>
              <a:defRPr sz="1502" b="1"/>
            </a:lvl1pPr>
            <a:lvl2pPr marL="286161" indent="0">
              <a:buNone/>
              <a:defRPr sz="1252" b="1"/>
            </a:lvl2pPr>
            <a:lvl3pPr marL="572323" indent="0">
              <a:buNone/>
              <a:defRPr sz="1127" b="1"/>
            </a:lvl3pPr>
            <a:lvl4pPr marL="858484" indent="0">
              <a:buNone/>
              <a:defRPr sz="1001" b="1"/>
            </a:lvl4pPr>
            <a:lvl5pPr marL="1144646" indent="0">
              <a:buNone/>
              <a:defRPr sz="1001" b="1"/>
            </a:lvl5pPr>
            <a:lvl6pPr marL="1430807" indent="0">
              <a:buNone/>
              <a:defRPr sz="1001" b="1"/>
            </a:lvl6pPr>
            <a:lvl7pPr marL="1716969" indent="0">
              <a:buNone/>
              <a:defRPr sz="1001" b="1"/>
            </a:lvl7pPr>
            <a:lvl8pPr marL="2003130" indent="0">
              <a:buNone/>
              <a:defRPr sz="1001" b="1"/>
            </a:lvl8pPr>
            <a:lvl9pPr marL="2289292" indent="0">
              <a:buNone/>
              <a:defRPr sz="1001"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4005501" y="1567991"/>
            <a:ext cx="3363673" cy="23062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010685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540256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7382387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544988" y="286173"/>
            <a:ext cx="2551858" cy="1001607"/>
          </a:xfrm>
        </p:spPr>
        <p:txBody>
          <a:bodyPr anchor="b"/>
          <a:lstStyle>
            <a:lvl1pPr>
              <a:defRPr sz="2003"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3363673" y="618055"/>
            <a:ext cx="4005501" cy="3050528"/>
          </a:xfrm>
        </p:spPr>
        <p:txBody>
          <a:bodyPr/>
          <a:lstStyle>
            <a:lvl1pPr>
              <a:defRPr sz="2003"/>
            </a:lvl1pPr>
            <a:lvl2pPr>
              <a:defRPr sz="1753"/>
            </a:lvl2pPr>
            <a:lvl3pPr>
              <a:defRPr sz="1502"/>
            </a:lvl3pPr>
            <a:lvl4pPr>
              <a:defRPr sz="1252"/>
            </a:lvl4pPr>
            <a:lvl5pPr>
              <a:defRPr sz="1252"/>
            </a:lvl5pPr>
            <a:lvl6pPr>
              <a:defRPr sz="1252"/>
            </a:lvl6pPr>
            <a:lvl7pPr>
              <a:defRPr sz="1252"/>
            </a:lvl7pPr>
            <a:lvl8pPr>
              <a:defRPr sz="1252"/>
            </a:lvl8pPr>
            <a:lvl9pPr>
              <a:defRPr sz="125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544988" y="1287780"/>
            <a:ext cx="2551858" cy="2385772"/>
          </a:xfrm>
        </p:spPr>
        <p:txBody>
          <a:bodyPr/>
          <a:lstStyle>
            <a:lvl1pPr marL="0" indent="0">
              <a:buNone/>
              <a:defRPr sz="1001"/>
            </a:lvl1pPr>
            <a:lvl2pPr marL="286161" indent="0">
              <a:buNone/>
              <a:defRPr sz="876"/>
            </a:lvl2pPr>
            <a:lvl3pPr marL="572323" indent="0">
              <a:buNone/>
              <a:defRPr sz="751"/>
            </a:lvl3pPr>
            <a:lvl4pPr marL="858484" indent="0">
              <a:buNone/>
              <a:defRPr sz="626"/>
            </a:lvl4pPr>
            <a:lvl5pPr marL="1144646" indent="0">
              <a:buNone/>
              <a:defRPr sz="626"/>
            </a:lvl5pPr>
            <a:lvl6pPr marL="1430807" indent="0">
              <a:buNone/>
              <a:defRPr sz="626"/>
            </a:lvl6pPr>
            <a:lvl7pPr marL="1716969" indent="0">
              <a:buNone/>
              <a:defRPr sz="626"/>
            </a:lvl7pPr>
            <a:lvl8pPr marL="2003130" indent="0">
              <a:buNone/>
              <a:defRPr sz="626"/>
            </a:lvl8pPr>
            <a:lvl9pPr marL="2289292" indent="0">
              <a:buNone/>
              <a:defRPr sz="626"/>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9429513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544988" y="286173"/>
            <a:ext cx="2551858" cy="1001607"/>
          </a:xfrm>
        </p:spPr>
        <p:txBody>
          <a:bodyPr anchor="b"/>
          <a:lstStyle>
            <a:lvl1pPr>
              <a:defRPr sz="2003"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3363673" y="618055"/>
            <a:ext cx="4005501" cy="3050528"/>
          </a:xfrm>
        </p:spPr>
        <p:txBody>
          <a:bodyPr/>
          <a:lstStyle>
            <a:lvl1pPr marL="0" indent="0">
              <a:buNone/>
              <a:defRPr sz="2003"/>
            </a:lvl1pPr>
            <a:lvl2pPr marL="286161" indent="0">
              <a:buNone/>
              <a:defRPr sz="1753"/>
            </a:lvl2pPr>
            <a:lvl3pPr marL="572323" indent="0">
              <a:buNone/>
              <a:defRPr sz="1502"/>
            </a:lvl3pPr>
            <a:lvl4pPr marL="858484" indent="0">
              <a:buNone/>
              <a:defRPr sz="1252"/>
            </a:lvl4pPr>
            <a:lvl5pPr marL="1144646" indent="0">
              <a:buNone/>
              <a:defRPr sz="1252"/>
            </a:lvl5pPr>
            <a:lvl6pPr marL="1430807" indent="0">
              <a:buNone/>
              <a:defRPr sz="1252"/>
            </a:lvl6pPr>
            <a:lvl7pPr marL="1716969" indent="0">
              <a:buNone/>
              <a:defRPr sz="1252"/>
            </a:lvl7pPr>
            <a:lvl8pPr marL="2003130" indent="0">
              <a:buNone/>
              <a:defRPr sz="1252"/>
            </a:lvl8pPr>
            <a:lvl9pPr marL="2289292" indent="0">
              <a:buNone/>
              <a:defRPr sz="1252"/>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544988" y="1287780"/>
            <a:ext cx="2551858" cy="2385772"/>
          </a:xfrm>
        </p:spPr>
        <p:txBody>
          <a:bodyPr/>
          <a:lstStyle>
            <a:lvl1pPr marL="0" indent="0">
              <a:buNone/>
              <a:defRPr sz="1001"/>
            </a:lvl1pPr>
            <a:lvl2pPr marL="286161" indent="0">
              <a:buNone/>
              <a:defRPr sz="876"/>
            </a:lvl2pPr>
            <a:lvl3pPr marL="572323" indent="0">
              <a:buNone/>
              <a:defRPr sz="751"/>
            </a:lvl3pPr>
            <a:lvl4pPr marL="858484" indent="0">
              <a:buNone/>
              <a:defRPr sz="626"/>
            </a:lvl4pPr>
            <a:lvl5pPr marL="1144646" indent="0">
              <a:buNone/>
              <a:defRPr sz="626"/>
            </a:lvl5pPr>
            <a:lvl6pPr marL="1430807" indent="0">
              <a:buNone/>
              <a:defRPr sz="626"/>
            </a:lvl6pPr>
            <a:lvl7pPr marL="1716969" indent="0">
              <a:buNone/>
              <a:defRPr sz="626"/>
            </a:lvl7pPr>
            <a:lvl8pPr marL="2003130" indent="0">
              <a:buNone/>
              <a:defRPr sz="626"/>
            </a:lvl8pPr>
            <a:lvl9pPr marL="2289292" indent="0">
              <a:buNone/>
              <a:defRPr sz="626"/>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52786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087122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5662096" y="228541"/>
            <a:ext cx="1706047" cy="3637780"/>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543957" y="228541"/>
            <a:ext cx="5019238" cy="36377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5218318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4145278"/>
            <a:ext cx="7903845" cy="137160"/>
          </a:xfrm>
          <a:custGeom>
            <a:avLst/>
            <a:gdLst/>
            <a:ahLst/>
            <a:cxnLst/>
            <a:rect l="l" t="t" r="r" b="b"/>
            <a:pathLst>
              <a:path w="7903845" h="137160">
                <a:moveTo>
                  <a:pt x="0" y="137160"/>
                </a:moveTo>
                <a:lnTo>
                  <a:pt x="7903845" y="137160"/>
                </a:lnTo>
                <a:lnTo>
                  <a:pt x="7903845" y="0"/>
                </a:lnTo>
                <a:lnTo>
                  <a:pt x="0" y="0"/>
                </a:lnTo>
                <a:lnTo>
                  <a:pt x="0" y="137160"/>
                </a:lnTo>
                <a:close/>
              </a:path>
            </a:pathLst>
          </a:custGeom>
          <a:solidFill>
            <a:srgbClr val="C4C4C4"/>
          </a:solidFill>
        </p:spPr>
        <p:txBody>
          <a:bodyPr wrap="square" lIns="0" tIns="0" rIns="0" bIns="0" rtlCol="0"/>
          <a:lstStyle/>
          <a:p>
            <a:endParaRPr/>
          </a:p>
        </p:txBody>
      </p:sp>
      <p:sp>
        <p:nvSpPr>
          <p:cNvPr id="2" name="Holder 2"/>
          <p:cNvSpPr>
            <a:spLocks noGrp="1"/>
          </p:cNvSpPr>
          <p:nvPr>
            <p:ph type="title"/>
          </p:nvPr>
        </p:nvSpPr>
        <p:spPr>
          <a:xfrm>
            <a:off x="199135" y="347217"/>
            <a:ext cx="7513828" cy="215444"/>
          </a:xfrm>
          <a:prstGeom prst="rect">
            <a:avLst/>
          </a:prstGeom>
        </p:spPr>
        <p:txBody>
          <a:bodyPr wrap="square" lIns="0" tIns="0" rIns="0" bIns="0">
            <a:spAutoFit/>
          </a:bodyPr>
          <a:lstStyle>
            <a:lvl1pPr>
              <a:defRPr sz="1400" b="0" i="0">
                <a:solidFill>
                  <a:schemeClr val="tx1"/>
                </a:solidFill>
                <a:latin typeface="Arial"/>
                <a:cs typeface="Arial"/>
              </a:defRPr>
            </a:lvl1pPr>
          </a:lstStyle>
          <a:p>
            <a:endParaRPr dirty="0"/>
          </a:p>
        </p:txBody>
      </p:sp>
      <p:sp>
        <p:nvSpPr>
          <p:cNvPr id="3" name="Holder 3"/>
          <p:cNvSpPr>
            <a:spLocks noGrp="1"/>
          </p:cNvSpPr>
          <p:nvPr>
            <p:ph type="body" idx="1"/>
          </p:nvPr>
        </p:nvSpPr>
        <p:spPr>
          <a:xfrm>
            <a:off x="471804" y="950417"/>
            <a:ext cx="6968490" cy="215444"/>
          </a:xfrm>
          <a:prstGeom prst="rect">
            <a:avLst/>
          </a:prstGeom>
        </p:spPr>
        <p:txBody>
          <a:bodyPr wrap="square" lIns="0" tIns="0" rIns="0" bIns="0">
            <a:spAutoFit/>
          </a:bodyPr>
          <a:lstStyle>
            <a:lvl1pPr>
              <a:defRPr sz="1400" b="0" i="0">
                <a:solidFill>
                  <a:schemeClr val="tx1"/>
                </a:solidFill>
                <a:latin typeface="Arial"/>
                <a:cs typeface="Arial"/>
              </a:defRPr>
            </a:lvl1pPr>
          </a:lstStyle>
          <a:p>
            <a:endParaRPr dirty="0"/>
          </a:p>
        </p:txBody>
      </p:sp>
      <p:sp>
        <p:nvSpPr>
          <p:cNvPr id="4" name="Holder 4"/>
          <p:cNvSpPr>
            <a:spLocks noGrp="1"/>
          </p:cNvSpPr>
          <p:nvPr>
            <p:ph type="ftr" sz="quarter" idx="5"/>
          </p:nvPr>
        </p:nvSpPr>
        <p:spPr>
          <a:xfrm>
            <a:off x="2690114" y="3992118"/>
            <a:ext cx="2531872" cy="21463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395605" y="3992118"/>
            <a:ext cx="1819783" cy="21463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10/29/2021</a:t>
            </a:fld>
            <a:endParaRPr lang="en-US"/>
          </a:p>
        </p:txBody>
      </p:sp>
      <p:sp>
        <p:nvSpPr>
          <p:cNvPr id="6" name="Holder 6"/>
          <p:cNvSpPr>
            <a:spLocks noGrp="1"/>
          </p:cNvSpPr>
          <p:nvPr>
            <p:ph type="sldNum" sz="quarter" idx="7"/>
          </p:nvPr>
        </p:nvSpPr>
        <p:spPr>
          <a:xfrm>
            <a:off x="7437119" y="4127659"/>
            <a:ext cx="177800" cy="157479"/>
          </a:xfrm>
          <a:prstGeom prst="rect">
            <a:avLst/>
          </a:prstGeom>
        </p:spPr>
        <p:txBody>
          <a:bodyPr wrap="square" lIns="0" tIns="0" rIns="0" bIns="0">
            <a:spAutoFit/>
          </a:bodyPr>
          <a:lstStyle>
            <a:lvl1pPr>
              <a:defRPr sz="900" b="0" i="0">
                <a:solidFill>
                  <a:srgbClr val="575757"/>
                </a:solidFill>
                <a:latin typeface="Arial"/>
                <a:cs typeface="Arial"/>
              </a:defRPr>
            </a:lvl1pPr>
          </a:lstStyle>
          <a:p>
            <a:pPr marL="37465">
              <a:lnSpc>
                <a:spcPct val="100000"/>
              </a:lnSpc>
              <a:spcBef>
                <a:spcPts val="45"/>
              </a:spcBef>
            </a:pPr>
            <a:fld id="{81D60167-4931-47E6-BA6A-407CBD079E47}" type="slidenum">
              <a:rPr/>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Cocon® Next Arabic" panose="020A0503020102020204" pitchFamily="18" charset="-78"/>
          <a:ea typeface="+mj-ea"/>
          <a:cs typeface="Cocon® Next Arabic" panose="020A0503020102020204" pitchFamily="18" charset="-78"/>
        </a:defRPr>
      </a:lvl1pPr>
    </p:titleStyle>
    <p:bodyStyle>
      <a:lvl1pPr marL="0">
        <a:defRPr>
          <a:latin typeface="Cocon® Next Arabic" panose="020A0503020102020204" pitchFamily="18" charset="-78"/>
          <a:ea typeface="+mn-ea"/>
          <a:cs typeface="Cocon® Next Arabic" panose="020A0503020102020204" pitchFamily="18" charset="-78"/>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543957" y="228542"/>
            <a:ext cx="6824186" cy="82970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543957" y="1142706"/>
            <a:ext cx="6824186" cy="272361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543957" y="3978605"/>
            <a:ext cx="1780223" cy="228541"/>
          </a:xfrm>
          <a:prstGeom prst="rect">
            <a:avLst/>
          </a:prstGeom>
        </p:spPr>
        <p:txBody>
          <a:bodyPr vert="horz" lIns="91440" tIns="45720" rIns="91440" bIns="45720" rtlCol="0" anchor="ctr"/>
          <a:lstStyle>
            <a:lvl1pPr algn="l">
              <a:defRPr sz="751">
                <a:solidFill>
                  <a:schemeClr val="tx1">
                    <a:tint val="75000"/>
                  </a:schemeClr>
                </a:solidFill>
              </a:defRPr>
            </a:lvl1pPr>
          </a:lstStyle>
          <a:p>
            <a:fld id="{BF9D6827-F213-428B-B64D-882A557603DE}" type="datetimeFigureOut">
              <a:rPr lang="en-US" smtClean="0"/>
              <a:t>10/29/2021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2620883" y="3978605"/>
            <a:ext cx="2670334" cy="228541"/>
          </a:xfrm>
          <a:prstGeom prst="rect">
            <a:avLst/>
          </a:prstGeom>
        </p:spPr>
        <p:txBody>
          <a:bodyPr vert="horz" lIns="91440" tIns="45720" rIns="91440" bIns="45720" rtlCol="0" anchor="ctr"/>
          <a:lstStyle>
            <a:lvl1pPr algn="ctr">
              <a:defRPr sz="751">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5587920" y="3978605"/>
            <a:ext cx="1780223" cy="228541"/>
          </a:xfrm>
          <a:prstGeom prst="rect">
            <a:avLst/>
          </a:prstGeom>
        </p:spPr>
        <p:txBody>
          <a:bodyPr vert="horz" lIns="91440" tIns="45720" rIns="91440" bIns="45720" rtlCol="0" anchor="ctr"/>
          <a:lstStyle>
            <a:lvl1pPr algn="r">
              <a:defRPr sz="751">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311611695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defTabSz="572323" rtl="0" eaLnBrk="1" latinLnBrk="0" hangingPunct="1">
        <a:lnSpc>
          <a:spcPct val="90000"/>
        </a:lnSpc>
        <a:spcBef>
          <a:spcPct val="0"/>
        </a:spcBef>
        <a:buNone/>
        <a:defRPr sz="2754" b="1" kern="1200">
          <a:solidFill>
            <a:srgbClr val="53728A"/>
          </a:solidFill>
          <a:latin typeface="+mj-lt"/>
          <a:ea typeface="+mj-ea"/>
          <a:cs typeface="+mj-cs"/>
        </a:defRPr>
      </a:lvl1pPr>
    </p:titleStyle>
    <p:bodyStyle>
      <a:lvl1pPr marL="143081" indent="-143081" algn="l" defTabSz="572323" rtl="0" eaLnBrk="1" latinLnBrk="0" hangingPunct="1">
        <a:lnSpc>
          <a:spcPct val="90000"/>
        </a:lnSpc>
        <a:spcBef>
          <a:spcPts val="626"/>
        </a:spcBef>
        <a:buFont typeface="Arial" panose="020B0604020202020204" pitchFamily="34" charset="0"/>
        <a:buChar char="•"/>
        <a:defRPr sz="1753" kern="1200">
          <a:solidFill>
            <a:schemeClr val="tx1"/>
          </a:solidFill>
          <a:latin typeface="+mn-lt"/>
          <a:ea typeface="+mn-ea"/>
          <a:cs typeface="+mn-cs"/>
        </a:defRPr>
      </a:lvl1pPr>
      <a:lvl2pPr marL="429242" indent="-143081" algn="l" defTabSz="572323" rtl="0" eaLnBrk="1" latinLnBrk="0" hangingPunct="1">
        <a:lnSpc>
          <a:spcPct val="90000"/>
        </a:lnSpc>
        <a:spcBef>
          <a:spcPts val="313"/>
        </a:spcBef>
        <a:buFont typeface="Arial" panose="020B0604020202020204" pitchFamily="34" charset="0"/>
        <a:buChar char="•"/>
        <a:defRPr sz="1502" kern="1200">
          <a:solidFill>
            <a:schemeClr val="tx1"/>
          </a:solidFill>
          <a:latin typeface="+mn-lt"/>
          <a:ea typeface="+mn-ea"/>
          <a:cs typeface="+mn-cs"/>
        </a:defRPr>
      </a:lvl2pPr>
      <a:lvl3pPr marL="715404" indent="-143081" algn="l" defTabSz="572323" rtl="0" eaLnBrk="1" latinLnBrk="0" hangingPunct="1">
        <a:lnSpc>
          <a:spcPct val="90000"/>
        </a:lnSpc>
        <a:spcBef>
          <a:spcPts val="313"/>
        </a:spcBef>
        <a:buFont typeface="Arial" panose="020B0604020202020204" pitchFamily="34" charset="0"/>
        <a:buChar char="•"/>
        <a:defRPr sz="1252" kern="1200">
          <a:solidFill>
            <a:schemeClr val="tx1"/>
          </a:solidFill>
          <a:latin typeface="+mn-lt"/>
          <a:ea typeface="+mn-ea"/>
          <a:cs typeface="+mn-cs"/>
        </a:defRPr>
      </a:lvl3pPr>
      <a:lvl4pPr marL="1001565" indent="-143081" algn="l" defTabSz="572323" rtl="0" eaLnBrk="1" latinLnBrk="0" hangingPunct="1">
        <a:lnSpc>
          <a:spcPct val="90000"/>
        </a:lnSpc>
        <a:spcBef>
          <a:spcPts val="313"/>
        </a:spcBef>
        <a:buFont typeface="Arial" panose="020B0604020202020204" pitchFamily="34" charset="0"/>
        <a:buChar char="•"/>
        <a:defRPr sz="1127" kern="1200">
          <a:solidFill>
            <a:schemeClr val="tx1"/>
          </a:solidFill>
          <a:latin typeface="+mn-lt"/>
          <a:ea typeface="+mn-ea"/>
          <a:cs typeface="+mn-cs"/>
        </a:defRPr>
      </a:lvl4pPr>
      <a:lvl5pPr marL="1287727" indent="-143081" algn="l" defTabSz="572323" rtl="0" eaLnBrk="1" latinLnBrk="0" hangingPunct="1">
        <a:lnSpc>
          <a:spcPct val="90000"/>
        </a:lnSpc>
        <a:spcBef>
          <a:spcPts val="313"/>
        </a:spcBef>
        <a:buFont typeface="Arial" panose="020B0604020202020204" pitchFamily="34" charset="0"/>
        <a:buChar char="•"/>
        <a:defRPr sz="1127" kern="1200">
          <a:solidFill>
            <a:schemeClr val="tx1"/>
          </a:solidFill>
          <a:latin typeface="+mn-lt"/>
          <a:ea typeface="+mn-ea"/>
          <a:cs typeface="+mn-cs"/>
        </a:defRPr>
      </a:lvl5pPr>
      <a:lvl6pPr marL="1573888" indent="-143081" algn="l" defTabSz="572323" rtl="0" eaLnBrk="1" latinLnBrk="0" hangingPunct="1">
        <a:lnSpc>
          <a:spcPct val="90000"/>
        </a:lnSpc>
        <a:spcBef>
          <a:spcPts val="313"/>
        </a:spcBef>
        <a:buFont typeface="Arial" panose="020B0604020202020204" pitchFamily="34" charset="0"/>
        <a:buChar char="•"/>
        <a:defRPr sz="1127" kern="1200">
          <a:solidFill>
            <a:schemeClr val="tx1"/>
          </a:solidFill>
          <a:latin typeface="+mn-lt"/>
          <a:ea typeface="+mn-ea"/>
          <a:cs typeface="+mn-cs"/>
        </a:defRPr>
      </a:lvl6pPr>
      <a:lvl7pPr marL="1860050" indent="-143081" algn="l" defTabSz="572323" rtl="0" eaLnBrk="1" latinLnBrk="0" hangingPunct="1">
        <a:lnSpc>
          <a:spcPct val="90000"/>
        </a:lnSpc>
        <a:spcBef>
          <a:spcPts val="313"/>
        </a:spcBef>
        <a:buFont typeface="Arial" panose="020B0604020202020204" pitchFamily="34" charset="0"/>
        <a:buChar char="•"/>
        <a:defRPr sz="1127" kern="1200">
          <a:solidFill>
            <a:schemeClr val="tx1"/>
          </a:solidFill>
          <a:latin typeface="+mn-lt"/>
          <a:ea typeface="+mn-ea"/>
          <a:cs typeface="+mn-cs"/>
        </a:defRPr>
      </a:lvl7pPr>
      <a:lvl8pPr marL="2146211" indent="-143081" algn="l" defTabSz="572323" rtl="0" eaLnBrk="1" latinLnBrk="0" hangingPunct="1">
        <a:lnSpc>
          <a:spcPct val="90000"/>
        </a:lnSpc>
        <a:spcBef>
          <a:spcPts val="313"/>
        </a:spcBef>
        <a:buFont typeface="Arial" panose="020B0604020202020204" pitchFamily="34" charset="0"/>
        <a:buChar char="•"/>
        <a:defRPr sz="1127" kern="1200">
          <a:solidFill>
            <a:schemeClr val="tx1"/>
          </a:solidFill>
          <a:latin typeface="+mn-lt"/>
          <a:ea typeface="+mn-ea"/>
          <a:cs typeface="+mn-cs"/>
        </a:defRPr>
      </a:lvl8pPr>
      <a:lvl9pPr marL="2432373" indent="-143081" algn="l" defTabSz="572323" rtl="0" eaLnBrk="1" latinLnBrk="0" hangingPunct="1">
        <a:lnSpc>
          <a:spcPct val="90000"/>
        </a:lnSpc>
        <a:spcBef>
          <a:spcPts val="313"/>
        </a:spcBef>
        <a:buFont typeface="Arial" panose="020B0604020202020204" pitchFamily="34" charset="0"/>
        <a:buChar char="•"/>
        <a:defRPr sz="1127" kern="1200">
          <a:solidFill>
            <a:schemeClr val="tx1"/>
          </a:solidFill>
          <a:latin typeface="+mn-lt"/>
          <a:ea typeface="+mn-ea"/>
          <a:cs typeface="+mn-cs"/>
        </a:defRPr>
      </a:lvl9pPr>
    </p:bodyStyle>
    <p:otherStyle>
      <a:defPPr>
        <a:defRPr lang="en-US"/>
      </a:defPPr>
      <a:lvl1pPr marL="0" algn="l" defTabSz="572323" rtl="0" eaLnBrk="1" latinLnBrk="0" hangingPunct="1">
        <a:defRPr sz="1127" kern="1200">
          <a:solidFill>
            <a:schemeClr val="tx1"/>
          </a:solidFill>
          <a:latin typeface="+mn-lt"/>
          <a:ea typeface="+mn-ea"/>
          <a:cs typeface="+mn-cs"/>
        </a:defRPr>
      </a:lvl1pPr>
      <a:lvl2pPr marL="286161" algn="l" defTabSz="572323" rtl="0" eaLnBrk="1" latinLnBrk="0" hangingPunct="1">
        <a:defRPr sz="1127" kern="1200">
          <a:solidFill>
            <a:schemeClr val="tx1"/>
          </a:solidFill>
          <a:latin typeface="+mn-lt"/>
          <a:ea typeface="+mn-ea"/>
          <a:cs typeface="+mn-cs"/>
        </a:defRPr>
      </a:lvl2pPr>
      <a:lvl3pPr marL="572323" algn="l" defTabSz="572323" rtl="0" eaLnBrk="1" latinLnBrk="0" hangingPunct="1">
        <a:defRPr sz="1127" kern="1200">
          <a:solidFill>
            <a:schemeClr val="tx1"/>
          </a:solidFill>
          <a:latin typeface="+mn-lt"/>
          <a:ea typeface="+mn-ea"/>
          <a:cs typeface="+mn-cs"/>
        </a:defRPr>
      </a:lvl3pPr>
      <a:lvl4pPr marL="858484" algn="l" defTabSz="572323" rtl="0" eaLnBrk="1" latinLnBrk="0" hangingPunct="1">
        <a:defRPr sz="1127" kern="1200">
          <a:solidFill>
            <a:schemeClr val="tx1"/>
          </a:solidFill>
          <a:latin typeface="+mn-lt"/>
          <a:ea typeface="+mn-ea"/>
          <a:cs typeface="+mn-cs"/>
        </a:defRPr>
      </a:lvl4pPr>
      <a:lvl5pPr marL="1144646" algn="l" defTabSz="572323" rtl="0" eaLnBrk="1" latinLnBrk="0" hangingPunct="1">
        <a:defRPr sz="1127" kern="1200">
          <a:solidFill>
            <a:schemeClr val="tx1"/>
          </a:solidFill>
          <a:latin typeface="+mn-lt"/>
          <a:ea typeface="+mn-ea"/>
          <a:cs typeface="+mn-cs"/>
        </a:defRPr>
      </a:lvl5pPr>
      <a:lvl6pPr marL="1430807" algn="l" defTabSz="572323" rtl="0" eaLnBrk="1" latinLnBrk="0" hangingPunct="1">
        <a:defRPr sz="1127" kern="1200">
          <a:solidFill>
            <a:schemeClr val="tx1"/>
          </a:solidFill>
          <a:latin typeface="+mn-lt"/>
          <a:ea typeface="+mn-ea"/>
          <a:cs typeface="+mn-cs"/>
        </a:defRPr>
      </a:lvl6pPr>
      <a:lvl7pPr marL="1716969" algn="l" defTabSz="572323" rtl="0" eaLnBrk="1" latinLnBrk="0" hangingPunct="1">
        <a:defRPr sz="1127" kern="1200">
          <a:solidFill>
            <a:schemeClr val="tx1"/>
          </a:solidFill>
          <a:latin typeface="+mn-lt"/>
          <a:ea typeface="+mn-ea"/>
          <a:cs typeface="+mn-cs"/>
        </a:defRPr>
      </a:lvl7pPr>
      <a:lvl8pPr marL="2003130" algn="l" defTabSz="572323" rtl="0" eaLnBrk="1" latinLnBrk="0" hangingPunct="1">
        <a:defRPr sz="1127" kern="1200">
          <a:solidFill>
            <a:schemeClr val="tx1"/>
          </a:solidFill>
          <a:latin typeface="+mn-lt"/>
          <a:ea typeface="+mn-ea"/>
          <a:cs typeface="+mn-cs"/>
        </a:defRPr>
      </a:lvl8pPr>
      <a:lvl9pPr marL="2289292" algn="l" defTabSz="572323" rtl="0" eaLnBrk="1" latinLnBrk="0" hangingPunct="1">
        <a:defRPr sz="112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2408926" y="549901"/>
            <a:ext cx="5362769" cy="2154717"/>
          </a:xfrm>
          <a:solidFill>
            <a:srgbClr val="53728A"/>
          </a:solidFill>
        </p:spPr>
        <p:txBody>
          <a:bodyPr vert="horz" lIns="171704" tIns="57235" rIns="114469" bIns="57235" rtlCol="0" anchor="b">
            <a:normAutofit/>
          </a:bodyPr>
          <a:lstStyle/>
          <a:p>
            <a:pPr algn="l"/>
            <a:r>
              <a:rPr lang="en-US" dirty="0">
                <a:solidFill>
                  <a:schemeClr val="bg1"/>
                </a:solidFill>
                <a:latin typeface="+mn-lt"/>
              </a:rPr>
              <a:t>Risk management frameworks – Part 1</a:t>
            </a:r>
            <a:br>
              <a:rPr lang="en-US" b="1" dirty="0">
                <a:solidFill>
                  <a:schemeClr val="bg1"/>
                </a:solidFill>
                <a:latin typeface="+mn-lt"/>
              </a:rPr>
            </a:br>
            <a:r>
              <a:rPr lang="en-US" sz="1753" dirty="0">
                <a:solidFill>
                  <a:schemeClr val="bg1"/>
                </a:solidFill>
                <a:latin typeface="+mn-lt"/>
              </a:rPr>
              <a:t>Lecture 7</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2408926" y="2765349"/>
            <a:ext cx="5362769" cy="977350"/>
          </a:xfrm>
          <a:solidFill>
            <a:schemeClr val="tx1">
              <a:lumMod val="65000"/>
              <a:lumOff val="35000"/>
            </a:schemeClr>
          </a:solidFill>
        </p:spPr>
        <p:txBody>
          <a:bodyPr vert="horz" lIns="171704" tIns="57235" rIns="114469" bIns="57235" rtlCol="0">
            <a:normAutofit/>
          </a:bodyPr>
          <a:lstStyle/>
          <a:p>
            <a:pPr algn="l"/>
            <a:r>
              <a:rPr lang="en-US" b="1" dirty="0">
                <a:solidFill>
                  <a:schemeClr val="bg1">
                    <a:lumMod val="95000"/>
                  </a:schemeClr>
                </a:solidFill>
              </a:rPr>
              <a:t>MGM510</a:t>
            </a:r>
          </a:p>
          <a:p>
            <a:pPr algn="l"/>
            <a:r>
              <a:rPr lang="en-US" b="1" dirty="0">
                <a:solidFill>
                  <a:schemeClr val="bg1">
                    <a:lumMod val="95000"/>
                  </a:schemeClr>
                </a:solidFill>
              </a:rPr>
              <a:t>Risk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140406" y="549902"/>
            <a:ext cx="2200099" cy="319279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572323"/>
            <a:endParaRPr lang="en-US" sz="2003" b="1" dirty="0">
              <a:solidFill>
                <a:prstClr val="white"/>
              </a:solidFill>
              <a:latin typeface="Calibri" panose="020F0502020204030204"/>
            </a:endParaRPr>
          </a:p>
          <a:p>
            <a:pPr defTabSz="572323"/>
            <a:endParaRPr lang="en-US" sz="2003" b="1" dirty="0">
              <a:solidFill>
                <a:prstClr val="white"/>
              </a:solidFill>
              <a:latin typeface="Calibri" panose="020F0502020204030204"/>
            </a:endParaRPr>
          </a:p>
          <a:p>
            <a:pPr defTabSz="572323"/>
            <a:r>
              <a:rPr lang="en-US" sz="1878" b="1" dirty="0">
                <a:solidFill>
                  <a:srgbClr val="53728A"/>
                </a:solidFill>
                <a:latin typeface="Calibri" panose="020F0502020204030204"/>
              </a:rPr>
              <a:t>Everyone’s Smart</a:t>
            </a:r>
            <a:br>
              <a:rPr lang="en-US" sz="1878" b="1" dirty="0">
                <a:solidFill>
                  <a:srgbClr val="53728A"/>
                </a:solidFill>
                <a:latin typeface="Calibri" panose="020F0502020204030204"/>
              </a:rPr>
            </a:br>
            <a:r>
              <a:rPr lang="en-US" sz="1878" b="1" dirty="0">
                <a:solidFill>
                  <a:srgbClr val="53728A"/>
                </a:solidFill>
                <a:latin typeface="Calibri" panose="020F0502020204030204"/>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cstate="print">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190265" y="1094192"/>
            <a:ext cx="1686584" cy="92585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3047" y="411480"/>
            <a:ext cx="6830568" cy="18287"/>
          </a:xfrm>
          <a:prstGeom prst="rect">
            <a:avLst/>
          </a:prstGeom>
          <a:blipFill>
            <a:blip r:embed="rId2" cstate="print"/>
            <a:stretch>
              <a:fillRect/>
            </a:stretch>
          </a:blipFill>
        </p:spPr>
        <p:txBody>
          <a:bodyPr wrap="square" lIns="0" tIns="0" rIns="0" bIns="0" rtlCol="0"/>
          <a:lstStyle/>
          <a:p>
            <a:endParaRPr/>
          </a:p>
        </p:txBody>
      </p:sp>
      <p:sp>
        <p:nvSpPr>
          <p:cNvPr id="9" name="object 9"/>
          <p:cNvSpPr txBox="1">
            <a:spLocks noGrp="1"/>
          </p:cNvSpPr>
          <p:nvPr>
            <p:ph type="title"/>
          </p:nvPr>
        </p:nvSpPr>
        <p:spPr>
          <a:xfrm>
            <a:off x="78993" y="81026"/>
            <a:ext cx="3688843" cy="259045"/>
          </a:xfrm>
          <a:prstGeom prst="rect">
            <a:avLst/>
          </a:prstGeom>
        </p:spPr>
        <p:txBody>
          <a:bodyPr vert="horz" wrap="square" lIns="0" tIns="12700" rIns="0" bIns="0" rtlCol="0">
            <a:spAutoFit/>
          </a:bodyPr>
          <a:lstStyle/>
          <a:p>
            <a:pPr marL="12700">
              <a:lnSpc>
                <a:spcPct val="100000"/>
              </a:lnSpc>
              <a:spcBef>
                <a:spcPts val="100"/>
              </a:spcBef>
            </a:pPr>
            <a:r>
              <a:rPr sz="1600" b="1" spc="-5" dirty="0"/>
              <a:t>PMI-R</a:t>
            </a:r>
            <a:r>
              <a:rPr lang="en-US" sz="1600" b="1" spc="-5" dirty="0"/>
              <a:t>isk </a:t>
            </a:r>
            <a:r>
              <a:rPr sz="1600" b="1" spc="-5" dirty="0"/>
              <a:t>M</a:t>
            </a:r>
            <a:r>
              <a:rPr lang="en-US" sz="1600" b="1" spc="-5" dirty="0"/>
              <a:t>anagement framework</a:t>
            </a:r>
            <a:endParaRPr sz="1600" b="1" dirty="0"/>
          </a:p>
        </p:txBody>
      </p:sp>
      <p:sp>
        <p:nvSpPr>
          <p:cNvPr id="10" name="object 10"/>
          <p:cNvSpPr txBox="1"/>
          <p:nvPr/>
        </p:nvSpPr>
        <p:spPr>
          <a:xfrm>
            <a:off x="585216" y="1623758"/>
            <a:ext cx="3182620" cy="2239645"/>
          </a:xfrm>
          <a:prstGeom prst="rect">
            <a:avLst/>
          </a:prstGeom>
          <a:ln w="12192">
            <a:solidFill>
              <a:srgbClr val="F07D1F"/>
            </a:solidFill>
          </a:ln>
        </p:spPr>
        <p:txBody>
          <a:bodyPr vert="horz" wrap="square" lIns="0" tIns="109855" rIns="0" bIns="0" rtlCol="0">
            <a:spAutoFit/>
          </a:bodyPr>
          <a:lstStyle/>
          <a:p>
            <a:pPr marL="368935" indent="-228600">
              <a:lnSpc>
                <a:spcPct val="100000"/>
              </a:lnSpc>
              <a:spcBef>
                <a:spcPts val="865"/>
              </a:spcBef>
              <a:buSzPct val="79166"/>
              <a:buChar char="●"/>
              <a:tabLst>
                <a:tab pos="368935" algn="l"/>
                <a:tab pos="369570" algn="l"/>
              </a:tabLst>
            </a:pPr>
            <a:r>
              <a:rPr sz="1200" spc="-85" dirty="0">
                <a:latin typeface="Arial"/>
                <a:cs typeface="Arial"/>
              </a:rPr>
              <a:t>Risk</a:t>
            </a:r>
            <a:r>
              <a:rPr sz="1200" spc="-210" dirty="0">
                <a:latin typeface="Arial"/>
                <a:cs typeface="Arial"/>
              </a:rPr>
              <a:t> </a:t>
            </a:r>
            <a:r>
              <a:rPr sz="1200" spc="-45" dirty="0">
                <a:latin typeface="Arial"/>
                <a:cs typeface="Arial"/>
              </a:rPr>
              <a:t>strategy</a:t>
            </a:r>
            <a:r>
              <a:rPr sz="1200" spc="-114" dirty="0">
                <a:latin typeface="Arial"/>
                <a:cs typeface="Arial"/>
              </a:rPr>
              <a:t> </a:t>
            </a:r>
            <a:r>
              <a:rPr sz="1200" spc="-45" dirty="0">
                <a:latin typeface="Arial"/>
                <a:cs typeface="Arial"/>
              </a:rPr>
              <a:t>and</a:t>
            </a:r>
            <a:r>
              <a:rPr sz="1200" spc="-120" dirty="0">
                <a:latin typeface="Arial"/>
                <a:cs typeface="Arial"/>
              </a:rPr>
              <a:t> </a:t>
            </a:r>
            <a:r>
              <a:rPr sz="1200" spc="-50" dirty="0">
                <a:latin typeface="Arial"/>
                <a:cs typeface="Arial"/>
              </a:rPr>
              <a:t>planning</a:t>
            </a:r>
            <a:r>
              <a:rPr sz="1200" spc="-90" dirty="0">
                <a:latin typeface="Arial"/>
                <a:cs typeface="Arial"/>
              </a:rPr>
              <a:t> </a:t>
            </a:r>
            <a:r>
              <a:rPr sz="1200" spc="-30" dirty="0">
                <a:latin typeface="Arial"/>
                <a:cs typeface="Arial"/>
              </a:rPr>
              <a:t>(5</a:t>
            </a:r>
            <a:r>
              <a:rPr sz="1200" spc="-150" dirty="0">
                <a:latin typeface="Arial"/>
                <a:cs typeface="Arial"/>
              </a:rPr>
              <a:t> </a:t>
            </a:r>
            <a:r>
              <a:rPr sz="1200" spc="-70" dirty="0">
                <a:latin typeface="Arial"/>
                <a:cs typeface="Arial"/>
              </a:rPr>
              <a:t>tasks)</a:t>
            </a:r>
            <a:endParaRPr sz="1200" dirty="0">
              <a:latin typeface="Arial"/>
              <a:cs typeface="Arial"/>
            </a:endParaRPr>
          </a:p>
          <a:p>
            <a:pPr marL="368935" indent="-228600">
              <a:lnSpc>
                <a:spcPct val="100000"/>
              </a:lnSpc>
              <a:spcBef>
                <a:spcPts val="105"/>
              </a:spcBef>
              <a:buSzPct val="79166"/>
              <a:buChar char="●"/>
              <a:tabLst>
                <a:tab pos="368935" algn="l"/>
                <a:tab pos="369570" algn="l"/>
              </a:tabLst>
            </a:pPr>
            <a:r>
              <a:rPr sz="1200" spc="-60" dirty="0">
                <a:latin typeface="Arial"/>
                <a:cs typeface="Arial"/>
              </a:rPr>
              <a:t>Stakeholder</a:t>
            </a:r>
            <a:r>
              <a:rPr sz="1200" spc="-155" dirty="0">
                <a:latin typeface="Arial"/>
                <a:cs typeface="Arial"/>
              </a:rPr>
              <a:t> </a:t>
            </a:r>
            <a:r>
              <a:rPr sz="1200" spc="-65" dirty="0">
                <a:latin typeface="Arial"/>
                <a:cs typeface="Arial"/>
              </a:rPr>
              <a:t>engagement</a:t>
            </a:r>
            <a:r>
              <a:rPr sz="1200" spc="-140" dirty="0">
                <a:latin typeface="Arial"/>
                <a:cs typeface="Arial"/>
              </a:rPr>
              <a:t> </a:t>
            </a:r>
            <a:r>
              <a:rPr sz="1200" spc="-30" dirty="0">
                <a:latin typeface="Arial"/>
                <a:cs typeface="Arial"/>
              </a:rPr>
              <a:t>(9</a:t>
            </a:r>
            <a:r>
              <a:rPr sz="1200" spc="-114" dirty="0">
                <a:latin typeface="Arial"/>
                <a:cs typeface="Arial"/>
              </a:rPr>
              <a:t> </a:t>
            </a:r>
            <a:r>
              <a:rPr sz="1200" spc="-70" dirty="0">
                <a:latin typeface="Arial"/>
                <a:cs typeface="Arial"/>
              </a:rPr>
              <a:t>tasks)</a:t>
            </a:r>
            <a:endParaRPr sz="1200" dirty="0">
              <a:latin typeface="Arial"/>
              <a:cs typeface="Arial"/>
            </a:endParaRPr>
          </a:p>
          <a:p>
            <a:pPr marL="368935" indent="-228600">
              <a:lnSpc>
                <a:spcPct val="100000"/>
              </a:lnSpc>
              <a:spcBef>
                <a:spcPts val="100"/>
              </a:spcBef>
              <a:buSzPct val="79166"/>
              <a:buChar char="●"/>
              <a:tabLst>
                <a:tab pos="368935" algn="l"/>
                <a:tab pos="369570" algn="l"/>
              </a:tabLst>
            </a:pPr>
            <a:r>
              <a:rPr sz="1200" spc="-80" dirty="0">
                <a:latin typeface="Arial"/>
                <a:cs typeface="Arial"/>
              </a:rPr>
              <a:t>Risk</a:t>
            </a:r>
            <a:r>
              <a:rPr sz="1200" spc="-204" dirty="0">
                <a:latin typeface="Arial"/>
                <a:cs typeface="Arial"/>
              </a:rPr>
              <a:t> </a:t>
            </a:r>
            <a:r>
              <a:rPr sz="1200" spc="-70" dirty="0">
                <a:latin typeface="Arial"/>
                <a:cs typeface="Arial"/>
              </a:rPr>
              <a:t>process</a:t>
            </a:r>
            <a:r>
              <a:rPr sz="1200" spc="-175" dirty="0">
                <a:latin typeface="Arial"/>
                <a:cs typeface="Arial"/>
              </a:rPr>
              <a:t> </a:t>
            </a:r>
            <a:r>
              <a:rPr sz="1200" spc="-25" dirty="0">
                <a:latin typeface="Arial"/>
                <a:cs typeface="Arial"/>
              </a:rPr>
              <a:t>facilitation</a:t>
            </a:r>
            <a:r>
              <a:rPr sz="1200" spc="-60" dirty="0">
                <a:latin typeface="Arial"/>
                <a:cs typeface="Arial"/>
              </a:rPr>
              <a:t> </a:t>
            </a:r>
            <a:r>
              <a:rPr sz="1200" spc="-30" dirty="0">
                <a:latin typeface="Arial"/>
                <a:cs typeface="Arial"/>
              </a:rPr>
              <a:t>(7</a:t>
            </a:r>
            <a:r>
              <a:rPr sz="1200" spc="-65" dirty="0">
                <a:latin typeface="Arial"/>
                <a:cs typeface="Arial"/>
              </a:rPr>
              <a:t> </a:t>
            </a:r>
            <a:r>
              <a:rPr sz="1200" spc="-70" dirty="0">
                <a:latin typeface="Arial"/>
                <a:cs typeface="Arial"/>
              </a:rPr>
              <a:t>tasks)</a:t>
            </a:r>
            <a:endParaRPr sz="1200" dirty="0">
              <a:latin typeface="Arial"/>
              <a:cs typeface="Arial"/>
            </a:endParaRPr>
          </a:p>
          <a:p>
            <a:pPr marL="368935" indent="-228600">
              <a:lnSpc>
                <a:spcPct val="100000"/>
              </a:lnSpc>
              <a:spcBef>
                <a:spcPts val="95"/>
              </a:spcBef>
              <a:buSzPct val="79166"/>
              <a:buChar char="●"/>
              <a:tabLst>
                <a:tab pos="368935" algn="l"/>
                <a:tab pos="369570" algn="l"/>
              </a:tabLst>
            </a:pPr>
            <a:r>
              <a:rPr sz="1200" spc="-85" dirty="0">
                <a:latin typeface="Arial"/>
                <a:cs typeface="Arial"/>
              </a:rPr>
              <a:t>Risk</a:t>
            </a:r>
            <a:r>
              <a:rPr sz="1200" spc="-210" dirty="0">
                <a:latin typeface="Arial"/>
                <a:cs typeface="Arial"/>
              </a:rPr>
              <a:t> </a:t>
            </a:r>
            <a:r>
              <a:rPr sz="1200" spc="-25" dirty="0">
                <a:latin typeface="Arial"/>
                <a:cs typeface="Arial"/>
              </a:rPr>
              <a:t>monitoring</a:t>
            </a:r>
            <a:r>
              <a:rPr sz="1200" spc="-60" dirty="0">
                <a:latin typeface="Arial"/>
                <a:cs typeface="Arial"/>
              </a:rPr>
              <a:t> </a:t>
            </a:r>
            <a:r>
              <a:rPr sz="1200" spc="-45" dirty="0">
                <a:latin typeface="Arial"/>
                <a:cs typeface="Arial"/>
              </a:rPr>
              <a:t>and</a:t>
            </a:r>
            <a:r>
              <a:rPr sz="1200" spc="-120" dirty="0">
                <a:latin typeface="Arial"/>
                <a:cs typeface="Arial"/>
              </a:rPr>
              <a:t> </a:t>
            </a:r>
            <a:r>
              <a:rPr sz="1200" spc="-30" dirty="0">
                <a:latin typeface="Arial"/>
                <a:cs typeface="Arial"/>
              </a:rPr>
              <a:t>reporting</a:t>
            </a:r>
            <a:r>
              <a:rPr sz="1200" spc="-75" dirty="0">
                <a:latin typeface="Arial"/>
                <a:cs typeface="Arial"/>
              </a:rPr>
              <a:t> </a:t>
            </a:r>
            <a:r>
              <a:rPr sz="1200" spc="-45" dirty="0">
                <a:latin typeface="Arial"/>
                <a:cs typeface="Arial"/>
              </a:rPr>
              <a:t>(7tasks)</a:t>
            </a:r>
            <a:endParaRPr sz="1200" dirty="0">
              <a:latin typeface="Arial"/>
              <a:cs typeface="Arial"/>
            </a:endParaRPr>
          </a:p>
          <a:p>
            <a:pPr marL="368935" indent="-228600">
              <a:lnSpc>
                <a:spcPct val="100000"/>
              </a:lnSpc>
              <a:spcBef>
                <a:spcPts val="105"/>
              </a:spcBef>
              <a:buSzPct val="79166"/>
              <a:buChar char="●"/>
              <a:tabLst>
                <a:tab pos="368935" algn="l"/>
                <a:tab pos="369570" algn="l"/>
              </a:tabLst>
            </a:pPr>
            <a:r>
              <a:rPr sz="1200" spc="-45" dirty="0">
                <a:latin typeface="Arial"/>
                <a:cs typeface="Arial"/>
              </a:rPr>
              <a:t>Perform</a:t>
            </a:r>
            <a:r>
              <a:rPr sz="1200" spc="-90" dirty="0">
                <a:latin typeface="Arial"/>
                <a:cs typeface="Arial"/>
              </a:rPr>
              <a:t> </a:t>
            </a:r>
            <a:r>
              <a:rPr sz="1200" spc="-65" dirty="0">
                <a:latin typeface="Arial"/>
                <a:cs typeface="Arial"/>
              </a:rPr>
              <a:t>specialized</a:t>
            </a:r>
            <a:r>
              <a:rPr sz="1200" spc="-145" dirty="0">
                <a:latin typeface="Arial"/>
                <a:cs typeface="Arial"/>
              </a:rPr>
              <a:t> </a:t>
            </a:r>
            <a:r>
              <a:rPr sz="1200" spc="-35" dirty="0">
                <a:latin typeface="Arial"/>
                <a:cs typeface="Arial"/>
              </a:rPr>
              <a:t>risk</a:t>
            </a:r>
            <a:r>
              <a:rPr sz="1200" spc="-75" dirty="0">
                <a:latin typeface="Arial"/>
                <a:cs typeface="Arial"/>
              </a:rPr>
              <a:t> </a:t>
            </a:r>
            <a:r>
              <a:rPr sz="1200" spc="-30" dirty="0">
                <a:latin typeface="Arial"/>
                <a:cs typeface="Arial"/>
              </a:rPr>
              <a:t>activities</a:t>
            </a:r>
            <a:r>
              <a:rPr sz="1200" spc="-75" dirty="0">
                <a:latin typeface="Arial"/>
                <a:cs typeface="Arial"/>
              </a:rPr>
              <a:t> </a:t>
            </a:r>
            <a:r>
              <a:rPr sz="1200" spc="-30" dirty="0">
                <a:latin typeface="Arial"/>
                <a:cs typeface="Arial"/>
              </a:rPr>
              <a:t>(3</a:t>
            </a:r>
            <a:r>
              <a:rPr sz="1200" spc="-170" dirty="0">
                <a:latin typeface="Arial"/>
                <a:cs typeface="Arial"/>
              </a:rPr>
              <a:t> </a:t>
            </a:r>
            <a:r>
              <a:rPr sz="1200" spc="-70" dirty="0">
                <a:latin typeface="Arial"/>
                <a:cs typeface="Arial"/>
              </a:rPr>
              <a:t>tasks)</a:t>
            </a:r>
            <a:endParaRPr sz="1200" dirty="0">
              <a:latin typeface="Arial"/>
              <a:cs typeface="Arial"/>
            </a:endParaRPr>
          </a:p>
        </p:txBody>
      </p:sp>
      <p:sp>
        <p:nvSpPr>
          <p:cNvPr id="11" name="object 11"/>
          <p:cNvSpPr txBox="1"/>
          <p:nvPr/>
        </p:nvSpPr>
        <p:spPr>
          <a:xfrm>
            <a:off x="585217" y="453694"/>
            <a:ext cx="6114033" cy="739140"/>
          </a:xfrm>
          <a:prstGeom prst="rect">
            <a:avLst/>
          </a:prstGeom>
        </p:spPr>
        <p:txBody>
          <a:bodyPr vert="horz" wrap="square" lIns="0" tIns="12700" rIns="0" bIns="0" rtlCol="0">
            <a:spAutoFit/>
          </a:bodyPr>
          <a:lstStyle/>
          <a:p>
            <a:pPr marL="12700" marR="5080">
              <a:lnSpc>
                <a:spcPct val="120000"/>
              </a:lnSpc>
              <a:spcBef>
                <a:spcPts val="100"/>
              </a:spcBef>
            </a:pPr>
            <a:r>
              <a:rPr sz="1300" dirty="0">
                <a:latin typeface="Arial"/>
                <a:cs typeface="Arial"/>
              </a:rPr>
              <a:t>There are 5 domains and 6 processes in Project Risk Management. The </a:t>
            </a:r>
            <a:r>
              <a:rPr sz="1300" spc="-5" dirty="0">
                <a:latin typeface="Arial"/>
                <a:cs typeface="Arial"/>
              </a:rPr>
              <a:t>first </a:t>
            </a:r>
            <a:r>
              <a:rPr sz="1300" dirty="0">
                <a:latin typeface="Arial"/>
                <a:cs typeface="Arial"/>
              </a:rPr>
              <a:t>five processes  belong </a:t>
            </a:r>
            <a:r>
              <a:rPr sz="1300" spc="-5" dirty="0">
                <a:latin typeface="Arial"/>
                <a:cs typeface="Arial"/>
              </a:rPr>
              <a:t>to </a:t>
            </a:r>
            <a:r>
              <a:rPr sz="1300" dirty="0">
                <a:latin typeface="Arial"/>
                <a:cs typeface="Arial"/>
              </a:rPr>
              <a:t>the planning process group, and the last process belongs to the monitor and control  process</a:t>
            </a:r>
            <a:r>
              <a:rPr sz="1300" spc="-10" dirty="0">
                <a:latin typeface="Arial"/>
                <a:cs typeface="Arial"/>
              </a:rPr>
              <a:t> </a:t>
            </a:r>
            <a:r>
              <a:rPr sz="1300" dirty="0">
                <a:latin typeface="Arial"/>
                <a:cs typeface="Arial"/>
              </a:rPr>
              <a:t>group.</a:t>
            </a:r>
          </a:p>
        </p:txBody>
      </p:sp>
      <p:sp>
        <p:nvSpPr>
          <p:cNvPr id="12" name="object 12"/>
          <p:cNvSpPr txBox="1"/>
          <p:nvPr/>
        </p:nvSpPr>
        <p:spPr>
          <a:xfrm>
            <a:off x="585216" y="1299972"/>
            <a:ext cx="3182620" cy="323850"/>
          </a:xfrm>
          <a:prstGeom prst="rect">
            <a:avLst/>
          </a:prstGeom>
          <a:solidFill>
            <a:srgbClr val="F9D1B7"/>
          </a:solidFill>
          <a:ln w="12192">
            <a:solidFill>
              <a:srgbClr val="F07D1F"/>
            </a:solidFill>
          </a:ln>
        </p:spPr>
        <p:txBody>
          <a:bodyPr vert="horz" wrap="square" lIns="0" tIns="99695" rIns="0" bIns="0" rtlCol="0">
            <a:spAutoFit/>
          </a:bodyPr>
          <a:lstStyle/>
          <a:p>
            <a:pPr marL="48260" algn="ctr">
              <a:lnSpc>
                <a:spcPct val="100000"/>
              </a:lnSpc>
              <a:spcBef>
                <a:spcPts val="785"/>
              </a:spcBef>
            </a:pPr>
            <a:r>
              <a:rPr sz="1300" b="1" dirty="0">
                <a:latin typeface="Arial"/>
                <a:cs typeface="Arial"/>
              </a:rPr>
              <a:t>Domains</a:t>
            </a:r>
            <a:endParaRPr sz="1300">
              <a:latin typeface="Arial"/>
              <a:cs typeface="Arial"/>
            </a:endParaRPr>
          </a:p>
        </p:txBody>
      </p:sp>
      <p:sp>
        <p:nvSpPr>
          <p:cNvPr id="13" name="object 13"/>
          <p:cNvSpPr txBox="1"/>
          <p:nvPr/>
        </p:nvSpPr>
        <p:spPr>
          <a:xfrm>
            <a:off x="4131564" y="1299972"/>
            <a:ext cx="3191510" cy="325120"/>
          </a:xfrm>
          <a:prstGeom prst="rect">
            <a:avLst/>
          </a:prstGeom>
          <a:solidFill>
            <a:srgbClr val="C6E3F4"/>
          </a:solidFill>
          <a:ln w="12192">
            <a:solidFill>
              <a:srgbClr val="5FB4DF"/>
            </a:solidFill>
          </a:ln>
        </p:spPr>
        <p:txBody>
          <a:bodyPr vert="horz" wrap="square" lIns="0" tIns="99695" rIns="0" bIns="0" rtlCol="0">
            <a:spAutoFit/>
          </a:bodyPr>
          <a:lstStyle/>
          <a:p>
            <a:pPr marL="107950" algn="ctr">
              <a:lnSpc>
                <a:spcPct val="100000"/>
              </a:lnSpc>
              <a:spcBef>
                <a:spcPts val="785"/>
              </a:spcBef>
            </a:pPr>
            <a:r>
              <a:rPr sz="1300" b="1" dirty="0">
                <a:latin typeface="Arial"/>
                <a:cs typeface="Arial"/>
              </a:rPr>
              <a:t>Processes</a:t>
            </a:r>
            <a:endParaRPr sz="1300">
              <a:latin typeface="Arial"/>
              <a:cs typeface="Arial"/>
            </a:endParaRPr>
          </a:p>
        </p:txBody>
      </p:sp>
      <p:sp>
        <p:nvSpPr>
          <p:cNvPr id="14" name="object 14"/>
          <p:cNvSpPr txBox="1"/>
          <p:nvPr/>
        </p:nvSpPr>
        <p:spPr>
          <a:xfrm>
            <a:off x="4131564" y="1624711"/>
            <a:ext cx="3191510" cy="2238375"/>
          </a:xfrm>
          <a:prstGeom prst="rect">
            <a:avLst/>
          </a:prstGeom>
          <a:ln w="12192">
            <a:solidFill>
              <a:srgbClr val="5FB4DF"/>
            </a:solidFill>
          </a:ln>
        </p:spPr>
        <p:txBody>
          <a:bodyPr vert="horz" wrap="square" lIns="0" tIns="127635" rIns="0" bIns="0" rtlCol="0">
            <a:spAutoFit/>
          </a:bodyPr>
          <a:lstStyle/>
          <a:p>
            <a:pPr marL="368935" indent="-228600">
              <a:lnSpc>
                <a:spcPct val="100000"/>
              </a:lnSpc>
              <a:spcBef>
                <a:spcPts val="1005"/>
              </a:spcBef>
              <a:buSzPct val="79166"/>
              <a:buChar char="●"/>
              <a:tabLst>
                <a:tab pos="368935" algn="l"/>
                <a:tab pos="369570" algn="l"/>
              </a:tabLst>
            </a:pPr>
            <a:r>
              <a:rPr sz="1200" spc="-65" dirty="0">
                <a:latin typeface="Arial"/>
                <a:cs typeface="Arial"/>
              </a:rPr>
              <a:t>Plan </a:t>
            </a:r>
            <a:r>
              <a:rPr sz="1200" spc="-35" dirty="0">
                <a:latin typeface="Arial"/>
                <a:cs typeface="Arial"/>
              </a:rPr>
              <a:t>risk</a:t>
            </a:r>
            <a:r>
              <a:rPr sz="1200" spc="-250" dirty="0">
                <a:latin typeface="Arial"/>
                <a:cs typeface="Arial"/>
              </a:rPr>
              <a:t> </a:t>
            </a:r>
            <a:r>
              <a:rPr sz="1200" spc="-55" dirty="0">
                <a:latin typeface="Arial"/>
                <a:cs typeface="Arial"/>
              </a:rPr>
              <a:t>management</a:t>
            </a:r>
            <a:endParaRPr sz="1200">
              <a:latin typeface="Arial"/>
              <a:cs typeface="Arial"/>
            </a:endParaRPr>
          </a:p>
          <a:p>
            <a:pPr marL="368935" indent="-228600">
              <a:lnSpc>
                <a:spcPct val="100000"/>
              </a:lnSpc>
              <a:buSzPct val="79166"/>
              <a:buChar char="●"/>
              <a:tabLst>
                <a:tab pos="368935" algn="l"/>
                <a:tab pos="369570" algn="l"/>
              </a:tabLst>
            </a:pPr>
            <a:r>
              <a:rPr sz="1200" spc="-20" dirty="0">
                <a:latin typeface="Arial"/>
                <a:cs typeface="Arial"/>
              </a:rPr>
              <a:t>Identify</a:t>
            </a:r>
            <a:r>
              <a:rPr sz="1200" spc="-185" dirty="0">
                <a:latin typeface="Arial"/>
                <a:cs typeface="Arial"/>
              </a:rPr>
              <a:t> </a:t>
            </a:r>
            <a:r>
              <a:rPr sz="1200" spc="-55" dirty="0">
                <a:latin typeface="Arial"/>
                <a:cs typeface="Arial"/>
              </a:rPr>
              <a:t>risks</a:t>
            </a:r>
            <a:endParaRPr sz="1200">
              <a:latin typeface="Arial"/>
              <a:cs typeface="Arial"/>
            </a:endParaRPr>
          </a:p>
          <a:p>
            <a:pPr marL="368935" indent="-228600">
              <a:lnSpc>
                <a:spcPct val="100000"/>
              </a:lnSpc>
              <a:buSzPct val="79166"/>
              <a:buChar char="●"/>
              <a:tabLst>
                <a:tab pos="368935" algn="l"/>
                <a:tab pos="369570" algn="l"/>
              </a:tabLst>
            </a:pPr>
            <a:r>
              <a:rPr sz="1200" spc="-45" dirty="0">
                <a:latin typeface="Arial"/>
                <a:cs typeface="Arial"/>
              </a:rPr>
              <a:t>Perform </a:t>
            </a:r>
            <a:r>
              <a:rPr sz="1200" spc="-35" dirty="0">
                <a:latin typeface="Arial"/>
                <a:cs typeface="Arial"/>
              </a:rPr>
              <a:t>qualitative risk</a:t>
            </a:r>
            <a:r>
              <a:rPr sz="1200" spc="-240" dirty="0">
                <a:latin typeface="Arial"/>
                <a:cs typeface="Arial"/>
              </a:rPr>
              <a:t> </a:t>
            </a:r>
            <a:r>
              <a:rPr sz="1200" spc="-75" dirty="0">
                <a:latin typeface="Arial"/>
                <a:cs typeface="Arial"/>
              </a:rPr>
              <a:t>analysis</a:t>
            </a:r>
            <a:endParaRPr sz="1200">
              <a:latin typeface="Arial"/>
              <a:cs typeface="Arial"/>
            </a:endParaRPr>
          </a:p>
          <a:p>
            <a:pPr marL="368935" indent="-228600">
              <a:lnSpc>
                <a:spcPct val="100000"/>
              </a:lnSpc>
              <a:buSzPct val="79166"/>
              <a:buChar char="●"/>
              <a:tabLst>
                <a:tab pos="368935" algn="l"/>
                <a:tab pos="369570" algn="l"/>
              </a:tabLst>
            </a:pPr>
            <a:r>
              <a:rPr sz="1200" spc="-45" dirty="0">
                <a:latin typeface="Arial"/>
                <a:cs typeface="Arial"/>
              </a:rPr>
              <a:t>Perform </a:t>
            </a:r>
            <a:r>
              <a:rPr sz="1200" spc="-30" dirty="0">
                <a:latin typeface="Arial"/>
                <a:cs typeface="Arial"/>
              </a:rPr>
              <a:t>quantitative </a:t>
            </a:r>
            <a:r>
              <a:rPr sz="1200" spc="-35" dirty="0">
                <a:latin typeface="Arial"/>
                <a:cs typeface="Arial"/>
              </a:rPr>
              <a:t>risk</a:t>
            </a:r>
            <a:r>
              <a:rPr sz="1200" spc="-280" dirty="0">
                <a:latin typeface="Arial"/>
                <a:cs typeface="Arial"/>
              </a:rPr>
              <a:t> </a:t>
            </a:r>
            <a:r>
              <a:rPr sz="1200" spc="-75" dirty="0">
                <a:latin typeface="Arial"/>
                <a:cs typeface="Arial"/>
              </a:rPr>
              <a:t>analysis</a:t>
            </a:r>
            <a:endParaRPr sz="1200">
              <a:latin typeface="Arial"/>
              <a:cs typeface="Arial"/>
            </a:endParaRPr>
          </a:p>
          <a:p>
            <a:pPr marL="368935" indent="-228600">
              <a:lnSpc>
                <a:spcPct val="100000"/>
              </a:lnSpc>
              <a:buSzPct val="79166"/>
              <a:buChar char="●"/>
              <a:tabLst>
                <a:tab pos="368935" algn="l"/>
                <a:tab pos="369570" algn="l"/>
              </a:tabLst>
            </a:pPr>
            <a:r>
              <a:rPr sz="1200" spc="-65" dirty="0">
                <a:latin typeface="Arial"/>
                <a:cs typeface="Arial"/>
              </a:rPr>
              <a:t>Plan </a:t>
            </a:r>
            <a:r>
              <a:rPr sz="1200" spc="-35" dirty="0">
                <a:latin typeface="Arial"/>
                <a:cs typeface="Arial"/>
              </a:rPr>
              <a:t>risk</a:t>
            </a:r>
            <a:r>
              <a:rPr sz="1200" spc="-240" dirty="0">
                <a:latin typeface="Arial"/>
                <a:cs typeface="Arial"/>
              </a:rPr>
              <a:t> </a:t>
            </a:r>
            <a:r>
              <a:rPr sz="1200" spc="-75" dirty="0">
                <a:latin typeface="Arial"/>
                <a:cs typeface="Arial"/>
              </a:rPr>
              <a:t>responses</a:t>
            </a:r>
            <a:endParaRPr sz="1200">
              <a:latin typeface="Arial"/>
              <a:cs typeface="Arial"/>
            </a:endParaRPr>
          </a:p>
          <a:p>
            <a:pPr marL="368935" indent="-228600">
              <a:lnSpc>
                <a:spcPct val="100000"/>
              </a:lnSpc>
              <a:buSzPct val="79166"/>
              <a:buChar char="●"/>
              <a:tabLst>
                <a:tab pos="368935" algn="l"/>
                <a:tab pos="369570" algn="l"/>
              </a:tabLst>
            </a:pPr>
            <a:r>
              <a:rPr sz="1200" spc="-45" dirty="0">
                <a:latin typeface="Arial"/>
                <a:cs typeface="Arial"/>
              </a:rPr>
              <a:t>Control</a:t>
            </a:r>
            <a:r>
              <a:rPr sz="1200" spc="-175" dirty="0">
                <a:latin typeface="Arial"/>
                <a:cs typeface="Arial"/>
              </a:rPr>
              <a:t> </a:t>
            </a:r>
            <a:r>
              <a:rPr sz="1200" spc="-55" dirty="0">
                <a:latin typeface="Arial"/>
                <a:cs typeface="Arial"/>
              </a:rPr>
              <a:t>risks</a:t>
            </a:r>
            <a:endParaRPr sz="1200">
              <a:latin typeface="Arial"/>
              <a:cs typeface="Arial"/>
            </a:endParaRPr>
          </a:p>
        </p:txBody>
      </p:sp>
      <p:sp>
        <p:nvSpPr>
          <p:cNvPr id="15" name="object 15"/>
          <p:cNvSpPr/>
          <p:nvPr/>
        </p:nvSpPr>
        <p:spPr>
          <a:xfrm>
            <a:off x="1722120" y="2859024"/>
            <a:ext cx="908304" cy="867156"/>
          </a:xfrm>
          <a:prstGeom prst="rect">
            <a:avLst/>
          </a:prstGeom>
          <a:blipFill>
            <a:blip r:embed="rId3" cstate="print"/>
            <a:stretch>
              <a:fillRect/>
            </a:stretch>
          </a:blipFill>
        </p:spPr>
        <p:txBody>
          <a:bodyPr wrap="square" lIns="0" tIns="0" rIns="0" bIns="0" rtlCol="0"/>
          <a:lstStyle/>
          <a:p>
            <a:endParaRPr/>
          </a:p>
        </p:txBody>
      </p:sp>
      <p:sp>
        <p:nvSpPr>
          <p:cNvPr id="16" name="object 16"/>
          <p:cNvSpPr/>
          <p:nvPr/>
        </p:nvSpPr>
        <p:spPr>
          <a:xfrm>
            <a:off x="5340096" y="2859024"/>
            <a:ext cx="905255" cy="915924"/>
          </a:xfrm>
          <a:prstGeom prst="rect">
            <a:avLst/>
          </a:prstGeom>
          <a:blipFill>
            <a:blip r:embed="rId4" cstate="print"/>
            <a:stretch>
              <a:fillRect/>
            </a:stretch>
          </a:blipFill>
        </p:spPr>
        <p:txBody>
          <a:bodyPr wrap="square" lIns="0" tIns="0" rIns="0" bIns="0" rtlCol="0"/>
          <a:lstStyle/>
          <a:p>
            <a:endParaRPr/>
          </a:p>
        </p:txBody>
      </p:sp>
      <p:pic>
        <p:nvPicPr>
          <p:cNvPr id="18" name="عنصر نائب للمحتوى 6">
            <a:extLst>
              <a:ext uri="{FF2B5EF4-FFF2-40B4-BE49-F238E27FC236}">
                <a16:creationId xmlns:a16="http://schemas.microsoft.com/office/drawing/2014/main" id="{15132A75-B879-493D-83B9-98089A368F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27850" y="44933"/>
            <a:ext cx="837895" cy="751379"/>
          </a:xfrm>
          <a:prstGeom prst="rect">
            <a:avLst/>
          </a:prstGeom>
        </p:spPr>
      </p:pic>
    </p:spTree>
    <p:extLst>
      <p:ext uri="{BB962C8B-B14F-4D97-AF65-F5344CB8AC3E}">
        <p14:creationId xmlns:p14="http://schemas.microsoft.com/office/powerpoint/2010/main" val="20771719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3047" y="411480"/>
            <a:ext cx="6830568" cy="18287"/>
          </a:xfrm>
          <a:prstGeom prst="rect">
            <a:avLst/>
          </a:prstGeom>
          <a:blipFill>
            <a:blip r:embed="rId2" cstate="print"/>
            <a:stretch>
              <a:fillRect/>
            </a:stretch>
          </a:blipFill>
        </p:spPr>
        <p:txBody>
          <a:bodyPr wrap="square" lIns="0" tIns="0" rIns="0" bIns="0" rtlCol="0"/>
          <a:lstStyle/>
          <a:p>
            <a:endParaRPr/>
          </a:p>
        </p:txBody>
      </p:sp>
      <p:sp>
        <p:nvSpPr>
          <p:cNvPr id="9" name="object 9"/>
          <p:cNvSpPr txBox="1">
            <a:spLocks noGrp="1"/>
          </p:cNvSpPr>
          <p:nvPr>
            <p:ph type="title"/>
          </p:nvPr>
        </p:nvSpPr>
        <p:spPr>
          <a:xfrm>
            <a:off x="78993" y="81026"/>
            <a:ext cx="3548379" cy="269875"/>
          </a:xfrm>
          <a:prstGeom prst="rect">
            <a:avLst/>
          </a:prstGeom>
        </p:spPr>
        <p:txBody>
          <a:bodyPr vert="horz" wrap="square" lIns="0" tIns="12700" rIns="0" bIns="0" rtlCol="0">
            <a:spAutoFit/>
          </a:bodyPr>
          <a:lstStyle/>
          <a:p>
            <a:pPr marL="12700">
              <a:lnSpc>
                <a:spcPct val="100000"/>
              </a:lnSpc>
              <a:spcBef>
                <a:spcPts val="100"/>
              </a:spcBef>
            </a:pPr>
            <a:r>
              <a:rPr sz="1600" spc="-5" dirty="0"/>
              <a:t>Domain </a:t>
            </a:r>
            <a:r>
              <a:rPr sz="1600" dirty="0"/>
              <a:t>1—Risk </a:t>
            </a:r>
            <a:r>
              <a:rPr sz="1600" spc="-5" dirty="0"/>
              <a:t>Strategy </a:t>
            </a:r>
            <a:r>
              <a:rPr sz="1600" dirty="0"/>
              <a:t>and</a:t>
            </a:r>
            <a:r>
              <a:rPr sz="1600" spc="-20" dirty="0"/>
              <a:t> </a:t>
            </a:r>
            <a:r>
              <a:rPr sz="1600" spc="-5" dirty="0"/>
              <a:t>Planning</a:t>
            </a:r>
            <a:endParaRPr sz="1600" dirty="0"/>
          </a:p>
        </p:txBody>
      </p:sp>
      <p:sp>
        <p:nvSpPr>
          <p:cNvPr id="10" name="object 10"/>
          <p:cNvSpPr/>
          <p:nvPr/>
        </p:nvSpPr>
        <p:spPr>
          <a:xfrm>
            <a:off x="2154935" y="1539240"/>
            <a:ext cx="4580890" cy="330835"/>
          </a:xfrm>
          <a:custGeom>
            <a:avLst/>
            <a:gdLst/>
            <a:ahLst/>
            <a:cxnLst/>
            <a:rect l="l" t="t" r="r" b="b"/>
            <a:pathLst>
              <a:path w="4580890" h="330835">
                <a:moveTo>
                  <a:pt x="0" y="330581"/>
                </a:moveTo>
                <a:lnTo>
                  <a:pt x="4580763" y="330581"/>
                </a:lnTo>
                <a:lnTo>
                  <a:pt x="4580763" y="0"/>
                </a:lnTo>
                <a:lnTo>
                  <a:pt x="0" y="0"/>
                </a:lnTo>
                <a:lnTo>
                  <a:pt x="0" y="330581"/>
                </a:lnTo>
                <a:close/>
              </a:path>
            </a:pathLst>
          </a:custGeom>
          <a:ln w="12192">
            <a:solidFill>
              <a:srgbClr val="5FB4DF"/>
            </a:solidFill>
          </a:ln>
        </p:spPr>
        <p:txBody>
          <a:bodyPr wrap="square" lIns="0" tIns="0" rIns="0" bIns="0" rtlCol="0"/>
          <a:lstStyle/>
          <a:p>
            <a:endParaRPr/>
          </a:p>
        </p:txBody>
      </p:sp>
      <p:sp>
        <p:nvSpPr>
          <p:cNvPr id="11" name="object 11"/>
          <p:cNvSpPr/>
          <p:nvPr/>
        </p:nvSpPr>
        <p:spPr>
          <a:xfrm>
            <a:off x="2145792" y="1930908"/>
            <a:ext cx="4581525" cy="330835"/>
          </a:xfrm>
          <a:custGeom>
            <a:avLst/>
            <a:gdLst/>
            <a:ahLst/>
            <a:cxnLst/>
            <a:rect l="l" t="t" r="r" b="b"/>
            <a:pathLst>
              <a:path w="4581525" h="330835">
                <a:moveTo>
                  <a:pt x="0" y="330581"/>
                </a:moveTo>
                <a:lnTo>
                  <a:pt x="4581525" y="330581"/>
                </a:lnTo>
                <a:lnTo>
                  <a:pt x="4581525" y="0"/>
                </a:lnTo>
                <a:lnTo>
                  <a:pt x="0" y="0"/>
                </a:lnTo>
                <a:lnTo>
                  <a:pt x="0" y="330581"/>
                </a:lnTo>
                <a:close/>
              </a:path>
            </a:pathLst>
          </a:custGeom>
          <a:ln w="12192">
            <a:solidFill>
              <a:srgbClr val="5FB4DF"/>
            </a:solidFill>
          </a:ln>
        </p:spPr>
        <p:txBody>
          <a:bodyPr wrap="square" lIns="0" tIns="0" rIns="0" bIns="0" rtlCol="0"/>
          <a:lstStyle/>
          <a:p>
            <a:endParaRPr/>
          </a:p>
        </p:txBody>
      </p:sp>
      <p:sp>
        <p:nvSpPr>
          <p:cNvPr id="12" name="object 12"/>
          <p:cNvSpPr/>
          <p:nvPr/>
        </p:nvSpPr>
        <p:spPr>
          <a:xfrm>
            <a:off x="2145792" y="2318004"/>
            <a:ext cx="4581525" cy="330835"/>
          </a:xfrm>
          <a:custGeom>
            <a:avLst/>
            <a:gdLst/>
            <a:ahLst/>
            <a:cxnLst/>
            <a:rect l="l" t="t" r="r" b="b"/>
            <a:pathLst>
              <a:path w="4581525" h="330835">
                <a:moveTo>
                  <a:pt x="0" y="330581"/>
                </a:moveTo>
                <a:lnTo>
                  <a:pt x="4581525" y="330581"/>
                </a:lnTo>
                <a:lnTo>
                  <a:pt x="4581525" y="0"/>
                </a:lnTo>
                <a:lnTo>
                  <a:pt x="0" y="0"/>
                </a:lnTo>
                <a:lnTo>
                  <a:pt x="0" y="330581"/>
                </a:lnTo>
                <a:close/>
              </a:path>
            </a:pathLst>
          </a:custGeom>
          <a:ln w="12192">
            <a:solidFill>
              <a:srgbClr val="5FB4DF"/>
            </a:solidFill>
          </a:ln>
        </p:spPr>
        <p:txBody>
          <a:bodyPr wrap="square" lIns="0" tIns="0" rIns="0" bIns="0" rtlCol="0"/>
          <a:lstStyle/>
          <a:p>
            <a:endParaRPr/>
          </a:p>
        </p:txBody>
      </p:sp>
      <p:sp>
        <p:nvSpPr>
          <p:cNvPr id="13" name="object 13"/>
          <p:cNvSpPr/>
          <p:nvPr/>
        </p:nvSpPr>
        <p:spPr>
          <a:xfrm>
            <a:off x="2145792" y="2699004"/>
            <a:ext cx="4581525" cy="330835"/>
          </a:xfrm>
          <a:custGeom>
            <a:avLst/>
            <a:gdLst/>
            <a:ahLst/>
            <a:cxnLst/>
            <a:rect l="l" t="t" r="r" b="b"/>
            <a:pathLst>
              <a:path w="4581525" h="330835">
                <a:moveTo>
                  <a:pt x="0" y="330581"/>
                </a:moveTo>
                <a:lnTo>
                  <a:pt x="4581525" y="330581"/>
                </a:lnTo>
                <a:lnTo>
                  <a:pt x="4581525" y="0"/>
                </a:lnTo>
                <a:lnTo>
                  <a:pt x="0" y="0"/>
                </a:lnTo>
                <a:lnTo>
                  <a:pt x="0" y="330581"/>
                </a:lnTo>
                <a:close/>
              </a:path>
            </a:pathLst>
          </a:custGeom>
          <a:ln w="12192">
            <a:solidFill>
              <a:srgbClr val="5FB4DF"/>
            </a:solidFill>
          </a:ln>
        </p:spPr>
        <p:txBody>
          <a:bodyPr wrap="square" lIns="0" tIns="0" rIns="0" bIns="0" rtlCol="0"/>
          <a:lstStyle/>
          <a:p>
            <a:endParaRPr/>
          </a:p>
        </p:txBody>
      </p:sp>
      <p:sp>
        <p:nvSpPr>
          <p:cNvPr id="14" name="object 14"/>
          <p:cNvSpPr/>
          <p:nvPr/>
        </p:nvSpPr>
        <p:spPr>
          <a:xfrm>
            <a:off x="2145792" y="3087624"/>
            <a:ext cx="4581525" cy="330835"/>
          </a:xfrm>
          <a:custGeom>
            <a:avLst/>
            <a:gdLst/>
            <a:ahLst/>
            <a:cxnLst/>
            <a:rect l="l" t="t" r="r" b="b"/>
            <a:pathLst>
              <a:path w="4581525" h="330835">
                <a:moveTo>
                  <a:pt x="0" y="330581"/>
                </a:moveTo>
                <a:lnTo>
                  <a:pt x="4581525" y="330581"/>
                </a:lnTo>
                <a:lnTo>
                  <a:pt x="4581525" y="0"/>
                </a:lnTo>
                <a:lnTo>
                  <a:pt x="0" y="0"/>
                </a:lnTo>
                <a:lnTo>
                  <a:pt x="0" y="330581"/>
                </a:lnTo>
                <a:close/>
              </a:path>
            </a:pathLst>
          </a:custGeom>
          <a:ln w="12192">
            <a:solidFill>
              <a:srgbClr val="5FB4DF"/>
            </a:solidFill>
          </a:ln>
        </p:spPr>
        <p:txBody>
          <a:bodyPr wrap="square" lIns="0" tIns="0" rIns="0" bIns="0" rtlCol="0"/>
          <a:lstStyle/>
          <a:p>
            <a:endParaRPr/>
          </a:p>
        </p:txBody>
      </p:sp>
      <p:sp>
        <p:nvSpPr>
          <p:cNvPr id="15" name="object 15"/>
          <p:cNvSpPr txBox="1"/>
          <p:nvPr/>
        </p:nvSpPr>
        <p:spPr>
          <a:xfrm>
            <a:off x="256793" y="434035"/>
            <a:ext cx="6366257" cy="2970044"/>
          </a:xfrm>
          <a:prstGeom prst="rect">
            <a:avLst/>
          </a:prstGeom>
        </p:spPr>
        <p:txBody>
          <a:bodyPr vert="horz" wrap="square" lIns="0" tIns="12700" rIns="0" bIns="0" rtlCol="0">
            <a:spAutoFit/>
          </a:bodyPr>
          <a:lstStyle/>
          <a:p>
            <a:pPr marL="12700" marR="5080">
              <a:lnSpc>
                <a:spcPct val="150000"/>
              </a:lnSpc>
              <a:spcBef>
                <a:spcPts val="100"/>
              </a:spcBef>
            </a:pPr>
            <a:r>
              <a:rPr sz="1400" spc="-5" dirty="0">
                <a:latin typeface="Arial"/>
                <a:cs typeface="Arial"/>
              </a:rPr>
              <a:t>Risk Strategy and Planning domain contains activities related to developing policies,  processes, and procedures; </a:t>
            </a:r>
            <a:r>
              <a:rPr sz="1400" dirty="0">
                <a:latin typeface="Arial"/>
                <a:cs typeface="Arial"/>
              </a:rPr>
              <a:t>risk </a:t>
            </a:r>
            <a:r>
              <a:rPr sz="1400" spc="-5" dirty="0">
                <a:latin typeface="Arial"/>
                <a:cs typeface="Arial"/>
              </a:rPr>
              <a:t>assessment, planning, and response. The </a:t>
            </a:r>
            <a:r>
              <a:rPr sz="1400" dirty="0">
                <a:latin typeface="Arial"/>
                <a:cs typeface="Arial"/>
              </a:rPr>
              <a:t>tasks </a:t>
            </a:r>
            <a:r>
              <a:rPr sz="1400" spc="-5" dirty="0">
                <a:latin typeface="Arial"/>
                <a:cs typeface="Arial"/>
              </a:rPr>
              <a:t>in this  domain are the</a:t>
            </a:r>
            <a:r>
              <a:rPr sz="1400" spc="-40" dirty="0">
                <a:latin typeface="Arial"/>
                <a:cs typeface="Arial"/>
              </a:rPr>
              <a:t> </a:t>
            </a:r>
            <a:r>
              <a:rPr sz="1400" spc="-5" dirty="0">
                <a:latin typeface="Arial"/>
                <a:cs typeface="Arial"/>
              </a:rPr>
              <a:t>following:</a:t>
            </a:r>
            <a:endParaRPr lang="en-US" sz="1400" dirty="0">
              <a:latin typeface="Arial"/>
              <a:cs typeface="Arial"/>
            </a:endParaRPr>
          </a:p>
          <a:p>
            <a:pPr>
              <a:lnSpc>
                <a:spcPct val="100000"/>
              </a:lnSpc>
              <a:spcBef>
                <a:spcPts val="50"/>
              </a:spcBef>
            </a:pPr>
            <a:endParaRPr lang="en-US" sz="1350" dirty="0">
              <a:latin typeface="Times New Roman"/>
              <a:cs typeface="Times New Roman"/>
            </a:endParaRPr>
          </a:p>
          <a:p>
            <a:pPr marL="1202055">
              <a:lnSpc>
                <a:spcPct val="100000"/>
              </a:lnSpc>
              <a:tabLst>
                <a:tab pos="1990725" algn="l"/>
              </a:tabLst>
            </a:pPr>
            <a:r>
              <a:rPr lang="en-US" sz="1100" b="1" spc="-70" dirty="0">
                <a:solidFill>
                  <a:srgbClr val="FFFFFF"/>
                </a:solidFill>
                <a:latin typeface="Arial"/>
                <a:cs typeface="Arial"/>
              </a:rPr>
              <a:t>Task:1	</a:t>
            </a:r>
            <a:r>
              <a:rPr lang="en-US" sz="1100" spc="-5" dirty="0">
                <a:latin typeface="Arial"/>
                <a:cs typeface="Arial"/>
              </a:rPr>
              <a:t>Develop risk assessment processes and</a:t>
            </a:r>
            <a:r>
              <a:rPr lang="en-US" sz="1100" spc="-10" dirty="0">
                <a:latin typeface="Arial"/>
                <a:cs typeface="Arial"/>
              </a:rPr>
              <a:t> </a:t>
            </a:r>
            <a:r>
              <a:rPr lang="en-US" sz="1100" spc="-5" dirty="0">
                <a:latin typeface="Arial"/>
                <a:cs typeface="Arial"/>
              </a:rPr>
              <a:t>tools.</a:t>
            </a:r>
            <a:endParaRPr lang="en-US" sz="1100" dirty="0">
              <a:latin typeface="Arial"/>
              <a:cs typeface="Arial"/>
            </a:endParaRPr>
          </a:p>
          <a:p>
            <a:pPr>
              <a:lnSpc>
                <a:spcPct val="100000"/>
              </a:lnSpc>
              <a:spcBef>
                <a:spcPts val="30"/>
              </a:spcBef>
            </a:pPr>
            <a:endParaRPr sz="1500" dirty="0">
              <a:latin typeface="Times New Roman"/>
              <a:cs typeface="Times New Roman"/>
            </a:endParaRPr>
          </a:p>
          <a:p>
            <a:pPr marL="1202055">
              <a:lnSpc>
                <a:spcPct val="100000"/>
              </a:lnSpc>
              <a:tabLst>
                <a:tab pos="1980564" algn="l"/>
              </a:tabLst>
            </a:pPr>
            <a:r>
              <a:rPr sz="1100" b="1" spc="-70" dirty="0">
                <a:solidFill>
                  <a:srgbClr val="FFFFFF"/>
                </a:solidFill>
                <a:latin typeface="Arial"/>
                <a:cs typeface="Arial"/>
              </a:rPr>
              <a:t>Task:2	</a:t>
            </a:r>
            <a:r>
              <a:rPr sz="1100" spc="-5" dirty="0">
                <a:latin typeface="Arial"/>
                <a:cs typeface="Arial"/>
              </a:rPr>
              <a:t>Update risk policies and</a:t>
            </a:r>
            <a:r>
              <a:rPr sz="1100" dirty="0">
                <a:latin typeface="Arial"/>
                <a:cs typeface="Arial"/>
              </a:rPr>
              <a:t> </a:t>
            </a:r>
            <a:r>
              <a:rPr sz="1100" spc="-5" dirty="0">
                <a:latin typeface="Arial"/>
                <a:cs typeface="Arial"/>
              </a:rPr>
              <a:t>procedures.</a:t>
            </a:r>
            <a:endParaRPr sz="1100" dirty="0">
              <a:latin typeface="Arial"/>
              <a:cs typeface="Arial"/>
            </a:endParaRPr>
          </a:p>
          <a:p>
            <a:pPr>
              <a:lnSpc>
                <a:spcPct val="100000"/>
              </a:lnSpc>
              <a:spcBef>
                <a:spcPts val="5"/>
              </a:spcBef>
            </a:pPr>
            <a:endParaRPr sz="1500" dirty="0">
              <a:latin typeface="Times New Roman"/>
              <a:cs typeface="Times New Roman"/>
            </a:endParaRPr>
          </a:p>
          <a:p>
            <a:pPr marL="1202055">
              <a:lnSpc>
                <a:spcPct val="100000"/>
              </a:lnSpc>
              <a:tabLst>
                <a:tab pos="1980564" algn="l"/>
              </a:tabLst>
            </a:pPr>
            <a:r>
              <a:rPr sz="1100" b="1" spc="-70" dirty="0">
                <a:solidFill>
                  <a:srgbClr val="FFFFFF"/>
                </a:solidFill>
                <a:latin typeface="Arial"/>
                <a:cs typeface="Arial"/>
              </a:rPr>
              <a:t>Task:3	</a:t>
            </a:r>
            <a:r>
              <a:rPr sz="1100" spc="-5" dirty="0">
                <a:latin typeface="Arial"/>
                <a:cs typeface="Arial"/>
              </a:rPr>
              <a:t>Develop and recommend project risk</a:t>
            </a:r>
            <a:r>
              <a:rPr sz="1100" spc="50" dirty="0">
                <a:latin typeface="Arial"/>
                <a:cs typeface="Arial"/>
              </a:rPr>
              <a:t> </a:t>
            </a:r>
            <a:r>
              <a:rPr sz="1100" spc="-5" dirty="0">
                <a:latin typeface="Arial"/>
                <a:cs typeface="Arial"/>
              </a:rPr>
              <a:t>strategy.</a:t>
            </a:r>
            <a:endParaRPr sz="1100" dirty="0">
              <a:latin typeface="Arial"/>
              <a:cs typeface="Arial"/>
            </a:endParaRPr>
          </a:p>
          <a:p>
            <a:pPr>
              <a:lnSpc>
                <a:spcPct val="100000"/>
              </a:lnSpc>
              <a:spcBef>
                <a:spcPts val="40"/>
              </a:spcBef>
            </a:pPr>
            <a:endParaRPr sz="1450" dirty="0">
              <a:latin typeface="Times New Roman"/>
              <a:cs typeface="Times New Roman"/>
            </a:endParaRPr>
          </a:p>
          <a:p>
            <a:pPr marL="1202055">
              <a:lnSpc>
                <a:spcPct val="100000"/>
              </a:lnSpc>
              <a:tabLst>
                <a:tab pos="1980564" algn="l"/>
              </a:tabLst>
            </a:pPr>
            <a:r>
              <a:rPr sz="1100" b="1" spc="-70" dirty="0">
                <a:solidFill>
                  <a:srgbClr val="FFFFFF"/>
                </a:solidFill>
                <a:latin typeface="Arial"/>
                <a:cs typeface="Arial"/>
              </a:rPr>
              <a:t>Task:4	</a:t>
            </a:r>
            <a:r>
              <a:rPr sz="1100" spc="-5" dirty="0">
                <a:latin typeface="Arial"/>
                <a:cs typeface="Arial"/>
              </a:rPr>
              <a:t>Produce risk management plan for the</a:t>
            </a:r>
            <a:r>
              <a:rPr sz="1100" spc="25" dirty="0">
                <a:latin typeface="Arial"/>
                <a:cs typeface="Arial"/>
              </a:rPr>
              <a:t> </a:t>
            </a:r>
            <a:r>
              <a:rPr sz="1100" spc="-5" dirty="0">
                <a:latin typeface="Arial"/>
                <a:cs typeface="Arial"/>
              </a:rPr>
              <a:t>project.</a:t>
            </a:r>
            <a:endParaRPr sz="1100" dirty="0">
              <a:latin typeface="Arial"/>
              <a:cs typeface="Arial"/>
            </a:endParaRPr>
          </a:p>
          <a:p>
            <a:pPr>
              <a:lnSpc>
                <a:spcPct val="100000"/>
              </a:lnSpc>
              <a:spcBef>
                <a:spcPts val="50"/>
              </a:spcBef>
            </a:pPr>
            <a:endParaRPr sz="1450" dirty="0">
              <a:latin typeface="Times New Roman"/>
              <a:cs typeface="Times New Roman"/>
            </a:endParaRPr>
          </a:p>
          <a:p>
            <a:pPr marL="1202055">
              <a:lnSpc>
                <a:spcPct val="100000"/>
              </a:lnSpc>
              <a:tabLst>
                <a:tab pos="1980564" algn="l"/>
              </a:tabLst>
            </a:pPr>
            <a:r>
              <a:rPr sz="1100" b="1" spc="-70" dirty="0">
                <a:solidFill>
                  <a:srgbClr val="FFFFFF"/>
                </a:solidFill>
                <a:latin typeface="Arial"/>
                <a:cs typeface="Arial"/>
              </a:rPr>
              <a:t>Task:5	</a:t>
            </a:r>
            <a:r>
              <a:rPr sz="1100" spc="-5" dirty="0">
                <a:latin typeface="Arial"/>
                <a:cs typeface="Arial"/>
              </a:rPr>
              <a:t>Establish evaluation criteria for risk management</a:t>
            </a:r>
            <a:r>
              <a:rPr sz="1100" spc="-10" dirty="0">
                <a:latin typeface="Arial"/>
                <a:cs typeface="Arial"/>
              </a:rPr>
              <a:t> </a:t>
            </a:r>
            <a:r>
              <a:rPr sz="1100" spc="-5" dirty="0">
                <a:latin typeface="Arial"/>
                <a:cs typeface="Arial"/>
              </a:rPr>
              <a:t>processes.</a:t>
            </a:r>
            <a:endParaRPr sz="1100" dirty="0">
              <a:latin typeface="Arial"/>
              <a:cs typeface="Arial"/>
            </a:endParaRPr>
          </a:p>
        </p:txBody>
      </p:sp>
      <p:pic>
        <p:nvPicPr>
          <p:cNvPr id="17" name="عنصر نائب للمحتوى 6">
            <a:extLst>
              <a:ext uri="{FF2B5EF4-FFF2-40B4-BE49-F238E27FC236}">
                <a16:creationId xmlns:a16="http://schemas.microsoft.com/office/drawing/2014/main" id="{070AA9CE-2852-438B-809C-A64486E8D86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27850" y="44933"/>
            <a:ext cx="837895" cy="751379"/>
          </a:xfrm>
          <a:prstGeom prst="rect">
            <a:avLst/>
          </a:prstGeom>
        </p:spPr>
      </p:pic>
    </p:spTree>
    <p:extLst>
      <p:ext uri="{BB962C8B-B14F-4D97-AF65-F5344CB8AC3E}">
        <p14:creationId xmlns:p14="http://schemas.microsoft.com/office/powerpoint/2010/main" val="1466608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3047" y="411480"/>
            <a:ext cx="6830568" cy="18287"/>
          </a:xfrm>
          <a:prstGeom prst="rect">
            <a:avLst/>
          </a:prstGeom>
          <a:blipFill>
            <a:blip r:embed="rId2" cstate="print"/>
            <a:stretch>
              <a:fillRect/>
            </a:stretch>
          </a:blipFill>
        </p:spPr>
        <p:txBody>
          <a:bodyPr wrap="square" lIns="0" tIns="0" rIns="0" bIns="0" rtlCol="0"/>
          <a:lstStyle/>
          <a:p>
            <a:endParaRPr/>
          </a:p>
        </p:txBody>
      </p:sp>
      <p:sp>
        <p:nvSpPr>
          <p:cNvPr id="9" name="object 9"/>
          <p:cNvSpPr txBox="1"/>
          <p:nvPr/>
        </p:nvSpPr>
        <p:spPr>
          <a:xfrm>
            <a:off x="256793" y="667350"/>
            <a:ext cx="6213858" cy="977265"/>
          </a:xfrm>
          <a:prstGeom prst="rect">
            <a:avLst/>
          </a:prstGeom>
        </p:spPr>
        <p:txBody>
          <a:bodyPr vert="horz" wrap="square" lIns="0" tIns="12700" rIns="0" bIns="0" rtlCol="0">
            <a:spAutoFit/>
          </a:bodyPr>
          <a:lstStyle/>
          <a:p>
            <a:pPr marL="12700" marR="5080" algn="just">
              <a:lnSpc>
                <a:spcPct val="120000"/>
              </a:lnSpc>
              <a:spcBef>
                <a:spcPts val="100"/>
              </a:spcBef>
            </a:pPr>
            <a:r>
              <a:rPr sz="1300" dirty="0">
                <a:latin typeface="Arial"/>
                <a:cs typeface="Arial"/>
              </a:rPr>
              <a:t>Stakeholder Engagement domain contains activities related to promoting the understanding of  Project Risk Management for stakeholders and project team members, assessing stakeholder  risk tolerance, prioritizing project risk, and promoting risk ownership. The tasks in this domain  are the</a:t>
            </a:r>
            <a:r>
              <a:rPr sz="1300" spc="5" dirty="0">
                <a:latin typeface="Arial"/>
                <a:cs typeface="Arial"/>
              </a:rPr>
              <a:t> </a:t>
            </a:r>
            <a:r>
              <a:rPr sz="1300" dirty="0">
                <a:latin typeface="Arial"/>
                <a:cs typeface="Arial"/>
              </a:rPr>
              <a:t>following:</a:t>
            </a:r>
          </a:p>
        </p:txBody>
      </p:sp>
      <p:sp>
        <p:nvSpPr>
          <p:cNvPr id="10" name="object 10"/>
          <p:cNvSpPr txBox="1">
            <a:spLocks noGrp="1"/>
          </p:cNvSpPr>
          <p:nvPr>
            <p:ph type="title"/>
          </p:nvPr>
        </p:nvSpPr>
        <p:spPr>
          <a:xfrm>
            <a:off x="78993" y="81026"/>
            <a:ext cx="3044825" cy="269875"/>
          </a:xfrm>
          <a:prstGeom prst="rect">
            <a:avLst/>
          </a:prstGeom>
        </p:spPr>
        <p:txBody>
          <a:bodyPr vert="horz" wrap="square" lIns="0" tIns="12700" rIns="0" bIns="0" rtlCol="0">
            <a:spAutoFit/>
          </a:bodyPr>
          <a:lstStyle/>
          <a:p>
            <a:pPr marL="12700">
              <a:lnSpc>
                <a:spcPct val="100000"/>
              </a:lnSpc>
              <a:spcBef>
                <a:spcPts val="100"/>
              </a:spcBef>
            </a:pPr>
            <a:r>
              <a:rPr sz="1600" spc="-70" dirty="0"/>
              <a:t>Domain </a:t>
            </a:r>
            <a:r>
              <a:rPr sz="1600" spc="-90" dirty="0"/>
              <a:t>2—Stakeholder</a:t>
            </a:r>
            <a:r>
              <a:rPr sz="1600" spc="-215" dirty="0"/>
              <a:t> </a:t>
            </a:r>
            <a:r>
              <a:rPr sz="1600" spc="-105" dirty="0"/>
              <a:t>Engagement</a:t>
            </a:r>
            <a:endParaRPr sz="1600" dirty="0"/>
          </a:p>
        </p:txBody>
      </p:sp>
      <p:graphicFrame>
        <p:nvGraphicFramePr>
          <p:cNvPr id="11" name="object 11"/>
          <p:cNvGraphicFramePr>
            <a:graphicFrameLocks noGrp="1"/>
          </p:cNvGraphicFramePr>
          <p:nvPr>
            <p:extLst>
              <p:ext uri="{D42A27DB-BD31-4B8C-83A1-F6EECF244321}">
                <p14:modId xmlns:p14="http://schemas.microsoft.com/office/powerpoint/2010/main" val="2690605237"/>
              </p:ext>
            </p:extLst>
          </p:nvPr>
        </p:nvGraphicFramePr>
        <p:xfrm>
          <a:off x="813053" y="1745194"/>
          <a:ext cx="5785484" cy="2279649"/>
        </p:xfrm>
        <a:graphic>
          <a:graphicData uri="http://schemas.openxmlformats.org/drawingml/2006/table">
            <a:tbl>
              <a:tblPr firstRow="1" bandRow="1">
                <a:tableStyleId>{2D5ABB26-0587-4C30-8999-92F81FD0307C}</a:tableStyleId>
              </a:tblPr>
              <a:tblGrid>
                <a:gridCol w="1125220">
                  <a:extLst>
                    <a:ext uri="{9D8B030D-6E8A-4147-A177-3AD203B41FA5}">
                      <a16:colId xmlns:a16="http://schemas.microsoft.com/office/drawing/2014/main" val="20000"/>
                    </a:ext>
                  </a:extLst>
                </a:gridCol>
                <a:gridCol w="4660264">
                  <a:extLst>
                    <a:ext uri="{9D8B030D-6E8A-4147-A177-3AD203B41FA5}">
                      <a16:colId xmlns:a16="http://schemas.microsoft.com/office/drawing/2014/main" val="20001"/>
                    </a:ext>
                  </a:extLst>
                </a:gridCol>
              </a:tblGrid>
              <a:tr h="207645">
                <a:tc>
                  <a:txBody>
                    <a:bodyPr/>
                    <a:lstStyle/>
                    <a:p>
                      <a:pPr marR="278130" algn="r">
                        <a:lnSpc>
                          <a:spcPts val="1290"/>
                        </a:lnSpc>
                      </a:pPr>
                      <a:r>
                        <a:rPr sz="1100" b="1" spc="-5" dirty="0">
                          <a:solidFill>
                            <a:srgbClr val="FFFFFF"/>
                          </a:solidFill>
                          <a:latin typeface="Arial"/>
                          <a:cs typeface="Arial"/>
                        </a:rPr>
                        <a:t>Task:</a:t>
                      </a:r>
                      <a:r>
                        <a:rPr sz="1100" b="1" spc="-85" dirty="0">
                          <a:solidFill>
                            <a:srgbClr val="FFFFFF"/>
                          </a:solidFill>
                          <a:latin typeface="Arial"/>
                          <a:cs typeface="Arial"/>
                        </a:rPr>
                        <a:t> </a:t>
                      </a:r>
                      <a:r>
                        <a:rPr sz="1100" b="1" spc="-5" dirty="0">
                          <a:solidFill>
                            <a:srgbClr val="FFFFFF"/>
                          </a:solidFill>
                          <a:latin typeface="Arial"/>
                          <a:cs typeface="Arial"/>
                        </a:rPr>
                        <a:t>1</a:t>
                      </a:r>
                      <a:endParaRPr sz="1100">
                        <a:latin typeface="Arial"/>
                        <a:cs typeface="Arial"/>
                      </a:endParaRPr>
                    </a:p>
                  </a:txBody>
                  <a:tcPr marL="0" marR="0" marT="0" marB="0">
                    <a:lnR w="12700">
                      <a:solidFill>
                        <a:srgbClr val="FFFFFF"/>
                      </a:solidFill>
                      <a:prstDash val="solid"/>
                    </a:lnR>
                    <a:solidFill>
                      <a:srgbClr val="5FB4DF"/>
                    </a:solidFill>
                  </a:tcPr>
                </a:tc>
                <a:tc>
                  <a:txBody>
                    <a:bodyPr/>
                    <a:lstStyle/>
                    <a:p>
                      <a:pPr marL="85725">
                        <a:lnSpc>
                          <a:spcPts val="1290"/>
                        </a:lnSpc>
                      </a:pPr>
                      <a:r>
                        <a:rPr sz="1100" spc="-5" dirty="0">
                          <a:latin typeface="Arial"/>
                          <a:cs typeface="Arial"/>
                        </a:rPr>
                        <a:t>Promote common understanding of value of risk</a:t>
                      </a:r>
                      <a:r>
                        <a:rPr sz="1100" spc="5" dirty="0">
                          <a:latin typeface="Arial"/>
                          <a:cs typeface="Arial"/>
                        </a:rPr>
                        <a:t> </a:t>
                      </a:r>
                      <a:r>
                        <a:rPr sz="1100" spc="-5" dirty="0">
                          <a:latin typeface="Arial"/>
                          <a:cs typeface="Arial"/>
                        </a:rPr>
                        <a:t>management.</a:t>
                      </a:r>
                      <a:endParaRPr sz="1100">
                        <a:latin typeface="Arial"/>
                        <a:cs typeface="Arial"/>
                      </a:endParaRPr>
                    </a:p>
                  </a:txBody>
                  <a:tcPr marL="0" marR="0" marT="0" marB="0">
                    <a:lnL w="12700">
                      <a:solidFill>
                        <a:srgbClr val="FFFFFF"/>
                      </a:solidFill>
                      <a:prstDash val="solid"/>
                    </a:lnL>
                  </a:tcPr>
                </a:tc>
                <a:extLst>
                  <a:ext uri="{0D108BD9-81ED-4DB2-BD59-A6C34878D82A}">
                    <a16:rowId xmlns:a16="http://schemas.microsoft.com/office/drawing/2014/main" val="10000"/>
                  </a:ext>
                </a:extLst>
              </a:tr>
              <a:tr h="248920">
                <a:tc>
                  <a:txBody>
                    <a:bodyPr/>
                    <a:lstStyle/>
                    <a:p>
                      <a:pPr marR="278130" algn="r">
                        <a:lnSpc>
                          <a:spcPct val="100000"/>
                        </a:lnSpc>
                        <a:spcBef>
                          <a:spcPts val="225"/>
                        </a:spcBef>
                      </a:pPr>
                      <a:r>
                        <a:rPr sz="1100" b="1" spc="-5" dirty="0">
                          <a:solidFill>
                            <a:srgbClr val="FFFFFF"/>
                          </a:solidFill>
                          <a:latin typeface="Arial"/>
                          <a:cs typeface="Arial"/>
                        </a:rPr>
                        <a:t>Task:</a:t>
                      </a:r>
                      <a:r>
                        <a:rPr sz="1100" b="1" spc="-85" dirty="0">
                          <a:solidFill>
                            <a:srgbClr val="FFFFFF"/>
                          </a:solidFill>
                          <a:latin typeface="Arial"/>
                          <a:cs typeface="Arial"/>
                        </a:rPr>
                        <a:t> </a:t>
                      </a:r>
                      <a:r>
                        <a:rPr sz="1100" b="1" spc="-5" dirty="0">
                          <a:solidFill>
                            <a:srgbClr val="FFFFFF"/>
                          </a:solidFill>
                          <a:latin typeface="Arial"/>
                          <a:cs typeface="Arial"/>
                        </a:rPr>
                        <a:t>2</a:t>
                      </a:r>
                      <a:endParaRPr sz="1100">
                        <a:latin typeface="Arial"/>
                        <a:cs typeface="Arial"/>
                      </a:endParaRPr>
                    </a:p>
                  </a:txBody>
                  <a:tcPr marL="0" marR="0" marT="28575" marB="0">
                    <a:lnR w="12700">
                      <a:solidFill>
                        <a:srgbClr val="FFFFFF"/>
                      </a:solidFill>
                      <a:prstDash val="solid"/>
                    </a:lnR>
                    <a:solidFill>
                      <a:srgbClr val="5FB4DF"/>
                    </a:solidFill>
                  </a:tcPr>
                </a:tc>
                <a:tc>
                  <a:txBody>
                    <a:bodyPr/>
                    <a:lstStyle/>
                    <a:p>
                      <a:pPr marL="74930">
                        <a:lnSpc>
                          <a:spcPct val="100000"/>
                        </a:lnSpc>
                        <a:spcBef>
                          <a:spcPts val="225"/>
                        </a:spcBef>
                      </a:pPr>
                      <a:r>
                        <a:rPr sz="1100" spc="-5" dirty="0">
                          <a:latin typeface="Arial"/>
                          <a:cs typeface="Arial"/>
                        </a:rPr>
                        <a:t>Train, coach, and educate stakeholders in risk principles and</a:t>
                      </a:r>
                      <a:r>
                        <a:rPr sz="1100" spc="90" dirty="0">
                          <a:latin typeface="Arial"/>
                          <a:cs typeface="Arial"/>
                        </a:rPr>
                        <a:t> </a:t>
                      </a:r>
                      <a:r>
                        <a:rPr sz="1100" spc="-5" dirty="0">
                          <a:latin typeface="Arial"/>
                          <a:cs typeface="Arial"/>
                        </a:rPr>
                        <a:t>processes.</a:t>
                      </a:r>
                      <a:endParaRPr sz="1100">
                        <a:latin typeface="Arial"/>
                        <a:cs typeface="Arial"/>
                      </a:endParaRPr>
                    </a:p>
                  </a:txBody>
                  <a:tcPr marL="0" marR="0" marT="28575" marB="0">
                    <a:lnL w="12700">
                      <a:solidFill>
                        <a:srgbClr val="FFFFFF"/>
                      </a:solidFill>
                      <a:prstDash val="solid"/>
                    </a:lnL>
                  </a:tcPr>
                </a:tc>
                <a:extLst>
                  <a:ext uri="{0D108BD9-81ED-4DB2-BD59-A6C34878D82A}">
                    <a16:rowId xmlns:a16="http://schemas.microsoft.com/office/drawing/2014/main" val="10001"/>
                  </a:ext>
                </a:extLst>
              </a:tr>
              <a:tr h="258445">
                <a:tc rowSpan="2">
                  <a:txBody>
                    <a:bodyPr/>
                    <a:lstStyle/>
                    <a:p>
                      <a:pPr marL="358140">
                        <a:lnSpc>
                          <a:spcPct val="100000"/>
                        </a:lnSpc>
                        <a:spcBef>
                          <a:spcPts val="295"/>
                        </a:spcBef>
                      </a:pPr>
                      <a:r>
                        <a:rPr sz="1100" b="1" spc="-5" dirty="0">
                          <a:solidFill>
                            <a:srgbClr val="FFFFFF"/>
                          </a:solidFill>
                          <a:latin typeface="Arial"/>
                          <a:cs typeface="Arial"/>
                        </a:rPr>
                        <a:t>Task:</a:t>
                      </a:r>
                      <a:r>
                        <a:rPr sz="1100" b="1" spc="-100" dirty="0">
                          <a:solidFill>
                            <a:srgbClr val="FFFFFF"/>
                          </a:solidFill>
                          <a:latin typeface="Arial"/>
                          <a:cs typeface="Arial"/>
                        </a:rPr>
                        <a:t> </a:t>
                      </a:r>
                      <a:r>
                        <a:rPr sz="1100" b="1" spc="-5" dirty="0">
                          <a:solidFill>
                            <a:srgbClr val="FFFFFF"/>
                          </a:solidFill>
                          <a:latin typeface="Arial"/>
                          <a:cs typeface="Arial"/>
                        </a:rPr>
                        <a:t>3</a:t>
                      </a:r>
                      <a:endParaRPr sz="1100">
                        <a:latin typeface="Arial"/>
                        <a:cs typeface="Arial"/>
                      </a:endParaRPr>
                    </a:p>
                    <a:p>
                      <a:pPr marL="358140">
                        <a:lnSpc>
                          <a:spcPct val="100000"/>
                        </a:lnSpc>
                        <a:spcBef>
                          <a:spcPts val="705"/>
                        </a:spcBef>
                      </a:pPr>
                      <a:r>
                        <a:rPr sz="1100" b="1" spc="-5" dirty="0">
                          <a:solidFill>
                            <a:srgbClr val="FFFFFF"/>
                          </a:solidFill>
                          <a:latin typeface="Arial"/>
                          <a:cs typeface="Arial"/>
                        </a:rPr>
                        <a:t>Task:</a:t>
                      </a:r>
                      <a:r>
                        <a:rPr sz="1100" b="1" spc="-85" dirty="0">
                          <a:solidFill>
                            <a:srgbClr val="FFFFFF"/>
                          </a:solidFill>
                          <a:latin typeface="Arial"/>
                          <a:cs typeface="Arial"/>
                        </a:rPr>
                        <a:t> </a:t>
                      </a:r>
                      <a:r>
                        <a:rPr sz="1100" b="1" spc="-5" dirty="0">
                          <a:solidFill>
                            <a:srgbClr val="FFFFFF"/>
                          </a:solidFill>
                          <a:latin typeface="Arial"/>
                          <a:cs typeface="Arial"/>
                        </a:rPr>
                        <a:t>4</a:t>
                      </a:r>
                      <a:endParaRPr sz="1100">
                        <a:latin typeface="Arial"/>
                        <a:cs typeface="Arial"/>
                      </a:endParaRPr>
                    </a:p>
                  </a:txBody>
                  <a:tcPr marL="0" marR="0" marT="37465" marB="0">
                    <a:lnR w="12700">
                      <a:solidFill>
                        <a:srgbClr val="FFFFFF"/>
                      </a:solidFill>
                      <a:prstDash val="solid"/>
                    </a:lnR>
                    <a:solidFill>
                      <a:srgbClr val="5FB4DF"/>
                    </a:solidFill>
                  </a:tcPr>
                </a:tc>
                <a:tc>
                  <a:txBody>
                    <a:bodyPr/>
                    <a:lstStyle/>
                    <a:p>
                      <a:pPr marL="74930">
                        <a:lnSpc>
                          <a:spcPct val="100000"/>
                        </a:lnSpc>
                        <a:spcBef>
                          <a:spcPts val="295"/>
                        </a:spcBef>
                      </a:pPr>
                      <a:r>
                        <a:rPr sz="1100" spc="-5" dirty="0">
                          <a:latin typeface="Arial"/>
                          <a:cs typeface="Arial"/>
                        </a:rPr>
                        <a:t>Coach project </a:t>
                      </a:r>
                      <a:r>
                        <a:rPr sz="1100" dirty="0">
                          <a:latin typeface="Arial"/>
                          <a:cs typeface="Arial"/>
                        </a:rPr>
                        <a:t>team</a:t>
                      </a:r>
                      <a:r>
                        <a:rPr sz="1100" spc="-15" dirty="0">
                          <a:latin typeface="Arial"/>
                          <a:cs typeface="Arial"/>
                        </a:rPr>
                        <a:t> </a:t>
                      </a:r>
                      <a:r>
                        <a:rPr sz="1100" spc="-5" dirty="0">
                          <a:latin typeface="Arial"/>
                          <a:cs typeface="Arial"/>
                        </a:rPr>
                        <a:t>members.</a:t>
                      </a:r>
                      <a:endParaRPr sz="1100">
                        <a:latin typeface="Arial"/>
                        <a:cs typeface="Arial"/>
                      </a:endParaRPr>
                    </a:p>
                  </a:txBody>
                  <a:tcPr marL="0" marR="0" marT="37465" marB="0">
                    <a:lnL w="12700">
                      <a:solidFill>
                        <a:srgbClr val="FFFFFF"/>
                      </a:solidFill>
                      <a:prstDash val="solid"/>
                    </a:lnL>
                  </a:tcPr>
                </a:tc>
                <a:extLst>
                  <a:ext uri="{0D108BD9-81ED-4DB2-BD59-A6C34878D82A}">
                    <a16:rowId xmlns:a16="http://schemas.microsoft.com/office/drawing/2014/main" val="10002"/>
                  </a:ext>
                </a:extLst>
              </a:tr>
              <a:tr h="258445">
                <a:tc vMerge="1">
                  <a:txBody>
                    <a:bodyPr/>
                    <a:lstStyle/>
                    <a:p>
                      <a:endParaRPr/>
                    </a:p>
                  </a:txBody>
                  <a:tcPr marL="0" marR="0" marT="37465" marB="0">
                    <a:lnR w="12700">
                      <a:solidFill>
                        <a:srgbClr val="FFFFFF"/>
                      </a:solidFill>
                      <a:prstDash val="solid"/>
                    </a:lnR>
                    <a:solidFill>
                      <a:srgbClr val="5FB4DF"/>
                    </a:solidFill>
                  </a:tcPr>
                </a:tc>
                <a:tc>
                  <a:txBody>
                    <a:bodyPr/>
                    <a:lstStyle/>
                    <a:p>
                      <a:pPr marL="74930">
                        <a:lnSpc>
                          <a:spcPct val="100000"/>
                        </a:lnSpc>
                        <a:spcBef>
                          <a:spcPts val="300"/>
                        </a:spcBef>
                      </a:pPr>
                      <a:r>
                        <a:rPr sz="1100" spc="-5" dirty="0">
                          <a:latin typeface="Arial"/>
                          <a:cs typeface="Arial"/>
                        </a:rPr>
                        <a:t>Assess stakeholder’s risk</a:t>
                      </a:r>
                      <a:r>
                        <a:rPr sz="1100" spc="-15" dirty="0">
                          <a:latin typeface="Arial"/>
                          <a:cs typeface="Arial"/>
                        </a:rPr>
                        <a:t> </a:t>
                      </a:r>
                      <a:r>
                        <a:rPr sz="1100" spc="-5" dirty="0">
                          <a:latin typeface="Arial"/>
                          <a:cs typeface="Arial"/>
                        </a:rPr>
                        <a:t>tolerance.</a:t>
                      </a:r>
                      <a:endParaRPr sz="1100" dirty="0">
                        <a:latin typeface="Arial"/>
                        <a:cs typeface="Arial"/>
                      </a:endParaRPr>
                    </a:p>
                  </a:txBody>
                  <a:tcPr marL="0" marR="0" marT="38100" marB="0">
                    <a:lnL w="12700">
                      <a:solidFill>
                        <a:srgbClr val="FFFFFF"/>
                      </a:solidFill>
                      <a:prstDash val="solid"/>
                    </a:lnL>
                  </a:tcPr>
                </a:tc>
                <a:extLst>
                  <a:ext uri="{0D108BD9-81ED-4DB2-BD59-A6C34878D82A}">
                    <a16:rowId xmlns:a16="http://schemas.microsoft.com/office/drawing/2014/main" val="10003"/>
                  </a:ext>
                </a:extLst>
              </a:tr>
              <a:tr h="258445">
                <a:tc rowSpan="5">
                  <a:txBody>
                    <a:bodyPr/>
                    <a:lstStyle/>
                    <a:p>
                      <a:pPr marL="358140">
                        <a:lnSpc>
                          <a:spcPct val="100000"/>
                        </a:lnSpc>
                        <a:spcBef>
                          <a:spcPts val="295"/>
                        </a:spcBef>
                      </a:pPr>
                      <a:r>
                        <a:rPr sz="1100" b="1" spc="-5" dirty="0">
                          <a:solidFill>
                            <a:srgbClr val="FFFFFF"/>
                          </a:solidFill>
                          <a:latin typeface="Arial"/>
                          <a:cs typeface="Arial"/>
                        </a:rPr>
                        <a:t>Task:</a:t>
                      </a:r>
                      <a:r>
                        <a:rPr sz="1100" b="1" spc="-85" dirty="0">
                          <a:solidFill>
                            <a:srgbClr val="FFFFFF"/>
                          </a:solidFill>
                          <a:latin typeface="Arial"/>
                          <a:cs typeface="Arial"/>
                        </a:rPr>
                        <a:t> </a:t>
                      </a:r>
                      <a:r>
                        <a:rPr sz="1100" b="1" spc="-5" dirty="0">
                          <a:solidFill>
                            <a:srgbClr val="FFFFFF"/>
                          </a:solidFill>
                          <a:latin typeface="Arial"/>
                          <a:cs typeface="Arial"/>
                        </a:rPr>
                        <a:t>5</a:t>
                      </a:r>
                      <a:endParaRPr sz="1100">
                        <a:latin typeface="Arial"/>
                        <a:cs typeface="Arial"/>
                      </a:endParaRPr>
                    </a:p>
                    <a:p>
                      <a:pPr marL="369570">
                        <a:lnSpc>
                          <a:spcPct val="100000"/>
                        </a:lnSpc>
                        <a:spcBef>
                          <a:spcPts val="705"/>
                        </a:spcBef>
                      </a:pPr>
                      <a:r>
                        <a:rPr sz="1100" b="1" spc="-5" dirty="0">
                          <a:solidFill>
                            <a:srgbClr val="FFFFFF"/>
                          </a:solidFill>
                          <a:latin typeface="Arial"/>
                          <a:cs typeface="Arial"/>
                        </a:rPr>
                        <a:t>Task:</a:t>
                      </a:r>
                      <a:r>
                        <a:rPr sz="1100" b="1" spc="-85" dirty="0">
                          <a:solidFill>
                            <a:srgbClr val="FFFFFF"/>
                          </a:solidFill>
                          <a:latin typeface="Arial"/>
                          <a:cs typeface="Arial"/>
                        </a:rPr>
                        <a:t> </a:t>
                      </a:r>
                      <a:r>
                        <a:rPr sz="1100" b="1" spc="-5" dirty="0">
                          <a:solidFill>
                            <a:srgbClr val="FFFFFF"/>
                          </a:solidFill>
                          <a:latin typeface="Arial"/>
                          <a:cs typeface="Arial"/>
                        </a:rPr>
                        <a:t>6</a:t>
                      </a:r>
                      <a:endParaRPr sz="1100">
                        <a:latin typeface="Arial"/>
                        <a:cs typeface="Arial"/>
                      </a:endParaRPr>
                    </a:p>
                    <a:p>
                      <a:pPr marL="369570">
                        <a:lnSpc>
                          <a:spcPct val="100000"/>
                        </a:lnSpc>
                        <a:spcBef>
                          <a:spcPts val="700"/>
                        </a:spcBef>
                      </a:pPr>
                      <a:r>
                        <a:rPr sz="1100" b="1" spc="-5" dirty="0">
                          <a:solidFill>
                            <a:srgbClr val="FFFFFF"/>
                          </a:solidFill>
                          <a:latin typeface="Arial"/>
                          <a:cs typeface="Arial"/>
                        </a:rPr>
                        <a:t>Task:</a:t>
                      </a:r>
                      <a:r>
                        <a:rPr sz="1100" b="1" spc="-85" dirty="0">
                          <a:solidFill>
                            <a:srgbClr val="FFFFFF"/>
                          </a:solidFill>
                          <a:latin typeface="Arial"/>
                          <a:cs typeface="Arial"/>
                        </a:rPr>
                        <a:t> </a:t>
                      </a:r>
                      <a:r>
                        <a:rPr sz="1100" b="1" spc="-5" dirty="0">
                          <a:solidFill>
                            <a:srgbClr val="FFFFFF"/>
                          </a:solidFill>
                          <a:latin typeface="Arial"/>
                          <a:cs typeface="Arial"/>
                        </a:rPr>
                        <a:t>7</a:t>
                      </a:r>
                      <a:endParaRPr sz="1100">
                        <a:latin typeface="Arial"/>
                        <a:cs typeface="Arial"/>
                      </a:endParaRPr>
                    </a:p>
                    <a:p>
                      <a:pPr marL="369570">
                        <a:lnSpc>
                          <a:spcPct val="100000"/>
                        </a:lnSpc>
                        <a:spcBef>
                          <a:spcPts val="695"/>
                        </a:spcBef>
                      </a:pPr>
                      <a:r>
                        <a:rPr sz="1100" b="1" spc="-5" dirty="0">
                          <a:solidFill>
                            <a:srgbClr val="FFFFFF"/>
                          </a:solidFill>
                          <a:latin typeface="Arial"/>
                          <a:cs typeface="Arial"/>
                        </a:rPr>
                        <a:t>Task:</a:t>
                      </a:r>
                      <a:r>
                        <a:rPr sz="1100" b="1" spc="-100" dirty="0">
                          <a:solidFill>
                            <a:srgbClr val="FFFFFF"/>
                          </a:solidFill>
                          <a:latin typeface="Arial"/>
                          <a:cs typeface="Arial"/>
                        </a:rPr>
                        <a:t> </a:t>
                      </a:r>
                      <a:r>
                        <a:rPr sz="1100" b="1" spc="-5" dirty="0">
                          <a:solidFill>
                            <a:srgbClr val="FFFFFF"/>
                          </a:solidFill>
                          <a:latin typeface="Arial"/>
                          <a:cs typeface="Arial"/>
                        </a:rPr>
                        <a:t>8</a:t>
                      </a:r>
                      <a:endParaRPr sz="1100">
                        <a:latin typeface="Arial"/>
                        <a:cs typeface="Arial"/>
                      </a:endParaRPr>
                    </a:p>
                    <a:p>
                      <a:pPr marL="369570">
                        <a:lnSpc>
                          <a:spcPct val="100000"/>
                        </a:lnSpc>
                        <a:spcBef>
                          <a:spcPts val="705"/>
                        </a:spcBef>
                      </a:pPr>
                      <a:r>
                        <a:rPr sz="1100" b="1" spc="-5" dirty="0">
                          <a:solidFill>
                            <a:srgbClr val="FFFFFF"/>
                          </a:solidFill>
                          <a:latin typeface="Arial"/>
                          <a:cs typeface="Arial"/>
                        </a:rPr>
                        <a:t>Task:</a:t>
                      </a:r>
                      <a:r>
                        <a:rPr sz="1100" b="1" spc="-85" dirty="0">
                          <a:solidFill>
                            <a:srgbClr val="FFFFFF"/>
                          </a:solidFill>
                          <a:latin typeface="Arial"/>
                          <a:cs typeface="Arial"/>
                        </a:rPr>
                        <a:t> </a:t>
                      </a:r>
                      <a:r>
                        <a:rPr sz="1100" b="1" spc="-5" dirty="0">
                          <a:solidFill>
                            <a:srgbClr val="FFFFFF"/>
                          </a:solidFill>
                          <a:latin typeface="Arial"/>
                          <a:cs typeface="Arial"/>
                        </a:rPr>
                        <a:t>9</a:t>
                      </a:r>
                      <a:endParaRPr sz="1100">
                        <a:latin typeface="Arial"/>
                        <a:cs typeface="Arial"/>
                      </a:endParaRPr>
                    </a:p>
                  </a:txBody>
                  <a:tcPr marL="0" marR="0" marT="37465" marB="0">
                    <a:lnR w="12700">
                      <a:solidFill>
                        <a:srgbClr val="FFFFFF"/>
                      </a:solidFill>
                      <a:prstDash val="solid"/>
                    </a:lnR>
                    <a:solidFill>
                      <a:srgbClr val="5FB4DF"/>
                    </a:solidFill>
                  </a:tcPr>
                </a:tc>
                <a:tc>
                  <a:txBody>
                    <a:bodyPr/>
                    <a:lstStyle/>
                    <a:p>
                      <a:pPr marL="74930">
                        <a:lnSpc>
                          <a:spcPct val="100000"/>
                        </a:lnSpc>
                        <a:spcBef>
                          <a:spcPts val="295"/>
                        </a:spcBef>
                      </a:pPr>
                      <a:r>
                        <a:rPr sz="1100" spc="-5" dirty="0">
                          <a:latin typeface="Arial"/>
                          <a:cs typeface="Arial"/>
                        </a:rPr>
                        <a:t>Identify stakeholder’s risk</a:t>
                      </a:r>
                      <a:r>
                        <a:rPr sz="1100" spc="-25" dirty="0">
                          <a:latin typeface="Arial"/>
                          <a:cs typeface="Arial"/>
                        </a:rPr>
                        <a:t> </a:t>
                      </a:r>
                      <a:r>
                        <a:rPr sz="1100" spc="-5" dirty="0">
                          <a:latin typeface="Arial"/>
                          <a:cs typeface="Arial"/>
                        </a:rPr>
                        <a:t>attitudes.</a:t>
                      </a:r>
                      <a:endParaRPr sz="1100">
                        <a:latin typeface="Arial"/>
                        <a:cs typeface="Arial"/>
                      </a:endParaRPr>
                    </a:p>
                  </a:txBody>
                  <a:tcPr marL="0" marR="0" marT="37465" marB="0">
                    <a:lnL w="12700">
                      <a:solidFill>
                        <a:srgbClr val="FFFFFF"/>
                      </a:solidFill>
                      <a:prstDash val="solid"/>
                    </a:lnL>
                  </a:tcPr>
                </a:tc>
                <a:extLst>
                  <a:ext uri="{0D108BD9-81ED-4DB2-BD59-A6C34878D82A}">
                    <a16:rowId xmlns:a16="http://schemas.microsoft.com/office/drawing/2014/main" val="10004"/>
                  </a:ext>
                </a:extLst>
              </a:tr>
              <a:tr h="257175">
                <a:tc vMerge="1">
                  <a:txBody>
                    <a:bodyPr/>
                    <a:lstStyle/>
                    <a:p>
                      <a:endParaRPr/>
                    </a:p>
                  </a:txBody>
                  <a:tcPr marL="0" marR="0" marT="37465" marB="0">
                    <a:lnR w="12700">
                      <a:solidFill>
                        <a:srgbClr val="FFFFFF"/>
                      </a:solidFill>
                      <a:prstDash val="solid"/>
                    </a:lnR>
                    <a:solidFill>
                      <a:srgbClr val="5FB4DF"/>
                    </a:solidFill>
                  </a:tcPr>
                </a:tc>
                <a:tc>
                  <a:txBody>
                    <a:bodyPr/>
                    <a:lstStyle/>
                    <a:p>
                      <a:pPr marL="79375">
                        <a:lnSpc>
                          <a:spcPct val="100000"/>
                        </a:lnSpc>
                        <a:spcBef>
                          <a:spcPts val="300"/>
                        </a:spcBef>
                      </a:pPr>
                      <a:r>
                        <a:rPr sz="1100" spc="-5" dirty="0">
                          <a:latin typeface="Arial"/>
                          <a:cs typeface="Arial"/>
                        </a:rPr>
                        <a:t>Engage stakeholders based on risk</a:t>
                      </a:r>
                      <a:r>
                        <a:rPr sz="1100" dirty="0">
                          <a:latin typeface="Arial"/>
                          <a:cs typeface="Arial"/>
                        </a:rPr>
                        <a:t> </a:t>
                      </a:r>
                      <a:r>
                        <a:rPr sz="1100" spc="-5" dirty="0">
                          <a:latin typeface="Arial"/>
                          <a:cs typeface="Arial"/>
                        </a:rPr>
                        <a:t>prioritization.</a:t>
                      </a:r>
                      <a:endParaRPr sz="1100">
                        <a:latin typeface="Arial"/>
                        <a:cs typeface="Arial"/>
                      </a:endParaRPr>
                    </a:p>
                  </a:txBody>
                  <a:tcPr marL="0" marR="0" marT="38100" marB="0">
                    <a:lnL w="12700">
                      <a:solidFill>
                        <a:srgbClr val="FFFFFF"/>
                      </a:solidFill>
                      <a:prstDash val="solid"/>
                    </a:lnL>
                  </a:tcPr>
                </a:tc>
                <a:extLst>
                  <a:ext uri="{0D108BD9-81ED-4DB2-BD59-A6C34878D82A}">
                    <a16:rowId xmlns:a16="http://schemas.microsoft.com/office/drawing/2014/main" val="10005"/>
                  </a:ext>
                </a:extLst>
              </a:tr>
              <a:tr h="255904">
                <a:tc vMerge="1">
                  <a:txBody>
                    <a:bodyPr/>
                    <a:lstStyle/>
                    <a:p>
                      <a:endParaRPr/>
                    </a:p>
                  </a:txBody>
                  <a:tcPr marL="0" marR="0" marT="37465" marB="0">
                    <a:lnR w="12700">
                      <a:solidFill>
                        <a:srgbClr val="FFFFFF"/>
                      </a:solidFill>
                      <a:prstDash val="solid"/>
                    </a:lnR>
                    <a:solidFill>
                      <a:srgbClr val="5FB4DF"/>
                    </a:solidFill>
                  </a:tcPr>
                </a:tc>
                <a:tc>
                  <a:txBody>
                    <a:bodyPr/>
                    <a:lstStyle/>
                    <a:p>
                      <a:pPr marL="85725">
                        <a:lnSpc>
                          <a:spcPct val="100000"/>
                        </a:lnSpc>
                        <a:spcBef>
                          <a:spcPts val="285"/>
                        </a:spcBef>
                      </a:pPr>
                      <a:r>
                        <a:rPr sz="1100" spc="-5" dirty="0">
                          <a:latin typeface="Arial"/>
                          <a:cs typeface="Arial"/>
                        </a:rPr>
                        <a:t>Provide risk-related recommendations to stakeholders.</a:t>
                      </a:r>
                      <a:endParaRPr sz="1100">
                        <a:latin typeface="Arial"/>
                        <a:cs typeface="Arial"/>
                      </a:endParaRPr>
                    </a:p>
                  </a:txBody>
                  <a:tcPr marL="0" marR="0" marT="36195" marB="0">
                    <a:lnL w="12700">
                      <a:solidFill>
                        <a:srgbClr val="FFFFFF"/>
                      </a:solidFill>
                      <a:prstDash val="solid"/>
                    </a:lnL>
                  </a:tcPr>
                </a:tc>
                <a:extLst>
                  <a:ext uri="{0D108BD9-81ED-4DB2-BD59-A6C34878D82A}">
                    <a16:rowId xmlns:a16="http://schemas.microsoft.com/office/drawing/2014/main" val="10006"/>
                  </a:ext>
                </a:extLst>
              </a:tr>
              <a:tr h="256540">
                <a:tc vMerge="1">
                  <a:txBody>
                    <a:bodyPr/>
                    <a:lstStyle/>
                    <a:p>
                      <a:endParaRPr/>
                    </a:p>
                  </a:txBody>
                  <a:tcPr marL="0" marR="0" marT="37465" marB="0">
                    <a:lnR w="12700">
                      <a:solidFill>
                        <a:srgbClr val="FFFFFF"/>
                      </a:solidFill>
                      <a:prstDash val="solid"/>
                    </a:lnR>
                    <a:solidFill>
                      <a:srgbClr val="5FB4DF"/>
                    </a:solidFill>
                  </a:tcPr>
                </a:tc>
                <a:tc>
                  <a:txBody>
                    <a:bodyPr/>
                    <a:lstStyle/>
                    <a:p>
                      <a:pPr marL="85725">
                        <a:lnSpc>
                          <a:spcPct val="100000"/>
                        </a:lnSpc>
                        <a:spcBef>
                          <a:spcPts val="290"/>
                        </a:spcBef>
                      </a:pPr>
                      <a:r>
                        <a:rPr sz="1100" spc="-5" dirty="0">
                          <a:latin typeface="Arial"/>
                          <a:cs typeface="Arial"/>
                        </a:rPr>
                        <a:t>Promote </a:t>
                      </a:r>
                      <a:r>
                        <a:rPr sz="1100" dirty="0">
                          <a:latin typeface="Arial"/>
                          <a:cs typeface="Arial"/>
                        </a:rPr>
                        <a:t>risk </a:t>
                      </a:r>
                      <a:r>
                        <a:rPr sz="1100" spc="-5" dirty="0">
                          <a:latin typeface="Arial"/>
                          <a:cs typeface="Arial"/>
                        </a:rPr>
                        <a:t>ownership by proactive</a:t>
                      </a:r>
                      <a:r>
                        <a:rPr sz="1100" spc="-10" dirty="0">
                          <a:latin typeface="Arial"/>
                          <a:cs typeface="Arial"/>
                        </a:rPr>
                        <a:t> </a:t>
                      </a:r>
                      <a:r>
                        <a:rPr sz="1100" spc="-5" dirty="0">
                          <a:latin typeface="Arial"/>
                          <a:cs typeface="Arial"/>
                        </a:rPr>
                        <a:t>communication.</a:t>
                      </a:r>
                      <a:endParaRPr sz="1100">
                        <a:latin typeface="Arial"/>
                        <a:cs typeface="Arial"/>
                      </a:endParaRPr>
                    </a:p>
                  </a:txBody>
                  <a:tcPr marL="0" marR="0" marT="36830" marB="0">
                    <a:lnL w="12700">
                      <a:solidFill>
                        <a:srgbClr val="FFFFFF"/>
                      </a:solidFill>
                      <a:prstDash val="solid"/>
                    </a:lnL>
                  </a:tcPr>
                </a:tc>
                <a:extLst>
                  <a:ext uri="{0D108BD9-81ED-4DB2-BD59-A6C34878D82A}">
                    <a16:rowId xmlns:a16="http://schemas.microsoft.com/office/drawing/2014/main" val="10007"/>
                  </a:ext>
                </a:extLst>
              </a:tr>
              <a:tr h="278130">
                <a:tc vMerge="1">
                  <a:txBody>
                    <a:bodyPr/>
                    <a:lstStyle/>
                    <a:p>
                      <a:endParaRPr/>
                    </a:p>
                  </a:txBody>
                  <a:tcPr marL="0" marR="0" marT="37465" marB="0">
                    <a:lnR w="12700">
                      <a:solidFill>
                        <a:srgbClr val="FFFFFF"/>
                      </a:solidFill>
                      <a:prstDash val="solid"/>
                    </a:lnR>
                    <a:solidFill>
                      <a:srgbClr val="5FB4DF"/>
                    </a:solidFill>
                  </a:tcPr>
                </a:tc>
                <a:tc>
                  <a:txBody>
                    <a:bodyPr/>
                    <a:lstStyle/>
                    <a:p>
                      <a:pPr marL="85725">
                        <a:lnSpc>
                          <a:spcPct val="100000"/>
                        </a:lnSpc>
                        <a:spcBef>
                          <a:spcPts val="290"/>
                        </a:spcBef>
                      </a:pPr>
                      <a:r>
                        <a:rPr sz="1100" spc="-5" dirty="0">
                          <a:latin typeface="Arial"/>
                          <a:cs typeface="Arial"/>
                        </a:rPr>
                        <a:t>Liaise with stakeholders of other</a:t>
                      </a:r>
                      <a:r>
                        <a:rPr sz="1100" spc="-15" dirty="0">
                          <a:latin typeface="Arial"/>
                          <a:cs typeface="Arial"/>
                        </a:rPr>
                        <a:t> </a:t>
                      </a:r>
                      <a:r>
                        <a:rPr sz="1100" spc="-5" dirty="0">
                          <a:latin typeface="Arial"/>
                          <a:cs typeface="Arial"/>
                        </a:rPr>
                        <a:t>projects.</a:t>
                      </a:r>
                      <a:endParaRPr sz="1100" dirty="0">
                        <a:latin typeface="Arial"/>
                        <a:cs typeface="Arial"/>
                      </a:endParaRPr>
                    </a:p>
                  </a:txBody>
                  <a:tcPr marL="0" marR="0" marT="36830" marB="0">
                    <a:lnL w="12700">
                      <a:solidFill>
                        <a:srgbClr val="FFFFFF"/>
                      </a:solidFill>
                      <a:prstDash val="solid"/>
                    </a:lnL>
                  </a:tcPr>
                </a:tc>
                <a:extLst>
                  <a:ext uri="{0D108BD9-81ED-4DB2-BD59-A6C34878D82A}">
                    <a16:rowId xmlns:a16="http://schemas.microsoft.com/office/drawing/2014/main" val="10008"/>
                  </a:ext>
                </a:extLst>
              </a:tr>
            </a:tbl>
          </a:graphicData>
        </a:graphic>
      </p:graphicFrame>
      <p:pic>
        <p:nvPicPr>
          <p:cNvPr id="13" name="عنصر نائب للمحتوى 6">
            <a:extLst>
              <a:ext uri="{FF2B5EF4-FFF2-40B4-BE49-F238E27FC236}">
                <a16:creationId xmlns:a16="http://schemas.microsoft.com/office/drawing/2014/main" id="{FA54421E-BF7C-4712-9286-3F7692B686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27850" y="44933"/>
            <a:ext cx="837895" cy="751379"/>
          </a:xfrm>
          <a:prstGeom prst="rect">
            <a:avLst/>
          </a:prstGeom>
        </p:spPr>
      </p:pic>
    </p:spTree>
    <p:extLst>
      <p:ext uri="{BB962C8B-B14F-4D97-AF65-F5344CB8AC3E}">
        <p14:creationId xmlns:p14="http://schemas.microsoft.com/office/powerpoint/2010/main" val="3705089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3047" y="411480"/>
            <a:ext cx="6830568" cy="18287"/>
          </a:xfrm>
          <a:prstGeom prst="rect">
            <a:avLst/>
          </a:prstGeom>
          <a:blipFill>
            <a:blip r:embed="rId2" cstate="print"/>
            <a:stretch>
              <a:fillRect/>
            </a:stretch>
          </a:blipFill>
        </p:spPr>
        <p:txBody>
          <a:bodyPr wrap="square" lIns="0" tIns="0" rIns="0" bIns="0" rtlCol="0"/>
          <a:lstStyle/>
          <a:p>
            <a:endParaRPr/>
          </a:p>
        </p:txBody>
      </p:sp>
      <p:sp>
        <p:nvSpPr>
          <p:cNvPr id="9" name="object 9"/>
          <p:cNvSpPr txBox="1"/>
          <p:nvPr/>
        </p:nvSpPr>
        <p:spPr>
          <a:xfrm>
            <a:off x="256793" y="532079"/>
            <a:ext cx="6576822" cy="942374"/>
          </a:xfrm>
          <a:prstGeom prst="rect">
            <a:avLst/>
          </a:prstGeom>
        </p:spPr>
        <p:txBody>
          <a:bodyPr vert="horz" wrap="square" lIns="0" tIns="12700" rIns="0" bIns="0" rtlCol="0">
            <a:spAutoFit/>
          </a:bodyPr>
          <a:lstStyle/>
          <a:p>
            <a:pPr marL="12700" marR="5080">
              <a:lnSpc>
                <a:spcPct val="150000"/>
              </a:lnSpc>
              <a:spcBef>
                <a:spcPts val="100"/>
              </a:spcBef>
            </a:pPr>
            <a:r>
              <a:rPr sz="1400" spc="-5" dirty="0">
                <a:latin typeface="Arial"/>
                <a:cs typeface="Arial"/>
              </a:rPr>
              <a:t>Risk Process Facilitation domain contains activities related to facilitating </a:t>
            </a:r>
            <a:r>
              <a:rPr sz="1400" dirty="0">
                <a:latin typeface="Arial"/>
                <a:cs typeface="Arial"/>
              </a:rPr>
              <a:t>risk </a:t>
            </a:r>
            <a:r>
              <a:rPr sz="1400" spc="-5" dirty="0">
                <a:latin typeface="Arial"/>
                <a:cs typeface="Arial"/>
              </a:rPr>
              <a:t>identification,  evaluation, prioritization, and response among project </a:t>
            </a:r>
            <a:r>
              <a:rPr sz="1400" dirty="0">
                <a:latin typeface="Arial"/>
                <a:cs typeface="Arial"/>
              </a:rPr>
              <a:t>team</a:t>
            </a:r>
            <a:r>
              <a:rPr sz="1400" spc="-95" dirty="0">
                <a:latin typeface="Arial"/>
                <a:cs typeface="Arial"/>
              </a:rPr>
              <a:t> </a:t>
            </a:r>
            <a:r>
              <a:rPr sz="1400" spc="-5" dirty="0">
                <a:latin typeface="Arial"/>
                <a:cs typeface="Arial"/>
              </a:rPr>
              <a:t>members. The </a:t>
            </a:r>
            <a:r>
              <a:rPr sz="1400" dirty="0">
                <a:latin typeface="Arial"/>
                <a:cs typeface="Arial"/>
              </a:rPr>
              <a:t>tasks </a:t>
            </a:r>
            <a:r>
              <a:rPr sz="1400" spc="-5" dirty="0">
                <a:latin typeface="Arial"/>
                <a:cs typeface="Arial"/>
              </a:rPr>
              <a:t>in this domain are the</a:t>
            </a:r>
            <a:r>
              <a:rPr sz="1400" spc="-65" dirty="0">
                <a:latin typeface="Arial"/>
                <a:cs typeface="Arial"/>
              </a:rPr>
              <a:t> </a:t>
            </a:r>
            <a:r>
              <a:rPr sz="1400" spc="-5" dirty="0">
                <a:latin typeface="Arial"/>
                <a:cs typeface="Arial"/>
              </a:rPr>
              <a:t>following:</a:t>
            </a:r>
            <a:endParaRPr sz="1400" dirty="0">
              <a:latin typeface="Arial"/>
              <a:cs typeface="Arial"/>
            </a:endParaRPr>
          </a:p>
        </p:txBody>
      </p:sp>
      <p:sp>
        <p:nvSpPr>
          <p:cNvPr id="10" name="object 10"/>
          <p:cNvSpPr txBox="1">
            <a:spLocks noGrp="1"/>
          </p:cNvSpPr>
          <p:nvPr>
            <p:ph type="title"/>
          </p:nvPr>
        </p:nvSpPr>
        <p:spPr>
          <a:xfrm>
            <a:off x="78993" y="81026"/>
            <a:ext cx="3309620" cy="269875"/>
          </a:xfrm>
          <a:prstGeom prst="rect">
            <a:avLst/>
          </a:prstGeom>
        </p:spPr>
        <p:txBody>
          <a:bodyPr vert="horz" wrap="square" lIns="0" tIns="12700" rIns="0" bIns="0" rtlCol="0">
            <a:spAutoFit/>
          </a:bodyPr>
          <a:lstStyle/>
          <a:p>
            <a:pPr marL="12700">
              <a:lnSpc>
                <a:spcPct val="100000"/>
              </a:lnSpc>
              <a:spcBef>
                <a:spcPts val="100"/>
              </a:spcBef>
            </a:pPr>
            <a:r>
              <a:rPr sz="1600" spc="-5" dirty="0"/>
              <a:t>Domain </a:t>
            </a:r>
            <a:r>
              <a:rPr sz="1600" dirty="0"/>
              <a:t>3—Risk </a:t>
            </a:r>
            <a:r>
              <a:rPr sz="1600" spc="-5" dirty="0"/>
              <a:t>Process Facilitation</a:t>
            </a:r>
            <a:endParaRPr sz="1600" dirty="0"/>
          </a:p>
        </p:txBody>
      </p:sp>
      <p:graphicFrame>
        <p:nvGraphicFramePr>
          <p:cNvPr id="11" name="object 11"/>
          <p:cNvGraphicFramePr>
            <a:graphicFrameLocks noGrp="1"/>
          </p:cNvGraphicFramePr>
          <p:nvPr>
            <p:extLst>
              <p:ext uri="{D42A27DB-BD31-4B8C-83A1-F6EECF244321}">
                <p14:modId xmlns:p14="http://schemas.microsoft.com/office/powerpoint/2010/main" val="1266204969"/>
              </p:ext>
            </p:extLst>
          </p:nvPr>
        </p:nvGraphicFramePr>
        <p:xfrm>
          <a:off x="617219" y="1710690"/>
          <a:ext cx="5810250" cy="2188210"/>
        </p:xfrm>
        <a:graphic>
          <a:graphicData uri="http://schemas.openxmlformats.org/drawingml/2006/table">
            <a:tbl>
              <a:tblPr firstRow="1" bandRow="1">
                <a:tableStyleId>{2D5ABB26-0587-4C30-8999-92F81FD0307C}</a:tableStyleId>
              </a:tblPr>
              <a:tblGrid>
                <a:gridCol w="1182370">
                  <a:extLst>
                    <a:ext uri="{9D8B030D-6E8A-4147-A177-3AD203B41FA5}">
                      <a16:colId xmlns:a16="http://schemas.microsoft.com/office/drawing/2014/main" val="20000"/>
                    </a:ext>
                  </a:extLst>
                </a:gridCol>
                <a:gridCol w="4627880">
                  <a:extLst>
                    <a:ext uri="{9D8B030D-6E8A-4147-A177-3AD203B41FA5}">
                      <a16:colId xmlns:a16="http://schemas.microsoft.com/office/drawing/2014/main" val="20001"/>
                    </a:ext>
                  </a:extLst>
                </a:gridCol>
              </a:tblGrid>
              <a:tr h="235585">
                <a:tc>
                  <a:txBody>
                    <a:bodyPr/>
                    <a:lstStyle/>
                    <a:p>
                      <a:pPr marL="321310">
                        <a:lnSpc>
                          <a:spcPts val="1290"/>
                        </a:lnSpc>
                      </a:pPr>
                      <a:r>
                        <a:rPr sz="1100" b="1" spc="-5" dirty="0">
                          <a:solidFill>
                            <a:srgbClr val="FFFFFF"/>
                          </a:solidFill>
                          <a:latin typeface="Arial"/>
                          <a:cs typeface="Arial"/>
                        </a:rPr>
                        <a:t>Task:</a:t>
                      </a:r>
                      <a:r>
                        <a:rPr sz="1100" b="1" spc="-20" dirty="0">
                          <a:solidFill>
                            <a:srgbClr val="FFFFFF"/>
                          </a:solidFill>
                          <a:latin typeface="Arial"/>
                          <a:cs typeface="Arial"/>
                        </a:rPr>
                        <a:t> </a:t>
                      </a:r>
                      <a:r>
                        <a:rPr sz="1100" b="1" spc="-5" dirty="0">
                          <a:solidFill>
                            <a:srgbClr val="FFFFFF"/>
                          </a:solidFill>
                          <a:latin typeface="Arial"/>
                          <a:cs typeface="Arial"/>
                        </a:rPr>
                        <a:t>1</a:t>
                      </a:r>
                      <a:endParaRPr sz="1100">
                        <a:latin typeface="Arial"/>
                        <a:cs typeface="Arial"/>
                      </a:endParaRPr>
                    </a:p>
                  </a:txBody>
                  <a:tcPr marL="0" marR="0" marT="0" marB="0">
                    <a:lnR w="12700">
                      <a:solidFill>
                        <a:srgbClr val="FFFFFF"/>
                      </a:solidFill>
                      <a:prstDash val="solid"/>
                    </a:lnR>
                    <a:solidFill>
                      <a:srgbClr val="5FB4DF"/>
                    </a:solidFill>
                  </a:tcPr>
                </a:tc>
                <a:tc>
                  <a:txBody>
                    <a:bodyPr/>
                    <a:lstStyle/>
                    <a:p>
                      <a:pPr marL="85725">
                        <a:lnSpc>
                          <a:spcPts val="1290"/>
                        </a:lnSpc>
                      </a:pPr>
                      <a:r>
                        <a:rPr sz="1100" spc="-5" dirty="0">
                          <a:latin typeface="Arial"/>
                          <a:cs typeface="Arial"/>
                        </a:rPr>
                        <a:t>Apply risk assessment processes and</a:t>
                      </a:r>
                      <a:r>
                        <a:rPr sz="1100" spc="-20" dirty="0">
                          <a:latin typeface="Arial"/>
                          <a:cs typeface="Arial"/>
                        </a:rPr>
                        <a:t> </a:t>
                      </a:r>
                      <a:r>
                        <a:rPr sz="1100" spc="-5" dirty="0">
                          <a:latin typeface="Arial"/>
                          <a:cs typeface="Arial"/>
                        </a:rPr>
                        <a:t>tools.</a:t>
                      </a:r>
                      <a:endParaRPr sz="1100">
                        <a:latin typeface="Arial"/>
                        <a:cs typeface="Arial"/>
                      </a:endParaRPr>
                    </a:p>
                  </a:txBody>
                  <a:tcPr marL="0" marR="0" marT="0" marB="0">
                    <a:lnL w="12700">
                      <a:solidFill>
                        <a:srgbClr val="FFFFFF"/>
                      </a:solidFill>
                      <a:prstDash val="solid"/>
                    </a:lnL>
                  </a:tcPr>
                </a:tc>
                <a:extLst>
                  <a:ext uri="{0D108BD9-81ED-4DB2-BD59-A6C34878D82A}">
                    <a16:rowId xmlns:a16="http://schemas.microsoft.com/office/drawing/2014/main" val="10000"/>
                  </a:ext>
                </a:extLst>
              </a:tr>
              <a:tr h="309245">
                <a:tc>
                  <a:txBody>
                    <a:bodyPr/>
                    <a:lstStyle/>
                    <a:p>
                      <a:pPr marL="321310">
                        <a:lnSpc>
                          <a:spcPct val="100000"/>
                        </a:lnSpc>
                        <a:spcBef>
                          <a:spcPts val="450"/>
                        </a:spcBef>
                      </a:pPr>
                      <a:r>
                        <a:rPr sz="1100" b="1" spc="-5" dirty="0">
                          <a:solidFill>
                            <a:srgbClr val="FFFFFF"/>
                          </a:solidFill>
                          <a:latin typeface="Arial"/>
                          <a:cs typeface="Arial"/>
                        </a:rPr>
                        <a:t>Task:</a:t>
                      </a:r>
                      <a:r>
                        <a:rPr sz="1100" b="1" spc="-20" dirty="0">
                          <a:solidFill>
                            <a:srgbClr val="FFFFFF"/>
                          </a:solidFill>
                          <a:latin typeface="Arial"/>
                          <a:cs typeface="Arial"/>
                        </a:rPr>
                        <a:t> </a:t>
                      </a:r>
                      <a:r>
                        <a:rPr sz="1100" b="1" spc="-5" dirty="0">
                          <a:solidFill>
                            <a:srgbClr val="FFFFFF"/>
                          </a:solidFill>
                          <a:latin typeface="Arial"/>
                          <a:cs typeface="Arial"/>
                        </a:rPr>
                        <a:t>2</a:t>
                      </a:r>
                      <a:endParaRPr sz="1100">
                        <a:latin typeface="Arial"/>
                        <a:cs typeface="Arial"/>
                      </a:endParaRPr>
                    </a:p>
                  </a:txBody>
                  <a:tcPr marL="0" marR="0" marT="57150" marB="0">
                    <a:lnR w="12700">
                      <a:solidFill>
                        <a:srgbClr val="FFFFFF"/>
                      </a:solidFill>
                      <a:prstDash val="solid"/>
                    </a:lnR>
                    <a:solidFill>
                      <a:srgbClr val="5FB4DF"/>
                    </a:solidFill>
                  </a:tcPr>
                </a:tc>
                <a:tc>
                  <a:txBody>
                    <a:bodyPr/>
                    <a:lstStyle/>
                    <a:p>
                      <a:pPr marL="74295">
                        <a:lnSpc>
                          <a:spcPct val="100000"/>
                        </a:lnSpc>
                        <a:spcBef>
                          <a:spcPts val="450"/>
                        </a:spcBef>
                      </a:pPr>
                      <a:r>
                        <a:rPr sz="1100" spc="-5" dirty="0">
                          <a:latin typeface="Arial"/>
                          <a:cs typeface="Arial"/>
                        </a:rPr>
                        <a:t>Facilitate </a:t>
                      </a:r>
                      <a:r>
                        <a:rPr sz="1100" dirty="0">
                          <a:latin typeface="Arial"/>
                          <a:cs typeface="Arial"/>
                        </a:rPr>
                        <a:t>risk</a:t>
                      </a:r>
                      <a:r>
                        <a:rPr sz="1100" spc="-5" dirty="0">
                          <a:latin typeface="Arial"/>
                          <a:cs typeface="Arial"/>
                        </a:rPr>
                        <a:t> identification.</a:t>
                      </a:r>
                      <a:endParaRPr sz="1100">
                        <a:latin typeface="Arial"/>
                        <a:cs typeface="Arial"/>
                      </a:endParaRPr>
                    </a:p>
                  </a:txBody>
                  <a:tcPr marL="0" marR="0" marT="57150" marB="0">
                    <a:lnL w="12700">
                      <a:solidFill>
                        <a:srgbClr val="FFFFFF"/>
                      </a:solidFill>
                      <a:prstDash val="solid"/>
                    </a:lnL>
                  </a:tcPr>
                </a:tc>
                <a:extLst>
                  <a:ext uri="{0D108BD9-81ED-4DB2-BD59-A6C34878D82A}">
                    <a16:rowId xmlns:a16="http://schemas.microsoft.com/office/drawing/2014/main" val="10001"/>
                  </a:ext>
                </a:extLst>
              </a:tr>
              <a:tr h="320040">
                <a:tc>
                  <a:txBody>
                    <a:bodyPr/>
                    <a:lstStyle/>
                    <a:p>
                      <a:pPr marL="321310">
                        <a:lnSpc>
                          <a:spcPct val="100000"/>
                        </a:lnSpc>
                        <a:spcBef>
                          <a:spcPts val="545"/>
                        </a:spcBef>
                      </a:pPr>
                      <a:r>
                        <a:rPr sz="1100" b="1" spc="-5" dirty="0">
                          <a:solidFill>
                            <a:srgbClr val="FFFFFF"/>
                          </a:solidFill>
                          <a:latin typeface="Arial"/>
                          <a:cs typeface="Arial"/>
                        </a:rPr>
                        <a:t>Task:</a:t>
                      </a:r>
                      <a:r>
                        <a:rPr sz="1100" b="1" spc="-20" dirty="0">
                          <a:solidFill>
                            <a:srgbClr val="FFFFFF"/>
                          </a:solidFill>
                          <a:latin typeface="Arial"/>
                          <a:cs typeface="Arial"/>
                        </a:rPr>
                        <a:t> </a:t>
                      </a:r>
                      <a:r>
                        <a:rPr sz="1100" b="1" spc="-5" dirty="0">
                          <a:solidFill>
                            <a:srgbClr val="FFFFFF"/>
                          </a:solidFill>
                          <a:latin typeface="Arial"/>
                          <a:cs typeface="Arial"/>
                        </a:rPr>
                        <a:t>3</a:t>
                      </a:r>
                      <a:endParaRPr sz="1100">
                        <a:latin typeface="Arial"/>
                        <a:cs typeface="Arial"/>
                      </a:endParaRPr>
                    </a:p>
                  </a:txBody>
                  <a:tcPr marL="0" marR="0" marT="69215" marB="0">
                    <a:lnR w="12700">
                      <a:solidFill>
                        <a:srgbClr val="FFFFFF"/>
                      </a:solidFill>
                      <a:prstDash val="solid"/>
                    </a:lnR>
                    <a:solidFill>
                      <a:srgbClr val="5FB4DF"/>
                    </a:solidFill>
                  </a:tcPr>
                </a:tc>
                <a:tc>
                  <a:txBody>
                    <a:bodyPr/>
                    <a:lstStyle/>
                    <a:p>
                      <a:pPr marL="74295">
                        <a:lnSpc>
                          <a:spcPct val="100000"/>
                        </a:lnSpc>
                        <a:spcBef>
                          <a:spcPts val="545"/>
                        </a:spcBef>
                      </a:pPr>
                      <a:r>
                        <a:rPr sz="1100" spc="-5" dirty="0">
                          <a:latin typeface="Arial"/>
                          <a:cs typeface="Arial"/>
                        </a:rPr>
                        <a:t>Facilitate project team’s evaluation of the identified risks</a:t>
                      </a:r>
                      <a:r>
                        <a:rPr sz="1100" spc="45" dirty="0">
                          <a:latin typeface="Arial"/>
                          <a:cs typeface="Arial"/>
                        </a:rPr>
                        <a:t> </a:t>
                      </a:r>
                      <a:r>
                        <a:rPr sz="1100" spc="-5" dirty="0">
                          <a:latin typeface="Arial"/>
                          <a:cs typeface="Arial"/>
                        </a:rPr>
                        <a:t>attributes.</a:t>
                      </a:r>
                      <a:endParaRPr sz="1100">
                        <a:latin typeface="Arial"/>
                        <a:cs typeface="Arial"/>
                      </a:endParaRPr>
                    </a:p>
                  </a:txBody>
                  <a:tcPr marL="0" marR="0" marT="69215" marB="0">
                    <a:lnL w="12700">
                      <a:solidFill>
                        <a:srgbClr val="FFFFFF"/>
                      </a:solidFill>
                      <a:prstDash val="solid"/>
                    </a:lnL>
                  </a:tcPr>
                </a:tc>
                <a:extLst>
                  <a:ext uri="{0D108BD9-81ED-4DB2-BD59-A6C34878D82A}">
                    <a16:rowId xmlns:a16="http://schemas.microsoft.com/office/drawing/2014/main" val="10002"/>
                  </a:ext>
                </a:extLst>
              </a:tr>
              <a:tr h="319405">
                <a:tc>
                  <a:txBody>
                    <a:bodyPr/>
                    <a:lstStyle/>
                    <a:p>
                      <a:pPr marL="321310">
                        <a:lnSpc>
                          <a:spcPct val="100000"/>
                        </a:lnSpc>
                        <a:spcBef>
                          <a:spcPts val="535"/>
                        </a:spcBef>
                      </a:pPr>
                      <a:r>
                        <a:rPr sz="1100" b="1" spc="-5" dirty="0">
                          <a:solidFill>
                            <a:srgbClr val="FFFFFF"/>
                          </a:solidFill>
                          <a:latin typeface="Arial"/>
                          <a:cs typeface="Arial"/>
                        </a:rPr>
                        <a:t>Task:</a:t>
                      </a:r>
                      <a:r>
                        <a:rPr sz="1100" b="1" spc="-20" dirty="0">
                          <a:solidFill>
                            <a:srgbClr val="FFFFFF"/>
                          </a:solidFill>
                          <a:latin typeface="Arial"/>
                          <a:cs typeface="Arial"/>
                        </a:rPr>
                        <a:t> </a:t>
                      </a:r>
                      <a:r>
                        <a:rPr sz="1100" b="1" spc="-5" dirty="0">
                          <a:solidFill>
                            <a:srgbClr val="FFFFFF"/>
                          </a:solidFill>
                          <a:latin typeface="Arial"/>
                          <a:cs typeface="Arial"/>
                        </a:rPr>
                        <a:t>4</a:t>
                      </a:r>
                      <a:endParaRPr sz="1100">
                        <a:latin typeface="Arial"/>
                        <a:cs typeface="Arial"/>
                      </a:endParaRPr>
                    </a:p>
                  </a:txBody>
                  <a:tcPr marL="0" marR="0" marT="67945" marB="0">
                    <a:lnR w="12700">
                      <a:solidFill>
                        <a:srgbClr val="FFFFFF"/>
                      </a:solidFill>
                      <a:prstDash val="solid"/>
                    </a:lnR>
                    <a:solidFill>
                      <a:srgbClr val="5FB4DF"/>
                    </a:solidFill>
                  </a:tcPr>
                </a:tc>
                <a:tc>
                  <a:txBody>
                    <a:bodyPr/>
                    <a:lstStyle/>
                    <a:p>
                      <a:pPr marL="74295">
                        <a:lnSpc>
                          <a:spcPct val="100000"/>
                        </a:lnSpc>
                        <a:spcBef>
                          <a:spcPts val="535"/>
                        </a:spcBef>
                      </a:pPr>
                      <a:r>
                        <a:rPr sz="1100" spc="-5" dirty="0">
                          <a:latin typeface="Arial"/>
                          <a:cs typeface="Arial"/>
                        </a:rPr>
                        <a:t>Facilitate development of an aligned risk response strategy and</a:t>
                      </a:r>
                      <a:r>
                        <a:rPr sz="1100" spc="80" dirty="0">
                          <a:latin typeface="Arial"/>
                          <a:cs typeface="Arial"/>
                        </a:rPr>
                        <a:t> </a:t>
                      </a:r>
                      <a:r>
                        <a:rPr sz="1100" spc="-5" dirty="0">
                          <a:latin typeface="Arial"/>
                          <a:cs typeface="Arial"/>
                        </a:rPr>
                        <a:t>actions.</a:t>
                      </a:r>
                      <a:endParaRPr sz="1100">
                        <a:latin typeface="Arial"/>
                        <a:cs typeface="Arial"/>
                      </a:endParaRPr>
                    </a:p>
                  </a:txBody>
                  <a:tcPr marL="0" marR="0" marT="67945" marB="0">
                    <a:lnL w="12700">
                      <a:solidFill>
                        <a:srgbClr val="FFFFFF"/>
                      </a:solidFill>
                      <a:prstDash val="solid"/>
                    </a:lnL>
                  </a:tcPr>
                </a:tc>
                <a:extLst>
                  <a:ext uri="{0D108BD9-81ED-4DB2-BD59-A6C34878D82A}">
                    <a16:rowId xmlns:a16="http://schemas.microsoft.com/office/drawing/2014/main" val="10003"/>
                  </a:ext>
                </a:extLst>
              </a:tr>
              <a:tr h="320040">
                <a:tc>
                  <a:txBody>
                    <a:bodyPr/>
                    <a:lstStyle/>
                    <a:p>
                      <a:pPr marL="321310">
                        <a:lnSpc>
                          <a:spcPct val="100000"/>
                        </a:lnSpc>
                        <a:spcBef>
                          <a:spcPts val="540"/>
                        </a:spcBef>
                      </a:pPr>
                      <a:r>
                        <a:rPr sz="1100" b="1" spc="-5" dirty="0">
                          <a:solidFill>
                            <a:srgbClr val="FFFFFF"/>
                          </a:solidFill>
                          <a:latin typeface="Arial"/>
                          <a:cs typeface="Arial"/>
                        </a:rPr>
                        <a:t>Task:</a:t>
                      </a:r>
                      <a:r>
                        <a:rPr sz="1100" b="1" spc="-20" dirty="0">
                          <a:solidFill>
                            <a:srgbClr val="FFFFFF"/>
                          </a:solidFill>
                          <a:latin typeface="Arial"/>
                          <a:cs typeface="Arial"/>
                        </a:rPr>
                        <a:t> </a:t>
                      </a:r>
                      <a:r>
                        <a:rPr sz="1100" b="1" spc="-5" dirty="0">
                          <a:solidFill>
                            <a:srgbClr val="FFFFFF"/>
                          </a:solidFill>
                          <a:latin typeface="Arial"/>
                          <a:cs typeface="Arial"/>
                        </a:rPr>
                        <a:t>5</a:t>
                      </a:r>
                      <a:endParaRPr sz="1100">
                        <a:latin typeface="Arial"/>
                        <a:cs typeface="Arial"/>
                      </a:endParaRPr>
                    </a:p>
                  </a:txBody>
                  <a:tcPr marL="0" marR="0" marT="68580" marB="0">
                    <a:lnR w="12700">
                      <a:solidFill>
                        <a:srgbClr val="FFFFFF"/>
                      </a:solidFill>
                      <a:prstDash val="solid"/>
                    </a:lnR>
                    <a:solidFill>
                      <a:srgbClr val="5FB4DF"/>
                    </a:solidFill>
                  </a:tcPr>
                </a:tc>
                <a:tc>
                  <a:txBody>
                    <a:bodyPr/>
                    <a:lstStyle/>
                    <a:p>
                      <a:pPr marL="74295">
                        <a:lnSpc>
                          <a:spcPct val="100000"/>
                        </a:lnSpc>
                        <a:spcBef>
                          <a:spcPts val="540"/>
                        </a:spcBef>
                      </a:pPr>
                      <a:r>
                        <a:rPr sz="1100" spc="-5" dirty="0">
                          <a:latin typeface="Arial"/>
                          <a:cs typeface="Arial"/>
                        </a:rPr>
                        <a:t>Facilitate the formulation of project contingency</a:t>
                      </a:r>
                      <a:r>
                        <a:rPr sz="1100" spc="-10" dirty="0">
                          <a:latin typeface="Arial"/>
                          <a:cs typeface="Arial"/>
                        </a:rPr>
                        <a:t> </a:t>
                      </a:r>
                      <a:r>
                        <a:rPr sz="1100" spc="-5" dirty="0">
                          <a:latin typeface="Arial"/>
                          <a:cs typeface="Arial"/>
                        </a:rPr>
                        <a:t>reserve.</a:t>
                      </a:r>
                      <a:endParaRPr sz="1100">
                        <a:latin typeface="Arial"/>
                        <a:cs typeface="Arial"/>
                      </a:endParaRPr>
                    </a:p>
                  </a:txBody>
                  <a:tcPr marL="0" marR="0" marT="68580" marB="0">
                    <a:lnL w="12700">
                      <a:solidFill>
                        <a:srgbClr val="FFFFFF"/>
                      </a:solidFill>
                      <a:prstDash val="solid"/>
                    </a:lnL>
                  </a:tcPr>
                </a:tc>
                <a:extLst>
                  <a:ext uri="{0D108BD9-81ED-4DB2-BD59-A6C34878D82A}">
                    <a16:rowId xmlns:a16="http://schemas.microsoft.com/office/drawing/2014/main" val="10004"/>
                  </a:ext>
                </a:extLst>
              </a:tr>
              <a:tr h="318135">
                <a:tc>
                  <a:txBody>
                    <a:bodyPr/>
                    <a:lstStyle/>
                    <a:p>
                      <a:pPr marL="332740">
                        <a:lnSpc>
                          <a:spcPct val="100000"/>
                        </a:lnSpc>
                        <a:spcBef>
                          <a:spcPts val="540"/>
                        </a:spcBef>
                      </a:pPr>
                      <a:r>
                        <a:rPr sz="1100" b="1" spc="-5" dirty="0">
                          <a:solidFill>
                            <a:srgbClr val="FFFFFF"/>
                          </a:solidFill>
                          <a:latin typeface="Arial"/>
                          <a:cs typeface="Arial"/>
                        </a:rPr>
                        <a:t>Task:</a:t>
                      </a:r>
                      <a:r>
                        <a:rPr sz="1100" b="1" spc="-20" dirty="0">
                          <a:solidFill>
                            <a:srgbClr val="FFFFFF"/>
                          </a:solidFill>
                          <a:latin typeface="Arial"/>
                          <a:cs typeface="Arial"/>
                        </a:rPr>
                        <a:t> </a:t>
                      </a:r>
                      <a:r>
                        <a:rPr sz="1100" b="1" spc="-5" dirty="0">
                          <a:solidFill>
                            <a:srgbClr val="FFFFFF"/>
                          </a:solidFill>
                          <a:latin typeface="Arial"/>
                          <a:cs typeface="Arial"/>
                        </a:rPr>
                        <a:t>6</a:t>
                      </a:r>
                      <a:endParaRPr sz="1100">
                        <a:latin typeface="Arial"/>
                        <a:cs typeface="Arial"/>
                      </a:endParaRPr>
                    </a:p>
                  </a:txBody>
                  <a:tcPr marL="0" marR="0" marT="68580" marB="0">
                    <a:lnR w="12700">
                      <a:solidFill>
                        <a:srgbClr val="FFFFFF"/>
                      </a:solidFill>
                      <a:prstDash val="solid"/>
                    </a:lnR>
                    <a:solidFill>
                      <a:srgbClr val="5FB4DF"/>
                    </a:solidFill>
                  </a:tcPr>
                </a:tc>
                <a:tc>
                  <a:txBody>
                    <a:bodyPr/>
                    <a:lstStyle/>
                    <a:p>
                      <a:pPr marL="79375">
                        <a:lnSpc>
                          <a:spcPct val="100000"/>
                        </a:lnSpc>
                        <a:spcBef>
                          <a:spcPts val="540"/>
                        </a:spcBef>
                      </a:pPr>
                      <a:r>
                        <a:rPr sz="1100" spc="-5" dirty="0">
                          <a:latin typeface="Arial"/>
                          <a:cs typeface="Arial"/>
                        </a:rPr>
                        <a:t>Provide risk data to cost and schedule</a:t>
                      </a:r>
                      <a:r>
                        <a:rPr sz="1100" spc="-15" dirty="0">
                          <a:latin typeface="Arial"/>
                          <a:cs typeface="Arial"/>
                        </a:rPr>
                        <a:t> </a:t>
                      </a:r>
                      <a:r>
                        <a:rPr sz="1100" spc="-5" dirty="0">
                          <a:latin typeface="Arial"/>
                          <a:cs typeface="Arial"/>
                        </a:rPr>
                        <a:t>analysts.</a:t>
                      </a:r>
                      <a:endParaRPr sz="1100">
                        <a:latin typeface="Arial"/>
                        <a:cs typeface="Arial"/>
                      </a:endParaRPr>
                    </a:p>
                  </a:txBody>
                  <a:tcPr marL="0" marR="0" marT="68580" marB="0">
                    <a:lnL w="12700">
                      <a:solidFill>
                        <a:srgbClr val="FFFFFF"/>
                      </a:solidFill>
                      <a:prstDash val="solid"/>
                    </a:lnL>
                  </a:tcPr>
                </a:tc>
                <a:extLst>
                  <a:ext uri="{0D108BD9-81ED-4DB2-BD59-A6C34878D82A}">
                    <a16:rowId xmlns:a16="http://schemas.microsoft.com/office/drawing/2014/main" val="10005"/>
                  </a:ext>
                </a:extLst>
              </a:tr>
              <a:tr h="365760">
                <a:tc>
                  <a:txBody>
                    <a:bodyPr/>
                    <a:lstStyle/>
                    <a:p>
                      <a:pPr marL="332740">
                        <a:lnSpc>
                          <a:spcPct val="100000"/>
                        </a:lnSpc>
                        <a:spcBef>
                          <a:spcPts val="530"/>
                        </a:spcBef>
                      </a:pPr>
                      <a:r>
                        <a:rPr sz="1100" b="1" spc="-5" dirty="0">
                          <a:solidFill>
                            <a:srgbClr val="FFFFFF"/>
                          </a:solidFill>
                          <a:latin typeface="Arial"/>
                          <a:cs typeface="Arial"/>
                        </a:rPr>
                        <a:t>Task:</a:t>
                      </a:r>
                      <a:r>
                        <a:rPr sz="1100" b="1" spc="-20" dirty="0">
                          <a:solidFill>
                            <a:srgbClr val="FFFFFF"/>
                          </a:solidFill>
                          <a:latin typeface="Arial"/>
                          <a:cs typeface="Arial"/>
                        </a:rPr>
                        <a:t> </a:t>
                      </a:r>
                      <a:r>
                        <a:rPr sz="1100" b="1" spc="-5" dirty="0">
                          <a:solidFill>
                            <a:srgbClr val="FFFFFF"/>
                          </a:solidFill>
                          <a:latin typeface="Arial"/>
                          <a:cs typeface="Arial"/>
                        </a:rPr>
                        <a:t>7</a:t>
                      </a:r>
                      <a:endParaRPr sz="1100">
                        <a:latin typeface="Arial"/>
                        <a:cs typeface="Arial"/>
                      </a:endParaRPr>
                    </a:p>
                  </a:txBody>
                  <a:tcPr marL="0" marR="0" marT="67310" marB="0">
                    <a:lnR w="12700">
                      <a:solidFill>
                        <a:srgbClr val="FFFFFF"/>
                      </a:solidFill>
                      <a:prstDash val="solid"/>
                    </a:lnR>
                    <a:solidFill>
                      <a:srgbClr val="5FB4DF"/>
                    </a:solidFill>
                  </a:tcPr>
                </a:tc>
                <a:tc>
                  <a:txBody>
                    <a:bodyPr/>
                    <a:lstStyle/>
                    <a:p>
                      <a:pPr marL="85725">
                        <a:lnSpc>
                          <a:spcPct val="100000"/>
                        </a:lnSpc>
                        <a:spcBef>
                          <a:spcPts val="530"/>
                        </a:spcBef>
                      </a:pPr>
                      <a:r>
                        <a:rPr sz="1100" spc="-5" dirty="0">
                          <a:latin typeface="Arial"/>
                          <a:cs typeface="Arial"/>
                        </a:rPr>
                        <a:t>Validate potential risk responses, key dependencies, and</a:t>
                      </a:r>
                      <a:r>
                        <a:rPr sz="1100" spc="75" dirty="0">
                          <a:latin typeface="Arial"/>
                          <a:cs typeface="Arial"/>
                        </a:rPr>
                        <a:t> </a:t>
                      </a:r>
                      <a:r>
                        <a:rPr sz="1100" spc="-5" dirty="0">
                          <a:latin typeface="Arial"/>
                          <a:cs typeface="Arial"/>
                        </a:rPr>
                        <a:t>requirements.</a:t>
                      </a:r>
                      <a:endParaRPr sz="1100" dirty="0">
                        <a:latin typeface="Arial"/>
                        <a:cs typeface="Arial"/>
                      </a:endParaRPr>
                    </a:p>
                  </a:txBody>
                  <a:tcPr marL="0" marR="0" marT="67310" marB="0">
                    <a:lnL w="12700">
                      <a:solidFill>
                        <a:srgbClr val="FFFFFF"/>
                      </a:solidFill>
                      <a:prstDash val="solid"/>
                    </a:lnL>
                  </a:tcPr>
                </a:tc>
                <a:extLst>
                  <a:ext uri="{0D108BD9-81ED-4DB2-BD59-A6C34878D82A}">
                    <a16:rowId xmlns:a16="http://schemas.microsoft.com/office/drawing/2014/main" val="10006"/>
                  </a:ext>
                </a:extLst>
              </a:tr>
            </a:tbl>
          </a:graphicData>
        </a:graphic>
      </p:graphicFrame>
      <p:pic>
        <p:nvPicPr>
          <p:cNvPr id="13" name="عنصر نائب للمحتوى 6">
            <a:extLst>
              <a:ext uri="{FF2B5EF4-FFF2-40B4-BE49-F238E27FC236}">
                <a16:creationId xmlns:a16="http://schemas.microsoft.com/office/drawing/2014/main" id="{980BA720-6D7E-462D-A740-47D2F3F6194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27850" y="44933"/>
            <a:ext cx="837895" cy="751379"/>
          </a:xfrm>
          <a:prstGeom prst="rect">
            <a:avLst/>
          </a:prstGeom>
        </p:spPr>
      </p:pic>
    </p:spTree>
    <p:extLst>
      <p:ext uri="{BB962C8B-B14F-4D97-AF65-F5344CB8AC3E}">
        <p14:creationId xmlns:p14="http://schemas.microsoft.com/office/powerpoint/2010/main" val="14447233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object 17"/>
          <p:cNvSpPr txBox="1"/>
          <p:nvPr/>
        </p:nvSpPr>
        <p:spPr>
          <a:xfrm>
            <a:off x="256793" y="428182"/>
            <a:ext cx="6366257" cy="3673826"/>
          </a:xfrm>
          <a:prstGeom prst="rect">
            <a:avLst/>
          </a:prstGeom>
        </p:spPr>
        <p:txBody>
          <a:bodyPr vert="horz" wrap="square" lIns="0" tIns="12700" rIns="0" bIns="0" rtlCol="0">
            <a:spAutoFit/>
          </a:bodyPr>
          <a:lstStyle/>
          <a:p>
            <a:pPr marL="12700" marR="5080">
              <a:lnSpc>
                <a:spcPct val="120100"/>
              </a:lnSpc>
              <a:spcBef>
                <a:spcPts val="100"/>
              </a:spcBef>
            </a:pPr>
            <a:r>
              <a:rPr sz="1400" spc="-5" dirty="0">
                <a:latin typeface="Arial"/>
                <a:cs typeface="Arial"/>
              </a:rPr>
              <a:t>Risk Monitoring and Reporting domain contains activities related </a:t>
            </a:r>
            <a:r>
              <a:rPr sz="1400" dirty="0">
                <a:latin typeface="Arial"/>
                <a:cs typeface="Arial"/>
              </a:rPr>
              <a:t>to </a:t>
            </a:r>
            <a:r>
              <a:rPr sz="1400" spc="-5" dirty="0">
                <a:latin typeface="Arial"/>
                <a:cs typeface="Arial"/>
              </a:rPr>
              <a:t>monitoring </a:t>
            </a:r>
            <a:r>
              <a:rPr sz="1400" dirty="0">
                <a:latin typeface="Arial"/>
                <a:cs typeface="Arial"/>
              </a:rPr>
              <a:t>risk,  </a:t>
            </a:r>
            <a:r>
              <a:rPr sz="1400" spc="-5" dirty="0">
                <a:latin typeface="Arial"/>
                <a:cs typeface="Arial"/>
              </a:rPr>
              <a:t>evaluating </a:t>
            </a:r>
            <a:r>
              <a:rPr sz="1400" dirty="0">
                <a:latin typeface="Arial"/>
                <a:cs typeface="Arial"/>
              </a:rPr>
              <a:t>risk </a:t>
            </a:r>
            <a:r>
              <a:rPr sz="1400" spc="-5" dirty="0">
                <a:latin typeface="Arial"/>
                <a:cs typeface="Arial"/>
              </a:rPr>
              <a:t>response against established metrics, and communicating </a:t>
            </a:r>
            <a:r>
              <a:rPr sz="1400" dirty="0">
                <a:latin typeface="Arial"/>
                <a:cs typeface="Arial"/>
              </a:rPr>
              <a:t>risk </a:t>
            </a:r>
            <a:r>
              <a:rPr sz="1400" spc="-5" dirty="0">
                <a:latin typeface="Arial"/>
                <a:cs typeface="Arial"/>
              </a:rPr>
              <a:t>response  performance to stakeholders </a:t>
            </a:r>
            <a:r>
              <a:rPr sz="1400" dirty="0">
                <a:latin typeface="Arial"/>
                <a:cs typeface="Arial"/>
              </a:rPr>
              <a:t>and </a:t>
            </a:r>
            <a:r>
              <a:rPr sz="1400" spc="-5" dirty="0">
                <a:latin typeface="Arial"/>
                <a:cs typeface="Arial"/>
              </a:rPr>
              <a:t>project</a:t>
            </a:r>
            <a:r>
              <a:rPr sz="1400" spc="-75" dirty="0">
                <a:latin typeface="Arial"/>
                <a:cs typeface="Arial"/>
              </a:rPr>
              <a:t> </a:t>
            </a:r>
            <a:r>
              <a:rPr sz="1400" dirty="0">
                <a:latin typeface="Arial"/>
                <a:cs typeface="Arial"/>
              </a:rPr>
              <a:t>team.</a:t>
            </a:r>
          </a:p>
          <a:p>
            <a:pPr marL="12700">
              <a:lnSpc>
                <a:spcPct val="100000"/>
              </a:lnSpc>
              <a:spcBef>
                <a:spcPts val="484"/>
              </a:spcBef>
            </a:pPr>
            <a:r>
              <a:rPr sz="1400" spc="-5" dirty="0">
                <a:latin typeface="Arial"/>
                <a:cs typeface="Arial"/>
              </a:rPr>
              <a:t>The </a:t>
            </a:r>
            <a:r>
              <a:rPr sz="1400" dirty="0">
                <a:latin typeface="Arial"/>
                <a:cs typeface="Arial"/>
              </a:rPr>
              <a:t>tasks </a:t>
            </a:r>
            <a:r>
              <a:rPr sz="1400" spc="-5" dirty="0">
                <a:latin typeface="Arial"/>
                <a:cs typeface="Arial"/>
              </a:rPr>
              <a:t>in this domain are the</a:t>
            </a:r>
            <a:r>
              <a:rPr sz="1400" spc="-65" dirty="0">
                <a:latin typeface="Arial"/>
                <a:cs typeface="Arial"/>
              </a:rPr>
              <a:t> </a:t>
            </a:r>
            <a:r>
              <a:rPr sz="1400" spc="-5" dirty="0">
                <a:latin typeface="Arial"/>
                <a:cs typeface="Arial"/>
              </a:rPr>
              <a:t>following:</a:t>
            </a:r>
            <a:endParaRPr lang="en-US" sz="1400" spc="-5" dirty="0">
              <a:latin typeface="Arial"/>
              <a:cs typeface="Arial"/>
            </a:endParaRPr>
          </a:p>
          <a:p>
            <a:pPr marL="12700">
              <a:lnSpc>
                <a:spcPct val="100000"/>
              </a:lnSpc>
              <a:spcBef>
                <a:spcPts val="484"/>
              </a:spcBef>
            </a:pPr>
            <a:endParaRPr lang="en-US" sz="1200" dirty="0">
              <a:latin typeface="Arial"/>
              <a:cs typeface="Arial"/>
            </a:endParaRPr>
          </a:p>
          <a:p>
            <a:pPr marL="724535">
              <a:lnSpc>
                <a:spcPct val="100000"/>
              </a:lnSpc>
              <a:spcBef>
                <a:spcPts val="1110"/>
              </a:spcBef>
              <a:tabLst>
                <a:tab pos="1496060" algn="l"/>
              </a:tabLst>
            </a:pPr>
            <a:r>
              <a:rPr lang="en-US" sz="1650" b="1" spc="-30" baseline="2525" dirty="0">
                <a:solidFill>
                  <a:srgbClr val="FFFFFF"/>
                </a:solidFill>
                <a:latin typeface="Arial"/>
                <a:cs typeface="Arial"/>
              </a:rPr>
              <a:t>Task:</a:t>
            </a:r>
            <a:r>
              <a:rPr lang="en-US" sz="1650" b="1" baseline="2525" dirty="0">
                <a:solidFill>
                  <a:srgbClr val="FFFFFF"/>
                </a:solidFill>
                <a:latin typeface="Arial"/>
                <a:cs typeface="Arial"/>
              </a:rPr>
              <a:t> </a:t>
            </a:r>
            <a:r>
              <a:rPr lang="en-US" sz="1650" b="1" spc="-7" baseline="2525" dirty="0">
                <a:solidFill>
                  <a:srgbClr val="FFFFFF"/>
                </a:solidFill>
                <a:latin typeface="Arial"/>
                <a:cs typeface="Arial"/>
              </a:rPr>
              <a:t>1	</a:t>
            </a:r>
            <a:r>
              <a:rPr lang="en-US" sz="1100" spc="-5" dirty="0">
                <a:latin typeface="Arial"/>
                <a:cs typeface="Arial"/>
              </a:rPr>
              <a:t>Document and periodically update project risk</a:t>
            </a:r>
            <a:r>
              <a:rPr lang="en-US" sz="1100" spc="5" dirty="0">
                <a:latin typeface="Arial"/>
                <a:cs typeface="Arial"/>
              </a:rPr>
              <a:t> </a:t>
            </a:r>
            <a:r>
              <a:rPr lang="en-US" sz="1100" spc="-5" dirty="0">
                <a:latin typeface="Arial"/>
                <a:cs typeface="Arial"/>
              </a:rPr>
              <a:t>information.</a:t>
            </a:r>
            <a:endParaRPr lang="en-US" sz="1100" dirty="0">
              <a:latin typeface="Arial"/>
              <a:cs typeface="Arial"/>
            </a:endParaRPr>
          </a:p>
          <a:p>
            <a:pPr>
              <a:lnSpc>
                <a:spcPct val="100000"/>
              </a:lnSpc>
              <a:spcBef>
                <a:spcPts val="5"/>
              </a:spcBef>
            </a:pPr>
            <a:endParaRPr sz="1050" dirty="0">
              <a:latin typeface="Times New Roman"/>
              <a:cs typeface="Times New Roman"/>
            </a:endParaRPr>
          </a:p>
          <a:p>
            <a:pPr marL="724535">
              <a:lnSpc>
                <a:spcPct val="100000"/>
              </a:lnSpc>
              <a:tabLst>
                <a:tab pos="1486535" algn="l"/>
              </a:tabLst>
            </a:pPr>
            <a:r>
              <a:rPr sz="1650" b="1" spc="-30" baseline="2525" dirty="0">
                <a:solidFill>
                  <a:srgbClr val="FFFFFF"/>
                </a:solidFill>
                <a:latin typeface="Arial"/>
                <a:cs typeface="Arial"/>
              </a:rPr>
              <a:t>Task:</a:t>
            </a:r>
            <a:r>
              <a:rPr sz="1650" b="1" baseline="2525" dirty="0">
                <a:solidFill>
                  <a:srgbClr val="FFFFFF"/>
                </a:solidFill>
                <a:latin typeface="Arial"/>
                <a:cs typeface="Arial"/>
              </a:rPr>
              <a:t> </a:t>
            </a:r>
            <a:r>
              <a:rPr sz="1650" b="1" spc="-7" baseline="2525" dirty="0">
                <a:solidFill>
                  <a:srgbClr val="FFFFFF"/>
                </a:solidFill>
                <a:latin typeface="Arial"/>
                <a:cs typeface="Arial"/>
              </a:rPr>
              <a:t>2	</a:t>
            </a:r>
            <a:r>
              <a:rPr sz="1100" spc="-5" dirty="0">
                <a:latin typeface="Arial"/>
                <a:cs typeface="Arial"/>
              </a:rPr>
              <a:t>Coordinate with project</a:t>
            </a:r>
            <a:r>
              <a:rPr sz="1100" dirty="0">
                <a:latin typeface="Arial"/>
                <a:cs typeface="Arial"/>
              </a:rPr>
              <a:t> </a:t>
            </a:r>
            <a:r>
              <a:rPr sz="1100" spc="-5" dirty="0">
                <a:latin typeface="Arial"/>
                <a:cs typeface="Arial"/>
              </a:rPr>
              <a:t>manager.</a:t>
            </a:r>
            <a:endParaRPr sz="1100" dirty="0">
              <a:latin typeface="Arial"/>
              <a:cs typeface="Arial"/>
            </a:endParaRPr>
          </a:p>
          <a:p>
            <a:pPr>
              <a:lnSpc>
                <a:spcPct val="100000"/>
              </a:lnSpc>
              <a:spcBef>
                <a:spcPts val="5"/>
              </a:spcBef>
            </a:pPr>
            <a:endParaRPr sz="1000" dirty="0">
              <a:latin typeface="Times New Roman"/>
              <a:cs typeface="Times New Roman"/>
            </a:endParaRPr>
          </a:p>
          <a:p>
            <a:pPr marL="724535">
              <a:lnSpc>
                <a:spcPct val="100000"/>
              </a:lnSpc>
              <a:tabLst>
                <a:tab pos="1486535" algn="l"/>
              </a:tabLst>
            </a:pPr>
            <a:r>
              <a:rPr sz="1100" b="1" spc="-5" dirty="0">
                <a:solidFill>
                  <a:srgbClr val="FFFFFF"/>
                </a:solidFill>
                <a:latin typeface="Arial"/>
                <a:cs typeface="Arial"/>
              </a:rPr>
              <a:t>Task:</a:t>
            </a:r>
            <a:r>
              <a:rPr sz="1100" b="1" dirty="0">
                <a:solidFill>
                  <a:srgbClr val="FFFFFF"/>
                </a:solidFill>
                <a:latin typeface="Arial"/>
                <a:cs typeface="Arial"/>
              </a:rPr>
              <a:t> </a:t>
            </a:r>
            <a:r>
              <a:rPr sz="1100" b="1" spc="-5" dirty="0">
                <a:solidFill>
                  <a:srgbClr val="FFFFFF"/>
                </a:solidFill>
                <a:latin typeface="Arial"/>
                <a:cs typeface="Arial"/>
              </a:rPr>
              <a:t>3	</a:t>
            </a:r>
            <a:r>
              <a:rPr sz="1100" spc="-5" dirty="0">
                <a:latin typeface="Arial"/>
                <a:cs typeface="Arial"/>
              </a:rPr>
              <a:t>Create periodic standard and custom</a:t>
            </a:r>
            <a:r>
              <a:rPr sz="1100" spc="-20" dirty="0">
                <a:latin typeface="Arial"/>
                <a:cs typeface="Arial"/>
              </a:rPr>
              <a:t> </a:t>
            </a:r>
            <a:r>
              <a:rPr sz="1100" spc="-5" dirty="0">
                <a:latin typeface="Arial"/>
                <a:cs typeface="Arial"/>
              </a:rPr>
              <a:t>reports.</a:t>
            </a:r>
            <a:endParaRPr sz="1100" dirty="0">
              <a:latin typeface="Arial"/>
              <a:cs typeface="Arial"/>
            </a:endParaRPr>
          </a:p>
          <a:p>
            <a:pPr>
              <a:lnSpc>
                <a:spcPct val="100000"/>
              </a:lnSpc>
            </a:pPr>
            <a:endParaRPr sz="900" dirty="0">
              <a:latin typeface="Times New Roman"/>
              <a:cs typeface="Times New Roman"/>
            </a:endParaRPr>
          </a:p>
          <a:p>
            <a:pPr marL="724535">
              <a:lnSpc>
                <a:spcPct val="100000"/>
              </a:lnSpc>
              <a:tabLst>
                <a:tab pos="1486535" algn="l"/>
              </a:tabLst>
            </a:pPr>
            <a:r>
              <a:rPr sz="1100" b="1" spc="-5" dirty="0">
                <a:solidFill>
                  <a:srgbClr val="FFFFFF"/>
                </a:solidFill>
                <a:latin typeface="Arial"/>
                <a:cs typeface="Arial"/>
              </a:rPr>
              <a:t>Task:</a:t>
            </a:r>
            <a:r>
              <a:rPr sz="1100" b="1" dirty="0">
                <a:solidFill>
                  <a:srgbClr val="FFFFFF"/>
                </a:solidFill>
                <a:latin typeface="Arial"/>
                <a:cs typeface="Arial"/>
              </a:rPr>
              <a:t> </a:t>
            </a:r>
            <a:r>
              <a:rPr sz="1100" b="1" spc="-5" dirty="0">
                <a:solidFill>
                  <a:srgbClr val="FFFFFF"/>
                </a:solidFill>
                <a:latin typeface="Arial"/>
                <a:cs typeface="Arial"/>
              </a:rPr>
              <a:t>4	</a:t>
            </a:r>
            <a:r>
              <a:rPr sz="1100" spc="-5" dirty="0">
                <a:latin typeface="Arial"/>
                <a:cs typeface="Arial"/>
              </a:rPr>
              <a:t>Monitor risk response</a:t>
            </a:r>
            <a:r>
              <a:rPr sz="1100" spc="-25" dirty="0">
                <a:latin typeface="Arial"/>
                <a:cs typeface="Arial"/>
              </a:rPr>
              <a:t> </a:t>
            </a:r>
            <a:r>
              <a:rPr sz="1100" spc="-5" dirty="0">
                <a:latin typeface="Arial"/>
                <a:cs typeface="Arial"/>
              </a:rPr>
              <a:t>metrics.</a:t>
            </a:r>
            <a:endParaRPr sz="1100" dirty="0">
              <a:latin typeface="Arial"/>
              <a:cs typeface="Arial"/>
            </a:endParaRPr>
          </a:p>
          <a:p>
            <a:pPr>
              <a:lnSpc>
                <a:spcPct val="100000"/>
              </a:lnSpc>
              <a:spcBef>
                <a:spcPts val="5"/>
              </a:spcBef>
            </a:pPr>
            <a:endParaRPr sz="1250" dirty="0">
              <a:latin typeface="Times New Roman"/>
              <a:cs typeface="Times New Roman"/>
            </a:endParaRPr>
          </a:p>
          <a:p>
            <a:pPr marL="724535">
              <a:lnSpc>
                <a:spcPct val="100000"/>
              </a:lnSpc>
              <a:tabLst>
                <a:tab pos="1486535" algn="l"/>
              </a:tabLst>
            </a:pPr>
            <a:r>
              <a:rPr sz="1100" b="1" spc="-5" dirty="0">
                <a:solidFill>
                  <a:srgbClr val="FFFFFF"/>
                </a:solidFill>
                <a:latin typeface="Arial"/>
                <a:cs typeface="Arial"/>
              </a:rPr>
              <a:t>Task:</a:t>
            </a:r>
            <a:r>
              <a:rPr sz="1100" b="1" dirty="0">
                <a:solidFill>
                  <a:srgbClr val="FFFFFF"/>
                </a:solidFill>
                <a:latin typeface="Arial"/>
                <a:cs typeface="Arial"/>
              </a:rPr>
              <a:t> </a:t>
            </a:r>
            <a:r>
              <a:rPr sz="1100" b="1" spc="-5" dirty="0">
                <a:solidFill>
                  <a:srgbClr val="FFFFFF"/>
                </a:solidFill>
                <a:latin typeface="Arial"/>
                <a:cs typeface="Arial"/>
              </a:rPr>
              <a:t>5	</a:t>
            </a:r>
            <a:r>
              <a:rPr sz="1100" spc="-5" dirty="0">
                <a:latin typeface="Arial"/>
                <a:cs typeface="Arial"/>
              </a:rPr>
              <a:t>Analyze risk process performance against</a:t>
            </a:r>
            <a:r>
              <a:rPr sz="1100" spc="-15" dirty="0">
                <a:latin typeface="Arial"/>
                <a:cs typeface="Arial"/>
              </a:rPr>
              <a:t> </a:t>
            </a:r>
            <a:r>
              <a:rPr sz="1100" spc="-5" dirty="0">
                <a:latin typeface="Arial"/>
                <a:cs typeface="Arial"/>
              </a:rPr>
              <a:t>metrics.</a:t>
            </a:r>
            <a:endParaRPr sz="1100" dirty="0">
              <a:latin typeface="Arial"/>
              <a:cs typeface="Arial"/>
            </a:endParaRPr>
          </a:p>
          <a:p>
            <a:pPr>
              <a:lnSpc>
                <a:spcPct val="100000"/>
              </a:lnSpc>
            </a:pPr>
            <a:endParaRPr sz="1250" dirty="0">
              <a:latin typeface="Times New Roman"/>
              <a:cs typeface="Times New Roman"/>
            </a:endParaRPr>
          </a:p>
          <a:p>
            <a:pPr marL="734060">
              <a:lnSpc>
                <a:spcPct val="100000"/>
              </a:lnSpc>
              <a:tabLst>
                <a:tab pos="1491615" algn="l"/>
              </a:tabLst>
            </a:pPr>
            <a:r>
              <a:rPr sz="1100" b="1" spc="-5" dirty="0">
                <a:solidFill>
                  <a:srgbClr val="FFFFFF"/>
                </a:solidFill>
                <a:latin typeface="Arial"/>
                <a:cs typeface="Arial"/>
              </a:rPr>
              <a:t>Task: 6	</a:t>
            </a:r>
            <a:r>
              <a:rPr sz="1100" spc="-5" dirty="0">
                <a:latin typeface="Arial"/>
                <a:cs typeface="Arial"/>
              </a:rPr>
              <a:t>Update </a:t>
            </a:r>
            <a:r>
              <a:rPr sz="1100" dirty="0">
                <a:latin typeface="Arial"/>
                <a:cs typeface="Arial"/>
              </a:rPr>
              <a:t>Project </a:t>
            </a:r>
            <a:r>
              <a:rPr sz="1100" spc="-5" dirty="0">
                <a:latin typeface="Arial"/>
                <a:cs typeface="Arial"/>
              </a:rPr>
              <a:t>Risk Management</a:t>
            </a:r>
            <a:r>
              <a:rPr sz="1100" spc="5" dirty="0">
                <a:latin typeface="Arial"/>
                <a:cs typeface="Arial"/>
              </a:rPr>
              <a:t> </a:t>
            </a:r>
            <a:r>
              <a:rPr sz="1100" spc="-5" dirty="0">
                <a:latin typeface="Arial"/>
                <a:cs typeface="Arial"/>
              </a:rPr>
              <a:t>plan.</a:t>
            </a:r>
            <a:endParaRPr sz="1100" dirty="0">
              <a:latin typeface="Arial"/>
              <a:cs typeface="Arial"/>
            </a:endParaRPr>
          </a:p>
          <a:p>
            <a:pPr>
              <a:lnSpc>
                <a:spcPct val="100000"/>
              </a:lnSpc>
              <a:spcBef>
                <a:spcPts val="5"/>
              </a:spcBef>
            </a:pPr>
            <a:endParaRPr sz="1250" dirty="0">
              <a:latin typeface="Times New Roman"/>
              <a:cs typeface="Times New Roman"/>
            </a:endParaRPr>
          </a:p>
          <a:p>
            <a:pPr marL="734060">
              <a:lnSpc>
                <a:spcPct val="100000"/>
              </a:lnSpc>
              <a:tabLst>
                <a:tab pos="1496060" algn="l"/>
              </a:tabLst>
            </a:pPr>
            <a:r>
              <a:rPr sz="1100" b="1" spc="-5" dirty="0">
                <a:solidFill>
                  <a:srgbClr val="FFFFFF"/>
                </a:solidFill>
                <a:latin typeface="Arial"/>
                <a:cs typeface="Arial"/>
              </a:rPr>
              <a:t>Task:</a:t>
            </a:r>
            <a:r>
              <a:rPr sz="1100" b="1" dirty="0">
                <a:solidFill>
                  <a:srgbClr val="FFFFFF"/>
                </a:solidFill>
                <a:latin typeface="Arial"/>
                <a:cs typeface="Arial"/>
              </a:rPr>
              <a:t> </a:t>
            </a:r>
            <a:r>
              <a:rPr sz="1100" b="1" spc="-5" dirty="0">
                <a:solidFill>
                  <a:srgbClr val="FFFFFF"/>
                </a:solidFill>
                <a:latin typeface="Arial"/>
                <a:cs typeface="Arial"/>
              </a:rPr>
              <a:t>7	</a:t>
            </a:r>
            <a:r>
              <a:rPr sz="1100" spc="-5" dirty="0">
                <a:latin typeface="Arial"/>
                <a:cs typeface="Arial"/>
              </a:rPr>
              <a:t>Capture risk lessons</a:t>
            </a:r>
            <a:r>
              <a:rPr sz="1100" spc="-10" dirty="0">
                <a:latin typeface="Arial"/>
                <a:cs typeface="Arial"/>
              </a:rPr>
              <a:t> </a:t>
            </a:r>
            <a:r>
              <a:rPr sz="1100" spc="-5" dirty="0">
                <a:latin typeface="Arial"/>
                <a:cs typeface="Arial"/>
              </a:rPr>
              <a:t>learned.</a:t>
            </a:r>
            <a:endParaRPr sz="1100" dirty="0">
              <a:latin typeface="Arial"/>
              <a:cs typeface="Arial"/>
            </a:endParaRPr>
          </a:p>
        </p:txBody>
      </p:sp>
      <p:sp>
        <p:nvSpPr>
          <p:cNvPr id="8" name="object 8"/>
          <p:cNvSpPr/>
          <p:nvPr/>
        </p:nvSpPr>
        <p:spPr>
          <a:xfrm>
            <a:off x="3047" y="411480"/>
            <a:ext cx="6830568" cy="18287"/>
          </a:xfrm>
          <a:prstGeom prst="rect">
            <a:avLst/>
          </a:prstGeom>
          <a:blipFill>
            <a:blip r:embed="rId2" cstate="print"/>
            <a:stretch>
              <a:fillRect/>
            </a:stretch>
          </a:blipFill>
        </p:spPr>
        <p:txBody>
          <a:bodyPr wrap="square" lIns="0" tIns="0" rIns="0" bIns="0" rtlCol="0"/>
          <a:lstStyle/>
          <a:p>
            <a:endParaRPr/>
          </a:p>
        </p:txBody>
      </p:sp>
      <p:sp>
        <p:nvSpPr>
          <p:cNvPr id="9" name="object 9"/>
          <p:cNvSpPr txBox="1">
            <a:spLocks noGrp="1"/>
          </p:cNvSpPr>
          <p:nvPr>
            <p:ph type="title"/>
          </p:nvPr>
        </p:nvSpPr>
        <p:spPr>
          <a:xfrm>
            <a:off x="78993" y="81026"/>
            <a:ext cx="3829050" cy="269875"/>
          </a:xfrm>
          <a:prstGeom prst="rect">
            <a:avLst/>
          </a:prstGeom>
        </p:spPr>
        <p:txBody>
          <a:bodyPr vert="horz" wrap="square" lIns="0" tIns="12700" rIns="0" bIns="0" rtlCol="0">
            <a:spAutoFit/>
          </a:bodyPr>
          <a:lstStyle/>
          <a:p>
            <a:pPr marL="12700">
              <a:lnSpc>
                <a:spcPct val="100000"/>
              </a:lnSpc>
              <a:spcBef>
                <a:spcPts val="100"/>
              </a:spcBef>
            </a:pPr>
            <a:r>
              <a:rPr sz="1600" spc="-5" dirty="0"/>
              <a:t>Domain </a:t>
            </a:r>
            <a:r>
              <a:rPr sz="1600" dirty="0"/>
              <a:t>4—Risk </a:t>
            </a:r>
            <a:r>
              <a:rPr sz="1600" spc="-5" dirty="0"/>
              <a:t>Monitoring and</a:t>
            </a:r>
            <a:r>
              <a:rPr sz="1600" dirty="0"/>
              <a:t> </a:t>
            </a:r>
            <a:r>
              <a:rPr sz="1600" spc="-5" dirty="0"/>
              <a:t>Reporting</a:t>
            </a:r>
            <a:endParaRPr sz="1600" dirty="0"/>
          </a:p>
        </p:txBody>
      </p:sp>
      <p:sp>
        <p:nvSpPr>
          <p:cNvPr id="10" name="object 10"/>
          <p:cNvSpPr/>
          <p:nvPr/>
        </p:nvSpPr>
        <p:spPr>
          <a:xfrm>
            <a:off x="1656588" y="3507105"/>
            <a:ext cx="4421505" cy="277495"/>
          </a:xfrm>
          <a:custGeom>
            <a:avLst/>
            <a:gdLst/>
            <a:ahLst/>
            <a:cxnLst/>
            <a:rect l="l" t="t" r="r" b="b"/>
            <a:pathLst>
              <a:path w="4421505" h="277495">
                <a:moveTo>
                  <a:pt x="0" y="277241"/>
                </a:moveTo>
                <a:lnTo>
                  <a:pt x="4421505" y="277241"/>
                </a:lnTo>
                <a:lnTo>
                  <a:pt x="4421505" y="0"/>
                </a:lnTo>
                <a:lnTo>
                  <a:pt x="0" y="0"/>
                </a:lnTo>
                <a:lnTo>
                  <a:pt x="0" y="277241"/>
                </a:lnTo>
                <a:close/>
              </a:path>
            </a:pathLst>
          </a:custGeom>
          <a:ln w="12192">
            <a:solidFill>
              <a:srgbClr val="5FB4DF"/>
            </a:solidFill>
          </a:ln>
        </p:spPr>
        <p:txBody>
          <a:bodyPr wrap="square" lIns="0" tIns="0" rIns="0" bIns="0" rtlCol="0"/>
          <a:lstStyle/>
          <a:p>
            <a:endParaRPr/>
          </a:p>
        </p:txBody>
      </p:sp>
      <p:sp>
        <p:nvSpPr>
          <p:cNvPr id="11" name="object 11"/>
          <p:cNvSpPr/>
          <p:nvPr/>
        </p:nvSpPr>
        <p:spPr>
          <a:xfrm>
            <a:off x="1661160" y="1789557"/>
            <a:ext cx="4421505" cy="279400"/>
          </a:xfrm>
          <a:custGeom>
            <a:avLst/>
            <a:gdLst/>
            <a:ahLst/>
            <a:cxnLst/>
            <a:rect l="l" t="t" r="r" b="b"/>
            <a:pathLst>
              <a:path w="4421505" h="279400">
                <a:moveTo>
                  <a:pt x="0" y="279145"/>
                </a:moveTo>
                <a:lnTo>
                  <a:pt x="4421505" y="279145"/>
                </a:lnTo>
                <a:lnTo>
                  <a:pt x="4421505" y="0"/>
                </a:lnTo>
                <a:lnTo>
                  <a:pt x="0" y="0"/>
                </a:lnTo>
                <a:lnTo>
                  <a:pt x="0" y="279145"/>
                </a:lnTo>
                <a:close/>
              </a:path>
            </a:pathLst>
          </a:custGeom>
          <a:ln w="12192">
            <a:solidFill>
              <a:srgbClr val="5FB4DF"/>
            </a:solidFill>
          </a:ln>
        </p:spPr>
        <p:txBody>
          <a:bodyPr wrap="square" lIns="0" tIns="0" rIns="0" bIns="0" rtlCol="0"/>
          <a:lstStyle/>
          <a:p>
            <a:endParaRPr/>
          </a:p>
        </p:txBody>
      </p:sp>
      <p:sp>
        <p:nvSpPr>
          <p:cNvPr id="12" name="object 12"/>
          <p:cNvSpPr/>
          <p:nvPr/>
        </p:nvSpPr>
        <p:spPr>
          <a:xfrm>
            <a:off x="1652016" y="2133981"/>
            <a:ext cx="4421505" cy="277495"/>
          </a:xfrm>
          <a:custGeom>
            <a:avLst/>
            <a:gdLst/>
            <a:ahLst/>
            <a:cxnLst/>
            <a:rect l="l" t="t" r="r" b="b"/>
            <a:pathLst>
              <a:path w="4421505" h="277494">
                <a:moveTo>
                  <a:pt x="0" y="277241"/>
                </a:moveTo>
                <a:lnTo>
                  <a:pt x="4421505" y="277241"/>
                </a:lnTo>
                <a:lnTo>
                  <a:pt x="4421505" y="0"/>
                </a:lnTo>
                <a:lnTo>
                  <a:pt x="0" y="0"/>
                </a:lnTo>
                <a:lnTo>
                  <a:pt x="0" y="277241"/>
                </a:lnTo>
                <a:close/>
              </a:path>
            </a:pathLst>
          </a:custGeom>
          <a:ln w="12192">
            <a:solidFill>
              <a:srgbClr val="5FB4DF"/>
            </a:solidFill>
          </a:ln>
        </p:spPr>
        <p:txBody>
          <a:bodyPr wrap="square" lIns="0" tIns="0" rIns="0" bIns="0" rtlCol="0"/>
          <a:lstStyle/>
          <a:p>
            <a:endParaRPr/>
          </a:p>
        </p:txBody>
      </p:sp>
      <p:sp>
        <p:nvSpPr>
          <p:cNvPr id="13" name="object 13"/>
          <p:cNvSpPr/>
          <p:nvPr/>
        </p:nvSpPr>
        <p:spPr>
          <a:xfrm>
            <a:off x="1652016" y="2476881"/>
            <a:ext cx="4421505" cy="277495"/>
          </a:xfrm>
          <a:custGeom>
            <a:avLst/>
            <a:gdLst/>
            <a:ahLst/>
            <a:cxnLst/>
            <a:rect l="l" t="t" r="r" b="b"/>
            <a:pathLst>
              <a:path w="4421505" h="277494">
                <a:moveTo>
                  <a:pt x="0" y="277241"/>
                </a:moveTo>
                <a:lnTo>
                  <a:pt x="4421505" y="277241"/>
                </a:lnTo>
                <a:lnTo>
                  <a:pt x="4421505" y="0"/>
                </a:lnTo>
                <a:lnTo>
                  <a:pt x="0" y="0"/>
                </a:lnTo>
                <a:lnTo>
                  <a:pt x="0" y="277241"/>
                </a:lnTo>
                <a:close/>
              </a:path>
            </a:pathLst>
          </a:custGeom>
          <a:ln w="12192">
            <a:solidFill>
              <a:srgbClr val="5FB4DF"/>
            </a:solidFill>
          </a:ln>
        </p:spPr>
        <p:txBody>
          <a:bodyPr wrap="square" lIns="0" tIns="0" rIns="0" bIns="0" rtlCol="0"/>
          <a:lstStyle/>
          <a:p>
            <a:endParaRPr/>
          </a:p>
        </p:txBody>
      </p:sp>
      <p:sp>
        <p:nvSpPr>
          <p:cNvPr id="14" name="object 14"/>
          <p:cNvSpPr/>
          <p:nvPr/>
        </p:nvSpPr>
        <p:spPr>
          <a:xfrm>
            <a:off x="1652016" y="2819781"/>
            <a:ext cx="4421505" cy="277495"/>
          </a:xfrm>
          <a:custGeom>
            <a:avLst/>
            <a:gdLst/>
            <a:ahLst/>
            <a:cxnLst/>
            <a:rect l="l" t="t" r="r" b="b"/>
            <a:pathLst>
              <a:path w="4421505" h="277494">
                <a:moveTo>
                  <a:pt x="0" y="277241"/>
                </a:moveTo>
                <a:lnTo>
                  <a:pt x="4421505" y="277241"/>
                </a:lnTo>
                <a:lnTo>
                  <a:pt x="4421505" y="0"/>
                </a:lnTo>
                <a:lnTo>
                  <a:pt x="0" y="0"/>
                </a:lnTo>
                <a:lnTo>
                  <a:pt x="0" y="277241"/>
                </a:lnTo>
                <a:close/>
              </a:path>
            </a:pathLst>
          </a:custGeom>
          <a:ln w="12192">
            <a:solidFill>
              <a:srgbClr val="5FB4DF"/>
            </a:solidFill>
          </a:ln>
        </p:spPr>
        <p:txBody>
          <a:bodyPr wrap="square" lIns="0" tIns="0" rIns="0" bIns="0" rtlCol="0"/>
          <a:lstStyle/>
          <a:p>
            <a:endParaRPr/>
          </a:p>
        </p:txBody>
      </p:sp>
      <p:sp>
        <p:nvSpPr>
          <p:cNvPr id="15" name="object 15"/>
          <p:cNvSpPr/>
          <p:nvPr/>
        </p:nvSpPr>
        <p:spPr>
          <a:xfrm>
            <a:off x="1652016" y="3162681"/>
            <a:ext cx="4421505" cy="279400"/>
          </a:xfrm>
          <a:custGeom>
            <a:avLst/>
            <a:gdLst/>
            <a:ahLst/>
            <a:cxnLst/>
            <a:rect l="l" t="t" r="r" b="b"/>
            <a:pathLst>
              <a:path w="4421505" h="279400">
                <a:moveTo>
                  <a:pt x="0" y="279146"/>
                </a:moveTo>
                <a:lnTo>
                  <a:pt x="4421505" y="279146"/>
                </a:lnTo>
                <a:lnTo>
                  <a:pt x="4421505" y="0"/>
                </a:lnTo>
                <a:lnTo>
                  <a:pt x="0" y="0"/>
                </a:lnTo>
                <a:lnTo>
                  <a:pt x="0" y="279146"/>
                </a:lnTo>
                <a:close/>
              </a:path>
            </a:pathLst>
          </a:custGeom>
          <a:ln w="12192">
            <a:solidFill>
              <a:srgbClr val="5FB4DF"/>
            </a:solidFill>
          </a:ln>
        </p:spPr>
        <p:txBody>
          <a:bodyPr wrap="square" lIns="0" tIns="0" rIns="0" bIns="0" rtlCol="0"/>
          <a:lstStyle/>
          <a:p>
            <a:endParaRPr/>
          </a:p>
        </p:txBody>
      </p:sp>
      <p:sp>
        <p:nvSpPr>
          <p:cNvPr id="16" name="object 16"/>
          <p:cNvSpPr/>
          <p:nvPr/>
        </p:nvSpPr>
        <p:spPr>
          <a:xfrm>
            <a:off x="1661160" y="3850005"/>
            <a:ext cx="4421505" cy="277495"/>
          </a:xfrm>
          <a:custGeom>
            <a:avLst/>
            <a:gdLst/>
            <a:ahLst/>
            <a:cxnLst/>
            <a:rect l="l" t="t" r="r" b="b"/>
            <a:pathLst>
              <a:path w="4421505" h="277495">
                <a:moveTo>
                  <a:pt x="0" y="277241"/>
                </a:moveTo>
                <a:lnTo>
                  <a:pt x="4421505" y="277241"/>
                </a:lnTo>
                <a:lnTo>
                  <a:pt x="4421505" y="0"/>
                </a:lnTo>
                <a:lnTo>
                  <a:pt x="0" y="0"/>
                </a:lnTo>
                <a:lnTo>
                  <a:pt x="0" y="277241"/>
                </a:lnTo>
                <a:close/>
              </a:path>
            </a:pathLst>
          </a:custGeom>
          <a:ln w="12192">
            <a:solidFill>
              <a:srgbClr val="5FB4DF"/>
            </a:solidFill>
          </a:ln>
        </p:spPr>
        <p:txBody>
          <a:bodyPr wrap="square" lIns="0" tIns="0" rIns="0" bIns="0" rtlCol="0"/>
          <a:lstStyle/>
          <a:p>
            <a:endParaRPr/>
          </a:p>
        </p:txBody>
      </p:sp>
      <p:pic>
        <p:nvPicPr>
          <p:cNvPr id="19" name="عنصر نائب للمحتوى 6">
            <a:extLst>
              <a:ext uri="{FF2B5EF4-FFF2-40B4-BE49-F238E27FC236}">
                <a16:creationId xmlns:a16="http://schemas.microsoft.com/office/drawing/2014/main" id="{94E4145F-302B-4E35-B07A-44CA6E6BF1F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27850" y="44933"/>
            <a:ext cx="837895" cy="751379"/>
          </a:xfrm>
          <a:prstGeom prst="rect">
            <a:avLst/>
          </a:prstGeom>
        </p:spPr>
      </p:pic>
    </p:spTree>
    <p:extLst>
      <p:ext uri="{BB962C8B-B14F-4D97-AF65-F5344CB8AC3E}">
        <p14:creationId xmlns:p14="http://schemas.microsoft.com/office/powerpoint/2010/main" val="3699273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13"/>
          <p:cNvSpPr txBox="1"/>
          <p:nvPr/>
        </p:nvSpPr>
        <p:spPr>
          <a:xfrm>
            <a:off x="256793" y="412953"/>
            <a:ext cx="6366257" cy="3001912"/>
          </a:xfrm>
          <a:prstGeom prst="rect">
            <a:avLst/>
          </a:prstGeom>
        </p:spPr>
        <p:txBody>
          <a:bodyPr vert="horz" wrap="square" lIns="0" tIns="12700" rIns="0" bIns="0" rtlCol="0">
            <a:spAutoFit/>
          </a:bodyPr>
          <a:lstStyle/>
          <a:p>
            <a:pPr marL="12700" marR="5080">
              <a:lnSpc>
                <a:spcPct val="150000"/>
              </a:lnSpc>
              <a:spcBef>
                <a:spcPts val="100"/>
              </a:spcBef>
            </a:pPr>
            <a:r>
              <a:rPr sz="1400" spc="-5" dirty="0">
                <a:latin typeface="Arial"/>
                <a:cs typeface="Arial"/>
              </a:rPr>
              <a:t>Perform Specialized Risk Analyses domain contains activities related to the specialized  qualitative and quantitative </a:t>
            </a:r>
            <a:r>
              <a:rPr sz="1400" dirty="0">
                <a:latin typeface="Arial"/>
                <a:cs typeface="Arial"/>
              </a:rPr>
              <a:t>tools </a:t>
            </a:r>
            <a:r>
              <a:rPr sz="1400" spc="-5" dirty="0">
                <a:latin typeface="Arial"/>
                <a:cs typeface="Arial"/>
              </a:rPr>
              <a:t>and techniques used by Project Risk Management  professionals.</a:t>
            </a:r>
            <a:r>
              <a:rPr lang="en-US" sz="1400" spc="-5" dirty="0">
                <a:latin typeface="Arial"/>
                <a:cs typeface="Arial"/>
              </a:rPr>
              <a:t> </a:t>
            </a:r>
            <a:r>
              <a:rPr sz="1400" spc="-5" dirty="0">
                <a:latin typeface="Arial"/>
                <a:cs typeface="Arial"/>
              </a:rPr>
              <a:t>The </a:t>
            </a:r>
            <a:r>
              <a:rPr sz="1400" dirty="0">
                <a:latin typeface="Arial"/>
                <a:cs typeface="Arial"/>
              </a:rPr>
              <a:t>tasks </a:t>
            </a:r>
            <a:r>
              <a:rPr sz="1400" spc="-5" dirty="0">
                <a:latin typeface="Arial"/>
                <a:cs typeface="Arial"/>
              </a:rPr>
              <a:t>in this domain are the</a:t>
            </a:r>
            <a:r>
              <a:rPr sz="1400" spc="-65" dirty="0">
                <a:latin typeface="Arial"/>
                <a:cs typeface="Arial"/>
              </a:rPr>
              <a:t> </a:t>
            </a:r>
            <a:r>
              <a:rPr sz="1400" spc="-5" dirty="0">
                <a:latin typeface="Arial"/>
                <a:cs typeface="Arial"/>
              </a:rPr>
              <a:t>following:</a:t>
            </a:r>
            <a:endParaRPr lang="en-US" sz="1400" spc="-5" dirty="0">
              <a:latin typeface="Arial"/>
              <a:cs typeface="Arial"/>
            </a:endParaRPr>
          </a:p>
          <a:p>
            <a:pPr marL="12700" marR="5080">
              <a:lnSpc>
                <a:spcPct val="150000"/>
              </a:lnSpc>
              <a:spcBef>
                <a:spcPts val="100"/>
              </a:spcBef>
            </a:pPr>
            <a:endParaRPr lang="en-US" sz="1400" dirty="0">
              <a:latin typeface="Arial"/>
              <a:cs typeface="Arial"/>
            </a:endParaRPr>
          </a:p>
          <a:p>
            <a:pPr marL="12700" marR="5080">
              <a:lnSpc>
                <a:spcPct val="150000"/>
              </a:lnSpc>
              <a:spcBef>
                <a:spcPts val="100"/>
              </a:spcBef>
            </a:pPr>
            <a:endParaRPr sz="1400" dirty="0">
              <a:latin typeface="Arial"/>
              <a:cs typeface="Arial"/>
            </a:endParaRPr>
          </a:p>
          <a:p>
            <a:pPr marL="664845" marR="2512060">
              <a:lnSpc>
                <a:spcPct val="232799"/>
              </a:lnSpc>
              <a:spcBef>
                <a:spcPts val="620"/>
              </a:spcBef>
              <a:tabLst>
                <a:tab pos="1488440" algn="l"/>
              </a:tabLst>
            </a:pPr>
            <a:r>
              <a:rPr lang="en-US" sz="1100" spc="-5" dirty="0">
                <a:latin typeface="Arial"/>
                <a:cs typeface="Arial"/>
              </a:rPr>
              <a:t>Evaluate </a:t>
            </a:r>
            <a:r>
              <a:rPr lang="en-US" sz="1100" dirty="0">
                <a:latin typeface="Arial"/>
                <a:cs typeface="Arial"/>
              </a:rPr>
              <a:t>the attributes of </a:t>
            </a:r>
            <a:r>
              <a:rPr lang="en-US" sz="1100" spc="-5" dirty="0">
                <a:latin typeface="Arial"/>
                <a:cs typeface="Arial"/>
              </a:rPr>
              <a:t>identified risks.</a:t>
            </a:r>
            <a:r>
              <a:rPr sz="1100" spc="-5" dirty="0">
                <a:latin typeface="Arial"/>
                <a:cs typeface="Arial"/>
              </a:rPr>
              <a:t>  </a:t>
            </a:r>
            <a:endParaRPr lang="en-US" sz="1100" spc="-5" dirty="0">
              <a:latin typeface="Arial"/>
              <a:cs typeface="Arial"/>
            </a:endParaRPr>
          </a:p>
          <a:p>
            <a:pPr marL="664845" marR="2512060">
              <a:lnSpc>
                <a:spcPct val="232799"/>
              </a:lnSpc>
              <a:spcBef>
                <a:spcPts val="620"/>
              </a:spcBef>
              <a:tabLst>
                <a:tab pos="1488440" algn="l"/>
              </a:tabLst>
            </a:pPr>
            <a:r>
              <a:rPr sz="1100" spc="-5" dirty="0">
                <a:latin typeface="Arial"/>
                <a:cs typeface="Arial"/>
              </a:rPr>
              <a:t>Analyze risk data produced during the project.  </a:t>
            </a:r>
            <a:endParaRPr lang="en-US" sz="1100" spc="-5" dirty="0">
              <a:latin typeface="Arial"/>
              <a:cs typeface="Arial"/>
            </a:endParaRPr>
          </a:p>
          <a:p>
            <a:pPr marL="664845" marR="2512060">
              <a:lnSpc>
                <a:spcPct val="232799"/>
              </a:lnSpc>
              <a:spcBef>
                <a:spcPts val="620"/>
              </a:spcBef>
              <a:tabLst>
                <a:tab pos="1488440" algn="l"/>
              </a:tabLst>
            </a:pPr>
            <a:r>
              <a:rPr sz="1100" spc="-5" dirty="0">
                <a:latin typeface="Arial"/>
                <a:cs typeface="Arial"/>
              </a:rPr>
              <a:t>Perform specialized risk</a:t>
            </a:r>
            <a:r>
              <a:rPr sz="1100" spc="-10" dirty="0">
                <a:latin typeface="Arial"/>
                <a:cs typeface="Arial"/>
              </a:rPr>
              <a:t> </a:t>
            </a:r>
            <a:r>
              <a:rPr sz="1100" spc="-5" dirty="0">
                <a:latin typeface="Arial"/>
                <a:cs typeface="Arial"/>
              </a:rPr>
              <a:t>analysis.</a:t>
            </a:r>
            <a:endParaRPr sz="1100" dirty="0">
              <a:latin typeface="Arial"/>
              <a:cs typeface="Arial"/>
            </a:endParaRPr>
          </a:p>
        </p:txBody>
      </p:sp>
      <p:sp>
        <p:nvSpPr>
          <p:cNvPr id="8" name="object 8"/>
          <p:cNvSpPr/>
          <p:nvPr/>
        </p:nvSpPr>
        <p:spPr>
          <a:xfrm>
            <a:off x="3047" y="411480"/>
            <a:ext cx="6830568" cy="18287"/>
          </a:xfrm>
          <a:prstGeom prst="rect">
            <a:avLst/>
          </a:prstGeom>
          <a:blipFill>
            <a:blip r:embed="rId2" cstate="print"/>
            <a:stretch>
              <a:fillRect/>
            </a:stretch>
          </a:blipFill>
        </p:spPr>
        <p:txBody>
          <a:bodyPr wrap="square" lIns="0" tIns="0" rIns="0" bIns="0" rtlCol="0"/>
          <a:lstStyle/>
          <a:p>
            <a:endParaRPr/>
          </a:p>
        </p:txBody>
      </p:sp>
      <p:sp>
        <p:nvSpPr>
          <p:cNvPr id="9" name="object 9"/>
          <p:cNvSpPr txBox="1">
            <a:spLocks noGrp="1"/>
          </p:cNvSpPr>
          <p:nvPr>
            <p:ph type="title"/>
          </p:nvPr>
        </p:nvSpPr>
        <p:spPr>
          <a:xfrm>
            <a:off x="78993" y="81026"/>
            <a:ext cx="4245610" cy="269875"/>
          </a:xfrm>
          <a:prstGeom prst="rect">
            <a:avLst/>
          </a:prstGeom>
        </p:spPr>
        <p:txBody>
          <a:bodyPr vert="horz" wrap="square" lIns="0" tIns="12700" rIns="0" bIns="0" rtlCol="0">
            <a:spAutoFit/>
          </a:bodyPr>
          <a:lstStyle/>
          <a:p>
            <a:pPr marL="12700">
              <a:lnSpc>
                <a:spcPct val="100000"/>
              </a:lnSpc>
              <a:spcBef>
                <a:spcPts val="100"/>
              </a:spcBef>
            </a:pPr>
            <a:r>
              <a:rPr sz="1600" spc="-5" dirty="0"/>
              <a:t>Domain 5—Perform Specialized </a:t>
            </a:r>
            <a:r>
              <a:rPr sz="1600" dirty="0"/>
              <a:t>Risk</a:t>
            </a:r>
            <a:r>
              <a:rPr sz="1600" spc="20" dirty="0"/>
              <a:t> </a:t>
            </a:r>
            <a:r>
              <a:rPr sz="1600" spc="-5" dirty="0"/>
              <a:t>Analyses</a:t>
            </a:r>
            <a:endParaRPr sz="1600" dirty="0"/>
          </a:p>
        </p:txBody>
      </p:sp>
      <p:sp>
        <p:nvSpPr>
          <p:cNvPr id="10" name="object 10"/>
          <p:cNvSpPr/>
          <p:nvPr/>
        </p:nvSpPr>
        <p:spPr>
          <a:xfrm>
            <a:off x="839470" y="2193290"/>
            <a:ext cx="4674870" cy="334010"/>
          </a:xfrm>
          <a:custGeom>
            <a:avLst/>
            <a:gdLst/>
            <a:ahLst/>
            <a:cxnLst/>
            <a:rect l="l" t="t" r="r" b="b"/>
            <a:pathLst>
              <a:path w="4674870" h="334010">
                <a:moveTo>
                  <a:pt x="0" y="333501"/>
                </a:moveTo>
                <a:lnTo>
                  <a:pt x="4674362" y="333501"/>
                </a:lnTo>
                <a:lnTo>
                  <a:pt x="4674362" y="0"/>
                </a:lnTo>
                <a:lnTo>
                  <a:pt x="0" y="0"/>
                </a:lnTo>
                <a:lnTo>
                  <a:pt x="0" y="333501"/>
                </a:lnTo>
                <a:close/>
              </a:path>
            </a:pathLst>
          </a:custGeom>
          <a:ln w="12192">
            <a:solidFill>
              <a:srgbClr val="5FB4DF"/>
            </a:solidFill>
          </a:ln>
        </p:spPr>
        <p:txBody>
          <a:bodyPr wrap="square" lIns="0" tIns="0" rIns="0" bIns="0" rtlCol="0"/>
          <a:lstStyle/>
          <a:p>
            <a:endParaRPr/>
          </a:p>
        </p:txBody>
      </p:sp>
      <p:sp>
        <p:nvSpPr>
          <p:cNvPr id="11" name="object 11"/>
          <p:cNvSpPr/>
          <p:nvPr/>
        </p:nvSpPr>
        <p:spPr>
          <a:xfrm>
            <a:off x="831850" y="2682446"/>
            <a:ext cx="4672965" cy="334010"/>
          </a:xfrm>
          <a:custGeom>
            <a:avLst/>
            <a:gdLst/>
            <a:ahLst/>
            <a:cxnLst/>
            <a:rect l="l" t="t" r="r" b="b"/>
            <a:pathLst>
              <a:path w="4672965" h="334010">
                <a:moveTo>
                  <a:pt x="0" y="333501"/>
                </a:moveTo>
                <a:lnTo>
                  <a:pt x="4672583" y="333501"/>
                </a:lnTo>
                <a:lnTo>
                  <a:pt x="4672583" y="0"/>
                </a:lnTo>
                <a:lnTo>
                  <a:pt x="0" y="0"/>
                </a:lnTo>
                <a:lnTo>
                  <a:pt x="0" y="333501"/>
                </a:lnTo>
                <a:close/>
              </a:path>
            </a:pathLst>
          </a:custGeom>
          <a:ln w="12192">
            <a:solidFill>
              <a:srgbClr val="5FB4DF"/>
            </a:solidFill>
          </a:ln>
        </p:spPr>
        <p:txBody>
          <a:bodyPr wrap="square" lIns="0" tIns="0" rIns="0" bIns="0" rtlCol="0"/>
          <a:lstStyle/>
          <a:p>
            <a:endParaRPr/>
          </a:p>
        </p:txBody>
      </p:sp>
      <p:sp>
        <p:nvSpPr>
          <p:cNvPr id="12" name="object 12"/>
          <p:cNvSpPr/>
          <p:nvPr/>
        </p:nvSpPr>
        <p:spPr>
          <a:xfrm>
            <a:off x="831850" y="3183890"/>
            <a:ext cx="4672965" cy="334010"/>
          </a:xfrm>
          <a:custGeom>
            <a:avLst/>
            <a:gdLst/>
            <a:ahLst/>
            <a:cxnLst/>
            <a:rect l="l" t="t" r="r" b="b"/>
            <a:pathLst>
              <a:path w="4672965" h="334010">
                <a:moveTo>
                  <a:pt x="0" y="333501"/>
                </a:moveTo>
                <a:lnTo>
                  <a:pt x="4672583" y="333501"/>
                </a:lnTo>
                <a:lnTo>
                  <a:pt x="4672583" y="0"/>
                </a:lnTo>
                <a:lnTo>
                  <a:pt x="0" y="0"/>
                </a:lnTo>
                <a:lnTo>
                  <a:pt x="0" y="333501"/>
                </a:lnTo>
                <a:close/>
              </a:path>
            </a:pathLst>
          </a:custGeom>
          <a:ln w="12192">
            <a:solidFill>
              <a:srgbClr val="5FB4DF"/>
            </a:solidFill>
          </a:ln>
        </p:spPr>
        <p:txBody>
          <a:bodyPr wrap="square" lIns="0" tIns="0" rIns="0" bIns="0" rtlCol="0"/>
          <a:lstStyle/>
          <a:p>
            <a:endParaRPr/>
          </a:p>
        </p:txBody>
      </p:sp>
      <p:pic>
        <p:nvPicPr>
          <p:cNvPr id="15" name="عنصر نائب للمحتوى 6">
            <a:extLst>
              <a:ext uri="{FF2B5EF4-FFF2-40B4-BE49-F238E27FC236}">
                <a16:creationId xmlns:a16="http://schemas.microsoft.com/office/drawing/2014/main" id="{9FCDA010-D150-42DB-9FBB-C14D69972E4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27850" y="44933"/>
            <a:ext cx="837895" cy="751379"/>
          </a:xfrm>
          <a:prstGeom prst="rect">
            <a:avLst/>
          </a:prstGeom>
        </p:spPr>
      </p:pic>
    </p:spTree>
    <p:extLst>
      <p:ext uri="{BB962C8B-B14F-4D97-AF65-F5344CB8AC3E}">
        <p14:creationId xmlns:p14="http://schemas.microsoft.com/office/powerpoint/2010/main" val="18423537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3047" y="411480"/>
            <a:ext cx="6830568" cy="18287"/>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object 9"/>
          <p:cNvSpPr txBox="1">
            <a:spLocks noGrp="1"/>
          </p:cNvSpPr>
          <p:nvPr>
            <p:ph type="title"/>
          </p:nvPr>
        </p:nvSpPr>
        <p:spPr>
          <a:xfrm>
            <a:off x="78993" y="81026"/>
            <a:ext cx="3220085" cy="269875"/>
          </a:xfrm>
          <a:prstGeom prst="rect">
            <a:avLst/>
          </a:prstGeom>
        </p:spPr>
        <p:txBody>
          <a:bodyPr vert="horz" wrap="square" lIns="0" tIns="12700" rIns="0" bIns="0" rtlCol="0">
            <a:spAutoFit/>
          </a:bodyPr>
          <a:lstStyle/>
          <a:p>
            <a:pPr marL="12700">
              <a:lnSpc>
                <a:spcPct val="100000"/>
              </a:lnSpc>
              <a:spcBef>
                <a:spcPts val="100"/>
              </a:spcBef>
            </a:pPr>
            <a:r>
              <a:rPr sz="1600" spc="-5" dirty="0"/>
              <a:t>Individual and </a:t>
            </a:r>
            <a:r>
              <a:rPr sz="1600" dirty="0"/>
              <a:t>Overall </a:t>
            </a:r>
            <a:r>
              <a:rPr sz="1600" spc="-5" dirty="0"/>
              <a:t>Project</a:t>
            </a:r>
            <a:r>
              <a:rPr sz="1600" spc="-30" dirty="0"/>
              <a:t> </a:t>
            </a:r>
            <a:r>
              <a:rPr sz="1600" dirty="0"/>
              <a:t>Risks</a:t>
            </a:r>
            <a:endParaRPr sz="1600"/>
          </a:p>
        </p:txBody>
      </p:sp>
      <p:sp>
        <p:nvSpPr>
          <p:cNvPr id="10" name="object 10"/>
          <p:cNvSpPr txBox="1"/>
          <p:nvPr/>
        </p:nvSpPr>
        <p:spPr>
          <a:xfrm>
            <a:off x="256793" y="535737"/>
            <a:ext cx="6196330" cy="2947035"/>
          </a:xfrm>
          <a:prstGeom prst="rect">
            <a:avLst/>
          </a:prstGeom>
        </p:spPr>
        <p:txBody>
          <a:bodyPr vert="horz" wrap="square" lIns="0" tIns="12700" rIns="0" bIns="0" rtlCol="0">
            <a:spAutoFit/>
          </a:bodyPr>
          <a:lstStyle/>
          <a:p>
            <a:pPr marL="12700" marR="5080" lvl="0" indent="0" algn="l" defTabSz="914400" rtl="0" eaLnBrk="1" fontAlgn="auto" latinLnBrk="0" hangingPunct="1">
              <a:lnSpc>
                <a:spcPct val="150000"/>
              </a:lnSpc>
              <a:spcBef>
                <a:spcPts val="100"/>
              </a:spcBef>
              <a:spcAft>
                <a:spcPts val="0"/>
              </a:spcAft>
              <a:buClrTx/>
              <a:buSzTx/>
              <a:buFontTx/>
              <a:buNone/>
              <a:tabLst/>
              <a:defRPr/>
            </a:pPr>
            <a:r>
              <a:rPr kumimoji="0" sz="1300" b="0" i="0" u="none" strike="noStrike" kern="1200" cap="none" spc="0" normalizeH="0" baseline="0" noProof="0" dirty="0">
                <a:ln>
                  <a:noFill/>
                </a:ln>
                <a:solidFill>
                  <a:prstClr val="black"/>
                </a:solidFill>
                <a:effectLst/>
                <a:uLnTx/>
                <a:uFillTx/>
                <a:latin typeface="Arial"/>
                <a:ea typeface="+mn-ea"/>
                <a:cs typeface="Arial"/>
              </a:rPr>
              <a:t>The project risk is an uncertain event or a condition that has a positive or a negative  </a:t>
            </a:r>
            <a:r>
              <a:rPr kumimoji="0" sz="1300" b="0" i="0" u="none" strike="noStrike" kern="1200" cap="none" spc="-5" normalizeH="0" baseline="0" noProof="0" dirty="0">
                <a:ln>
                  <a:noFill/>
                </a:ln>
                <a:solidFill>
                  <a:prstClr val="black"/>
                </a:solidFill>
                <a:effectLst/>
                <a:uLnTx/>
                <a:uFillTx/>
                <a:latin typeface="Arial"/>
                <a:ea typeface="+mn-ea"/>
                <a:cs typeface="Arial"/>
              </a:rPr>
              <a:t>effect </a:t>
            </a:r>
            <a:r>
              <a:rPr kumimoji="0" sz="1300" b="0" i="0" u="none" strike="noStrike" kern="1200" cap="none" spc="0" normalizeH="0" baseline="0" noProof="0" dirty="0">
                <a:ln>
                  <a:noFill/>
                </a:ln>
                <a:solidFill>
                  <a:prstClr val="black"/>
                </a:solidFill>
                <a:effectLst/>
                <a:uLnTx/>
                <a:uFillTx/>
                <a:latin typeface="Arial"/>
                <a:ea typeface="+mn-ea"/>
                <a:cs typeface="Arial"/>
              </a:rPr>
              <a:t>on </a:t>
            </a:r>
            <a:r>
              <a:rPr kumimoji="0" sz="1300" b="0" i="0" u="none" strike="noStrike" kern="1200" cap="none" spc="-5" normalizeH="0" baseline="0" noProof="0" dirty="0">
                <a:ln>
                  <a:noFill/>
                </a:ln>
                <a:solidFill>
                  <a:prstClr val="black"/>
                </a:solidFill>
                <a:effectLst/>
                <a:uLnTx/>
                <a:uFillTx/>
                <a:latin typeface="Arial"/>
                <a:ea typeface="+mn-ea"/>
                <a:cs typeface="Arial"/>
              </a:rPr>
              <a:t>the </a:t>
            </a:r>
            <a:r>
              <a:rPr kumimoji="0" sz="1300" b="0" i="0" u="none" strike="noStrike" kern="1200" cap="none" spc="0" normalizeH="0" baseline="0" noProof="0" dirty="0">
                <a:ln>
                  <a:noFill/>
                </a:ln>
                <a:solidFill>
                  <a:prstClr val="black"/>
                </a:solidFill>
                <a:effectLst/>
                <a:uLnTx/>
                <a:uFillTx/>
                <a:latin typeface="Arial"/>
                <a:ea typeface="+mn-ea"/>
                <a:cs typeface="Arial"/>
              </a:rPr>
              <a:t>project objectives. Project risk is classified into two</a:t>
            </a:r>
            <a:r>
              <a:rPr kumimoji="0" sz="1300" b="0" i="0" u="none" strike="noStrike" kern="1200" cap="none" spc="-40" normalizeH="0" baseline="0" noProof="0" dirty="0">
                <a:ln>
                  <a:noFill/>
                </a:ln>
                <a:solidFill>
                  <a:prstClr val="black"/>
                </a:solidFill>
                <a:effectLst/>
                <a:uLnTx/>
                <a:uFillTx/>
                <a:latin typeface="Arial"/>
                <a:ea typeface="+mn-ea"/>
                <a:cs typeface="Arial"/>
              </a:rPr>
              <a:t> </a:t>
            </a:r>
            <a:r>
              <a:rPr kumimoji="0" sz="1300" b="0" i="0" u="none" strike="noStrike" kern="1200" cap="none" spc="0" normalizeH="0" baseline="0" noProof="0" dirty="0">
                <a:ln>
                  <a:noFill/>
                </a:ln>
                <a:solidFill>
                  <a:prstClr val="black"/>
                </a:solidFill>
                <a:effectLst/>
                <a:uLnTx/>
                <a:uFillTx/>
                <a:latin typeface="Arial"/>
                <a:ea typeface="+mn-ea"/>
                <a:cs typeface="Arial"/>
              </a:rPr>
              <a:t>levels:</a:t>
            </a:r>
          </a:p>
          <a:p>
            <a:pPr marL="700405" marR="0" lvl="0" indent="-230504" algn="l" defTabSz="914400" rtl="0" eaLnBrk="1" fontAlgn="auto" latinLnBrk="0" hangingPunct="1">
              <a:lnSpc>
                <a:spcPct val="100000"/>
              </a:lnSpc>
              <a:spcBef>
                <a:spcPts val="1085"/>
              </a:spcBef>
              <a:spcAft>
                <a:spcPts val="0"/>
              </a:spcAft>
              <a:buClrTx/>
              <a:buSzPct val="76923"/>
              <a:buFontTx/>
              <a:buAutoNum type="arabicPeriod"/>
              <a:tabLst>
                <a:tab pos="701040" algn="l"/>
              </a:tabLst>
              <a:defRPr/>
            </a:pPr>
            <a:r>
              <a:rPr kumimoji="0" sz="1300" b="0" i="0" u="none" strike="noStrike" kern="1200" cap="none" spc="0" normalizeH="0" baseline="0" noProof="0" dirty="0">
                <a:ln>
                  <a:noFill/>
                </a:ln>
                <a:solidFill>
                  <a:prstClr val="black"/>
                </a:solidFill>
                <a:effectLst/>
                <a:uLnTx/>
                <a:uFillTx/>
                <a:latin typeface="Arial"/>
                <a:ea typeface="+mn-ea"/>
                <a:cs typeface="Arial"/>
              </a:rPr>
              <a:t>Individual</a:t>
            </a:r>
            <a:r>
              <a:rPr kumimoji="0" sz="1300" b="0" i="0" u="none" strike="noStrike" kern="1200" cap="none" spc="-15" normalizeH="0" baseline="0" noProof="0" dirty="0">
                <a:ln>
                  <a:noFill/>
                </a:ln>
                <a:solidFill>
                  <a:prstClr val="black"/>
                </a:solidFill>
                <a:effectLst/>
                <a:uLnTx/>
                <a:uFillTx/>
                <a:latin typeface="Arial"/>
                <a:ea typeface="+mn-ea"/>
                <a:cs typeface="Arial"/>
              </a:rPr>
              <a:t> </a:t>
            </a:r>
            <a:r>
              <a:rPr kumimoji="0" sz="1300" b="0" i="0" u="none" strike="noStrike" kern="1200" cap="none" spc="0" normalizeH="0" baseline="0" noProof="0" dirty="0">
                <a:ln>
                  <a:noFill/>
                </a:ln>
                <a:solidFill>
                  <a:prstClr val="black"/>
                </a:solidFill>
                <a:effectLst/>
                <a:uLnTx/>
                <a:uFillTx/>
                <a:latin typeface="Arial"/>
                <a:ea typeface="+mn-ea"/>
                <a:cs typeface="Arial"/>
              </a:rPr>
              <a:t>risk</a:t>
            </a:r>
          </a:p>
          <a:p>
            <a:pPr marL="700405" marR="0" lvl="0" indent="-230504" algn="l" defTabSz="914400" rtl="0" eaLnBrk="1" fontAlgn="auto" latinLnBrk="0" hangingPunct="1">
              <a:lnSpc>
                <a:spcPct val="100000"/>
              </a:lnSpc>
              <a:spcBef>
                <a:spcPts val="795"/>
              </a:spcBef>
              <a:spcAft>
                <a:spcPts val="0"/>
              </a:spcAft>
              <a:buClrTx/>
              <a:buSzPct val="76923"/>
              <a:buFontTx/>
              <a:buAutoNum type="arabicPeriod"/>
              <a:tabLst>
                <a:tab pos="701040" algn="l"/>
              </a:tabLst>
              <a:defRPr/>
            </a:pPr>
            <a:r>
              <a:rPr kumimoji="0" sz="1300" b="0" i="0" u="none" strike="noStrike" kern="1200" cap="none" spc="0" normalizeH="0" baseline="0" noProof="0" dirty="0">
                <a:ln>
                  <a:noFill/>
                </a:ln>
                <a:solidFill>
                  <a:prstClr val="black"/>
                </a:solidFill>
                <a:effectLst/>
                <a:uLnTx/>
                <a:uFillTx/>
                <a:latin typeface="Arial"/>
                <a:ea typeface="+mn-ea"/>
                <a:cs typeface="Arial"/>
              </a:rPr>
              <a:t>Overall project</a:t>
            </a:r>
            <a:r>
              <a:rPr kumimoji="0" sz="1300" b="0" i="0" u="none" strike="noStrike" kern="1200" cap="none" spc="-10" normalizeH="0" baseline="0" noProof="0" dirty="0">
                <a:ln>
                  <a:noFill/>
                </a:ln>
                <a:solidFill>
                  <a:prstClr val="black"/>
                </a:solidFill>
                <a:effectLst/>
                <a:uLnTx/>
                <a:uFillTx/>
                <a:latin typeface="Arial"/>
                <a:ea typeface="+mn-ea"/>
                <a:cs typeface="Arial"/>
              </a:rPr>
              <a:t> </a:t>
            </a:r>
            <a:r>
              <a:rPr kumimoji="0" sz="1300" b="0" i="0" u="none" strike="noStrike" kern="1200" cap="none" spc="0" normalizeH="0" baseline="0" noProof="0" dirty="0">
                <a:ln>
                  <a:noFill/>
                </a:ln>
                <a:solidFill>
                  <a:prstClr val="black"/>
                </a:solidFill>
                <a:effectLst/>
                <a:uLnTx/>
                <a:uFillTx/>
                <a:latin typeface="Arial"/>
                <a:ea typeface="+mn-ea"/>
                <a:cs typeface="Arial"/>
              </a:rPr>
              <a:t>risk</a:t>
            </a:r>
          </a:p>
          <a:p>
            <a:pPr marL="298450" marR="0" lvl="0" indent="-285750" algn="l" defTabSz="914400" rtl="0" eaLnBrk="1" fontAlgn="auto" latinLnBrk="0" hangingPunct="1">
              <a:lnSpc>
                <a:spcPct val="100000"/>
              </a:lnSpc>
              <a:spcBef>
                <a:spcPts val="820"/>
              </a:spcBef>
              <a:spcAft>
                <a:spcPts val="0"/>
              </a:spcAft>
              <a:buClrTx/>
              <a:buSzTx/>
              <a:buFontTx/>
              <a:buChar char="•"/>
              <a:tabLst>
                <a:tab pos="297815" algn="l"/>
                <a:tab pos="298450" algn="l"/>
              </a:tabLst>
              <a:defRPr/>
            </a:pPr>
            <a:r>
              <a:rPr kumimoji="0" sz="1300" b="0" i="0" u="none" strike="noStrike" kern="1200" cap="none" spc="0" normalizeH="0" baseline="0" noProof="0" dirty="0">
                <a:ln>
                  <a:noFill/>
                </a:ln>
                <a:solidFill>
                  <a:prstClr val="black"/>
                </a:solidFill>
                <a:effectLst/>
                <a:uLnTx/>
                <a:uFillTx/>
                <a:latin typeface="Arial"/>
                <a:ea typeface="+mn-ea"/>
                <a:cs typeface="Arial"/>
              </a:rPr>
              <a:t>Understanding individual risk helps in overcoming the project-related risks</a:t>
            </a:r>
            <a:r>
              <a:rPr kumimoji="0" sz="1300" b="0" i="0" u="none" strike="noStrike" kern="1200" cap="none" spc="-30" normalizeH="0" baseline="0" noProof="0" dirty="0">
                <a:ln>
                  <a:noFill/>
                </a:ln>
                <a:solidFill>
                  <a:prstClr val="black"/>
                </a:solidFill>
                <a:effectLst/>
                <a:uLnTx/>
                <a:uFillTx/>
                <a:latin typeface="Arial"/>
                <a:ea typeface="+mn-ea"/>
                <a:cs typeface="Arial"/>
              </a:rPr>
              <a:t> </a:t>
            </a:r>
            <a:r>
              <a:rPr kumimoji="0" sz="1300" b="0" i="0" u="none" strike="noStrike" kern="1200" cap="none" spc="0" normalizeH="0" baseline="0" noProof="0" dirty="0">
                <a:ln>
                  <a:noFill/>
                </a:ln>
                <a:solidFill>
                  <a:prstClr val="black"/>
                </a:solidFill>
                <a:effectLst/>
                <a:uLnTx/>
                <a:uFillTx/>
                <a:latin typeface="Arial"/>
                <a:ea typeface="+mn-ea"/>
                <a:cs typeface="Arial"/>
              </a:rPr>
              <a:t>and</a:t>
            </a:r>
          </a:p>
          <a:p>
            <a:pPr marL="298450" marR="0" lvl="0" indent="0" algn="l" defTabSz="914400" rtl="0" eaLnBrk="1" fontAlgn="auto" latinLnBrk="0" hangingPunct="1">
              <a:lnSpc>
                <a:spcPct val="100000"/>
              </a:lnSpc>
              <a:spcBef>
                <a:spcPts val="935"/>
              </a:spcBef>
              <a:spcAft>
                <a:spcPts val="0"/>
              </a:spcAft>
              <a:buClrTx/>
              <a:buSzTx/>
              <a:buFontTx/>
              <a:buNone/>
              <a:tabLst/>
              <a:defRPr/>
            </a:pPr>
            <a:r>
              <a:rPr kumimoji="0" sz="1300" b="0" i="0" u="none" strike="noStrike" kern="1200" cap="none" spc="0" normalizeH="0" baseline="0" noProof="0" dirty="0">
                <a:ln>
                  <a:noFill/>
                </a:ln>
                <a:solidFill>
                  <a:prstClr val="black"/>
                </a:solidFill>
                <a:effectLst/>
                <a:uLnTx/>
                <a:uFillTx/>
                <a:latin typeface="Arial"/>
                <a:ea typeface="+mn-ea"/>
                <a:cs typeface="Arial"/>
              </a:rPr>
              <a:t>increases the </a:t>
            </a:r>
            <a:r>
              <a:rPr kumimoji="0" sz="1300" b="0" i="0" u="none" strike="noStrike" kern="1200" cap="none" spc="-5" normalizeH="0" baseline="0" noProof="0" dirty="0">
                <a:ln>
                  <a:noFill/>
                </a:ln>
                <a:solidFill>
                  <a:prstClr val="black"/>
                </a:solidFill>
                <a:effectLst/>
                <a:uLnTx/>
                <a:uFillTx/>
                <a:latin typeface="Arial"/>
                <a:ea typeface="+mn-ea"/>
                <a:cs typeface="Arial"/>
              </a:rPr>
              <a:t>probability </a:t>
            </a:r>
            <a:r>
              <a:rPr kumimoji="0" sz="1300" b="0" i="0" u="none" strike="noStrike" kern="1200" cap="none" spc="0" normalizeH="0" baseline="0" noProof="0" dirty="0">
                <a:ln>
                  <a:noFill/>
                </a:ln>
                <a:solidFill>
                  <a:prstClr val="black"/>
                </a:solidFill>
                <a:effectLst/>
                <a:uLnTx/>
                <a:uFillTx/>
                <a:latin typeface="Arial"/>
                <a:ea typeface="+mn-ea"/>
                <a:cs typeface="Arial"/>
              </a:rPr>
              <a:t>of project</a:t>
            </a:r>
            <a:r>
              <a:rPr kumimoji="0" sz="1300" b="0" i="0" u="none" strike="noStrike" kern="1200" cap="none" spc="-10" normalizeH="0" baseline="0" noProof="0" dirty="0">
                <a:ln>
                  <a:noFill/>
                </a:ln>
                <a:solidFill>
                  <a:prstClr val="black"/>
                </a:solidFill>
                <a:effectLst/>
                <a:uLnTx/>
                <a:uFillTx/>
                <a:latin typeface="Arial"/>
                <a:ea typeface="+mn-ea"/>
                <a:cs typeface="Arial"/>
              </a:rPr>
              <a:t> </a:t>
            </a:r>
            <a:r>
              <a:rPr kumimoji="0" sz="1300" b="0" i="0" u="none" strike="noStrike" kern="1200" cap="none" spc="0" normalizeH="0" baseline="0" noProof="0" dirty="0">
                <a:ln>
                  <a:noFill/>
                </a:ln>
                <a:solidFill>
                  <a:prstClr val="black"/>
                </a:solidFill>
                <a:effectLst/>
                <a:uLnTx/>
                <a:uFillTx/>
                <a:latin typeface="Arial"/>
                <a:ea typeface="+mn-ea"/>
                <a:cs typeface="Arial"/>
              </a:rPr>
              <a:t>success.</a:t>
            </a:r>
          </a:p>
          <a:p>
            <a:pPr marL="298450" marR="223520" lvl="0" indent="-285750" algn="l" defTabSz="914400" rtl="0" eaLnBrk="1" fontAlgn="auto" latinLnBrk="0" hangingPunct="1">
              <a:lnSpc>
                <a:spcPct val="100000"/>
              </a:lnSpc>
              <a:spcBef>
                <a:spcPts val="930"/>
              </a:spcBef>
              <a:spcAft>
                <a:spcPts val="0"/>
              </a:spcAft>
              <a:buClrTx/>
              <a:buSzTx/>
              <a:buFontTx/>
              <a:buChar char="•"/>
              <a:tabLst>
                <a:tab pos="297815" algn="l"/>
                <a:tab pos="298450" algn="l"/>
              </a:tabLst>
              <a:defRPr/>
            </a:pPr>
            <a:r>
              <a:rPr kumimoji="0" sz="1300" b="0" i="0" u="none" strike="noStrike" kern="1200" cap="none" spc="0" normalizeH="0" baseline="0" noProof="0" dirty="0">
                <a:ln>
                  <a:noFill/>
                </a:ln>
                <a:solidFill>
                  <a:prstClr val="black"/>
                </a:solidFill>
                <a:effectLst/>
                <a:uLnTx/>
                <a:uFillTx/>
                <a:latin typeface="Arial"/>
                <a:ea typeface="+mn-ea"/>
                <a:cs typeface="Arial"/>
              </a:rPr>
              <a:t>The overall project risk represents the </a:t>
            </a:r>
            <a:r>
              <a:rPr kumimoji="0" sz="1300" b="0" i="0" u="none" strike="noStrike" kern="1200" cap="none" spc="-5" normalizeH="0" baseline="0" noProof="0" dirty="0">
                <a:ln>
                  <a:noFill/>
                </a:ln>
                <a:solidFill>
                  <a:prstClr val="black"/>
                </a:solidFill>
                <a:effectLst/>
                <a:uLnTx/>
                <a:uFillTx/>
                <a:latin typeface="Arial"/>
                <a:ea typeface="+mn-ea"/>
                <a:cs typeface="Arial"/>
              </a:rPr>
              <a:t>effect </a:t>
            </a:r>
            <a:r>
              <a:rPr kumimoji="0" sz="1300" b="0" i="0" u="none" strike="noStrike" kern="1200" cap="none" spc="0" normalizeH="0" baseline="0" noProof="0" dirty="0">
                <a:ln>
                  <a:noFill/>
                </a:ln>
                <a:solidFill>
                  <a:prstClr val="black"/>
                </a:solidFill>
                <a:effectLst/>
                <a:uLnTx/>
                <a:uFillTx/>
                <a:latin typeface="Arial"/>
                <a:ea typeface="+mn-ea"/>
                <a:cs typeface="Arial"/>
              </a:rPr>
              <a:t>of uncertainty on </a:t>
            </a:r>
            <a:r>
              <a:rPr kumimoji="0" sz="1300" b="0" i="0" u="none" strike="noStrike" kern="1200" cap="none" spc="-5" normalizeH="0" baseline="0" noProof="0" dirty="0">
                <a:ln>
                  <a:noFill/>
                </a:ln>
                <a:solidFill>
                  <a:prstClr val="black"/>
                </a:solidFill>
                <a:effectLst/>
                <a:uLnTx/>
                <a:uFillTx/>
                <a:latin typeface="Arial"/>
                <a:ea typeface="+mn-ea"/>
                <a:cs typeface="Arial"/>
              </a:rPr>
              <a:t>the </a:t>
            </a:r>
            <a:r>
              <a:rPr kumimoji="0" sz="1300" b="0" i="0" u="none" strike="noStrike" kern="1200" cap="none" spc="0" normalizeH="0" baseline="0" noProof="0" dirty="0">
                <a:ln>
                  <a:noFill/>
                </a:ln>
                <a:solidFill>
                  <a:prstClr val="black"/>
                </a:solidFill>
                <a:effectLst/>
                <a:uLnTx/>
                <a:uFillTx/>
                <a:latin typeface="Arial"/>
                <a:ea typeface="+mn-ea"/>
                <a:cs typeface="Arial"/>
              </a:rPr>
              <a:t>project as a  whole.</a:t>
            </a:r>
          </a:p>
          <a:p>
            <a:pPr marL="298450" marR="0" lvl="0" indent="-285750" algn="l" defTabSz="914400" rtl="0" eaLnBrk="1" fontAlgn="auto" latinLnBrk="0" hangingPunct="1">
              <a:lnSpc>
                <a:spcPct val="100000"/>
              </a:lnSpc>
              <a:spcBef>
                <a:spcPts val="495"/>
              </a:spcBef>
              <a:spcAft>
                <a:spcPts val="0"/>
              </a:spcAft>
              <a:buClrTx/>
              <a:buSzTx/>
              <a:buFontTx/>
              <a:buChar char="•"/>
              <a:tabLst>
                <a:tab pos="297815" algn="l"/>
                <a:tab pos="298450" algn="l"/>
              </a:tabLst>
              <a:defRPr/>
            </a:pPr>
            <a:r>
              <a:rPr kumimoji="0" sz="1300" b="0" i="0" u="none" strike="noStrike" kern="1200" cap="none" spc="0" normalizeH="0" baseline="0" noProof="0" dirty="0">
                <a:ln>
                  <a:noFill/>
                </a:ln>
                <a:solidFill>
                  <a:prstClr val="black"/>
                </a:solidFill>
                <a:effectLst/>
                <a:uLnTx/>
                <a:uFillTx/>
                <a:latin typeface="Arial"/>
                <a:ea typeface="+mn-ea"/>
                <a:cs typeface="Arial"/>
              </a:rPr>
              <a:t>The assessment of project risk helps in decision-making at strategic level</a:t>
            </a:r>
            <a:r>
              <a:rPr kumimoji="0" sz="1300" b="0" i="0" u="none" strike="noStrike" kern="1200" cap="none" spc="-45" normalizeH="0" baseline="0" noProof="0" dirty="0">
                <a:ln>
                  <a:noFill/>
                </a:ln>
                <a:solidFill>
                  <a:prstClr val="black"/>
                </a:solidFill>
                <a:effectLst/>
                <a:uLnTx/>
                <a:uFillTx/>
                <a:latin typeface="Arial"/>
                <a:ea typeface="+mn-ea"/>
                <a:cs typeface="Arial"/>
              </a:rPr>
              <a:t> </a:t>
            </a:r>
            <a:r>
              <a:rPr kumimoji="0" sz="1300" b="0" i="0" u="none" strike="noStrike" kern="1200" cap="none" spc="0" normalizeH="0" baseline="0" noProof="0" dirty="0">
                <a:ln>
                  <a:noFill/>
                </a:ln>
                <a:solidFill>
                  <a:prstClr val="black"/>
                </a:solidFill>
                <a:effectLst/>
                <a:uLnTx/>
                <a:uFillTx/>
                <a:latin typeface="Arial"/>
                <a:ea typeface="+mn-ea"/>
                <a:cs typeface="Arial"/>
              </a:rPr>
              <a:t>and</a:t>
            </a:r>
          </a:p>
          <a:p>
            <a:pPr marL="298450" marR="0" lvl="0" indent="0" algn="l" defTabSz="914400" rtl="0" eaLnBrk="1" fontAlgn="auto" latinLnBrk="0" hangingPunct="1">
              <a:lnSpc>
                <a:spcPct val="100000"/>
              </a:lnSpc>
              <a:spcBef>
                <a:spcPts val="780"/>
              </a:spcBef>
              <a:spcAft>
                <a:spcPts val="0"/>
              </a:spcAft>
              <a:buClrTx/>
              <a:buSzTx/>
              <a:buFontTx/>
              <a:buNone/>
              <a:tabLst/>
              <a:defRPr/>
            </a:pPr>
            <a:r>
              <a:rPr kumimoji="0" sz="1300" b="0" i="0" u="none" strike="noStrike" kern="1200" cap="none" spc="0" normalizeH="0" baseline="0" noProof="0" dirty="0">
                <a:ln>
                  <a:noFill/>
                </a:ln>
                <a:solidFill>
                  <a:prstClr val="black"/>
                </a:solidFill>
                <a:effectLst/>
                <a:uLnTx/>
                <a:uFillTx/>
                <a:latin typeface="Arial"/>
                <a:ea typeface="+mn-ea"/>
                <a:cs typeface="Arial"/>
              </a:rPr>
              <a:t>in turn at program, portfolio, and project governance levels to decide</a:t>
            </a:r>
            <a:r>
              <a:rPr kumimoji="0" sz="1300" b="0" i="0" u="none" strike="noStrike" kern="1200" cap="none" spc="-25" normalizeH="0" baseline="0" noProof="0" dirty="0">
                <a:ln>
                  <a:noFill/>
                </a:ln>
                <a:solidFill>
                  <a:prstClr val="black"/>
                </a:solidFill>
                <a:effectLst/>
                <a:uLnTx/>
                <a:uFillTx/>
                <a:latin typeface="Arial"/>
                <a:ea typeface="+mn-ea"/>
                <a:cs typeface="Arial"/>
              </a:rPr>
              <a:t> </a:t>
            </a:r>
            <a:r>
              <a:rPr kumimoji="0" sz="1300" b="0" i="0" u="none" strike="noStrike" kern="1200" cap="none" spc="0" normalizeH="0" baseline="0" noProof="0" dirty="0">
                <a:ln>
                  <a:noFill/>
                </a:ln>
                <a:solidFill>
                  <a:prstClr val="black"/>
                </a:solidFill>
                <a:effectLst/>
                <a:uLnTx/>
                <a:uFillTx/>
                <a:latin typeface="Arial"/>
                <a:ea typeface="+mn-ea"/>
                <a:cs typeface="Arial"/>
              </a:rPr>
              <a:t>priorities.</a:t>
            </a:r>
          </a:p>
        </p:txBody>
      </p:sp>
      <p:sp>
        <p:nvSpPr>
          <p:cNvPr id="11" name="object 11"/>
          <p:cNvSpPr/>
          <p:nvPr/>
        </p:nvSpPr>
        <p:spPr>
          <a:xfrm>
            <a:off x="6477807" y="1506189"/>
            <a:ext cx="1135843" cy="1276159"/>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object 12"/>
          <p:cNvSpPr txBox="1"/>
          <p:nvPr/>
        </p:nvSpPr>
        <p:spPr>
          <a:xfrm>
            <a:off x="7404607" y="4139597"/>
            <a:ext cx="114935" cy="153670"/>
          </a:xfrm>
          <a:prstGeom prst="rect">
            <a:avLst/>
          </a:prstGeom>
        </p:spPr>
        <p:txBody>
          <a:bodyPr vert="horz" wrap="square" lIns="0" tIns="1905" rIns="0" bIns="0" rtlCol="0">
            <a:spAutoFit/>
          </a:bodyPr>
          <a:lstStyle/>
          <a:p>
            <a:pPr marL="25400" marR="0" lvl="0" indent="0" algn="l" defTabSz="914400" rtl="0" eaLnBrk="1" fontAlgn="auto" latinLnBrk="0" hangingPunct="1">
              <a:lnSpc>
                <a:spcPct val="100000"/>
              </a:lnSpc>
              <a:spcBef>
                <a:spcPts val="15"/>
              </a:spcBef>
              <a:spcAft>
                <a:spcPts val="0"/>
              </a:spcAft>
              <a:buClrTx/>
              <a:buSzTx/>
              <a:buFontTx/>
              <a:buNone/>
              <a:tabLst/>
              <a:defRPr/>
            </a:pPr>
            <a:r>
              <a:rPr kumimoji="0" sz="900" b="0" i="0" u="none" strike="noStrike" kern="1200" cap="none" spc="-5" normalizeH="0" baseline="0" noProof="0" dirty="0">
                <a:ln>
                  <a:noFill/>
                </a:ln>
                <a:solidFill>
                  <a:srgbClr val="404040"/>
                </a:solidFill>
                <a:effectLst/>
                <a:uLnTx/>
                <a:uFillTx/>
                <a:latin typeface="Arial"/>
                <a:ea typeface="+mn-ea"/>
                <a:cs typeface="Arial"/>
              </a:rPr>
              <a:t>3</a:t>
            </a:r>
            <a:endParaRPr kumimoji="0" sz="900" b="0" i="0" u="none" strike="noStrike" kern="1200" cap="none" spc="0" normalizeH="0" baseline="0" noProof="0">
              <a:ln>
                <a:noFill/>
              </a:ln>
              <a:solidFill>
                <a:prstClr val="black"/>
              </a:solidFill>
              <a:effectLst/>
              <a:uLnTx/>
              <a:uFillTx/>
              <a:latin typeface="Arial"/>
              <a:ea typeface="+mn-ea"/>
              <a:cs typeface="Arial"/>
            </a:endParaRPr>
          </a:p>
        </p:txBody>
      </p:sp>
      <p:pic>
        <p:nvPicPr>
          <p:cNvPr id="15" name="عنصر نائب للمحتوى 6">
            <a:extLst>
              <a:ext uri="{FF2B5EF4-FFF2-40B4-BE49-F238E27FC236}">
                <a16:creationId xmlns:a16="http://schemas.microsoft.com/office/drawing/2014/main" id="{91FF700D-4235-4EF3-8AD9-4271E1E87E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27850" y="44933"/>
            <a:ext cx="837895" cy="751379"/>
          </a:xfrm>
          <a:prstGeom prst="rect">
            <a:avLst/>
          </a:prstGeom>
        </p:spPr>
      </p:pic>
    </p:spTree>
    <p:extLst>
      <p:ext uri="{BB962C8B-B14F-4D97-AF65-F5344CB8AC3E}">
        <p14:creationId xmlns:p14="http://schemas.microsoft.com/office/powerpoint/2010/main" val="23240124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3047" y="411480"/>
            <a:ext cx="6830568" cy="18287"/>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object 9"/>
          <p:cNvSpPr txBox="1"/>
          <p:nvPr/>
        </p:nvSpPr>
        <p:spPr>
          <a:xfrm>
            <a:off x="256793" y="626686"/>
            <a:ext cx="6747257" cy="2586414"/>
          </a:xfrm>
          <a:prstGeom prst="rect">
            <a:avLst/>
          </a:prstGeom>
        </p:spPr>
        <p:txBody>
          <a:bodyPr vert="horz" wrap="square" lIns="0" tIns="12700" rIns="0" bIns="0" rtlCol="0">
            <a:spAutoFit/>
          </a:bodyPr>
          <a:lstStyle/>
          <a:p>
            <a:pPr marL="12700" marR="189865" lvl="0" indent="0" algn="l" defTabSz="914400" rtl="0" eaLnBrk="1" fontAlgn="auto" latinLnBrk="0" hangingPunct="1">
              <a:lnSpc>
                <a:spcPct val="150000"/>
              </a:lnSpc>
              <a:spcBef>
                <a:spcPts val="100"/>
              </a:spcBef>
              <a:spcAft>
                <a:spcPts val="0"/>
              </a:spcAft>
              <a:buClrTx/>
              <a:buSzTx/>
              <a:buFontTx/>
              <a:buNone/>
              <a:tabLst/>
              <a:defRPr/>
            </a:pPr>
            <a:r>
              <a:rPr kumimoji="0" sz="1400" b="0" i="0" u="none" strike="noStrike" kern="1200" cap="none" spc="-5" normalizeH="0" baseline="0" noProof="0" dirty="0">
                <a:ln>
                  <a:noFill/>
                </a:ln>
                <a:solidFill>
                  <a:prstClr val="black"/>
                </a:solidFill>
                <a:effectLst/>
                <a:uLnTx/>
                <a:uFillTx/>
                <a:latin typeface="Arial"/>
                <a:ea typeface="+mn-ea"/>
                <a:cs typeface="Arial"/>
              </a:rPr>
              <a:t>It is important for a project or a risk manager to understand stakeholders’ </a:t>
            </a:r>
            <a:r>
              <a:rPr kumimoji="0" sz="1400" b="0" i="0" u="none" strike="noStrike" kern="1200" cap="none" spc="0" normalizeH="0" baseline="0" noProof="0" dirty="0">
                <a:ln>
                  <a:noFill/>
                </a:ln>
                <a:solidFill>
                  <a:prstClr val="black"/>
                </a:solidFill>
                <a:effectLst/>
                <a:uLnTx/>
                <a:uFillTx/>
                <a:latin typeface="Arial"/>
                <a:ea typeface="+mn-ea"/>
                <a:cs typeface="Arial"/>
              </a:rPr>
              <a:t>risk </a:t>
            </a:r>
            <a:r>
              <a:rPr kumimoji="0" sz="1400" b="0" i="0" u="none" strike="noStrike" kern="1200" cap="none" spc="-5" normalizeH="0" baseline="0" noProof="0" dirty="0">
                <a:ln>
                  <a:noFill/>
                </a:ln>
                <a:solidFill>
                  <a:prstClr val="black"/>
                </a:solidFill>
                <a:effectLst/>
                <a:uLnTx/>
                <a:uFillTx/>
                <a:latin typeface="Arial"/>
                <a:ea typeface="+mn-ea"/>
                <a:cs typeface="Arial"/>
              </a:rPr>
              <a:t>attitudes.  The </a:t>
            </a:r>
            <a:r>
              <a:rPr kumimoji="0" sz="1400" b="0" i="0" u="none" strike="noStrike" kern="1200" cap="none" spc="0" normalizeH="0" baseline="0" noProof="0" dirty="0">
                <a:ln>
                  <a:noFill/>
                </a:ln>
                <a:solidFill>
                  <a:prstClr val="black"/>
                </a:solidFill>
                <a:effectLst/>
                <a:uLnTx/>
                <a:uFillTx/>
                <a:latin typeface="Arial"/>
                <a:ea typeface="+mn-ea"/>
                <a:cs typeface="Arial"/>
              </a:rPr>
              <a:t>risk </a:t>
            </a:r>
            <a:r>
              <a:rPr kumimoji="0" sz="1400" b="0" i="0" u="none" strike="noStrike" kern="1200" cap="none" spc="-5" normalizeH="0" baseline="0" noProof="0" dirty="0">
                <a:ln>
                  <a:noFill/>
                </a:ln>
                <a:solidFill>
                  <a:prstClr val="black"/>
                </a:solidFill>
                <a:effectLst/>
                <a:uLnTx/>
                <a:uFillTx/>
                <a:latin typeface="Arial"/>
                <a:ea typeface="+mn-ea"/>
                <a:cs typeface="Arial"/>
              </a:rPr>
              <a:t>attitudes of the project stakeholders determine the extent to which an individual  </a:t>
            </a:r>
            <a:r>
              <a:rPr kumimoji="0" sz="1400" b="0" i="0" u="none" strike="noStrike" kern="1200" cap="none" spc="0" normalizeH="0" baseline="0" noProof="0" dirty="0">
                <a:ln>
                  <a:noFill/>
                </a:ln>
                <a:solidFill>
                  <a:prstClr val="black"/>
                </a:solidFill>
                <a:effectLst/>
                <a:uLnTx/>
                <a:uFillTx/>
                <a:latin typeface="Arial"/>
                <a:ea typeface="+mn-ea"/>
                <a:cs typeface="Arial"/>
              </a:rPr>
              <a:t>risk </a:t>
            </a:r>
            <a:r>
              <a:rPr kumimoji="0" sz="1400" b="0" i="0" u="none" strike="noStrike" kern="1200" cap="none" spc="-5" normalizeH="0" baseline="0" noProof="0" dirty="0">
                <a:ln>
                  <a:noFill/>
                </a:ln>
                <a:solidFill>
                  <a:prstClr val="black"/>
                </a:solidFill>
                <a:effectLst/>
                <a:uLnTx/>
                <a:uFillTx/>
                <a:latin typeface="Arial"/>
                <a:ea typeface="+mn-ea"/>
                <a:cs typeface="Arial"/>
              </a:rPr>
              <a:t>or overall project </a:t>
            </a:r>
            <a:r>
              <a:rPr kumimoji="0" sz="1400" b="0" i="0" u="none" strike="noStrike" kern="1200" cap="none" spc="0" normalizeH="0" baseline="0" noProof="0" dirty="0">
                <a:ln>
                  <a:noFill/>
                </a:ln>
                <a:solidFill>
                  <a:prstClr val="black"/>
                </a:solidFill>
                <a:effectLst/>
                <a:uLnTx/>
                <a:uFillTx/>
                <a:latin typeface="Arial"/>
                <a:ea typeface="+mn-ea"/>
                <a:cs typeface="Arial"/>
              </a:rPr>
              <a:t>risk</a:t>
            </a:r>
            <a:r>
              <a:rPr kumimoji="0" sz="1400" b="0" i="0" u="none" strike="noStrike" kern="1200" cap="none" spc="-55" normalizeH="0" baseline="0" noProof="0" dirty="0">
                <a:ln>
                  <a:noFill/>
                </a:ln>
                <a:solidFill>
                  <a:prstClr val="black"/>
                </a:solidFill>
                <a:effectLst/>
                <a:uLnTx/>
                <a:uFillTx/>
                <a:latin typeface="Arial"/>
                <a:ea typeface="+mn-ea"/>
                <a:cs typeface="Arial"/>
              </a:rPr>
              <a:t> </a:t>
            </a:r>
            <a:r>
              <a:rPr kumimoji="0" sz="1400" b="0" i="0" u="none" strike="noStrike" kern="1200" cap="none" spc="-5" normalizeH="0" baseline="0" noProof="0" dirty="0">
                <a:ln>
                  <a:noFill/>
                </a:ln>
                <a:solidFill>
                  <a:prstClr val="black"/>
                </a:solidFill>
                <a:effectLst/>
                <a:uLnTx/>
                <a:uFillTx/>
                <a:latin typeface="Arial"/>
                <a:ea typeface="+mn-ea"/>
                <a:cs typeface="Arial"/>
              </a:rPr>
              <a:t>matters.</a:t>
            </a:r>
            <a:endParaRPr kumimoji="0" sz="1400" b="0" i="0" u="none" strike="noStrike" kern="1200" cap="none" spc="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50"/>
              </a:spcBef>
              <a:spcAft>
                <a:spcPts val="0"/>
              </a:spcAft>
              <a:buClrTx/>
              <a:buSzTx/>
              <a:buFontTx/>
              <a:buNone/>
              <a:tabLst/>
              <a:defRPr/>
            </a:pPr>
            <a:endParaRPr kumimoji="0" sz="2200" b="0" i="0" u="none" strike="noStrike" kern="1200" cap="none" spc="0" normalizeH="0" baseline="0" noProof="0" dirty="0">
              <a:ln>
                <a:noFill/>
              </a:ln>
              <a:solidFill>
                <a:prstClr val="black"/>
              </a:solidFill>
              <a:effectLst/>
              <a:uLnTx/>
              <a:uFillTx/>
              <a:latin typeface="Times New Roman"/>
              <a:ea typeface="+mn-ea"/>
              <a:cs typeface="Times New Roman"/>
            </a:endParaRPr>
          </a:p>
          <a:p>
            <a:pPr marL="12700" marR="5080" lvl="0" indent="0" algn="l" defTabSz="914400" rtl="0" eaLnBrk="1" fontAlgn="auto" latinLnBrk="0" hangingPunct="1">
              <a:lnSpc>
                <a:spcPct val="150000"/>
              </a:lnSpc>
              <a:spcBef>
                <a:spcPts val="0"/>
              </a:spcBef>
              <a:spcAft>
                <a:spcPts val="0"/>
              </a:spcAft>
              <a:buClrTx/>
              <a:buSzTx/>
              <a:buFontTx/>
              <a:buNone/>
              <a:tabLst/>
              <a:defRPr/>
            </a:pPr>
            <a:r>
              <a:rPr kumimoji="0" sz="1400" b="0" i="0" u="none" strike="noStrike" kern="1200" cap="none" spc="-5" normalizeH="0" baseline="0" noProof="0" dirty="0">
                <a:ln>
                  <a:noFill/>
                </a:ln>
                <a:solidFill>
                  <a:prstClr val="black"/>
                </a:solidFill>
                <a:effectLst/>
                <a:uLnTx/>
                <a:uFillTx/>
                <a:latin typeface="Arial"/>
                <a:ea typeface="+mn-ea"/>
                <a:cs typeface="Arial"/>
              </a:rPr>
              <a:t>It usually result in a desire for increased certainty in project outcomes and it may express a  preference for one project objective over the </a:t>
            </a:r>
            <a:r>
              <a:rPr kumimoji="0" sz="1400" b="0" i="0" u="none" strike="noStrike" kern="1200" cap="none" spc="-15" normalizeH="0" baseline="0" noProof="0" dirty="0">
                <a:ln>
                  <a:noFill/>
                </a:ln>
                <a:solidFill>
                  <a:prstClr val="black"/>
                </a:solidFill>
                <a:effectLst/>
                <a:uLnTx/>
                <a:uFillTx/>
                <a:latin typeface="Arial"/>
                <a:ea typeface="+mn-ea"/>
                <a:cs typeface="Arial"/>
              </a:rPr>
              <a:t>other. </a:t>
            </a:r>
            <a:r>
              <a:rPr kumimoji="0" sz="1400" b="0" i="0" u="none" strike="noStrike" kern="1200" cap="none" spc="-5" normalizeH="0" baseline="0" noProof="0" dirty="0">
                <a:ln>
                  <a:noFill/>
                </a:ln>
                <a:solidFill>
                  <a:prstClr val="black"/>
                </a:solidFill>
                <a:effectLst/>
                <a:uLnTx/>
                <a:uFillTx/>
                <a:latin typeface="Arial"/>
                <a:ea typeface="+mn-ea"/>
                <a:cs typeface="Arial"/>
              </a:rPr>
              <a:t>Understanding stakeholders’ attitudes  towards </a:t>
            </a:r>
            <a:r>
              <a:rPr kumimoji="0" sz="1400" b="0" i="0" u="none" strike="noStrike" kern="1200" cap="none" spc="0" normalizeH="0" baseline="0" noProof="0" dirty="0">
                <a:ln>
                  <a:noFill/>
                </a:ln>
                <a:solidFill>
                  <a:prstClr val="black"/>
                </a:solidFill>
                <a:effectLst/>
                <a:uLnTx/>
                <a:uFillTx/>
                <a:latin typeface="Arial"/>
                <a:ea typeface="+mn-ea"/>
                <a:cs typeface="Arial"/>
              </a:rPr>
              <a:t>risk </a:t>
            </a:r>
            <a:r>
              <a:rPr kumimoji="0" sz="1400" b="0" i="0" u="none" strike="noStrike" kern="1200" cap="none" spc="-5" normalizeH="0" baseline="0" noProof="0" dirty="0">
                <a:ln>
                  <a:noFill/>
                </a:ln>
                <a:solidFill>
                  <a:prstClr val="black"/>
                </a:solidFill>
                <a:effectLst/>
                <a:uLnTx/>
                <a:uFillTx/>
                <a:latin typeface="Arial"/>
                <a:ea typeface="+mn-ea"/>
                <a:cs typeface="Arial"/>
              </a:rPr>
              <a:t>is an important component of </a:t>
            </a:r>
            <a:r>
              <a:rPr kumimoji="0" sz="1400" b="0" i="0" u="none" strike="noStrike" kern="1200" cap="none" spc="0" normalizeH="0" baseline="0" noProof="0" dirty="0">
                <a:ln>
                  <a:noFill/>
                </a:ln>
                <a:solidFill>
                  <a:prstClr val="black"/>
                </a:solidFill>
                <a:effectLst/>
                <a:uLnTx/>
                <a:uFillTx/>
                <a:latin typeface="Arial"/>
                <a:ea typeface="+mn-ea"/>
                <a:cs typeface="Arial"/>
              </a:rPr>
              <a:t>risk </a:t>
            </a:r>
            <a:r>
              <a:rPr kumimoji="0" sz="1400" b="0" i="0" u="none" strike="noStrike" kern="1200" cap="none" spc="-5" normalizeH="0" baseline="0" noProof="0" dirty="0">
                <a:ln>
                  <a:noFill/>
                </a:ln>
                <a:solidFill>
                  <a:prstClr val="black"/>
                </a:solidFill>
                <a:effectLst/>
                <a:uLnTx/>
                <a:uFillTx/>
                <a:latin typeface="Arial"/>
                <a:ea typeface="+mn-ea"/>
                <a:cs typeface="Arial"/>
              </a:rPr>
              <a:t>management</a:t>
            </a:r>
            <a:r>
              <a:rPr kumimoji="0" sz="1400" b="0" i="0" u="none" strike="noStrike" kern="1200" cap="none" spc="-95" normalizeH="0" baseline="0" noProof="0" dirty="0">
                <a:ln>
                  <a:noFill/>
                </a:ln>
                <a:solidFill>
                  <a:prstClr val="black"/>
                </a:solidFill>
                <a:effectLst/>
                <a:uLnTx/>
                <a:uFillTx/>
                <a:latin typeface="Arial"/>
                <a:ea typeface="+mn-ea"/>
                <a:cs typeface="Arial"/>
              </a:rPr>
              <a:t> </a:t>
            </a:r>
            <a:r>
              <a:rPr kumimoji="0" sz="1400" b="0" i="0" u="none" strike="noStrike" kern="1200" cap="none" spc="-5" normalizeH="0" baseline="0" noProof="0" dirty="0">
                <a:ln>
                  <a:noFill/>
                </a:ln>
                <a:solidFill>
                  <a:prstClr val="black"/>
                </a:solidFill>
                <a:effectLst/>
                <a:uLnTx/>
                <a:uFillTx/>
                <a:latin typeface="Arial"/>
                <a:ea typeface="+mn-ea"/>
                <a:cs typeface="Arial"/>
              </a:rPr>
              <a:t>planning.</a:t>
            </a:r>
            <a:endParaRPr kumimoji="0" sz="1400" b="0" i="0" u="none" strike="noStrike" kern="1200" cap="none" spc="0" normalizeH="0" baseline="0" noProof="0" dirty="0">
              <a:ln>
                <a:noFill/>
              </a:ln>
              <a:solidFill>
                <a:prstClr val="black"/>
              </a:solidFill>
              <a:effectLst/>
              <a:uLnTx/>
              <a:uFillTx/>
              <a:latin typeface="Arial"/>
              <a:ea typeface="+mn-ea"/>
              <a:cs typeface="Arial"/>
            </a:endParaRPr>
          </a:p>
        </p:txBody>
      </p:sp>
      <p:sp>
        <p:nvSpPr>
          <p:cNvPr id="10" name="object 10"/>
          <p:cNvSpPr txBox="1">
            <a:spLocks noGrp="1"/>
          </p:cNvSpPr>
          <p:nvPr>
            <p:ph type="title"/>
          </p:nvPr>
        </p:nvSpPr>
        <p:spPr>
          <a:xfrm>
            <a:off x="78993" y="81026"/>
            <a:ext cx="2407285" cy="269875"/>
          </a:xfrm>
          <a:prstGeom prst="rect">
            <a:avLst/>
          </a:prstGeom>
        </p:spPr>
        <p:txBody>
          <a:bodyPr vert="horz" wrap="square" lIns="0" tIns="12700" rIns="0" bIns="0" rtlCol="0">
            <a:spAutoFit/>
          </a:bodyPr>
          <a:lstStyle/>
          <a:p>
            <a:pPr marL="12700">
              <a:lnSpc>
                <a:spcPct val="100000"/>
              </a:lnSpc>
              <a:spcBef>
                <a:spcPts val="100"/>
              </a:spcBef>
            </a:pPr>
            <a:r>
              <a:rPr sz="1600" spc="-5" dirty="0"/>
              <a:t>Stakeholder </a:t>
            </a:r>
            <a:r>
              <a:rPr sz="1600" dirty="0"/>
              <a:t>Risk</a:t>
            </a:r>
            <a:r>
              <a:rPr sz="1600" spc="-25" dirty="0"/>
              <a:t> </a:t>
            </a:r>
            <a:r>
              <a:rPr sz="1600" spc="-5" dirty="0"/>
              <a:t>Attitudes</a:t>
            </a:r>
            <a:endParaRPr sz="1600"/>
          </a:p>
        </p:txBody>
      </p:sp>
      <p:sp>
        <p:nvSpPr>
          <p:cNvPr id="11" name="object 11"/>
          <p:cNvSpPr/>
          <p:nvPr/>
        </p:nvSpPr>
        <p:spPr>
          <a:xfrm>
            <a:off x="533400" y="3247644"/>
            <a:ext cx="7266940" cy="466090"/>
          </a:xfrm>
          <a:custGeom>
            <a:avLst/>
            <a:gdLst/>
            <a:ahLst/>
            <a:cxnLst/>
            <a:rect l="l" t="t" r="r" b="b"/>
            <a:pathLst>
              <a:path w="7266940" h="466089">
                <a:moveTo>
                  <a:pt x="0" y="77660"/>
                </a:moveTo>
                <a:lnTo>
                  <a:pt x="6108" y="47434"/>
                </a:lnTo>
                <a:lnTo>
                  <a:pt x="22758" y="22745"/>
                </a:lnTo>
                <a:lnTo>
                  <a:pt x="47472" y="6095"/>
                </a:lnTo>
                <a:lnTo>
                  <a:pt x="77723" y="0"/>
                </a:lnTo>
                <a:lnTo>
                  <a:pt x="7188961" y="0"/>
                </a:lnTo>
                <a:lnTo>
                  <a:pt x="7219188" y="6095"/>
                </a:lnTo>
                <a:lnTo>
                  <a:pt x="7243953" y="22745"/>
                </a:lnTo>
                <a:lnTo>
                  <a:pt x="7260590" y="47434"/>
                </a:lnTo>
                <a:lnTo>
                  <a:pt x="7266685" y="77660"/>
                </a:lnTo>
                <a:lnTo>
                  <a:pt x="7266685" y="388302"/>
                </a:lnTo>
                <a:lnTo>
                  <a:pt x="7260590" y="418528"/>
                </a:lnTo>
                <a:lnTo>
                  <a:pt x="7243953" y="443217"/>
                </a:lnTo>
                <a:lnTo>
                  <a:pt x="7219188" y="459854"/>
                </a:lnTo>
                <a:lnTo>
                  <a:pt x="7188961" y="465962"/>
                </a:lnTo>
                <a:lnTo>
                  <a:pt x="77723" y="465962"/>
                </a:lnTo>
                <a:lnTo>
                  <a:pt x="47472" y="459854"/>
                </a:lnTo>
                <a:lnTo>
                  <a:pt x="22758" y="443217"/>
                </a:lnTo>
                <a:lnTo>
                  <a:pt x="6108" y="418528"/>
                </a:lnTo>
                <a:lnTo>
                  <a:pt x="0" y="388302"/>
                </a:lnTo>
                <a:lnTo>
                  <a:pt x="0" y="77660"/>
                </a:lnTo>
                <a:close/>
              </a:path>
            </a:pathLst>
          </a:custGeom>
          <a:ln w="12192">
            <a:solidFill>
              <a:schemeClr val="bg2"/>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object 12"/>
          <p:cNvSpPr/>
          <p:nvPr/>
        </p:nvSpPr>
        <p:spPr>
          <a:xfrm>
            <a:off x="257556" y="3220212"/>
            <a:ext cx="553720" cy="525780"/>
          </a:xfrm>
          <a:custGeom>
            <a:avLst/>
            <a:gdLst/>
            <a:ahLst/>
            <a:cxnLst/>
            <a:rect l="l" t="t" r="r" b="b"/>
            <a:pathLst>
              <a:path w="553720" h="525779">
                <a:moveTo>
                  <a:pt x="276733" y="0"/>
                </a:moveTo>
                <a:lnTo>
                  <a:pt x="226987" y="4229"/>
                </a:lnTo>
                <a:lnTo>
                  <a:pt x="180174" y="16446"/>
                </a:lnTo>
                <a:lnTo>
                  <a:pt x="137058" y="35890"/>
                </a:lnTo>
                <a:lnTo>
                  <a:pt x="98437" y="61823"/>
                </a:lnTo>
                <a:lnTo>
                  <a:pt x="65087" y="93510"/>
                </a:lnTo>
                <a:lnTo>
                  <a:pt x="37782" y="130200"/>
                </a:lnTo>
                <a:lnTo>
                  <a:pt x="17310" y="171157"/>
                </a:lnTo>
                <a:lnTo>
                  <a:pt x="4457" y="215633"/>
                </a:lnTo>
                <a:lnTo>
                  <a:pt x="0" y="262890"/>
                </a:lnTo>
                <a:lnTo>
                  <a:pt x="4457" y="310146"/>
                </a:lnTo>
                <a:lnTo>
                  <a:pt x="17310" y="354622"/>
                </a:lnTo>
                <a:lnTo>
                  <a:pt x="37782" y="395579"/>
                </a:lnTo>
                <a:lnTo>
                  <a:pt x="65087" y="432269"/>
                </a:lnTo>
                <a:lnTo>
                  <a:pt x="98437" y="463956"/>
                </a:lnTo>
                <a:lnTo>
                  <a:pt x="137058" y="489889"/>
                </a:lnTo>
                <a:lnTo>
                  <a:pt x="180174" y="509333"/>
                </a:lnTo>
                <a:lnTo>
                  <a:pt x="226987" y="521550"/>
                </a:lnTo>
                <a:lnTo>
                  <a:pt x="276733" y="525780"/>
                </a:lnTo>
                <a:lnTo>
                  <a:pt x="326478" y="521550"/>
                </a:lnTo>
                <a:lnTo>
                  <a:pt x="373291" y="509333"/>
                </a:lnTo>
                <a:lnTo>
                  <a:pt x="416407" y="489889"/>
                </a:lnTo>
                <a:lnTo>
                  <a:pt x="455028" y="463956"/>
                </a:lnTo>
                <a:lnTo>
                  <a:pt x="488378" y="432269"/>
                </a:lnTo>
                <a:lnTo>
                  <a:pt x="515683" y="395579"/>
                </a:lnTo>
                <a:lnTo>
                  <a:pt x="536155" y="354622"/>
                </a:lnTo>
                <a:lnTo>
                  <a:pt x="549008" y="310146"/>
                </a:lnTo>
                <a:lnTo>
                  <a:pt x="553466" y="262890"/>
                </a:lnTo>
                <a:lnTo>
                  <a:pt x="549008" y="215633"/>
                </a:lnTo>
                <a:lnTo>
                  <a:pt x="536155" y="171157"/>
                </a:lnTo>
                <a:lnTo>
                  <a:pt x="515683" y="130200"/>
                </a:lnTo>
                <a:lnTo>
                  <a:pt x="488378" y="93510"/>
                </a:lnTo>
                <a:lnTo>
                  <a:pt x="455028" y="61823"/>
                </a:lnTo>
                <a:lnTo>
                  <a:pt x="416407" y="35890"/>
                </a:lnTo>
                <a:lnTo>
                  <a:pt x="373291" y="16446"/>
                </a:lnTo>
                <a:lnTo>
                  <a:pt x="326478" y="4229"/>
                </a:lnTo>
                <a:lnTo>
                  <a:pt x="276733" y="0"/>
                </a:lnTo>
                <a:close/>
              </a:path>
            </a:pathLst>
          </a:custGeom>
          <a:solidFill>
            <a:srgbClr val="F09282"/>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object 13"/>
          <p:cNvSpPr txBox="1"/>
          <p:nvPr/>
        </p:nvSpPr>
        <p:spPr>
          <a:xfrm>
            <a:off x="463041" y="3226054"/>
            <a:ext cx="124460" cy="452755"/>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2800" b="0" i="0" u="none" strike="noStrike" kern="1200" cap="none" spc="0" normalizeH="0" baseline="0" noProof="0" dirty="0">
                <a:ln>
                  <a:noFill/>
                </a:ln>
                <a:solidFill>
                  <a:srgbClr val="FFFFFF"/>
                </a:solidFill>
                <a:effectLst/>
                <a:uLnTx/>
                <a:uFillTx/>
                <a:latin typeface="Arial"/>
                <a:ea typeface="+mn-ea"/>
                <a:cs typeface="Arial"/>
              </a:rPr>
              <a:t>!</a:t>
            </a:r>
            <a:endParaRPr kumimoji="0" sz="2800" b="0" i="0" u="none" strike="noStrike" kern="1200" cap="none" spc="0" normalizeH="0" baseline="0" noProof="0">
              <a:ln>
                <a:noFill/>
              </a:ln>
              <a:solidFill>
                <a:prstClr val="black"/>
              </a:solidFill>
              <a:effectLst/>
              <a:uLnTx/>
              <a:uFillTx/>
              <a:latin typeface="Arial"/>
              <a:ea typeface="+mn-ea"/>
              <a:cs typeface="Arial"/>
            </a:endParaRPr>
          </a:p>
        </p:txBody>
      </p:sp>
      <p:sp>
        <p:nvSpPr>
          <p:cNvPr id="15" name="object 15"/>
          <p:cNvSpPr txBox="1"/>
          <p:nvPr/>
        </p:nvSpPr>
        <p:spPr>
          <a:xfrm>
            <a:off x="7404607" y="4139597"/>
            <a:ext cx="114935" cy="153670"/>
          </a:xfrm>
          <a:prstGeom prst="rect">
            <a:avLst/>
          </a:prstGeom>
        </p:spPr>
        <p:txBody>
          <a:bodyPr vert="horz" wrap="square" lIns="0" tIns="1905" rIns="0" bIns="0" rtlCol="0">
            <a:spAutoFit/>
          </a:bodyPr>
          <a:lstStyle/>
          <a:p>
            <a:pPr marL="25400" marR="0" lvl="0" indent="0" algn="l" defTabSz="914400" rtl="0" eaLnBrk="1" fontAlgn="auto" latinLnBrk="0" hangingPunct="1">
              <a:lnSpc>
                <a:spcPct val="100000"/>
              </a:lnSpc>
              <a:spcBef>
                <a:spcPts val="15"/>
              </a:spcBef>
              <a:spcAft>
                <a:spcPts val="0"/>
              </a:spcAft>
              <a:buClrTx/>
              <a:buSzTx/>
              <a:buFontTx/>
              <a:buNone/>
              <a:tabLst/>
              <a:defRPr/>
            </a:pPr>
            <a:r>
              <a:rPr kumimoji="0" sz="900" b="0" i="0" u="none" strike="noStrike" kern="1200" cap="none" spc="-5" normalizeH="0" baseline="0" noProof="0" dirty="0">
                <a:ln>
                  <a:noFill/>
                </a:ln>
                <a:solidFill>
                  <a:srgbClr val="404040"/>
                </a:solidFill>
                <a:effectLst/>
                <a:uLnTx/>
                <a:uFillTx/>
                <a:latin typeface="Arial"/>
                <a:ea typeface="+mn-ea"/>
                <a:cs typeface="Arial"/>
              </a:rPr>
              <a:t>4</a:t>
            </a:r>
            <a:endParaRPr kumimoji="0" sz="900" b="0" i="0" u="none" strike="noStrike" kern="1200" cap="none" spc="0" normalizeH="0" baseline="0" noProof="0">
              <a:ln>
                <a:noFill/>
              </a:ln>
              <a:solidFill>
                <a:prstClr val="black"/>
              </a:solidFill>
              <a:effectLst/>
              <a:uLnTx/>
              <a:uFillTx/>
              <a:latin typeface="Arial"/>
              <a:ea typeface="+mn-ea"/>
              <a:cs typeface="Arial"/>
            </a:endParaRPr>
          </a:p>
        </p:txBody>
      </p:sp>
      <p:sp>
        <p:nvSpPr>
          <p:cNvPr id="14" name="object 14"/>
          <p:cNvSpPr txBox="1"/>
          <p:nvPr/>
        </p:nvSpPr>
        <p:spPr>
          <a:xfrm>
            <a:off x="811022" y="3389376"/>
            <a:ext cx="6879590" cy="238760"/>
          </a:xfrm>
          <a:prstGeom prst="rect">
            <a:avLst/>
          </a:prstGeom>
        </p:spPr>
        <p:txBody>
          <a:bodyPr vert="horz" wrap="square" lIns="0" tIns="12065" rIns="0" bIns="0" rtlCol="0">
            <a:spAutoFit/>
          </a:bodyPr>
          <a:lstStyle/>
          <a:p>
            <a:pPr marL="12700" marR="0" lvl="0" indent="0" algn="l" defTabSz="914400" rtl="0" eaLnBrk="1" fontAlgn="auto" latinLnBrk="0" hangingPunct="1">
              <a:lnSpc>
                <a:spcPct val="100000"/>
              </a:lnSpc>
              <a:spcBef>
                <a:spcPts val="95"/>
              </a:spcBef>
              <a:spcAft>
                <a:spcPts val="0"/>
              </a:spcAft>
              <a:buClrTx/>
              <a:buSzTx/>
              <a:buFontTx/>
              <a:buNone/>
              <a:tabLst/>
              <a:defRPr/>
            </a:pPr>
            <a:r>
              <a:rPr kumimoji="0" sz="1400" b="0" i="0" u="none" strike="noStrike" kern="1200" cap="none" spc="-70" normalizeH="0" baseline="0" noProof="0" dirty="0">
                <a:ln>
                  <a:noFill/>
                </a:ln>
                <a:solidFill>
                  <a:prstClr val="black"/>
                </a:solidFill>
                <a:effectLst/>
                <a:uLnTx/>
                <a:uFillTx/>
                <a:latin typeface="Arial"/>
                <a:ea typeface="+mn-ea"/>
                <a:cs typeface="Arial"/>
              </a:rPr>
              <a:t>The</a:t>
            </a:r>
            <a:r>
              <a:rPr kumimoji="0" sz="1400" b="0" i="0" u="none" strike="noStrike" kern="1200" cap="none" spc="-225" normalizeH="0" baseline="0" noProof="0" dirty="0">
                <a:ln>
                  <a:noFill/>
                </a:ln>
                <a:solidFill>
                  <a:prstClr val="black"/>
                </a:solidFill>
                <a:effectLst/>
                <a:uLnTx/>
                <a:uFillTx/>
                <a:latin typeface="Arial"/>
                <a:ea typeface="+mn-ea"/>
                <a:cs typeface="Arial"/>
              </a:rPr>
              <a:t> </a:t>
            </a:r>
            <a:r>
              <a:rPr kumimoji="0" sz="1400" b="0" i="0" u="none" strike="noStrike" kern="1200" cap="none" spc="-10" normalizeH="0" baseline="0" noProof="0" dirty="0">
                <a:ln>
                  <a:noFill/>
                </a:ln>
                <a:solidFill>
                  <a:prstClr val="black"/>
                </a:solidFill>
                <a:effectLst/>
                <a:uLnTx/>
                <a:uFillTx/>
                <a:latin typeface="Arial"/>
                <a:ea typeface="+mn-ea"/>
                <a:cs typeface="Arial"/>
              </a:rPr>
              <a:t>priority</a:t>
            </a:r>
            <a:r>
              <a:rPr kumimoji="0" sz="1400" b="0" i="0" u="none" strike="noStrike" kern="1200" cap="none" spc="-20" normalizeH="0" baseline="0" noProof="0" dirty="0">
                <a:ln>
                  <a:noFill/>
                </a:ln>
                <a:solidFill>
                  <a:prstClr val="black"/>
                </a:solidFill>
                <a:effectLst/>
                <a:uLnTx/>
                <a:uFillTx/>
                <a:latin typeface="Arial"/>
                <a:ea typeface="+mn-ea"/>
                <a:cs typeface="Arial"/>
              </a:rPr>
              <a:t> </a:t>
            </a:r>
            <a:r>
              <a:rPr kumimoji="0" sz="1400" b="0" i="0" u="none" strike="noStrike" kern="1200" cap="none" spc="-5" normalizeH="0" baseline="0" noProof="0" dirty="0">
                <a:ln>
                  <a:noFill/>
                </a:ln>
                <a:solidFill>
                  <a:prstClr val="black"/>
                </a:solidFill>
                <a:effectLst/>
                <a:uLnTx/>
                <a:uFillTx/>
                <a:latin typeface="Arial"/>
                <a:ea typeface="+mn-ea"/>
                <a:cs typeface="Arial"/>
              </a:rPr>
              <a:t>of</a:t>
            </a:r>
            <a:r>
              <a:rPr kumimoji="0" sz="1400" b="0" i="0" u="none" strike="noStrike" kern="1200" cap="none" spc="-20" normalizeH="0" baseline="0" noProof="0" dirty="0">
                <a:ln>
                  <a:noFill/>
                </a:ln>
                <a:solidFill>
                  <a:prstClr val="black"/>
                </a:solidFill>
                <a:effectLst/>
                <a:uLnTx/>
                <a:uFillTx/>
                <a:latin typeface="Arial"/>
                <a:ea typeface="+mn-ea"/>
                <a:cs typeface="Arial"/>
              </a:rPr>
              <a:t> </a:t>
            </a:r>
            <a:r>
              <a:rPr kumimoji="0" sz="1400" b="0" i="0" u="none" strike="noStrike" kern="1200" cap="none" spc="-15" normalizeH="0" baseline="0" noProof="0" dirty="0">
                <a:ln>
                  <a:noFill/>
                </a:ln>
                <a:solidFill>
                  <a:prstClr val="black"/>
                </a:solidFill>
                <a:effectLst/>
                <a:uLnTx/>
                <a:uFillTx/>
                <a:latin typeface="Arial"/>
                <a:ea typeface="+mn-ea"/>
                <a:cs typeface="Arial"/>
              </a:rPr>
              <a:t>the</a:t>
            </a:r>
            <a:r>
              <a:rPr kumimoji="0" sz="1400" b="0" i="0" u="none" strike="noStrike" kern="1200" cap="none" spc="-40" normalizeH="0" baseline="0" noProof="0" dirty="0">
                <a:ln>
                  <a:noFill/>
                </a:ln>
                <a:solidFill>
                  <a:prstClr val="black"/>
                </a:solidFill>
                <a:effectLst/>
                <a:uLnTx/>
                <a:uFillTx/>
                <a:latin typeface="Arial"/>
                <a:ea typeface="+mn-ea"/>
                <a:cs typeface="Arial"/>
              </a:rPr>
              <a:t> </a:t>
            </a:r>
            <a:r>
              <a:rPr kumimoji="0" sz="1400" b="0" i="0" u="none" strike="noStrike" kern="1200" cap="none" spc="-35" normalizeH="0" baseline="0" noProof="0" dirty="0">
                <a:ln>
                  <a:noFill/>
                </a:ln>
                <a:solidFill>
                  <a:prstClr val="black"/>
                </a:solidFill>
                <a:effectLst/>
                <a:uLnTx/>
                <a:uFillTx/>
                <a:latin typeface="Arial"/>
                <a:ea typeface="+mn-ea"/>
                <a:cs typeface="Arial"/>
              </a:rPr>
              <a:t>risk</a:t>
            </a:r>
            <a:r>
              <a:rPr kumimoji="0" sz="1400" b="0" i="0" u="none" strike="noStrike" kern="1200" cap="none" spc="-100" normalizeH="0" baseline="0" noProof="0" dirty="0">
                <a:ln>
                  <a:noFill/>
                </a:ln>
                <a:solidFill>
                  <a:prstClr val="black"/>
                </a:solidFill>
                <a:effectLst/>
                <a:uLnTx/>
                <a:uFillTx/>
                <a:latin typeface="Arial"/>
                <a:ea typeface="+mn-ea"/>
                <a:cs typeface="Arial"/>
              </a:rPr>
              <a:t> </a:t>
            </a:r>
            <a:r>
              <a:rPr kumimoji="0" sz="1400" b="0" i="0" u="none" strike="noStrike" kern="1200" cap="none" spc="-75" normalizeH="0" baseline="0" noProof="0" dirty="0">
                <a:ln>
                  <a:noFill/>
                </a:ln>
                <a:solidFill>
                  <a:prstClr val="black"/>
                </a:solidFill>
                <a:effectLst/>
                <a:uLnTx/>
                <a:uFillTx/>
                <a:latin typeface="Arial"/>
                <a:ea typeface="+mn-ea"/>
                <a:cs typeface="Arial"/>
              </a:rPr>
              <a:t>depends</a:t>
            </a:r>
            <a:r>
              <a:rPr kumimoji="0" sz="1400" b="0" i="0" u="none" strike="noStrike" kern="1200" cap="none" spc="-170" normalizeH="0" baseline="0" noProof="0" dirty="0">
                <a:ln>
                  <a:noFill/>
                </a:ln>
                <a:solidFill>
                  <a:prstClr val="black"/>
                </a:solidFill>
                <a:effectLst/>
                <a:uLnTx/>
                <a:uFillTx/>
                <a:latin typeface="Arial"/>
                <a:ea typeface="+mn-ea"/>
                <a:cs typeface="Arial"/>
              </a:rPr>
              <a:t> </a:t>
            </a:r>
            <a:r>
              <a:rPr kumimoji="0" sz="1400" b="0" i="0" u="none" strike="noStrike" kern="1200" cap="none" spc="-40" normalizeH="0" baseline="0" noProof="0" dirty="0">
                <a:ln>
                  <a:noFill/>
                </a:ln>
                <a:solidFill>
                  <a:prstClr val="black"/>
                </a:solidFill>
                <a:effectLst/>
                <a:uLnTx/>
                <a:uFillTx/>
                <a:latin typeface="Arial"/>
                <a:ea typeface="+mn-ea"/>
                <a:cs typeface="Arial"/>
              </a:rPr>
              <a:t>upon</a:t>
            </a:r>
            <a:r>
              <a:rPr kumimoji="0" sz="1400" b="0" i="0" u="none" strike="noStrike" kern="1200" cap="none" spc="-114" normalizeH="0" baseline="0" noProof="0" dirty="0">
                <a:ln>
                  <a:noFill/>
                </a:ln>
                <a:solidFill>
                  <a:prstClr val="black"/>
                </a:solidFill>
                <a:effectLst/>
                <a:uLnTx/>
                <a:uFillTx/>
                <a:latin typeface="Arial"/>
                <a:ea typeface="+mn-ea"/>
                <a:cs typeface="Arial"/>
              </a:rPr>
              <a:t> </a:t>
            </a:r>
            <a:r>
              <a:rPr kumimoji="0" sz="1400" b="0" i="0" u="none" strike="noStrike" kern="1200" cap="none" spc="-15" normalizeH="0" baseline="0" noProof="0" dirty="0">
                <a:ln>
                  <a:noFill/>
                </a:ln>
                <a:solidFill>
                  <a:prstClr val="black"/>
                </a:solidFill>
                <a:effectLst/>
                <a:uLnTx/>
                <a:uFillTx/>
                <a:latin typeface="Arial"/>
                <a:ea typeface="+mn-ea"/>
                <a:cs typeface="Arial"/>
              </a:rPr>
              <a:t>the</a:t>
            </a:r>
            <a:r>
              <a:rPr kumimoji="0" sz="1400" b="0" i="0" u="none" strike="noStrike" kern="1200" cap="none" spc="-40" normalizeH="0" baseline="0" noProof="0" dirty="0">
                <a:ln>
                  <a:noFill/>
                </a:ln>
                <a:solidFill>
                  <a:prstClr val="black"/>
                </a:solidFill>
                <a:effectLst/>
                <a:uLnTx/>
                <a:uFillTx/>
                <a:latin typeface="Arial"/>
                <a:ea typeface="+mn-ea"/>
                <a:cs typeface="Arial"/>
              </a:rPr>
              <a:t> </a:t>
            </a:r>
            <a:r>
              <a:rPr kumimoji="0" sz="1400" b="0" i="0" u="none" strike="noStrike" kern="1200" cap="none" spc="-35" normalizeH="0" baseline="0" noProof="0" dirty="0">
                <a:ln>
                  <a:noFill/>
                </a:ln>
                <a:solidFill>
                  <a:prstClr val="black"/>
                </a:solidFill>
                <a:effectLst/>
                <a:uLnTx/>
                <a:uFillTx/>
                <a:latin typeface="Arial"/>
                <a:ea typeface="+mn-ea"/>
                <a:cs typeface="Arial"/>
              </a:rPr>
              <a:t>risk</a:t>
            </a:r>
            <a:r>
              <a:rPr kumimoji="0" sz="1400" b="0" i="0" u="none" strike="noStrike" kern="1200" cap="none" spc="-105" normalizeH="0" baseline="0" noProof="0" dirty="0">
                <a:ln>
                  <a:noFill/>
                </a:ln>
                <a:solidFill>
                  <a:prstClr val="black"/>
                </a:solidFill>
                <a:effectLst/>
                <a:uLnTx/>
                <a:uFillTx/>
                <a:latin typeface="Arial"/>
                <a:ea typeface="+mn-ea"/>
                <a:cs typeface="Arial"/>
              </a:rPr>
              <a:t> </a:t>
            </a:r>
            <a:r>
              <a:rPr kumimoji="0" sz="1400" b="0" i="0" u="none" strike="noStrike" kern="1200" cap="none" spc="-30" normalizeH="0" baseline="0" noProof="0" dirty="0">
                <a:ln>
                  <a:noFill/>
                </a:ln>
                <a:solidFill>
                  <a:prstClr val="black"/>
                </a:solidFill>
                <a:effectLst/>
                <a:uLnTx/>
                <a:uFillTx/>
                <a:latin typeface="Arial"/>
                <a:ea typeface="+mn-ea"/>
                <a:cs typeface="Arial"/>
              </a:rPr>
              <a:t>attitudes</a:t>
            </a:r>
            <a:r>
              <a:rPr kumimoji="0" sz="1400" b="0" i="0" u="none" strike="noStrike" kern="1200" cap="none" spc="-75" normalizeH="0" baseline="0" noProof="0" dirty="0">
                <a:ln>
                  <a:noFill/>
                </a:ln>
                <a:solidFill>
                  <a:prstClr val="black"/>
                </a:solidFill>
                <a:effectLst/>
                <a:uLnTx/>
                <a:uFillTx/>
                <a:latin typeface="Arial"/>
                <a:ea typeface="+mn-ea"/>
                <a:cs typeface="Arial"/>
              </a:rPr>
              <a:t> </a:t>
            </a:r>
            <a:r>
              <a:rPr kumimoji="0" sz="1400" b="0" i="0" u="none" strike="noStrike" kern="1200" cap="none" spc="-50" normalizeH="0" baseline="0" noProof="0" dirty="0">
                <a:ln>
                  <a:noFill/>
                </a:ln>
                <a:solidFill>
                  <a:prstClr val="black"/>
                </a:solidFill>
                <a:effectLst/>
                <a:uLnTx/>
                <a:uFillTx/>
                <a:latin typeface="Arial"/>
                <a:ea typeface="+mn-ea"/>
                <a:cs typeface="Arial"/>
              </a:rPr>
              <a:t>and</a:t>
            </a:r>
            <a:r>
              <a:rPr kumimoji="0" sz="1400" b="0" i="0" u="none" strike="noStrike" kern="1200" cap="none" spc="-150" normalizeH="0" baseline="0" noProof="0" dirty="0">
                <a:ln>
                  <a:noFill/>
                </a:ln>
                <a:solidFill>
                  <a:prstClr val="black"/>
                </a:solidFill>
                <a:effectLst/>
                <a:uLnTx/>
                <a:uFillTx/>
                <a:latin typeface="Arial"/>
                <a:ea typeface="+mn-ea"/>
                <a:cs typeface="Arial"/>
              </a:rPr>
              <a:t> </a:t>
            </a:r>
            <a:r>
              <a:rPr kumimoji="0" sz="1400" b="0" i="0" u="none" strike="noStrike" kern="1200" cap="none" spc="-50" normalizeH="0" baseline="0" noProof="0" dirty="0">
                <a:ln>
                  <a:noFill/>
                </a:ln>
                <a:solidFill>
                  <a:prstClr val="black"/>
                </a:solidFill>
                <a:effectLst/>
                <a:uLnTx/>
                <a:uFillTx/>
                <a:latin typeface="Arial"/>
                <a:ea typeface="+mn-ea"/>
                <a:cs typeface="Arial"/>
              </a:rPr>
              <a:t>tolerance</a:t>
            </a:r>
            <a:r>
              <a:rPr kumimoji="0" sz="1400" b="0" i="0" u="none" strike="noStrike" kern="1200" cap="none" spc="-114" normalizeH="0" baseline="0" noProof="0" dirty="0">
                <a:ln>
                  <a:noFill/>
                </a:ln>
                <a:solidFill>
                  <a:prstClr val="black"/>
                </a:solidFill>
                <a:effectLst/>
                <a:uLnTx/>
                <a:uFillTx/>
                <a:latin typeface="Arial"/>
                <a:ea typeface="+mn-ea"/>
                <a:cs typeface="Arial"/>
              </a:rPr>
              <a:t> </a:t>
            </a:r>
            <a:r>
              <a:rPr kumimoji="0" sz="1400" b="0" i="0" u="none" strike="noStrike" kern="1200" cap="none" spc="-60" normalizeH="0" baseline="0" noProof="0" dirty="0">
                <a:ln>
                  <a:noFill/>
                </a:ln>
                <a:solidFill>
                  <a:prstClr val="black"/>
                </a:solidFill>
                <a:effectLst/>
                <a:uLnTx/>
                <a:uFillTx/>
                <a:latin typeface="Arial"/>
                <a:ea typeface="+mn-ea"/>
                <a:cs typeface="Arial"/>
              </a:rPr>
              <a:t>levels</a:t>
            </a:r>
            <a:r>
              <a:rPr kumimoji="0" sz="1400" b="0" i="0" u="none" strike="noStrike" kern="1200" cap="none" spc="-140" normalizeH="0" baseline="0" noProof="0" dirty="0">
                <a:ln>
                  <a:noFill/>
                </a:ln>
                <a:solidFill>
                  <a:prstClr val="black"/>
                </a:solidFill>
                <a:effectLst/>
                <a:uLnTx/>
                <a:uFillTx/>
                <a:latin typeface="Arial"/>
                <a:ea typeface="+mn-ea"/>
                <a:cs typeface="Arial"/>
              </a:rPr>
              <a:t> </a:t>
            </a:r>
            <a:r>
              <a:rPr kumimoji="0" sz="1400" b="0" i="0" u="none" strike="noStrike" kern="1200" cap="none" spc="-5" normalizeH="0" baseline="0" noProof="0" dirty="0">
                <a:ln>
                  <a:noFill/>
                </a:ln>
                <a:solidFill>
                  <a:prstClr val="black"/>
                </a:solidFill>
                <a:effectLst/>
                <a:uLnTx/>
                <a:uFillTx/>
                <a:latin typeface="Arial"/>
                <a:ea typeface="+mn-ea"/>
                <a:cs typeface="Arial"/>
              </a:rPr>
              <a:t>of</a:t>
            </a:r>
            <a:r>
              <a:rPr kumimoji="0" sz="1400" b="0" i="0" u="none" strike="noStrike" kern="1200" cap="none" spc="-15" normalizeH="0" baseline="0" noProof="0" dirty="0">
                <a:ln>
                  <a:noFill/>
                </a:ln>
                <a:solidFill>
                  <a:prstClr val="black"/>
                </a:solidFill>
                <a:effectLst/>
                <a:uLnTx/>
                <a:uFillTx/>
                <a:latin typeface="Arial"/>
                <a:ea typeface="+mn-ea"/>
                <a:cs typeface="Arial"/>
              </a:rPr>
              <a:t> the</a:t>
            </a:r>
            <a:r>
              <a:rPr kumimoji="0" sz="1400" b="0" i="0" u="none" strike="noStrike" kern="1200" cap="none" spc="-165" normalizeH="0" baseline="0" noProof="0" dirty="0">
                <a:ln>
                  <a:noFill/>
                </a:ln>
                <a:solidFill>
                  <a:prstClr val="black"/>
                </a:solidFill>
                <a:effectLst/>
                <a:uLnTx/>
                <a:uFillTx/>
                <a:latin typeface="Arial"/>
                <a:ea typeface="+mn-ea"/>
                <a:cs typeface="Arial"/>
              </a:rPr>
              <a:t> </a:t>
            </a:r>
            <a:r>
              <a:rPr kumimoji="0" sz="1400" b="0" i="0" u="none" strike="noStrike" kern="1200" cap="none" spc="-70" normalizeH="0" baseline="0" noProof="0" dirty="0">
                <a:ln>
                  <a:noFill/>
                </a:ln>
                <a:solidFill>
                  <a:prstClr val="black"/>
                </a:solidFill>
                <a:effectLst/>
                <a:uLnTx/>
                <a:uFillTx/>
                <a:latin typeface="Arial"/>
                <a:ea typeface="+mn-ea"/>
                <a:cs typeface="Arial"/>
              </a:rPr>
              <a:t>stakeholders.</a:t>
            </a:r>
            <a:endParaRPr kumimoji="0" sz="14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6" name="عنصر نائب للمحتوى 6">
            <a:extLst>
              <a:ext uri="{FF2B5EF4-FFF2-40B4-BE49-F238E27FC236}">
                <a16:creationId xmlns:a16="http://schemas.microsoft.com/office/drawing/2014/main" id="{D6692D79-F6F3-4408-8400-223A4CD6A4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27850" y="44933"/>
            <a:ext cx="837895" cy="751379"/>
          </a:xfrm>
          <a:prstGeom prst="rect">
            <a:avLst/>
          </a:prstGeom>
        </p:spPr>
      </p:pic>
    </p:spTree>
    <p:extLst>
      <p:ext uri="{BB962C8B-B14F-4D97-AF65-F5344CB8AC3E}">
        <p14:creationId xmlns:p14="http://schemas.microsoft.com/office/powerpoint/2010/main" val="27189800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3047" y="411480"/>
            <a:ext cx="6830568" cy="18287"/>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object 9"/>
          <p:cNvSpPr txBox="1">
            <a:spLocks noGrp="1"/>
          </p:cNvSpPr>
          <p:nvPr>
            <p:ph type="title"/>
          </p:nvPr>
        </p:nvSpPr>
        <p:spPr>
          <a:xfrm>
            <a:off x="78993" y="81026"/>
            <a:ext cx="2407285" cy="269875"/>
          </a:xfrm>
          <a:prstGeom prst="rect">
            <a:avLst/>
          </a:prstGeom>
        </p:spPr>
        <p:txBody>
          <a:bodyPr vert="horz" wrap="square" lIns="0" tIns="12700" rIns="0" bIns="0" rtlCol="0">
            <a:spAutoFit/>
          </a:bodyPr>
          <a:lstStyle/>
          <a:p>
            <a:pPr marL="12700">
              <a:lnSpc>
                <a:spcPct val="100000"/>
              </a:lnSpc>
              <a:spcBef>
                <a:spcPts val="100"/>
              </a:spcBef>
            </a:pPr>
            <a:r>
              <a:rPr sz="1600" spc="-5" dirty="0"/>
              <a:t>Stakeholder </a:t>
            </a:r>
            <a:r>
              <a:rPr sz="1600" dirty="0"/>
              <a:t>Risk</a:t>
            </a:r>
            <a:r>
              <a:rPr sz="1600" spc="-25" dirty="0"/>
              <a:t> </a:t>
            </a:r>
            <a:r>
              <a:rPr sz="1600" spc="-5" dirty="0"/>
              <a:t>Attitudes</a:t>
            </a:r>
            <a:endParaRPr sz="1600"/>
          </a:p>
        </p:txBody>
      </p:sp>
      <p:sp>
        <p:nvSpPr>
          <p:cNvPr id="10" name="object 10"/>
          <p:cNvSpPr/>
          <p:nvPr/>
        </p:nvSpPr>
        <p:spPr>
          <a:xfrm>
            <a:off x="362711" y="622300"/>
            <a:ext cx="1849120" cy="344170"/>
          </a:xfrm>
          <a:custGeom>
            <a:avLst/>
            <a:gdLst/>
            <a:ahLst/>
            <a:cxnLst/>
            <a:rect l="l" t="t" r="r" b="b"/>
            <a:pathLst>
              <a:path w="1849120" h="344169">
                <a:moveTo>
                  <a:pt x="0" y="22098"/>
                </a:moveTo>
                <a:lnTo>
                  <a:pt x="1739" y="13462"/>
                </a:lnTo>
                <a:lnTo>
                  <a:pt x="6489" y="6476"/>
                </a:lnTo>
                <a:lnTo>
                  <a:pt x="13525" y="1777"/>
                </a:lnTo>
                <a:lnTo>
                  <a:pt x="22148" y="0"/>
                </a:lnTo>
                <a:lnTo>
                  <a:pt x="1826768" y="0"/>
                </a:lnTo>
                <a:lnTo>
                  <a:pt x="1835404" y="1777"/>
                </a:lnTo>
                <a:lnTo>
                  <a:pt x="1842389" y="6476"/>
                </a:lnTo>
                <a:lnTo>
                  <a:pt x="1847088" y="13462"/>
                </a:lnTo>
                <a:lnTo>
                  <a:pt x="1848865" y="22098"/>
                </a:lnTo>
                <a:lnTo>
                  <a:pt x="1848865" y="321944"/>
                </a:lnTo>
                <a:lnTo>
                  <a:pt x="1847088" y="330581"/>
                </a:lnTo>
                <a:lnTo>
                  <a:pt x="1842389" y="337565"/>
                </a:lnTo>
                <a:lnTo>
                  <a:pt x="1835404" y="342264"/>
                </a:lnTo>
                <a:lnTo>
                  <a:pt x="1826768" y="344043"/>
                </a:lnTo>
                <a:lnTo>
                  <a:pt x="22148" y="344043"/>
                </a:lnTo>
                <a:lnTo>
                  <a:pt x="13525" y="342264"/>
                </a:lnTo>
                <a:lnTo>
                  <a:pt x="6489" y="337565"/>
                </a:lnTo>
                <a:lnTo>
                  <a:pt x="1739" y="330581"/>
                </a:lnTo>
                <a:lnTo>
                  <a:pt x="0" y="321944"/>
                </a:lnTo>
                <a:lnTo>
                  <a:pt x="0" y="22098"/>
                </a:lnTo>
                <a:close/>
              </a:path>
            </a:pathLst>
          </a:custGeom>
          <a:solidFill>
            <a:schemeClr val="bg2"/>
          </a:solidFill>
          <a:ln w="12192">
            <a:solidFill>
              <a:srgbClr val="5B5B5B"/>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object 11"/>
          <p:cNvSpPr/>
          <p:nvPr/>
        </p:nvSpPr>
        <p:spPr>
          <a:xfrm>
            <a:off x="2397251" y="622300"/>
            <a:ext cx="1847214" cy="344170"/>
          </a:xfrm>
          <a:custGeom>
            <a:avLst/>
            <a:gdLst/>
            <a:ahLst/>
            <a:cxnLst/>
            <a:rect l="l" t="t" r="r" b="b"/>
            <a:pathLst>
              <a:path w="1847214" h="344169">
                <a:moveTo>
                  <a:pt x="0" y="22098"/>
                </a:moveTo>
                <a:lnTo>
                  <a:pt x="1778" y="13462"/>
                </a:lnTo>
                <a:lnTo>
                  <a:pt x="6477" y="6476"/>
                </a:lnTo>
                <a:lnTo>
                  <a:pt x="13462" y="1777"/>
                </a:lnTo>
                <a:lnTo>
                  <a:pt x="22098" y="0"/>
                </a:lnTo>
                <a:lnTo>
                  <a:pt x="1824863" y="0"/>
                </a:lnTo>
                <a:lnTo>
                  <a:pt x="1833499" y="1777"/>
                </a:lnTo>
                <a:lnTo>
                  <a:pt x="1840484" y="6476"/>
                </a:lnTo>
                <a:lnTo>
                  <a:pt x="1845183" y="13462"/>
                </a:lnTo>
                <a:lnTo>
                  <a:pt x="1846961" y="22098"/>
                </a:lnTo>
                <a:lnTo>
                  <a:pt x="1846961" y="321944"/>
                </a:lnTo>
                <a:lnTo>
                  <a:pt x="1845183" y="330581"/>
                </a:lnTo>
                <a:lnTo>
                  <a:pt x="1840484" y="337565"/>
                </a:lnTo>
                <a:lnTo>
                  <a:pt x="1833499" y="342264"/>
                </a:lnTo>
                <a:lnTo>
                  <a:pt x="1824863" y="344043"/>
                </a:lnTo>
                <a:lnTo>
                  <a:pt x="22098" y="344043"/>
                </a:lnTo>
                <a:lnTo>
                  <a:pt x="13462" y="342264"/>
                </a:lnTo>
                <a:lnTo>
                  <a:pt x="6477" y="337565"/>
                </a:lnTo>
                <a:lnTo>
                  <a:pt x="1778" y="330581"/>
                </a:lnTo>
                <a:lnTo>
                  <a:pt x="0" y="321944"/>
                </a:lnTo>
                <a:lnTo>
                  <a:pt x="0" y="22098"/>
                </a:lnTo>
                <a:close/>
              </a:path>
            </a:pathLst>
          </a:custGeom>
          <a:solidFill>
            <a:schemeClr val="bg2"/>
          </a:solidFill>
          <a:ln w="12192">
            <a:solidFill>
              <a:srgbClr val="5B5B5B"/>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object 12"/>
          <p:cNvSpPr/>
          <p:nvPr/>
        </p:nvSpPr>
        <p:spPr>
          <a:xfrm>
            <a:off x="4430267" y="622300"/>
            <a:ext cx="1849120" cy="344170"/>
          </a:xfrm>
          <a:custGeom>
            <a:avLst/>
            <a:gdLst/>
            <a:ahLst/>
            <a:cxnLst/>
            <a:rect l="l" t="t" r="r" b="b"/>
            <a:pathLst>
              <a:path w="1849120" h="344169">
                <a:moveTo>
                  <a:pt x="0" y="22098"/>
                </a:moveTo>
                <a:lnTo>
                  <a:pt x="1778" y="13462"/>
                </a:lnTo>
                <a:lnTo>
                  <a:pt x="6477" y="6476"/>
                </a:lnTo>
                <a:lnTo>
                  <a:pt x="13462" y="1777"/>
                </a:lnTo>
                <a:lnTo>
                  <a:pt x="22098" y="0"/>
                </a:lnTo>
                <a:lnTo>
                  <a:pt x="1826768" y="0"/>
                </a:lnTo>
                <a:lnTo>
                  <a:pt x="1835404" y="1777"/>
                </a:lnTo>
                <a:lnTo>
                  <a:pt x="1842389" y="6476"/>
                </a:lnTo>
                <a:lnTo>
                  <a:pt x="1847088" y="13462"/>
                </a:lnTo>
                <a:lnTo>
                  <a:pt x="1848866" y="22098"/>
                </a:lnTo>
                <a:lnTo>
                  <a:pt x="1848866" y="321944"/>
                </a:lnTo>
                <a:lnTo>
                  <a:pt x="1847088" y="330581"/>
                </a:lnTo>
                <a:lnTo>
                  <a:pt x="1842389" y="337565"/>
                </a:lnTo>
                <a:lnTo>
                  <a:pt x="1835404" y="342264"/>
                </a:lnTo>
                <a:lnTo>
                  <a:pt x="1826768" y="344043"/>
                </a:lnTo>
                <a:lnTo>
                  <a:pt x="22098" y="344043"/>
                </a:lnTo>
                <a:lnTo>
                  <a:pt x="13462" y="342264"/>
                </a:lnTo>
                <a:lnTo>
                  <a:pt x="6477" y="337565"/>
                </a:lnTo>
                <a:lnTo>
                  <a:pt x="1778" y="330581"/>
                </a:lnTo>
                <a:lnTo>
                  <a:pt x="0" y="321944"/>
                </a:lnTo>
                <a:lnTo>
                  <a:pt x="0" y="22098"/>
                </a:lnTo>
                <a:close/>
              </a:path>
            </a:pathLst>
          </a:custGeom>
          <a:solidFill>
            <a:schemeClr val="bg2"/>
          </a:solidFill>
          <a:ln w="12192">
            <a:solidFill>
              <a:srgbClr val="5B5B5B"/>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object 13"/>
          <p:cNvSpPr txBox="1"/>
          <p:nvPr/>
        </p:nvSpPr>
        <p:spPr>
          <a:xfrm>
            <a:off x="4436364" y="660146"/>
            <a:ext cx="1837055" cy="238760"/>
          </a:xfrm>
          <a:prstGeom prst="rect">
            <a:avLst/>
          </a:prstGeom>
          <a:solidFill>
            <a:schemeClr val="bg2"/>
          </a:solidFill>
        </p:spPr>
        <p:txBody>
          <a:bodyPr vert="horz" wrap="square" lIns="0" tIns="12065" rIns="0" bIns="0" rtlCol="0">
            <a:spAutoFit/>
          </a:bodyPr>
          <a:lstStyle/>
          <a:p>
            <a:pPr marL="520700" marR="0" lvl="0" indent="0" algn="l" defTabSz="914400" rtl="0" eaLnBrk="1" fontAlgn="auto" latinLnBrk="0" hangingPunct="1">
              <a:lnSpc>
                <a:spcPct val="100000"/>
              </a:lnSpc>
              <a:spcBef>
                <a:spcPts val="95"/>
              </a:spcBef>
              <a:spcAft>
                <a:spcPts val="0"/>
              </a:spcAft>
              <a:buClrTx/>
              <a:buSzTx/>
              <a:buFontTx/>
              <a:buNone/>
              <a:tabLst/>
              <a:defRPr/>
            </a:pPr>
            <a:r>
              <a:rPr kumimoji="0" sz="1400" b="0" i="0" u="none" strike="noStrike" kern="1200" cap="none" spc="-5" normalizeH="0" baseline="0" noProof="0" dirty="0">
                <a:ln>
                  <a:noFill/>
                </a:ln>
                <a:solidFill>
                  <a:prstClr val="black"/>
                </a:solidFill>
                <a:effectLst/>
                <a:uLnTx/>
                <a:uFillTx/>
                <a:latin typeface="Arial"/>
                <a:ea typeface="+mn-ea"/>
                <a:cs typeface="Arial"/>
              </a:rPr>
              <a:t>Risk</a:t>
            </a:r>
            <a:r>
              <a:rPr kumimoji="0" sz="1400" b="0" i="0" u="none" strike="noStrike" kern="1200" cap="none" spc="-10" normalizeH="0" baseline="0" noProof="0" dirty="0">
                <a:ln>
                  <a:noFill/>
                </a:ln>
                <a:solidFill>
                  <a:prstClr val="black"/>
                </a:solidFill>
                <a:effectLst/>
                <a:uLnTx/>
                <a:uFillTx/>
                <a:latin typeface="Arial"/>
                <a:ea typeface="+mn-ea"/>
                <a:cs typeface="Arial"/>
              </a:rPr>
              <a:t> </a:t>
            </a:r>
            <a:r>
              <a:rPr kumimoji="0" sz="1400" b="0" i="0" u="none" strike="noStrike" kern="1200" cap="none" spc="-5" normalizeH="0" baseline="0" noProof="0" dirty="0">
                <a:ln>
                  <a:noFill/>
                </a:ln>
                <a:solidFill>
                  <a:prstClr val="black"/>
                </a:solidFill>
                <a:effectLst/>
                <a:uLnTx/>
                <a:uFillTx/>
                <a:latin typeface="Arial"/>
                <a:ea typeface="+mn-ea"/>
                <a:cs typeface="Arial"/>
              </a:rPr>
              <a:t>averse</a:t>
            </a:r>
            <a:endParaRPr kumimoji="0" sz="1400" b="0" i="0" u="none" strike="noStrike" kern="1200" cap="none" spc="0" normalizeH="0" baseline="0" noProof="0">
              <a:ln>
                <a:noFill/>
              </a:ln>
              <a:solidFill>
                <a:prstClr val="black"/>
              </a:solidFill>
              <a:effectLst/>
              <a:uLnTx/>
              <a:uFillTx/>
              <a:latin typeface="Arial"/>
              <a:ea typeface="+mn-ea"/>
              <a:cs typeface="Arial"/>
            </a:endParaRPr>
          </a:p>
        </p:txBody>
      </p:sp>
      <p:sp>
        <p:nvSpPr>
          <p:cNvPr id="14" name="object 14"/>
          <p:cNvSpPr/>
          <p:nvPr/>
        </p:nvSpPr>
        <p:spPr>
          <a:xfrm>
            <a:off x="367284" y="1189228"/>
            <a:ext cx="6695440" cy="495300"/>
          </a:xfrm>
          <a:custGeom>
            <a:avLst/>
            <a:gdLst/>
            <a:ahLst/>
            <a:cxnLst/>
            <a:rect l="l" t="t" r="r" b="b"/>
            <a:pathLst>
              <a:path w="6695440" h="495300">
                <a:moveTo>
                  <a:pt x="0" y="31877"/>
                </a:moveTo>
                <a:lnTo>
                  <a:pt x="2501" y="19431"/>
                </a:lnTo>
                <a:lnTo>
                  <a:pt x="9334" y="9271"/>
                </a:lnTo>
                <a:lnTo>
                  <a:pt x="19456" y="2540"/>
                </a:lnTo>
                <a:lnTo>
                  <a:pt x="31851" y="0"/>
                </a:lnTo>
                <a:lnTo>
                  <a:pt x="6663309" y="0"/>
                </a:lnTo>
                <a:lnTo>
                  <a:pt x="6675755" y="2540"/>
                </a:lnTo>
                <a:lnTo>
                  <a:pt x="6685915" y="9271"/>
                </a:lnTo>
                <a:lnTo>
                  <a:pt x="6692646" y="19431"/>
                </a:lnTo>
                <a:lnTo>
                  <a:pt x="6695186" y="31877"/>
                </a:lnTo>
                <a:lnTo>
                  <a:pt x="6695186" y="463423"/>
                </a:lnTo>
                <a:lnTo>
                  <a:pt x="6692646" y="475869"/>
                </a:lnTo>
                <a:lnTo>
                  <a:pt x="6685915" y="486029"/>
                </a:lnTo>
                <a:lnTo>
                  <a:pt x="6675755" y="492760"/>
                </a:lnTo>
                <a:lnTo>
                  <a:pt x="6663309" y="495300"/>
                </a:lnTo>
                <a:lnTo>
                  <a:pt x="31851" y="495300"/>
                </a:lnTo>
                <a:lnTo>
                  <a:pt x="19456" y="492760"/>
                </a:lnTo>
                <a:lnTo>
                  <a:pt x="9334" y="486029"/>
                </a:lnTo>
                <a:lnTo>
                  <a:pt x="2501" y="475869"/>
                </a:lnTo>
                <a:lnTo>
                  <a:pt x="0" y="463423"/>
                </a:lnTo>
                <a:lnTo>
                  <a:pt x="0" y="31877"/>
                </a:lnTo>
                <a:close/>
              </a:path>
            </a:pathLst>
          </a:custGeom>
          <a:ln w="12192">
            <a:solidFill>
              <a:srgbClr val="5FB4D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object 15"/>
          <p:cNvSpPr/>
          <p:nvPr/>
        </p:nvSpPr>
        <p:spPr>
          <a:xfrm>
            <a:off x="1127760" y="972820"/>
            <a:ext cx="164592" cy="222757"/>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object 16"/>
          <p:cNvSpPr txBox="1"/>
          <p:nvPr/>
        </p:nvSpPr>
        <p:spPr>
          <a:xfrm>
            <a:off x="368808" y="660146"/>
            <a:ext cx="1837055" cy="238760"/>
          </a:xfrm>
          <a:prstGeom prst="rect">
            <a:avLst/>
          </a:prstGeom>
          <a:solidFill>
            <a:schemeClr val="bg2"/>
          </a:solidFill>
        </p:spPr>
        <p:txBody>
          <a:bodyPr vert="horz" wrap="square" lIns="0" tIns="12065" rIns="0" bIns="0" rtlCol="0">
            <a:spAutoFit/>
          </a:bodyPr>
          <a:lstStyle/>
          <a:p>
            <a:pPr marL="515620" marR="0" lvl="0" indent="0" algn="l" defTabSz="914400" rtl="0" eaLnBrk="1" fontAlgn="auto" latinLnBrk="0" hangingPunct="1">
              <a:lnSpc>
                <a:spcPct val="100000"/>
              </a:lnSpc>
              <a:spcBef>
                <a:spcPts val="95"/>
              </a:spcBef>
              <a:spcAft>
                <a:spcPts val="0"/>
              </a:spcAft>
              <a:buClrTx/>
              <a:buSzTx/>
              <a:buFontTx/>
              <a:buNone/>
              <a:tabLst/>
              <a:defRPr/>
            </a:pPr>
            <a:r>
              <a:rPr kumimoji="0" sz="1400" b="0" i="0" u="none" strike="noStrike" kern="1200" cap="none" spc="-5" normalizeH="0" baseline="0" noProof="0" dirty="0">
                <a:ln>
                  <a:noFill/>
                </a:ln>
                <a:solidFill>
                  <a:prstClr val="black"/>
                </a:solidFill>
                <a:effectLst/>
                <a:uLnTx/>
                <a:uFillTx/>
                <a:latin typeface="Arial"/>
                <a:ea typeface="+mn-ea"/>
                <a:cs typeface="Arial"/>
              </a:rPr>
              <a:t>Risk</a:t>
            </a:r>
            <a:r>
              <a:rPr kumimoji="0" sz="1400" b="0" i="0" u="none" strike="noStrike" kern="1200" cap="none" spc="-10" normalizeH="0" baseline="0" noProof="0" dirty="0">
                <a:ln>
                  <a:noFill/>
                </a:ln>
                <a:solidFill>
                  <a:prstClr val="black"/>
                </a:solidFill>
                <a:effectLst/>
                <a:uLnTx/>
                <a:uFillTx/>
                <a:latin typeface="Arial"/>
                <a:ea typeface="+mn-ea"/>
                <a:cs typeface="Arial"/>
              </a:rPr>
              <a:t> </a:t>
            </a:r>
            <a:r>
              <a:rPr kumimoji="0" sz="1400" b="0" i="0" u="none" strike="noStrike" kern="1200" cap="none" spc="-5" normalizeH="0" baseline="0" noProof="0" dirty="0">
                <a:ln>
                  <a:noFill/>
                </a:ln>
                <a:solidFill>
                  <a:prstClr val="black"/>
                </a:solidFill>
                <a:effectLst/>
                <a:uLnTx/>
                <a:uFillTx/>
                <a:latin typeface="Arial"/>
                <a:ea typeface="+mn-ea"/>
                <a:cs typeface="Arial"/>
              </a:rPr>
              <a:t>seeker</a:t>
            </a:r>
            <a:endParaRPr kumimoji="0" sz="1400" b="0" i="0" u="none" strike="noStrike" kern="1200" cap="none" spc="0" normalizeH="0" baseline="0" noProof="0">
              <a:ln>
                <a:noFill/>
              </a:ln>
              <a:solidFill>
                <a:prstClr val="black"/>
              </a:solidFill>
              <a:effectLst/>
              <a:uLnTx/>
              <a:uFillTx/>
              <a:latin typeface="Arial"/>
              <a:ea typeface="+mn-ea"/>
              <a:cs typeface="Arial"/>
            </a:endParaRPr>
          </a:p>
        </p:txBody>
      </p:sp>
      <p:sp>
        <p:nvSpPr>
          <p:cNvPr id="19" name="object 19"/>
          <p:cNvSpPr txBox="1"/>
          <p:nvPr/>
        </p:nvSpPr>
        <p:spPr>
          <a:xfrm>
            <a:off x="7404607" y="4139597"/>
            <a:ext cx="114935" cy="153670"/>
          </a:xfrm>
          <a:prstGeom prst="rect">
            <a:avLst/>
          </a:prstGeom>
        </p:spPr>
        <p:txBody>
          <a:bodyPr vert="horz" wrap="square" lIns="0" tIns="1905" rIns="0" bIns="0" rtlCol="0">
            <a:spAutoFit/>
          </a:bodyPr>
          <a:lstStyle/>
          <a:p>
            <a:pPr marL="25400" marR="0" lvl="0" indent="0" algn="l" defTabSz="914400" rtl="0" eaLnBrk="1" fontAlgn="auto" latinLnBrk="0" hangingPunct="1">
              <a:lnSpc>
                <a:spcPct val="100000"/>
              </a:lnSpc>
              <a:spcBef>
                <a:spcPts val="15"/>
              </a:spcBef>
              <a:spcAft>
                <a:spcPts val="0"/>
              </a:spcAft>
              <a:buClrTx/>
              <a:buSzTx/>
              <a:buFontTx/>
              <a:buNone/>
              <a:tabLst/>
              <a:defRPr/>
            </a:pPr>
            <a:r>
              <a:rPr kumimoji="0" sz="900" b="0" i="0" u="none" strike="noStrike" kern="1200" cap="none" spc="-5" normalizeH="0" baseline="0" noProof="0" dirty="0">
                <a:ln>
                  <a:noFill/>
                </a:ln>
                <a:solidFill>
                  <a:srgbClr val="404040"/>
                </a:solidFill>
                <a:effectLst/>
                <a:uLnTx/>
                <a:uFillTx/>
                <a:latin typeface="Arial"/>
                <a:ea typeface="+mn-ea"/>
                <a:cs typeface="Arial"/>
              </a:rPr>
              <a:t>5</a:t>
            </a:r>
            <a:endParaRPr kumimoji="0" sz="900" b="0" i="0" u="none" strike="noStrike" kern="1200" cap="none" spc="0" normalizeH="0" baseline="0" noProof="0">
              <a:ln>
                <a:noFill/>
              </a:ln>
              <a:solidFill>
                <a:prstClr val="black"/>
              </a:solidFill>
              <a:effectLst/>
              <a:uLnTx/>
              <a:uFillTx/>
              <a:latin typeface="Arial"/>
              <a:ea typeface="+mn-ea"/>
              <a:cs typeface="Arial"/>
            </a:endParaRPr>
          </a:p>
        </p:txBody>
      </p:sp>
      <p:sp>
        <p:nvSpPr>
          <p:cNvPr id="17" name="object 17"/>
          <p:cNvSpPr txBox="1"/>
          <p:nvPr/>
        </p:nvSpPr>
        <p:spPr>
          <a:xfrm>
            <a:off x="2403348" y="660146"/>
            <a:ext cx="1835150" cy="238760"/>
          </a:xfrm>
          <a:prstGeom prst="rect">
            <a:avLst/>
          </a:prstGeom>
          <a:solidFill>
            <a:schemeClr val="bg2"/>
          </a:solidFill>
        </p:spPr>
        <p:txBody>
          <a:bodyPr vert="horz" wrap="square" lIns="0" tIns="12065" rIns="0" bIns="0" rtlCol="0">
            <a:spAutoFit/>
          </a:bodyPr>
          <a:lstStyle/>
          <a:p>
            <a:pPr marL="492759" marR="0" lvl="0" indent="0" algn="l" defTabSz="914400" rtl="0" eaLnBrk="1" fontAlgn="auto" latinLnBrk="0" hangingPunct="1">
              <a:lnSpc>
                <a:spcPct val="100000"/>
              </a:lnSpc>
              <a:spcBef>
                <a:spcPts val="95"/>
              </a:spcBef>
              <a:spcAft>
                <a:spcPts val="0"/>
              </a:spcAft>
              <a:buClrTx/>
              <a:buSzTx/>
              <a:buFontTx/>
              <a:buNone/>
              <a:tabLst/>
              <a:defRPr/>
            </a:pPr>
            <a:r>
              <a:rPr kumimoji="0" sz="1400" b="0" i="0" u="none" strike="noStrike" kern="1200" cap="none" spc="-5" normalizeH="0" baseline="0" noProof="0" dirty="0">
                <a:ln>
                  <a:noFill/>
                </a:ln>
                <a:solidFill>
                  <a:prstClr val="black"/>
                </a:solidFill>
                <a:effectLst/>
                <a:uLnTx/>
                <a:uFillTx/>
                <a:latin typeface="Arial"/>
                <a:ea typeface="+mn-ea"/>
                <a:cs typeface="Arial"/>
              </a:rPr>
              <a:t>Risk</a:t>
            </a:r>
            <a:r>
              <a:rPr kumimoji="0" sz="1400" b="0" i="0" u="none" strike="noStrike" kern="1200" cap="none" spc="-10" normalizeH="0" baseline="0" noProof="0" dirty="0">
                <a:ln>
                  <a:noFill/>
                </a:ln>
                <a:solidFill>
                  <a:prstClr val="black"/>
                </a:solidFill>
                <a:effectLst/>
                <a:uLnTx/>
                <a:uFillTx/>
                <a:latin typeface="Arial"/>
                <a:ea typeface="+mn-ea"/>
                <a:cs typeface="Arial"/>
              </a:rPr>
              <a:t> </a:t>
            </a:r>
            <a:r>
              <a:rPr kumimoji="0" sz="1400" b="0" i="0" u="none" strike="noStrike" kern="1200" cap="none" spc="-5" normalizeH="0" baseline="0" noProof="0" dirty="0">
                <a:ln>
                  <a:noFill/>
                </a:ln>
                <a:solidFill>
                  <a:prstClr val="black"/>
                </a:solidFill>
                <a:effectLst/>
                <a:uLnTx/>
                <a:uFillTx/>
                <a:latin typeface="Arial"/>
                <a:ea typeface="+mn-ea"/>
                <a:cs typeface="Arial"/>
              </a:rPr>
              <a:t>neutral</a:t>
            </a:r>
            <a:endParaRPr kumimoji="0" sz="1400" b="0" i="0" u="none" strike="noStrike" kern="1200" cap="none" spc="0" normalizeH="0" baseline="0" noProof="0">
              <a:ln>
                <a:noFill/>
              </a:ln>
              <a:solidFill>
                <a:prstClr val="black"/>
              </a:solidFill>
              <a:effectLst/>
              <a:uLnTx/>
              <a:uFillTx/>
              <a:latin typeface="Arial"/>
              <a:ea typeface="+mn-ea"/>
              <a:cs typeface="Arial"/>
            </a:endParaRPr>
          </a:p>
        </p:txBody>
      </p:sp>
      <p:sp>
        <p:nvSpPr>
          <p:cNvPr id="18" name="object 18"/>
          <p:cNvSpPr txBox="1"/>
          <p:nvPr/>
        </p:nvSpPr>
        <p:spPr>
          <a:xfrm>
            <a:off x="374481" y="1307846"/>
            <a:ext cx="6685280" cy="238760"/>
          </a:xfrm>
          <a:prstGeom prst="rect">
            <a:avLst/>
          </a:prstGeom>
        </p:spPr>
        <p:txBody>
          <a:bodyPr vert="horz" wrap="square" lIns="0" tIns="12065" rIns="0" bIns="0" rtlCol="0">
            <a:spAutoFit/>
          </a:bodyPr>
          <a:lstStyle/>
          <a:p>
            <a:pPr marL="135255" marR="0" lvl="0" indent="0" algn="l" defTabSz="914400" rtl="0" eaLnBrk="1" fontAlgn="auto" latinLnBrk="0" hangingPunct="1">
              <a:lnSpc>
                <a:spcPct val="100000"/>
              </a:lnSpc>
              <a:spcBef>
                <a:spcPts val="95"/>
              </a:spcBef>
              <a:spcAft>
                <a:spcPts val="0"/>
              </a:spcAft>
              <a:buClrTx/>
              <a:buSzTx/>
              <a:buFontTx/>
              <a:buNone/>
              <a:tabLst/>
              <a:defRPr/>
            </a:pPr>
            <a:r>
              <a:rPr kumimoji="0" sz="1400" b="0" i="0" u="none" strike="noStrike" kern="1200" cap="none" spc="-5" normalizeH="0" baseline="0" noProof="0" dirty="0">
                <a:ln>
                  <a:noFill/>
                </a:ln>
                <a:solidFill>
                  <a:prstClr val="black"/>
                </a:solidFill>
                <a:effectLst/>
                <a:uLnTx/>
                <a:uFillTx/>
                <a:latin typeface="Arial"/>
                <a:ea typeface="+mn-ea"/>
                <a:cs typeface="Arial"/>
              </a:rPr>
              <a:t>Stakeholders are </a:t>
            </a:r>
            <a:r>
              <a:rPr kumimoji="0" sz="1400" b="0" i="0" u="none" strike="noStrike" kern="1200" cap="none" spc="0" normalizeH="0" baseline="0" noProof="0" dirty="0">
                <a:ln>
                  <a:noFill/>
                </a:ln>
                <a:solidFill>
                  <a:prstClr val="black"/>
                </a:solidFill>
                <a:effectLst/>
                <a:uLnTx/>
                <a:uFillTx/>
                <a:latin typeface="Arial"/>
                <a:ea typeface="+mn-ea"/>
                <a:cs typeface="Arial"/>
              </a:rPr>
              <a:t>risk </a:t>
            </a:r>
            <a:r>
              <a:rPr kumimoji="0" sz="1400" b="0" i="0" u="none" strike="noStrike" kern="1200" cap="none" spc="-5" normalizeH="0" baseline="0" noProof="0" dirty="0">
                <a:ln>
                  <a:noFill/>
                </a:ln>
                <a:solidFill>
                  <a:prstClr val="black"/>
                </a:solidFill>
                <a:effectLst/>
                <a:uLnTx/>
                <a:uFillTx/>
                <a:latin typeface="Arial"/>
                <a:ea typeface="+mn-ea"/>
                <a:cs typeface="Arial"/>
              </a:rPr>
              <a:t>seeking in</a:t>
            </a:r>
            <a:r>
              <a:rPr kumimoji="0" sz="1400" b="0" i="0" u="none" strike="noStrike" kern="1200" cap="none" spc="-60" normalizeH="0" baseline="0" noProof="0" dirty="0">
                <a:ln>
                  <a:noFill/>
                </a:ln>
                <a:solidFill>
                  <a:prstClr val="black"/>
                </a:solidFill>
                <a:effectLst/>
                <a:uLnTx/>
                <a:uFillTx/>
                <a:latin typeface="Arial"/>
                <a:ea typeface="+mn-ea"/>
                <a:cs typeface="Arial"/>
              </a:rPr>
              <a:t> </a:t>
            </a:r>
            <a:r>
              <a:rPr kumimoji="0" sz="1400" b="0" i="0" u="none" strike="noStrike" kern="1200" cap="none" spc="-5" normalizeH="0" baseline="0" noProof="0" dirty="0">
                <a:ln>
                  <a:noFill/>
                </a:ln>
                <a:solidFill>
                  <a:prstClr val="black"/>
                </a:solidFill>
                <a:effectLst/>
                <a:uLnTx/>
                <a:uFillTx/>
                <a:latin typeface="Arial"/>
                <a:ea typeface="+mn-ea"/>
                <a:cs typeface="Arial"/>
              </a:rPr>
              <a:t>nature.</a:t>
            </a:r>
            <a:endParaRPr kumimoji="0" sz="1400" b="0" i="0" u="none" strike="noStrike" kern="1200" cap="none" spc="0" normalizeH="0" baseline="0" noProof="0">
              <a:ln>
                <a:noFill/>
              </a:ln>
              <a:solidFill>
                <a:prstClr val="black"/>
              </a:solidFill>
              <a:effectLst/>
              <a:uLnTx/>
              <a:uFillTx/>
              <a:latin typeface="Arial"/>
              <a:ea typeface="+mn-ea"/>
              <a:cs typeface="Arial"/>
            </a:endParaRPr>
          </a:p>
        </p:txBody>
      </p:sp>
      <p:pic>
        <p:nvPicPr>
          <p:cNvPr id="20" name="عنصر نائب للمحتوى 6">
            <a:extLst>
              <a:ext uri="{FF2B5EF4-FFF2-40B4-BE49-F238E27FC236}">
                <a16:creationId xmlns:a16="http://schemas.microsoft.com/office/drawing/2014/main" id="{7D040A59-E7C2-486F-A508-59B51D1BB3E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27850" y="44933"/>
            <a:ext cx="837895" cy="751379"/>
          </a:xfrm>
          <a:prstGeom prst="rect">
            <a:avLst/>
          </a:prstGeom>
        </p:spPr>
      </p:pic>
      <p:sp>
        <p:nvSpPr>
          <p:cNvPr id="21" name="object 10">
            <a:extLst>
              <a:ext uri="{FF2B5EF4-FFF2-40B4-BE49-F238E27FC236}">
                <a16:creationId xmlns:a16="http://schemas.microsoft.com/office/drawing/2014/main" id="{6743BF2D-48B2-4A4D-B5B5-A45203AD91A5}"/>
              </a:ext>
            </a:extLst>
          </p:cNvPr>
          <p:cNvSpPr/>
          <p:nvPr/>
        </p:nvSpPr>
        <p:spPr>
          <a:xfrm>
            <a:off x="367284" y="2376170"/>
            <a:ext cx="6941820" cy="455930"/>
          </a:xfrm>
          <a:custGeom>
            <a:avLst/>
            <a:gdLst/>
            <a:ahLst/>
            <a:cxnLst/>
            <a:rect l="l" t="t" r="r" b="b"/>
            <a:pathLst>
              <a:path w="6941820" h="455930">
                <a:moveTo>
                  <a:pt x="0" y="29337"/>
                </a:moveTo>
                <a:lnTo>
                  <a:pt x="2590" y="17907"/>
                </a:lnTo>
                <a:lnTo>
                  <a:pt x="9677" y="8509"/>
                </a:lnTo>
                <a:lnTo>
                  <a:pt x="20167" y="2286"/>
                </a:lnTo>
                <a:lnTo>
                  <a:pt x="33019" y="0"/>
                </a:lnTo>
                <a:lnTo>
                  <a:pt x="6908292" y="0"/>
                </a:lnTo>
                <a:lnTo>
                  <a:pt x="6921119" y="2286"/>
                </a:lnTo>
                <a:lnTo>
                  <a:pt x="6931660" y="8509"/>
                </a:lnTo>
                <a:lnTo>
                  <a:pt x="6938645" y="17907"/>
                </a:lnTo>
                <a:lnTo>
                  <a:pt x="6941312" y="29337"/>
                </a:lnTo>
                <a:lnTo>
                  <a:pt x="6941312" y="426339"/>
                </a:lnTo>
                <a:lnTo>
                  <a:pt x="6938645" y="437769"/>
                </a:lnTo>
                <a:lnTo>
                  <a:pt x="6931660" y="447040"/>
                </a:lnTo>
                <a:lnTo>
                  <a:pt x="6921119" y="453390"/>
                </a:lnTo>
                <a:lnTo>
                  <a:pt x="6908292" y="455676"/>
                </a:lnTo>
                <a:lnTo>
                  <a:pt x="33019" y="455676"/>
                </a:lnTo>
                <a:lnTo>
                  <a:pt x="20167" y="453390"/>
                </a:lnTo>
                <a:lnTo>
                  <a:pt x="9677" y="447040"/>
                </a:lnTo>
                <a:lnTo>
                  <a:pt x="2590" y="437769"/>
                </a:lnTo>
                <a:lnTo>
                  <a:pt x="0" y="426339"/>
                </a:lnTo>
                <a:lnTo>
                  <a:pt x="0" y="29337"/>
                </a:lnTo>
                <a:close/>
              </a:path>
            </a:pathLst>
          </a:custGeom>
          <a:ln w="12191">
            <a:solidFill>
              <a:srgbClr val="5FB4D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3" name="object 12">
            <a:extLst>
              <a:ext uri="{FF2B5EF4-FFF2-40B4-BE49-F238E27FC236}">
                <a16:creationId xmlns:a16="http://schemas.microsoft.com/office/drawing/2014/main" id="{5C4E3F4B-2A3A-40D2-AF0D-C84D1F72636E}"/>
              </a:ext>
            </a:extLst>
          </p:cNvPr>
          <p:cNvSpPr/>
          <p:nvPr/>
        </p:nvSpPr>
        <p:spPr>
          <a:xfrm>
            <a:off x="3230879" y="2161286"/>
            <a:ext cx="181737" cy="205994"/>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4" name="object 13">
            <a:extLst>
              <a:ext uri="{FF2B5EF4-FFF2-40B4-BE49-F238E27FC236}">
                <a16:creationId xmlns:a16="http://schemas.microsoft.com/office/drawing/2014/main" id="{44073483-A778-4300-B546-1EE7DDAB531D}"/>
              </a:ext>
            </a:extLst>
          </p:cNvPr>
          <p:cNvSpPr txBox="1"/>
          <p:nvPr/>
        </p:nvSpPr>
        <p:spPr>
          <a:xfrm>
            <a:off x="374745" y="2494788"/>
            <a:ext cx="6931025" cy="238760"/>
          </a:xfrm>
          <a:prstGeom prst="rect">
            <a:avLst/>
          </a:prstGeom>
        </p:spPr>
        <p:txBody>
          <a:bodyPr vert="horz" wrap="square" lIns="0" tIns="12065" rIns="0" bIns="0" rtlCol="0">
            <a:spAutoFit/>
          </a:bodyPr>
          <a:lstStyle/>
          <a:p>
            <a:pPr marL="134620" marR="0" lvl="0" indent="0" algn="l" defTabSz="914400" rtl="0" eaLnBrk="1" fontAlgn="auto" latinLnBrk="0" hangingPunct="1">
              <a:lnSpc>
                <a:spcPct val="100000"/>
              </a:lnSpc>
              <a:spcBef>
                <a:spcPts val="95"/>
              </a:spcBef>
              <a:spcAft>
                <a:spcPts val="0"/>
              </a:spcAft>
              <a:buClrTx/>
              <a:buSzTx/>
              <a:buFontTx/>
              <a:buNone/>
              <a:tabLst/>
              <a:defRPr/>
            </a:pPr>
            <a:r>
              <a:rPr kumimoji="0" sz="1400" b="0" i="0" u="none" strike="noStrike" kern="1200" cap="none" spc="-5" normalizeH="0" baseline="0" noProof="0" dirty="0">
                <a:ln>
                  <a:noFill/>
                </a:ln>
                <a:solidFill>
                  <a:prstClr val="black"/>
                </a:solidFill>
                <a:effectLst/>
                <a:uLnTx/>
                <a:uFillTx/>
                <a:latin typeface="Arial"/>
                <a:ea typeface="+mn-ea"/>
                <a:cs typeface="Arial"/>
              </a:rPr>
              <a:t>Stakeholders are neither </a:t>
            </a:r>
            <a:r>
              <a:rPr kumimoji="0" sz="1400" b="0" i="0" u="none" strike="noStrike" kern="1200" cap="none" spc="0" normalizeH="0" baseline="0" noProof="0" dirty="0">
                <a:ln>
                  <a:noFill/>
                </a:ln>
                <a:solidFill>
                  <a:prstClr val="black"/>
                </a:solidFill>
                <a:effectLst/>
                <a:uLnTx/>
                <a:uFillTx/>
                <a:latin typeface="Arial"/>
                <a:ea typeface="+mn-ea"/>
                <a:cs typeface="Arial"/>
              </a:rPr>
              <a:t>risk </a:t>
            </a:r>
            <a:r>
              <a:rPr kumimoji="0" sz="1400" b="0" i="0" u="none" strike="noStrike" kern="1200" cap="none" spc="-5" normalizeH="0" baseline="0" noProof="0" dirty="0">
                <a:ln>
                  <a:noFill/>
                </a:ln>
                <a:solidFill>
                  <a:prstClr val="black"/>
                </a:solidFill>
                <a:effectLst/>
                <a:uLnTx/>
                <a:uFillTx/>
                <a:latin typeface="Arial"/>
                <a:ea typeface="+mn-ea"/>
                <a:cs typeface="Arial"/>
              </a:rPr>
              <a:t>averse nor </a:t>
            </a:r>
            <a:r>
              <a:rPr kumimoji="0" sz="1400" b="0" i="0" u="none" strike="noStrike" kern="1200" cap="none" spc="0" normalizeH="0" baseline="0" noProof="0" dirty="0">
                <a:ln>
                  <a:noFill/>
                </a:ln>
                <a:solidFill>
                  <a:prstClr val="black"/>
                </a:solidFill>
                <a:effectLst/>
                <a:uLnTx/>
                <a:uFillTx/>
                <a:latin typeface="Arial"/>
                <a:ea typeface="+mn-ea"/>
                <a:cs typeface="Arial"/>
              </a:rPr>
              <a:t>risk</a:t>
            </a:r>
            <a:r>
              <a:rPr kumimoji="0" sz="1400" b="0" i="0" u="none" strike="noStrike" kern="1200" cap="none" spc="-90" normalizeH="0" baseline="0" noProof="0" dirty="0">
                <a:ln>
                  <a:noFill/>
                </a:ln>
                <a:solidFill>
                  <a:prstClr val="black"/>
                </a:solidFill>
                <a:effectLst/>
                <a:uLnTx/>
                <a:uFillTx/>
                <a:latin typeface="Arial"/>
                <a:ea typeface="+mn-ea"/>
                <a:cs typeface="Arial"/>
              </a:rPr>
              <a:t> </a:t>
            </a:r>
            <a:r>
              <a:rPr kumimoji="0" sz="1400" b="0" i="0" u="none" strike="noStrike" kern="1200" cap="none" spc="-5" normalizeH="0" baseline="0" noProof="0" dirty="0">
                <a:ln>
                  <a:noFill/>
                </a:ln>
                <a:solidFill>
                  <a:prstClr val="black"/>
                </a:solidFill>
                <a:effectLst/>
                <a:uLnTx/>
                <a:uFillTx/>
                <a:latin typeface="Arial"/>
                <a:ea typeface="+mn-ea"/>
                <a:cs typeface="Arial"/>
              </a:rPr>
              <a:t>seeking.</a:t>
            </a:r>
            <a:endParaRPr kumimoji="0" sz="1400" b="0" i="0" u="none" strike="noStrike" kern="1200" cap="none" spc="0" normalizeH="0" baseline="0" noProof="0">
              <a:ln>
                <a:noFill/>
              </a:ln>
              <a:solidFill>
                <a:prstClr val="black"/>
              </a:solidFill>
              <a:effectLst/>
              <a:uLnTx/>
              <a:uFillTx/>
              <a:latin typeface="Arial"/>
              <a:ea typeface="+mn-ea"/>
              <a:cs typeface="Arial"/>
            </a:endParaRPr>
          </a:p>
        </p:txBody>
      </p:sp>
      <p:sp>
        <p:nvSpPr>
          <p:cNvPr id="25" name="object 10">
            <a:extLst>
              <a:ext uri="{FF2B5EF4-FFF2-40B4-BE49-F238E27FC236}">
                <a16:creationId xmlns:a16="http://schemas.microsoft.com/office/drawing/2014/main" id="{8BA7DFE5-6F96-451B-992F-7548FFE959A0}"/>
              </a:ext>
            </a:extLst>
          </p:cNvPr>
          <p:cNvSpPr/>
          <p:nvPr/>
        </p:nvSpPr>
        <p:spPr>
          <a:xfrm>
            <a:off x="359902" y="1802130"/>
            <a:ext cx="1849120" cy="344170"/>
          </a:xfrm>
          <a:custGeom>
            <a:avLst/>
            <a:gdLst/>
            <a:ahLst/>
            <a:cxnLst/>
            <a:rect l="l" t="t" r="r" b="b"/>
            <a:pathLst>
              <a:path w="1849120" h="344169">
                <a:moveTo>
                  <a:pt x="0" y="22098"/>
                </a:moveTo>
                <a:lnTo>
                  <a:pt x="1739" y="13462"/>
                </a:lnTo>
                <a:lnTo>
                  <a:pt x="6489" y="6476"/>
                </a:lnTo>
                <a:lnTo>
                  <a:pt x="13525" y="1777"/>
                </a:lnTo>
                <a:lnTo>
                  <a:pt x="22148" y="0"/>
                </a:lnTo>
                <a:lnTo>
                  <a:pt x="1826768" y="0"/>
                </a:lnTo>
                <a:lnTo>
                  <a:pt x="1835404" y="1777"/>
                </a:lnTo>
                <a:lnTo>
                  <a:pt x="1842389" y="6476"/>
                </a:lnTo>
                <a:lnTo>
                  <a:pt x="1847088" y="13462"/>
                </a:lnTo>
                <a:lnTo>
                  <a:pt x="1848865" y="22098"/>
                </a:lnTo>
                <a:lnTo>
                  <a:pt x="1848865" y="321944"/>
                </a:lnTo>
                <a:lnTo>
                  <a:pt x="1847088" y="330581"/>
                </a:lnTo>
                <a:lnTo>
                  <a:pt x="1842389" y="337565"/>
                </a:lnTo>
                <a:lnTo>
                  <a:pt x="1835404" y="342264"/>
                </a:lnTo>
                <a:lnTo>
                  <a:pt x="1826768" y="344043"/>
                </a:lnTo>
                <a:lnTo>
                  <a:pt x="22148" y="344043"/>
                </a:lnTo>
                <a:lnTo>
                  <a:pt x="13525" y="342264"/>
                </a:lnTo>
                <a:lnTo>
                  <a:pt x="6489" y="337565"/>
                </a:lnTo>
                <a:lnTo>
                  <a:pt x="1739" y="330581"/>
                </a:lnTo>
                <a:lnTo>
                  <a:pt x="0" y="321944"/>
                </a:lnTo>
                <a:lnTo>
                  <a:pt x="0" y="22098"/>
                </a:lnTo>
                <a:close/>
              </a:path>
            </a:pathLst>
          </a:custGeom>
          <a:solidFill>
            <a:schemeClr val="bg2"/>
          </a:solidFill>
          <a:ln w="12192">
            <a:solidFill>
              <a:srgbClr val="5B5B5B"/>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6" name="object 11">
            <a:extLst>
              <a:ext uri="{FF2B5EF4-FFF2-40B4-BE49-F238E27FC236}">
                <a16:creationId xmlns:a16="http://schemas.microsoft.com/office/drawing/2014/main" id="{FDE08FA6-5343-488D-9A07-22EEB050D83C}"/>
              </a:ext>
            </a:extLst>
          </p:cNvPr>
          <p:cNvSpPr/>
          <p:nvPr/>
        </p:nvSpPr>
        <p:spPr>
          <a:xfrm>
            <a:off x="2394442" y="1802130"/>
            <a:ext cx="1847214" cy="344170"/>
          </a:xfrm>
          <a:custGeom>
            <a:avLst/>
            <a:gdLst/>
            <a:ahLst/>
            <a:cxnLst/>
            <a:rect l="l" t="t" r="r" b="b"/>
            <a:pathLst>
              <a:path w="1847214" h="344169">
                <a:moveTo>
                  <a:pt x="0" y="22098"/>
                </a:moveTo>
                <a:lnTo>
                  <a:pt x="1778" y="13462"/>
                </a:lnTo>
                <a:lnTo>
                  <a:pt x="6477" y="6476"/>
                </a:lnTo>
                <a:lnTo>
                  <a:pt x="13462" y="1777"/>
                </a:lnTo>
                <a:lnTo>
                  <a:pt x="22098" y="0"/>
                </a:lnTo>
                <a:lnTo>
                  <a:pt x="1824863" y="0"/>
                </a:lnTo>
                <a:lnTo>
                  <a:pt x="1833499" y="1777"/>
                </a:lnTo>
                <a:lnTo>
                  <a:pt x="1840484" y="6476"/>
                </a:lnTo>
                <a:lnTo>
                  <a:pt x="1845183" y="13462"/>
                </a:lnTo>
                <a:lnTo>
                  <a:pt x="1846961" y="22098"/>
                </a:lnTo>
                <a:lnTo>
                  <a:pt x="1846961" y="321944"/>
                </a:lnTo>
                <a:lnTo>
                  <a:pt x="1845183" y="330581"/>
                </a:lnTo>
                <a:lnTo>
                  <a:pt x="1840484" y="337565"/>
                </a:lnTo>
                <a:lnTo>
                  <a:pt x="1833499" y="342264"/>
                </a:lnTo>
                <a:lnTo>
                  <a:pt x="1824863" y="344043"/>
                </a:lnTo>
                <a:lnTo>
                  <a:pt x="22098" y="344043"/>
                </a:lnTo>
                <a:lnTo>
                  <a:pt x="13462" y="342264"/>
                </a:lnTo>
                <a:lnTo>
                  <a:pt x="6477" y="337565"/>
                </a:lnTo>
                <a:lnTo>
                  <a:pt x="1778" y="330581"/>
                </a:lnTo>
                <a:lnTo>
                  <a:pt x="0" y="321944"/>
                </a:lnTo>
                <a:lnTo>
                  <a:pt x="0" y="22098"/>
                </a:lnTo>
                <a:close/>
              </a:path>
            </a:pathLst>
          </a:custGeom>
          <a:solidFill>
            <a:schemeClr val="bg2"/>
          </a:solidFill>
          <a:ln w="12192">
            <a:solidFill>
              <a:srgbClr val="5B5B5B"/>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7" name="object 12">
            <a:extLst>
              <a:ext uri="{FF2B5EF4-FFF2-40B4-BE49-F238E27FC236}">
                <a16:creationId xmlns:a16="http://schemas.microsoft.com/office/drawing/2014/main" id="{C710DEE2-D6E6-4681-872F-33E7CCF2BC2E}"/>
              </a:ext>
            </a:extLst>
          </p:cNvPr>
          <p:cNvSpPr/>
          <p:nvPr/>
        </p:nvSpPr>
        <p:spPr>
          <a:xfrm>
            <a:off x="4427458" y="1802130"/>
            <a:ext cx="1849120" cy="344170"/>
          </a:xfrm>
          <a:custGeom>
            <a:avLst/>
            <a:gdLst/>
            <a:ahLst/>
            <a:cxnLst/>
            <a:rect l="l" t="t" r="r" b="b"/>
            <a:pathLst>
              <a:path w="1849120" h="344169">
                <a:moveTo>
                  <a:pt x="0" y="22098"/>
                </a:moveTo>
                <a:lnTo>
                  <a:pt x="1778" y="13462"/>
                </a:lnTo>
                <a:lnTo>
                  <a:pt x="6477" y="6476"/>
                </a:lnTo>
                <a:lnTo>
                  <a:pt x="13462" y="1777"/>
                </a:lnTo>
                <a:lnTo>
                  <a:pt x="22098" y="0"/>
                </a:lnTo>
                <a:lnTo>
                  <a:pt x="1826768" y="0"/>
                </a:lnTo>
                <a:lnTo>
                  <a:pt x="1835404" y="1777"/>
                </a:lnTo>
                <a:lnTo>
                  <a:pt x="1842389" y="6476"/>
                </a:lnTo>
                <a:lnTo>
                  <a:pt x="1847088" y="13462"/>
                </a:lnTo>
                <a:lnTo>
                  <a:pt x="1848866" y="22098"/>
                </a:lnTo>
                <a:lnTo>
                  <a:pt x="1848866" y="321944"/>
                </a:lnTo>
                <a:lnTo>
                  <a:pt x="1847088" y="330581"/>
                </a:lnTo>
                <a:lnTo>
                  <a:pt x="1842389" y="337565"/>
                </a:lnTo>
                <a:lnTo>
                  <a:pt x="1835404" y="342264"/>
                </a:lnTo>
                <a:lnTo>
                  <a:pt x="1826768" y="344043"/>
                </a:lnTo>
                <a:lnTo>
                  <a:pt x="22098" y="344043"/>
                </a:lnTo>
                <a:lnTo>
                  <a:pt x="13462" y="342264"/>
                </a:lnTo>
                <a:lnTo>
                  <a:pt x="6477" y="337565"/>
                </a:lnTo>
                <a:lnTo>
                  <a:pt x="1778" y="330581"/>
                </a:lnTo>
                <a:lnTo>
                  <a:pt x="0" y="321944"/>
                </a:lnTo>
                <a:lnTo>
                  <a:pt x="0" y="22098"/>
                </a:lnTo>
                <a:close/>
              </a:path>
            </a:pathLst>
          </a:custGeom>
          <a:solidFill>
            <a:schemeClr val="bg2"/>
          </a:solidFill>
          <a:ln w="12192">
            <a:solidFill>
              <a:srgbClr val="5B5B5B"/>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8" name="object 13">
            <a:extLst>
              <a:ext uri="{FF2B5EF4-FFF2-40B4-BE49-F238E27FC236}">
                <a16:creationId xmlns:a16="http://schemas.microsoft.com/office/drawing/2014/main" id="{0F8835DD-A7D7-4611-8127-CECA3AC8239B}"/>
              </a:ext>
            </a:extLst>
          </p:cNvPr>
          <p:cNvSpPr txBox="1"/>
          <p:nvPr/>
        </p:nvSpPr>
        <p:spPr>
          <a:xfrm>
            <a:off x="4433555" y="1839976"/>
            <a:ext cx="1837055" cy="238760"/>
          </a:xfrm>
          <a:prstGeom prst="rect">
            <a:avLst/>
          </a:prstGeom>
          <a:solidFill>
            <a:schemeClr val="bg2"/>
          </a:solidFill>
        </p:spPr>
        <p:txBody>
          <a:bodyPr vert="horz" wrap="square" lIns="0" tIns="12065" rIns="0" bIns="0" rtlCol="0">
            <a:spAutoFit/>
          </a:bodyPr>
          <a:lstStyle/>
          <a:p>
            <a:pPr marL="520700" marR="0" lvl="0" indent="0" algn="l" defTabSz="914400" rtl="0" eaLnBrk="1" fontAlgn="auto" latinLnBrk="0" hangingPunct="1">
              <a:lnSpc>
                <a:spcPct val="100000"/>
              </a:lnSpc>
              <a:spcBef>
                <a:spcPts val="95"/>
              </a:spcBef>
              <a:spcAft>
                <a:spcPts val="0"/>
              </a:spcAft>
              <a:buClrTx/>
              <a:buSzTx/>
              <a:buFontTx/>
              <a:buNone/>
              <a:tabLst/>
              <a:defRPr/>
            </a:pPr>
            <a:r>
              <a:rPr kumimoji="0" sz="1400" b="0" i="0" u="none" strike="noStrike" kern="1200" cap="none" spc="-5" normalizeH="0" baseline="0" noProof="0" dirty="0">
                <a:ln>
                  <a:noFill/>
                </a:ln>
                <a:solidFill>
                  <a:prstClr val="black"/>
                </a:solidFill>
                <a:effectLst/>
                <a:uLnTx/>
                <a:uFillTx/>
                <a:latin typeface="Arial"/>
                <a:ea typeface="+mn-ea"/>
                <a:cs typeface="Arial"/>
              </a:rPr>
              <a:t>Risk</a:t>
            </a:r>
            <a:r>
              <a:rPr kumimoji="0" sz="1400" b="0" i="0" u="none" strike="noStrike" kern="1200" cap="none" spc="-10" normalizeH="0" baseline="0" noProof="0" dirty="0">
                <a:ln>
                  <a:noFill/>
                </a:ln>
                <a:solidFill>
                  <a:prstClr val="black"/>
                </a:solidFill>
                <a:effectLst/>
                <a:uLnTx/>
                <a:uFillTx/>
                <a:latin typeface="Arial"/>
                <a:ea typeface="+mn-ea"/>
                <a:cs typeface="Arial"/>
              </a:rPr>
              <a:t> </a:t>
            </a:r>
            <a:r>
              <a:rPr kumimoji="0" sz="1400" b="0" i="0" u="none" strike="noStrike" kern="1200" cap="none" spc="-5" normalizeH="0" baseline="0" noProof="0" dirty="0">
                <a:ln>
                  <a:noFill/>
                </a:ln>
                <a:solidFill>
                  <a:prstClr val="black"/>
                </a:solidFill>
                <a:effectLst/>
                <a:uLnTx/>
                <a:uFillTx/>
                <a:latin typeface="Arial"/>
                <a:ea typeface="+mn-ea"/>
                <a:cs typeface="Arial"/>
              </a:rPr>
              <a:t>averse</a:t>
            </a:r>
            <a:endParaRPr kumimoji="0" sz="1400" b="0" i="0" u="none" strike="noStrike" kern="1200" cap="none" spc="0" normalizeH="0" baseline="0" noProof="0">
              <a:ln>
                <a:noFill/>
              </a:ln>
              <a:solidFill>
                <a:prstClr val="black"/>
              </a:solidFill>
              <a:effectLst/>
              <a:uLnTx/>
              <a:uFillTx/>
              <a:latin typeface="Arial"/>
              <a:ea typeface="+mn-ea"/>
              <a:cs typeface="Arial"/>
            </a:endParaRPr>
          </a:p>
        </p:txBody>
      </p:sp>
      <p:sp>
        <p:nvSpPr>
          <p:cNvPr id="29" name="object 16">
            <a:extLst>
              <a:ext uri="{FF2B5EF4-FFF2-40B4-BE49-F238E27FC236}">
                <a16:creationId xmlns:a16="http://schemas.microsoft.com/office/drawing/2014/main" id="{2CEFB1EA-6319-4F36-A453-0CBEA0D0478C}"/>
              </a:ext>
            </a:extLst>
          </p:cNvPr>
          <p:cNvSpPr txBox="1"/>
          <p:nvPr/>
        </p:nvSpPr>
        <p:spPr>
          <a:xfrm>
            <a:off x="365999" y="1839976"/>
            <a:ext cx="1837055" cy="238760"/>
          </a:xfrm>
          <a:prstGeom prst="rect">
            <a:avLst/>
          </a:prstGeom>
          <a:solidFill>
            <a:schemeClr val="bg2"/>
          </a:solidFill>
        </p:spPr>
        <p:txBody>
          <a:bodyPr vert="horz" wrap="square" lIns="0" tIns="12065" rIns="0" bIns="0" rtlCol="0">
            <a:spAutoFit/>
          </a:bodyPr>
          <a:lstStyle/>
          <a:p>
            <a:pPr marL="515620" marR="0" lvl="0" indent="0" algn="l" defTabSz="914400" rtl="0" eaLnBrk="1" fontAlgn="auto" latinLnBrk="0" hangingPunct="1">
              <a:lnSpc>
                <a:spcPct val="100000"/>
              </a:lnSpc>
              <a:spcBef>
                <a:spcPts val="95"/>
              </a:spcBef>
              <a:spcAft>
                <a:spcPts val="0"/>
              </a:spcAft>
              <a:buClrTx/>
              <a:buSzTx/>
              <a:buFontTx/>
              <a:buNone/>
              <a:tabLst/>
              <a:defRPr/>
            </a:pPr>
            <a:r>
              <a:rPr kumimoji="0" sz="1400" b="0" i="0" u="none" strike="noStrike" kern="1200" cap="none" spc="-5" normalizeH="0" baseline="0" noProof="0" dirty="0">
                <a:ln>
                  <a:noFill/>
                </a:ln>
                <a:solidFill>
                  <a:prstClr val="black"/>
                </a:solidFill>
                <a:effectLst/>
                <a:uLnTx/>
                <a:uFillTx/>
                <a:latin typeface="Arial"/>
                <a:ea typeface="+mn-ea"/>
                <a:cs typeface="Arial"/>
              </a:rPr>
              <a:t>Risk</a:t>
            </a:r>
            <a:r>
              <a:rPr kumimoji="0" sz="1400" b="0" i="0" u="none" strike="noStrike" kern="1200" cap="none" spc="-10" normalizeH="0" baseline="0" noProof="0" dirty="0">
                <a:ln>
                  <a:noFill/>
                </a:ln>
                <a:solidFill>
                  <a:prstClr val="black"/>
                </a:solidFill>
                <a:effectLst/>
                <a:uLnTx/>
                <a:uFillTx/>
                <a:latin typeface="Arial"/>
                <a:ea typeface="+mn-ea"/>
                <a:cs typeface="Arial"/>
              </a:rPr>
              <a:t> </a:t>
            </a:r>
            <a:r>
              <a:rPr kumimoji="0" sz="1400" b="0" i="0" u="none" strike="noStrike" kern="1200" cap="none" spc="-5" normalizeH="0" baseline="0" noProof="0" dirty="0">
                <a:ln>
                  <a:noFill/>
                </a:ln>
                <a:solidFill>
                  <a:prstClr val="black"/>
                </a:solidFill>
                <a:effectLst/>
                <a:uLnTx/>
                <a:uFillTx/>
                <a:latin typeface="Arial"/>
                <a:ea typeface="+mn-ea"/>
                <a:cs typeface="Arial"/>
              </a:rPr>
              <a:t>seeker</a:t>
            </a:r>
            <a:endParaRPr kumimoji="0" sz="1400" b="0" i="0" u="none" strike="noStrike" kern="1200" cap="none" spc="0" normalizeH="0" baseline="0" noProof="0">
              <a:ln>
                <a:noFill/>
              </a:ln>
              <a:solidFill>
                <a:prstClr val="black"/>
              </a:solidFill>
              <a:effectLst/>
              <a:uLnTx/>
              <a:uFillTx/>
              <a:latin typeface="Arial"/>
              <a:ea typeface="+mn-ea"/>
              <a:cs typeface="Arial"/>
            </a:endParaRPr>
          </a:p>
        </p:txBody>
      </p:sp>
      <p:sp>
        <p:nvSpPr>
          <p:cNvPr id="30" name="object 17">
            <a:extLst>
              <a:ext uri="{FF2B5EF4-FFF2-40B4-BE49-F238E27FC236}">
                <a16:creationId xmlns:a16="http://schemas.microsoft.com/office/drawing/2014/main" id="{AEF817BB-FF2E-4262-AF80-BD5993A56AB5}"/>
              </a:ext>
            </a:extLst>
          </p:cNvPr>
          <p:cNvSpPr txBox="1"/>
          <p:nvPr/>
        </p:nvSpPr>
        <p:spPr>
          <a:xfrm>
            <a:off x="2400539" y="1839976"/>
            <a:ext cx="1835150" cy="238760"/>
          </a:xfrm>
          <a:prstGeom prst="rect">
            <a:avLst/>
          </a:prstGeom>
          <a:solidFill>
            <a:schemeClr val="bg2"/>
          </a:solidFill>
        </p:spPr>
        <p:txBody>
          <a:bodyPr vert="horz" wrap="square" lIns="0" tIns="12065" rIns="0" bIns="0" rtlCol="0">
            <a:spAutoFit/>
          </a:bodyPr>
          <a:lstStyle/>
          <a:p>
            <a:pPr marL="492759" marR="0" lvl="0" indent="0" algn="l" defTabSz="914400" rtl="0" eaLnBrk="1" fontAlgn="auto" latinLnBrk="0" hangingPunct="1">
              <a:lnSpc>
                <a:spcPct val="100000"/>
              </a:lnSpc>
              <a:spcBef>
                <a:spcPts val="95"/>
              </a:spcBef>
              <a:spcAft>
                <a:spcPts val="0"/>
              </a:spcAft>
              <a:buClrTx/>
              <a:buSzTx/>
              <a:buFontTx/>
              <a:buNone/>
              <a:tabLst/>
              <a:defRPr/>
            </a:pPr>
            <a:r>
              <a:rPr kumimoji="0" sz="1400" b="0" i="0" u="none" strike="noStrike" kern="1200" cap="none" spc="-5" normalizeH="0" baseline="0" noProof="0" dirty="0">
                <a:ln>
                  <a:noFill/>
                </a:ln>
                <a:solidFill>
                  <a:prstClr val="black"/>
                </a:solidFill>
                <a:effectLst/>
                <a:uLnTx/>
                <a:uFillTx/>
                <a:latin typeface="Arial"/>
                <a:ea typeface="+mn-ea"/>
                <a:cs typeface="Arial"/>
              </a:rPr>
              <a:t>Risk</a:t>
            </a:r>
            <a:r>
              <a:rPr kumimoji="0" sz="1400" b="0" i="0" u="none" strike="noStrike" kern="1200" cap="none" spc="-10" normalizeH="0" baseline="0" noProof="0" dirty="0">
                <a:ln>
                  <a:noFill/>
                </a:ln>
                <a:solidFill>
                  <a:prstClr val="black"/>
                </a:solidFill>
                <a:effectLst/>
                <a:uLnTx/>
                <a:uFillTx/>
                <a:latin typeface="Arial"/>
                <a:ea typeface="+mn-ea"/>
                <a:cs typeface="Arial"/>
              </a:rPr>
              <a:t> </a:t>
            </a:r>
            <a:r>
              <a:rPr kumimoji="0" sz="1400" b="0" i="0" u="none" strike="noStrike" kern="1200" cap="none" spc="-5" normalizeH="0" baseline="0" noProof="0" dirty="0">
                <a:ln>
                  <a:noFill/>
                </a:ln>
                <a:solidFill>
                  <a:prstClr val="black"/>
                </a:solidFill>
                <a:effectLst/>
                <a:uLnTx/>
                <a:uFillTx/>
                <a:latin typeface="Arial"/>
                <a:ea typeface="+mn-ea"/>
                <a:cs typeface="Arial"/>
              </a:rPr>
              <a:t>neutral</a:t>
            </a:r>
            <a:endParaRPr kumimoji="0" sz="1400" b="0" i="0" u="none" strike="noStrike" kern="1200" cap="none" spc="0" normalizeH="0" baseline="0" noProof="0">
              <a:ln>
                <a:noFill/>
              </a:ln>
              <a:solidFill>
                <a:prstClr val="black"/>
              </a:solidFill>
              <a:effectLst/>
              <a:uLnTx/>
              <a:uFillTx/>
              <a:latin typeface="Arial"/>
              <a:ea typeface="+mn-ea"/>
              <a:cs typeface="Arial"/>
            </a:endParaRPr>
          </a:p>
        </p:txBody>
      </p:sp>
      <p:sp>
        <p:nvSpPr>
          <p:cNvPr id="31" name="object 10">
            <a:extLst>
              <a:ext uri="{FF2B5EF4-FFF2-40B4-BE49-F238E27FC236}">
                <a16:creationId xmlns:a16="http://schemas.microsoft.com/office/drawing/2014/main" id="{CD7FDE4D-1C06-4B75-81F2-9852753C2524}"/>
              </a:ext>
            </a:extLst>
          </p:cNvPr>
          <p:cNvSpPr/>
          <p:nvPr/>
        </p:nvSpPr>
        <p:spPr>
          <a:xfrm>
            <a:off x="362711" y="2989072"/>
            <a:ext cx="1849120" cy="344170"/>
          </a:xfrm>
          <a:custGeom>
            <a:avLst/>
            <a:gdLst/>
            <a:ahLst/>
            <a:cxnLst/>
            <a:rect l="l" t="t" r="r" b="b"/>
            <a:pathLst>
              <a:path w="1849120" h="344169">
                <a:moveTo>
                  <a:pt x="0" y="22098"/>
                </a:moveTo>
                <a:lnTo>
                  <a:pt x="1739" y="13462"/>
                </a:lnTo>
                <a:lnTo>
                  <a:pt x="6489" y="6476"/>
                </a:lnTo>
                <a:lnTo>
                  <a:pt x="13525" y="1777"/>
                </a:lnTo>
                <a:lnTo>
                  <a:pt x="22148" y="0"/>
                </a:lnTo>
                <a:lnTo>
                  <a:pt x="1826768" y="0"/>
                </a:lnTo>
                <a:lnTo>
                  <a:pt x="1835404" y="1777"/>
                </a:lnTo>
                <a:lnTo>
                  <a:pt x="1842389" y="6476"/>
                </a:lnTo>
                <a:lnTo>
                  <a:pt x="1847088" y="13462"/>
                </a:lnTo>
                <a:lnTo>
                  <a:pt x="1848865" y="22098"/>
                </a:lnTo>
                <a:lnTo>
                  <a:pt x="1848865" y="321944"/>
                </a:lnTo>
                <a:lnTo>
                  <a:pt x="1847088" y="330581"/>
                </a:lnTo>
                <a:lnTo>
                  <a:pt x="1842389" y="337565"/>
                </a:lnTo>
                <a:lnTo>
                  <a:pt x="1835404" y="342264"/>
                </a:lnTo>
                <a:lnTo>
                  <a:pt x="1826768" y="344043"/>
                </a:lnTo>
                <a:lnTo>
                  <a:pt x="22148" y="344043"/>
                </a:lnTo>
                <a:lnTo>
                  <a:pt x="13525" y="342264"/>
                </a:lnTo>
                <a:lnTo>
                  <a:pt x="6489" y="337565"/>
                </a:lnTo>
                <a:lnTo>
                  <a:pt x="1739" y="330581"/>
                </a:lnTo>
                <a:lnTo>
                  <a:pt x="0" y="321944"/>
                </a:lnTo>
                <a:lnTo>
                  <a:pt x="0" y="22098"/>
                </a:lnTo>
                <a:close/>
              </a:path>
            </a:pathLst>
          </a:custGeom>
          <a:solidFill>
            <a:schemeClr val="bg2"/>
          </a:solidFill>
          <a:ln w="12192">
            <a:solidFill>
              <a:srgbClr val="5B5B5B"/>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2" name="object 11">
            <a:extLst>
              <a:ext uri="{FF2B5EF4-FFF2-40B4-BE49-F238E27FC236}">
                <a16:creationId xmlns:a16="http://schemas.microsoft.com/office/drawing/2014/main" id="{23F3BB8A-BE16-465A-BBAC-C7085B2CBE27}"/>
              </a:ext>
            </a:extLst>
          </p:cNvPr>
          <p:cNvSpPr/>
          <p:nvPr/>
        </p:nvSpPr>
        <p:spPr>
          <a:xfrm>
            <a:off x="2397251" y="2989072"/>
            <a:ext cx="1847214" cy="344170"/>
          </a:xfrm>
          <a:custGeom>
            <a:avLst/>
            <a:gdLst/>
            <a:ahLst/>
            <a:cxnLst/>
            <a:rect l="l" t="t" r="r" b="b"/>
            <a:pathLst>
              <a:path w="1847214" h="344169">
                <a:moveTo>
                  <a:pt x="0" y="22098"/>
                </a:moveTo>
                <a:lnTo>
                  <a:pt x="1778" y="13462"/>
                </a:lnTo>
                <a:lnTo>
                  <a:pt x="6477" y="6476"/>
                </a:lnTo>
                <a:lnTo>
                  <a:pt x="13462" y="1777"/>
                </a:lnTo>
                <a:lnTo>
                  <a:pt x="22098" y="0"/>
                </a:lnTo>
                <a:lnTo>
                  <a:pt x="1824863" y="0"/>
                </a:lnTo>
                <a:lnTo>
                  <a:pt x="1833499" y="1777"/>
                </a:lnTo>
                <a:lnTo>
                  <a:pt x="1840484" y="6476"/>
                </a:lnTo>
                <a:lnTo>
                  <a:pt x="1845183" y="13462"/>
                </a:lnTo>
                <a:lnTo>
                  <a:pt x="1846961" y="22098"/>
                </a:lnTo>
                <a:lnTo>
                  <a:pt x="1846961" y="321944"/>
                </a:lnTo>
                <a:lnTo>
                  <a:pt x="1845183" y="330581"/>
                </a:lnTo>
                <a:lnTo>
                  <a:pt x="1840484" y="337565"/>
                </a:lnTo>
                <a:lnTo>
                  <a:pt x="1833499" y="342264"/>
                </a:lnTo>
                <a:lnTo>
                  <a:pt x="1824863" y="344043"/>
                </a:lnTo>
                <a:lnTo>
                  <a:pt x="22098" y="344043"/>
                </a:lnTo>
                <a:lnTo>
                  <a:pt x="13462" y="342264"/>
                </a:lnTo>
                <a:lnTo>
                  <a:pt x="6477" y="337565"/>
                </a:lnTo>
                <a:lnTo>
                  <a:pt x="1778" y="330581"/>
                </a:lnTo>
                <a:lnTo>
                  <a:pt x="0" y="321944"/>
                </a:lnTo>
                <a:lnTo>
                  <a:pt x="0" y="22098"/>
                </a:lnTo>
                <a:close/>
              </a:path>
            </a:pathLst>
          </a:custGeom>
          <a:solidFill>
            <a:schemeClr val="bg2"/>
          </a:solidFill>
          <a:ln w="12192">
            <a:solidFill>
              <a:srgbClr val="5B5B5B"/>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3" name="object 12">
            <a:extLst>
              <a:ext uri="{FF2B5EF4-FFF2-40B4-BE49-F238E27FC236}">
                <a16:creationId xmlns:a16="http://schemas.microsoft.com/office/drawing/2014/main" id="{028E0301-3AEC-40E5-B843-AADD82893195}"/>
              </a:ext>
            </a:extLst>
          </p:cNvPr>
          <p:cNvSpPr/>
          <p:nvPr/>
        </p:nvSpPr>
        <p:spPr>
          <a:xfrm>
            <a:off x="4430267" y="2989072"/>
            <a:ext cx="1849120" cy="344170"/>
          </a:xfrm>
          <a:custGeom>
            <a:avLst/>
            <a:gdLst/>
            <a:ahLst/>
            <a:cxnLst/>
            <a:rect l="l" t="t" r="r" b="b"/>
            <a:pathLst>
              <a:path w="1849120" h="344169">
                <a:moveTo>
                  <a:pt x="0" y="22098"/>
                </a:moveTo>
                <a:lnTo>
                  <a:pt x="1778" y="13462"/>
                </a:lnTo>
                <a:lnTo>
                  <a:pt x="6477" y="6476"/>
                </a:lnTo>
                <a:lnTo>
                  <a:pt x="13462" y="1777"/>
                </a:lnTo>
                <a:lnTo>
                  <a:pt x="22098" y="0"/>
                </a:lnTo>
                <a:lnTo>
                  <a:pt x="1826768" y="0"/>
                </a:lnTo>
                <a:lnTo>
                  <a:pt x="1835404" y="1777"/>
                </a:lnTo>
                <a:lnTo>
                  <a:pt x="1842389" y="6476"/>
                </a:lnTo>
                <a:lnTo>
                  <a:pt x="1847088" y="13462"/>
                </a:lnTo>
                <a:lnTo>
                  <a:pt x="1848866" y="22098"/>
                </a:lnTo>
                <a:lnTo>
                  <a:pt x="1848866" y="321944"/>
                </a:lnTo>
                <a:lnTo>
                  <a:pt x="1847088" y="330581"/>
                </a:lnTo>
                <a:lnTo>
                  <a:pt x="1842389" y="337565"/>
                </a:lnTo>
                <a:lnTo>
                  <a:pt x="1835404" y="342264"/>
                </a:lnTo>
                <a:lnTo>
                  <a:pt x="1826768" y="344043"/>
                </a:lnTo>
                <a:lnTo>
                  <a:pt x="22098" y="344043"/>
                </a:lnTo>
                <a:lnTo>
                  <a:pt x="13462" y="342264"/>
                </a:lnTo>
                <a:lnTo>
                  <a:pt x="6477" y="337565"/>
                </a:lnTo>
                <a:lnTo>
                  <a:pt x="1778" y="330581"/>
                </a:lnTo>
                <a:lnTo>
                  <a:pt x="0" y="321944"/>
                </a:lnTo>
                <a:lnTo>
                  <a:pt x="0" y="22098"/>
                </a:lnTo>
                <a:close/>
              </a:path>
            </a:pathLst>
          </a:custGeom>
          <a:solidFill>
            <a:schemeClr val="bg2"/>
          </a:solidFill>
          <a:ln w="12192">
            <a:solidFill>
              <a:srgbClr val="5B5B5B"/>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4" name="object 13">
            <a:extLst>
              <a:ext uri="{FF2B5EF4-FFF2-40B4-BE49-F238E27FC236}">
                <a16:creationId xmlns:a16="http://schemas.microsoft.com/office/drawing/2014/main" id="{764CAA68-16A8-45C9-9538-118A1EE26667}"/>
              </a:ext>
            </a:extLst>
          </p:cNvPr>
          <p:cNvSpPr txBox="1"/>
          <p:nvPr/>
        </p:nvSpPr>
        <p:spPr>
          <a:xfrm>
            <a:off x="4436364" y="3026918"/>
            <a:ext cx="1837055" cy="238760"/>
          </a:xfrm>
          <a:prstGeom prst="rect">
            <a:avLst/>
          </a:prstGeom>
          <a:solidFill>
            <a:schemeClr val="bg2"/>
          </a:solidFill>
        </p:spPr>
        <p:txBody>
          <a:bodyPr vert="horz" wrap="square" lIns="0" tIns="12065" rIns="0" bIns="0" rtlCol="0">
            <a:spAutoFit/>
          </a:bodyPr>
          <a:lstStyle/>
          <a:p>
            <a:pPr marL="520700" marR="0" lvl="0" indent="0" algn="l" defTabSz="914400" rtl="0" eaLnBrk="1" fontAlgn="auto" latinLnBrk="0" hangingPunct="1">
              <a:lnSpc>
                <a:spcPct val="100000"/>
              </a:lnSpc>
              <a:spcBef>
                <a:spcPts val="95"/>
              </a:spcBef>
              <a:spcAft>
                <a:spcPts val="0"/>
              </a:spcAft>
              <a:buClrTx/>
              <a:buSzTx/>
              <a:buFontTx/>
              <a:buNone/>
              <a:tabLst/>
              <a:defRPr/>
            </a:pPr>
            <a:r>
              <a:rPr kumimoji="0" sz="1400" b="0" i="0" u="none" strike="noStrike" kern="1200" cap="none" spc="-5" normalizeH="0" baseline="0" noProof="0" dirty="0">
                <a:ln>
                  <a:noFill/>
                </a:ln>
                <a:solidFill>
                  <a:prstClr val="black"/>
                </a:solidFill>
                <a:effectLst/>
                <a:uLnTx/>
                <a:uFillTx/>
                <a:latin typeface="Arial"/>
                <a:ea typeface="+mn-ea"/>
                <a:cs typeface="Arial"/>
              </a:rPr>
              <a:t>Risk</a:t>
            </a:r>
            <a:r>
              <a:rPr kumimoji="0" sz="1400" b="0" i="0" u="none" strike="noStrike" kern="1200" cap="none" spc="-10" normalizeH="0" baseline="0" noProof="0" dirty="0">
                <a:ln>
                  <a:noFill/>
                </a:ln>
                <a:solidFill>
                  <a:prstClr val="black"/>
                </a:solidFill>
                <a:effectLst/>
                <a:uLnTx/>
                <a:uFillTx/>
                <a:latin typeface="Arial"/>
                <a:ea typeface="+mn-ea"/>
                <a:cs typeface="Arial"/>
              </a:rPr>
              <a:t> </a:t>
            </a:r>
            <a:r>
              <a:rPr kumimoji="0" sz="1400" b="0" i="0" u="none" strike="noStrike" kern="1200" cap="none" spc="-5" normalizeH="0" baseline="0" noProof="0" dirty="0">
                <a:ln>
                  <a:noFill/>
                </a:ln>
                <a:solidFill>
                  <a:prstClr val="black"/>
                </a:solidFill>
                <a:effectLst/>
                <a:uLnTx/>
                <a:uFillTx/>
                <a:latin typeface="Arial"/>
                <a:ea typeface="+mn-ea"/>
                <a:cs typeface="Arial"/>
              </a:rPr>
              <a:t>averse</a:t>
            </a:r>
            <a:endParaRPr kumimoji="0" sz="1400" b="0" i="0" u="none" strike="noStrike" kern="1200" cap="none" spc="0" normalizeH="0" baseline="0" noProof="0">
              <a:ln>
                <a:noFill/>
              </a:ln>
              <a:solidFill>
                <a:prstClr val="black"/>
              </a:solidFill>
              <a:effectLst/>
              <a:uLnTx/>
              <a:uFillTx/>
              <a:latin typeface="Arial"/>
              <a:ea typeface="+mn-ea"/>
              <a:cs typeface="Arial"/>
            </a:endParaRPr>
          </a:p>
        </p:txBody>
      </p:sp>
      <p:sp>
        <p:nvSpPr>
          <p:cNvPr id="35" name="object 14">
            <a:extLst>
              <a:ext uri="{FF2B5EF4-FFF2-40B4-BE49-F238E27FC236}">
                <a16:creationId xmlns:a16="http://schemas.microsoft.com/office/drawing/2014/main" id="{E17C12E5-E2C9-43B0-98DB-591C0A5C03E7}"/>
              </a:ext>
            </a:extLst>
          </p:cNvPr>
          <p:cNvSpPr/>
          <p:nvPr/>
        </p:nvSpPr>
        <p:spPr>
          <a:xfrm>
            <a:off x="367284" y="3556000"/>
            <a:ext cx="6695440" cy="495300"/>
          </a:xfrm>
          <a:custGeom>
            <a:avLst/>
            <a:gdLst/>
            <a:ahLst/>
            <a:cxnLst/>
            <a:rect l="l" t="t" r="r" b="b"/>
            <a:pathLst>
              <a:path w="6695440" h="495300">
                <a:moveTo>
                  <a:pt x="0" y="31877"/>
                </a:moveTo>
                <a:lnTo>
                  <a:pt x="2501" y="19431"/>
                </a:lnTo>
                <a:lnTo>
                  <a:pt x="9334" y="9271"/>
                </a:lnTo>
                <a:lnTo>
                  <a:pt x="19456" y="2540"/>
                </a:lnTo>
                <a:lnTo>
                  <a:pt x="31851" y="0"/>
                </a:lnTo>
                <a:lnTo>
                  <a:pt x="6663309" y="0"/>
                </a:lnTo>
                <a:lnTo>
                  <a:pt x="6675755" y="2540"/>
                </a:lnTo>
                <a:lnTo>
                  <a:pt x="6685915" y="9271"/>
                </a:lnTo>
                <a:lnTo>
                  <a:pt x="6692646" y="19431"/>
                </a:lnTo>
                <a:lnTo>
                  <a:pt x="6695186" y="31877"/>
                </a:lnTo>
                <a:lnTo>
                  <a:pt x="6695186" y="463423"/>
                </a:lnTo>
                <a:lnTo>
                  <a:pt x="6692646" y="475869"/>
                </a:lnTo>
                <a:lnTo>
                  <a:pt x="6685915" y="486029"/>
                </a:lnTo>
                <a:lnTo>
                  <a:pt x="6675755" y="492760"/>
                </a:lnTo>
                <a:lnTo>
                  <a:pt x="6663309" y="495300"/>
                </a:lnTo>
                <a:lnTo>
                  <a:pt x="31851" y="495300"/>
                </a:lnTo>
                <a:lnTo>
                  <a:pt x="19456" y="492760"/>
                </a:lnTo>
                <a:lnTo>
                  <a:pt x="9334" y="486029"/>
                </a:lnTo>
                <a:lnTo>
                  <a:pt x="2501" y="475869"/>
                </a:lnTo>
                <a:lnTo>
                  <a:pt x="0" y="463423"/>
                </a:lnTo>
                <a:lnTo>
                  <a:pt x="0" y="31877"/>
                </a:lnTo>
                <a:close/>
              </a:path>
            </a:pathLst>
          </a:custGeom>
          <a:ln w="12192">
            <a:solidFill>
              <a:srgbClr val="5FB4D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6" name="object 15">
            <a:extLst>
              <a:ext uri="{FF2B5EF4-FFF2-40B4-BE49-F238E27FC236}">
                <a16:creationId xmlns:a16="http://schemas.microsoft.com/office/drawing/2014/main" id="{A713347F-D899-4BBC-9F3E-A0257CF34816}"/>
              </a:ext>
            </a:extLst>
          </p:cNvPr>
          <p:cNvSpPr/>
          <p:nvPr/>
        </p:nvSpPr>
        <p:spPr>
          <a:xfrm>
            <a:off x="5349240" y="3338068"/>
            <a:ext cx="164592" cy="222757"/>
          </a:xfrm>
          <a:prstGeom prst="rect">
            <a:avLst/>
          </a:prstGeom>
          <a:blipFill>
            <a:blip r:embed="rId6"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7" name="object 16">
            <a:extLst>
              <a:ext uri="{FF2B5EF4-FFF2-40B4-BE49-F238E27FC236}">
                <a16:creationId xmlns:a16="http://schemas.microsoft.com/office/drawing/2014/main" id="{4A757041-B0E4-431D-9CAC-F173D06807DC}"/>
              </a:ext>
            </a:extLst>
          </p:cNvPr>
          <p:cNvSpPr txBox="1"/>
          <p:nvPr/>
        </p:nvSpPr>
        <p:spPr>
          <a:xfrm>
            <a:off x="368808" y="3026918"/>
            <a:ext cx="1837055" cy="238760"/>
          </a:xfrm>
          <a:prstGeom prst="rect">
            <a:avLst/>
          </a:prstGeom>
          <a:solidFill>
            <a:schemeClr val="bg2"/>
          </a:solidFill>
        </p:spPr>
        <p:txBody>
          <a:bodyPr vert="horz" wrap="square" lIns="0" tIns="12065" rIns="0" bIns="0" rtlCol="0">
            <a:spAutoFit/>
          </a:bodyPr>
          <a:lstStyle/>
          <a:p>
            <a:pPr marL="515620" marR="0" lvl="0" indent="0" algn="l" defTabSz="914400" rtl="0" eaLnBrk="1" fontAlgn="auto" latinLnBrk="0" hangingPunct="1">
              <a:lnSpc>
                <a:spcPct val="100000"/>
              </a:lnSpc>
              <a:spcBef>
                <a:spcPts val="95"/>
              </a:spcBef>
              <a:spcAft>
                <a:spcPts val="0"/>
              </a:spcAft>
              <a:buClrTx/>
              <a:buSzTx/>
              <a:buFontTx/>
              <a:buNone/>
              <a:tabLst/>
              <a:defRPr/>
            </a:pPr>
            <a:r>
              <a:rPr kumimoji="0" sz="1400" b="0" i="0" u="none" strike="noStrike" kern="1200" cap="none" spc="-5" normalizeH="0" baseline="0" noProof="0" dirty="0">
                <a:ln>
                  <a:noFill/>
                </a:ln>
                <a:solidFill>
                  <a:prstClr val="black"/>
                </a:solidFill>
                <a:effectLst/>
                <a:uLnTx/>
                <a:uFillTx/>
                <a:latin typeface="Arial"/>
                <a:ea typeface="+mn-ea"/>
                <a:cs typeface="Arial"/>
              </a:rPr>
              <a:t>Risk</a:t>
            </a:r>
            <a:r>
              <a:rPr kumimoji="0" sz="1400" b="0" i="0" u="none" strike="noStrike" kern="1200" cap="none" spc="-10" normalizeH="0" baseline="0" noProof="0" dirty="0">
                <a:ln>
                  <a:noFill/>
                </a:ln>
                <a:solidFill>
                  <a:prstClr val="black"/>
                </a:solidFill>
                <a:effectLst/>
                <a:uLnTx/>
                <a:uFillTx/>
                <a:latin typeface="Arial"/>
                <a:ea typeface="+mn-ea"/>
                <a:cs typeface="Arial"/>
              </a:rPr>
              <a:t> </a:t>
            </a:r>
            <a:r>
              <a:rPr kumimoji="0" sz="1400" b="0" i="0" u="none" strike="noStrike" kern="1200" cap="none" spc="-5" normalizeH="0" baseline="0" noProof="0" dirty="0">
                <a:ln>
                  <a:noFill/>
                </a:ln>
                <a:solidFill>
                  <a:prstClr val="black"/>
                </a:solidFill>
                <a:effectLst/>
                <a:uLnTx/>
                <a:uFillTx/>
                <a:latin typeface="Arial"/>
                <a:ea typeface="+mn-ea"/>
                <a:cs typeface="Arial"/>
              </a:rPr>
              <a:t>seeker</a:t>
            </a:r>
            <a:endParaRPr kumimoji="0" sz="1400" b="0" i="0" u="none" strike="noStrike" kern="1200" cap="none" spc="0" normalizeH="0" baseline="0" noProof="0">
              <a:ln>
                <a:noFill/>
              </a:ln>
              <a:solidFill>
                <a:prstClr val="black"/>
              </a:solidFill>
              <a:effectLst/>
              <a:uLnTx/>
              <a:uFillTx/>
              <a:latin typeface="Arial"/>
              <a:ea typeface="+mn-ea"/>
              <a:cs typeface="Arial"/>
            </a:endParaRPr>
          </a:p>
        </p:txBody>
      </p:sp>
      <p:sp>
        <p:nvSpPr>
          <p:cNvPr id="38" name="object 17">
            <a:extLst>
              <a:ext uri="{FF2B5EF4-FFF2-40B4-BE49-F238E27FC236}">
                <a16:creationId xmlns:a16="http://schemas.microsoft.com/office/drawing/2014/main" id="{65017484-7D0C-49C5-98C9-97946A6E3F5C}"/>
              </a:ext>
            </a:extLst>
          </p:cNvPr>
          <p:cNvSpPr txBox="1"/>
          <p:nvPr/>
        </p:nvSpPr>
        <p:spPr>
          <a:xfrm>
            <a:off x="2403348" y="3026918"/>
            <a:ext cx="1835150" cy="238760"/>
          </a:xfrm>
          <a:prstGeom prst="rect">
            <a:avLst/>
          </a:prstGeom>
          <a:solidFill>
            <a:schemeClr val="bg2"/>
          </a:solidFill>
        </p:spPr>
        <p:txBody>
          <a:bodyPr vert="horz" wrap="square" lIns="0" tIns="12065" rIns="0" bIns="0" rtlCol="0">
            <a:spAutoFit/>
          </a:bodyPr>
          <a:lstStyle/>
          <a:p>
            <a:pPr marL="492759" marR="0" lvl="0" indent="0" algn="l" defTabSz="914400" rtl="0" eaLnBrk="1" fontAlgn="auto" latinLnBrk="0" hangingPunct="1">
              <a:lnSpc>
                <a:spcPct val="100000"/>
              </a:lnSpc>
              <a:spcBef>
                <a:spcPts val="95"/>
              </a:spcBef>
              <a:spcAft>
                <a:spcPts val="0"/>
              </a:spcAft>
              <a:buClrTx/>
              <a:buSzTx/>
              <a:buFontTx/>
              <a:buNone/>
              <a:tabLst/>
              <a:defRPr/>
            </a:pPr>
            <a:r>
              <a:rPr kumimoji="0" sz="1400" b="0" i="0" u="none" strike="noStrike" kern="1200" cap="none" spc="-5" normalizeH="0" baseline="0" noProof="0" dirty="0">
                <a:ln>
                  <a:noFill/>
                </a:ln>
                <a:solidFill>
                  <a:prstClr val="black"/>
                </a:solidFill>
                <a:effectLst/>
                <a:uLnTx/>
                <a:uFillTx/>
                <a:latin typeface="Arial"/>
                <a:ea typeface="+mn-ea"/>
                <a:cs typeface="Arial"/>
              </a:rPr>
              <a:t>Risk</a:t>
            </a:r>
            <a:r>
              <a:rPr kumimoji="0" sz="1400" b="0" i="0" u="none" strike="noStrike" kern="1200" cap="none" spc="-10" normalizeH="0" baseline="0" noProof="0" dirty="0">
                <a:ln>
                  <a:noFill/>
                </a:ln>
                <a:solidFill>
                  <a:prstClr val="black"/>
                </a:solidFill>
                <a:effectLst/>
                <a:uLnTx/>
                <a:uFillTx/>
                <a:latin typeface="Arial"/>
                <a:ea typeface="+mn-ea"/>
                <a:cs typeface="Arial"/>
              </a:rPr>
              <a:t> </a:t>
            </a:r>
            <a:r>
              <a:rPr kumimoji="0" sz="1400" b="0" i="0" u="none" strike="noStrike" kern="1200" cap="none" spc="-5" normalizeH="0" baseline="0" noProof="0" dirty="0">
                <a:ln>
                  <a:noFill/>
                </a:ln>
                <a:solidFill>
                  <a:prstClr val="black"/>
                </a:solidFill>
                <a:effectLst/>
                <a:uLnTx/>
                <a:uFillTx/>
                <a:latin typeface="Arial"/>
                <a:ea typeface="+mn-ea"/>
                <a:cs typeface="Arial"/>
              </a:rPr>
              <a:t>neutral</a:t>
            </a:r>
            <a:endParaRPr kumimoji="0" sz="1400" b="0" i="0" u="none" strike="noStrike" kern="1200" cap="none" spc="0" normalizeH="0" baseline="0" noProof="0">
              <a:ln>
                <a:noFill/>
              </a:ln>
              <a:solidFill>
                <a:prstClr val="black"/>
              </a:solidFill>
              <a:effectLst/>
              <a:uLnTx/>
              <a:uFillTx/>
              <a:latin typeface="Arial"/>
              <a:ea typeface="+mn-ea"/>
              <a:cs typeface="Arial"/>
            </a:endParaRPr>
          </a:p>
        </p:txBody>
      </p:sp>
      <p:sp>
        <p:nvSpPr>
          <p:cNvPr id="39" name="object 18">
            <a:extLst>
              <a:ext uri="{FF2B5EF4-FFF2-40B4-BE49-F238E27FC236}">
                <a16:creationId xmlns:a16="http://schemas.microsoft.com/office/drawing/2014/main" id="{EB5EB2B7-83B2-4E80-A7CF-698167AC9B7A}"/>
              </a:ext>
            </a:extLst>
          </p:cNvPr>
          <p:cNvSpPr txBox="1"/>
          <p:nvPr/>
        </p:nvSpPr>
        <p:spPr>
          <a:xfrm>
            <a:off x="374481" y="3674618"/>
            <a:ext cx="6685280" cy="238760"/>
          </a:xfrm>
          <a:prstGeom prst="rect">
            <a:avLst/>
          </a:prstGeom>
        </p:spPr>
        <p:txBody>
          <a:bodyPr vert="horz" wrap="square" lIns="0" tIns="12065" rIns="0" bIns="0" rtlCol="0">
            <a:spAutoFit/>
          </a:bodyPr>
          <a:lstStyle/>
          <a:p>
            <a:pPr marL="135255" marR="0" lvl="0" indent="0" algn="l" defTabSz="914400" rtl="0" eaLnBrk="1" fontAlgn="auto" latinLnBrk="0" hangingPunct="1">
              <a:lnSpc>
                <a:spcPct val="100000"/>
              </a:lnSpc>
              <a:spcBef>
                <a:spcPts val="95"/>
              </a:spcBef>
              <a:spcAft>
                <a:spcPts val="0"/>
              </a:spcAft>
              <a:buClrTx/>
              <a:buSzTx/>
              <a:buFontTx/>
              <a:buNone/>
              <a:tabLst/>
              <a:defRPr/>
            </a:pPr>
            <a:r>
              <a:rPr kumimoji="0" sz="1400" b="0" i="0" u="none" strike="noStrike" kern="1200" cap="none" spc="-5" normalizeH="0" baseline="0" noProof="0" dirty="0">
                <a:ln>
                  <a:noFill/>
                </a:ln>
                <a:solidFill>
                  <a:prstClr val="black"/>
                </a:solidFill>
                <a:effectLst/>
                <a:uLnTx/>
                <a:uFillTx/>
                <a:latin typeface="Arial"/>
                <a:ea typeface="+mn-ea"/>
                <a:cs typeface="Arial"/>
              </a:rPr>
              <a:t>Stakeholders who does not </a:t>
            </a:r>
            <a:r>
              <a:rPr kumimoji="0" sz="1400" b="0" i="0" u="none" strike="noStrike" kern="1200" cap="none" spc="0" normalizeH="0" baseline="0" noProof="0" dirty="0">
                <a:ln>
                  <a:noFill/>
                </a:ln>
                <a:solidFill>
                  <a:prstClr val="black"/>
                </a:solidFill>
                <a:effectLst/>
                <a:uLnTx/>
                <a:uFillTx/>
                <a:latin typeface="Arial"/>
                <a:ea typeface="+mn-ea"/>
                <a:cs typeface="Arial"/>
              </a:rPr>
              <a:t>take</a:t>
            </a:r>
            <a:r>
              <a:rPr kumimoji="0" sz="1400" b="0" i="0" u="none" strike="noStrike" kern="1200" cap="none" spc="-65" normalizeH="0" baseline="0" noProof="0" dirty="0">
                <a:ln>
                  <a:noFill/>
                </a:ln>
                <a:solidFill>
                  <a:prstClr val="black"/>
                </a:solidFill>
                <a:effectLst/>
                <a:uLnTx/>
                <a:uFillTx/>
                <a:latin typeface="Arial"/>
                <a:ea typeface="+mn-ea"/>
                <a:cs typeface="Arial"/>
              </a:rPr>
              <a:t> </a:t>
            </a:r>
            <a:r>
              <a:rPr kumimoji="0" sz="1400" b="0" i="0" u="none" strike="noStrike" kern="1200" cap="none" spc="0" normalizeH="0" baseline="0" noProof="0" dirty="0">
                <a:ln>
                  <a:noFill/>
                </a:ln>
                <a:solidFill>
                  <a:prstClr val="black"/>
                </a:solidFill>
                <a:effectLst/>
                <a:uLnTx/>
                <a:uFillTx/>
                <a:latin typeface="Arial"/>
                <a:ea typeface="+mn-ea"/>
                <a:cs typeface="Arial"/>
              </a:rPr>
              <a:t>risks.</a:t>
            </a:r>
          </a:p>
        </p:txBody>
      </p:sp>
    </p:spTree>
    <p:extLst>
      <p:ext uri="{BB962C8B-B14F-4D97-AF65-F5344CB8AC3E}">
        <p14:creationId xmlns:p14="http://schemas.microsoft.com/office/powerpoint/2010/main" val="1581773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3047" y="411480"/>
            <a:ext cx="6830568" cy="18287"/>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object 9"/>
          <p:cNvSpPr txBox="1">
            <a:spLocks noGrp="1"/>
          </p:cNvSpPr>
          <p:nvPr>
            <p:ph type="title"/>
          </p:nvPr>
        </p:nvSpPr>
        <p:spPr>
          <a:xfrm>
            <a:off x="78993" y="81026"/>
            <a:ext cx="1379855" cy="269875"/>
          </a:xfrm>
          <a:prstGeom prst="rect">
            <a:avLst/>
          </a:prstGeom>
        </p:spPr>
        <p:txBody>
          <a:bodyPr vert="horz" wrap="square" lIns="0" tIns="12700" rIns="0" bIns="0" rtlCol="0">
            <a:spAutoFit/>
          </a:bodyPr>
          <a:lstStyle/>
          <a:p>
            <a:pPr marL="12700">
              <a:lnSpc>
                <a:spcPct val="100000"/>
              </a:lnSpc>
              <a:spcBef>
                <a:spcPts val="100"/>
              </a:spcBef>
            </a:pPr>
            <a:r>
              <a:rPr sz="1600" dirty="0"/>
              <a:t>Risk</a:t>
            </a:r>
            <a:r>
              <a:rPr sz="1600" spc="-55" dirty="0"/>
              <a:t> </a:t>
            </a:r>
            <a:r>
              <a:rPr sz="1600" spc="-5" dirty="0"/>
              <a:t>Tolerance</a:t>
            </a:r>
            <a:endParaRPr sz="1600" dirty="0"/>
          </a:p>
        </p:txBody>
      </p:sp>
      <p:sp>
        <p:nvSpPr>
          <p:cNvPr id="10" name="object 10"/>
          <p:cNvSpPr txBox="1"/>
          <p:nvPr/>
        </p:nvSpPr>
        <p:spPr>
          <a:xfrm>
            <a:off x="256793" y="532079"/>
            <a:ext cx="5539740" cy="2342515"/>
          </a:xfrm>
          <a:prstGeom prst="rect">
            <a:avLst/>
          </a:prstGeom>
        </p:spPr>
        <p:txBody>
          <a:bodyPr vert="horz" wrap="square" lIns="0" tIns="12700" rIns="0" bIns="0" rtlCol="0">
            <a:spAutoFit/>
          </a:bodyPr>
          <a:lstStyle/>
          <a:p>
            <a:pPr marL="298450" marR="605790" lvl="0" indent="-285750" algn="l" defTabSz="914400" rtl="0" eaLnBrk="1" fontAlgn="auto" latinLnBrk="0" hangingPunct="1">
              <a:lnSpc>
                <a:spcPct val="150000"/>
              </a:lnSpc>
              <a:spcBef>
                <a:spcPts val="100"/>
              </a:spcBef>
              <a:spcAft>
                <a:spcPts val="0"/>
              </a:spcAft>
              <a:buClrTx/>
              <a:buSzTx/>
              <a:buFontTx/>
              <a:buChar char="•"/>
              <a:tabLst>
                <a:tab pos="297815" algn="l"/>
                <a:tab pos="298450" algn="l"/>
              </a:tabLst>
              <a:defRPr/>
            </a:pPr>
            <a:r>
              <a:rPr kumimoji="0" sz="1400" b="0" i="0" u="none" strike="noStrike" kern="1200" cap="none" spc="-5" normalizeH="0" baseline="0" noProof="0" dirty="0">
                <a:ln>
                  <a:noFill/>
                </a:ln>
                <a:solidFill>
                  <a:prstClr val="black"/>
                </a:solidFill>
                <a:effectLst/>
                <a:uLnTx/>
                <a:uFillTx/>
                <a:latin typeface="Arial"/>
                <a:ea typeface="+mn-ea"/>
                <a:cs typeface="Arial"/>
              </a:rPr>
              <a:t>Risk tolerance refers to the level of </a:t>
            </a:r>
            <a:r>
              <a:rPr kumimoji="0" sz="1400" b="0" i="0" u="none" strike="noStrike" kern="1200" cap="none" spc="0" normalizeH="0" baseline="0" noProof="0" dirty="0">
                <a:ln>
                  <a:noFill/>
                </a:ln>
                <a:solidFill>
                  <a:prstClr val="black"/>
                </a:solidFill>
                <a:effectLst/>
                <a:uLnTx/>
                <a:uFillTx/>
                <a:latin typeface="Arial"/>
                <a:ea typeface="+mn-ea"/>
                <a:cs typeface="Arial"/>
              </a:rPr>
              <a:t>risk </a:t>
            </a:r>
            <a:r>
              <a:rPr kumimoji="0" sz="1400" b="0" i="0" u="none" strike="noStrike" kern="1200" cap="none" spc="-5" normalizeH="0" baseline="0" noProof="0" dirty="0">
                <a:ln>
                  <a:noFill/>
                </a:ln>
                <a:solidFill>
                  <a:prstClr val="black"/>
                </a:solidFill>
                <a:effectLst/>
                <a:uLnTx/>
                <a:uFillTx/>
                <a:latin typeface="Arial"/>
                <a:ea typeface="+mn-ea"/>
                <a:cs typeface="Arial"/>
              </a:rPr>
              <a:t>acceptability of a  project manager or key stakeholder when the investment  required for managing the </a:t>
            </a:r>
            <a:r>
              <a:rPr kumimoji="0" sz="1400" b="0" i="0" u="none" strike="noStrike" kern="1200" cap="none" spc="0" normalizeH="0" baseline="0" noProof="0" dirty="0">
                <a:ln>
                  <a:noFill/>
                </a:ln>
                <a:solidFill>
                  <a:prstClr val="black"/>
                </a:solidFill>
                <a:effectLst/>
                <a:uLnTx/>
                <a:uFillTx/>
                <a:latin typeface="Arial"/>
                <a:ea typeface="+mn-ea"/>
                <a:cs typeface="Arial"/>
              </a:rPr>
              <a:t>risk </a:t>
            </a:r>
            <a:r>
              <a:rPr kumimoji="0" sz="1400" b="0" i="0" u="none" strike="noStrike" kern="1200" cap="none" spc="-5" normalizeH="0" baseline="0" noProof="0" dirty="0">
                <a:ln>
                  <a:noFill/>
                </a:ln>
                <a:solidFill>
                  <a:prstClr val="black"/>
                </a:solidFill>
                <a:effectLst/>
                <a:uLnTx/>
                <a:uFillTx/>
                <a:latin typeface="Arial"/>
                <a:ea typeface="+mn-ea"/>
                <a:cs typeface="Arial"/>
              </a:rPr>
              <a:t>is compared to the potential  </a:t>
            </a:r>
            <a:r>
              <a:rPr kumimoji="0" sz="1400" b="0" i="0" u="none" strike="noStrike" kern="1200" cap="none" spc="-10" normalizeH="0" baseline="0" noProof="0" dirty="0">
                <a:ln>
                  <a:noFill/>
                </a:ln>
                <a:solidFill>
                  <a:prstClr val="black"/>
                </a:solidFill>
                <a:effectLst/>
                <a:uLnTx/>
                <a:uFillTx/>
                <a:latin typeface="Arial"/>
                <a:ea typeface="+mn-ea"/>
                <a:cs typeface="Arial"/>
              </a:rPr>
              <a:t>payoff.</a:t>
            </a:r>
            <a:endParaRPr kumimoji="0" sz="1400" b="0" i="0" u="none" strike="noStrike" kern="1200" cap="none" spc="0" normalizeH="0" baseline="0" noProof="0" dirty="0">
              <a:ln>
                <a:noFill/>
              </a:ln>
              <a:solidFill>
                <a:prstClr val="black"/>
              </a:solidFill>
              <a:effectLst/>
              <a:uLnTx/>
              <a:uFillTx/>
              <a:latin typeface="Arial"/>
              <a:ea typeface="+mn-ea"/>
              <a:cs typeface="Arial"/>
            </a:endParaRPr>
          </a:p>
          <a:p>
            <a:pPr marL="298450" marR="5080" lvl="0" indent="-285750" algn="just" defTabSz="914400" rtl="0" eaLnBrk="1" fontAlgn="auto" latinLnBrk="0" hangingPunct="1">
              <a:lnSpc>
                <a:spcPct val="150000"/>
              </a:lnSpc>
              <a:spcBef>
                <a:spcPts val="600"/>
              </a:spcBef>
              <a:spcAft>
                <a:spcPts val="0"/>
              </a:spcAft>
              <a:buClrTx/>
              <a:buSzTx/>
              <a:buFontTx/>
              <a:buChar char="•"/>
              <a:tabLst>
                <a:tab pos="298450" algn="l"/>
              </a:tabLst>
              <a:defRPr/>
            </a:pPr>
            <a:r>
              <a:rPr kumimoji="0" sz="1400" b="0" i="0" u="none" strike="noStrike" kern="1200" cap="none" spc="-5" normalizeH="0" baseline="0" noProof="0" dirty="0">
                <a:ln>
                  <a:noFill/>
                </a:ln>
                <a:solidFill>
                  <a:prstClr val="black"/>
                </a:solidFill>
                <a:effectLst/>
                <a:uLnTx/>
                <a:uFillTx/>
                <a:latin typeface="Arial"/>
                <a:ea typeface="+mn-ea"/>
                <a:cs typeface="Arial"/>
              </a:rPr>
              <a:t>The definition of probability and impact scales, and the definition of  </a:t>
            </a:r>
            <a:r>
              <a:rPr kumimoji="0" sz="1400" b="0" i="0" u="none" strike="noStrike" kern="1200" cap="none" spc="0" normalizeH="0" baseline="0" noProof="0" dirty="0">
                <a:ln>
                  <a:noFill/>
                </a:ln>
                <a:solidFill>
                  <a:prstClr val="black"/>
                </a:solidFill>
                <a:effectLst/>
                <a:uLnTx/>
                <a:uFillTx/>
                <a:latin typeface="Arial"/>
                <a:ea typeface="+mn-ea"/>
                <a:cs typeface="Arial"/>
              </a:rPr>
              <a:t>risk </a:t>
            </a:r>
            <a:r>
              <a:rPr kumimoji="0" sz="1400" b="0" i="0" u="none" strike="noStrike" kern="1200" cap="none" spc="-5" normalizeH="0" baseline="0" noProof="0" dirty="0">
                <a:ln>
                  <a:noFill/>
                </a:ln>
                <a:solidFill>
                  <a:prstClr val="black"/>
                </a:solidFill>
                <a:effectLst/>
                <a:uLnTx/>
                <a:uFillTx/>
                <a:latin typeface="Arial"/>
                <a:ea typeface="+mn-ea"/>
                <a:cs typeface="Arial"/>
              </a:rPr>
              <a:t>exposures on the probability and impact matrix are influenced  by your understanding of the </a:t>
            </a:r>
            <a:r>
              <a:rPr kumimoji="0" sz="1400" b="0" i="0" u="none" strike="noStrike" kern="1200" cap="none" spc="0" normalizeH="0" baseline="0" noProof="0" dirty="0">
                <a:ln>
                  <a:noFill/>
                </a:ln>
                <a:solidFill>
                  <a:prstClr val="black"/>
                </a:solidFill>
                <a:effectLst/>
                <a:uLnTx/>
                <a:uFillTx/>
                <a:latin typeface="Arial"/>
                <a:ea typeface="+mn-ea"/>
                <a:cs typeface="Arial"/>
              </a:rPr>
              <a:t>risk </a:t>
            </a:r>
            <a:r>
              <a:rPr kumimoji="0" sz="1400" b="0" i="0" u="none" strike="noStrike" kern="1200" cap="none" spc="-5" normalizeH="0" baseline="0" noProof="0" dirty="0">
                <a:ln>
                  <a:noFill/>
                </a:ln>
                <a:solidFill>
                  <a:prstClr val="black"/>
                </a:solidFill>
                <a:effectLst/>
                <a:uLnTx/>
                <a:uFillTx/>
                <a:latin typeface="Arial"/>
                <a:ea typeface="+mn-ea"/>
                <a:cs typeface="Arial"/>
              </a:rPr>
              <a:t>tolerance of</a:t>
            </a:r>
            <a:r>
              <a:rPr kumimoji="0" sz="1400" b="0" i="0" u="none" strike="noStrike" kern="1200" cap="none" spc="-50" normalizeH="0" baseline="0" noProof="0" dirty="0">
                <a:ln>
                  <a:noFill/>
                </a:ln>
                <a:solidFill>
                  <a:prstClr val="black"/>
                </a:solidFill>
                <a:effectLst/>
                <a:uLnTx/>
                <a:uFillTx/>
                <a:latin typeface="Arial"/>
                <a:ea typeface="+mn-ea"/>
                <a:cs typeface="Arial"/>
              </a:rPr>
              <a:t> </a:t>
            </a:r>
            <a:r>
              <a:rPr kumimoji="0" sz="1400" b="0" i="0" u="none" strike="noStrike" kern="1200" cap="none" spc="-5" normalizeH="0" baseline="0" noProof="0" dirty="0">
                <a:ln>
                  <a:noFill/>
                </a:ln>
                <a:solidFill>
                  <a:prstClr val="black"/>
                </a:solidFill>
                <a:effectLst/>
                <a:uLnTx/>
                <a:uFillTx/>
                <a:latin typeface="Arial"/>
                <a:ea typeface="+mn-ea"/>
                <a:cs typeface="Arial"/>
              </a:rPr>
              <a:t>stakeholders.</a:t>
            </a:r>
            <a:endParaRPr kumimoji="0" sz="1400" b="0" i="0" u="none" strike="noStrike" kern="1200" cap="none" spc="0" normalizeH="0" baseline="0" noProof="0" dirty="0">
              <a:ln>
                <a:noFill/>
              </a:ln>
              <a:solidFill>
                <a:prstClr val="black"/>
              </a:solidFill>
              <a:effectLst/>
              <a:uLnTx/>
              <a:uFillTx/>
              <a:latin typeface="Arial"/>
              <a:ea typeface="+mn-ea"/>
              <a:cs typeface="Arial"/>
            </a:endParaRPr>
          </a:p>
        </p:txBody>
      </p:sp>
      <p:sp>
        <p:nvSpPr>
          <p:cNvPr id="11" name="object 11"/>
          <p:cNvSpPr/>
          <p:nvPr/>
        </p:nvSpPr>
        <p:spPr>
          <a:xfrm>
            <a:off x="6019800" y="1278636"/>
            <a:ext cx="1400555" cy="1729739"/>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object 12"/>
          <p:cNvSpPr txBox="1"/>
          <p:nvPr/>
        </p:nvSpPr>
        <p:spPr>
          <a:xfrm>
            <a:off x="7555483" y="4134263"/>
            <a:ext cx="139700" cy="153670"/>
          </a:xfrm>
          <a:prstGeom prst="rect">
            <a:avLst/>
          </a:prstGeom>
        </p:spPr>
        <p:txBody>
          <a:bodyPr vert="horz" wrap="square" lIns="0" tIns="1905" rIns="0" bIns="0" rtlCol="0">
            <a:spAutoFit/>
          </a:bodyPr>
          <a:lstStyle/>
          <a:p>
            <a:pPr marL="12700" marR="0" lvl="0" indent="0" algn="l" defTabSz="914400" rtl="0" eaLnBrk="1" fontAlgn="auto" latinLnBrk="0" hangingPunct="1">
              <a:lnSpc>
                <a:spcPct val="100000"/>
              </a:lnSpc>
              <a:spcBef>
                <a:spcPts val="15"/>
              </a:spcBef>
              <a:spcAft>
                <a:spcPts val="0"/>
              </a:spcAft>
              <a:buClrTx/>
              <a:buSzTx/>
              <a:buFontTx/>
              <a:buNone/>
              <a:tabLst/>
              <a:defRPr/>
            </a:pPr>
            <a:r>
              <a:rPr kumimoji="0" sz="900" b="0" i="0" u="none" strike="noStrike" kern="1200" cap="none" spc="-60" normalizeH="0" baseline="0" noProof="0" dirty="0">
                <a:ln>
                  <a:noFill/>
                </a:ln>
                <a:solidFill>
                  <a:srgbClr val="575757"/>
                </a:solidFill>
                <a:effectLst/>
                <a:uLnTx/>
                <a:uFillTx/>
                <a:latin typeface="Arial"/>
                <a:ea typeface="+mn-ea"/>
                <a:cs typeface="Arial"/>
              </a:rPr>
              <a:t>28</a:t>
            </a:r>
            <a:endParaRPr kumimoji="0" sz="900" b="0" i="0" u="none" strike="noStrike" kern="1200" cap="none" spc="0" normalizeH="0" baseline="0" noProof="0">
              <a:ln>
                <a:noFill/>
              </a:ln>
              <a:solidFill>
                <a:prstClr val="black"/>
              </a:solidFill>
              <a:effectLst/>
              <a:uLnTx/>
              <a:uFillTx/>
              <a:latin typeface="Arial"/>
              <a:ea typeface="+mn-ea"/>
              <a:cs typeface="Arial"/>
            </a:endParaRPr>
          </a:p>
        </p:txBody>
      </p:sp>
      <p:pic>
        <p:nvPicPr>
          <p:cNvPr id="13" name="عنصر نائب للمحتوى 6">
            <a:extLst>
              <a:ext uri="{FF2B5EF4-FFF2-40B4-BE49-F238E27FC236}">
                <a16:creationId xmlns:a16="http://schemas.microsoft.com/office/drawing/2014/main" id="{66C0A064-BFEF-410C-926F-091CC2BE6AF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27850" y="44933"/>
            <a:ext cx="837895" cy="751379"/>
          </a:xfrm>
          <a:prstGeom prst="rect">
            <a:avLst/>
          </a:prstGeom>
        </p:spPr>
      </p:pic>
    </p:spTree>
    <p:extLst>
      <p:ext uri="{BB962C8B-B14F-4D97-AF65-F5344CB8AC3E}">
        <p14:creationId xmlns:p14="http://schemas.microsoft.com/office/powerpoint/2010/main" val="42772526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bject 10"/>
          <p:cNvSpPr/>
          <p:nvPr/>
        </p:nvSpPr>
        <p:spPr>
          <a:xfrm>
            <a:off x="908050" y="582676"/>
            <a:ext cx="5738553" cy="3316224"/>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p:txBody>
      </p:sp>
      <p:sp>
        <p:nvSpPr>
          <p:cNvPr id="8" name="object 8"/>
          <p:cNvSpPr/>
          <p:nvPr/>
        </p:nvSpPr>
        <p:spPr>
          <a:xfrm>
            <a:off x="313528" y="393700"/>
            <a:ext cx="6209607" cy="18287"/>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p:txBody>
      </p:sp>
      <p:sp>
        <p:nvSpPr>
          <p:cNvPr id="9" name="object 9"/>
          <p:cNvSpPr txBox="1"/>
          <p:nvPr/>
        </p:nvSpPr>
        <p:spPr>
          <a:xfrm>
            <a:off x="2562381" y="88900"/>
            <a:ext cx="2756417" cy="289823"/>
          </a:xfrm>
          <a:prstGeom prst="rect">
            <a:avLst/>
          </a:prstGeom>
        </p:spPr>
        <p:txBody>
          <a:bodyPr vert="horz" wrap="square" lIns="0" tIns="12700" rIns="0" bIns="0" rtlCol="0">
            <a:spAutoFit/>
          </a:bodyPr>
          <a:lstStyle/>
          <a:p>
            <a:pPr marL="12700" marR="0" lvl="0" indent="0" algn="ctr" defTabSz="914400" rtl="1" eaLnBrk="1" fontAlgn="auto" latinLnBrk="0" hangingPunct="1">
              <a:lnSpc>
                <a:spcPct val="100000"/>
              </a:lnSpc>
              <a:spcBef>
                <a:spcPts val="10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Project Manager Role</a:t>
            </a:r>
            <a:endParaRPr kumimoji="0" b="1"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p:txBody>
      </p:sp>
      <p:sp>
        <p:nvSpPr>
          <p:cNvPr id="13" name="Rectangle: Rounded Corners 12">
            <a:extLst>
              <a:ext uri="{FF2B5EF4-FFF2-40B4-BE49-F238E27FC236}">
                <a16:creationId xmlns:a16="http://schemas.microsoft.com/office/drawing/2014/main" id="{5D564558-39F1-47A8-B2AE-6E5208BA4931}"/>
              </a:ext>
            </a:extLst>
          </p:cNvPr>
          <p:cNvSpPr/>
          <p:nvPr/>
        </p:nvSpPr>
        <p:spPr>
          <a:xfrm>
            <a:off x="800813" y="607060"/>
            <a:ext cx="1029255" cy="320040"/>
          </a:xfrm>
          <a:prstGeom prst="roundRect">
            <a:avLst/>
          </a:prstGeom>
          <a:solidFill>
            <a:srgbClr val="BCEA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دعم و تشجيع الإدارة العليا</a:t>
            </a:r>
            <a:endParaRPr kumimoji="0" lang="en-US"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p:txBody>
      </p:sp>
      <p:sp>
        <p:nvSpPr>
          <p:cNvPr id="14" name="Rectangle: Rounded Corners 13">
            <a:extLst>
              <a:ext uri="{FF2B5EF4-FFF2-40B4-BE49-F238E27FC236}">
                <a16:creationId xmlns:a16="http://schemas.microsoft.com/office/drawing/2014/main" id="{C1BF2FB8-A7DD-40A3-A9D3-2974D9819C0A}"/>
              </a:ext>
            </a:extLst>
          </p:cNvPr>
          <p:cNvSpPr/>
          <p:nvPr/>
        </p:nvSpPr>
        <p:spPr>
          <a:xfrm>
            <a:off x="3197067" y="2443694"/>
            <a:ext cx="1184520" cy="31585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900" b="0" i="0" u="none" strike="noStrike" kern="1200" cap="none" spc="0" normalizeH="0" baseline="0" noProof="0" dirty="0">
                <a:ln>
                  <a:noFill/>
                </a:ln>
                <a:solidFill>
                  <a:prstClr val="white"/>
                </a:solidFill>
                <a:effectLst/>
                <a:uLnTx/>
                <a:uFillTx/>
                <a:latin typeface="Sakkal Majalla" panose="02000000000000000000" pitchFamily="2" charset="-78"/>
                <a:cs typeface="Sakkal Majalla" panose="02000000000000000000" pitchFamily="2" charset="-78"/>
              </a:rPr>
              <a:t>مدير المشروع</a:t>
            </a:r>
            <a:endParaRPr kumimoji="0" lang="en-US" sz="900" b="0" i="0" u="none" strike="noStrike" kern="1200" cap="none" spc="0" normalizeH="0" baseline="0" noProof="0" dirty="0">
              <a:ln>
                <a:noFill/>
              </a:ln>
              <a:solidFill>
                <a:prstClr val="white"/>
              </a:solidFill>
              <a:effectLst/>
              <a:uLnTx/>
              <a:uFillTx/>
              <a:latin typeface="Sakkal Majalla" panose="02000000000000000000" pitchFamily="2" charset="-78"/>
              <a:cs typeface="Sakkal Majalla" panose="02000000000000000000" pitchFamily="2" charset="-78"/>
            </a:endParaRPr>
          </a:p>
        </p:txBody>
      </p:sp>
      <p:sp>
        <p:nvSpPr>
          <p:cNvPr id="15" name="Rectangle: Rounded Corners 14">
            <a:extLst>
              <a:ext uri="{FF2B5EF4-FFF2-40B4-BE49-F238E27FC236}">
                <a16:creationId xmlns:a16="http://schemas.microsoft.com/office/drawing/2014/main" id="{2ACAF202-03A5-4E2B-A098-C4648BAF94D2}"/>
              </a:ext>
            </a:extLst>
          </p:cNvPr>
          <p:cNvSpPr/>
          <p:nvPr/>
        </p:nvSpPr>
        <p:spPr>
          <a:xfrm>
            <a:off x="5846727" y="995172"/>
            <a:ext cx="1080655" cy="320040"/>
          </a:xfrm>
          <a:prstGeom prst="roundRect">
            <a:avLst/>
          </a:prstGeom>
          <a:solidFill>
            <a:srgbClr val="BCEA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تفعيل عملية ادارة المخاطر</a:t>
            </a:r>
            <a:endParaRPr kumimoji="0" lang="en-US"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p:txBody>
      </p:sp>
      <p:sp>
        <p:nvSpPr>
          <p:cNvPr id="16" name="Rectangle: Rounded Corners 15">
            <a:extLst>
              <a:ext uri="{FF2B5EF4-FFF2-40B4-BE49-F238E27FC236}">
                <a16:creationId xmlns:a16="http://schemas.microsoft.com/office/drawing/2014/main" id="{A428B890-93DA-4E8B-9710-21572055C7A5}"/>
              </a:ext>
            </a:extLst>
          </p:cNvPr>
          <p:cNvSpPr/>
          <p:nvPr/>
        </p:nvSpPr>
        <p:spPr>
          <a:xfrm>
            <a:off x="6089650" y="1936532"/>
            <a:ext cx="1223819" cy="320040"/>
          </a:xfrm>
          <a:prstGeom prst="roundRect">
            <a:avLst/>
          </a:prstGeom>
          <a:solidFill>
            <a:srgbClr val="BCEA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مراقبة كفاءة وفعالية عملية الاستجابة للمخاطر</a:t>
            </a:r>
            <a:endParaRPr kumimoji="0" lang="en-US"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p:txBody>
      </p:sp>
      <p:sp>
        <p:nvSpPr>
          <p:cNvPr id="17" name="Rectangle: Rounded Corners 16">
            <a:extLst>
              <a:ext uri="{FF2B5EF4-FFF2-40B4-BE49-F238E27FC236}">
                <a16:creationId xmlns:a16="http://schemas.microsoft.com/office/drawing/2014/main" id="{D0610A41-F0CC-44EA-989B-029F0CBE9615}"/>
              </a:ext>
            </a:extLst>
          </p:cNvPr>
          <p:cNvSpPr/>
          <p:nvPr/>
        </p:nvSpPr>
        <p:spPr>
          <a:xfrm>
            <a:off x="2917135" y="3810460"/>
            <a:ext cx="1720382" cy="320040"/>
          </a:xfrm>
          <a:prstGeom prst="roundRect">
            <a:avLst/>
          </a:prstGeom>
          <a:solidFill>
            <a:srgbClr val="BCEA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الموافقة على استجابات المخاطر</a:t>
            </a:r>
            <a:endParaRPr kumimoji="0" lang="en-US"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p:txBody>
      </p:sp>
      <p:sp>
        <p:nvSpPr>
          <p:cNvPr id="18" name="Rectangle: Rounded Corners 17">
            <a:extLst>
              <a:ext uri="{FF2B5EF4-FFF2-40B4-BE49-F238E27FC236}">
                <a16:creationId xmlns:a16="http://schemas.microsoft.com/office/drawing/2014/main" id="{636F274C-7647-49C9-A55B-AF03E7F3B3CE}"/>
              </a:ext>
            </a:extLst>
          </p:cNvPr>
          <p:cNvSpPr/>
          <p:nvPr/>
        </p:nvSpPr>
        <p:spPr>
          <a:xfrm>
            <a:off x="524632" y="995757"/>
            <a:ext cx="1374018" cy="320040"/>
          </a:xfrm>
          <a:prstGeom prst="roundRect">
            <a:avLst/>
          </a:prstGeom>
          <a:solidFill>
            <a:srgbClr val="BCEA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تطوير و الموافقة على خطة إدارة المخاطر للمشروع</a:t>
            </a:r>
            <a:endParaRPr kumimoji="0" lang="en-US"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p:txBody>
      </p:sp>
      <p:sp>
        <p:nvSpPr>
          <p:cNvPr id="19" name="Rectangle: Rounded Corners 18">
            <a:extLst>
              <a:ext uri="{FF2B5EF4-FFF2-40B4-BE49-F238E27FC236}">
                <a16:creationId xmlns:a16="http://schemas.microsoft.com/office/drawing/2014/main" id="{AB7D8FC4-453A-4AC7-9616-9996882E7E3B}"/>
              </a:ext>
            </a:extLst>
          </p:cNvPr>
          <p:cNvSpPr/>
          <p:nvPr/>
        </p:nvSpPr>
        <p:spPr>
          <a:xfrm>
            <a:off x="300405" y="1467612"/>
            <a:ext cx="1293445" cy="320040"/>
          </a:xfrm>
          <a:prstGeom prst="roundRect">
            <a:avLst/>
          </a:prstGeom>
          <a:solidFill>
            <a:srgbClr val="BCEA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تيسير التواصل المفتوح والصادق</a:t>
            </a:r>
            <a:endParaRPr kumimoji="0" lang="en-US"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p:txBody>
      </p:sp>
      <p:sp>
        <p:nvSpPr>
          <p:cNvPr id="20" name="Rectangle: Rounded Corners 19">
            <a:extLst>
              <a:ext uri="{FF2B5EF4-FFF2-40B4-BE49-F238E27FC236}">
                <a16:creationId xmlns:a16="http://schemas.microsoft.com/office/drawing/2014/main" id="{02CFAE1B-F0AA-43A9-BDF1-B742D92EF7F6}"/>
              </a:ext>
            </a:extLst>
          </p:cNvPr>
          <p:cNvSpPr/>
          <p:nvPr/>
        </p:nvSpPr>
        <p:spPr>
          <a:xfrm>
            <a:off x="146050" y="1957574"/>
            <a:ext cx="1293445" cy="320040"/>
          </a:xfrm>
          <a:prstGeom prst="roundRect">
            <a:avLst/>
          </a:prstGeom>
          <a:solidFill>
            <a:srgbClr val="BCEA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تدقيق الاستجابة المخاطر وتوثيق الدروس المستفادة</a:t>
            </a:r>
            <a:endParaRPr kumimoji="0" lang="en-US"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p:txBody>
      </p:sp>
      <p:sp>
        <p:nvSpPr>
          <p:cNvPr id="21" name="Rectangle: Rounded Corners 20">
            <a:extLst>
              <a:ext uri="{FF2B5EF4-FFF2-40B4-BE49-F238E27FC236}">
                <a16:creationId xmlns:a16="http://schemas.microsoft.com/office/drawing/2014/main" id="{310B5B3C-FD98-4549-BD0C-CD237FF45281}"/>
              </a:ext>
            </a:extLst>
          </p:cNvPr>
          <p:cNvSpPr/>
          <p:nvPr/>
        </p:nvSpPr>
        <p:spPr>
          <a:xfrm>
            <a:off x="300383" y="2425363"/>
            <a:ext cx="1217267" cy="320040"/>
          </a:xfrm>
          <a:prstGeom prst="roundRect">
            <a:avLst/>
          </a:prstGeom>
          <a:solidFill>
            <a:srgbClr val="BCEA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تصعيد المخاطر التي تتجاوز السماحية</a:t>
            </a:r>
            <a:endParaRPr kumimoji="0" lang="en-US"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p:txBody>
      </p:sp>
      <p:sp>
        <p:nvSpPr>
          <p:cNvPr id="22" name="Rectangle: Rounded Corners 21">
            <a:extLst>
              <a:ext uri="{FF2B5EF4-FFF2-40B4-BE49-F238E27FC236}">
                <a16:creationId xmlns:a16="http://schemas.microsoft.com/office/drawing/2014/main" id="{DD3936FA-E082-4626-8C31-2C71215480AD}"/>
              </a:ext>
            </a:extLst>
          </p:cNvPr>
          <p:cNvSpPr/>
          <p:nvPr/>
        </p:nvSpPr>
        <p:spPr>
          <a:xfrm>
            <a:off x="6137496" y="2427342"/>
            <a:ext cx="956915" cy="320040"/>
          </a:xfrm>
          <a:prstGeom prst="roundRect">
            <a:avLst/>
          </a:prstGeom>
          <a:solidFill>
            <a:srgbClr val="BCEA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التقارير </a:t>
            </a:r>
            <a:r>
              <a:rPr kumimoji="0" lang="ar-EG" sz="900" b="0" i="0" u="none" strike="noStrike" kern="1200" cap="none" spc="0" normalizeH="0" baseline="0" noProof="0">
                <a:ln>
                  <a:noFill/>
                </a:ln>
                <a:solidFill>
                  <a:prstClr val="black"/>
                </a:solidFill>
                <a:effectLst/>
                <a:uLnTx/>
                <a:uFillTx/>
                <a:latin typeface="Sakkal Majalla" panose="02000000000000000000" pitchFamily="2" charset="-78"/>
                <a:cs typeface="Sakkal Majalla" panose="02000000000000000000" pitchFamily="2" charset="-78"/>
              </a:rPr>
              <a:t>المنتظمة عن </a:t>
            </a:r>
            <a:r>
              <a:rPr kumimoji="0" lang="ar-EG"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حالة الخطر</a:t>
            </a:r>
            <a:endParaRPr kumimoji="0" lang="en-US"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p:txBody>
      </p:sp>
      <p:sp>
        <p:nvSpPr>
          <p:cNvPr id="23" name="Rectangle: Rounded Corners 22">
            <a:extLst>
              <a:ext uri="{FF2B5EF4-FFF2-40B4-BE49-F238E27FC236}">
                <a16:creationId xmlns:a16="http://schemas.microsoft.com/office/drawing/2014/main" id="{544187C1-BC3C-4A68-9FBC-D53A32838A2E}"/>
              </a:ext>
            </a:extLst>
          </p:cNvPr>
          <p:cNvSpPr/>
          <p:nvPr/>
        </p:nvSpPr>
        <p:spPr>
          <a:xfrm>
            <a:off x="5821213" y="2915412"/>
            <a:ext cx="998913" cy="320040"/>
          </a:xfrm>
          <a:prstGeom prst="roundRect">
            <a:avLst/>
          </a:prstGeom>
          <a:solidFill>
            <a:srgbClr val="BCEA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يطبق الاعتمادات الطارئة</a:t>
            </a:r>
            <a:endParaRPr kumimoji="0" lang="en-US"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p:txBody>
      </p:sp>
      <p:sp>
        <p:nvSpPr>
          <p:cNvPr id="24" name="Rectangle: Rounded Corners 23">
            <a:extLst>
              <a:ext uri="{FF2B5EF4-FFF2-40B4-BE49-F238E27FC236}">
                <a16:creationId xmlns:a16="http://schemas.microsoft.com/office/drawing/2014/main" id="{C93BC31D-8AC6-4FE2-A059-61BDF0B91A83}"/>
              </a:ext>
            </a:extLst>
          </p:cNvPr>
          <p:cNvSpPr/>
          <p:nvPr/>
        </p:nvSpPr>
        <p:spPr>
          <a:xfrm>
            <a:off x="452782" y="2900172"/>
            <a:ext cx="1217268" cy="320040"/>
          </a:xfrm>
          <a:prstGeom prst="roundRect">
            <a:avLst/>
          </a:prstGeom>
          <a:solidFill>
            <a:srgbClr val="BCEA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يشرف على إدارة المخاطر من خلال أعضاء الفريق</a:t>
            </a:r>
            <a:endParaRPr kumimoji="0" lang="en-US"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p:txBody>
      </p:sp>
      <p:sp>
        <p:nvSpPr>
          <p:cNvPr id="27" name="Rectangle: Rounded Corners 26">
            <a:extLst>
              <a:ext uri="{FF2B5EF4-FFF2-40B4-BE49-F238E27FC236}">
                <a16:creationId xmlns:a16="http://schemas.microsoft.com/office/drawing/2014/main" id="{0CFB092F-DDE6-4F35-9B3F-76F7BA6115B5}"/>
              </a:ext>
            </a:extLst>
          </p:cNvPr>
          <p:cNvSpPr/>
          <p:nvPr/>
        </p:nvSpPr>
        <p:spPr>
          <a:xfrm>
            <a:off x="5480050" y="593019"/>
            <a:ext cx="1101233" cy="320040"/>
          </a:xfrm>
          <a:prstGeom prst="roundRect">
            <a:avLst/>
          </a:prstGeom>
          <a:solidFill>
            <a:srgbClr val="BCEA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تحديد مستويات المخاطرة المقبولة </a:t>
            </a:r>
            <a:endParaRPr kumimoji="0" lang="en-US"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p:txBody>
      </p:sp>
      <p:sp>
        <p:nvSpPr>
          <p:cNvPr id="28" name="Rectangle: Rounded Corners 27">
            <a:extLst>
              <a:ext uri="{FF2B5EF4-FFF2-40B4-BE49-F238E27FC236}">
                <a16:creationId xmlns:a16="http://schemas.microsoft.com/office/drawing/2014/main" id="{1F3017B3-46BC-4805-912C-3E53351A0EA9}"/>
              </a:ext>
            </a:extLst>
          </p:cNvPr>
          <p:cNvSpPr/>
          <p:nvPr/>
        </p:nvSpPr>
        <p:spPr>
          <a:xfrm>
            <a:off x="6013450" y="1451342"/>
            <a:ext cx="1101233" cy="320040"/>
          </a:xfrm>
          <a:prstGeom prst="roundRect">
            <a:avLst/>
          </a:prstGeom>
          <a:solidFill>
            <a:srgbClr val="BCEA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يساهم في جميع عمليات إدارة مخاطر المشروع</a:t>
            </a:r>
            <a:endParaRPr kumimoji="0" lang="en-US" sz="900" b="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461C1"/>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6267</TotalTime>
  <Words>1034</Words>
  <Application>Microsoft Office PowerPoint</Application>
  <PresentationFormat>Custom</PresentationFormat>
  <Paragraphs>143</Paragraphs>
  <Slides>12</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12</vt:i4>
      </vt:variant>
    </vt:vector>
  </HeadingPairs>
  <TitlesOfParts>
    <vt:vector size="20" baseType="lpstr">
      <vt:lpstr>Arial</vt:lpstr>
      <vt:lpstr>Calibri</vt:lpstr>
      <vt:lpstr>Calibri Light</vt:lpstr>
      <vt:lpstr>Cocon® Next Arabic</vt:lpstr>
      <vt:lpstr>Sakkal Majalla</vt:lpstr>
      <vt:lpstr>Times New Roman</vt:lpstr>
      <vt:lpstr>Office Theme</vt:lpstr>
      <vt:lpstr>1_Office Theme</vt:lpstr>
      <vt:lpstr>Risk management frameworks – Part 1 Lecture 7</vt:lpstr>
      <vt:lpstr>PMI-Risk Management framework</vt:lpstr>
      <vt:lpstr>Domain 1—Risk Strategy and Planning</vt:lpstr>
      <vt:lpstr>Domain 2—Stakeholder Engagement</vt:lpstr>
      <vt:lpstr>Domain 3—Risk Process Facilitation</vt:lpstr>
      <vt:lpstr>Domain 4—Risk Monitoring and Reporting</vt:lpstr>
      <vt:lpstr>Domain 5—Perform Specialized Risk Analyses</vt:lpstr>
      <vt:lpstr>Individual and Overall Project Risks</vt:lpstr>
      <vt:lpstr>Stakeholder Risk Attitudes</vt:lpstr>
      <vt:lpstr>Stakeholder Risk Attitudes</vt:lpstr>
      <vt:lpstr>Risk Tolerance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RMP®  Certification Course Lesson 1—Introduction to PMI-RMP® Certification Course</dc:title>
  <dc:creator>saavan</dc:creator>
  <cp:lastModifiedBy>Nasser Almohimeed</cp:lastModifiedBy>
  <cp:revision>242</cp:revision>
  <dcterms:created xsi:type="dcterms:W3CDTF">2019-09-27T15:45:27Z</dcterms:created>
  <dcterms:modified xsi:type="dcterms:W3CDTF">2021-10-29T13:05:24Z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2018-09-30T00:00:00Z</vt:filetime>
  </property>
  <property fmtid="{D5CDD505-2E9C-101B-9397-08002B2CF9AE}" pid="3" name="Creator">
    <vt:lpwstr>Microsoft® PowerPoint® 2016</vt:lpwstr>
  </property>
  <property fmtid="{D5CDD505-2E9C-101B-9397-08002B2CF9AE}" pid="4" name="LastSaved">
    <vt:filetime>2019-09-27T00:00:00Z</vt:filetime>
  </property>
</Properties>
</file>