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customXml" Target="../customXml/item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customXml" Target="../customXml/item3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customXml" Target="../customXml/item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676BC-CCF6-59C1-69EB-0EFB65121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D0707F-6730-8666-3BB2-A6DD27A7F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48EE5-56F2-4866-A915-BE7B6CF7FFA1}" type="datetimeFigureOut">
              <a:rPr lang="en-US" smtClean="0"/>
              <a:t>7/17/2025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706831-05F6-FB30-76A4-42FBDF9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B78FB3-F088-64CF-C6CE-D0DF4B75B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F408F-8A15-480D-A665-8919D4CA4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350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E57D54-2DED-A945-22E2-A76341C70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72EB73-772F-1772-B5A0-80FBF75B68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5A777-33AF-2410-5A27-AE70BE1433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448EE5-56F2-4866-A915-BE7B6CF7FFA1}" type="datetimeFigureOut">
              <a:rPr lang="en-US" smtClean="0"/>
              <a:t>7/17/2025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8D44B0-F924-E0C9-3F01-8C2D288577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AE6CD-792E-6914-0DE9-9CB2128C84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FF408F-8A15-480D-A665-8919D4CA4F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8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3A3728C-5193-49CB-6828-2EFFD916E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68FBCA-279F-9FDA-AFCB-3B5F8DC397D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093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5"/>
    </mc:Choice>
    <mc:Fallback xmlns="">
      <p:transition spd="slow" advTm="65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149396-8F63-699C-6375-3D05900CD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AA85B7-80C3-AD2E-6137-34C09D35B63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207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170A6F0-E4DB-B36B-4252-83F991EF3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39385B-EADC-3835-6CC1-C3E09E769A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870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F75A31-72F4-B13D-F9EF-36C1AB9A2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C880D5-332C-D282-91E2-5D1DFBCC77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133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BA1403-A699-4788-5049-79E43AD4B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7085E7-99E5-502B-4F6D-96BB3D5D4DE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47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001E4BE-909C-A1B6-7EC7-F66FC3FB1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4F5060-2354-AD24-E56C-3CCC9DF0053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798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893BD40-D33A-CDA1-C795-6A9A2CD0F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316EE7-F190-FD76-9EFF-A7A44D4A09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344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C6A8A6F-8D88-2910-5C0F-8AFD866A6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0D0CC8-D324-A53E-1432-0A089445DD6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375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5BC496D-AECE-1E96-0471-5760A34F4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2EDB6F-DFEA-76E5-FA60-8F8160B1EF8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342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64E1DDF-EDD0-0775-C712-F41A06C86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000D07-4AC6-D238-E9D1-6214D6F097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123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29C79DF-C315-CB73-69EE-D80BF8573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BD4697-939D-F5CC-A50D-0910FF9E9AA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833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1F293F6-DEBE-C7AC-994C-DB77D211B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F5C21A-B6A0-6684-FA96-7FBAE00438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820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D36BCD-085A-0827-69F3-B350FC7DA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CD9A79-9A79-9503-8B01-AC95F59F1F2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9573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74FB3CF-E0D7-8E62-7DF5-4C08D05A2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5E2C65-78BE-EC7B-5716-ED7A3E3B4D7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1740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720C1FE-0475-A5EA-2E11-F764CD200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CF9EF7-FBF5-08D5-A869-988239962EE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7161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C60863-0672-4156-5BD3-3A90BB400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DF037F-F74D-9DB5-6E1C-086AC343094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258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04E0C43-F8B4-87C0-C932-ADFD6A276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6FD79A-99D0-DEB9-1F7E-DF79A77E772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1817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278EE82-3F17-7E0D-03E7-7C264FBBA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9CF889-155D-F558-56E1-28ABA4A3FE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0700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2294E8C-91B6-7E31-D23E-52947D057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4FA8C2-3A4E-CCD2-0DAA-DD01F2127BA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7831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1A11514-68CA-4B37-6FF7-FD3672151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585487-BF1C-A7E8-EFA9-CC1AA7C905E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6763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3A9A1A5-379D-DF96-7FE1-39B5E64A5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522371-0138-ACF6-36CA-7E9475A6DA5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1279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9F125BB-28C5-6130-A1C7-91DEE76B5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A3C7F0-9327-8A34-C9DE-ED8FCDD41A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3317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32B014F-58C9-9E93-C27E-8CF43865C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104656-D021-4133-A67B-71F22D7782A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9968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78D4D85-0330-A6FF-19C2-D9BE78BA6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FA4500-28D5-25BF-49A6-2E27E67CD8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437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5840355-107A-BCB9-F2FB-C2455C578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4CC0E1-0B73-B6A3-5374-5812932205E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5930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A84C026-4A76-0207-B35A-28EB7EFD8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C34246-148F-C41B-151F-A13FE92BA7F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2686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3157526-DD16-6113-C5F2-C0E6D54BC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E63B41-AF7C-FA8E-8278-5AAA04B20BF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7423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E309D38-3DD6-3B14-0DCB-F1AC7B3B8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B1F2CE-7CA0-69C7-82E4-4E67A6AE2ED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6454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549B3A1-D390-9FD8-CA9B-A70BC8CD7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65975E-34C8-6491-B152-0A8D9EA98AA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4564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230F3FD-0C98-A7E7-2863-BD4BA703F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69B852-E436-AF35-7B69-C0228DB7415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0539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907ACC-615D-B695-2D64-978F67A15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9883FA-D7A8-887A-7C84-2E75D74C74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8518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1AE8448-5AC6-D6FD-6C4C-F2D66DBB1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533345-C626-6FB7-2FD8-C1D30B19CD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35318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C52082E-8850-BB84-4657-416A1E69C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1240C7-F0C2-58DD-C3EE-5E17A33DE4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7227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98035D3-AC55-6D91-0375-862FA7F16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672C80-36A3-6C3A-CEB5-DCBB714559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695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C4F077-0DFF-A7DF-77B8-71CCA1B2C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D96DB6-469A-6642-DBB1-11462BB3EF6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43939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3BB4A9E-8B2F-E49F-FF39-D4CDFEEA4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1DDCD1-5240-A040-E0FC-695D7A6BF9E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07498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77F16F7-D757-6B5D-FCBC-2337A3369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585CF1-079E-E450-C6FB-A24B34534DC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44422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35D98D-B5C1-3D0B-1844-F916B2D79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0DE9C6-DA59-760B-B112-A2C422AB678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7722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18629FB-1FA3-789A-DB02-AEAC869D3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2E036E-5799-2F61-5E89-5DBA2826CC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23666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89EEED2-B4D3-67C8-2099-94BC6F8F3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7E8977-A4B4-D52D-9ABD-D6F0710B094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5010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8439B7-A816-0A16-ADE6-ED5EA1CEF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AB59FB-69A2-0540-9CFA-3A1B407C04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00961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2C0C161-48A0-A157-80A0-6351F766C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64DB62-84B1-290C-E0B8-7FFC4443EA4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83658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849C5B8-2478-E819-D70D-370D46859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0B7FB7-5434-3A42-2F5B-409FCA12B81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8235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CB8D268-F704-90D1-698E-7ACA1E01E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D832E8-5E48-9BF6-CE3B-E788A6E86DE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60363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CF31A6-202A-1159-180F-79BA04859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BADA2A-6CDC-9563-8CB6-2CA2720798F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0897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88B239A-CC52-8905-6B9D-900F53FBA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F75901-A43B-2C87-112B-F01F223570F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71507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942E3AC-2B87-584E-4F79-7B5303201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5E8B8A-D9D5-538D-D233-0C2F0B9CEE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66893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DEFCBBF-9DF9-91D0-C9CE-C327CD10E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F3ED52-2E58-7340-A8C1-BD42A643F68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18320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13CFD0-7304-E2CA-F537-7D323A7BB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5F63F9-7F62-E8F9-707B-438AAFCE4AC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51942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0AD14F0-309E-505A-F4BC-53D713E54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C93DF-A1BC-99BD-E788-07A1202FF92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22914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BF8F29-C92C-F9AB-5B6A-F5247E026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793BC3-C848-5AAE-124C-E13FBE206BA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3709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B18592C-CA0A-6438-F672-E1F7E8101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3A95F7-CAE5-7AFA-B5CD-53FA7E5C10F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08133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E5FBE09-5824-8E5D-B8FD-D0971B6EC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329DFB-F80A-FD72-0D62-BA6C6A47E1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95516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D4D53F-1B01-3D67-2F6B-60BFCB9F9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129F73-B786-891A-464E-9DAB78DEA97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68358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36577B-78B1-25C2-A144-3010E88BE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8F4B27-8BD1-5670-8A02-7B4437EBDC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1132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9EFE48B-A7B3-1706-3C06-CCC21D1C3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769D87-7D0D-A8B6-3B1F-FDA749FE79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2384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1fe439f8996bbb5173f0b001933cd488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208f29f65ba4ffe7cdf4371243d4ef35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813D9132-9607-463F-BAAC-7BC55F298028}"/>
</file>

<file path=customXml/itemProps2.xml><?xml version="1.0" encoding="utf-8"?>
<ds:datastoreItem xmlns:ds="http://schemas.openxmlformats.org/officeDocument/2006/customXml" ds:itemID="{470AC121-7DF9-49C3-B421-A89DC0C21CB1}"/>
</file>

<file path=customXml/itemProps3.xml><?xml version="1.0" encoding="utf-8"?>
<ds:datastoreItem xmlns:ds="http://schemas.openxmlformats.org/officeDocument/2006/customXml" ds:itemID="{FC038A74-F40B-4390-A524-BD2098A1FE8D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56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0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nermin hamza</dc:creator>
  <cp:lastModifiedBy>nermin hamza</cp:lastModifiedBy>
  <cp:revision>1</cp:revision>
  <dcterms:created xsi:type="dcterms:W3CDTF">2025-07-17T09:50:44Z</dcterms:created>
  <dcterms:modified xsi:type="dcterms:W3CDTF">2025-07-17T09:50:44Z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