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A0064-269B-460B-9F26-C52D79BC5E9A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2E8C9-8799-4DEB-A785-A2DBDD7FC7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959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A0064-269B-460B-9F26-C52D79BC5E9A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2E8C9-8799-4DEB-A785-A2DBDD7FC7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2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485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122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06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Recap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800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Recap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83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Recap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693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Processes for DFT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952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Shifting the origin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838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Log Transform for DFT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653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Processes for DFT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024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Example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04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Highpass filters - Sharpening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311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Ideal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96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Ideal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094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Ideal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082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Ringing Effect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0127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Butterworth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161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Butterworth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3413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Butterworth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5490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Gaussian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2119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Gaussian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0854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Gaussian Highpass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862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Highpass Filter Which One is Better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648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Examples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955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Examples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5760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smtClean="0"/>
              <a:t>Image Restoration</a:t>
            </a:r>
            <a:br>
              <a:rPr lang="en-US" b="1" i="1" smtClean="0"/>
            </a:br>
            <a:r>
              <a:rPr lang="en-US" b="1" i="1" smtClean="0"/>
              <a:t>and Reconstruction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9369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Image Restoration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8646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Image Restoration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9937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 Brief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745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mtClean="0"/>
              <a:t>Degradation of images can have many causes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5378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Noise Model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9419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>
                <a:solidFill>
                  <a:srgbClr val="0D0D0D"/>
                </a:solidFill>
                <a:latin typeface="Söhne"/>
              </a:rPr>
              <a:t>Gaussian noise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7766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Noise Models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8795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Noise Models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682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Noise Models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0986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smtClean="0"/>
              <a:t>RESTORATION IN THE PRESENCE OF NOISE ONLY—SPATIAL</a:t>
            </a:r>
            <a:br>
              <a:rPr lang="en-US" sz="2800" smtClean="0"/>
            </a:br>
            <a:r>
              <a:rPr lang="en-US" sz="2800" smtClean="0"/>
              <a:t>FILTERING</a:t>
            </a:r>
            <a:endParaRPr lang="en-US" sz="2800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2694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MEAN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8395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MEAN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7194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Geometric Mean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9334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Harmonic Mean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9204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Contraharmonic Mean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134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Examples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97485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Examples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3596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Order Statistics Filters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4978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US" sz="2800" b="1" smtClean="0"/>
              <a:t>Median Filter</a:t>
            </a:r>
            <a:endParaRPr lang="en-US" sz="28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8117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US" sz="2800" b="1" smtClean="0"/>
              <a:t>Max/Min Filters</a:t>
            </a:r>
            <a:endParaRPr lang="en-US" sz="28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86042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US" sz="2800" b="1" smtClean="0"/>
              <a:t>Max/Min Filters</a:t>
            </a:r>
            <a:endParaRPr lang="en-US" sz="28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8955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Midpoint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814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Alpha-Trimmed Mean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843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Alpha-Trimmed Mean Filter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6454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4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</Words>
  <Application>Microsoft Office PowerPoint</Application>
  <PresentationFormat>Widescreen</PresentationFormat>
  <Paragraphs>47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Arial</vt:lpstr>
      <vt:lpstr>Calibri</vt:lpstr>
      <vt:lpstr>Calibri Light</vt:lpstr>
      <vt:lpstr>Söhne</vt:lpstr>
      <vt:lpstr>Office Theme</vt:lpstr>
      <vt:lpstr>PowerPoint Presentation</vt:lpstr>
      <vt:lpstr>PowerPoint Presentation</vt:lpstr>
      <vt:lpstr>PowerPoint Presentation</vt:lpstr>
      <vt:lpstr>Recap</vt:lpstr>
      <vt:lpstr>Recap</vt:lpstr>
      <vt:lpstr>Recap</vt:lpstr>
      <vt:lpstr>Processes for DFT</vt:lpstr>
      <vt:lpstr>Shifting the origin</vt:lpstr>
      <vt:lpstr>Log Transform for DFT</vt:lpstr>
      <vt:lpstr>Processes for DFT</vt:lpstr>
      <vt:lpstr>Example</vt:lpstr>
      <vt:lpstr>Highpass filters - Sharpening</vt:lpstr>
      <vt:lpstr>Ideal Highpass Filter</vt:lpstr>
      <vt:lpstr>Ideal Highpass Filter</vt:lpstr>
      <vt:lpstr>Ideal Highpass Filter</vt:lpstr>
      <vt:lpstr>The Ringing Effect</vt:lpstr>
      <vt:lpstr>Butterworth Highpass Filter</vt:lpstr>
      <vt:lpstr>Butterworth Highpass Filter</vt:lpstr>
      <vt:lpstr>Butterworth Highpass Filter</vt:lpstr>
      <vt:lpstr>Gaussian Highpass Filter</vt:lpstr>
      <vt:lpstr>Gaussian Highpass Filter</vt:lpstr>
      <vt:lpstr>Gaussian Highpass Filter</vt:lpstr>
      <vt:lpstr>Highpass Filter Which One is Better</vt:lpstr>
      <vt:lpstr>Examples</vt:lpstr>
      <vt:lpstr>Examples</vt:lpstr>
      <vt:lpstr>Image Restoration and Reconstruction</vt:lpstr>
      <vt:lpstr>Image Restoration</vt:lpstr>
      <vt:lpstr>Image Restoration</vt:lpstr>
      <vt:lpstr>In Brief</vt:lpstr>
      <vt:lpstr>Degradation of images can have many causes</vt:lpstr>
      <vt:lpstr>Noise Model</vt:lpstr>
      <vt:lpstr>Gaussian noise</vt:lpstr>
      <vt:lpstr>Noise Models</vt:lpstr>
      <vt:lpstr>Noise Models</vt:lpstr>
      <vt:lpstr>Noise Models</vt:lpstr>
      <vt:lpstr>RESTORATION IN THE PRESENCE OF NOISE ONLY—SPATIAL FILTERING</vt:lpstr>
      <vt:lpstr>MEAN FILTERS</vt:lpstr>
      <vt:lpstr>MEAN FILTERS</vt:lpstr>
      <vt:lpstr>Geometric Mean</vt:lpstr>
      <vt:lpstr>Harmonic Mean </vt:lpstr>
      <vt:lpstr>Contraharmonic Mean </vt:lpstr>
      <vt:lpstr>Examples</vt:lpstr>
      <vt:lpstr>Examples</vt:lpstr>
      <vt:lpstr>Order Statistics Filters</vt:lpstr>
      <vt:lpstr>Median Filter</vt:lpstr>
      <vt:lpstr>Max/Min Filters</vt:lpstr>
      <vt:lpstr>Max/Min Filters</vt:lpstr>
      <vt:lpstr>Midpoint Filter</vt:lpstr>
      <vt:lpstr>Alpha-Trimmed Mean Filter</vt:lpstr>
      <vt:lpstr>Alpha-Trimmed Mean Filter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2024-07-25T11:18:37Z</dcterms:created>
  <dcterms:modified xsi:type="dcterms:W3CDTF">2024-07-25T11:18:37Z</dcterms:modified>
</cp:coreProperties>
</file>