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DC96BA-74A9-E1B7-E765-889F1D32B1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DF7FE1D-5833-4864-736D-DAE85A1D0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E68E5-3665-4155-9A16-8457877D8DE2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C0F328C-EB99-4C66-71CF-507F6B9C82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DA5C2A0-C7AE-D39B-D75D-8E52C689F1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E4581-7669-4F9F-B0F7-7D73E34980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9237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04C3626-A423-4920-FEA7-E0B162F34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E1215C-111F-74E6-4CF4-2E333A318A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5A1B4D-35C1-CF53-D155-597B93C0FA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8DE68E5-3665-4155-9A16-8457877D8DE2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E14814-BA58-B94F-C34D-BE2D475D21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BD60D5-6278-561D-7D0C-E8B2A435AC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D9E4581-7669-4F9F-B0F7-7D73E34980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8236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B99F39-95B5-E13D-9996-FE7A26E03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056A68-7F80-1C99-05CB-DA3F89CAB4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6131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22A0BE-03CC-5D0B-8C2D-3F1C2D3A0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C8875A-7369-CB90-05F3-B18071F85D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3049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24F282-38A0-F96D-678E-AEEE17DBD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55D474-C858-3AE2-2B92-923AC46621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9914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32A42A-EF47-09E7-5A59-ADF168F9D8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BBEE2F-316A-2880-2D17-6CD7A3631A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4384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5D6F9A-CCFE-0D41-8446-04F70ED2C1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C41842-E085-392E-1BD7-A6D75B4E62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2899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73625B-8793-61FB-7403-3AE34AAF7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E218D9-262B-A69B-5E54-A5C808E586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4570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1FBF49-4CA3-58F8-8E46-CD339F2ECE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9B8FDB-80F5-2480-F538-2CFFAA7E23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61501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6C71F5-C2EE-1AC2-0F0F-8DBAB2F4C4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7FC021-7918-A320-93C3-822C4E4566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2201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C29FE5-44B9-89D9-CA02-38C899B8C2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7E3AAB-74B9-DD38-3CAD-A8F02A54C5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465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A0AB23-12A1-72AC-F6FB-8BDAD965C8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A7FF45-2517-0B16-31A5-FB9CC3E6AC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7205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94A4A6-3AC8-4E30-EFD6-06A92F1C3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823173-4097-AE74-BEFE-A0D9B36BA5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1607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A9E609-14BF-9427-DF97-1E54369432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EB3033-8668-8266-1028-76207738B2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6869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BC8F89-1DF5-BB84-66E4-3F66D175FA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7F7D6B-4089-D730-051D-59922936A7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8745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C2CB32-E780-7987-6DF4-A418B50B39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5F8AD7-4641-4499-65EB-367092472E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3277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3A7D00-C18E-7F70-EB14-073B8B465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55B647-9AB9-E6DD-E4AC-34318B1DF6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5416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C890A8-9323-7837-208E-D2505D0089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E57AF9-0FC2-4439-CAA6-E6CF86336E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0836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78B454-CA5F-A64C-24BB-48134407C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2C3CEF-8119-271D-CBFA-B7B940135D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0512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9B5360-9F31-B538-E774-D833F96F2B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498B32-66C9-BFAD-2245-4E8B043AEF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4739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1CF932-A043-D662-9761-61AE551CA7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79EBFC-4D71-AB61-8040-655592EE08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4857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CE37C1-366D-9960-F38B-A3A5F9BF9B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7D5C6D-9C6C-3D4C-DBEC-89287A0A9D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7292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F45E04-4260-2197-9507-F04E734376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EE02EB-8C01-7CCC-0EE5-3DF6837FBB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1841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9A5C66-C789-5FA9-84C6-17DA5A43D0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A944DE-819E-6F87-893B-3476C3A5FE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0273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1D5F8A-530C-0EBF-407E-47E7684EBA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306132-383F-F2A6-8765-37E38488A3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6111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16B8FE-9533-B887-1610-21F7A3E80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182F3B-B4B5-F02C-2FED-3A4882CD20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8005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46784A-A04E-F7D1-73BF-723F742B36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259E76-3674-1AA3-0C66-758FA7DE81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45908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0E3AE8-D972-412D-F151-9DCA0A7E22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348FF9-7A10-79C2-EB1F-5765D209F5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5081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8F05E3-EA72-ED54-D5E4-B0D15B639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0D4C92-E1C1-B4C6-4244-8AC6D6FB27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5613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73CDCE-D697-A794-5A70-7EF7392E62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EDF1F4-3BE5-7988-A4CD-587CAF92D8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41845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C4B470-6EF5-7A1B-8420-580F6D6E95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B9F4CB-4B9B-8FB8-8287-F60A4033FA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40315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664516-97DD-72D7-BCF3-95B4F2339F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41B00C-9EAE-DFF7-7217-B0BC4344B2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63996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52462B-2B82-1843-4E0C-CFAAAFE746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5D93C1-0B31-F7B3-0114-3FC7E3D84F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3072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BE0B47-77C7-A5D4-98E1-0230FBB69C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D456F9-A491-DC61-4A21-2B1DB56AC1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27075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0E1809-E675-CDE5-73E6-EDBF603CAF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E70C99-E976-0E9D-138B-A9A250AE9C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95147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175505-3755-1F7B-B985-61840C3FCF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931388-7AC5-EAF2-BCCA-85938B342B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64556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18E501-D72C-A325-7E1A-6F055F5C8A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43CB04-05B1-F97B-8521-94CCE0EDA3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20620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3BDF63-32C5-C484-D93D-26FF8DDC1F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C9E7AE-CD59-5D21-D4D5-1978E826DD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2548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83659B-A3E0-DA78-E0DC-F22E0376C6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8B7DA1-BF7C-2399-6388-E633A75F3D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62438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D71463-6BAF-573F-CA9F-8B2F6D08F1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91B7A9-6B23-2FBE-0206-17E0C97243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13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C7DF4E-66B6-1B47-4995-129EB85904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EF574E-9336-5AAA-179E-D5D1083AC9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30782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7E4C28-C8B4-470C-9B84-F66FA23559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B9987B-2D33-5FB6-49B6-7DAAC50D1A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56046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DA5DC4-C262-2C4B-E28B-F75433A9C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D97BD3-910B-3479-B334-8A6CC4CFB4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5674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DA0531-882D-AD94-3EAE-3CA956FF5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6E230E-CFD2-879A-FACF-74D35485E6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5658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6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walid raslan</dc:creator>
  <cp:lastModifiedBy>walid raslan</cp:lastModifiedBy>
  <cp:revision>1</cp:revision>
  <dcterms:created xsi:type="dcterms:W3CDTF">2024-11-07T22:35:32Z</dcterms:created>
  <dcterms:modified xsi:type="dcterms:W3CDTF">2024-11-07T22:35:32Z</dcterms:modified>
</cp:coreProperties>
</file>