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0"/>
  </p:notesMasterIdLst>
  <p:sldIdLst>
    <p:sldId id="480" r:id="rId5"/>
    <p:sldId id="303" r:id="rId6"/>
    <p:sldId id="520" r:id="rId7"/>
    <p:sldId id="306" r:id="rId8"/>
    <p:sldId id="481" r:id="rId9"/>
    <p:sldId id="523" r:id="rId10"/>
    <p:sldId id="524" r:id="rId11"/>
    <p:sldId id="525" r:id="rId12"/>
    <p:sldId id="526" r:id="rId13"/>
    <p:sldId id="527" r:id="rId14"/>
    <p:sldId id="562" r:id="rId15"/>
    <p:sldId id="528" r:id="rId16"/>
    <p:sldId id="529" r:id="rId17"/>
    <p:sldId id="530" r:id="rId18"/>
    <p:sldId id="532" r:id="rId19"/>
    <p:sldId id="533" r:id="rId20"/>
    <p:sldId id="534" r:id="rId21"/>
    <p:sldId id="535" r:id="rId22"/>
    <p:sldId id="536" r:id="rId23"/>
    <p:sldId id="537" r:id="rId24"/>
    <p:sldId id="538" r:id="rId25"/>
    <p:sldId id="540" r:id="rId26"/>
    <p:sldId id="539" r:id="rId27"/>
    <p:sldId id="542" r:id="rId28"/>
    <p:sldId id="543" r:id="rId29"/>
    <p:sldId id="544" r:id="rId30"/>
    <p:sldId id="545" r:id="rId31"/>
    <p:sldId id="546" r:id="rId32"/>
    <p:sldId id="547" r:id="rId33"/>
    <p:sldId id="548" r:id="rId34"/>
    <p:sldId id="549" r:id="rId35"/>
    <p:sldId id="558" r:id="rId36"/>
    <p:sldId id="559" r:id="rId37"/>
    <p:sldId id="560" r:id="rId38"/>
    <p:sldId id="561" r:id="rId39"/>
    <p:sldId id="550" r:id="rId40"/>
    <p:sldId id="551" r:id="rId41"/>
    <p:sldId id="552" r:id="rId42"/>
    <p:sldId id="553" r:id="rId43"/>
    <p:sldId id="554" r:id="rId44"/>
    <p:sldId id="555" r:id="rId45"/>
    <p:sldId id="556" r:id="rId46"/>
    <p:sldId id="557" r:id="rId47"/>
    <p:sldId id="519" r:id="rId48"/>
    <p:sldId id="34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20"/>
            <p14:sldId id="306"/>
            <p14:sldId id="481"/>
            <p14:sldId id="523"/>
            <p14:sldId id="524"/>
            <p14:sldId id="525"/>
            <p14:sldId id="526"/>
            <p14:sldId id="527"/>
            <p14:sldId id="562"/>
            <p14:sldId id="528"/>
            <p14:sldId id="529"/>
            <p14:sldId id="530"/>
            <p14:sldId id="532"/>
            <p14:sldId id="533"/>
            <p14:sldId id="534"/>
            <p14:sldId id="535"/>
            <p14:sldId id="536"/>
            <p14:sldId id="537"/>
            <p14:sldId id="538"/>
            <p14:sldId id="540"/>
            <p14:sldId id="539"/>
            <p14:sldId id="542"/>
            <p14:sldId id="543"/>
            <p14:sldId id="544"/>
            <p14:sldId id="545"/>
            <p14:sldId id="546"/>
            <p14:sldId id="547"/>
            <p14:sldId id="548"/>
            <p14:sldId id="549"/>
            <p14:sldId id="558"/>
            <p14:sldId id="559"/>
            <p14:sldId id="560"/>
            <p14:sldId id="561"/>
            <p14:sldId id="550"/>
            <p14:sldId id="551"/>
            <p14:sldId id="552"/>
            <p14:sldId id="553"/>
            <p14:sldId id="554"/>
            <p14:sldId id="555"/>
            <p14:sldId id="556"/>
            <p14:sldId id="557"/>
            <p14:sldId id="51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6633"/>
    <a:srgbClr val="669BBC"/>
    <a:srgbClr val="FAC748"/>
    <a:srgbClr val="8E5A6D"/>
    <a:srgbClr val="203E5F"/>
    <a:srgbClr val="00AEEF"/>
    <a:srgbClr val="FFD200"/>
    <a:srgbClr val="F58221"/>
    <a:srgbClr val="000000"/>
    <a:srgbClr val="2D395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FEBF8D-EAA8-4DC7-91BA-F71F0A7B0187}" v="1" dt="2025-12-10T12:55:16.252"/>
    <p1510:client id="{DE3F50CB-6A49-4D8F-945F-08EC400EA9B5}" v="9" dt="2025-12-09T13:43:24.5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894" autoAdjust="0"/>
  </p:normalViewPr>
  <p:slideViewPr>
    <p:cSldViewPr snapToGrid="0">
      <p:cViewPr varScale="1">
        <p:scale>
          <a:sx n="54" d="100"/>
          <a:sy n="54" d="100"/>
        </p:scale>
        <p:origin x="1124" y="44"/>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em Ahmed" userId="668b7c42-9793-4d96-80a6-ccc644a66bcf" providerId="ADAL" clId="{1FCBD97F-472D-432A-BF15-6F092E283004}"/>
    <pc:docChg chg="undo custSel addSld delSld modSld sldOrd modSection">
      <pc:chgData name="Kareem Ahmed" userId="668b7c42-9793-4d96-80a6-ccc644a66bcf" providerId="ADAL" clId="{1FCBD97F-472D-432A-BF15-6F092E283004}" dt="2025-12-10T12:55:16.251" v="1283"/>
      <pc:docMkLst>
        <pc:docMk/>
      </pc:docMkLst>
      <pc:sldChg chg="addSp delSp modSp mod modTransition modAnim">
        <pc:chgData name="Kareem Ahmed" userId="668b7c42-9793-4d96-80a6-ccc644a66bcf" providerId="ADAL" clId="{1FCBD97F-472D-432A-BF15-6F092E283004}" dt="2025-12-10T12:55:16.251" v="1283"/>
        <pc:sldMkLst>
          <pc:docMk/>
          <pc:sldMk cId="0" sldId="303"/>
        </pc:sldMkLst>
        <pc:spChg chg="mod">
          <ac:chgData name="Kareem Ahmed" userId="668b7c42-9793-4d96-80a6-ccc644a66bcf" providerId="ADAL" clId="{1FCBD97F-472D-432A-BF15-6F092E283004}" dt="2025-11-25T15:33:46.499" v="6" actId="20577"/>
          <ac:spMkLst>
            <pc:docMk/>
            <pc:sldMk cId="0" sldId="303"/>
            <ac:spMk id="10" creationId="{00000000-0000-0000-0000-000000000000}"/>
          </ac:spMkLst>
        </pc:spChg>
        <pc:picChg chg="add del mod">
          <ac:chgData name="Kareem Ahmed" userId="668b7c42-9793-4d96-80a6-ccc644a66bcf" providerId="ADAL" clId="{1FCBD97F-472D-432A-BF15-6F092E283004}" dt="2025-12-10T12:55:16.251" v="1283"/>
          <ac:picMkLst>
            <pc:docMk/>
            <pc:sldMk cId="0" sldId="303"/>
            <ac:picMk id="14" creationId="{607A5DB3-A718-CBF9-1656-A16EFECBCCFB}"/>
          </ac:picMkLst>
        </pc:picChg>
      </pc:sldChg>
      <pc:sldChg chg="addSp delSp modSp mod modTransition modAnim">
        <pc:chgData name="Kareem Ahmed" userId="668b7c42-9793-4d96-80a6-ccc644a66bcf" providerId="ADAL" clId="{1FCBD97F-472D-432A-BF15-6F092E283004}" dt="2025-12-10T12:55:16.251" v="1283"/>
        <pc:sldMkLst>
          <pc:docMk/>
          <pc:sldMk cId="0" sldId="306"/>
        </pc:sldMkLst>
        <pc:spChg chg="mod">
          <ac:chgData name="Kareem Ahmed" userId="668b7c42-9793-4d96-80a6-ccc644a66bcf" providerId="ADAL" clId="{1FCBD97F-472D-432A-BF15-6F092E283004}" dt="2025-12-09T13:34:10.601" v="1275" actId="20577"/>
          <ac:spMkLst>
            <pc:docMk/>
            <pc:sldMk cId="0" sldId="306"/>
            <ac:spMk id="3" creationId="{7B53571D-A004-8C53-A225-977B469DD658}"/>
          </ac:spMkLst>
        </pc:spChg>
        <pc:spChg chg="add mod">
          <ac:chgData name="Kareem Ahmed" userId="668b7c42-9793-4d96-80a6-ccc644a66bcf" providerId="ADAL" clId="{1FCBD97F-472D-432A-BF15-6F092E283004}" dt="2025-11-25T15:33:59.704" v="11"/>
          <ac:spMkLst>
            <pc:docMk/>
            <pc:sldMk cId="0" sldId="306"/>
            <ac:spMk id="4" creationId="{DF4C194F-4F6A-A402-8072-B394784A1A0A}"/>
          </ac:spMkLst>
        </pc:spChg>
        <pc:picChg chg="add del mod">
          <ac:chgData name="Kareem Ahmed" userId="668b7c42-9793-4d96-80a6-ccc644a66bcf" providerId="ADAL" clId="{1FCBD97F-472D-432A-BF15-6F092E283004}" dt="2025-12-09T13:32:05.108" v="1273"/>
          <ac:picMkLst>
            <pc:docMk/>
            <pc:sldMk cId="0" sldId="306"/>
            <ac:picMk id="6" creationId="{B8A2745A-5B6E-236C-01AE-CE9B10523E48}"/>
          </ac:picMkLst>
        </pc:picChg>
        <pc:picChg chg="add del mod ord">
          <ac:chgData name="Kareem Ahmed" userId="668b7c42-9793-4d96-80a6-ccc644a66bcf" providerId="ADAL" clId="{1FCBD97F-472D-432A-BF15-6F092E283004}" dt="2025-12-09T13:34:06.272" v="1274"/>
          <ac:picMkLst>
            <pc:docMk/>
            <pc:sldMk cId="0" sldId="306"/>
            <ac:picMk id="14" creationId="{B24D5AE1-A62A-935D-552A-3DB27787BB07}"/>
          </ac:picMkLst>
        </pc:picChg>
        <pc:picChg chg="add del mod">
          <ac:chgData name="Kareem Ahmed" userId="668b7c42-9793-4d96-80a6-ccc644a66bcf" providerId="ADAL" clId="{1FCBD97F-472D-432A-BF15-6F092E283004}" dt="2025-12-10T12:55:16.251" v="1283"/>
          <ac:picMkLst>
            <pc:docMk/>
            <pc:sldMk cId="0" sldId="306"/>
            <ac:picMk id="15" creationId="{3AB544D1-2E3D-40D1-346B-13E5C373DE2D}"/>
          </ac:picMkLst>
        </pc:picChg>
      </pc:sldChg>
      <pc:sldChg chg="delSp modTransition modAnim">
        <pc:chgData name="Kareem Ahmed" userId="668b7c42-9793-4d96-80a6-ccc644a66bcf" providerId="ADAL" clId="{1FCBD97F-472D-432A-BF15-6F092E283004}" dt="2025-12-10T12:55:16.251" v="1283"/>
        <pc:sldMkLst>
          <pc:docMk/>
          <pc:sldMk cId="0" sldId="349"/>
        </pc:sldMkLst>
        <pc:picChg chg="del">
          <ac:chgData name="Kareem Ahmed" userId="668b7c42-9793-4d96-80a6-ccc644a66bcf" providerId="ADAL" clId="{1FCBD97F-472D-432A-BF15-6F092E283004}" dt="2025-12-10T12:55:16.251" v="1283"/>
          <ac:picMkLst>
            <pc:docMk/>
            <pc:sldMk cId="0" sldId="349"/>
            <ac:picMk id="5" creationId="{01A3ABD0-1FFB-FFCF-4949-EEEEDFF2962F}"/>
          </ac:picMkLst>
        </pc:picChg>
      </pc:sldChg>
      <pc:sldChg chg="addSp delSp modSp modTransition modAnim">
        <pc:chgData name="Kareem Ahmed" userId="668b7c42-9793-4d96-80a6-ccc644a66bcf" providerId="ADAL" clId="{1FCBD97F-472D-432A-BF15-6F092E283004}" dt="2025-12-10T12:55:16.251" v="1283"/>
        <pc:sldMkLst>
          <pc:docMk/>
          <pc:sldMk cId="0" sldId="480"/>
        </pc:sldMkLst>
        <pc:picChg chg="add del mod">
          <ac:chgData name="Kareem Ahmed" userId="668b7c42-9793-4d96-80a6-ccc644a66bcf" providerId="ADAL" clId="{1FCBD97F-472D-432A-BF15-6F092E283004}" dt="2025-12-10T12:55:16.251" v="1283"/>
          <ac:picMkLst>
            <pc:docMk/>
            <pc:sldMk cId="0" sldId="480"/>
            <ac:picMk id="5" creationId="{FBEF0E27-A32C-D451-06BB-4E1860A6A88C}"/>
          </ac:picMkLst>
        </pc:picChg>
      </pc:sldChg>
      <pc:sldChg chg="addSp delSp modSp mod modTransition modAnim">
        <pc:chgData name="Kareem Ahmed" userId="668b7c42-9793-4d96-80a6-ccc644a66bcf" providerId="ADAL" clId="{1FCBD97F-472D-432A-BF15-6F092E283004}" dt="2025-12-10T12:55:16.251" v="1283"/>
        <pc:sldMkLst>
          <pc:docMk/>
          <pc:sldMk cId="3373065567" sldId="481"/>
        </pc:sldMkLst>
        <pc:spChg chg="add mod">
          <ac:chgData name="Kareem Ahmed" userId="668b7c42-9793-4d96-80a6-ccc644a66bcf" providerId="ADAL" clId="{1FCBD97F-472D-432A-BF15-6F092E283004}" dt="2025-11-25T15:34:03.662" v="13"/>
          <ac:spMkLst>
            <pc:docMk/>
            <pc:sldMk cId="3373065567" sldId="481"/>
            <ac:spMk id="3" creationId="{FCCC430B-1AB4-BC71-E17E-E13FFEA8432A}"/>
          </ac:spMkLst>
        </pc:spChg>
        <pc:spChg chg="mod">
          <ac:chgData name="Kareem Ahmed" userId="668b7c42-9793-4d96-80a6-ccc644a66bcf" providerId="ADAL" clId="{1FCBD97F-472D-432A-BF15-6F092E283004}" dt="2025-11-30T12:11:56.085" v="1251" actId="1076"/>
          <ac:spMkLst>
            <pc:docMk/>
            <pc:sldMk cId="3373065567" sldId="481"/>
            <ac:spMk id="9" creationId="{C9F9222E-79E5-0B8E-6763-8243081E0122}"/>
          </ac:spMkLst>
        </pc:spChg>
        <pc:spChg chg="mod">
          <ac:chgData name="Kareem Ahmed" userId="668b7c42-9793-4d96-80a6-ccc644a66bcf" providerId="ADAL" clId="{1FCBD97F-472D-432A-BF15-6F092E283004}" dt="2025-11-30T12:11:58.325" v="1252" actId="1076"/>
          <ac:spMkLst>
            <pc:docMk/>
            <pc:sldMk cId="3373065567" sldId="481"/>
            <ac:spMk id="10" creationId="{F283AAF7-BFF2-D8AE-AC4B-F661CBCAF021}"/>
          </ac:spMkLst>
        </pc:spChg>
        <pc:picChg chg="add del mod">
          <ac:chgData name="Kareem Ahmed" userId="668b7c42-9793-4d96-80a6-ccc644a66bcf" providerId="ADAL" clId="{1FCBD97F-472D-432A-BF15-6F092E283004}" dt="2025-12-10T12:55:16.251" v="1283"/>
          <ac:picMkLst>
            <pc:docMk/>
            <pc:sldMk cId="3373065567" sldId="481"/>
            <ac:picMk id="18" creationId="{4612738F-F3BD-B08E-28D2-8F835F08E7BF}"/>
          </ac:picMkLst>
        </pc:picChg>
      </pc:sldChg>
      <pc:sldChg chg="addSp delSp modSp mod modTransition modAnim">
        <pc:chgData name="Kareem Ahmed" userId="668b7c42-9793-4d96-80a6-ccc644a66bcf" providerId="ADAL" clId="{1FCBD97F-472D-432A-BF15-6F092E283004}" dt="2025-12-10T12:55:16.251" v="1283"/>
        <pc:sldMkLst>
          <pc:docMk/>
          <pc:sldMk cId="681969876" sldId="519"/>
        </pc:sldMkLst>
        <pc:spChg chg="add mod">
          <ac:chgData name="Kareem Ahmed" userId="668b7c42-9793-4d96-80a6-ccc644a66bcf" providerId="ADAL" clId="{1FCBD97F-472D-432A-BF15-6F092E283004}" dt="2025-11-25T15:34:12.609" v="17"/>
          <ac:spMkLst>
            <pc:docMk/>
            <pc:sldMk cId="681969876" sldId="519"/>
            <ac:spMk id="3" creationId="{630BE8E4-EB03-EE9D-64D4-9082695A03F0}"/>
          </ac:spMkLst>
        </pc:spChg>
        <pc:spChg chg="mod">
          <ac:chgData name="Kareem Ahmed" userId="668b7c42-9793-4d96-80a6-ccc644a66bcf" providerId="ADAL" clId="{1FCBD97F-472D-432A-BF15-6F092E283004}" dt="2025-11-30T12:12:17.670" v="1263" actId="113"/>
          <ac:spMkLst>
            <pc:docMk/>
            <pc:sldMk cId="681969876" sldId="519"/>
            <ac:spMk id="10" creationId="{8FBEAC5C-4DEB-465E-3D4B-F487D1C48593}"/>
          </ac:spMkLst>
        </pc:spChg>
        <pc:picChg chg="del">
          <ac:chgData name="Kareem Ahmed" userId="668b7c42-9793-4d96-80a6-ccc644a66bcf" providerId="ADAL" clId="{1FCBD97F-472D-432A-BF15-6F092E283004}" dt="2025-12-10T12:55:16.251" v="1283"/>
          <ac:picMkLst>
            <pc:docMk/>
            <pc:sldMk cId="681969876" sldId="519"/>
            <ac:picMk id="5" creationId="{FC8C9F0E-AAD4-0CD0-8E21-FE9C01D17DDB}"/>
          </ac:picMkLst>
        </pc:picChg>
      </pc:sldChg>
      <pc:sldChg chg="addSp delSp modSp mod modTransition modAnim">
        <pc:chgData name="Kareem Ahmed" userId="668b7c42-9793-4d96-80a6-ccc644a66bcf" providerId="ADAL" clId="{1FCBD97F-472D-432A-BF15-6F092E283004}" dt="2025-12-10T12:55:16.251" v="1283"/>
        <pc:sldMkLst>
          <pc:docMk/>
          <pc:sldMk cId="649050000" sldId="520"/>
        </pc:sldMkLst>
        <pc:spChg chg="mod">
          <ac:chgData name="Kareem Ahmed" userId="668b7c42-9793-4d96-80a6-ccc644a66bcf" providerId="ADAL" clId="{1FCBD97F-472D-432A-BF15-6F092E283004}" dt="2025-11-30T12:10:47.241" v="1236" actId="20577"/>
          <ac:spMkLst>
            <pc:docMk/>
            <pc:sldMk cId="649050000" sldId="520"/>
            <ac:spMk id="2" creationId="{A73DF97C-BD30-CF17-D304-6E1C14C5658A}"/>
          </ac:spMkLst>
        </pc:spChg>
        <pc:spChg chg="mod">
          <ac:chgData name="Kareem Ahmed" userId="668b7c42-9793-4d96-80a6-ccc644a66bcf" providerId="ADAL" clId="{1FCBD97F-472D-432A-BF15-6F092E283004}" dt="2025-11-25T15:33:54.453" v="9" actId="14100"/>
          <ac:spMkLst>
            <pc:docMk/>
            <pc:sldMk cId="649050000" sldId="520"/>
            <ac:spMk id="3" creationId="{9D7DC17E-B322-8346-AE62-EB10AC665F11}"/>
          </ac:spMkLst>
        </pc:spChg>
        <pc:picChg chg="add del mod">
          <ac:chgData name="Kareem Ahmed" userId="668b7c42-9793-4d96-80a6-ccc644a66bcf" providerId="ADAL" clId="{1FCBD97F-472D-432A-BF15-6F092E283004}" dt="2025-12-10T12:55:16.251" v="1283"/>
          <ac:picMkLst>
            <pc:docMk/>
            <pc:sldMk cId="649050000" sldId="520"/>
            <ac:picMk id="6" creationId="{63E61A06-59AE-6BB6-C704-3239C87EF788}"/>
          </ac:picMkLst>
        </pc:picChg>
      </pc:sldChg>
      <pc:sldChg chg="addSp delSp modSp mod modTransition modAnim">
        <pc:chgData name="Kareem Ahmed" userId="668b7c42-9793-4d96-80a6-ccc644a66bcf" providerId="ADAL" clId="{1FCBD97F-472D-432A-BF15-6F092E283004}" dt="2025-12-10T12:55:16.251" v="1283"/>
        <pc:sldMkLst>
          <pc:docMk/>
          <pc:sldMk cId="928539978" sldId="523"/>
        </pc:sldMkLst>
        <pc:spChg chg="add mod">
          <ac:chgData name="Kareem Ahmed" userId="668b7c42-9793-4d96-80a6-ccc644a66bcf" providerId="ADAL" clId="{1FCBD97F-472D-432A-BF15-6F092E283004}" dt="2025-11-25T15:34:07.379" v="15"/>
          <ac:spMkLst>
            <pc:docMk/>
            <pc:sldMk cId="928539978" sldId="523"/>
            <ac:spMk id="4" creationId="{F704D5A5-16A5-310A-60ED-2B95D087671C}"/>
          </ac:spMkLst>
        </pc:spChg>
        <pc:spChg chg="mod">
          <ac:chgData name="Kareem Ahmed" userId="668b7c42-9793-4d96-80a6-ccc644a66bcf" providerId="ADAL" clId="{1FCBD97F-472D-432A-BF15-6F092E283004}" dt="2025-11-30T11:20:53.900" v="719" actId="20577"/>
          <ac:spMkLst>
            <pc:docMk/>
            <pc:sldMk cId="928539978" sldId="523"/>
            <ac:spMk id="10" creationId="{59C877DA-9BD0-8196-4734-8923D837FB4E}"/>
          </ac:spMkLst>
        </pc:spChg>
        <pc:picChg chg="add mod modCrop">
          <ac:chgData name="Kareem Ahmed" userId="668b7c42-9793-4d96-80a6-ccc644a66bcf" providerId="ADAL" clId="{1FCBD97F-472D-432A-BF15-6F092E283004}" dt="2025-11-25T15:39:49.941" v="276" actId="1036"/>
          <ac:picMkLst>
            <pc:docMk/>
            <pc:sldMk cId="928539978" sldId="523"/>
            <ac:picMk id="6" creationId="{1C2FF48E-D8ED-FBF8-B215-CEF712AB7344}"/>
          </ac:picMkLst>
        </pc:picChg>
        <pc:picChg chg="add del mod">
          <ac:chgData name="Kareem Ahmed" userId="668b7c42-9793-4d96-80a6-ccc644a66bcf" providerId="ADAL" clId="{1FCBD97F-472D-432A-BF15-6F092E283004}" dt="2025-12-09T13:36:24.897" v="1279"/>
          <ac:picMkLst>
            <pc:docMk/>
            <pc:sldMk cId="928539978" sldId="523"/>
            <ac:picMk id="13" creationId="{8C43787A-24E1-3A3C-10B4-5BC761962154}"/>
          </ac:picMkLst>
        </pc:picChg>
        <pc:picChg chg="add del mod ord">
          <ac:chgData name="Kareem Ahmed" userId="668b7c42-9793-4d96-80a6-ccc644a66bcf" providerId="ADAL" clId="{1FCBD97F-472D-432A-BF15-6F092E283004}" dt="2025-12-09T13:37:54.442" v="1280"/>
          <ac:picMkLst>
            <pc:docMk/>
            <pc:sldMk cId="928539978" sldId="523"/>
            <ac:picMk id="20" creationId="{231A0B3E-8FDE-A0FA-D2B2-F1C378E7C647}"/>
          </ac:picMkLst>
        </pc:picChg>
        <pc:picChg chg="add del mod">
          <ac:chgData name="Kareem Ahmed" userId="668b7c42-9793-4d96-80a6-ccc644a66bcf" providerId="ADAL" clId="{1FCBD97F-472D-432A-BF15-6F092E283004}" dt="2025-12-10T12:55:16.251" v="1283"/>
          <ac:picMkLst>
            <pc:docMk/>
            <pc:sldMk cId="928539978" sldId="523"/>
            <ac:picMk id="21" creationId="{B245EB65-6E7D-02FA-DAEB-9C8A000E8C47}"/>
          </ac:picMkLst>
        </pc:picChg>
      </pc:sldChg>
      <pc:sldChg chg="addSp delSp modSp add mod modTransition modAnim">
        <pc:chgData name="Kareem Ahmed" userId="668b7c42-9793-4d96-80a6-ccc644a66bcf" providerId="ADAL" clId="{1FCBD97F-472D-432A-BF15-6F092E283004}" dt="2025-12-10T12:55:16.251" v="1283"/>
        <pc:sldMkLst>
          <pc:docMk/>
          <pc:sldMk cId="827434661" sldId="524"/>
        </pc:sldMkLst>
        <pc:spChg chg="mod">
          <ac:chgData name="Kareem Ahmed" userId="668b7c42-9793-4d96-80a6-ccc644a66bcf" providerId="ADAL" clId="{1FCBD97F-472D-432A-BF15-6F092E283004}" dt="2025-11-25T15:44:23.889" v="280"/>
          <ac:spMkLst>
            <pc:docMk/>
            <pc:sldMk cId="827434661" sldId="524"/>
            <ac:spMk id="10" creationId="{BE76F0EC-2D94-FBFA-090A-7C89A25C57D2}"/>
          </ac:spMkLst>
        </pc:spChg>
        <pc:picChg chg="add mod modCrop">
          <ac:chgData name="Kareem Ahmed" userId="668b7c42-9793-4d96-80a6-ccc644a66bcf" providerId="ADAL" clId="{1FCBD97F-472D-432A-BF15-6F092E283004}" dt="2025-11-25T15:45:06.265" v="286" actId="1076"/>
          <ac:picMkLst>
            <pc:docMk/>
            <pc:sldMk cId="827434661" sldId="524"/>
            <ac:picMk id="5" creationId="{2863F0ED-AAC0-667F-310E-F4EBA637DAEB}"/>
          </ac:picMkLst>
        </pc:picChg>
        <pc:picChg chg="add del mod">
          <ac:chgData name="Kareem Ahmed" userId="668b7c42-9793-4d96-80a6-ccc644a66bcf" providerId="ADAL" clId="{1FCBD97F-472D-432A-BF15-6F092E283004}" dt="2025-12-10T12:55:16.251" v="1283"/>
          <ac:picMkLst>
            <pc:docMk/>
            <pc:sldMk cId="827434661" sldId="524"/>
            <ac:picMk id="23" creationId="{89C78EF4-14F6-8139-D940-6A54409B72A4}"/>
          </ac:picMkLst>
        </pc:picChg>
      </pc:sldChg>
      <pc:sldChg chg="addSp delSp modSp add mod modTransition modAnim">
        <pc:chgData name="Kareem Ahmed" userId="668b7c42-9793-4d96-80a6-ccc644a66bcf" providerId="ADAL" clId="{1FCBD97F-472D-432A-BF15-6F092E283004}" dt="2025-12-10T12:55:16.251" v="1283"/>
        <pc:sldMkLst>
          <pc:docMk/>
          <pc:sldMk cId="318520919" sldId="525"/>
        </pc:sldMkLst>
        <pc:spChg chg="mod">
          <ac:chgData name="Kareem Ahmed" userId="668b7c42-9793-4d96-80a6-ccc644a66bcf" providerId="ADAL" clId="{1FCBD97F-472D-432A-BF15-6F092E283004}" dt="2025-11-25T15:51:27.616" v="355" actId="20577"/>
          <ac:spMkLst>
            <pc:docMk/>
            <pc:sldMk cId="318520919" sldId="525"/>
            <ac:spMk id="10" creationId="{88F541F3-CF82-35AC-3C55-C5B901A0B2BC}"/>
          </ac:spMkLst>
        </pc:spChg>
        <pc:picChg chg="add mod modCrop">
          <ac:chgData name="Kareem Ahmed" userId="668b7c42-9793-4d96-80a6-ccc644a66bcf" providerId="ADAL" clId="{1FCBD97F-472D-432A-BF15-6F092E283004}" dt="2025-11-25T15:49:50.712" v="352" actId="14100"/>
          <ac:picMkLst>
            <pc:docMk/>
            <pc:sldMk cId="318520919" sldId="525"/>
            <ac:picMk id="6" creationId="{93C728FC-07D9-E706-C816-5C66E5B281F8}"/>
          </ac:picMkLst>
        </pc:picChg>
        <pc:picChg chg="add del mod">
          <ac:chgData name="Kareem Ahmed" userId="668b7c42-9793-4d96-80a6-ccc644a66bcf" providerId="ADAL" clId="{1FCBD97F-472D-432A-BF15-6F092E283004}" dt="2025-12-10T12:55:16.251" v="1283"/>
          <ac:picMkLst>
            <pc:docMk/>
            <pc:sldMk cId="318520919" sldId="525"/>
            <ac:picMk id="14" creationId="{96B68B42-8715-04A7-CE01-15FC83781BDB}"/>
          </ac:picMkLst>
        </pc:picChg>
      </pc:sldChg>
      <pc:sldChg chg="delSp modSp add mod modTransition modAnim">
        <pc:chgData name="Kareem Ahmed" userId="668b7c42-9793-4d96-80a6-ccc644a66bcf" providerId="ADAL" clId="{1FCBD97F-472D-432A-BF15-6F092E283004}" dt="2025-12-10T12:55:16.251" v="1283"/>
        <pc:sldMkLst>
          <pc:docMk/>
          <pc:sldMk cId="4191624218" sldId="526"/>
        </pc:sldMkLst>
        <pc:spChg chg="mod">
          <ac:chgData name="Kareem Ahmed" userId="668b7c42-9793-4d96-80a6-ccc644a66bcf" providerId="ADAL" clId="{1FCBD97F-472D-432A-BF15-6F092E283004}" dt="2025-11-25T15:55:09.699" v="403" actId="20577"/>
          <ac:spMkLst>
            <pc:docMk/>
            <pc:sldMk cId="4191624218" sldId="526"/>
            <ac:spMk id="10" creationId="{AA6C6E45-A3A3-391B-6B93-B9F3A5A781FF}"/>
          </ac:spMkLst>
        </pc:spChg>
        <pc:picChg chg="del">
          <ac:chgData name="Kareem Ahmed" userId="668b7c42-9793-4d96-80a6-ccc644a66bcf" providerId="ADAL" clId="{1FCBD97F-472D-432A-BF15-6F092E283004}" dt="2025-12-10T12:55:16.251" v="1283"/>
          <ac:picMkLst>
            <pc:docMk/>
            <pc:sldMk cId="4191624218" sldId="526"/>
            <ac:picMk id="17" creationId="{513E7071-EE61-8AF2-B2A1-E151FF4209D7}"/>
          </ac:picMkLst>
        </pc:picChg>
      </pc:sldChg>
      <pc:sldChg chg="delSp modSp add mod modTransition modAnim">
        <pc:chgData name="Kareem Ahmed" userId="668b7c42-9793-4d96-80a6-ccc644a66bcf" providerId="ADAL" clId="{1FCBD97F-472D-432A-BF15-6F092E283004}" dt="2025-12-10T12:55:16.251" v="1283"/>
        <pc:sldMkLst>
          <pc:docMk/>
          <pc:sldMk cId="2930984740" sldId="527"/>
        </pc:sldMkLst>
        <pc:spChg chg="mod">
          <ac:chgData name="Kareem Ahmed" userId="668b7c42-9793-4d96-80a6-ccc644a66bcf" providerId="ADAL" clId="{1FCBD97F-472D-432A-BF15-6F092E283004}" dt="2025-11-25T15:57:19.953" v="433" actId="207"/>
          <ac:spMkLst>
            <pc:docMk/>
            <pc:sldMk cId="2930984740" sldId="527"/>
            <ac:spMk id="3" creationId="{9E1C4174-54C5-F36E-3D0A-0B068CF98825}"/>
          </ac:spMkLst>
        </pc:spChg>
        <pc:spChg chg="mod">
          <ac:chgData name="Kareem Ahmed" userId="668b7c42-9793-4d96-80a6-ccc644a66bcf" providerId="ADAL" clId="{1FCBD97F-472D-432A-BF15-6F092E283004}" dt="2025-11-25T15:59:07.271" v="449" actId="20577"/>
          <ac:spMkLst>
            <pc:docMk/>
            <pc:sldMk cId="2930984740" sldId="527"/>
            <ac:spMk id="10" creationId="{06ECD8CC-697A-0DB1-C26D-E7418EA29574}"/>
          </ac:spMkLst>
        </pc:spChg>
        <pc:picChg chg="del">
          <ac:chgData name="Kareem Ahmed" userId="668b7c42-9793-4d96-80a6-ccc644a66bcf" providerId="ADAL" clId="{1FCBD97F-472D-432A-BF15-6F092E283004}" dt="2025-12-10T12:55:16.251" v="1283"/>
          <ac:picMkLst>
            <pc:docMk/>
            <pc:sldMk cId="2930984740" sldId="527"/>
            <ac:picMk id="11" creationId="{A3BAD56F-4728-8E13-C397-B8D25D3CFED4}"/>
          </ac:picMkLst>
        </pc:picChg>
      </pc:sldChg>
      <pc:sldChg chg="delSp modSp add mod modTransition modAnim">
        <pc:chgData name="Kareem Ahmed" userId="668b7c42-9793-4d96-80a6-ccc644a66bcf" providerId="ADAL" clId="{1FCBD97F-472D-432A-BF15-6F092E283004}" dt="2025-12-10T12:55:16.251" v="1283"/>
        <pc:sldMkLst>
          <pc:docMk/>
          <pc:sldMk cId="3453248882" sldId="528"/>
        </pc:sldMkLst>
        <pc:spChg chg="mod">
          <ac:chgData name="Kareem Ahmed" userId="668b7c42-9793-4d96-80a6-ccc644a66bcf" providerId="ADAL" clId="{1FCBD97F-472D-432A-BF15-6F092E283004}" dt="2025-11-25T17:21:23.803" v="464" actId="20577"/>
          <ac:spMkLst>
            <pc:docMk/>
            <pc:sldMk cId="3453248882" sldId="528"/>
            <ac:spMk id="10" creationId="{6DBA2A06-3379-A258-2481-524F7D1C9A20}"/>
          </ac:spMkLst>
        </pc:spChg>
        <pc:picChg chg="del">
          <ac:chgData name="Kareem Ahmed" userId="668b7c42-9793-4d96-80a6-ccc644a66bcf" providerId="ADAL" clId="{1FCBD97F-472D-432A-BF15-6F092E283004}" dt="2025-12-10T12:55:16.251" v="1283"/>
          <ac:picMkLst>
            <pc:docMk/>
            <pc:sldMk cId="3453248882" sldId="528"/>
            <ac:picMk id="9" creationId="{BDC54707-ADDB-F87D-064F-8D86D048991D}"/>
          </ac:picMkLst>
        </pc:picChg>
      </pc:sldChg>
      <pc:sldChg chg="delSp modSp add mod modTransition modAnim">
        <pc:chgData name="Kareem Ahmed" userId="668b7c42-9793-4d96-80a6-ccc644a66bcf" providerId="ADAL" clId="{1FCBD97F-472D-432A-BF15-6F092E283004}" dt="2025-12-10T12:55:16.251" v="1283"/>
        <pc:sldMkLst>
          <pc:docMk/>
          <pc:sldMk cId="3395655882" sldId="529"/>
        </pc:sldMkLst>
        <pc:spChg chg="mod">
          <ac:chgData name="Kareem Ahmed" userId="668b7c42-9793-4d96-80a6-ccc644a66bcf" providerId="ADAL" clId="{1FCBD97F-472D-432A-BF15-6F092E283004}" dt="2025-11-25T17:21:13.646" v="460"/>
          <ac:spMkLst>
            <pc:docMk/>
            <pc:sldMk cId="3395655882" sldId="529"/>
            <ac:spMk id="10" creationId="{2211BE72-A5B3-F9A0-9BEF-7879322E52E0}"/>
          </ac:spMkLst>
        </pc:spChg>
        <pc:picChg chg="del">
          <ac:chgData name="Kareem Ahmed" userId="668b7c42-9793-4d96-80a6-ccc644a66bcf" providerId="ADAL" clId="{1FCBD97F-472D-432A-BF15-6F092E283004}" dt="2025-12-10T12:55:16.251" v="1283"/>
          <ac:picMkLst>
            <pc:docMk/>
            <pc:sldMk cId="3395655882" sldId="529"/>
            <ac:picMk id="11" creationId="{A13E3FB0-5B58-6160-86F6-25A444001D73}"/>
          </ac:picMkLst>
        </pc:picChg>
      </pc:sldChg>
      <pc:sldChg chg="delSp modTransition modAnim">
        <pc:chgData name="Kareem Ahmed" userId="668b7c42-9793-4d96-80a6-ccc644a66bcf" providerId="ADAL" clId="{1FCBD97F-472D-432A-BF15-6F092E283004}" dt="2025-12-10T12:55:16.251" v="1283"/>
        <pc:sldMkLst>
          <pc:docMk/>
          <pc:sldMk cId="852491333" sldId="530"/>
        </pc:sldMkLst>
        <pc:picChg chg="del">
          <ac:chgData name="Kareem Ahmed" userId="668b7c42-9793-4d96-80a6-ccc644a66bcf" providerId="ADAL" clId="{1FCBD97F-472D-432A-BF15-6F092E283004}" dt="2025-12-10T12:55:16.251" v="1283"/>
          <ac:picMkLst>
            <pc:docMk/>
            <pc:sldMk cId="852491333" sldId="530"/>
            <ac:picMk id="13" creationId="{B2104BFF-F759-FBA4-65CB-2C11B1009358}"/>
          </ac:picMkLst>
        </pc:picChg>
      </pc:sldChg>
      <pc:sldChg chg="delSp modTransition modAnim">
        <pc:chgData name="Kareem Ahmed" userId="668b7c42-9793-4d96-80a6-ccc644a66bcf" providerId="ADAL" clId="{1FCBD97F-472D-432A-BF15-6F092E283004}" dt="2025-12-10T12:55:16.251" v="1283"/>
        <pc:sldMkLst>
          <pc:docMk/>
          <pc:sldMk cId="3268971692" sldId="532"/>
        </pc:sldMkLst>
        <pc:picChg chg="del">
          <ac:chgData name="Kareem Ahmed" userId="668b7c42-9793-4d96-80a6-ccc644a66bcf" providerId="ADAL" clId="{1FCBD97F-472D-432A-BF15-6F092E283004}" dt="2025-12-10T12:55:16.251" v="1283"/>
          <ac:picMkLst>
            <pc:docMk/>
            <pc:sldMk cId="3268971692" sldId="532"/>
            <ac:picMk id="15" creationId="{9AC45BC8-61C0-887D-71E5-45DACF0914E2}"/>
          </ac:picMkLst>
        </pc:picChg>
      </pc:sldChg>
      <pc:sldChg chg="delSp modTransition modAnim">
        <pc:chgData name="Kareem Ahmed" userId="668b7c42-9793-4d96-80a6-ccc644a66bcf" providerId="ADAL" clId="{1FCBD97F-472D-432A-BF15-6F092E283004}" dt="2025-12-10T12:55:16.251" v="1283"/>
        <pc:sldMkLst>
          <pc:docMk/>
          <pc:sldMk cId="1435368670" sldId="533"/>
        </pc:sldMkLst>
        <pc:picChg chg="del">
          <ac:chgData name="Kareem Ahmed" userId="668b7c42-9793-4d96-80a6-ccc644a66bcf" providerId="ADAL" clId="{1FCBD97F-472D-432A-BF15-6F092E283004}" dt="2025-12-10T12:55:16.251" v="1283"/>
          <ac:picMkLst>
            <pc:docMk/>
            <pc:sldMk cId="1435368670" sldId="533"/>
            <ac:picMk id="15" creationId="{8A45524C-05CC-A633-D57C-E282D34EA807}"/>
          </ac:picMkLst>
        </pc:picChg>
      </pc:sldChg>
      <pc:sldChg chg="delSp modTransition modAnim">
        <pc:chgData name="Kareem Ahmed" userId="668b7c42-9793-4d96-80a6-ccc644a66bcf" providerId="ADAL" clId="{1FCBD97F-472D-432A-BF15-6F092E283004}" dt="2025-12-10T12:55:16.251" v="1283"/>
        <pc:sldMkLst>
          <pc:docMk/>
          <pc:sldMk cId="247245356" sldId="534"/>
        </pc:sldMkLst>
        <pc:picChg chg="del">
          <ac:chgData name="Kareem Ahmed" userId="668b7c42-9793-4d96-80a6-ccc644a66bcf" providerId="ADAL" clId="{1FCBD97F-472D-432A-BF15-6F092E283004}" dt="2025-12-10T12:55:16.251" v="1283"/>
          <ac:picMkLst>
            <pc:docMk/>
            <pc:sldMk cId="247245356" sldId="534"/>
            <ac:picMk id="15" creationId="{C1CDE7DE-5995-F3F3-89A8-63CCD3265666}"/>
          </ac:picMkLst>
        </pc:picChg>
      </pc:sldChg>
      <pc:sldChg chg="delSp modTransition modAnim">
        <pc:chgData name="Kareem Ahmed" userId="668b7c42-9793-4d96-80a6-ccc644a66bcf" providerId="ADAL" clId="{1FCBD97F-472D-432A-BF15-6F092E283004}" dt="2025-12-10T12:55:16.251" v="1283"/>
        <pc:sldMkLst>
          <pc:docMk/>
          <pc:sldMk cId="3262695568" sldId="535"/>
        </pc:sldMkLst>
        <pc:picChg chg="del">
          <ac:chgData name="Kareem Ahmed" userId="668b7c42-9793-4d96-80a6-ccc644a66bcf" providerId="ADAL" clId="{1FCBD97F-472D-432A-BF15-6F092E283004}" dt="2025-12-10T12:55:16.251" v="1283"/>
          <ac:picMkLst>
            <pc:docMk/>
            <pc:sldMk cId="3262695568" sldId="535"/>
            <ac:picMk id="15" creationId="{387774D8-1406-E985-0127-76B3045B2628}"/>
          </ac:picMkLst>
        </pc:picChg>
      </pc:sldChg>
      <pc:sldChg chg="delSp modSp add mod modTransition modAnim">
        <pc:chgData name="Kareem Ahmed" userId="668b7c42-9793-4d96-80a6-ccc644a66bcf" providerId="ADAL" clId="{1FCBD97F-472D-432A-BF15-6F092E283004}" dt="2025-12-10T12:55:16.251" v="1283"/>
        <pc:sldMkLst>
          <pc:docMk/>
          <pc:sldMk cId="1446278308" sldId="536"/>
        </pc:sldMkLst>
        <pc:spChg chg="mod">
          <ac:chgData name="Kareem Ahmed" userId="668b7c42-9793-4d96-80a6-ccc644a66bcf" providerId="ADAL" clId="{1FCBD97F-472D-432A-BF15-6F092E283004}" dt="2025-11-30T10:25:52.795" v="468"/>
          <ac:spMkLst>
            <pc:docMk/>
            <pc:sldMk cId="1446278308" sldId="536"/>
            <ac:spMk id="10" creationId="{414BCF06-1970-7D96-AC44-F668C2066E99}"/>
          </ac:spMkLst>
        </pc:spChg>
        <pc:picChg chg="del">
          <ac:chgData name="Kareem Ahmed" userId="668b7c42-9793-4d96-80a6-ccc644a66bcf" providerId="ADAL" clId="{1FCBD97F-472D-432A-BF15-6F092E283004}" dt="2025-12-10T12:55:16.251" v="1283"/>
          <ac:picMkLst>
            <pc:docMk/>
            <pc:sldMk cId="1446278308" sldId="536"/>
            <ac:picMk id="14" creationId="{C99ADAB5-98E7-E014-7D78-0F95EE74B255}"/>
          </ac:picMkLst>
        </pc:picChg>
      </pc:sldChg>
      <pc:sldChg chg="delSp modSp add mod modTransition modAnim">
        <pc:chgData name="Kareem Ahmed" userId="668b7c42-9793-4d96-80a6-ccc644a66bcf" providerId="ADAL" clId="{1FCBD97F-472D-432A-BF15-6F092E283004}" dt="2025-12-10T12:55:16.251" v="1283"/>
        <pc:sldMkLst>
          <pc:docMk/>
          <pc:sldMk cId="1338389480" sldId="537"/>
        </pc:sldMkLst>
        <pc:spChg chg="mod">
          <ac:chgData name="Kareem Ahmed" userId="668b7c42-9793-4d96-80a6-ccc644a66bcf" providerId="ADAL" clId="{1FCBD97F-472D-432A-BF15-6F092E283004}" dt="2025-11-30T10:34:43.283" v="513" actId="14100"/>
          <ac:spMkLst>
            <pc:docMk/>
            <pc:sldMk cId="1338389480" sldId="537"/>
            <ac:spMk id="3" creationId="{C2956445-6C9D-7CB5-AA12-232C940DD175}"/>
          </ac:spMkLst>
        </pc:spChg>
        <pc:spChg chg="mod">
          <ac:chgData name="Kareem Ahmed" userId="668b7c42-9793-4d96-80a6-ccc644a66bcf" providerId="ADAL" clId="{1FCBD97F-472D-432A-BF15-6F092E283004}" dt="2025-11-30T10:30:19.182" v="481" actId="20577"/>
          <ac:spMkLst>
            <pc:docMk/>
            <pc:sldMk cId="1338389480" sldId="537"/>
            <ac:spMk id="10" creationId="{C20E855E-182F-32D0-DC6D-E4611FE79CE5}"/>
          </ac:spMkLst>
        </pc:spChg>
        <pc:picChg chg="del">
          <ac:chgData name="Kareem Ahmed" userId="668b7c42-9793-4d96-80a6-ccc644a66bcf" providerId="ADAL" clId="{1FCBD97F-472D-432A-BF15-6F092E283004}" dt="2025-12-10T12:55:16.251" v="1283"/>
          <ac:picMkLst>
            <pc:docMk/>
            <pc:sldMk cId="1338389480" sldId="537"/>
            <ac:picMk id="14" creationId="{B9E938C2-6323-BE5F-4DE7-A66B063DF3DD}"/>
          </ac:picMkLst>
        </pc:picChg>
      </pc:sldChg>
      <pc:sldChg chg="addSp delSp modSp add mod modTransition modAnim">
        <pc:chgData name="Kareem Ahmed" userId="668b7c42-9793-4d96-80a6-ccc644a66bcf" providerId="ADAL" clId="{1FCBD97F-472D-432A-BF15-6F092E283004}" dt="2025-12-10T12:55:16.251" v="1283"/>
        <pc:sldMkLst>
          <pc:docMk/>
          <pc:sldMk cId="1620580874" sldId="538"/>
        </pc:sldMkLst>
        <pc:spChg chg="add mod">
          <ac:chgData name="Kareem Ahmed" userId="668b7c42-9793-4d96-80a6-ccc644a66bcf" providerId="ADAL" clId="{1FCBD97F-472D-432A-BF15-6F092E283004}" dt="2025-11-30T10:34:49.586" v="515"/>
          <ac:spMkLst>
            <pc:docMk/>
            <pc:sldMk cId="1620580874" sldId="538"/>
            <ac:spMk id="2" creationId="{0E5C1C30-A1B9-34F3-7C8D-19E5A5FD73A0}"/>
          </ac:spMkLst>
        </pc:spChg>
        <pc:spChg chg="mod">
          <ac:chgData name="Kareem Ahmed" userId="668b7c42-9793-4d96-80a6-ccc644a66bcf" providerId="ADAL" clId="{1FCBD97F-472D-432A-BF15-6F092E283004}" dt="2025-11-30T10:33:32.456" v="493" actId="20577"/>
          <ac:spMkLst>
            <pc:docMk/>
            <pc:sldMk cId="1620580874" sldId="538"/>
            <ac:spMk id="10" creationId="{00E02D1A-D2F5-8CE6-0227-EA764A8CB0C8}"/>
          </ac:spMkLst>
        </pc:spChg>
        <pc:picChg chg="del">
          <ac:chgData name="Kareem Ahmed" userId="668b7c42-9793-4d96-80a6-ccc644a66bcf" providerId="ADAL" clId="{1FCBD97F-472D-432A-BF15-6F092E283004}" dt="2025-12-10T12:55:16.251" v="1283"/>
          <ac:picMkLst>
            <pc:docMk/>
            <pc:sldMk cId="1620580874" sldId="538"/>
            <ac:picMk id="9" creationId="{424C3CFB-A7CF-C158-E60A-B289431EB607}"/>
          </ac:picMkLst>
        </pc:picChg>
      </pc:sldChg>
      <pc:sldChg chg="addSp delSp modSp add mod modTransition modAnim">
        <pc:chgData name="Kareem Ahmed" userId="668b7c42-9793-4d96-80a6-ccc644a66bcf" providerId="ADAL" clId="{1FCBD97F-472D-432A-BF15-6F092E283004}" dt="2025-12-10T12:55:16.251" v="1283"/>
        <pc:sldMkLst>
          <pc:docMk/>
          <pc:sldMk cId="1715865200" sldId="539"/>
        </pc:sldMkLst>
        <pc:spChg chg="add mod">
          <ac:chgData name="Kareem Ahmed" userId="668b7c42-9793-4d96-80a6-ccc644a66bcf" providerId="ADAL" clId="{1FCBD97F-472D-432A-BF15-6F092E283004}" dt="2025-11-30T12:01:25.820" v="1135" actId="20577"/>
          <ac:spMkLst>
            <pc:docMk/>
            <pc:sldMk cId="1715865200" sldId="539"/>
            <ac:spMk id="2" creationId="{3ABF107C-773C-8518-2B98-73D05A9D4A74}"/>
          </ac:spMkLst>
        </pc:spChg>
        <pc:spChg chg="mod">
          <ac:chgData name="Kareem Ahmed" userId="668b7c42-9793-4d96-80a6-ccc644a66bcf" providerId="ADAL" clId="{1FCBD97F-472D-432A-BF15-6F092E283004}" dt="2025-11-30T10:43:36.651" v="571"/>
          <ac:spMkLst>
            <pc:docMk/>
            <pc:sldMk cId="1715865200" sldId="539"/>
            <ac:spMk id="10" creationId="{2F79CF9E-D988-5553-731E-48A458B52677}"/>
          </ac:spMkLst>
        </pc:spChg>
        <pc:picChg chg="del">
          <ac:chgData name="Kareem Ahmed" userId="668b7c42-9793-4d96-80a6-ccc644a66bcf" providerId="ADAL" clId="{1FCBD97F-472D-432A-BF15-6F092E283004}" dt="2025-12-10T12:55:16.251" v="1283"/>
          <ac:picMkLst>
            <pc:docMk/>
            <pc:sldMk cId="1715865200" sldId="539"/>
            <ac:picMk id="15" creationId="{F84FA593-1F9F-0E26-CE8B-41FE1589CB76}"/>
          </ac:picMkLst>
        </pc:picChg>
      </pc:sldChg>
      <pc:sldChg chg="delSp modSp add mod ord modTransition modAnim">
        <pc:chgData name="Kareem Ahmed" userId="668b7c42-9793-4d96-80a6-ccc644a66bcf" providerId="ADAL" clId="{1FCBD97F-472D-432A-BF15-6F092E283004}" dt="2025-12-10T12:55:16.251" v="1283"/>
        <pc:sldMkLst>
          <pc:docMk/>
          <pc:sldMk cId="334401389" sldId="540"/>
        </pc:sldMkLst>
        <pc:spChg chg="mod">
          <ac:chgData name="Kareem Ahmed" userId="668b7c42-9793-4d96-80a6-ccc644a66bcf" providerId="ADAL" clId="{1FCBD97F-472D-432A-BF15-6F092E283004}" dt="2025-11-30T10:36:03.818" v="544" actId="20577"/>
          <ac:spMkLst>
            <pc:docMk/>
            <pc:sldMk cId="334401389" sldId="540"/>
            <ac:spMk id="10" creationId="{F0088E1F-C7E4-636A-0DFC-C168AA8B9E45}"/>
          </ac:spMkLst>
        </pc:spChg>
        <pc:picChg chg="del">
          <ac:chgData name="Kareem Ahmed" userId="668b7c42-9793-4d96-80a6-ccc644a66bcf" providerId="ADAL" clId="{1FCBD97F-472D-432A-BF15-6F092E283004}" dt="2025-12-10T12:55:16.251" v="1283"/>
          <ac:picMkLst>
            <pc:docMk/>
            <pc:sldMk cId="334401389" sldId="540"/>
            <ac:picMk id="9" creationId="{F7EBF174-D29E-6028-6960-57A865209079}"/>
          </ac:picMkLst>
        </pc:picChg>
      </pc:sldChg>
      <pc:sldChg chg="addSp delSp modSp add mod modTransition modAnim">
        <pc:chgData name="Kareem Ahmed" userId="668b7c42-9793-4d96-80a6-ccc644a66bcf" providerId="ADAL" clId="{1FCBD97F-472D-432A-BF15-6F092E283004}" dt="2025-12-10T12:55:16.251" v="1283"/>
        <pc:sldMkLst>
          <pc:docMk/>
          <pc:sldMk cId="2117930805" sldId="542"/>
        </pc:sldMkLst>
        <pc:spChg chg="add mod">
          <ac:chgData name="Kareem Ahmed" userId="668b7c42-9793-4d96-80a6-ccc644a66bcf" providerId="ADAL" clId="{1FCBD97F-472D-432A-BF15-6F092E283004}" dt="2025-11-30T12:01:34.221" v="1137"/>
          <ac:spMkLst>
            <pc:docMk/>
            <pc:sldMk cId="2117930805" sldId="542"/>
            <ac:spMk id="3" creationId="{377E2BB9-DD26-C5DD-D883-1E2B59CD2E3E}"/>
          </ac:spMkLst>
        </pc:spChg>
        <pc:spChg chg="mod">
          <ac:chgData name="Kareem Ahmed" userId="668b7c42-9793-4d96-80a6-ccc644a66bcf" providerId="ADAL" clId="{1FCBD97F-472D-432A-BF15-6F092E283004}" dt="2025-11-30T12:02:08.471" v="1141"/>
          <ac:spMkLst>
            <pc:docMk/>
            <pc:sldMk cId="2117930805" sldId="542"/>
            <ac:spMk id="10" creationId="{D7881357-DC17-F78D-F23B-F99331CF6C86}"/>
          </ac:spMkLst>
        </pc:spChg>
        <pc:picChg chg="del">
          <ac:chgData name="Kareem Ahmed" userId="668b7c42-9793-4d96-80a6-ccc644a66bcf" providerId="ADAL" clId="{1FCBD97F-472D-432A-BF15-6F092E283004}" dt="2025-12-10T12:55:16.251" v="1283"/>
          <ac:picMkLst>
            <pc:docMk/>
            <pc:sldMk cId="2117930805" sldId="542"/>
            <ac:picMk id="13" creationId="{AF618AF0-E5B7-4339-53BC-AE8D511E2639}"/>
          </ac:picMkLst>
        </pc:picChg>
      </pc:sldChg>
      <pc:sldChg chg="delSp modSp add mod modTransition modAnim">
        <pc:chgData name="Kareem Ahmed" userId="668b7c42-9793-4d96-80a6-ccc644a66bcf" providerId="ADAL" clId="{1FCBD97F-472D-432A-BF15-6F092E283004}" dt="2025-12-10T12:55:16.251" v="1283"/>
        <pc:sldMkLst>
          <pc:docMk/>
          <pc:sldMk cId="3824050024" sldId="543"/>
        </pc:sldMkLst>
        <pc:spChg chg="mod">
          <ac:chgData name="Kareem Ahmed" userId="668b7c42-9793-4d96-80a6-ccc644a66bcf" providerId="ADAL" clId="{1FCBD97F-472D-432A-BF15-6F092E283004}" dt="2025-11-30T12:01:37.667" v="1138"/>
          <ac:spMkLst>
            <pc:docMk/>
            <pc:sldMk cId="3824050024" sldId="543"/>
            <ac:spMk id="3" creationId="{6BA2FE22-EDB3-1950-62A4-7517D8D74AD2}"/>
          </ac:spMkLst>
        </pc:spChg>
        <pc:spChg chg="mod">
          <ac:chgData name="Kareem Ahmed" userId="668b7c42-9793-4d96-80a6-ccc644a66bcf" providerId="ADAL" clId="{1FCBD97F-472D-432A-BF15-6F092E283004}" dt="2025-11-30T10:58:25.275" v="706"/>
          <ac:spMkLst>
            <pc:docMk/>
            <pc:sldMk cId="3824050024" sldId="543"/>
            <ac:spMk id="10" creationId="{8604571D-D870-BFE7-8B17-A2E8C4E163ED}"/>
          </ac:spMkLst>
        </pc:spChg>
        <pc:picChg chg="del">
          <ac:chgData name="Kareem Ahmed" userId="668b7c42-9793-4d96-80a6-ccc644a66bcf" providerId="ADAL" clId="{1FCBD97F-472D-432A-BF15-6F092E283004}" dt="2025-12-10T12:55:16.251" v="1283"/>
          <ac:picMkLst>
            <pc:docMk/>
            <pc:sldMk cId="3824050024" sldId="543"/>
            <ac:picMk id="11" creationId="{B1FCB4D8-8153-5CB6-6956-570B1A6AEB39}"/>
          </ac:picMkLst>
        </pc:picChg>
      </pc:sldChg>
      <pc:sldChg chg="delSp modSp add mod modTransition modAnim">
        <pc:chgData name="Kareem Ahmed" userId="668b7c42-9793-4d96-80a6-ccc644a66bcf" providerId="ADAL" clId="{1FCBD97F-472D-432A-BF15-6F092E283004}" dt="2025-12-10T12:55:16.251" v="1283"/>
        <pc:sldMkLst>
          <pc:docMk/>
          <pc:sldMk cId="2545648061" sldId="544"/>
        </pc:sldMkLst>
        <pc:spChg chg="mod">
          <ac:chgData name="Kareem Ahmed" userId="668b7c42-9793-4d96-80a6-ccc644a66bcf" providerId="ADAL" clId="{1FCBD97F-472D-432A-BF15-6F092E283004}" dt="2025-11-30T12:01:41.299" v="1139"/>
          <ac:spMkLst>
            <pc:docMk/>
            <pc:sldMk cId="2545648061" sldId="544"/>
            <ac:spMk id="3" creationId="{D3F60153-94DC-DDEE-770F-2F478442289E}"/>
          </ac:spMkLst>
        </pc:spChg>
        <pc:spChg chg="mod">
          <ac:chgData name="Kareem Ahmed" userId="668b7c42-9793-4d96-80a6-ccc644a66bcf" providerId="ADAL" clId="{1FCBD97F-472D-432A-BF15-6F092E283004}" dt="2025-11-30T10:56:39.565" v="703" actId="20577"/>
          <ac:spMkLst>
            <pc:docMk/>
            <pc:sldMk cId="2545648061" sldId="544"/>
            <ac:spMk id="10" creationId="{FCB1236A-2D62-18DC-3EB2-C2845DE0784B}"/>
          </ac:spMkLst>
        </pc:spChg>
        <pc:picChg chg="del">
          <ac:chgData name="Kareem Ahmed" userId="668b7c42-9793-4d96-80a6-ccc644a66bcf" providerId="ADAL" clId="{1FCBD97F-472D-432A-BF15-6F092E283004}" dt="2025-12-10T12:55:16.251" v="1283"/>
          <ac:picMkLst>
            <pc:docMk/>
            <pc:sldMk cId="2545648061" sldId="544"/>
            <ac:picMk id="11" creationId="{B2A21D5B-D7CD-A56C-8A53-A3525A667F36}"/>
          </ac:picMkLst>
        </pc:picChg>
      </pc:sldChg>
      <pc:sldChg chg="delSp modSp add mod modTransition modAnim">
        <pc:chgData name="Kareem Ahmed" userId="668b7c42-9793-4d96-80a6-ccc644a66bcf" providerId="ADAL" clId="{1FCBD97F-472D-432A-BF15-6F092E283004}" dt="2025-12-10T12:55:16.251" v="1283"/>
        <pc:sldMkLst>
          <pc:docMk/>
          <pc:sldMk cId="3161789010" sldId="545"/>
        </pc:sldMkLst>
        <pc:spChg chg="mod">
          <ac:chgData name="Kareem Ahmed" userId="668b7c42-9793-4d96-80a6-ccc644a66bcf" providerId="ADAL" clId="{1FCBD97F-472D-432A-BF15-6F092E283004}" dt="2025-11-30T11:24:21.620" v="736" actId="207"/>
          <ac:spMkLst>
            <pc:docMk/>
            <pc:sldMk cId="3161789010" sldId="545"/>
            <ac:spMk id="3" creationId="{00175000-87B7-9CF8-0DD0-EB4CA2E4C600}"/>
          </ac:spMkLst>
        </pc:spChg>
        <pc:spChg chg="mod">
          <ac:chgData name="Kareem Ahmed" userId="668b7c42-9793-4d96-80a6-ccc644a66bcf" providerId="ADAL" clId="{1FCBD97F-472D-432A-BF15-6F092E283004}" dt="2025-11-30T11:25:50.718" v="769" actId="12"/>
          <ac:spMkLst>
            <pc:docMk/>
            <pc:sldMk cId="3161789010" sldId="545"/>
            <ac:spMk id="10" creationId="{31511CB6-9FD3-C4C0-1ED2-949ECB13A291}"/>
          </ac:spMkLst>
        </pc:spChg>
        <pc:picChg chg="del">
          <ac:chgData name="Kareem Ahmed" userId="668b7c42-9793-4d96-80a6-ccc644a66bcf" providerId="ADAL" clId="{1FCBD97F-472D-432A-BF15-6F092E283004}" dt="2025-12-10T12:55:16.251" v="1283"/>
          <ac:picMkLst>
            <pc:docMk/>
            <pc:sldMk cId="3161789010" sldId="545"/>
            <ac:picMk id="15" creationId="{7599E8CA-BB22-7706-9705-293567CD43A5}"/>
          </ac:picMkLst>
        </pc:picChg>
      </pc:sldChg>
      <pc:sldChg chg="delSp modSp add mod modTransition modAnim">
        <pc:chgData name="Kareem Ahmed" userId="668b7c42-9793-4d96-80a6-ccc644a66bcf" providerId="ADAL" clId="{1FCBD97F-472D-432A-BF15-6F092E283004}" dt="2025-12-10T12:55:16.251" v="1283"/>
        <pc:sldMkLst>
          <pc:docMk/>
          <pc:sldMk cId="1799086635" sldId="546"/>
        </pc:sldMkLst>
        <pc:spChg chg="mod">
          <ac:chgData name="Kareem Ahmed" userId="668b7c42-9793-4d96-80a6-ccc644a66bcf" providerId="ADAL" clId="{1FCBD97F-472D-432A-BF15-6F092E283004}" dt="2025-11-30T11:26:16.754" v="774" actId="12"/>
          <ac:spMkLst>
            <pc:docMk/>
            <pc:sldMk cId="1799086635" sldId="546"/>
            <ac:spMk id="10" creationId="{D0DC8C11-0274-D0E6-23B9-628CE9D7B448}"/>
          </ac:spMkLst>
        </pc:spChg>
        <pc:picChg chg="del">
          <ac:chgData name="Kareem Ahmed" userId="668b7c42-9793-4d96-80a6-ccc644a66bcf" providerId="ADAL" clId="{1FCBD97F-472D-432A-BF15-6F092E283004}" dt="2025-12-10T12:55:16.251" v="1283"/>
          <ac:picMkLst>
            <pc:docMk/>
            <pc:sldMk cId="1799086635" sldId="546"/>
            <ac:picMk id="18" creationId="{937F490F-B8AC-D88A-A0BE-B888C5B227F8}"/>
          </ac:picMkLst>
        </pc:picChg>
      </pc:sldChg>
      <pc:sldChg chg="delSp modSp add mod modTransition modAnim">
        <pc:chgData name="Kareem Ahmed" userId="668b7c42-9793-4d96-80a6-ccc644a66bcf" providerId="ADAL" clId="{1FCBD97F-472D-432A-BF15-6F092E283004}" dt="2025-12-10T12:55:16.251" v="1283"/>
        <pc:sldMkLst>
          <pc:docMk/>
          <pc:sldMk cId="2980206058" sldId="547"/>
        </pc:sldMkLst>
        <pc:spChg chg="mod">
          <ac:chgData name="Kareem Ahmed" userId="668b7c42-9793-4d96-80a6-ccc644a66bcf" providerId="ADAL" clId="{1FCBD97F-472D-432A-BF15-6F092E283004}" dt="2025-11-30T11:27:52.981" v="784" actId="13900"/>
          <ac:spMkLst>
            <pc:docMk/>
            <pc:sldMk cId="2980206058" sldId="547"/>
            <ac:spMk id="10" creationId="{C8760708-69E6-A991-18A5-0983CCE09849}"/>
          </ac:spMkLst>
        </pc:spChg>
        <pc:picChg chg="del">
          <ac:chgData name="Kareem Ahmed" userId="668b7c42-9793-4d96-80a6-ccc644a66bcf" providerId="ADAL" clId="{1FCBD97F-472D-432A-BF15-6F092E283004}" dt="2025-12-10T12:55:16.251" v="1283"/>
          <ac:picMkLst>
            <pc:docMk/>
            <pc:sldMk cId="2980206058" sldId="547"/>
            <ac:picMk id="13" creationId="{FFFAD1FB-7246-29A3-1113-9A60C32AC670}"/>
          </ac:picMkLst>
        </pc:picChg>
      </pc:sldChg>
      <pc:sldChg chg="delSp modSp add mod modTransition modAnim">
        <pc:chgData name="Kareem Ahmed" userId="668b7c42-9793-4d96-80a6-ccc644a66bcf" providerId="ADAL" clId="{1FCBD97F-472D-432A-BF15-6F092E283004}" dt="2025-12-10T12:55:16.251" v="1283"/>
        <pc:sldMkLst>
          <pc:docMk/>
          <pc:sldMk cId="8483726" sldId="548"/>
        </pc:sldMkLst>
        <pc:spChg chg="mod">
          <ac:chgData name="Kareem Ahmed" userId="668b7c42-9793-4d96-80a6-ccc644a66bcf" providerId="ADAL" clId="{1FCBD97F-472D-432A-BF15-6F092E283004}" dt="2025-11-30T11:28:29.310" v="789" actId="13900"/>
          <ac:spMkLst>
            <pc:docMk/>
            <pc:sldMk cId="8483726" sldId="548"/>
            <ac:spMk id="10" creationId="{3F6E8BF3-2A10-4742-A992-7B503FC1DB5D}"/>
          </ac:spMkLst>
        </pc:spChg>
        <pc:picChg chg="del">
          <ac:chgData name="Kareem Ahmed" userId="668b7c42-9793-4d96-80a6-ccc644a66bcf" providerId="ADAL" clId="{1FCBD97F-472D-432A-BF15-6F092E283004}" dt="2025-12-10T12:55:16.251" v="1283"/>
          <ac:picMkLst>
            <pc:docMk/>
            <pc:sldMk cId="8483726" sldId="548"/>
            <ac:picMk id="11" creationId="{52CFCAA8-911F-DB2F-A319-03E6CA0D849D}"/>
          </ac:picMkLst>
        </pc:picChg>
      </pc:sldChg>
      <pc:sldChg chg="delSp modSp add mod modTransition modAnim">
        <pc:chgData name="Kareem Ahmed" userId="668b7c42-9793-4d96-80a6-ccc644a66bcf" providerId="ADAL" clId="{1FCBD97F-472D-432A-BF15-6F092E283004}" dt="2025-12-10T12:55:16.251" v="1283"/>
        <pc:sldMkLst>
          <pc:docMk/>
          <pc:sldMk cId="836334435" sldId="549"/>
        </pc:sldMkLst>
        <pc:spChg chg="mod">
          <ac:chgData name="Kareem Ahmed" userId="668b7c42-9793-4d96-80a6-ccc644a66bcf" providerId="ADAL" clId="{1FCBD97F-472D-432A-BF15-6F092E283004}" dt="2025-11-30T12:07:31.259" v="1152" actId="20577"/>
          <ac:spMkLst>
            <pc:docMk/>
            <pc:sldMk cId="836334435" sldId="549"/>
            <ac:spMk id="10" creationId="{2DCFEAC9-3023-FD1E-F215-E1635E7532B6}"/>
          </ac:spMkLst>
        </pc:spChg>
        <pc:picChg chg="del">
          <ac:chgData name="Kareem Ahmed" userId="668b7c42-9793-4d96-80a6-ccc644a66bcf" providerId="ADAL" clId="{1FCBD97F-472D-432A-BF15-6F092E283004}" dt="2025-12-10T12:55:16.251" v="1283"/>
          <ac:picMkLst>
            <pc:docMk/>
            <pc:sldMk cId="836334435" sldId="549"/>
            <ac:picMk id="7" creationId="{CC09A678-F5BE-A7B9-4AF5-DFE812DC1446}"/>
          </ac:picMkLst>
        </pc:picChg>
      </pc:sldChg>
      <pc:sldChg chg="delSp modSp add mod modTransition modAnim">
        <pc:chgData name="Kareem Ahmed" userId="668b7c42-9793-4d96-80a6-ccc644a66bcf" providerId="ADAL" clId="{1FCBD97F-472D-432A-BF15-6F092E283004}" dt="2025-12-10T12:55:16.251" v="1283"/>
        <pc:sldMkLst>
          <pc:docMk/>
          <pc:sldMk cId="1306485703" sldId="550"/>
        </pc:sldMkLst>
        <pc:spChg chg="mod">
          <ac:chgData name="Kareem Ahmed" userId="668b7c42-9793-4d96-80a6-ccc644a66bcf" providerId="ADAL" clId="{1FCBD97F-472D-432A-BF15-6F092E283004}" dt="2025-11-30T11:36:05.628" v="917" actId="20577"/>
          <ac:spMkLst>
            <pc:docMk/>
            <pc:sldMk cId="1306485703" sldId="550"/>
            <ac:spMk id="3" creationId="{7939B09D-2142-7747-C49F-66C4D41021E4}"/>
          </ac:spMkLst>
        </pc:spChg>
        <pc:spChg chg="mod">
          <ac:chgData name="Kareem Ahmed" userId="668b7c42-9793-4d96-80a6-ccc644a66bcf" providerId="ADAL" clId="{1FCBD97F-472D-432A-BF15-6F092E283004}" dt="2025-11-30T11:37:00.766" v="931" actId="113"/>
          <ac:spMkLst>
            <pc:docMk/>
            <pc:sldMk cId="1306485703" sldId="550"/>
            <ac:spMk id="10" creationId="{D57E9BAF-8EC9-157D-F473-8BCF45F2DA7B}"/>
          </ac:spMkLst>
        </pc:spChg>
        <pc:picChg chg="del">
          <ac:chgData name="Kareem Ahmed" userId="668b7c42-9793-4d96-80a6-ccc644a66bcf" providerId="ADAL" clId="{1FCBD97F-472D-432A-BF15-6F092E283004}" dt="2025-12-10T12:55:16.251" v="1283"/>
          <ac:picMkLst>
            <pc:docMk/>
            <pc:sldMk cId="1306485703" sldId="550"/>
            <ac:picMk id="9" creationId="{AEC3A4BB-F136-5D12-8FAB-067FA2095A74}"/>
          </ac:picMkLst>
        </pc:picChg>
      </pc:sldChg>
      <pc:sldChg chg="delSp modSp add mod modTransition modAnim">
        <pc:chgData name="Kareem Ahmed" userId="668b7c42-9793-4d96-80a6-ccc644a66bcf" providerId="ADAL" clId="{1FCBD97F-472D-432A-BF15-6F092E283004}" dt="2025-12-10T12:55:16.251" v="1283"/>
        <pc:sldMkLst>
          <pc:docMk/>
          <pc:sldMk cId="248756336" sldId="551"/>
        </pc:sldMkLst>
        <pc:spChg chg="mod">
          <ac:chgData name="Kareem Ahmed" userId="668b7c42-9793-4d96-80a6-ccc644a66bcf" providerId="ADAL" clId="{1FCBD97F-472D-432A-BF15-6F092E283004}" dt="2025-11-30T11:37:58.119" v="941" actId="20577"/>
          <ac:spMkLst>
            <pc:docMk/>
            <pc:sldMk cId="248756336" sldId="551"/>
            <ac:spMk id="10" creationId="{B8D59108-912F-0C94-A8AD-BFF448810ABA}"/>
          </ac:spMkLst>
        </pc:spChg>
        <pc:picChg chg="del">
          <ac:chgData name="Kareem Ahmed" userId="668b7c42-9793-4d96-80a6-ccc644a66bcf" providerId="ADAL" clId="{1FCBD97F-472D-432A-BF15-6F092E283004}" dt="2025-12-10T12:55:16.251" v="1283"/>
          <ac:picMkLst>
            <pc:docMk/>
            <pc:sldMk cId="248756336" sldId="551"/>
            <ac:picMk id="7" creationId="{2BE277E3-09D2-5CDE-9265-D006379EA0C5}"/>
          </ac:picMkLst>
        </pc:picChg>
      </pc:sldChg>
      <pc:sldChg chg="delSp modSp add mod modTransition modAnim">
        <pc:chgData name="Kareem Ahmed" userId="668b7c42-9793-4d96-80a6-ccc644a66bcf" providerId="ADAL" clId="{1FCBD97F-472D-432A-BF15-6F092E283004}" dt="2025-12-10T12:55:16.251" v="1283"/>
        <pc:sldMkLst>
          <pc:docMk/>
          <pc:sldMk cId="2997775381" sldId="552"/>
        </pc:sldMkLst>
        <pc:spChg chg="mod">
          <ac:chgData name="Kareem Ahmed" userId="668b7c42-9793-4d96-80a6-ccc644a66bcf" providerId="ADAL" clId="{1FCBD97F-472D-432A-BF15-6F092E283004}" dt="2025-11-30T11:38:33.407" v="953" actId="113"/>
          <ac:spMkLst>
            <pc:docMk/>
            <pc:sldMk cId="2997775381" sldId="552"/>
            <ac:spMk id="10" creationId="{F0913022-4E4D-D73B-6059-A1310D78D5DC}"/>
          </ac:spMkLst>
        </pc:spChg>
        <pc:picChg chg="del">
          <ac:chgData name="Kareem Ahmed" userId="668b7c42-9793-4d96-80a6-ccc644a66bcf" providerId="ADAL" clId="{1FCBD97F-472D-432A-BF15-6F092E283004}" dt="2025-12-10T12:55:16.251" v="1283"/>
          <ac:picMkLst>
            <pc:docMk/>
            <pc:sldMk cId="2997775381" sldId="552"/>
            <ac:picMk id="6" creationId="{24B5AB70-4431-7F51-0EB2-AD923B833345}"/>
          </ac:picMkLst>
        </pc:picChg>
      </pc:sldChg>
      <pc:sldChg chg="delSp modSp add mod modTransition modAnim">
        <pc:chgData name="Kareem Ahmed" userId="668b7c42-9793-4d96-80a6-ccc644a66bcf" providerId="ADAL" clId="{1FCBD97F-472D-432A-BF15-6F092E283004}" dt="2025-12-10T12:55:16.251" v="1283"/>
        <pc:sldMkLst>
          <pc:docMk/>
          <pc:sldMk cId="1269384026" sldId="553"/>
        </pc:sldMkLst>
        <pc:spChg chg="mod">
          <ac:chgData name="Kareem Ahmed" userId="668b7c42-9793-4d96-80a6-ccc644a66bcf" providerId="ADAL" clId="{1FCBD97F-472D-432A-BF15-6F092E283004}" dt="2025-11-30T11:39:23.046" v="970" actId="20577"/>
          <ac:spMkLst>
            <pc:docMk/>
            <pc:sldMk cId="1269384026" sldId="553"/>
            <ac:spMk id="10" creationId="{B3EC514C-87B5-6D3A-22B2-2848CDCD9507}"/>
          </ac:spMkLst>
        </pc:spChg>
        <pc:picChg chg="del">
          <ac:chgData name="Kareem Ahmed" userId="668b7c42-9793-4d96-80a6-ccc644a66bcf" providerId="ADAL" clId="{1FCBD97F-472D-432A-BF15-6F092E283004}" dt="2025-12-10T12:55:16.251" v="1283"/>
          <ac:picMkLst>
            <pc:docMk/>
            <pc:sldMk cId="1269384026" sldId="553"/>
            <ac:picMk id="6" creationId="{9D2B4983-AE3B-D125-0377-E87F2714B600}"/>
          </ac:picMkLst>
        </pc:picChg>
      </pc:sldChg>
      <pc:sldChg chg="delSp modSp add mod modTransition modAnim">
        <pc:chgData name="Kareem Ahmed" userId="668b7c42-9793-4d96-80a6-ccc644a66bcf" providerId="ADAL" clId="{1FCBD97F-472D-432A-BF15-6F092E283004}" dt="2025-12-10T12:55:16.251" v="1283"/>
        <pc:sldMkLst>
          <pc:docMk/>
          <pc:sldMk cId="146138429" sldId="554"/>
        </pc:sldMkLst>
        <pc:spChg chg="mod">
          <ac:chgData name="Kareem Ahmed" userId="668b7c42-9793-4d96-80a6-ccc644a66bcf" providerId="ADAL" clId="{1FCBD97F-472D-432A-BF15-6F092E283004}" dt="2025-11-30T11:53:50.678" v="1004" actId="20577"/>
          <ac:spMkLst>
            <pc:docMk/>
            <pc:sldMk cId="146138429" sldId="554"/>
            <ac:spMk id="3" creationId="{E2E36DE0-5AAC-05DF-21AB-77E756F4475D}"/>
          </ac:spMkLst>
        </pc:spChg>
        <pc:spChg chg="mod">
          <ac:chgData name="Kareem Ahmed" userId="668b7c42-9793-4d96-80a6-ccc644a66bcf" providerId="ADAL" clId="{1FCBD97F-472D-432A-BF15-6F092E283004}" dt="2025-11-30T11:56:34.837" v="1019" actId="113"/>
          <ac:spMkLst>
            <pc:docMk/>
            <pc:sldMk cId="146138429" sldId="554"/>
            <ac:spMk id="10" creationId="{7099BD5E-3100-CA53-291D-2E71B1B9D698}"/>
          </ac:spMkLst>
        </pc:spChg>
        <pc:picChg chg="del">
          <ac:chgData name="Kareem Ahmed" userId="668b7c42-9793-4d96-80a6-ccc644a66bcf" providerId="ADAL" clId="{1FCBD97F-472D-432A-BF15-6F092E283004}" dt="2025-12-10T12:55:16.251" v="1283"/>
          <ac:picMkLst>
            <pc:docMk/>
            <pc:sldMk cId="146138429" sldId="554"/>
            <ac:picMk id="6" creationId="{806C13FF-D8FD-3E2B-FE76-F537F748CA74}"/>
          </ac:picMkLst>
        </pc:picChg>
      </pc:sldChg>
      <pc:sldChg chg="delSp modSp add mod modTransition modAnim">
        <pc:chgData name="Kareem Ahmed" userId="668b7c42-9793-4d96-80a6-ccc644a66bcf" providerId="ADAL" clId="{1FCBD97F-472D-432A-BF15-6F092E283004}" dt="2025-12-10T12:55:16.251" v="1283"/>
        <pc:sldMkLst>
          <pc:docMk/>
          <pc:sldMk cId="1379439785" sldId="555"/>
        </pc:sldMkLst>
        <pc:spChg chg="mod">
          <ac:chgData name="Kareem Ahmed" userId="668b7c42-9793-4d96-80a6-ccc644a66bcf" providerId="ADAL" clId="{1FCBD97F-472D-432A-BF15-6F092E283004}" dt="2025-11-30T11:58:01.627" v="1054" actId="2710"/>
          <ac:spMkLst>
            <pc:docMk/>
            <pc:sldMk cId="1379439785" sldId="555"/>
            <ac:spMk id="10" creationId="{B8E01882-6DA9-1CB2-1AFD-AEAC258FFCF5}"/>
          </ac:spMkLst>
        </pc:spChg>
        <pc:picChg chg="del">
          <ac:chgData name="Kareem Ahmed" userId="668b7c42-9793-4d96-80a6-ccc644a66bcf" providerId="ADAL" clId="{1FCBD97F-472D-432A-BF15-6F092E283004}" dt="2025-12-10T12:55:16.251" v="1283"/>
          <ac:picMkLst>
            <pc:docMk/>
            <pc:sldMk cId="1379439785" sldId="555"/>
            <ac:picMk id="6" creationId="{93984805-AB5F-EAB4-934D-A2753F22840E}"/>
          </ac:picMkLst>
        </pc:picChg>
      </pc:sldChg>
      <pc:sldChg chg="delSp modSp add mod modTransition modAnim">
        <pc:chgData name="Kareem Ahmed" userId="668b7c42-9793-4d96-80a6-ccc644a66bcf" providerId="ADAL" clId="{1FCBD97F-472D-432A-BF15-6F092E283004}" dt="2025-12-10T12:55:16.251" v="1283"/>
        <pc:sldMkLst>
          <pc:docMk/>
          <pc:sldMk cId="165563812" sldId="556"/>
        </pc:sldMkLst>
        <pc:spChg chg="mod">
          <ac:chgData name="Kareem Ahmed" userId="668b7c42-9793-4d96-80a6-ccc644a66bcf" providerId="ADAL" clId="{1FCBD97F-472D-432A-BF15-6F092E283004}" dt="2025-11-30T11:58:54.547" v="1070" actId="20577"/>
          <ac:spMkLst>
            <pc:docMk/>
            <pc:sldMk cId="165563812" sldId="556"/>
            <ac:spMk id="10" creationId="{8BBEA992-1452-F869-1618-02BACC2150DA}"/>
          </ac:spMkLst>
        </pc:spChg>
        <pc:picChg chg="del">
          <ac:chgData name="Kareem Ahmed" userId="668b7c42-9793-4d96-80a6-ccc644a66bcf" providerId="ADAL" clId="{1FCBD97F-472D-432A-BF15-6F092E283004}" dt="2025-12-10T12:55:16.251" v="1283"/>
          <ac:picMkLst>
            <pc:docMk/>
            <pc:sldMk cId="165563812" sldId="556"/>
            <ac:picMk id="6" creationId="{1E6E526E-AD62-1D10-D62F-C3E8B0B00F7C}"/>
          </ac:picMkLst>
        </pc:picChg>
      </pc:sldChg>
      <pc:sldChg chg="delSp modSp add mod modTransition modAnim">
        <pc:chgData name="Kareem Ahmed" userId="668b7c42-9793-4d96-80a6-ccc644a66bcf" providerId="ADAL" clId="{1FCBD97F-472D-432A-BF15-6F092E283004}" dt="2025-12-10T12:55:16.251" v="1283"/>
        <pc:sldMkLst>
          <pc:docMk/>
          <pc:sldMk cId="3364155172" sldId="557"/>
        </pc:sldMkLst>
        <pc:spChg chg="mod">
          <ac:chgData name="Kareem Ahmed" userId="668b7c42-9793-4d96-80a6-ccc644a66bcf" providerId="ADAL" clId="{1FCBD97F-472D-432A-BF15-6F092E283004}" dt="2025-11-30T11:59:49.359" v="1087" actId="20577"/>
          <ac:spMkLst>
            <pc:docMk/>
            <pc:sldMk cId="3364155172" sldId="557"/>
            <ac:spMk id="10" creationId="{4593734C-0D75-D5CF-C8EF-ABD4B569C10C}"/>
          </ac:spMkLst>
        </pc:spChg>
        <pc:picChg chg="del">
          <ac:chgData name="Kareem Ahmed" userId="668b7c42-9793-4d96-80a6-ccc644a66bcf" providerId="ADAL" clId="{1FCBD97F-472D-432A-BF15-6F092E283004}" dt="2025-12-10T12:55:16.251" v="1283"/>
          <ac:picMkLst>
            <pc:docMk/>
            <pc:sldMk cId="3364155172" sldId="557"/>
            <ac:picMk id="6" creationId="{F3C54FF0-B18B-4885-5F39-240474C476ED}"/>
          </ac:picMkLst>
        </pc:picChg>
      </pc:sldChg>
      <pc:sldChg chg="delSp modSp add mod modTransition modAnim">
        <pc:chgData name="Kareem Ahmed" userId="668b7c42-9793-4d96-80a6-ccc644a66bcf" providerId="ADAL" clId="{1FCBD97F-472D-432A-BF15-6F092E283004}" dt="2025-12-10T12:55:16.251" v="1283"/>
        <pc:sldMkLst>
          <pc:docMk/>
          <pc:sldMk cId="184494742" sldId="558"/>
        </pc:sldMkLst>
        <pc:spChg chg="mod">
          <ac:chgData name="Kareem Ahmed" userId="668b7c42-9793-4d96-80a6-ccc644a66bcf" providerId="ADAL" clId="{1FCBD97F-472D-432A-BF15-6F092E283004}" dt="2025-11-30T12:06:59.607" v="1150" actId="207"/>
          <ac:spMkLst>
            <pc:docMk/>
            <pc:sldMk cId="184494742" sldId="558"/>
            <ac:spMk id="3" creationId="{AEC38127-8A9B-7CC8-0288-582F424D191A}"/>
          </ac:spMkLst>
        </pc:spChg>
        <pc:spChg chg="mod">
          <ac:chgData name="Kareem Ahmed" userId="668b7c42-9793-4d96-80a6-ccc644a66bcf" providerId="ADAL" clId="{1FCBD97F-472D-432A-BF15-6F092E283004}" dt="2025-11-30T12:08:08.573" v="1166" actId="20577"/>
          <ac:spMkLst>
            <pc:docMk/>
            <pc:sldMk cId="184494742" sldId="558"/>
            <ac:spMk id="10" creationId="{D40D7440-C25F-920E-2017-F6A2FBD2E7F2}"/>
          </ac:spMkLst>
        </pc:spChg>
        <pc:picChg chg="del">
          <ac:chgData name="Kareem Ahmed" userId="668b7c42-9793-4d96-80a6-ccc644a66bcf" providerId="ADAL" clId="{1FCBD97F-472D-432A-BF15-6F092E283004}" dt="2025-12-10T12:55:16.251" v="1283"/>
          <ac:picMkLst>
            <pc:docMk/>
            <pc:sldMk cId="184494742" sldId="558"/>
            <ac:picMk id="9" creationId="{40DDB9B9-FAAB-BADF-2B81-E71CDB42F4F9}"/>
          </ac:picMkLst>
        </pc:picChg>
      </pc:sldChg>
      <pc:sldChg chg="delSp modSp add mod modTransition modAnim">
        <pc:chgData name="Kareem Ahmed" userId="668b7c42-9793-4d96-80a6-ccc644a66bcf" providerId="ADAL" clId="{1FCBD97F-472D-432A-BF15-6F092E283004}" dt="2025-12-10T12:55:16.251" v="1283"/>
        <pc:sldMkLst>
          <pc:docMk/>
          <pc:sldMk cId="3671210043" sldId="559"/>
        </pc:sldMkLst>
        <pc:spChg chg="mod">
          <ac:chgData name="Kareem Ahmed" userId="668b7c42-9793-4d96-80a6-ccc644a66bcf" providerId="ADAL" clId="{1FCBD97F-472D-432A-BF15-6F092E283004}" dt="2025-11-30T12:08:44.160" v="1176" actId="113"/>
          <ac:spMkLst>
            <pc:docMk/>
            <pc:sldMk cId="3671210043" sldId="559"/>
            <ac:spMk id="10" creationId="{8C1B9AA4-C18E-6F7E-B375-F616C8AF8321}"/>
          </ac:spMkLst>
        </pc:spChg>
        <pc:picChg chg="del">
          <ac:chgData name="Kareem Ahmed" userId="668b7c42-9793-4d96-80a6-ccc644a66bcf" providerId="ADAL" clId="{1FCBD97F-472D-432A-BF15-6F092E283004}" dt="2025-12-10T12:55:16.251" v="1283"/>
          <ac:picMkLst>
            <pc:docMk/>
            <pc:sldMk cId="3671210043" sldId="559"/>
            <ac:picMk id="7" creationId="{0ED01A10-CBC9-549F-D2CF-B1162BE7256B}"/>
          </ac:picMkLst>
        </pc:picChg>
      </pc:sldChg>
      <pc:sldChg chg="delSp modSp add mod modTransition modAnim">
        <pc:chgData name="Kareem Ahmed" userId="668b7c42-9793-4d96-80a6-ccc644a66bcf" providerId="ADAL" clId="{1FCBD97F-472D-432A-BF15-6F092E283004}" dt="2025-12-10T12:55:16.251" v="1283"/>
        <pc:sldMkLst>
          <pc:docMk/>
          <pc:sldMk cId="1599194779" sldId="560"/>
        </pc:sldMkLst>
        <pc:spChg chg="mod">
          <ac:chgData name="Kareem Ahmed" userId="668b7c42-9793-4d96-80a6-ccc644a66bcf" providerId="ADAL" clId="{1FCBD97F-472D-432A-BF15-6F092E283004}" dt="2025-11-30T12:09:16.650" v="1186" actId="20577"/>
          <ac:spMkLst>
            <pc:docMk/>
            <pc:sldMk cId="1599194779" sldId="560"/>
            <ac:spMk id="10" creationId="{55ED1B2E-77F7-B9D6-8B72-CF288952171D}"/>
          </ac:spMkLst>
        </pc:spChg>
        <pc:picChg chg="del">
          <ac:chgData name="Kareem Ahmed" userId="668b7c42-9793-4d96-80a6-ccc644a66bcf" providerId="ADAL" clId="{1FCBD97F-472D-432A-BF15-6F092E283004}" dt="2025-12-10T12:55:16.251" v="1283"/>
          <ac:picMkLst>
            <pc:docMk/>
            <pc:sldMk cId="1599194779" sldId="560"/>
            <ac:picMk id="7" creationId="{B3C31A12-F083-58C1-BC4C-0CDA3316F3E2}"/>
          </ac:picMkLst>
        </pc:picChg>
      </pc:sldChg>
      <pc:sldChg chg="delSp modSp add mod modTransition modAnim">
        <pc:chgData name="Kareem Ahmed" userId="668b7c42-9793-4d96-80a6-ccc644a66bcf" providerId="ADAL" clId="{1FCBD97F-472D-432A-BF15-6F092E283004}" dt="2025-12-10T12:55:16.251" v="1283"/>
        <pc:sldMkLst>
          <pc:docMk/>
          <pc:sldMk cId="2344797769" sldId="561"/>
        </pc:sldMkLst>
        <pc:spChg chg="mod">
          <ac:chgData name="Kareem Ahmed" userId="668b7c42-9793-4d96-80a6-ccc644a66bcf" providerId="ADAL" clId="{1FCBD97F-472D-432A-BF15-6F092E283004}" dt="2025-11-30T12:10:20.955" v="1202" actId="113"/>
          <ac:spMkLst>
            <pc:docMk/>
            <pc:sldMk cId="2344797769" sldId="561"/>
            <ac:spMk id="10" creationId="{4246EBE6-C8A0-4B6C-EAEC-4718E4A3C31B}"/>
          </ac:spMkLst>
        </pc:spChg>
        <pc:picChg chg="del">
          <ac:chgData name="Kareem Ahmed" userId="668b7c42-9793-4d96-80a6-ccc644a66bcf" providerId="ADAL" clId="{1FCBD97F-472D-432A-BF15-6F092E283004}" dt="2025-12-10T12:55:16.251" v="1283"/>
          <ac:picMkLst>
            <pc:docMk/>
            <pc:sldMk cId="2344797769" sldId="561"/>
            <ac:picMk id="6" creationId="{2E758BFE-B20F-C4A8-2EE9-FCCE7FC56686}"/>
          </ac:picMkLst>
        </pc:picChg>
      </pc:sldChg>
      <pc:sldChg chg="delSp modTransition modAnim">
        <pc:chgData name="Kareem Ahmed" userId="668b7c42-9793-4d96-80a6-ccc644a66bcf" providerId="ADAL" clId="{1FCBD97F-472D-432A-BF15-6F092E283004}" dt="2025-12-10T12:55:16.251" v="1283"/>
        <pc:sldMkLst>
          <pc:docMk/>
          <pc:sldMk cId="498966275" sldId="562"/>
        </pc:sldMkLst>
        <pc:picChg chg="del">
          <ac:chgData name="Kareem Ahmed" userId="668b7c42-9793-4d96-80a6-ccc644a66bcf" providerId="ADAL" clId="{1FCBD97F-472D-432A-BF15-6F092E283004}" dt="2025-12-10T12:55:16.251" v="1283"/>
          <ac:picMkLst>
            <pc:docMk/>
            <pc:sldMk cId="498966275" sldId="562"/>
            <ac:picMk id="7" creationId="{D6C4B6E8-3509-2B4E-624E-4DBB2BAFB97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158399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rubJeIhFDQo&amp;t=1s" TargetMode="External"/><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14.xml"/><Relationship Id="rId5" Type="http://schemas.openxmlformats.org/officeDocument/2006/relationships/image" Target="../media/image24.png"/><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74971" y="-400050"/>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cs typeface="+mj-cs"/>
            </a:endParaRPr>
          </a:p>
        </p:txBody>
      </p:sp>
      <p:sp>
        <p:nvSpPr>
          <p:cNvPr id="30" name="TextBox 29"/>
          <p:cNvSpPr txBox="1"/>
          <p:nvPr/>
        </p:nvSpPr>
        <p:spPr>
          <a:xfrm>
            <a:off x="8310112" y="4083260"/>
            <a:ext cx="2049265" cy="830997"/>
          </a:xfrm>
          <a:prstGeom prst="rect">
            <a:avLst/>
          </a:prstGeom>
          <a:noFill/>
        </p:spPr>
        <p:txBody>
          <a:bodyPr wrap="square" rtlCol="0">
            <a:spAutoFit/>
          </a:bodyPr>
          <a:lstStyle/>
          <a:p>
            <a:pPr algn="ctr"/>
            <a:r>
              <a:rPr lang="ar-EG" sz="2400" b="1" dirty="0">
                <a:latin typeface="Alexandria" charset="0"/>
                <a:cs typeface="+mj-cs"/>
              </a:rPr>
              <a:t>إعداد </a:t>
            </a:r>
          </a:p>
          <a:p>
            <a:pPr algn="ctr"/>
            <a:r>
              <a:rPr lang="ar-EG" sz="2400" b="1" dirty="0">
                <a:latin typeface="Alexandria" charset="0"/>
                <a:cs typeface="+mj-cs"/>
              </a:rPr>
              <a:t>د. كريم أحمد </a:t>
            </a:r>
            <a:endParaRPr lang="en-US" sz="2400" b="1" dirty="0">
              <a:latin typeface="Alexandria" charset="0"/>
              <a:cs typeface="+mj-cs"/>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mj-cs"/>
            </a:endParaRPr>
          </a:p>
        </p:txBody>
      </p:sp>
      <p:sp>
        <p:nvSpPr>
          <p:cNvPr id="46" name="TextBox 45"/>
          <p:cNvSpPr txBox="1"/>
          <p:nvPr/>
        </p:nvSpPr>
        <p:spPr>
          <a:xfrm>
            <a:off x="7733187" y="2774740"/>
            <a:ext cx="3203121" cy="830997"/>
          </a:xfrm>
          <a:prstGeom prst="rect">
            <a:avLst/>
          </a:prstGeom>
          <a:noFill/>
        </p:spPr>
        <p:txBody>
          <a:bodyPr wrap="none" rtlCol="0">
            <a:spAutoFit/>
          </a:bodyPr>
          <a:lstStyle/>
          <a:p>
            <a:pPr algn="ctr"/>
            <a:r>
              <a:rPr lang="en-US" sz="2400" b="1" dirty="0">
                <a:latin typeface="Alexandria" charset="0"/>
                <a:cs typeface="+mj-cs"/>
              </a:rPr>
              <a:t>MKT324</a:t>
            </a:r>
          </a:p>
          <a:p>
            <a:pPr algn="ctr"/>
            <a:r>
              <a:rPr lang="ar-EG" sz="2400" b="1" dirty="0">
                <a:latin typeface="Alexandria" charset="0"/>
                <a:cs typeface="+mj-cs"/>
              </a:rPr>
              <a:t>التسويق عبر الهاتف المحمول</a:t>
            </a:r>
            <a:endParaRPr lang="en-US" sz="2400" b="1" dirty="0">
              <a:latin typeface="Alexandria" charset="0"/>
              <a:cs typeface="+mj-cs"/>
            </a:endParaRPr>
          </a:p>
        </p:txBody>
      </p:sp>
      <p:sp>
        <p:nvSpPr>
          <p:cNvPr id="14" name="Oval 13"/>
          <p:cNvSpPr/>
          <p:nvPr/>
        </p:nvSpPr>
        <p:spPr>
          <a:xfrm>
            <a:off x="-429057" y="0"/>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cs typeface="+mj-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71135" y="180698"/>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cs typeface="+mj-cs"/>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470923" y="2899911"/>
            <a:ext cx="5710218" cy="769441"/>
          </a:xfrm>
          <a:prstGeom prst="rect">
            <a:avLst/>
          </a:prstGeom>
          <a:noFill/>
        </p:spPr>
        <p:txBody>
          <a:bodyPr wrap="none" rtlCol="0">
            <a:spAutoFit/>
          </a:bodyPr>
          <a:lstStyle/>
          <a:p>
            <a:r>
              <a:rPr lang="ar-EG" sz="4400" b="1" dirty="0">
                <a:solidFill>
                  <a:srgbClr val="00B0F0"/>
                </a:solidFill>
                <a:latin typeface="Alexandria" charset="0"/>
                <a:cs typeface="+mj-cs"/>
              </a:rPr>
              <a:t>التسويق عبر الهاتف المحمول </a:t>
            </a:r>
            <a:endParaRPr lang="en-US" sz="4400" b="1" dirty="0">
              <a:solidFill>
                <a:srgbClr val="00B0F0"/>
              </a:solidFill>
              <a:latin typeface="Alexandria" charset="0"/>
              <a:cs typeface="+mj-cs"/>
            </a:endParaRPr>
          </a:p>
        </p:txBody>
      </p:sp>
      <p:sp>
        <p:nvSpPr>
          <p:cNvPr id="10" name="Rectangle: Rounded Corners 9"/>
          <p:cNvSpPr/>
          <p:nvPr/>
        </p:nvSpPr>
        <p:spPr>
          <a:xfrm>
            <a:off x="7489638" y="39274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tx1"/>
                </a:solidFill>
                <a:latin typeface="Alexandria" charset="0"/>
                <a:cs typeface="+mj-cs"/>
              </a:rPr>
              <a:t>المحاضرة العاشرة    </a:t>
            </a:r>
            <a:endParaRPr lang="en-US" sz="2800" b="1" dirty="0">
              <a:solidFill>
                <a:schemeClr val="tx1"/>
              </a:solidFill>
              <a:latin typeface="Alexandria" charset="0"/>
              <a:cs typeface="+mj-cs"/>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371306F5-476E-1B99-19DD-BBE1E03C9120}"/>
              </a:ext>
            </a:extLst>
          </p:cNvPr>
          <p:cNvSpPr txBox="1"/>
          <p:nvPr/>
        </p:nvSpPr>
        <p:spPr>
          <a:xfrm>
            <a:off x="7901264" y="4502115"/>
            <a:ext cx="2693366" cy="707886"/>
          </a:xfrm>
          <a:prstGeom prst="rect">
            <a:avLst/>
          </a:prstGeom>
          <a:noFill/>
        </p:spPr>
        <p:txBody>
          <a:bodyPr wrap="none" rtlCol="0">
            <a:spAutoFit/>
          </a:bodyPr>
          <a:lstStyle/>
          <a:p>
            <a:pPr algn="ctr"/>
            <a:r>
              <a:rPr lang="en-US" sz="2000" b="1" dirty="0">
                <a:latin typeface="Alexandria" charset="0"/>
                <a:cs typeface="+mj-cs"/>
              </a:rPr>
              <a:t>MKT324</a:t>
            </a:r>
          </a:p>
          <a:p>
            <a:pPr algn="ctr"/>
            <a:r>
              <a:rPr lang="ar-EG" sz="2000" b="1" dirty="0">
                <a:latin typeface="Alexandria" charset="0"/>
                <a:cs typeface="+mj-cs"/>
              </a:rPr>
              <a:t>التسويق عبر الهاتف المحمول </a:t>
            </a:r>
            <a:endParaRPr lang="en-US" sz="2000" b="1" dirty="0">
              <a:latin typeface="Alexandria" charset="0"/>
              <a:cs typeface="+mj-cs"/>
            </a:endParaRPr>
          </a:p>
        </p:txBody>
      </p:sp>
      <p:sp>
        <p:nvSpPr>
          <p:cNvPr id="7" name="TextBox 6">
            <a:extLst>
              <a:ext uri="{FF2B5EF4-FFF2-40B4-BE49-F238E27FC236}">
                <a16:creationId xmlns:a16="http://schemas.microsoft.com/office/drawing/2014/main" id="{E6E5ABFF-1903-4C22-B095-BBD81AFC9327}"/>
              </a:ext>
            </a:extLst>
          </p:cNvPr>
          <p:cNvSpPr txBox="1"/>
          <p:nvPr/>
        </p:nvSpPr>
        <p:spPr>
          <a:xfrm>
            <a:off x="8223309" y="5807114"/>
            <a:ext cx="2049265" cy="707886"/>
          </a:xfrm>
          <a:prstGeom prst="rect">
            <a:avLst/>
          </a:prstGeom>
          <a:noFill/>
        </p:spPr>
        <p:txBody>
          <a:bodyPr wrap="square" rtlCol="0">
            <a:spAutoFit/>
          </a:bodyPr>
          <a:lstStyle/>
          <a:p>
            <a:pPr algn="ctr"/>
            <a:r>
              <a:rPr lang="ar-EG" sz="2000" b="1" dirty="0">
                <a:solidFill>
                  <a:schemeClr val="bg1"/>
                </a:solidFill>
                <a:latin typeface="Alexandria" charset="0"/>
                <a:cs typeface="+mj-cs"/>
              </a:rPr>
              <a:t>إعداد </a:t>
            </a:r>
          </a:p>
          <a:p>
            <a:pPr algn="ctr"/>
            <a:r>
              <a:rPr lang="ar-EG" sz="2000" b="1" dirty="0">
                <a:solidFill>
                  <a:schemeClr val="bg1"/>
                </a:solidFill>
                <a:latin typeface="Alexandria" charset="0"/>
                <a:cs typeface="+mj-cs"/>
              </a:rPr>
              <a:t>د. كريم أحمد </a:t>
            </a:r>
            <a:endParaRPr lang="en-US" sz="2000" b="1" dirty="0">
              <a:solidFill>
                <a:schemeClr val="bg1"/>
              </a:solidFill>
              <a:latin typeface="Alexandria" charset="0"/>
              <a:cs typeface="+mj-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F06D9-0B64-55D8-9001-B44CDC4E45E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B7A8901-99AB-89E1-DAC2-163937AD645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2AB7845-4F78-B92A-C003-BD3C1E6662D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Google Shape;115;p2">
            <a:extLst>
              <a:ext uri="{FF2B5EF4-FFF2-40B4-BE49-F238E27FC236}">
                <a16:creationId xmlns:a16="http://schemas.microsoft.com/office/drawing/2014/main" id="{A73DF97C-BD30-CF17-D304-6E1C14C5658A}"/>
              </a:ext>
            </a:extLst>
          </p:cNvPr>
          <p:cNvSpPr/>
          <p:nvPr/>
        </p:nvSpPr>
        <p:spPr>
          <a:xfrm>
            <a:off x="3100511" y="1891888"/>
            <a:ext cx="5568249" cy="2793419"/>
          </a:xfrm>
          <a:prstGeom prst="roundRect">
            <a:avLst>
              <a:gd name="adj" fmla="val 6140"/>
            </a:avLst>
          </a:prstGeom>
          <a:solidFill>
            <a:srgbClr val="FFD966">
              <a:alpha val="61960"/>
            </a:srgbClr>
          </a:solidFill>
          <a:ln w="19050">
            <a:solidFill>
              <a:schemeClr val="tx1"/>
            </a:solid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1">
              <a:lnSpc>
                <a:spcPct val="150000"/>
              </a:lnSpc>
              <a:spcBef>
                <a:spcPts val="0"/>
              </a:spcBef>
              <a:spcAft>
                <a:spcPts val="0"/>
              </a:spcAft>
              <a:buNone/>
            </a:pPr>
            <a:r>
              <a:rPr lang="ar-EG" sz="3400" b="1" i="0" u="none" strike="noStrike" cap="none" dirty="0">
                <a:solidFill>
                  <a:schemeClr val="dk1"/>
                </a:solidFill>
                <a:latin typeface="Calibri"/>
                <a:ea typeface="Calibri"/>
                <a:cs typeface="+mj-cs"/>
                <a:sym typeface="Calibri"/>
              </a:rPr>
              <a:t>عنوان المحاضرة</a:t>
            </a:r>
            <a:br>
              <a:rPr lang="ar-EG" sz="3400" b="1" i="0" u="none" strike="noStrike" cap="none" dirty="0">
                <a:solidFill>
                  <a:schemeClr val="dk1"/>
                </a:solidFill>
                <a:latin typeface="Calibri"/>
                <a:ea typeface="Calibri"/>
                <a:cs typeface="+mj-cs"/>
                <a:sym typeface="Calibri"/>
              </a:rPr>
            </a:br>
            <a:r>
              <a:rPr lang="ar-EG" sz="3400" b="1" i="0" u="none" strike="noStrike" cap="none" dirty="0">
                <a:solidFill>
                  <a:schemeClr val="dk1"/>
                </a:solidFill>
                <a:latin typeface="Calibri"/>
                <a:ea typeface="Calibri"/>
                <a:cs typeface="+mj-cs"/>
                <a:sym typeface="Calibri"/>
              </a:rPr>
              <a:t>مستقبل التسويق </a:t>
            </a:r>
          </a:p>
          <a:p>
            <a:pPr marL="0" marR="0" lvl="0" indent="0" algn="ctr" rtl="1">
              <a:lnSpc>
                <a:spcPct val="150000"/>
              </a:lnSpc>
              <a:spcBef>
                <a:spcPts val="0"/>
              </a:spcBef>
              <a:spcAft>
                <a:spcPts val="0"/>
              </a:spcAft>
              <a:buNone/>
            </a:pPr>
            <a:r>
              <a:rPr lang="ar-EG" sz="3400" b="1" i="0" u="none" strike="noStrike" cap="none" dirty="0">
                <a:solidFill>
                  <a:schemeClr val="dk1"/>
                </a:solidFill>
                <a:latin typeface="Calibri"/>
                <a:ea typeface="Calibri"/>
                <a:cs typeface="+mj-cs"/>
                <a:sym typeface="Calibri"/>
              </a:rPr>
              <a:t>عبر الهاتف المحمول</a:t>
            </a:r>
            <a:endParaRPr lang="ar-EG" sz="3400" b="1" i="0" u="sng" strike="noStrike" cap="none" dirty="0">
              <a:solidFill>
                <a:schemeClr val="dk1"/>
              </a:solidFill>
              <a:latin typeface="Calibri"/>
              <a:ea typeface="Calibri"/>
              <a:cs typeface="+mj-cs"/>
              <a:sym typeface="Calibri"/>
            </a:endParaRPr>
          </a:p>
        </p:txBody>
      </p:sp>
      <p:sp>
        <p:nvSpPr>
          <p:cNvPr id="3" name="Rectangle 2">
            <a:extLst>
              <a:ext uri="{FF2B5EF4-FFF2-40B4-BE49-F238E27FC236}">
                <a16:creationId xmlns:a16="http://schemas.microsoft.com/office/drawing/2014/main" id="{9D7DC17E-B322-8346-AE62-EB10AC665F11}"/>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649050000"/>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45C6ED8-3640-F959-B354-C96D1467A69F}"/>
              </a:ext>
            </a:extLst>
          </p:cNvPr>
          <p:cNvSpPr txBox="1"/>
          <p:nvPr/>
        </p:nvSpPr>
        <p:spPr>
          <a:xfrm>
            <a:off x="9579935" y="894259"/>
            <a:ext cx="2169042"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ar-EG" sz="2800" b="1" dirty="0">
                <a:latin typeface="Tajawal Medium" panose="00000600000000000000" pitchFamily="2" charset="-78"/>
                <a:cs typeface="+mj-cs"/>
              </a:rPr>
              <a:t>أهداف المحاضرة</a:t>
            </a:r>
            <a:endParaRPr lang="en-US" sz="2800" b="1" dirty="0">
              <a:latin typeface="Tajawal Medium" panose="00000600000000000000" pitchFamily="2" charset="-78"/>
              <a:cs typeface="+mj-cs"/>
            </a:endParaRPr>
          </a:p>
        </p:txBody>
      </p:sp>
      <p:sp>
        <p:nvSpPr>
          <p:cNvPr id="3" name="Rectangle 2">
            <a:extLst>
              <a:ext uri="{FF2B5EF4-FFF2-40B4-BE49-F238E27FC236}">
                <a16:creationId xmlns:a16="http://schemas.microsoft.com/office/drawing/2014/main" id="{7B53571D-A004-8C53-A225-977B469DD658}"/>
              </a:ext>
            </a:extLst>
          </p:cNvPr>
          <p:cNvSpPr>
            <a:spLocks noChangeArrowheads="1"/>
          </p:cNvSpPr>
          <p:nvPr/>
        </p:nvSpPr>
        <p:spPr bwMode="auto">
          <a:xfrm>
            <a:off x="847806" y="1877415"/>
            <a:ext cx="10901171" cy="4455835"/>
          </a:xfrm>
          <a:prstGeom prst="rect">
            <a:avLst/>
          </a:prstGeom>
          <a:ln w="19050"/>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50000"/>
              </a:lnSpc>
              <a:spcBef>
                <a:spcPct val="0"/>
              </a:spcBef>
              <a:spcAft>
                <a:spcPct val="0"/>
              </a:spcAft>
              <a:buClrTx/>
              <a:buSzTx/>
              <a:tabLst/>
            </a:pPr>
            <a:r>
              <a:rPr lang="ar-EG" altLang="en-US" sz="2400" dirty="0">
                <a:solidFill>
                  <a:schemeClr val="tx1"/>
                </a:solidFill>
                <a:cs typeface="+mj-cs"/>
              </a:rPr>
              <a:t>تهدف هذه المحاضرة إلى تحقيق ما يلي:</a:t>
            </a:r>
          </a:p>
          <a:p>
            <a:pPr marL="457200" lvl="0" indent="-457200" algn="r" rtl="1" eaLnBrk="0" fontAlgn="base" hangingPunct="0">
              <a:lnSpc>
                <a:spcPct val="150000"/>
              </a:lnSpc>
              <a:spcBef>
                <a:spcPct val="0"/>
              </a:spcBef>
              <a:spcAft>
                <a:spcPct val="0"/>
              </a:spcAft>
              <a:buFont typeface="+mj-lt"/>
              <a:buAutoNum type="arabicPeriod"/>
            </a:pPr>
            <a:r>
              <a:rPr lang="ar-SA" altLang="ar-EG" sz="2400" dirty="0">
                <a:solidFill>
                  <a:schemeClr val="tx1"/>
                </a:solidFill>
                <a:latin typeface="Arial" panose="020B0604020202020204" pitchFamily="34" charset="0"/>
              </a:rPr>
              <a:t>توضيح الاتجاهات المستقبلية في التسويق عبر الهاتف المحمول</a:t>
            </a:r>
            <a:r>
              <a:rPr lang="ar-EG" altLang="ar-EG" sz="2400" dirty="0">
                <a:solidFill>
                  <a:schemeClr val="tx1"/>
                </a:solidFill>
                <a:latin typeface="Arial" panose="020B0604020202020204" pitchFamily="34" charset="0"/>
              </a:rPr>
              <a:t>. </a:t>
            </a:r>
          </a:p>
          <a:p>
            <a:pPr marL="457200" lvl="0" indent="-457200" algn="r" rtl="1" eaLnBrk="0" fontAlgn="base" hangingPunct="0">
              <a:lnSpc>
                <a:spcPct val="150000"/>
              </a:lnSpc>
              <a:spcBef>
                <a:spcPct val="0"/>
              </a:spcBef>
              <a:spcAft>
                <a:spcPct val="0"/>
              </a:spcAft>
              <a:buFont typeface="+mj-lt"/>
              <a:buAutoNum type="arabicPeriod"/>
            </a:pPr>
            <a:r>
              <a:rPr lang="ar-SA" altLang="ar-EG" sz="2400" dirty="0">
                <a:solidFill>
                  <a:schemeClr val="tx1"/>
                </a:solidFill>
                <a:latin typeface="Arial" panose="020B0604020202020204" pitchFamily="34" charset="0"/>
              </a:rPr>
              <a:t>شرح دور الميتافيرس في إعادة تشكيل استراتيجيات التسويق</a:t>
            </a:r>
            <a:r>
              <a:rPr lang="ar-EG" altLang="ar-EG" sz="2400" dirty="0">
                <a:solidFill>
                  <a:schemeClr val="tx1"/>
                </a:solidFill>
                <a:latin typeface="Arial" panose="020B0604020202020204" pitchFamily="34" charset="0"/>
              </a:rPr>
              <a:t>. </a:t>
            </a:r>
          </a:p>
          <a:p>
            <a:pPr marL="457200" lvl="0" indent="-457200" algn="r" rtl="1" eaLnBrk="0" fontAlgn="base" hangingPunct="0">
              <a:lnSpc>
                <a:spcPct val="150000"/>
              </a:lnSpc>
              <a:spcBef>
                <a:spcPct val="0"/>
              </a:spcBef>
              <a:spcAft>
                <a:spcPct val="0"/>
              </a:spcAft>
              <a:buFont typeface="+mj-lt"/>
              <a:buAutoNum type="arabicPeriod"/>
            </a:pPr>
            <a:r>
              <a:rPr lang="ar-SA" altLang="ar-EG" sz="2400" dirty="0">
                <a:solidFill>
                  <a:schemeClr val="tx1"/>
                </a:solidFill>
                <a:latin typeface="Arial" panose="020B0604020202020204" pitchFamily="34" charset="0"/>
              </a:rPr>
              <a:t>تحليل تأثير الأجهزة القابلة للارتداء على جمع البيانات وتخصيص الحملات</a:t>
            </a:r>
            <a:r>
              <a:rPr lang="ar-EG" altLang="ar-EG" sz="2400" dirty="0">
                <a:solidFill>
                  <a:schemeClr val="tx1"/>
                </a:solidFill>
                <a:latin typeface="Arial" panose="020B0604020202020204" pitchFamily="34" charset="0"/>
              </a:rPr>
              <a:t>. </a:t>
            </a:r>
          </a:p>
          <a:p>
            <a:pPr marL="457200" lvl="0" indent="-457200" algn="r" rtl="1" eaLnBrk="0" fontAlgn="base" hangingPunct="0">
              <a:lnSpc>
                <a:spcPct val="150000"/>
              </a:lnSpc>
              <a:spcBef>
                <a:spcPct val="0"/>
              </a:spcBef>
              <a:spcAft>
                <a:spcPct val="0"/>
              </a:spcAft>
              <a:buFont typeface="+mj-lt"/>
              <a:buAutoNum type="arabicPeriod"/>
            </a:pPr>
            <a:r>
              <a:rPr lang="ar-SA" altLang="ar-EG" sz="2400" dirty="0">
                <a:solidFill>
                  <a:schemeClr val="tx1"/>
                </a:solidFill>
                <a:latin typeface="Arial" panose="020B0604020202020204" pitchFamily="34" charset="0"/>
              </a:rPr>
              <a:t>استعراض أهمية الاتصال المستمر عبر التطبيقات وتقنية</a:t>
            </a:r>
            <a:r>
              <a:rPr lang="ar-EG" altLang="ar-EG" sz="2400" dirty="0">
                <a:solidFill>
                  <a:schemeClr val="tx1"/>
                </a:solidFill>
                <a:latin typeface="Arial" panose="020B0604020202020204" pitchFamily="34" charset="0"/>
              </a:rPr>
              <a:t> eSIM. </a:t>
            </a:r>
          </a:p>
          <a:p>
            <a:pPr marL="457200" lvl="0" indent="-457200" algn="r" rtl="1" eaLnBrk="0" fontAlgn="base" hangingPunct="0">
              <a:lnSpc>
                <a:spcPct val="150000"/>
              </a:lnSpc>
              <a:spcBef>
                <a:spcPct val="0"/>
              </a:spcBef>
              <a:spcAft>
                <a:spcPct val="0"/>
              </a:spcAft>
              <a:buFont typeface="+mj-lt"/>
              <a:buAutoNum type="arabicPeriod"/>
            </a:pPr>
            <a:r>
              <a:rPr lang="ar-SA" altLang="ar-EG" sz="2400" dirty="0">
                <a:solidFill>
                  <a:schemeClr val="tx1"/>
                </a:solidFill>
                <a:latin typeface="Arial" panose="020B0604020202020204" pitchFamily="34" charset="0"/>
              </a:rPr>
              <a:t>مناقشة نمو المدفوعات الرقمية وتراجع دور البنوك التقليدية</a:t>
            </a:r>
            <a:r>
              <a:rPr lang="ar-EG" altLang="ar-EG" sz="2400" dirty="0">
                <a:solidFill>
                  <a:schemeClr val="tx1"/>
                </a:solidFill>
                <a:latin typeface="Arial" panose="020B0604020202020204" pitchFamily="34" charset="0"/>
              </a:rPr>
              <a:t>. </a:t>
            </a:r>
          </a:p>
          <a:p>
            <a:pPr marL="457200" lvl="0" indent="-457200" algn="r" rtl="1" eaLnBrk="0" fontAlgn="base" hangingPunct="0">
              <a:lnSpc>
                <a:spcPct val="150000"/>
              </a:lnSpc>
              <a:spcBef>
                <a:spcPct val="0"/>
              </a:spcBef>
              <a:spcAft>
                <a:spcPct val="0"/>
              </a:spcAft>
              <a:buFont typeface="+mj-lt"/>
              <a:buAutoNum type="arabicPeriod"/>
            </a:pPr>
            <a:r>
              <a:rPr lang="ar-SA" altLang="ar-EG" sz="2400" dirty="0">
                <a:solidFill>
                  <a:schemeClr val="tx1"/>
                </a:solidFill>
                <a:latin typeface="Arial" panose="020B0604020202020204" pitchFamily="34" charset="0"/>
              </a:rPr>
              <a:t>توضيح استخدام الواقع الافتراضي لدمج العالمين المادي والرقمي في التسويق</a:t>
            </a:r>
            <a:r>
              <a:rPr lang="ar-EG" altLang="ar-EG" sz="2400" dirty="0">
                <a:solidFill>
                  <a:schemeClr val="tx1"/>
                </a:solidFill>
                <a:latin typeface="Arial" panose="020B0604020202020204" pitchFamily="34" charset="0"/>
              </a:rPr>
              <a:t>. </a:t>
            </a:r>
          </a:p>
          <a:p>
            <a:pPr marL="457200" lvl="0" indent="-457200" algn="r" rtl="1" eaLnBrk="0" fontAlgn="base" hangingPunct="0">
              <a:lnSpc>
                <a:spcPct val="150000"/>
              </a:lnSpc>
              <a:spcBef>
                <a:spcPct val="0"/>
              </a:spcBef>
              <a:spcAft>
                <a:spcPct val="0"/>
              </a:spcAft>
              <a:buFont typeface="+mj-lt"/>
              <a:buAutoNum type="arabicPeriod"/>
            </a:pPr>
            <a:r>
              <a:rPr lang="ar-SA" altLang="ar-EG" sz="2400" dirty="0">
                <a:solidFill>
                  <a:schemeClr val="tx1"/>
                </a:solidFill>
                <a:latin typeface="Arial" panose="020B0604020202020204" pitchFamily="34" charset="0"/>
              </a:rPr>
              <a:t>شرح مفهوم التشغيل الآلي للتسويق وجمع البيانات السلوكية</a:t>
            </a:r>
            <a:r>
              <a:rPr lang="ar-EG" altLang="ar-EG" sz="2400" dirty="0">
                <a:solidFill>
                  <a:schemeClr val="tx1"/>
                </a:solidFill>
                <a:latin typeface="Arial" panose="020B0604020202020204" pitchFamily="34" charset="0"/>
              </a:rPr>
              <a:t>. </a:t>
            </a:r>
          </a:p>
        </p:txBody>
      </p:sp>
      <p:sp>
        <p:nvSpPr>
          <p:cNvPr id="4" name="Rectangle 3">
            <a:extLst>
              <a:ext uri="{FF2B5EF4-FFF2-40B4-BE49-F238E27FC236}">
                <a16:creationId xmlns:a16="http://schemas.microsoft.com/office/drawing/2014/main" id="{DF4C194F-4F6A-A402-8072-B394784A1A0A}"/>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2331F-F2FE-D408-B5A7-BBAC70F5739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3092B14-70E0-0A59-3DB5-F8924DF56046}"/>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9FEF3A2-A1C5-FA11-9C1B-39529DABF7C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9F9222E-79E5-0B8E-6763-8243081E0122}"/>
              </a:ext>
            </a:extLst>
          </p:cNvPr>
          <p:cNvSpPr txBox="1"/>
          <p:nvPr/>
        </p:nvSpPr>
        <p:spPr>
          <a:xfrm>
            <a:off x="8637772" y="951869"/>
            <a:ext cx="3136632" cy="523220"/>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ar-EG" sz="2800" b="1" dirty="0">
                <a:latin typeface="Tajawal Medium" panose="00000600000000000000" pitchFamily="2" charset="-78"/>
                <a:cs typeface="+mj-cs"/>
              </a:rPr>
              <a:t>موضوعات المحاضرة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F283AAF7-BFF2-D8AE-AC4B-F661CBCAF021}"/>
              </a:ext>
            </a:extLst>
          </p:cNvPr>
          <p:cNvSpPr txBox="1"/>
          <p:nvPr/>
        </p:nvSpPr>
        <p:spPr>
          <a:xfrm>
            <a:off x="623804" y="1561119"/>
            <a:ext cx="11150600" cy="501868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cs typeface="+mj-cs"/>
              </a:rPr>
              <a:t>تتناول المحاضرة الموضوعات التالية:</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sz="2400" b="1" dirty="0">
                <a:solidFill>
                  <a:schemeClr val="tx1">
                    <a:lumMod val="95000"/>
                    <a:lumOff val="5000"/>
                  </a:schemeClr>
                </a:solidFill>
                <a:latin typeface="Times New Roman" panose="02020603050405020304" pitchFamily="18" charset="0"/>
                <a:cs typeface="Times New Roman" panose="02020603050405020304" pitchFamily="18" charset="0"/>
              </a:rPr>
              <a:t>مقدمة</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sz="2400" b="1" dirty="0">
                <a:solidFill>
                  <a:schemeClr val="tx1">
                    <a:lumMod val="95000"/>
                    <a:lumOff val="5000"/>
                  </a:schemeClr>
                </a:solidFill>
                <a:latin typeface="Times New Roman" panose="02020603050405020304" pitchFamily="18" charset="0"/>
                <a:cs typeface="Times New Roman" panose="02020603050405020304" pitchFamily="18" charset="0"/>
              </a:rPr>
              <a:t>الميتافيرس والهاتف المحمول.</a:t>
            </a:r>
          </a:p>
          <a:p>
            <a:pPr marL="457200" indent="-457200" algn="r" rtl="1" eaLnBrk="0" fontAlgn="base" hangingPunct="0">
              <a:lnSpc>
                <a:spcPct val="150000"/>
              </a:lnSpc>
              <a:spcBef>
                <a:spcPct val="0"/>
              </a:spcBef>
              <a:spcAft>
                <a:spcPct val="0"/>
              </a:spcAft>
              <a:buFont typeface="+mj-lt"/>
              <a:buAutoNum type="arabicPeriod"/>
            </a:pPr>
            <a:r>
              <a:rPr lang="ar-EG" sz="2400" b="1" dirty="0"/>
              <a:t>الأجهزة القابلة للارتداء ودورها في التسويق عبر الهاتف المحمول</a:t>
            </a:r>
            <a:endParaRPr lang="ar-EG" sz="2400" dirty="0"/>
          </a:p>
          <a:p>
            <a:pPr marL="457200" indent="-457200" algn="r" rtl="1" eaLnBrk="0" fontAlgn="base" hangingPunct="0">
              <a:lnSpc>
                <a:spcPct val="150000"/>
              </a:lnSpc>
              <a:spcBef>
                <a:spcPct val="0"/>
              </a:spcBef>
              <a:spcAft>
                <a:spcPct val="0"/>
              </a:spcAft>
              <a:buFont typeface="+mj-lt"/>
              <a:buAutoNum type="arabicPeriod"/>
            </a:pPr>
            <a:r>
              <a:rPr lang="ar-EG" sz="2400" b="1" dirty="0"/>
              <a:t>الاتصال المستمر مع تطبيقات الهاتف المحمول</a:t>
            </a:r>
            <a:endParaRPr lang="ar-EG" sz="2400" dirty="0"/>
          </a:p>
          <a:p>
            <a:pPr marL="457200" indent="-457200" algn="r" rtl="1" eaLnBrk="0" fontAlgn="base" hangingPunct="0">
              <a:lnSpc>
                <a:spcPct val="150000"/>
              </a:lnSpc>
              <a:spcBef>
                <a:spcPct val="0"/>
              </a:spcBef>
              <a:spcAft>
                <a:spcPct val="0"/>
              </a:spcAft>
              <a:buFont typeface="+mj-lt"/>
              <a:buAutoNum type="arabicPeriod"/>
            </a:pPr>
            <a:r>
              <a:rPr lang="ar-EG" sz="2400" b="1" dirty="0"/>
              <a:t>نمو المدفوعات الرقمية وإلغاء دور البنوك التقليدية</a:t>
            </a:r>
          </a:p>
          <a:p>
            <a:pPr marL="457200" indent="-457200" algn="r" rtl="1" eaLnBrk="0" fontAlgn="base" hangingPunct="0">
              <a:lnSpc>
                <a:spcPct val="150000"/>
              </a:lnSpc>
              <a:spcBef>
                <a:spcPct val="0"/>
              </a:spcBef>
              <a:spcAft>
                <a:spcPct val="0"/>
              </a:spcAft>
              <a:buFont typeface="+mj-lt"/>
              <a:buAutoNum type="arabicPeriod"/>
            </a:pPr>
            <a:r>
              <a:rPr lang="ar-EG" sz="2400" b="1" dirty="0"/>
              <a:t>الواقع الافتراضي لدمج العالمين المادي والرقمي</a:t>
            </a:r>
          </a:p>
          <a:p>
            <a:pPr marL="457200" indent="-457200" algn="r" rtl="1" eaLnBrk="0" fontAlgn="base" hangingPunct="0">
              <a:lnSpc>
                <a:spcPct val="150000"/>
              </a:lnSpc>
              <a:spcBef>
                <a:spcPct val="0"/>
              </a:spcBef>
              <a:spcAft>
                <a:spcPct val="0"/>
              </a:spcAft>
              <a:buFont typeface="+mj-lt"/>
              <a:buAutoNum type="arabicPeriod"/>
            </a:pPr>
            <a:r>
              <a:rPr lang="ar-EG" sz="2400" b="1" dirty="0"/>
              <a:t>التشغيل الآلي للتسويق عبر الهاتف المحمول </a:t>
            </a:r>
          </a:p>
          <a:p>
            <a:pPr marL="457200" indent="-457200" algn="r" rtl="1" eaLnBrk="0" fontAlgn="base" hangingPunct="0">
              <a:lnSpc>
                <a:spcPct val="150000"/>
              </a:lnSpc>
              <a:spcBef>
                <a:spcPct val="0"/>
              </a:spcBef>
              <a:spcAft>
                <a:spcPct val="0"/>
              </a:spcAft>
              <a:buFont typeface="+mj-lt"/>
              <a:buAutoNum type="arabicPeriod"/>
            </a:pPr>
            <a:r>
              <a:rPr lang="ar-EG" sz="2400" b="1" dirty="0"/>
              <a:t>دراسة حالة: </a:t>
            </a:r>
            <a:r>
              <a:rPr lang="en-US" sz="2400" b="1" dirty="0"/>
              <a:t>Starbucks Rewards</a:t>
            </a:r>
            <a:endParaRPr lang="ar-EG" sz="2400" b="1" dirty="0"/>
          </a:p>
        </p:txBody>
      </p:sp>
      <p:sp>
        <p:nvSpPr>
          <p:cNvPr id="3" name="Rectangle 2">
            <a:extLst>
              <a:ext uri="{FF2B5EF4-FFF2-40B4-BE49-F238E27FC236}">
                <a16:creationId xmlns:a16="http://schemas.microsoft.com/office/drawing/2014/main" id="{FCCC430B-1AB4-BC71-E17E-E13FFEA8432A}"/>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3373065567"/>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78F300-8BE4-A7DC-D55C-B5613D304E6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2C16A30-0CDE-0501-A276-8B90BE0EA062}"/>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ABD802E-EF60-7718-AC02-28E6873426E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59C877DA-9BD0-8196-4734-8923D837FB4E}"/>
              </a:ext>
            </a:extLst>
          </p:cNvPr>
          <p:cNvSpPr txBox="1"/>
          <p:nvPr/>
        </p:nvSpPr>
        <p:spPr>
          <a:xfrm>
            <a:off x="510067" y="1501049"/>
            <a:ext cx="11150600" cy="113396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solidFill>
                  <a:schemeClr val="tx1">
                    <a:lumMod val="95000"/>
                    <a:lumOff val="5000"/>
                  </a:schemeClr>
                </a:solidFill>
                <a:latin typeface="Tajawal ExtraBold" panose="00000800000000000000" pitchFamily="2" charset="-78"/>
                <a:cs typeface="+mj-cs"/>
              </a:rPr>
              <a:t>تشير الإحصائات إلى أن عدد مستخدمي الإنترنت عبر الهاتف المحمول سوف يستمر في الزيادة على مستوى العالم. حيث سوف يكون عدد المستخدمين في نهاية هذا العقد ضعف عدد المستخدمين في بدايته. </a:t>
            </a:r>
          </a:p>
        </p:txBody>
      </p:sp>
      <p:sp>
        <p:nvSpPr>
          <p:cNvPr id="3" name="TextBox 2">
            <a:extLst>
              <a:ext uri="{FF2B5EF4-FFF2-40B4-BE49-F238E27FC236}">
                <a16:creationId xmlns:a16="http://schemas.microsoft.com/office/drawing/2014/main" id="{574E42BA-444D-670F-81A0-206B9BA7174E}"/>
              </a:ext>
            </a:extLst>
          </p:cNvPr>
          <p:cNvSpPr txBox="1"/>
          <p:nvPr/>
        </p:nvSpPr>
        <p:spPr>
          <a:xfrm>
            <a:off x="10090298" y="894259"/>
            <a:ext cx="1581002" cy="523220"/>
          </a:xfrm>
          <a:prstGeom prst="rect">
            <a:avLst/>
          </a:prstGeom>
          <a:solidFill>
            <a:srgbClr val="8E5A6D"/>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مقدمة</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F704D5A5-16A5-310A-60ED-2B95D087671C}"/>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pic>
        <p:nvPicPr>
          <p:cNvPr id="6" name="Picture 5">
            <a:extLst>
              <a:ext uri="{FF2B5EF4-FFF2-40B4-BE49-F238E27FC236}">
                <a16:creationId xmlns:a16="http://schemas.microsoft.com/office/drawing/2014/main" id="{1C2FF48E-D8ED-FBF8-B215-CEF712AB7344}"/>
              </a:ext>
            </a:extLst>
          </p:cNvPr>
          <p:cNvPicPr>
            <a:picLocks noChangeAspect="1"/>
          </p:cNvPicPr>
          <p:nvPr/>
        </p:nvPicPr>
        <p:blipFill>
          <a:blip r:embed="rId3"/>
          <a:srcRect l="35260" t="32727" r="20422" b="19134"/>
          <a:stretch>
            <a:fillRect/>
          </a:stretch>
        </p:blipFill>
        <p:spPr>
          <a:xfrm>
            <a:off x="3181850" y="2741892"/>
            <a:ext cx="5807034" cy="3919722"/>
          </a:xfrm>
          <a:prstGeom prst="rect">
            <a:avLst/>
          </a:prstGeom>
        </p:spPr>
      </p:pic>
    </p:spTree>
    <p:extLst>
      <p:ext uri="{BB962C8B-B14F-4D97-AF65-F5344CB8AC3E}">
        <p14:creationId xmlns:p14="http://schemas.microsoft.com/office/powerpoint/2010/main" val="928539978"/>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61790B-2FD9-8F84-DC24-1E2F40C6B944}"/>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F6FCFAF6-7A02-2B71-A0FB-598CCDC45B3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7DF9106-E5B1-92D7-18FF-36447DD91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BE76F0EC-2D94-FBFA-090A-7C89A25C57D2}"/>
              </a:ext>
            </a:extLst>
          </p:cNvPr>
          <p:cNvSpPr txBox="1"/>
          <p:nvPr/>
        </p:nvSpPr>
        <p:spPr>
          <a:xfrm>
            <a:off x="510067" y="1501049"/>
            <a:ext cx="11150600" cy="279595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solidFill>
                  <a:schemeClr val="tx1">
                    <a:lumMod val="95000"/>
                    <a:lumOff val="5000"/>
                  </a:schemeClr>
                </a:solidFill>
                <a:latin typeface="Tajawal ExtraBold" panose="00000800000000000000" pitchFamily="2" charset="-78"/>
                <a:cs typeface="+mj-cs"/>
              </a:rPr>
              <a:t>يشهد مستقبل التسويق عبر الهاتف المحمول تطورات جوهرية مدفوعة بالتقدم في تقنيات الذكاء الاصطناعي والاتصالات. من المتوقع أن ينتقل الذكاء الاصطناعي من الاعتماد على الحوسبة السحابية إلى العمل مباشرة على الأجهزة المحمولة، بفضل التطور في قدرات المعالجة التي توفرها رقائق الجيل الجديد. هذا التحول سيتيح تشغيل أدوات الذكاء الاصطناعي محليًا على الهواتف الذكية، مما يعزز الخصوصية والأمان ويضمن استمرار الأداء حتى في المناطق التي تفتقر إلى الاتصال الخلوي.</a:t>
            </a:r>
          </a:p>
        </p:txBody>
      </p:sp>
      <p:sp>
        <p:nvSpPr>
          <p:cNvPr id="3" name="TextBox 2">
            <a:extLst>
              <a:ext uri="{FF2B5EF4-FFF2-40B4-BE49-F238E27FC236}">
                <a16:creationId xmlns:a16="http://schemas.microsoft.com/office/drawing/2014/main" id="{15F42542-C830-78B3-9A15-ED086460E11A}"/>
              </a:ext>
            </a:extLst>
          </p:cNvPr>
          <p:cNvSpPr txBox="1"/>
          <p:nvPr/>
        </p:nvSpPr>
        <p:spPr>
          <a:xfrm>
            <a:off x="10090298" y="894259"/>
            <a:ext cx="1581002" cy="523220"/>
          </a:xfrm>
          <a:prstGeom prst="rect">
            <a:avLst/>
          </a:prstGeom>
          <a:solidFill>
            <a:srgbClr val="8E5A6D"/>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مقدمة</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B589A7CF-FD2A-14D5-F5D8-1F001F9772DB}"/>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pic>
        <p:nvPicPr>
          <p:cNvPr id="5" name="Picture 4">
            <a:extLst>
              <a:ext uri="{FF2B5EF4-FFF2-40B4-BE49-F238E27FC236}">
                <a16:creationId xmlns:a16="http://schemas.microsoft.com/office/drawing/2014/main" id="{2863F0ED-AAC0-667F-310E-F4EBA637DAEB}"/>
              </a:ext>
            </a:extLst>
          </p:cNvPr>
          <p:cNvPicPr>
            <a:picLocks noChangeAspect="1"/>
          </p:cNvPicPr>
          <p:nvPr/>
        </p:nvPicPr>
        <p:blipFill>
          <a:blip r:embed="rId3"/>
          <a:srcRect l="38182" t="28300" r="23149" b="36125"/>
          <a:stretch>
            <a:fillRect/>
          </a:stretch>
        </p:blipFill>
        <p:spPr>
          <a:xfrm>
            <a:off x="510067" y="3862100"/>
            <a:ext cx="4714504" cy="2439743"/>
          </a:xfrm>
          <a:prstGeom prst="rect">
            <a:avLst/>
          </a:prstGeom>
        </p:spPr>
      </p:pic>
    </p:spTree>
    <p:extLst>
      <p:ext uri="{BB962C8B-B14F-4D97-AF65-F5344CB8AC3E}">
        <p14:creationId xmlns:p14="http://schemas.microsoft.com/office/powerpoint/2010/main" val="827434661"/>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D79C1-4B33-9BFD-1788-E024B7659B2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C28E94E-6660-1ED7-9CEE-F6F1D62A3957}"/>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93A7708-313F-E55E-26CA-0252F490AE1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8F541F3-CF82-35AC-3C55-C5B901A0B2BC}"/>
              </a:ext>
            </a:extLst>
          </p:cNvPr>
          <p:cNvSpPr txBox="1"/>
          <p:nvPr/>
        </p:nvSpPr>
        <p:spPr>
          <a:xfrm>
            <a:off x="510067" y="1501049"/>
            <a:ext cx="11150600" cy="224196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solidFill>
                  <a:schemeClr val="tx1">
                    <a:lumMod val="95000"/>
                    <a:lumOff val="5000"/>
                  </a:schemeClr>
                </a:solidFill>
                <a:latin typeface="Tajawal ExtraBold" panose="00000800000000000000" pitchFamily="2" charset="-78"/>
                <a:cs typeface="+mj-cs"/>
              </a:rPr>
              <a:t>شهدت السنوات الأخيرة تحولًا جذريًا في بنية الإنترنت بفضل تقنية الجيل الخامس (</a:t>
            </a:r>
            <a:r>
              <a:rPr lang="en-US" sz="2400" dirty="0">
                <a:solidFill>
                  <a:schemeClr val="tx1">
                    <a:lumMod val="95000"/>
                    <a:lumOff val="5000"/>
                  </a:schemeClr>
                </a:solidFill>
                <a:latin typeface="Tajawal ExtraBold" panose="00000800000000000000" pitchFamily="2" charset="-78"/>
                <a:cs typeface="+mj-cs"/>
              </a:rPr>
              <a:t>5G</a:t>
            </a:r>
            <a:r>
              <a:rPr lang="ar-EG" sz="2400" dirty="0">
                <a:solidFill>
                  <a:schemeClr val="tx1">
                    <a:lumMod val="95000"/>
                    <a:lumOff val="5000"/>
                  </a:schemeClr>
                </a:solidFill>
                <a:latin typeface="Tajawal ExtraBold" panose="00000800000000000000" pitchFamily="2" charset="-78"/>
                <a:cs typeface="+mj-cs"/>
              </a:rPr>
              <a:t>)، التي أسهمت في خفض زمن الاستجابة إلى أجزاء من الألف من الثانية. ويُتوقع أن تتيح هذه التقنية تطوير تطبيقات جديدة تدعم المدن الذكية ومواقع العمل المتصلة، بما يعزز من كفاءة الأنظمة الرقمية. يوضح الشكل كيف تجاوز نمو تقنية الجيل الخامس في الولايات المتحدة تقنية الجيل الرابع.</a:t>
            </a:r>
          </a:p>
        </p:txBody>
      </p:sp>
      <p:sp>
        <p:nvSpPr>
          <p:cNvPr id="3" name="TextBox 2">
            <a:extLst>
              <a:ext uri="{FF2B5EF4-FFF2-40B4-BE49-F238E27FC236}">
                <a16:creationId xmlns:a16="http://schemas.microsoft.com/office/drawing/2014/main" id="{47B65345-E3E7-1ABE-961C-F7258AD20B29}"/>
              </a:ext>
            </a:extLst>
          </p:cNvPr>
          <p:cNvSpPr txBox="1"/>
          <p:nvPr/>
        </p:nvSpPr>
        <p:spPr>
          <a:xfrm>
            <a:off x="10090298" y="894259"/>
            <a:ext cx="1581002" cy="523220"/>
          </a:xfrm>
          <a:prstGeom prst="rect">
            <a:avLst/>
          </a:prstGeom>
          <a:solidFill>
            <a:srgbClr val="8E5A6D"/>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مقدمة</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E1353D56-552B-EFE5-C5A5-475BA88C35E8}"/>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pic>
        <p:nvPicPr>
          <p:cNvPr id="6" name="Picture 5">
            <a:extLst>
              <a:ext uri="{FF2B5EF4-FFF2-40B4-BE49-F238E27FC236}">
                <a16:creationId xmlns:a16="http://schemas.microsoft.com/office/drawing/2014/main" id="{93C728FC-07D9-E706-C816-5C66E5B281F8}"/>
              </a:ext>
            </a:extLst>
          </p:cNvPr>
          <p:cNvPicPr>
            <a:picLocks noChangeAspect="1"/>
          </p:cNvPicPr>
          <p:nvPr/>
        </p:nvPicPr>
        <p:blipFill>
          <a:blip r:embed="rId3"/>
          <a:srcRect l="39058" t="45367" r="22467" b="16018"/>
          <a:stretch>
            <a:fillRect/>
          </a:stretch>
        </p:blipFill>
        <p:spPr>
          <a:xfrm>
            <a:off x="510067" y="3218213"/>
            <a:ext cx="6638878" cy="3639787"/>
          </a:xfrm>
          <a:prstGeom prst="rect">
            <a:avLst/>
          </a:prstGeom>
        </p:spPr>
      </p:pic>
    </p:spTree>
    <p:extLst>
      <p:ext uri="{BB962C8B-B14F-4D97-AF65-F5344CB8AC3E}">
        <p14:creationId xmlns:p14="http://schemas.microsoft.com/office/powerpoint/2010/main" val="318520919"/>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E06FE-CB74-61D7-66F3-815768005FD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8AF7C2D-1A3A-3057-0EB9-E66024879BA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1170172-341C-B3F8-98B9-A9F571CD513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AA6C6E45-A3A3-391B-6B93-B9F3A5A781FF}"/>
              </a:ext>
            </a:extLst>
          </p:cNvPr>
          <p:cNvSpPr txBox="1"/>
          <p:nvPr/>
        </p:nvSpPr>
        <p:spPr>
          <a:xfrm>
            <a:off x="510067" y="1501049"/>
            <a:ext cx="11150600" cy="390395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solidFill>
                  <a:schemeClr val="tx1">
                    <a:lumMod val="95000"/>
                    <a:lumOff val="5000"/>
                  </a:schemeClr>
                </a:solidFill>
                <a:latin typeface="Tajawal ExtraBold" panose="00000800000000000000" pitchFamily="2" charset="-78"/>
                <a:cs typeface="+mj-cs"/>
              </a:rPr>
              <a:t>في المستقبل القريب، سوف نشهد الثورة الصناعية القادمة التي تتميز بظهور تقنيات مبتكرة تحدث تحولًا جذريًا في مختلف المجالات. فعلى سبيل المثال، سيتمكن الفرد أثناء رحلة جوية من تنزيل عشر ساعات من الأفلام في غضون ثلاثين ثانية فقط باستخدام تقنية الجيل </a:t>
            </a:r>
            <a:r>
              <a:rPr lang="ar-EG" sz="2400" dirty="0">
                <a:solidFill>
                  <a:schemeClr val="tx1">
                    <a:lumMod val="95000"/>
                    <a:lumOff val="5000"/>
                  </a:schemeClr>
                </a:solidFill>
                <a:latin typeface="Tajawal ExtraBold" panose="00000800000000000000" pitchFamily="2" charset="-78"/>
              </a:rPr>
              <a:t>الخامس (</a:t>
            </a:r>
            <a:r>
              <a:rPr lang="en-US" sz="2400" dirty="0">
                <a:solidFill>
                  <a:schemeClr val="tx1">
                    <a:lumMod val="95000"/>
                    <a:lumOff val="5000"/>
                  </a:schemeClr>
                </a:solidFill>
                <a:latin typeface="Tajawal ExtraBold" panose="00000800000000000000" pitchFamily="2" charset="-78"/>
              </a:rPr>
              <a:t>5G</a:t>
            </a:r>
            <a:r>
              <a:rPr lang="ar-EG" sz="2400" dirty="0">
                <a:solidFill>
                  <a:schemeClr val="tx1">
                    <a:lumMod val="95000"/>
                    <a:lumOff val="5000"/>
                  </a:schemeClr>
                </a:solidFill>
                <a:latin typeface="Tajawal ExtraBold" panose="00000800000000000000" pitchFamily="2" charset="-78"/>
              </a:rPr>
              <a:t>). </a:t>
            </a:r>
            <a:r>
              <a:rPr lang="ar-EG" sz="2400" dirty="0">
                <a:solidFill>
                  <a:schemeClr val="tx1">
                    <a:lumMod val="95000"/>
                    <a:lumOff val="5000"/>
                  </a:schemeClr>
                </a:solidFill>
                <a:latin typeface="Tajawal ExtraBold" panose="00000800000000000000" pitchFamily="2" charset="-78"/>
                <a:cs typeface="+mj-cs"/>
              </a:rPr>
              <a:t>وسيكون هذا التحول أكثر عمقًا في التطبيقات الصناعية، حيث ستشهد قطاعات مثل تجارة التجزئة والرعاية الصحية والتعليم توسعًا سريعًا في استخدام الروبوتات. كما ستُبث كميات هائلة من البيانات عبر الألياف الضوئية وأجهزة الاستشعار البصرية، لتدعم حالات استخدام متعددة تشمل رسم الخرائط المكانية، وأتمتة المصانع، والطائرات المسيرة، والتعرف على الهوية عبر الأجهزة المحمولة، وقياس المسافات، وتعزيز مستويات الأمان.</a:t>
            </a:r>
          </a:p>
        </p:txBody>
      </p:sp>
      <p:sp>
        <p:nvSpPr>
          <p:cNvPr id="3" name="TextBox 2">
            <a:extLst>
              <a:ext uri="{FF2B5EF4-FFF2-40B4-BE49-F238E27FC236}">
                <a16:creationId xmlns:a16="http://schemas.microsoft.com/office/drawing/2014/main" id="{07609278-ACF1-0B50-B8A4-F35542D3DE37}"/>
              </a:ext>
            </a:extLst>
          </p:cNvPr>
          <p:cNvSpPr txBox="1"/>
          <p:nvPr/>
        </p:nvSpPr>
        <p:spPr>
          <a:xfrm>
            <a:off x="10090298" y="894259"/>
            <a:ext cx="1581002" cy="523220"/>
          </a:xfrm>
          <a:prstGeom prst="rect">
            <a:avLst/>
          </a:prstGeom>
          <a:solidFill>
            <a:srgbClr val="8E5A6D"/>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مقدمة</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1498006B-088A-7075-6F41-D65165AA8EF2}"/>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4191624218"/>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CC815-EA5F-5FBA-320E-221D2755605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9224101-14EB-B225-D4F8-B53FF03232E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D9AF431-3B12-3D48-D348-53ECAA0FF06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06ECD8CC-697A-0DB1-C26D-E7418EA29574}"/>
              </a:ext>
            </a:extLst>
          </p:cNvPr>
          <p:cNvSpPr txBox="1"/>
          <p:nvPr/>
        </p:nvSpPr>
        <p:spPr>
          <a:xfrm>
            <a:off x="510067" y="150104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ومن بين التقنيات التي ستعيد تشكيل التسويق عبر الهاتف المحمول تقنية </a:t>
            </a:r>
            <a:r>
              <a:rPr lang="ar-EG" sz="2400" b="1" dirty="0"/>
              <a:t>الميتافيرس </a:t>
            </a:r>
            <a:r>
              <a:rPr lang="en-US" sz="2400" dirty="0"/>
              <a:t>Metaverse</a:t>
            </a:r>
            <a:r>
              <a:rPr lang="ar-EG" sz="2400" dirty="0"/>
              <a:t>، وهي بيئة رقمية تمنح المستخدمين تجربة شبه واقعية. </a:t>
            </a:r>
            <a:r>
              <a:rPr lang="ar-EG" sz="2400" b="1" dirty="0"/>
              <a:t>ويمكن تعريف الميتافيرس بأنه مفهوم يشير إلى بيئة افتراضية ثلاثية الأبعاد متصلة بالإنترنت، تتيح للأفراد التفاعل مع بعضهم البعض ومع عناصر رقمية باستخدام تقنيات الواقع الافتراضي </a:t>
            </a:r>
            <a:r>
              <a:rPr lang="en-US" sz="2400" b="1" dirty="0"/>
              <a:t>VR، </a:t>
            </a:r>
            <a:r>
              <a:rPr lang="ar-EG" sz="2400" b="1" dirty="0"/>
              <a:t>الواقع المعزز </a:t>
            </a:r>
            <a:r>
              <a:rPr lang="en-US" sz="2400" b="1" dirty="0"/>
              <a:t>AR، </a:t>
            </a:r>
            <a:r>
              <a:rPr lang="ar-EG" sz="2400" b="1" dirty="0"/>
              <a:t>والذكاء الاصطناعي. </a:t>
            </a:r>
            <a:r>
              <a:rPr lang="ar-EG" sz="2400" dirty="0"/>
              <a:t>يمكن اعتباره امتدادًا للعالم الرقمي التقليدي، حيث لا يقتصر على تصفح المعلومات، بل يوفر تجربة غامرة تشبه الحياة الواقعية من خلال إنشاء شخصيات افتراضية (أفاتار)، حضور اجتماعات، ممارسة الألعاب، التسوق، وحتى العمل داخل فضاء افتراضي. </a:t>
            </a:r>
          </a:p>
        </p:txBody>
      </p:sp>
      <p:sp>
        <p:nvSpPr>
          <p:cNvPr id="3" name="TextBox 2">
            <a:extLst>
              <a:ext uri="{FF2B5EF4-FFF2-40B4-BE49-F238E27FC236}">
                <a16:creationId xmlns:a16="http://schemas.microsoft.com/office/drawing/2014/main" id="{9E1C4174-54C5-F36E-3D0A-0B068CF98825}"/>
              </a:ext>
            </a:extLst>
          </p:cNvPr>
          <p:cNvSpPr txBox="1"/>
          <p:nvPr/>
        </p:nvSpPr>
        <p:spPr>
          <a:xfrm>
            <a:off x="7053943" y="894259"/>
            <a:ext cx="4617357"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الميتافيرس والهاتف المحمول </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7DE025C3-704D-1FA8-B487-CC96B7BCCA37}"/>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2930984740"/>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CAB86-E85C-90D9-C2BD-4B45985EBD6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A86B12F-93E2-8363-526D-833F087F79C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DAF521E-E76B-4F5F-FC3D-E1E9EDBA990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10282D6A-922E-547C-E696-878FC0EAFA23}"/>
              </a:ext>
            </a:extLst>
          </p:cNvPr>
          <p:cNvSpPr txBox="1"/>
          <p:nvPr/>
        </p:nvSpPr>
        <p:spPr>
          <a:xfrm>
            <a:off x="510067" y="1501049"/>
            <a:ext cx="11150600" cy="223984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يتميز الميتافيرس بكونه بيئة مترابطة تجمع بين عدة تقنيات مثل البلوك تشين (لتأمين المعاملات الرقمية)، العملات المشفرة، وإنترنت الأشياء، مما يتيح اقتصادًا افتراضيًا متكاملًا يمكن فيه شراء وبيع المنتجات والخدمات الرقمية. الهدف الأساسي هو خلق عالم رقمي موازٍ للعالم الحقيقي، حيث يمكن للأفراد والمؤسسات التفاعل بشكل أكثر واقعية وابتكارًا.</a:t>
            </a:r>
          </a:p>
        </p:txBody>
      </p:sp>
      <p:sp>
        <p:nvSpPr>
          <p:cNvPr id="3" name="TextBox 2">
            <a:extLst>
              <a:ext uri="{FF2B5EF4-FFF2-40B4-BE49-F238E27FC236}">
                <a16:creationId xmlns:a16="http://schemas.microsoft.com/office/drawing/2014/main" id="{EFDD6F98-3524-2BDD-B2B4-3341DC7C0E53}"/>
              </a:ext>
            </a:extLst>
          </p:cNvPr>
          <p:cNvSpPr txBox="1"/>
          <p:nvPr/>
        </p:nvSpPr>
        <p:spPr>
          <a:xfrm>
            <a:off x="7053943" y="894259"/>
            <a:ext cx="4617357"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الميتافيرس والهاتف المحمول </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03E29CF5-95A5-C37F-0C61-27052A015B77}"/>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pic>
        <p:nvPicPr>
          <p:cNvPr id="2050" name="Picture 2" descr="Using Metaverse Extended Reality for Businesses | Taqtile">
            <a:extLst>
              <a:ext uri="{FF2B5EF4-FFF2-40B4-BE49-F238E27FC236}">
                <a16:creationId xmlns:a16="http://schemas.microsoft.com/office/drawing/2014/main" id="{310B9DA2-602D-199F-2706-7086DBBD07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500" y="3740893"/>
            <a:ext cx="9525000" cy="2766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8966275"/>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74FCE-7293-AC13-1BD9-5E1A8F6A96D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62A5301-D02F-4478-F22A-6E78C8693427}"/>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F1D10FB-5D4C-EBF1-2AA8-B51675B5449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6DBA2A06-3379-A258-2481-524F7D1C9A20}"/>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t>الحضور في الميتافيرس</a:t>
            </a:r>
            <a:endParaRPr lang="ar-EG" sz="2400" dirty="0"/>
          </a:p>
          <a:p>
            <a:pPr algn="just" rtl="1">
              <a:lnSpc>
                <a:spcPct val="150000"/>
              </a:lnSpc>
            </a:pPr>
            <a:r>
              <a:rPr lang="ar-EG" sz="2400" dirty="0"/>
              <a:t>عند محاولة فهم المتطلبات اللازمة لتأسيس حضور تسويقي عبر الهاتف المحمول في بيئة الميتافيرس، فإن الإجابة المختصرة هي أن الأمر لا يزال غير واضح. حيث أن الكيفية التي سيعمل بها التسويق عبر الهاتف المحمول في الميتافيرس من الناحية الاجتماعية والثقافية والتقنية والاقتصادية والقانونية والسياسية لا تزال غامضة.</a:t>
            </a:r>
          </a:p>
          <a:p>
            <a:pPr algn="just" rtl="1">
              <a:lnSpc>
                <a:spcPct val="150000"/>
              </a:lnSpc>
            </a:pPr>
            <a:r>
              <a:rPr lang="ar-EG" sz="2400" dirty="0"/>
              <a:t> تشير التوقعات إلى أن التسويق عبر الهاتف المحمول في الميتافيرس سيصبح في نهاية المطاف مشابهًا إلى حد كبير للتسويق في العالم الواقعي، حيث ستتطور هذه البيئة بحيث يتمكن المستخدمون من التفاعل عبر صورهم الرمزية </a:t>
            </a:r>
            <a:r>
              <a:rPr lang="en-US" sz="2400" dirty="0"/>
              <a:t>Avatars</a:t>
            </a:r>
            <a:r>
              <a:rPr lang="ar-EG" sz="2400" dirty="0"/>
              <a:t> مع الوسائط الرقمية الموجودة مسبقًا، والتواصل من خلال الرسائل الافتراضية وقنوات التواصل الاجتماعي.</a:t>
            </a:r>
          </a:p>
        </p:txBody>
      </p:sp>
      <p:sp>
        <p:nvSpPr>
          <p:cNvPr id="3" name="TextBox 2">
            <a:extLst>
              <a:ext uri="{FF2B5EF4-FFF2-40B4-BE49-F238E27FC236}">
                <a16:creationId xmlns:a16="http://schemas.microsoft.com/office/drawing/2014/main" id="{C4FE1F80-375D-E77C-825B-81CB69FAF39A}"/>
              </a:ext>
            </a:extLst>
          </p:cNvPr>
          <p:cNvSpPr txBox="1"/>
          <p:nvPr/>
        </p:nvSpPr>
        <p:spPr>
          <a:xfrm>
            <a:off x="7053943" y="894259"/>
            <a:ext cx="4617357"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الميتافيرس والهاتف المحمول </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74E265F9-5850-1A47-365B-E3980D4BCC36}"/>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3453248882"/>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4D97EA-14AE-3484-D1B4-29668A7FC8D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158FFBE-8FA2-A3E9-B239-D3AD7FBCA84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BAD6B53-9F68-B00D-72DF-D3F21D8FB61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211BE72-A5B3-F9A0-9BEF-7879322E52E0}"/>
              </a:ext>
            </a:extLst>
          </p:cNvPr>
          <p:cNvSpPr txBox="1"/>
          <p:nvPr/>
        </p:nvSpPr>
        <p:spPr>
          <a:xfrm>
            <a:off x="510067" y="1501049"/>
            <a:ext cx="11150600" cy="223984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t>الحضور في الميتافيرس</a:t>
            </a:r>
          </a:p>
          <a:p>
            <a:pPr algn="just" rtl="1">
              <a:lnSpc>
                <a:spcPct val="150000"/>
              </a:lnSpc>
            </a:pPr>
            <a:r>
              <a:rPr lang="ar-EG" sz="2400" dirty="0"/>
              <a:t>فعلى سبيل المثال، في الميتافيرس سيكون للأفراد منازل وشقق، وسيعملون في وظائف، ويشاركون في الاجتماعات، ويلتحقون بالمدارس، ويتسوقون، ويكوّنون صداقات، ويزورون المطاعم والنوادي الليلية، وربما يمارسون أنشطة يومية مثل التنزه مع الكلاب. وبذلك، يمثل الميتافيرس امتدادًا للعالم الواقعي ولكن دون قيود مادية.</a:t>
            </a:r>
          </a:p>
        </p:txBody>
      </p:sp>
      <p:sp>
        <p:nvSpPr>
          <p:cNvPr id="3" name="TextBox 2">
            <a:extLst>
              <a:ext uri="{FF2B5EF4-FFF2-40B4-BE49-F238E27FC236}">
                <a16:creationId xmlns:a16="http://schemas.microsoft.com/office/drawing/2014/main" id="{018144D3-6C97-B8B8-23E3-0E29A9780602}"/>
              </a:ext>
            </a:extLst>
          </p:cNvPr>
          <p:cNvSpPr txBox="1"/>
          <p:nvPr/>
        </p:nvSpPr>
        <p:spPr>
          <a:xfrm>
            <a:off x="7053943" y="894259"/>
            <a:ext cx="4617357"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الميتافيرس والهاتف المحمول </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A2F73F6F-9CFE-CB7B-79CA-11E508C23BC1}"/>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pic>
        <p:nvPicPr>
          <p:cNvPr id="3076" name="Picture 4" descr="Inside Marketing and Advertising in the Metaverse - Business Insider">
            <a:extLst>
              <a:ext uri="{FF2B5EF4-FFF2-40B4-BE49-F238E27FC236}">
                <a16:creationId xmlns:a16="http://schemas.microsoft.com/office/drawing/2014/main" id="{1E48CFFB-C720-15D2-3933-553B381FF1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4754" y="3740893"/>
            <a:ext cx="6667500" cy="2930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5655882"/>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2F511-DC00-4988-DD0D-8B59655C9D9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7AB91A4-CF45-7C77-739B-1C4FBDD72F9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613DC6C-2E9B-B19E-80AB-A76DDA959E5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ECC2A15-9F47-F214-1E52-FA1388823005}"/>
              </a:ext>
            </a:extLst>
          </p:cNvPr>
          <p:cNvSpPr txBox="1"/>
          <p:nvPr/>
        </p:nvSpPr>
        <p:spPr>
          <a:xfrm>
            <a:off x="510067" y="1501049"/>
            <a:ext cx="11150600" cy="335668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t>الحضور في الميتافيرس</a:t>
            </a:r>
          </a:p>
          <a:p>
            <a:pPr algn="just" rtl="1">
              <a:lnSpc>
                <a:spcPct val="150000"/>
              </a:lnSpc>
            </a:pPr>
            <a:r>
              <a:rPr lang="ar-EG" sz="2400" dirty="0"/>
              <a:t>يمكن القول أننا نعيش في دورة أعمال تحولية تُعرف بـ "عصر العميل"، حيث يمتلك المستهلك القوة الحقيقية وليس المسوق. وبفضل قدرات الأجهزة المحمولة، أصبح المستهلك دائم الاتصال ولديه إمكانية الوصول الفوري إلى المعلومات لاتخاذ قرارات لحظية. وبالتالي، يتعين على المسوقين تطوير استراتيجيات تفاعلية تستجيب لهذا السياق المتصل في الوقت الفعلي. القوة الدافعة للمستقبل تتمثل في الاتصال المستمر بالآلات، والذي يشار إليه غالبًا بمفهوم إنترنت الأشياء </a:t>
            </a:r>
            <a:r>
              <a:rPr lang="en-US" sz="2400" dirty="0"/>
              <a:t>IoT</a:t>
            </a:r>
            <a:r>
              <a:rPr lang="ar-EG" sz="2400" dirty="0"/>
              <a:t>. </a:t>
            </a:r>
          </a:p>
        </p:txBody>
      </p:sp>
      <p:sp>
        <p:nvSpPr>
          <p:cNvPr id="3" name="TextBox 2">
            <a:extLst>
              <a:ext uri="{FF2B5EF4-FFF2-40B4-BE49-F238E27FC236}">
                <a16:creationId xmlns:a16="http://schemas.microsoft.com/office/drawing/2014/main" id="{ACD64962-404D-7763-04B3-35E69B392D27}"/>
              </a:ext>
            </a:extLst>
          </p:cNvPr>
          <p:cNvSpPr txBox="1"/>
          <p:nvPr/>
        </p:nvSpPr>
        <p:spPr>
          <a:xfrm>
            <a:off x="7053943" y="894259"/>
            <a:ext cx="4617357"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الميتافيرس والهاتف المحمول </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9C50C3E9-8F26-4D09-2402-EDE4818FDCE0}"/>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852491333"/>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9EE04-E789-472F-FDAF-8EAD8C947C9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3AD81A9-3443-8A15-E2F3-4B2FC16F3FB3}"/>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28F3241-5AB5-3EAA-4825-5B7100B5FD5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82CBBB2-B7AF-C341-2644-A91D86B6B161}"/>
              </a:ext>
            </a:extLst>
          </p:cNvPr>
          <p:cNvSpPr txBox="1"/>
          <p:nvPr/>
        </p:nvSpPr>
        <p:spPr>
          <a:xfrm>
            <a:off x="510067" y="150104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ستتمتع العديد من هذه الأجهزة بقدرات متقدمة مثل الرؤية والسمع واللمس وحتى الشم، لدعم اتخاذ القرارات في الوقت الفعلي. على سبيل المثال، ستظهر تقنية الأرفف الذكية</a:t>
            </a:r>
            <a:r>
              <a:rPr lang="en-US" sz="2400" dirty="0"/>
              <a:t>Smart Shelves </a:t>
            </a:r>
            <a:r>
              <a:rPr lang="ar-EG" sz="2400" dirty="0"/>
              <a:t> في المتاجر لتحديد عمر وجنس وحالة المستهلك النفسية، ثم تعرض الشاشات الرقمية معلومات مخصصة لتعزيز التفاعل. وسنشهد طرقًا جديدة للتفاعل مع الأجهزة دون الحاجة إلى لمسها، حيث ستكفي الأوامر الصوتية أو حركات العين أو الإيماءات اليدوية لإتمام المهام. وربما تستبدل الهواتف الذكية بنظارات ذكية تحتوي على جميع الوظائف المطلوبة، مما يتيح حرية أكبر لاستخدام اليدين.</a:t>
            </a:r>
          </a:p>
        </p:txBody>
      </p:sp>
      <p:sp>
        <p:nvSpPr>
          <p:cNvPr id="3" name="TextBox 2">
            <a:extLst>
              <a:ext uri="{FF2B5EF4-FFF2-40B4-BE49-F238E27FC236}">
                <a16:creationId xmlns:a16="http://schemas.microsoft.com/office/drawing/2014/main" id="{44025A3A-F0B0-0825-0F30-3B2318492C6F}"/>
              </a:ext>
            </a:extLst>
          </p:cNvPr>
          <p:cNvSpPr txBox="1"/>
          <p:nvPr/>
        </p:nvSpPr>
        <p:spPr>
          <a:xfrm>
            <a:off x="7053943" y="894259"/>
            <a:ext cx="4617357"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الميتافيرس والهاتف المحمول </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F6F4D695-5D11-87F5-7D09-2B3C4B317B7E}"/>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3268971692"/>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CF97D-6816-A368-E351-CB9F2C2499C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6089367-2936-1A8B-F8CD-D6920236B7C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A84E593-74FE-9D0E-16AA-F900C0AB92A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382C5C81-7B50-FAFF-0549-0871AB9EE203}"/>
              </a:ext>
            </a:extLst>
          </p:cNvPr>
          <p:cNvSpPr txBox="1"/>
          <p:nvPr/>
        </p:nvSpPr>
        <p:spPr>
          <a:xfrm>
            <a:off x="510067" y="150104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يُعد مفهوم </a:t>
            </a:r>
            <a:r>
              <a:rPr lang="ar-EG" sz="2400" b="1" dirty="0"/>
              <a:t>الذات الكمية </a:t>
            </a:r>
            <a:r>
              <a:rPr lang="en-US" sz="2400" b="1" dirty="0"/>
              <a:t>Quantified Self</a:t>
            </a:r>
            <a:r>
              <a:rPr lang="ar-EG" sz="2400" b="1" dirty="0"/>
              <a:t> </a:t>
            </a:r>
            <a:r>
              <a:rPr lang="ar-EG" sz="2400" dirty="0"/>
              <a:t>أحد الاتجاهات الحديثة التي نشأت منذ سبعينيات القرن الماضي، ويشير </a:t>
            </a:r>
            <a:r>
              <a:rPr lang="ar-EG" sz="2400" b="1" dirty="0"/>
              <a:t>إلى التوسع في جمع البيانات الشخصية بهدف تحسين الأداء الفردي</a:t>
            </a:r>
            <a:r>
              <a:rPr lang="ar-EG" sz="2400" dirty="0"/>
              <a:t>. يقوم هذا المفهوم على دمج التكنولوجيا مع البيانات المتعلقة بجوانب الحياة اليومية، بما في ذلك الأنشطة اليومية للأفراد وحالاتهم النفسية ومستويات الأداء، من خلال استخدام أجهزة الاستشعار القابلة للارتداء والحوسبة المحمولة وتقنيات تتبع البيانات الشخصية. يتيح هذا الدمج تحسين الوظائف اليومية عبر قياس الأنشطة المراقبة بدقة؛ فعلى سبيل المثال، يمكن لمرضى السكري استخدام القياسات الحيوية لتتبع مستويات الإنسولين والكورتيزول في أجسامهم. </a:t>
            </a:r>
          </a:p>
        </p:txBody>
      </p:sp>
      <p:sp>
        <p:nvSpPr>
          <p:cNvPr id="3" name="TextBox 2">
            <a:extLst>
              <a:ext uri="{FF2B5EF4-FFF2-40B4-BE49-F238E27FC236}">
                <a16:creationId xmlns:a16="http://schemas.microsoft.com/office/drawing/2014/main" id="{EB1D7B28-743F-8AC9-1C6F-8D19D163C956}"/>
              </a:ext>
            </a:extLst>
          </p:cNvPr>
          <p:cNvSpPr txBox="1"/>
          <p:nvPr/>
        </p:nvSpPr>
        <p:spPr>
          <a:xfrm>
            <a:off x="7053943" y="894259"/>
            <a:ext cx="4617357"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الميتافيرس والهاتف المحمول </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7E80332E-5506-539A-0D4E-E282AE2CB77D}"/>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1435368670"/>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C9478E-3BC6-783E-E440-1782589D82E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D4F39AB-774A-66BF-1D00-FABFC053E4F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ADDB711-D7D0-0265-1E4E-0E856314601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F98B082A-EB34-6C29-8292-B6B090DF4951}"/>
              </a:ext>
            </a:extLst>
          </p:cNvPr>
          <p:cNvSpPr txBox="1"/>
          <p:nvPr/>
        </p:nvSpPr>
        <p:spPr>
          <a:xfrm>
            <a:off x="510067" y="1501049"/>
            <a:ext cx="11150600" cy="1685846"/>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تطبيق </a:t>
            </a:r>
            <a:r>
              <a:rPr lang="en-US" sz="2400" dirty="0"/>
              <a:t>Apple Health</a:t>
            </a:r>
            <a:r>
              <a:rPr lang="ar-EG" sz="2400" dirty="0"/>
              <a:t> يمثل نموذجًا عمليًا لهذا التوجه، حيث يساعد المستخدمين على تقييم حالتهم النفسية من خلال اختيار مشاعرهم وربطها بفئات مثل العائلة أو السفر، إضافة إلى تحديد مشاعرهم مثل القلق أو السعادة. وتشير الدراسات الأولية إلى أن تحديد المشاعر يمكن أن يسهم في تحسين الصحة النفسية والرفاهية.</a:t>
            </a:r>
          </a:p>
        </p:txBody>
      </p:sp>
      <p:sp>
        <p:nvSpPr>
          <p:cNvPr id="3" name="TextBox 2">
            <a:extLst>
              <a:ext uri="{FF2B5EF4-FFF2-40B4-BE49-F238E27FC236}">
                <a16:creationId xmlns:a16="http://schemas.microsoft.com/office/drawing/2014/main" id="{229D13A5-BFF8-315F-F1B7-B0E30DBA4C13}"/>
              </a:ext>
            </a:extLst>
          </p:cNvPr>
          <p:cNvSpPr txBox="1"/>
          <p:nvPr/>
        </p:nvSpPr>
        <p:spPr>
          <a:xfrm>
            <a:off x="7053943" y="894259"/>
            <a:ext cx="4617357"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الميتافيرس والهاتف المحمول </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D61BB63B-5B47-71AA-5401-AD8C0D273E3E}"/>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pic>
        <p:nvPicPr>
          <p:cNvPr id="4098" name="Picture 2" descr="How Apple is empowering people with their health information - Apple">
            <a:extLst>
              <a:ext uri="{FF2B5EF4-FFF2-40B4-BE49-F238E27FC236}">
                <a16:creationId xmlns:a16="http://schemas.microsoft.com/office/drawing/2014/main" id="{203BDE5C-BD2E-2184-7CD1-94DD825C9D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067" y="3186896"/>
            <a:ext cx="6219825" cy="3475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245356"/>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36EA6-BFDB-5D84-462C-7182EDA8D60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4ACBE13-A7A6-726B-B1D5-A2BECB51AEA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F0A63B9-EF24-7C21-2FAD-4330223B09B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607071B1-2303-0AEA-F698-40658E56CC67}"/>
              </a:ext>
            </a:extLst>
          </p:cNvPr>
          <p:cNvSpPr txBox="1"/>
          <p:nvPr/>
        </p:nvSpPr>
        <p:spPr>
          <a:xfrm>
            <a:off x="510067" y="1501049"/>
            <a:ext cx="11150600" cy="223984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من منظور تسويقي، تكمن الأهمية في إدراك أن هذه الأجهزة تولد كميات هائلة وغير مسبوقة من البيانات؛ إذ يتم إنتاج نحو 2.5 كوينتيليون بايت من البيانات يوميًا، بحيث إن 90% من البيانات العالمية الحالية تم إنشاؤها خلال العامين الماضيين فقط. إن جمع </a:t>
            </a:r>
            <a:r>
              <a:rPr lang="ar-EG" sz="2400"/>
              <a:t>هذه البيانات الناتجة عن الأجهزة المتصلة وتحليلها وصقلها، </a:t>
            </a:r>
            <a:r>
              <a:rPr lang="ar-EG" sz="2400" dirty="0"/>
              <a:t>سيشكل أساسًا لميزة تنافسية مستقبلية إذا تمكنت الشركات من إقناع العملاء بمشاركة هذه البيانات وتوظيفها لتقديم قيمة متبادلة.</a:t>
            </a:r>
          </a:p>
        </p:txBody>
      </p:sp>
      <p:sp>
        <p:nvSpPr>
          <p:cNvPr id="3" name="TextBox 2">
            <a:extLst>
              <a:ext uri="{FF2B5EF4-FFF2-40B4-BE49-F238E27FC236}">
                <a16:creationId xmlns:a16="http://schemas.microsoft.com/office/drawing/2014/main" id="{AAC5ED9E-DBD6-3396-1D76-B07EDC7F7902}"/>
              </a:ext>
            </a:extLst>
          </p:cNvPr>
          <p:cNvSpPr txBox="1"/>
          <p:nvPr/>
        </p:nvSpPr>
        <p:spPr>
          <a:xfrm>
            <a:off x="7053943" y="894259"/>
            <a:ext cx="4617357"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الميتافيرس والهاتف المحمول </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BCE64F8E-52B1-5456-9AA9-DBBFC879D3C9}"/>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pic>
        <p:nvPicPr>
          <p:cNvPr id="5122" name="Picture 2" descr="Sleep Tracking Watch Series Apple Watch Not Syncing With Health App See  Your Activity Summary In">
            <a:extLst>
              <a:ext uri="{FF2B5EF4-FFF2-40B4-BE49-F238E27FC236}">
                <a16:creationId xmlns:a16="http://schemas.microsoft.com/office/drawing/2014/main" id="{AE2D99A3-8A1C-1010-9557-D650CF9C87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051" y="3740893"/>
            <a:ext cx="1485900" cy="3067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2695568"/>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8F2D7-8A74-7326-6E7A-ED3910F53D2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D8004D05-AAB0-F1B6-82EF-91B8423D332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F69DFF7-4DB4-D185-FF34-6A2AA34122A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414BCF06-1970-7D96-AC44-F668C2066E99}"/>
              </a:ext>
            </a:extLst>
          </p:cNvPr>
          <p:cNvSpPr txBox="1"/>
          <p:nvPr/>
        </p:nvSpPr>
        <p:spPr>
          <a:xfrm>
            <a:off x="510067" y="1501049"/>
            <a:ext cx="11150600" cy="279384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بالنسبة للمسوقين عبر الأجهزة المحمولة، يعني هذا التحول ضرورة التكيف مع بيئة تسويقية قائمة على البيانات. فالتسويق لم يعد يعتمد على الأساليب التقليدية التي سادت في ستينيات القرن الماضي، بل أصبح يتجه نحو نماذج رياضية وتحليلية متقدمة. ومع ذلك، ينبغي ألا يغفل المسوقون عن الهدف الأساسي وهو خدمة العميل. إذ تقع على عاتقهم مسؤولية إدارة تجربة العميل بشكل شامل، بحيث تصبح هذه التجربة متعددة الأبعاد تشمل الوسائط المادية، والأجهزة الرقمية، والبيانات، والمحتوى، والمجتمع.</a:t>
            </a:r>
          </a:p>
        </p:txBody>
      </p:sp>
      <p:sp>
        <p:nvSpPr>
          <p:cNvPr id="3" name="TextBox 2">
            <a:extLst>
              <a:ext uri="{FF2B5EF4-FFF2-40B4-BE49-F238E27FC236}">
                <a16:creationId xmlns:a16="http://schemas.microsoft.com/office/drawing/2014/main" id="{1EEF39F5-E090-D716-84CE-050D88A14524}"/>
              </a:ext>
            </a:extLst>
          </p:cNvPr>
          <p:cNvSpPr txBox="1"/>
          <p:nvPr/>
        </p:nvSpPr>
        <p:spPr>
          <a:xfrm>
            <a:off x="7053943" y="894259"/>
            <a:ext cx="4617357"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ajawal Medium"/>
                <a:ea typeface="Tajawal Medium"/>
                <a:cs typeface="+mj-cs"/>
                <a:sym typeface="Tajawal Medium"/>
              </a:rPr>
              <a:t>الميتافيرس والهاتف المحمول </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
        <p:nvSpPr>
          <p:cNvPr id="4" name="Rectangle 3">
            <a:extLst>
              <a:ext uri="{FF2B5EF4-FFF2-40B4-BE49-F238E27FC236}">
                <a16:creationId xmlns:a16="http://schemas.microsoft.com/office/drawing/2014/main" id="{0ADE03D4-36AE-7C2B-109B-884EDE1A5D78}"/>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1446278308"/>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F01A7-9718-8388-D24A-C758CCCB076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1D1593B-4E12-9CD8-CEB2-FA92320B93A6}"/>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29E845D-8C73-702A-85DC-1F9591D0AA3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C20E855E-182F-32D0-DC6D-E4611FE79CE5}"/>
              </a:ext>
            </a:extLst>
          </p:cNvPr>
          <p:cNvSpPr txBox="1"/>
          <p:nvPr/>
        </p:nvSpPr>
        <p:spPr>
          <a:xfrm>
            <a:off x="510067" y="1501049"/>
            <a:ext cx="11150600" cy="500983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تشير الإحصاءات إلى أن ما يقارب ثلاثة أرباع مستخدمي الإنترنت في الولايات المتحدة قاموا بشراء أجهزة أو تقنيات مرتبطة بالصحة واللياقة البدنية، مثل النظارات الذكية، الساعات الذكية، التطبيقات الصحية، الأجهزة القابلة للارتداء، الملابس الذكية، وأجهزة تتبع النوم. كما يرتدي أكثر من 82 مليون شخص، أي ما يعادل ربع البالغين في الولايات المتحدة، ملابس أو إكسسوارات مزودة بإلكترونيات أو أجهزة استشعار قادرة على الاتصال بالإنترنت وتبادل البيانات. هذا التطور يعكس التحول نحو دمج التكنولوجيا في الحياة اليومية، حيث تعمل شركات مثل</a:t>
            </a:r>
            <a:r>
              <a:rPr lang="en-US" sz="2400" dirty="0"/>
              <a:t>Gatorade </a:t>
            </a:r>
            <a:r>
              <a:rPr lang="ar-EG" sz="2400" dirty="0"/>
              <a:t> على تطوير لصقات ذكية للكشف عن مؤشرات الإصابة بفيروس كوفيد-19 في العرق، بينما تستخدم مؤسسات صحية مرموقة مثل جامعة ستانفورد و</a:t>
            </a:r>
            <a:r>
              <a:rPr lang="en-US" sz="2400" dirty="0"/>
              <a:t>Scripps Health </a:t>
            </a:r>
            <a:r>
              <a:rPr lang="ar-EG" sz="2400" dirty="0"/>
              <a:t> هذه الأجهزة للكشف المبكر عن العدوى. أما شركة </a:t>
            </a:r>
            <a:r>
              <a:rPr lang="en-US" sz="2400" dirty="0"/>
              <a:t>Fitbit</a:t>
            </a:r>
            <a:r>
              <a:rPr lang="ar-EG" sz="2400" dirty="0"/>
              <a:t> فتوظف الأجهزة القابلة للارتداء لقياس حركة ملايين الأجسام، مما أحدث ثورة في صناعة الأزياء والإلكترونيات والصحة والتسويق.</a:t>
            </a:r>
          </a:p>
        </p:txBody>
      </p:sp>
      <p:sp>
        <p:nvSpPr>
          <p:cNvPr id="3" name="TextBox 2">
            <a:extLst>
              <a:ext uri="{FF2B5EF4-FFF2-40B4-BE49-F238E27FC236}">
                <a16:creationId xmlns:a16="http://schemas.microsoft.com/office/drawing/2014/main" id="{C2956445-6C9D-7CB5-AA12-232C940DD175}"/>
              </a:ext>
            </a:extLst>
          </p:cNvPr>
          <p:cNvSpPr txBox="1"/>
          <p:nvPr/>
        </p:nvSpPr>
        <p:spPr>
          <a:xfrm>
            <a:off x="3859481" y="894259"/>
            <a:ext cx="7811819" cy="523220"/>
          </a:xfrm>
          <a:prstGeom prst="rect">
            <a:avLst/>
          </a:prstGeom>
          <a:solidFill>
            <a:schemeClr val="accent5">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ar-EG" sz="2800" b="1" dirty="0"/>
              <a:t>الأجهزة القابلة للارتداء ودورها في التسويق عبر الهاتف المحمول</a:t>
            </a:r>
            <a:endParaRPr lang="ar-EG" sz="2800" dirty="0"/>
          </a:p>
        </p:txBody>
      </p:sp>
      <p:sp>
        <p:nvSpPr>
          <p:cNvPr id="4" name="Rectangle 3">
            <a:extLst>
              <a:ext uri="{FF2B5EF4-FFF2-40B4-BE49-F238E27FC236}">
                <a16:creationId xmlns:a16="http://schemas.microsoft.com/office/drawing/2014/main" id="{26A9FE23-85E7-F8DC-AD6F-76BEDB5080C8}"/>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1338389480"/>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E3FCD9-DC1A-3C60-23BA-BF6E25401522}"/>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2FD7638-68ED-FF18-BD2E-1957692A5D73}"/>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5E7E6A9-F3F3-0327-326C-AE9BDAD3E1D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00E02D1A-D2F5-8CE6-0227-EA764A8CB0C8}"/>
              </a:ext>
            </a:extLst>
          </p:cNvPr>
          <p:cNvSpPr txBox="1"/>
          <p:nvPr/>
        </p:nvSpPr>
        <p:spPr>
          <a:xfrm>
            <a:off x="510067" y="150104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وفي سياق الابتكار، أطلقت شركة </a:t>
            </a:r>
            <a:r>
              <a:rPr lang="en-US" sz="2400" dirty="0"/>
              <a:t>Apple</a:t>
            </a:r>
            <a:r>
              <a:rPr lang="ar-EG" sz="2400" dirty="0"/>
              <a:t> جهاز </a:t>
            </a:r>
            <a:r>
              <a:rPr lang="en-US" sz="2400" dirty="0"/>
              <a:t>Vision Pro</a:t>
            </a:r>
            <a:r>
              <a:rPr lang="ar-EG" sz="2400" dirty="0"/>
              <a:t> في عام 2024 وسط اهتمام كبير، حيث تميز بدقة ألوان عالية وسعر مرتفع. كما تركز الشركة على الجوانب الصحية في أجهزتها المحمولة مثل ساعة</a:t>
            </a:r>
            <a:r>
              <a:rPr lang="en-US" sz="2400" dirty="0"/>
              <a:t>Apple Watch </a:t>
            </a:r>
            <a:r>
              <a:rPr lang="ar-EG" sz="2400" dirty="0"/>
              <a:t> المزودة بأجهزة استشعار لفحص ضربات القلب، واكتشاف الرجفان الأذيني، ومستويات الأكسجين في الدم، والكشف عن احتمال التعرض لأزمة صحية. ومع ذلك، ظهرت تحديات قانونية وتقنية، أبرزها دعوى قضائية تتعلق بانتهاك براءة اختراع لشركة </a:t>
            </a:r>
            <a:r>
              <a:rPr lang="en-US" sz="2400" dirty="0"/>
              <a:t>Masimo</a:t>
            </a:r>
            <a:r>
              <a:rPr lang="ar-EG" sz="2400" dirty="0"/>
              <a:t> الخاصة بمستشعر قياس الأكسجين، إضافة إلى مشكلات في إصلاح الأجهزة وحظر بعض الطرازات، مما أثر سلبًا على العلامة التجارية.</a:t>
            </a:r>
          </a:p>
        </p:txBody>
      </p:sp>
      <p:sp>
        <p:nvSpPr>
          <p:cNvPr id="4" name="Rectangle 3">
            <a:extLst>
              <a:ext uri="{FF2B5EF4-FFF2-40B4-BE49-F238E27FC236}">
                <a16:creationId xmlns:a16="http://schemas.microsoft.com/office/drawing/2014/main" id="{C8C5BBAD-026A-3BAF-1E1C-A9E833E0F818}"/>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2" name="TextBox 1">
            <a:extLst>
              <a:ext uri="{FF2B5EF4-FFF2-40B4-BE49-F238E27FC236}">
                <a16:creationId xmlns:a16="http://schemas.microsoft.com/office/drawing/2014/main" id="{0E5C1C30-A1B9-34F3-7C8D-19E5A5FD73A0}"/>
              </a:ext>
            </a:extLst>
          </p:cNvPr>
          <p:cNvSpPr txBox="1"/>
          <p:nvPr/>
        </p:nvSpPr>
        <p:spPr>
          <a:xfrm>
            <a:off x="3859481" y="894259"/>
            <a:ext cx="7811819" cy="523220"/>
          </a:xfrm>
          <a:prstGeom prst="rect">
            <a:avLst/>
          </a:prstGeom>
          <a:solidFill>
            <a:schemeClr val="accent5">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ar-EG" sz="2800" b="1" dirty="0"/>
              <a:t>الأجهزة القابلة للارتداء ودورها في التسويق عبر الهاتف المحمول</a:t>
            </a:r>
            <a:endParaRPr lang="ar-EG" sz="2800" dirty="0"/>
          </a:p>
        </p:txBody>
      </p:sp>
      <p:pic>
        <p:nvPicPr>
          <p:cNvPr id="6146" name="Picture 2" descr="‪الأجهزة القابلة للإرتداء - The Arab Hospital Magazine - Leading Healthcare  Magazine in the Middle East‬‏">
            <a:extLst>
              <a:ext uri="{FF2B5EF4-FFF2-40B4-BE49-F238E27FC236}">
                <a16:creationId xmlns:a16="http://schemas.microsoft.com/office/drawing/2014/main" id="{F5918FF2-D705-9470-C0D7-C8BFC4439E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067" y="4346344"/>
            <a:ext cx="3866813" cy="24321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0580874"/>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86555-161E-0D5C-9656-56D071EE3A7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C19C5D5-66BF-A469-7DEF-18C92B02DB8F}"/>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444ACCD-0479-B001-7BA4-93A5489189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F0088E1F-C7E4-636A-0DFC-C168AA8B9E45}"/>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تُعد الأجهزة القابلة للارتداء من أبرز الابتكارات التي أحدثت تحولًا في استراتيجيات التسويق عبر الهاتف المحمول، إذ توفر هذه الأجهزة بيانات دقيقة وفورية عن سلوك المستهلكين وأنماط حياتهم. من خلال الساعات الذكية، والنظارات الذكية، وأجهزة تتبع اللياقة، يمكن للشركات جمع معلومات متعلقة بالصحة، النشاط البدني، والموقع الجغرافي، مما يتيح تصميم حملات تسويقية شخصية تعتمد على التحليل الفوري للبيانات. على سبيل المثال، يمكن لتطبيقات اللياقة إرسال عروض مخصصة للمستخدمين بناءً على مستوى نشاطهم اليومي، أو اقتراح منتجات مرتبطة بالصحة عند اكتشاف انخفاض في مؤشرات الأداء البدني. هذا التكامل بين الأجهزة القابلة للارتداء والتسويق عبر الهاتف المحمول يعزز تجربة المستهلك، ويزيد من فعالية الحملات من خلال تقديم محتوى ملائم في الوقت المناسب. </a:t>
            </a:r>
          </a:p>
        </p:txBody>
      </p:sp>
      <p:sp>
        <p:nvSpPr>
          <p:cNvPr id="4" name="Rectangle 3">
            <a:extLst>
              <a:ext uri="{FF2B5EF4-FFF2-40B4-BE49-F238E27FC236}">
                <a16:creationId xmlns:a16="http://schemas.microsoft.com/office/drawing/2014/main" id="{9C775EFD-1CB8-C262-CFFF-B1A409617D95}"/>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2" name="TextBox 1">
            <a:extLst>
              <a:ext uri="{FF2B5EF4-FFF2-40B4-BE49-F238E27FC236}">
                <a16:creationId xmlns:a16="http://schemas.microsoft.com/office/drawing/2014/main" id="{647474F7-C2B0-2892-34EB-34D8878F14A4}"/>
              </a:ext>
            </a:extLst>
          </p:cNvPr>
          <p:cNvSpPr txBox="1"/>
          <p:nvPr/>
        </p:nvSpPr>
        <p:spPr>
          <a:xfrm>
            <a:off x="3859481" y="894259"/>
            <a:ext cx="7811819" cy="523220"/>
          </a:xfrm>
          <a:prstGeom prst="rect">
            <a:avLst/>
          </a:prstGeom>
          <a:solidFill>
            <a:schemeClr val="accent5">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ar-EG" sz="2800" b="1" dirty="0"/>
              <a:t>الأجهزة القابلة للارتداء ودورها في التسويق عبر الهاتف المحمول</a:t>
            </a:r>
            <a:endParaRPr lang="ar-EG" sz="2800" dirty="0"/>
          </a:p>
        </p:txBody>
      </p:sp>
    </p:spTree>
    <p:extLst>
      <p:ext uri="{BB962C8B-B14F-4D97-AF65-F5344CB8AC3E}">
        <p14:creationId xmlns:p14="http://schemas.microsoft.com/office/powerpoint/2010/main" val="334401389"/>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45D9B-3FF5-8210-6142-42819173A1A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23CF485-B85E-B395-3288-678BA017DA5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36D2EBD-81D8-BEA4-1DA1-24F746FAB6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F79CF9E-D988-5553-731E-48A458B52677}"/>
              </a:ext>
            </a:extLst>
          </p:cNvPr>
          <p:cNvSpPr txBox="1"/>
          <p:nvPr/>
        </p:nvSpPr>
        <p:spPr>
          <a:xfrm>
            <a:off x="510067" y="1501049"/>
            <a:ext cx="11150600" cy="223984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يمثل التكيف والمرونة في مواجهة التغيرات السريعة أحد أهم العوامل لضمان الاستمرارية في مجال التسويق عبر الهاتف المحمول. فمع التطور المستمر للتقنيات، تصبح العديد من المنتجات والخدمات غير ذات صلة خلال فترة قصيرة، كما هو الحال مع التطبيقات التي يتم تنزيلها ثم إهمالها لاحقًا. لذلك، يعد الحفاظ على الابتكار وتقديم قيمة حقيقية للمستخدمين أمرًا جوهريًا لضمان النجاح في المستقبل.</a:t>
            </a:r>
          </a:p>
        </p:txBody>
      </p:sp>
      <p:sp>
        <p:nvSpPr>
          <p:cNvPr id="4" name="Rectangle 3">
            <a:extLst>
              <a:ext uri="{FF2B5EF4-FFF2-40B4-BE49-F238E27FC236}">
                <a16:creationId xmlns:a16="http://schemas.microsoft.com/office/drawing/2014/main" id="{E08D2E05-2B6F-B4F5-9F26-4D4B3181E9E0}"/>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2" name="TextBox 1">
            <a:extLst>
              <a:ext uri="{FF2B5EF4-FFF2-40B4-BE49-F238E27FC236}">
                <a16:creationId xmlns:a16="http://schemas.microsoft.com/office/drawing/2014/main" id="{3ABF107C-773C-8518-2B98-73D05A9D4A74}"/>
              </a:ext>
            </a:extLst>
          </p:cNvPr>
          <p:cNvSpPr txBox="1"/>
          <p:nvPr/>
        </p:nvSpPr>
        <p:spPr>
          <a:xfrm>
            <a:off x="5320145" y="894259"/>
            <a:ext cx="6351155" cy="523220"/>
          </a:xfrm>
          <a:prstGeom prst="rect">
            <a:avLst/>
          </a:prstGeom>
          <a:solidFill>
            <a:schemeClr val="accent4">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الاتصال المستمر مع تطبيقات الهاتف المحمول</a:t>
            </a:r>
            <a:endParaRPr lang="ar-EG" sz="2800" dirty="0"/>
          </a:p>
        </p:txBody>
      </p:sp>
      <p:pic>
        <p:nvPicPr>
          <p:cNvPr id="7170" name="Picture 2" descr="التسويق عبر الجوال.. ما هو ولماذا تحتاج إليه؟ 2022">
            <a:extLst>
              <a:ext uri="{FF2B5EF4-FFF2-40B4-BE49-F238E27FC236}">
                <a16:creationId xmlns:a16="http://schemas.microsoft.com/office/drawing/2014/main" id="{B966115A-F346-67C2-420B-D5F27C019F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066" y="3740892"/>
            <a:ext cx="5004305" cy="280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5865200"/>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C0FF1-219F-D7A6-FEC3-97765DBD066B}"/>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4061F6C-4877-A379-FE89-3BA201FD48C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962B3EA-546A-8B4F-3F05-B7FE4205BFD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D7881357-DC17-F78D-F23B-F99331CF6C86}"/>
              </a:ext>
            </a:extLst>
          </p:cNvPr>
          <p:cNvSpPr txBox="1"/>
          <p:nvPr/>
        </p:nvSpPr>
        <p:spPr>
          <a:xfrm>
            <a:off x="510067" y="1501049"/>
            <a:ext cx="11150600" cy="224869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حصلت شركة </a:t>
            </a:r>
            <a:r>
              <a:rPr lang="en-US" sz="2400" dirty="0"/>
              <a:t>Kigen</a:t>
            </a:r>
            <a:r>
              <a:rPr lang="ar-EG" sz="2400" dirty="0"/>
              <a:t> على لقب "أفضل شركة ناشئة في العام" في جوائز</a:t>
            </a:r>
            <a:r>
              <a:rPr lang="en-US" sz="2400" dirty="0"/>
              <a:t>Mobile Breakthrough </a:t>
            </a:r>
            <a:r>
              <a:rPr lang="ar-EG" sz="2400" dirty="0"/>
              <a:t> لعام 2024. تقدم شركة </a:t>
            </a:r>
            <a:r>
              <a:rPr lang="en-US" sz="2400" dirty="0"/>
              <a:t>Kigen</a:t>
            </a:r>
            <a:r>
              <a:rPr lang="ar-EG" sz="2400" dirty="0"/>
              <a:t> تقنية </a:t>
            </a:r>
            <a:r>
              <a:rPr lang="en-US" sz="2400" dirty="0" err="1"/>
              <a:t>eSIM</a:t>
            </a:r>
            <a:r>
              <a:rPr lang="ar-EG" sz="2400" dirty="0"/>
              <a:t> الشريحة المدمجة، وهي تقنية رقمية تتيح للأجهزة الاتصال بشبكات الهاتف المحمول دون الحاجة إلى بطاقة </a:t>
            </a:r>
            <a:r>
              <a:rPr lang="en-US" sz="2400" dirty="0"/>
              <a:t>SIM</a:t>
            </a:r>
            <a:r>
              <a:rPr lang="ar-EG" sz="2400" dirty="0"/>
              <a:t> فعلية. وفي سياق عمل </a:t>
            </a:r>
            <a:r>
              <a:rPr lang="en-US" sz="2400" dirty="0"/>
              <a:t>Kigen، </a:t>
            </a:r>
            <a:r>
              <a:rPr lang="ar-EG" sz="2400" dirty="0"/>
              <a:t>تلعب تقنية</a:t>
            </a:r>
            <a:r>
              <a:rPr lang="en-US" sz="2400" dirty="0" err="1"/>
              <a:t>eSIM</a:t>
            </a:r>
            <a:r>
              <a:rPr lang="en-US" sz="2400" dirty="0"/>
              <a:t> </a:t>
            </a:r>
            <a:r>
              <a:rPr lang="ar-EG" sz="2400" dirty="0"/>
              <a:t> دورًا محوريًا في حلول إنترنت الأشياء </a:t>
            </a:r>
            <a:r>
              <a:rPr lang="en-US" sz="2400" dirty="0"/>
              <a:t>IoT، </a:t>
            </a:r>
            <a:r>
              <a:rPr lang="ar-EG" sz="2400" dirty="0"/>
              <a:t>حيث توفر مرونة وأمانًا وقابلية للتوسع للأجهزة المتصلة.</a:t>
            </a:r>
          </a:p>
        </p:txBody>
      </p:sp>
      <p:sp>
        <p:nvSpPr>
          <p:cNvPr id="4" name="Rectangle 3">
            <a:extLst>
              <a:ext uri="{FF2B5EF4-FFF2-40B4-BE49-F238E27FC236}">
                <a16:creationId xmlns:a16="http://schemas.microsoft.com/office/drawing/2014/main" id="{CDFF4B33-ED63-16AB-81B7-898610E6137A}"/>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377E2BB9-DD26-C5DD-D883-1E2B59CD2E3E}"/>
              </a:ext>
            </a:extLst>
          </p:cNvPr>
          <p:cNvSpPr txBox="1"/>
          <p:nvPr/>
        </p:nvSpPr>
        <p:spPr>
          <a:xfrm>
            <a:off x="5320145" y="894259"/>
            <a:ext cx="6351155" cy="523220"/>
          </a:xfrm>
          <a:prstGeom prst="rect">
            <a:avLst/>
          </a:prstGeom>
          <a:solidFill>
            <a:schemeClr val="accent4">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الاتصال المستمر مع تطبيقات الهاتف المحمول</a:t>
            </a:r>
            <a:endParaRPr lang="ar-EG" sz="2800" dirty="0"/>
          </a:p>
        </p:txBody>
      </p:sp>
      <p:pic>
        <p:nvPicPr>
          <p:cNvPr id="8194" name="Picture 2" descr="The Difference Between SIM, eSIM &amp; iSIM">
            <a:extLst>
              <a:ext uri="{FF2B5EF4-FFF2-40B4-BE49-F238E27FC236}">
                <a16:creationId xmlns:a16="http://schemas.microsoft.com/office/drawing/2014/main" id="{81749EE9-ED08-ABE5-2C2D-9D498A17A5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067" y="3749742"/>
            <a:ext cx="8982075" cy="3108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7930805"/>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3D5DF-8DEC-DE60-BD37-6C4730D9585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CC9682A-EB1F-7A8D-D8DA-18B1A0438347}"/>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8EDE890-2698-EEFA-CA27-86ADE1E3F4B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604571D-D870-BFE7-8B17-A2E8C4E163ED}"/>
              </a:ext>
            </a:extLst>
          </p:cNvPr>
          <p:cNvSpPr txBox="1"/>
          <p:nvPr/>
        </p:nvSpPr>
        <p:spPr>
          <a:xfrm>
            <a:off x="510067" y="150104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أما شركة</a:t>
            </a:r>
            <a:r>
              <a:rPr lang="en-US" sz="2400" dirty="0" err="1"/>
              <a:t>Airalo</a:t>
            </a:r>
            <a:r>
              <a:rPr lang="en-US" sz="2400" dirty="0"/>
              <a:t> </a:t>
            </a:r>
            <a:r>
              <a:rPr lang="ar-EG" sz="2400" dirty="0"/>
              <a:t> فهي مزود عالمي لتقنية </a:t>
            </a:r>
            <a:r>
              <a:rPr lang="en-US" sz="2400" dirty="0" err="1"/>
              <a:t>eSIM</a:t>
            </a:r>
            <a:r>
              <a:rPr lang="en-US" sz="2400" dirty="0"/>
              <a:t>، </a:t>
            </a:r>
            <a:r>
              <a:rPr lang="ar-EG" sz="2400" dirty="0"/>
              <a:t>تركز بشكل أساسي على تقديم خدمات </a:t>
            </a:r>
            <a:r>
              <a:rPr lang="en-US" sz="2400" dirty="0" err="1"/>
              <a:t>eSIM</a:t>
            </a:r>
            <a:r>
              <a:rPr lang="ar-EG" sz="2400" dirty="0"/>
              <a:t> للمسافرين. وعلى عكس الشركات مثل </a:t>
            </a:r>
            <a:r>
              <a:rPr lang="en-US" sz="2400" dirty="0"/>
              <a:t>Kigen</a:t>
            </a:r>
            <a:r>
              <a:rPr lang="ar-EG" sz="2400" dirty="0"/>
              <a:t> التي تركز على تطبيقات إنترنت الأشياء والصناعات، تستهدف</a:t>
            </a:r>
            <a:r>
              <a:rPr lang="en-US" sz="2400" dirty="0" err="1"/>
              <a:t>Airalo</a:t>
            </a:r>
            <a:r>
              <a:rPr lang="en-US" sz="2400" dirty="0"/>
              <a:t> </a:t>
            </a:r>
            <a:r>
              <a:rPr lang="ar-EG" sz="2400" dirty="0"/>
              <a:t> المستهلكين الأفراد من خلال توفير خطط بيانات محلية وعالمية عبر تقنية </a:t>
            </a:r>
            <a:r>
              <a:rPr lang="en-US" sz="2400" dirty="0" err="1"/>
              <a:t>eSIM</a:t>
            </a:r>
            <a:r>
              <a:rPr lang="ar-EG" sz="2400" dirty="0"/>
              <a:t>. يمكن للمسافرين تنزيل ملفات تعريف </a:t>
            </a:r>
            <a:r>
              <a:rPr lang="en-US" sz="2400" dirty="0" err="1"/>
              <a:t>eSIM</a:t>
            </a:r>
            <a:r>
              <a:rPr lang="en-US" sz="2400" dirty="0"/>
              <a:t> </a:t>
            </a:r>
            <a:r>
              <a:rPr lang="ar-EG" sz="2400" dirty="0"/>
              <a:t> عبر منصة</a:t>
            </a:r>
            <a:r>
              <a:rPr lang="en-US" sz="2400" dirty="0" err="1"/>
              <a:t>Airalo</a:t>
            </a:r>
            <a:r>
              <a:rPr lang="en-US" sz="2400" dirty="0"/>
              <a:t> </a:t>
            </a:r>
            <a:r>
              <a:rPr lang="ar-EG" sz="2400" dirty="0"/>
              <a:t> لتجنب استخدام بطاقات </a:t>
            </a:r>
            <a:r>
              <a:rPr lang="en-US" sz="2400" dirty="0"/>
              <a:t>SIM</a:t>
            </a:r>
            <a:r>
              <a:rPr lang="ar-EG" sz="2400" dirty="0"/>
              <a:t> التقليدية ورسوم التجوال، مما يسهل البقاء على اتصال في أكثر من 200 دولة.</a:t>
            </a:r>
          </a:p>
          <a:p>
            <a:pPr algn="just" rtl="1">
              <a:lnSpc>
                <a:spcPct val="150000"/>
              </a:lnSpc>
            </a:pPr>
            <a:r>
              <a:rPr lang="en-US" sz="2400" dirty="0">
                <a:hlinkClick r:id="rId3"/>
              </a:rPr>
              <a:t>How does </a:t>
            </a:r>
            <a:r>
              <a:rPr lang="en-US" sz="2400" dirty="0" err="1">
                <a:hlinkClick r:id="rId3"/>
              </a:rPr>
              <a:t>Airalo</a:t>
            </a:r>
            <a:r>
              <a:rPr lang="en-US" sz="2400" dirty="0">
                <a:hlinkClick r:id="rId3"/>
              </a:rPr>
              <a:t> work? | Learn With </a:t>
            </a:r>
            <a:r>
              <a:rPr lang="en-US" sz="2400" dirty="0" err="1">
                <a:hlinkClick r:id="rId3"/>
              </a:rPr>
              <a:t>Airalo</a:t>
            </a:r>
            <a:endParaRPr lang="ar-EG" sz="2400" dirty="0"/>
          </a:p>
        </p:txBody>
      </p:sp>
      <p:sp>
        <p:nvSpPr>
          <p:cNvPr id="4" name="Rectangle 3">
            <a:extLst>
              <a:ext uri="{FF2B5EF4-FFF2-40B4-BE49-F238E27FC236}">
                <a16:creationId xmlns:a16="http://schemas.microsoft.com/office/drawing/2014/main" id="{BE862F8C-FCBA-B7D7-9091-7EAFE0F1D867}"/>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6BA2FE22-EDB3-1950-62A4-7517D8D74AD2}"/>
              </a:ext>
            </a:extLst>
          </p:cNvPr>
          <p:cNvSpPr txBox="1"/>
          <p:nvPr/>
        </p:nvSpPr>
        <p:spPr>
          <a:xfrm>
            <a:off x="5320145" y="894259"/>
            <a:ext cx="6351155" cy="523220"/>
          </a:xfrm>
          <a:prstGeom prst="rect">
            <a:avLst/>
          </a:prstGeom>
          <a:solidFill>
            <a:schemeClr val="accent4">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الاتصال المستمر مع تطبيقات الهاتف المحمول</a:t>
            </a:r>
            <a:endParaRPr lang="ar-EG" sz="2800" dirty="0"/>
          </a:p>
        </p:txBody>
      </p:sp>
    </p:spTree>
    <p:extLst>
      <p:ext uri="{BB962C8B-B14F-4D97-AF65-F5344CB8AC3E}">
        <p14:creationId xmlns:p14="http://schemas.microsoft.com/office/powerpoint/2010/main" val="3824050024"/>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4D113-1D89-763B-3B6A-5E00EDD2ED0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C2712D7-2724-BE5D-FCD4-AEFE1CAF642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AEBF5D5-8E15-E9DA-8B03-F5364D9EFAB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FCB1236A-2D62-18DC-3EB2-C2845DE0784B}"/>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يشهد مستقبل تطبيقات الهاتف المحمول تحولًا جذريًا نحو المرونة والاتصال الدائم، مدفوعًا بتقنيات مثل</a:t>
            </a:r>
            <a:r>
              <a:rPr lang="en-US" sz="2400" dirty="0" err="1"/>
              <a:t>eSIM</a:t>
            </a:r>
            <a:r>
              <a:rPr lang="en-US" sz="2400" dirty="0"/>
              <a:t> </a:t>
            </a:r>
            <a:r>
              <a:rPr lang="ar-EG" sz="2400" dirty="0"/>
              <a:t> التي تلغي الحاجة إلى بطاقات</a:t>
            </a:r>
            <a:r>
              <a:rPr lang="en-US" sz="2400" dirty="0"/>
              <a:t>SIM </a:t>
            </a:r>
            <a:r>
              <a:rPr lang="ar-EG" sz="2400" dirty="0"/>
              <a:t> التقليدية. هذه التقنية الرقمية تمكن الأجهزة من الاتصال بالشبكات الخلوية بسهولة، وتتيح للمستخدمين التبديل بين مشغلي الشبكات عن بعد دون قيود مادية، مما يعزز تجربة التطبيقات التي تعتمد على الاتصال المستمر مثل تطبيقات السفر، التجارة الإلكترونية، وإنترنت الأشياء. ومع توسع الاعتماد على التخزين السحابي وخدمات البيانات العالمية، ستصبح تطبيقات الهاتف أكثر تكاملًا مع حلول</a:t>
            </a:r>
            <a:r>
              <a:rPr lang="en-US" sz="2400" dirty="0" err="1"/>
              <a:t>eSIM</a:t>
            </a:r>
            <a:r>
              <a:rPr lang="en-US" sz="2400" dirty="0"/>
              <a:t> </a:t>
            </a:r>
            <a:r>
              <a:rPr lang="ar-EG" sz="2400" dirty="0"/>
              <a:t> لتوفير وصول سريع وآمن إلى الإنترنت في أي مكان، وهو ما يدعم الابتكار في مجالات مثل التسويق عبر الهاتف المحمول، الدفع الإلكتروني، والخدمات الذكية. هذا التكامل بين التطبيقات و</a:t>
            </a:r>
            <a:r>
              <a:rPr lang="en-US" sz="2400" dirty="0" err="1"/>
              <a:t>eSIM</a:t>
            </a:r>
            <a:r>
              <a:rPr lang="en-US" sz="2400" dirty="0"/>
              <a:t> </a:t>
            </a:r>
            <a:r>
              <a:rPr lang="ar-EG" sz="2400" dirty="0"/>
              <a:t> لا يقتصر على تحسين الاتصال، بل يفتح المجال أمام نماذج أعمال جديدة تعتمد على المرونة، الأمان، وتخصيص الخدمات للمستخدمين في بيئات متعددة.</a:t>
            </a:r>
          </a:p>
        </p:txBody>
      </p:sp>
      <p:sp>
        <p:nvSpPr>
          <p:cNvPr id="4" name="Rectangle 3">
            <a:extLst>
              <a:ext uri="{FF2B5EF4-FFF2-40B4-BE49-F238E27FC236}">
                <a16:creationId xmlns:a16="http://schemas.microsoft.com/office/drawing/2014/main" id="{E700E967-8F2F-A3E7-550D-E81A15D1DC2E}"/>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D3F60153-94DC-DDEE-770F-2F478442289E}"/>
              </a:ext>
            </a:extLst>
          </p:cNvPr>
          <p:cNvSpPr txBox="1"/>
          <p:nvPr/>
        </p:nvSpPr>
        <p:spPr>
          <a:xfrm>
            <a:off x="5320145" y="894259"/>
            <a:ext cx="6351155" cy="523220"/>
          </a:xfrm>
          <a:prstGeom prst="rect">
            <a:avLst/>
          </a:prstGeom>
          <a:solidFill>
            <a:schemeClr val="accent4">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الاتصال المستمر مع تطبيقات الهاتف المحمول</a:t>
            </a:r>
            <a:endParaRPr lang="ar-EG" sz="2800" dirty="0"/>
          </a:p>
        </p:txBody>
      </p:sp>
    </p:spTree>
    <p:extLst>
      <p:ext uri="{BB962C8B-B14F-4D97-AF65-F5344CB8AC3E}">
        <p14:creationId xmlns:p14="http://schemas.microsoft.com/office/powerpoint/2010/main" val="2545648061"/>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CE811-02A4-B92C-2779-28184A84933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68C7205-4634-010C-8EEE-E00434A1638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93D42E4-611D-6BD8-A1D6-CA101654768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31511CB6-9FD3-C4C0-1ED2-949ECB13A291}"/>
              </a:ext>
            </a:extLst>
          </p:cNvPr>
          <p:cNvSpPr txBox="1"/>
          <p:nvPr/>
        </p:nvSpPr>
        <p:spPr>
          <a:xfrm>
            <a:off x="510067" y="1501049"/>
            <a:ext cx="11150600" cy="500983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شهدت السنوات الأخيرة تحولًا جذريًا في أنماط الدفع المالي، حيث برزت أنظمة المدفوعات من نظير إلى نظير </a:t>
            </a:r>
            <a:r>
              <a:rPr lang="en-US" sz="2400" dirty="0"/>
              <a:t>Peer-to-Peer Payments</a:t>
            </a:r>
            <a:r>
              <a:rPr lang="ar-EG" sz="2400" dirty="0"/>
              <a:t> كأحد الابتكارات المالية التي تعيد تشكيل المشهد المصرفي العالمي. هذه الأنظمة تعتمد على التكنولوجيا الرقمية لتسهيل التحويلات المالية المباشرة بين الأفراد دون الحاجة إلى وسطاء تقليديين مثل البنوك.</a:t>
            </a:r>
          </a:p>
          <a:p>
            <a:pPr algn="just" rtl="1">
              <a:lnSpc>
                <a:spcPct val="150000"/>
              </a:lnSpc>
            </a:pPr>
            <a:r>
              <a:rPr lang="ar-EG" sz="2400" b="1" dirty="0"/>
              <a:t>المدفوعات من نظير إلى نظير هي عمليات تحويل الأموال بين طرفين باستخدام منصات رقمية أو تطبيقات مخصصة</a:t>
            </a:r>
            <a:r>
              <a:rPr lang="ar-EG" sz="2400" dirty="0"/>
              <a:t>، مثل </a:t>
            </a:r>
            <a:r>
              <a:rPr lang="en-US" sz="2400" dirty="0"/>
              <a:t>PayPal، </a:t>
            </a:r>
            <a:r>
              <a:rPr lang="en-US" sz="2400" dirty="0" err="1"/>
              <a:t>Venmo،Revolut</a:t>
            </a:r>
            <a:r>
              <a:rPr lang="en-US" sz="2400" dirty="0"/>
              <a:t> </a:t>
            </a:r>
            <a:r>
              <a:rPr lang="ar-EG" sz="2400" dirty="0"/>
              <a:t> وغيرها. هذا النمو ارتبط بعدة عوامل:</a:t>
            </a:r>
          </a:p>
          <a:p>
            <a:pPr marL="342900" indent="-342900" algn="just" rtl="1">
              <a:lnSpc>
                <a:spcPct val="150000"/>
              </a:lnSpc>
              <a:buFont typeface="Arial" panose="020B0604020202020204" pitchFamily="34" charset="0"/>
              <a:buChar char="•"/>
            </a:pPr>
            <a:r>
              <a:rPr lang="ar-EG" sz="2400" dirty="0"/>
              <a:t>انتشار الهواتف الذكية وتطبيقات الدفع.</a:t>
            </a:r>
          </a:p>
          <a:p>
            <a:pPr marL="342900" indent="-342900" algn="just" rtl="1">
              <a:lnSpc>
                <a:spcPct val="150000"/>
              </a:lnSpc>
              <a:buFont typeface="Arial" panose="020B0604020202020204" pitchFamily="34" charset="0"/>
              <a:buChar char="•"/>
            </a:pPr>
            <a:r>
              <a:rPr lang="ar-EG" sz="2400" dirty="0"/>
              <a:t>زيادة الثقة في التكنولوجيا المالية </a:t>
            </a:r>
            <a:r>
              <a:rPr lang="en-US" sz="2400" dirty="0"/>
              <a:t>FinTech</a:t>
            </a:r>
            <a:endParaRPr lang="ar-EG" sz="2400" dirty="0"/>
          </a:p>
          <a:p>
            <a:pPr marL="342900" indent="-342900" algn="just" rtl="1">
              <a:lnSpc>
                <a:spcPct val="150000"/>
              </a:lnSpc>
              <a:buFont typeface="Arial" panose="020B0604020202020204" pitchFamily="34" charset="0"/>
              <a:buChar char="•"/>
            </a:pPr>
            <a:r>
              <a:rPr lang="ar-EG" sz="2400" dirty="0"/>
              <a:t>تغير سلوك المستهلكين نحو السرعة والمرونة في المعاملات المالية.</a:t>
            </a:r>
          </a:p>
        </p:txBody>
      </p:sp>
      <p:sp>
        <p:nvSpPr>
          <p:cNvPr id="4" name="Rectangle 3">
            <a:extLst>
              <a:ext uri="{FF2B5EF4-FFF2-40B4-BE49-F238E27FC236}">
                <a16:creationId xmlns:a16="http://schemas.microsoft.com/office/drawing/2014/main" id="{A4EB3872-3D08-D1C8-B901-ACF617341382}"/>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00175000-87B7-9CF8-0DD0-EB4CA2E4C600}"/>
              </a:ext>
            </a:extLst>
          </p:cNvPr>
          <p:cNvSpPr txBox="1"/>
          <p:nvPr/>
        </p:nvSpPr>
        <p:spPr>
          <a:xfrm>
            <a:off x="3526971" y="894259"/>
            <a:ext cx="8144329" cy="523220"/>
          </a:xfrm>
          <a:prstGeom prst="rect">
            <a:avLst/>
          </a:prstGeom>
          <a:solidFill>
            <a:schemeClr val="accent2">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نمو المدفوعات الرقمية وإلغاء دور البنوك التقليدية</a:t>
            </a:r>
          </a:p>
        </p:txBody>
      </p:sp>
      <p:pic>
        <p:nvPicPr>
          <p:cNvPr id="9218" name="Picture 2" descr="‫حساب PayPal | المحفظة المحمولة والمزيد | PayPal EG‬‎">
            <a:extLst>
              <a:ext uri="{FF2B5EF4-FFF2-40B4-BE49-F238E27FC236}">
                <a16:creationId xmlns:a16="http://schemas.microsoft.com/office/drawing/2014/main" id="{1FBBABE2-BEF6-956A-0799-C03259ED85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067" y="4958307"/>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1789010"/>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DC712-4D1B-551D-1EE2-EC7DD5327F9B}"/>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0E349B6-5652-D625-239B-A2FCC98627C2}"/>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BBA67EC-A5B7-3F3D-3ED2-9C91101BD20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D0DC8C11-0274-D0E6-23B9-628CE9D7B448}"/>
              </a:ext>
            </a:extLst>
          </p:cNvPr>
          <p:cNvSpPr txBox="1"/>
          <p:nvPr/>
        </p:nvSpPr>
        <p:spPr>
          <a:xfrm>
            <a:off x="510067" y="1501049"/>
            <a:ext cx="11150600" cy="390183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400" b="1" dirty="0"/>
              <a:t>الأسباب وراء تراجع دور البنوك التقليدية</a:t>
            </a:r>
          </a:p>
          <a:p>
            <a:pPr marL="342900" indent="-342900" algn="r" rtl="1">
              <a:lnSpc>
                <a:spcPct val="150000"/>
              </a:lnSpc>
              <a:buFont typeface="Arial" panose="020B0604020202020204" pitchFamily="34" charset="0"/>
              <a:buChar char="•"/>
            </a:pPr>
            <a:r>
              <a:rPr lang="ar-EG" sz="2400" b="1" dirty="0"/>
              <a:t>الابتكار التكنولوجي</a:t>
            </a:r>
            <a:r>
              <a:rPr lang="ar-EG" sz="2400" dirty="0"/>
              <a:t>: منصات</a:t>
            </a:r>
            <a:r>
              <a:rPr lang="en-US" sz="2400" dirty="0"/>
              <a:t>P2P </a:t>
            </a:r>
            <a:r>
              <a:rPr lang="ar-EG" sz="2400" dirty="0"/>
              <a:t> تقدم خدمات أسرع وأقل تكلفة مقارنة بالبنوك.</a:t>
            </a:r>
          </a:p>
          <a:p>
            <a:pPr marL="342900" indent="-342900" algn="r" rtl="1">
              <a:lnSpc>
                <a:spcPct val="150000"/>
              </a:lnSpc>
              <a:buFont typeface="Arial" panose="020B0604020202020204" pitchFamily="34" charset="0"/>
              <a:buChar char="•"/>
            </a:pPr>
            <a:r>
              <a:rPr lang="ar-EG" sz="2400" b="1" dirty="0"/>
              <a:t>اللامركزية المالية</a:t>
            </a:r>
            <a:r>
              <a:rPr lang="ar-EG" sz="2400" dirty="0"/>
              <a:t>: ظهور تقنيات مثل البلوك تشين والعملات المشفرة يقلل من الحاجة إلى البنية المصرفية التقليدية.</a:t>
            </a:r>
          </a:p>
          <a:p>
            <a:pPr marL="342900" indent="-342900" algn="r" rtl="1">
              <a:lnSpc>
                <a:spcPct val="150000"/>
              </a:lnSpc>
              <a:buFont typeface="Arial" panose="020B0604020202020204" pitchFamily="34" charset="0"/>
              <a:buChar char="•"/>
            </a:pPr>
            <a:r>
              <a:rPr lang="ar-EG" sz="2400" b="1" dirty="0"/>
              <a:t>التحول نحو الاقتصاد الرقمي</a:t>
            </a:r>
            <a:r>
              <a:rPr lang="ar-EG" sz="2400" dirty="0"/>
              <a:t>: التجارة الإلكترونية والمدفوعات عبر التطبيقات أصبحت جزءًا من الحياة اليومية.</a:t>
            </a:r>
          </a:p>
          <a:p>
            <a:pPr marL="342900" indent="-342900" algn="r" rtl="1">
              <a:lnSpc>
                <a:spcPct val="150000"/>
              </a:lnSpc>
              <a:buFont typeface="Arial" panose="020B0604020202020204" pitchFamily="34" charset="0"/>
              <a:buChar char="•"/>
            </a:pPr>
            <a:r>
              <a:rPr lang="ar-EG" sz="2400" b="1" dirty="0"/>
              <a:t>الضغط على الرسوم البنكية</a:t>
            </a:r>
            <a:r>
              <a:rPr lang="ar-EG" sz="2400" dirty="0"/>
              <a:t>: المستهلكون يفضلون حلولًا منخفضة التكلفة، مما يضع البنوك في موقف تنافسي صعب.</a:t>
            </a:r>
          </a:p>
        </p:txBody>
      </p:sp>
      <p:sp>
        <p:nvSpPr>
          <p:cNvPr id="4" name="Rectangle 3">
            <a:extLst>
              <a:ext uri="{FF2B5EF4-FFF2-40B4-BE49-F238E27FC236}">
                <a16:creationId xmlns:a16="http://schemas.microsoft.com/office/drawing/2014/main" id="{C8F77BFF-3D5B-31CB-4DDF-5479D40B4CBF}"/>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423E1472-02F1-B8A9-AD47-9D616DF17A57}"/>
              </a:ext>
            </a:extLst>
          </p:cNvPr>
          <p:cNvSpPr txBox="1"/>
          <p:nvPr/>
        </p:nvSpPr>
        <p:spPr>
          <a:xfrm>
            <a:off x="3526971" y="894259"/>
            <a:ext cx="8144329" cy="523220"/>
          </a:xfrm>
          <a:prstGeom prst="rect">
            <a:avLst/>
          </a:prstGeom>
          <a:solidFill>
            <a:schemeClr val="accent2">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نمو المدفوعات الرقمية وإلغاء دور البنوك التقليدية</a:t>
            </a:r>
          </a:p>
        </p:txBody>
      </p:sp>
    </p:spTree>
    <p:extLst>
      <p:ext uri="{BB962C8B-B14F-4D97-AF65-F5344CB8AC3E}">
        <p14:creationId xmlns:p14="http://schemas.microsoft.com/office/powerpoint/2010/main" val="1799086635"/>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8C8531-84DF-DD82-3A84-C53051DDE64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A9D48451-1C1B-DC18-FF7D-A99F4BC5DE8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49C0C1A-9FB3-2A90-6C55-A3F212A1FD6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C8760708-69E6-A991-18A5-0983CCE09849}"/>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400" b="1" dirty="0"/>
              <a:t>الإيجابيات</a:t>
            </a:r>
          </a:p>
          <a:p>
            <a:pPr algn="just" rtl="1">
              <a:lnSpc>
                <a:spcPct val="150000"/>
              </a:lnSpc>
            </a:pPr>
            <a:r>
              <a:rPr lang="ar-EG" sz="2400" dirty="0"/>
              <a:t>تعد أنظمة المدفوعات من نظير إلى نظير</a:t>
            </a:r>
            <a:r>
              <a:rPr lang="en-US" sz="2400" dirty="0"/>
              <a:t>P2P </a:t>
            </a:r>
            <a:r>
              <a:rPr lang="ar-EG" sz="2400" dirty="0"/>
              <a:t> خطوة مهمة نحو تعزيز الشمول المالي، إذ توفر للأفراد إمكانية إجراء التحويلات المالية بسرعة وسهولة دون الحاجة إلى حسابات مصرفية تقليدية. هذه المرونة تتيح للأشخاص في المناطق النائية أو غير المخدومة مصرفيًا الوصول إلى خدمات مالية أساسية، مما يقلل من الفجوة الاقتصادية. إضافة إلى ذلك، تتميز هذه الأنظمة بانخفاض تكاليف المعاملات مقارنة بالبنوك التقليدية، حيث يتم تقليل الرسوم الإدارية والعمولات، مما يجعلها خيارًا اقتصاديًا للمستهلكين والشركات الصغيرة. كما أن سرعة تنفيذ العمليات المالية عبر التطبيقات الرقمية تسهم في تحسين تجربة المستخدم وتلبية احتياجاته الفورية، وهو ما يتماشى مع التحول نحو الاقتصاد الرقمي العالمي.</a:t>
            </a:r>
          </a:p>
        </p:txBody>
      </p:sp>
      <p:sp>
        <p:nvSpPr>
          <p:cNvPr id="4" name="Rectangle 3">
            <a:extLst>
              <a:ext uri="{FF2B5EF4-FFF2-40B4-BE49-F238E27FC236}">
                <a16:creationId xmlns:a16="http://schemas.microsoft.com/office/drawing/2014/main" id="{81649548-D66F-A73D-65D6-BD4360D9331E}"/>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31DE0EB5-5914-D71C-F54B-38C96986F552}"/>
              </a:ext>
            </a:extLst>
          </p:cNvPr>
          <p:cNvSpPr txBox="1"/>
          <p:nvPr/>
        </p:nvSpPr>
        <p:spPr>
          <a:xfrm>
            <a:off x="3526971" y="894259"/>
            <a:ext cx="8144329" cy="523220"/>
          </a:xfrm>
          <a:prstGeom prst="rect">
            <a:avLst/>
          </a:prstGeom>
          <a:solidFill>
            <a:schemeClr val="accent2">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نمو المدفوعات الرقمية وإلغاء دور البنوك التقليدية</a:t>
            </a:r>
          </a:p>
        </p:txBody>
      </p:sp>
    </p:spTree>
    <p:extLst>
      <p:ext uri="{BB962C8B-B14F-4D97-AF65-F5344CB8AC3E}">
        <p14:creationId xmlns:p14="http://schemas.microsoft.com/office/powerpoint/2010/main" val="2980206058"/>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5B8094-8C8B-1AA0-81F2-9DB52E2DAFE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FAE7E27B-EE9F-0010-BD25-A9F41FF182C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4EEA3D2-7E3A-2C87-1DB4-21DF4F4C8FF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3F6E8BF3-2A10-4742-A992-7B503FC1DB5D}"/>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400" b="1" dirty="0"/>
              <a:t>السلبيات</a:t>
            </a:r>
          </a:p>
          <a:p>
            <a:pPr algn="just" rtl="1">
              <a:lnSpc>
                <a:spcPct val="150000"/>
              </a:lnSpc>
            </a:pPr>
            <a:r>
              <a:rPr lang="ar-EG" sz="2400" dirty="0"/>
              <a:t>على الرغم من المزايا الكبيرة، تواجه أنظمة المدفوعات من نظير إلى نظير تحديات جوهرية تتعلق بالأمان والرقابة. فغياب الوسيط التقليدي مثل البنك يقلل من مستوى الحماية القانونية والتنظيمية، مما يزيد من مخاطر الاحتيال الإلكتروني وسرقة البيانات. كما أن الطبيعة اللامركزية لهذه الأنظمة تجعل من الصعب على الجهات الرقابية تتبع المعاملات، وهو ما قد يؤدي إلى استخدامها في أنشطة غير مشروعة مثل غسل الأموال أو تمويل الإرهاب. إضافة إلى ذلك، قد يواجه المستخدمون مشكلات تقنية مثل انقطاع الخدمة أو ضعف البنية التحتية الرقمية في بعض المناطق، مما يحد من انتشار هذه الحلول بشكل متساوٍ عالميًا. هذه التحديات تفرض ضرورة تطوير سياسات تنظيمية قوية لضمان التوازن بين الابتكار وحماية المستهلك.</a:t>
            </a:r>
          </a:p>
        </p:txBody>
      </p:sp>
      <p:sp>
        <p:nvSpPr>
          <p:cNvPr id="4" name="Rectangle 3">
            <a:extLst>
              <a:ext uri="{FF2B5EF4-FFF2-40B4-BE49-F238E27FC236}">
                <a16:creationId xmlns:a16="http://schemas.microsoft.com/office/drawing/2014/main" id="{179AE516-376F-517F-DE49-72734BE6E576}"/>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F5C5671A-4CA2-041A-35E7-9237EDF22507}"/>
              </a:ext>
            </a:extLst>
          </p:cNvPr>
          <p:cNvSpPr txBox="1"/>
          <p:nvPr/>
        </p:nvSpPr>
        <p:spPr>
          <a:xfrm>
            <a:off x="3526971" y="894259"/>
            <a:ext cx="8144329" cy="523220"/>
          </a:xfrm>
          <a:prstGeom prst="rect">
            <a:avLst/>
          </a:prstGeom>
          <a:solidFill>
            <a:schemeClr val="accent2">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نمو المدفوعات الرقمية وإلغاء دور البنوك التقليدية</a:t>
            </a:r>
          </a:p>
        </p:txBody>
      </p:sp>
    </p:spTree>
    <p:extLst>
      <p:ext uri="{BB962C8B-B14F-4D97-AF65-F5344CB8AC3E}">
        <p14:creationId xmlns:p14="http://schemas.microsoft.com/office/powerpoint/2010/main" val="8483726"/>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D8B68-D77B-CB56-3471-2048B54195B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58ECCA6-258A-9F44-231D-826BBCE0D32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657F5C6-77B5-2149-A4D7-000F3B2AF1D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DCFEAC9-3023-FD1E-F215-E1635E7532B6}"/>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t>التوقعات المستقبلية</a:t>
            </a:r>
          </a:p>
          <a:p>
            <a:pPr algn="just" rtl="1">
              <a:lnSpc>
                <a:spcPct val="150000"/>
              </a:lnSpc>
            </a:pPr>
            <a:r>
              <a:rPr lang="ar-EG" sz="2400" dirty="0"/>
              <a:t>من المتوقع أن تشهد أنظمة المدفوعات من نظير إلى نظير تطورًا كبيرًا في السنوات القادمة، مدفوعًا بالتقدم في تقنيات الذكاء الاصطناعي والبلوك تشين. ستعمل هذه التقنيات على تعزيز الأمان وتحسين تجربة المستخدم من خلال التحقق الذكي للهوية واكتشاف الاحتيال بشكل استباقي. كما يُتوقع أن تزداد الاعتمادية على العملات الرقمية كوسيلة دفع رئيسية، مما سيؤدي إلى تقليل الحاجة إلى البنية المصرفية التقليدية. إضافة إلى ذلك، ستتجه الشركات نحو دمج حلول الدفع الفوري في تطبيقات التجارة الإلكترونية والخدمات اليومية، مما يخلق بيئة مالية أكثر مرونة وسرعة. في المقابل، ستضطر البنوك إلى إعادة تعريف دورها لتصبح مزودًا للخدمات الاستشارية وإدارة الثروات بدلاً من كونها وسيطًا ماليًا، وذلك لمواكبة التحول نحو الاقتصاد الرقمي العالمي.</a:t>
            </a:r>
          </a:p>
        </p:txBody>
      </p:sp>
      <p:sp>
        <p:nvSpPr>
          <p:cNvPr id="4" name="Rectangle 3">
            <a:extLst>
              <a:ext uri="{FF2B5EF4-FFF2-40B4-BE49-F238E27FC236}">
                <a16:creationId xmlns:a16="http://schemas.microsoft.com/office/drawing/2014/main" id="{0E2DA38F-46A8-9673-E688-981556005FD7}"/>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B8332AC4-763A-82A1-2DEC-C4066092D549}"/>
              </a:ext>
            </a:extLst>
          </p:cNvPr>
          <p:cNvSpPr txBox="1"/>
          <p:nvPr/>
        </p:nvSpPr>
        <p:spPr>
          <a:xfrm>
            <a:off x="3526971" y="894259"/>
            <a:ext cx="8144329" cy="523220"/>
          </a:xfrm>
          <a:prstGeom prst="rect">
            <a:avLst/>
          </a:prstGeom>
          <a:solidFill>
            <a:schemeClr val="accent2">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نمو المدفوعات الرقمية وإلغاء دور البنوك التقليدية</a:t>
            </a:r>
          </a:p>
        </p:txBody>
      </p:sp>
    </p:spTree>
    <p:extLst>
      <p:ext uri="{BB962C8B-B14F-4D97-AF65-F5344CB8AC3E}">
        <p14:creationId xmlns:p14="http://schemas.microsoft.com/office/powerpoint/2010/main" val="836334435"/>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EE23D3-4933-7D5D-7859-96528534B094}"/>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30A78AB-7402-085D-B5EB-3C3F1CC71843}"/>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5079606-F10A-C936-F9C9-74C0E496E62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D40D7440-C25F-920E-2017-F6A2FBD2E7F2}"/>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أصبح الواقع الافتراضي </a:t>
            </a:r>
            <a:r>
              <a:rPr lang="en-US" sz="2400" dirty="0"/>
              <a:t>Virtual Reality</a:t>
            </a:r>
            <a:r>
              <a:rPr lang="ar-EG" sz="2400" dirty="0"/>
              <a:t> أحد أبرز التقنيات التي تعيد تشكيل استراتيجيات التسويق الرقمي، خاصة في بيئة الهواتف المحمولة التي تمثل القناة الأكثر استخدامًا للتفاعل مع المستهلكين. تعتمد هذه التقنية على إنشاء بيئات رقمية غامرة تتيح للمستخدمين التفاعل مع المنتجات والخدمات بطريقة تحاكي الواقع، مما يفتح آفاقًا جديدة لتجارب تسويقية مبتكرة.</a:t>
            </a:r>
          </a:p>
          <a:p>
            <a:pPr algn="just" rtl="1">
              <a:lnSpc>
                <a:spcPct val="150000"/>
              </a:lnSpc>
            </a:pPr>
            <a:r>
              <a:rPr lang="ar-EG" sz="2400" b="1" dirty="0"/>
              <a:t>الواقع الافتراضي هو تقنية تعتمد على أجهزة عرض ثلاثية الأبعاد ونظم استشعار الحركة لإنشاء بيئة رقمية تحاكي العالم الحقيقي أو تبتكر عوالم جديدة بالكامل.</a:t>
            </a:r>
            <a:r>
              <a:rPr lang="ar-EG" sz="2400" dirty="0"/>
              <a:t> في سياق التسويق عبر الهاتف المحمول، يتم دمج هذه التقنية في التطبيقات والمنصات الرقمية لتوفير تجارب تفاعلية مثل معاينة المنتجات في بيئة افتراضية أو المشاركة في حملات تسويقية غامرة.</a:t>
            </a:r>
          </a:p>
        </p:txBody>
      </p:sp>
      <p:sp>
        <p:nvSpPr>
          <p:cNvPr id="4" name="Rectangle 3">
            <a:extLst>
              <a:ext uri="{FF2B5EF4-FFF2-40B4-BE49-F238E27FC236}">
                <a16:creationId xmlns:a16="http://schemas.microsoft.com/office/drawing/2014/main" id="{19BF2FDD-583A-0375-A89B-C937CCD94515}"/>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AEC38127-8A9B-7CC8-0288-582F424D191A}"/>
              </a:ext>
            </a:extLst>
          </p:cNvPr>
          <p:cNvSpPr txBox="1"/>
          <p:nvPr/>
        </p:nvSpPr>
        <p:spPr>
          <a:xfrm>
            <a:off x="3526971" y="894259"/>
            <a:ext cx="8144329" cy="523220"/>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الواقع الافتراضي لدمج العالمين المادي والرقمي</a:t>
            </a:r>
          </a:p>
        </p:txBody>
      </p:sp>
    </p:spTree>
    <p:extLst>
      <p:ext uri="{BB962C8B-B14F-4D97-AF65-F5344CB8AC3E}">
        <p14:creationId xmlns:p14="http://schemas.microsoft.com/office/powerpoint/2010/main" val="184494742"/>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65E96A-B49E-33A5-E4EA-3F32A117557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A597FD0D-DE67-50AF-686A-624A58A61AF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E9C2608-3F8C-C34D-D329-4556D0B106E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C1B9AA4-C18E-6F7E-B375-F616C8AF8321}"/>
              </a:ext>
            </a:extLst>
          </p:cNvPr>
          <p:cNvSpPr txBox="1"/>
          <p:nvPr/>
        </p:nvSpPr>
        <p:spPr>
          <a:xfrm>
            <a:off x="510067" y="150104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t>الإيجابيات</a:t>
            </a:r>
          </a:p>
          <a:p>
            <a:pPr algn="just" rtl="1">
              <a:lnSpc>
                <a:spcPct val="150000"/>
              </a:lnSpc>
            </a:pPr>
            <a:r>
              <a:rPr lang="ar-EG" sz="2400" dirty="0"/>
              <a:t>استخدام الواقع الافتراضي في التسويق عبر الهواتف المحمولة يقدم مزايا عديدة، أبرزها تعزيز تجربة المستخدم من خلال التفاعل الغامر مع المنتجات، مما يزيد من احتمالية الشراء. </a:t>
            </a:r>
          </a:p>
          <a:p>
            <a:pPr algn="just" rtl="1">
              <a:lnSpc>
                <a:spcPct val="150000"/>
              </a:lnSpc>
            </a:pPr>
            <a:r>
              <a:rPr lang="ar-EG" sz="2400" dirty="0"/>
              <a:t>كما يتيح للشركات تمييز علامتها التجارية عبر تقديم محتوى مبتكر يصعب تقليده، إضافة إلى إمكانية تخصيص التجارب الافتراضية بناءً على بيانات المستخدمين، مما يعزز فعالية الحملات التسويقية. </a:t>
            </a:r>
          </a:p>
          <a:p>
            <a:pPr algn="just" rtl="1">
              <a:lnSpc>
                <a:spcPct val="150000"/>
              </a:lnSpc>
            </a:pPr>
            <a:r>
              <a:rPr lang="ar-EG" sz="2400" dirty="0"/>
              <a:t>هذه المزايا تجعل من </a:t>
            </a:r>
            <a:r>
              <a:rPr lang="en-US" sz="2400" dirty="0"/>
              <a:t>VR </a:t>
            </a:r>
            <a:r>
              <a:rPr lang="ar-EG" sz="2400" dirty="0"/>
              <a:t> أداة قوية لبناء الولاء وزيادة التفاعل.</a:t>
            </a:r>
          </a:p>
        </p:txBody>
      </p:sp>
      <p:sp>
        <p:nvSpPr>
          <p:cNvPr id="4" name="Rectangle 3">
            <a:extLst>
              <a:ext uri="{FF2B5EF4-FFF2-40B4-BE49-F238E27FC236}">
                <a16:creationId xmlns:a16="http://schemas.microsoft.com/office/drawing/2014/main" id="{44BF3E4F-F1FD-A479-EC97-1B91121842E3}"/>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17158AF8-7ED5-E886-991A-EBB1BA945813}"/>
              </a:ext>
            </a:extLst>
          </p:cNvPr>
          <p:cNvSpPr txBox="1"/>
          <p:nvPr/>
        </p:nvSpPr>
        <p:spPr>
          <a:xfrm>
            <a:off x="3526971" y="894259"/>
            <a:ext cx="8144329" cy="523220"/>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الواقع الافتراضي لدمج العالمين المادي والرقمي</a:t>
            </a:r>
          </a:p>
        </p:txBody>
      </p:sp>
      <p:pic>
        <p:nvPicPr>
          <p:cNvPr id="10242" name="Picture 2" descr="‪30 Applications of Mixed Reality Marketing - Proven Reality‬‏">
            <a:extLst>
              <a:ext uri="{FF2B5EF4-FFF2-40B4-BE49-F238E27FC236}">
                <a16:creationId xmlns:a16="http://schemas.microsoft.com/office/drawing/2014/main" id="{035FBE65-8C7B-7E16-783A-28785489D9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066" y="4393968"/>
            <a:ext cx="4400055" cy="24640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210043"/>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704DB-CEE8-910A-F653-A047D1DBF07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D3DDABD9-FA38-3CCE-2455-082CFF00FC3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26F6B53-6659-16F7-8823-1E457ABBE95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55ED1B2E-77F7-B9D6-8B72-CF288952171D}"/>
              </a:ext>
            </a:extLst>
          </p:cNvPr>
          <p:cNvSpPr txBox="1"/>
          <p:nvPr/>
        </p:nvSpPr>
        <p:spPr>
          <a:xfrm>
            <a:off x="510067" y="150104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400" b="1" dirty="0"/>
              <a:t>السلبيات</a:t>
            </a:r>
          </a:p>
          <a:p>
            <a:pPr algn="r" rtl="1">
              <a:lnSpc>
                <a:spcPct val="150000"/>
              </a:lnSpc>
            </a:pPr>
            <a:r>
              <a:rPr lang="ar-EG" sz="2400" dirty="0"/>
              <a:t>رغم الفوائد الكبيرة، تواجه هذه التقنية تحديات مهمة، أبرزها ارتفاع التكلفة المرتبطة بتطوير المحتوى الافتراضي والأجهزة الداعمة مثل النظارات الذكية. </a:t>
            </a:r>
          </a:p>
          <a:p>
            <a:pPr algn="r" rtl="1">
              <a:lnSpc>
                <a:spcPct val="150000"/>
              </a:lnSpc>
            </a:pPr>
            <a:r>
              <a:rPr lang="ar-EG" sz="2400" dirty="0"/>
              <a:t>كما أن محدودية انتشار الأجهزة بين المستخدمين قد يعيق الوصول إلى جمهور واسع. </a:t>
            </a:r>
          </a:p>
          <a:p>
            <a:pPr algn="r" rtl="1">
              <a:lnSpc>
                <a:spcPct val="150000"/>
              </a:lnSpc>
            </a:pPr>
            <a:r>
              <a:rPr lang="ar-EG" sz="2400" dirty="0"/>
              <a:t>إضافة إلى ذلك، هناك مخاوف تتعلق بإرهاق المستخدمين أو فقدان التفاعل الإنساني نتيجة الانغماس في بيئات افتراضية، فضلاً عن التحديات التقنية مثل ضعف الاتصال أو عدم توافق الأجهزة.</a:t>
            </a:r>
          </a:p>
        </p:txBody>
      </p:sp>
      <p:sp>
        <p:nvSpPr>
          <p:cNvPr id="4" name="Rectangle 3">
            <a:extLst>
              <a:ext uri="{FF2B5EF4-FFF2-40B4-BE49-F238E27FC236}">
                <a16:creationId xmlns:a16="http://schemas.microsoft.com/office/drawing/2014/main" id="{F9B2B37C-4D3C-F84B-4A93-DB66F33AAA88}"/>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695B414A-90F8-EF89-5FEF-0435D4255712}"/>
              </a:ext>
            </a:extLst>
          </p:cNvPr>
          <p:cNvSpPr txBox="1"/>
          <p:nvPr/>
        </p:nvSpPr>
        <p:spPr>
          <a:xfrm>
            <a:off x="3526971" y="894259"/>
            <a:ext cx="8144329" cy="523220"/>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الواقع الافتراضي لدمج العالمين المادي والرقمي</a:t>
            </a:r>
          </a:p>
        </p:txBody>
      </p:sp>
      <p:pic>
        <p:nvPicPr>
          <p:cNvPr id="5" name="Picture 4">
            <a:extLst>
              <a:ext uri="{FF2B5EF4-FFF2-40B4-BE49-F238E27FC236}">
                <a16:creationId xmlns:a16="http://schemas.microsoft.com/office/drawing/2014/main" id="{71A4E581-7591-A3D7-B603-0B912799F66F}"/>
              </a:ext>
            </a:extLst>
          </p:cNvPr>
          <p:cNvPicPr>
            <a:picLocks noChangeAspect="1"/>
          </p:cNvPicPr>
          <p:nvPr/>
        </p:nvPicPr>
        <p:blipFill>
          <a:blip r:embed="rId3"/>
          <a:stretch>
            <a:fillRect/>
          </a:stretch>
        </p:blipFill>
        <p:spPr>
          <a:xfrm>
            <a:off x="510066" y="4848888"/>
            <a:ext cx="7054515" cy="1929585"/>
          </a:xfrm>
          <a:prstGeom prst="rect">
            <a:avLst/>
          </a:prstGeom>
        </p:spPr>
      </p:pic>
    </p:spTree>
    <p:extLst>
      <p:ext uri="{BB962C8B-B14F-4D97-AF65-F5344CB8AC3E}">
        <p14:creationId xmlns:p14="http://schemas.microsoft.com/office/powerpoint/2010/main" val="1599194779"/>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6F175-1455-6DE5-3320-22F010888F8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D230077F-656C-9660-D06F-5D4C512696F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55B6683-3CD3-0114-998E-C83488EFA9A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4246EBE6-C8A0-4B6C-EAEC-4718E4A3C31B}"/>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400" b="1" dirty="0"/>
              <a:t>التوقعات المستقبلية</a:t>
            </a:r>
          </a:p>
          <a:p>
            <a:pPr algn="just" rtl="1">
              <a:lnSpc>
                <a:spcPct val="150000"/>
              </a:lnSpc>
            </a:pPr>
            <a:r>
              <a:rPr lang="ar-EG" sz="2400" dirty="0"/>
              <a:t>من المتوقع أن يشهد الواقع الافتراضي انتشارًا أوسع في التسويق عبر الهواتف المحمولة مع تطور الأجهزة وانخفاض تكلفتها. ستعتمد الشركات على دمج </a:t>
            </a:r>
            <a:r>
              <a:rPr lang="en-US" sz="2400" dirty="0"/>
              <a:t>VR</a:t>
            </a:r>
            <a:r>
              <a:rPr lang="ar-EG" sz="2400" dirty="0"/>
              <a:t> مع تقنيات أخرى مثل الواقع المعزز</a:t>
            </a:r>
            <a:r>
              <a:rPr lang="en-US" sz="2400" dirty="0"/>
              <a:t>AR </a:t>
            </a:r>
            <a:r>
              <a:rPr lang="ar-EG" sz="2400" dirty="0"/>
              <a:t> والذكاء الاصطناعي لتقديم تجارب تسويقية أكثر تفاعلية وشخصية. </a:t>
            </a:r>
          </a:p>
          <a:p>
            <a:pPr algn="r" rtl="1">
              <a:lnSpc>
                <a:spcPct val="150000"/>
              </a:lnSpc>
            </a:pPr>
            <a:r>
              <a:rPr lang="ar-EG" sz="2400" dirty="0"/>
              <a:t>كما تظهر تطبيقات جديدة تتيح للمستخدمين تجربة المنتجات افتراضيًا قبل الشراء، خاصة في قطاعات مثل الأزياء والعقارات. </a:t>
            </a:r>
          </a:p>
          <a:p>
            <a:pPr algn="r" rtl="1">
              <a:lnSpc>
                <a:spcPct val="150000"/>
              </a:lnSpc>
            </a:pPr>
            <a:r>
              <a:rPr lang="ar-EG" sz="2400" dirty="0"/>
              <a:t>في المقابل، ستزداد الحاجة إلى وضع أطر تنظيمية وأخلاقيات واضحة لضمان الاستخدام المسؤول وحماية خصوصية المستخدمين.</a:t>
            </a:r>
          </a:p>
        </p:txBody>
      </p:sp>
      <p:sp>
        <p:nvSpPr>
          <p:cNvPr id="4" name="Rectangle 3">
            <a:extLst>
              <a:ext uri="{FF2B5EF4-FFF2-40B4-BE49-F238E27FC236}">
                <a16:creationId xmlns:a16="http://schemas.microsoft.com/office/drawing/2014/main" id="{5474CA0E-BD64-366E-8E56-0FEAFCE0B73B}"/>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913F164F-C793-282D-DF85-1386B92C433F}"/>
              </a:ext>
            </a:extLst>
          </p:cNvPr>
          <p:cNvSpPr txBox="1"/>
          <p:nvPr/>
        </p:nvSpPr>
        <p:spPr>
          <a:xfrm>
            <a:off x="3526971" y="894259"/>
            <a:ext cx="8144329" cy="523220"/>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الواقع الافتراضي لدمج العالمين المادي والرقمي</a:t>
            </a:r>
          </a:p>
        </p:txBody>
      </p:sp>
    </p:spTree>
    <p:extLst>
      <p:ext uri="{BB962C8B-B14F-4D97-AF65-F5344CB8AC3E}">
        <p14:creationId xmlns:p14="http://schemas.microsoft.com/office/powerpoint/2010/main" val="2344797769"/>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9D3CB-CE97-7192-CA07-B473CA5C9B7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C58FC63-648A-A902-8A99-C41D3529694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39BDDB5-916B-51AB-DE6B-D50BFA8610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D57E9BAF-8EC9-157D-F473-8BCF45F2DA7B}"/>
              </a:ext>
            </a:extLst>
          </p:cNvPr>
          <p:cNvSpPr txBox="1"/>
          <p:nvPr/>
        </p:nvSpPr>
        <p:spPr>
          <a:xfrm>
            <a:off x="510067" y="1501049"/>
            <a:ext cx="11150600" cy="500983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أصبح التشغيل الآلي للتسويق</a:t>
            </a:r>
            <a:r>
              <a:rPr lang="en-US" sz="2400" dirty="0"/>
              <a:t>Marketing Automation </a:t>
            </a:r>
            <a:r>
              <a:rPr lang="ar-EG" sz="2400" dirty="0"/>
              <a:t> وجمع البيانات السلوكية من أبرز الاتجاهات الحديثة في التسويق الرقمي، خاصة عبر الهواتف المحمولة التي تمثل القناة الأكثر استخدامًا للتفاعل مع المستهلكين. تعتمد هذه التقنيات على أدوات الذكاء الاصطناعي والتحليلات المتقدمة لتخصيص الرسائل الإعلانية، إدارة الحملات، وتحسين تجربة المستخدم بشكل ديناميكي، مما يعزز فعالية استراتيجيات التسويق في بيئة تنافسية تعتمد على الاتصال الدائم.</a:t>
            </a:r>
          </a:p>
          <a:p>
            <a:pPr algn="just" rtl="1">
              <a:lnSpc>
                <a:spcPct val="150000"/>
              </a:lnSpc>
            </a:pPr>
            <a:r>
              <a:rPr lang="ar-EG" sz="2400" b="1" dirty="0"/>
              <a:t>التشغيل الآلي للتسويق هو </a:t>
            </a:r>
            <a:r>
              <a:rPr lang="ar-EG" sz="2400" dirty="0"/>
              <a:t>استخدام البرمجيات والخوارزميات لإدارة الأنشطة التسويقية بشكل تلقائي، مثل إرسال الرسائل، إدارة الحملات الإعلانية، وتحليل الأداء، دون تدخل بشري مباشر. أما </a:t>
            </a:r>
            <a:r>
              <a:rPr lang="ar-EG" sz="2400" b="1" dirty="0"/>
              <a:t>جمع البيانات السلوكية </a:t>
            </a:r>
            <a:r>
              <a:rPr lang="ar-EG" sz="2400" dirty="0"/>
              <a:t>فيشير إلى عملية تتبع وتحليل أنماط استخدام المستهلكين عبر التطبيقات والمواقع، بما في ذلك النقرات، مدة التصفح، والمشتريات، بهدف بناء نماذج تنبؤية تساعد في تخصيص المحتوى والإعلانات. في سياق الهواتف المحمولة، يتم ذلك من خلال تطبيقات التسوق، شبكات التواصل الاجتماعي، وخدمات الدفع الرقمي.</a:t>
            </a:r>
          </a:p>
        </p:txBody>
      </p:sp>
      <p:sp>
        <p:nvSpPr>
          <p:cNvPr id="4" name="Rectangle 3">
            <a:extLst>
              <a:ext uri="{FF2B5EF4-FFF2-40B4-BE49-F238E27FC236}">
                <a16:creationId xmlns:a16="http://schemas.microsoft.com/office/drawing/2014/main" id="{B194718A-A651-3DFB-8B57-C4399B421CFA}"/>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7939B09D-2142-7747-C49F-66C4D41021E4}"/>
              </a:ext>
            </a:extLst>
          </p:cNvPr>
          <p:cNvSpPr txBox="1"/>
          <p:nvPr/>
        </p:nvSpPr>
        <p:spPr>
          <a:xfrm>
            <a:off x="3526971" y="894259"/>
            <a:ext cx="8144329" cy="523220"/>
          </a:xfrm>
          <a:prstGeom prst="rect">
            <a:avLst/>
          </a:prstGeom>
          <a:solidFill>
            <a:schemeClr val="bg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التشغيل الآلي للتسويق عبر الهاتف المحمول </a:t>
            </a:r>
          </a:p>
        </p:txBody>
      </p:sp>
    </p:spTree>
    <p:extLst>
      <p:ext uri="{BB962C8B-B14F-4D97-AF65-F5344CB8AC3E}">
        <p14:creationId xmlns:p14="http://schemas.microsoft.com/office/powerpoint/2010/main" val="1306485703"/>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6314D-4A92-965B-6971-82B0F193FDB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A96FA8FE-2364-649E-5F1D-73C6663837A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B336791-7276-E904-19EC-C9FCABCC7E0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B8D59108-912F-0C94-A8AD-BFF448810ABA}"/>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t>الإيجابيات</a:t>
            </a:r>
          </a:p>
          <a:p>
            <a:pPr algn="just" rtl="1">
              <a:lnSpc>
                <a:spcPct val="150000"/>
              </a:lnSpc>
            </a:pPr>
            <a:r>
              <a:rPr lang="ar-EG" sz="2400" dirty="0"/>
              <a:t>يمثل التشغيل الآلي للتسويق عبر الهواتف المحمولة ميزة استراتيجية للشركات، إذ يتيح تخصيص الرسائل الإعلانية بشكل دقيق بناءً على سلوك المستخدمين، مما يزيد من معدلات التفاعل والتحويل. </a:t>
            </a:r>
          </a:p>
          <a:p>
            <a:pPr algn="just" rtl="1">
              <a:lnSpc>
                <a:spcPct val="150000"/>
              </a:lnSpc>
            </a:pPr>
            <a:r>
              <a:rPr lang="ar-EG" sz="2400" dirty="0"/>
              <a:t>كما يسهم في توفير الوقت والموارد البشرية من خلال أتمتة المهام الروتينية مثل جدولة الإعلانات وإرسال التنبيهات. </a:t>
            </a:r>
          </a:p>
          <a:p>
            <a:pPr algn="just" rtl="1">
              <a:lnSpc>
                <a:spcPct val="150000"/>
              </a:lnSpc>
            </a:pPr>
            <a:r>
              <a:rPr lang="ar-EG" sz="2400" dirty="0"/>
              <a:t>إضافة إلى ذلك، يتيح جمع البيانات السلوكية للشركات تحليل الاتجاهات والتنبؤ بالاحتياجات المستقبلية، مما يعزز القدرة على تصميم حملات تسويقية أكثر فعالية. </a:t>
            </a:r>
          </a:p>
          <a:p>
            <a:pPr algn="just" rtl="1">
              <a:lnSpc>
                <a:spcPct val="150000"/>
              </a:lnSpc>
            </a:pPr>
            <a:r>
              <a:rPr lang="ar-EG" sz="2400" dirty="0"/>
              <a:t>هذه المزايا تجعل من التشغيل الآلي أداة أساسية في تحقيق استراتيجيات تسويق قائمة على البيانات.</a:t>
            </a:r>
          </a:p>
        </p:txBody>
      </p:sp>
      <p:sp>
        <p:nvSpPr>
          <p:cNvPr id="4" name="Rectangle 3">
            <a:extLst>
              <a:ext uri="{FF2B5EF4-FFF2-40B4-BE49-F238E27FC236}">
                <a16:creationId xmlns:a16="http://schemas.microsoft.com/office/drawing/2014/main" id="{6594834D-0031-0406-9392-90595223207C}"/>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6A15D375-9E4C-64F9-AD6E-CCB0E7D63423}"/>
              </a:ext>
            </a:extLst>
          </p:cNvPr>
          <p:cNvSpPr txBox="1"/>
          <p:nvPr/>
        </p:nvSpPr>
        <p:spPr>
          <a:xfrm>
            <a:off x="3526971" y="894259"/>
            <a:ext cx="8144329" cy="523220"/>
          </a:xfrm>
          <a:prstGeom prst="rect">
            <a:avLst/>
          </a:prstGeom>
          <a:solidFill>
            <a:schemeClr val="bg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التشغيل الآلي للتسويق عبر الهاتف المحمول </a:t>
            </a:r>
          </a:p>
        </p:txBody>
      </p:sp>
    </p:spTree>
    <p:extLst>
      <p:ext uri="{BB962C8B-B14F-4D97-AF65-F5344CB8AC3E}">
        <p14:creationId xmlns:p14="http://schemas.microsoft.com/office/powerpoint/2010/main" val="248756336"/>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FBD0D3-336E-00E0-C135-D21A918382D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CA0E742-3C09-28AA-15D7-8733CB040E9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663EA26-B87A-FE80-470D-93A17659B7D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F0913022-4E4D-D73B-6059-A1310D78D5DC}"/>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t>السلبيات</a:t>
            </a:r>
          </a:p>
          <a:p>
            <a:pPr algn="just" rtl="1">
              <a:lnSpc>
                <a:spcPct val="150000"/>
              </a:lnSpc>
            </a:pPr>
            <a:r>
              <a:rPr lang="ar-EG" sz="2400" dirty="0"/>
              <a:t>رغم الفوائد الكبيرة، يواجه التشغيل الآلي للتسويق تحديات مهمة، أبرزها مخاطر الخصوصية وحماية البيانات، حيث يتطلب جمع البيانات السلوكية الوصول إلى معلومات شخصية قد تثير مخاوف لدى المستهلكين. </a:t>
            </a:r>
          </a:p>
          <a:p>
            <a:pPr algn="just" rtl="1">
              <a:lnSpc>
                <a:spcPct val="150000"/>
              </a:lnSpc>
            </a:pPr>
            <a:r>
              <a:rPr lang="ar-EG" sz="2400" dirty="0"/>
              <a:t>كما أن الاعتماد المفرط على الأتمتة قد يؤدي إلى فقدان الطابع الإنساني في التواصل، مما يقلل من بناء علاقات عاطفية مع العلامة التجارية. </a:t>
            </a:r>
          </a:p>
          <a:p>
            <a:pPr algn="just" rtl="1">
              <a:lnSpc>
                <a:spcPct val="150000"/>
              </a:lnSpc>
            </a:pPr>
            <a:r>
              <a:rPr lang="ar-EG" sz="2400" dirty="0"/>
              <a:t>إضافة إلى ذلك، قد تواجه الشركات مشكلات تقنية مثل الأخطاء في الخوارزميات أو ضعف تكامل الأنظمة، مما يؤثر على دقة الحملات. </a:t>
            </a:r>
          </a:p>
          <a:p>
            <a:pPr algn="just" rtl="1">
              <a:lnSpc>
                <a:spcPct val="150000"/>
              </a:lnSpc>
            </a:pPr>
            <a:r>
              <a:rPr lang="ar-EG" sz="2400" dirty="0"/>
              <a:t>هذه التحديات تفرض ضرورة وضع سياسات واضحة للامتثال للمعايير الأخلاقية والتنظيمية.</a:t>
            </a:r>
          </a:p>
        </p:txBody>
      </p:sp>
      <p:sp>
        <p:nvSpPr>
          <p:cNvPr id="4" name="Rectangle 3">
            <a:extLst>
              <a:ext uri="{FF2B5EF4-FFF2-40B4-BE49-F238E27FC236}">
                <a16:creationId xmlns:a16="http://schemas.microsoft.com/office/drawing/2014/main" id="{B792176B-2636-E57B-BAED-81F5A51B554B}"/>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8FD58951-01D5-560F-4B99-6A1E2EAA177A}"/>
              </a:ext>
            </a:extLst>
          </p:cNvPr>
          <p:cNvSpPr txBox="1"/>
          <p:nvPr/>
        </p:nvSpPr>
        <p:spPr>
          <a:xfrm>
            <a:off x="3526971" y="894259"/>
            <a:ext cx="8144329" cy="523220"/>
          </a:xfrm>
          <a:prstGeom prst="rect">
            <a:avLst/>
          </a:prstGeom>
          <a:solidFill>
            <a:schemeClr val="bg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التشغيل الآلي للتسويق عبر الهاتف المحمول </a:t>
            </a:r>
          </a:p>
        </p:txBody>
      </p:sp>
    </p:spTree>
    <p:extLst>
      <p:ext uri="{BB962C8B-B14F-4D97-AF65-F5344CB8AC3E}">
        <p14:creationId xmlns:p14="http://schemas.microsoft.com/office/powerpoint/2010/main" val="2997775381"/>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4AB68F-0B9F-3C90-78D5-22DDD06662F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7A38CDB-F0D5-0F2B-A34C-E4891393BA02}"/>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A790927-DAC5-22F7-7E55-6826DE9700E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B3EC514C-87B5-6D3A-22B2-2848CDCD9507}"/>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t>التوقعات المستقبلية</a:t>
            </a:r>
          </a:p>
          <a:p>
            <a:pPr algn="just" rtl="1">
              <a:lnSpc>
                <a:spcPct val="150000"/>
              </a:lnSpc>
            </a:pPr>
            <a:r>
              <a:rPr lang="ar-EG" sz="2400" dirty="0"/>
              <a:t>من المتوقع أن يشهد التشغيل الآلي للتسويق عبر الهواتف المحمولة تطورًا كبيرًا في السنوات القادمة، مع دمج تقنيات الذكاء الاصطناعي التنبئي والتحليلات الفورية لتقديم تجارب تسويقية أكثر تخصيصًا. ستعتمد الشركات على النماذج التنبؤية لتحديد أفضل توقيت لإرسال الرسائل الإعلانية، واستخدام تقنيات مثل الواقع المعزز</a:t>
            </a:r>
            <a:r>
              <a:rPr lang="en-US" sz="2400" dirty="0"/>
              <a:t>AR </a:t>
            </a:r>
            <a:r>
              <a:rPr lang="ar-EG" sz="2400" dirty="0"/>
              <a:t> لزيادة التفاعل مع الإعلانات عبر الهواتف الذكية. كما ستظهر أدوات أكثر تقدمًا تتيح التكامل بين التشغيل الآلي وجمع البيانات السلوكية في الوقت الفعلي، مما يخلق بيئة تسويقية ديناميكية تعتمد على الذكاء الاصطناعي بشكل كامل.</a:t>
            </a:r>
          </a:p>
          <a:p>
            <a:pPr algn="just" rtl="1">
              <a:lnSpc>
                <a:spcPct val="150000"/>
              </a:lnSpc>
            </a:pPr>
            <a:r>
              <a:rPr lang="ar-EG" sz="2400" dirty="0"/>
              <a:t>في المقابل، ستزداد الحاجة إلى أطر تنظيمية صارمة لحماية خصوصية المستخدمين وضمان الاستخدام المسؤول لهذه التقنيات.</a:t>
            </a:r>
          </a:p>
        </p:txBody>
      </p:sp>
      <p:sp>
        <p:nvSpPr>
          <p:cNvPr id="4" name="Rectangle 3">
            <a:extLst>
              <a:ext uri="{FF2B5EF4-FFF2-40B4-BE49-F238E27FC236}">
                <a16:creationId xmlns:a16="http://schemas.microsoft.com/office/drawing/2014/main" id="{827C1FB1-A053-24F4-1556-E01F5B5968F4}"/>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A3525C01-28E4-FB12-8FC7-BEF367D7F613}"/>
              </a:ext>
            </a:extLst>
          </p:cNvPr>
          <p:cNvSpPr txBox="1"/>
          <p:nvPr/>
        </p:nvSpPr>
        <p:spPr>
          <a:xfrm>
            <a:off x="3526971" y="894259"/>
            <a:ext cx="8144329" cy="523220"/>
          </a:xfrm>
          <a:prstGeom prst="rect">
            <a:avLst/>
          </a:prstGeom>
          <a:solidFill>
            <a:schemeClr val="bg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التشغيل الآلي للتسويق عبر الهاتف المحمول </a:t>
            </a:r>
          </a:p>
        </p:txBody>
      </p:sp>
    </p:spTree>
    <p:extLst>
      <p:ext uri="{BB962C8B-B14F-4D97-AF65-F5344CB8AC3E}">
        <p14:creationId xmlns:p14="http://schemas.microsoft.com/office/powerpoint/2010/main" val="1269384026"/>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2A63E-0BA6-E12A-9903-E5B4604ED8E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D86457DD-7EDD-0283-B723-F9F52FF38CA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D1D8DBD-C52B-89E2-353F-934713DE000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7099BD5E-3100-CA53-291D-2E71B1B9D698}"/>
              </a:ext>
            </a:extLst>
          </p:cNvPr>
          <p:cNvSpPr txBox="1"/>
          <p:nvPr/>
        </p:nvSpPr>
        <p:spPr>
          <a:xfrm>
            <a:off x="510067" y="150104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t>تطبيق </a:t>
            </a:r>
            <a:r>
              <a:rPr lang="en-US" sz="2400" dirty="0"/>
              <a:t>Starbucks Rewards</a:t>
            </a:r>
            <a:r>
              <a:rPr lang="ar-EG" sz="2400" dirty="0"/>
              <a:t> يعد حجر الأساس لاستراتيجية التسويق الرقمي للشركة، حيث يجمع بين وظائف متعددة في منصة واحدة سهلة الاستخدام. يتيح التطبيق للمستخدمين طلب المشروبات مسبقًا، الدفع عبر الهاتف، تتبع النقاط </a:t>
            </a:r>
            <a:r>
              <a:rPr lang="en-US" sz="2400" dirty="0"/>
              <a:t>Stars، </a:t>
            </a:r>
            <a:r>
              <a:rPr lang="ar-EG" sz="2400" dirty="0"/>
              <a:t>والحصول على عروض مخصصة. يعتمد البرنامج على نظام المكافآت القائم على النجوم، حيث يحصل العملاء على نجوم مقابل كل عملية شراء يمكن استبدالها بمشروبات أو منتجات مجانية، بدءًا من 25 نجمة فقط. كما يوفر التطبيق ميزات إضافية مثل التخصيص الكامل للمشروبات، إشعارات العروض، وتحديات المكافآت مثل أيام النجوم المضاعفة، مما يخلق تجربة تفاعلية وجاذبة للمستخدمين. إضافة إلى ذلك، يدعم التطبيق إمكانية ربط الحساب ببرامج ولاء أخرى مثل</a:t>
            </a:r>
            <a:r>
              <a:rPr lang="en-US" sz="2400" dirty="0"/>
              <a:t>Delta SkyMiles </a:t>
            </a:r>
            <a:r>
              <a:rPr lang="ar-EG" sz="2400" dirty="0"/>
              <a:t> لكسب أميال السفر. هذه المزايا تجعل التطبيق ليس مجرد أداة للطلب والدفع، بل منصة متكاملة للتفاعل الرقمي وبناء علاقة طويلة الأمد مع العملاء. </a:t>
            </a:r>
          </a:p>
        </p:txBody>
      </p:sp>
      <p:sp>
        <p:nvSpPr>
          <p:cNvPr id="4" name="Rectangle 3">
            <a:extLst>
              <a:ext uri="{FF2B5EF4-FFF2-40B4-BE49-F238E27FC236}">
                <a16:creationId xmlns:a16="http://schemas.microsoft.com/office/drawing/2014/main" id="{48C8F637-8C43-780B-5349-4CC13645223B}"/>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E2E36DE0-5AAC-05DF-21AB-77E756F4475D}"/>
              </a:ext>
            </a:extLst>
          </p:cNvPr>
          <p:cNvSpPr txBox="1"/>
          <p:nvPr/>
        </p:nvSpPr>
        <p:spPr>
          <a:xfrm>
            <a:off x="2329706" y="923423"/>
            <a:ext cx="8144329" cy="523220"/>
          </a:xfrm>
          <a:prstGeom prst="rect">
            <a:avLst/>
          </a:prstGeom>
          <a:solidFill>
            <a:srgbClr val="FF0000"/>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دراسة حالة: </a:t>
            </a:r>
            <a:r>
              <a:rPr lang="en-US" sz="2800" b="1" dirty="0"/>
              <a:t>Starbucks Rewards</a:t>
            </a:r>
            <a:endParaRPr lang="ar-EG" sz="2800" b="1" dirty="0"/>
          </a:p>
        </p:txBody>
      </p:sp>
    </p:spTree>
    <p:extLst>
      <p:ext uri="{BB962C8B-B14F-4D97-AF65-F5344CB8AC3E}">
        <p14:creationId xmlns:p14="http://schemas.microsoft.com/office/powerpoint/2010/main" val="146138429"/>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2F628-89B8-0215-35B0-00F34DE39AB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FA3B497-59A4-82D4-2AB5-DBAC1FFD4B8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B3FE15F-6992-8ED7-71F5-8C0ADA79183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B8E01882-6DA9-1CB2-1AFD-AEAC258FFCF5}"/>
              </a:ext>
            </a:extLst>
          </p:cNvPr>
          <p:cNvSpPr txBox="1"/>
          <p:nvPr/>
        </p:nvSpPr>
        <p:spPr>
          <a:xfrm>
            <a:off x="510067" y="1501049"/>
            <a:ext cx="11150600" cy="500983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400" b="1" dirty="0"/>
              <a:t>عناصر القوة في الاستراتيجية</a:t>
            </a:r>
          </a:p>
          <a:p>
            <a:pPr marL="342900" indent="-342900" algn="r" rtl="1">
              <a:lnSpc>
                <a:spcPct val="150000"/>
              </a:lnSpc>
              <a:buFont typeface="Arial" panose="020B0604020202020204" pitchFamily="34" charset="0"/>
              <a:buChar char="•"/>
            </a:pPr>
            <a:r>
              <a:rPr lang="ar-EG" sz="2400" b="1" dirty="0"/>
              <a:t>التكامل مع أنظمة الدفع الرقمية: </a:t>
            </a:r>
            <a:r>
              <a:rPr lang="ar-EG" sz="2400" dirty="0"/>
              <a:t>استخدام</a:t>
            </a:r>
            <a:r>
              <a:rPr lang="en-US" sz="2400" dirty="0"/>
              <a:t>Apple Pay </a:t>
            </a:r>
            <a:r>
              <a:rPr lang="ar-EG" sz="2400" dirty="0"/>
              <a:t> و</a:t>
            </a:r>
            <a:r>
              <a:rPr lang="en-US" sz="2400" dirty="0"/>
              <a:t>Apple Watch </a:t>
            </a:r>
            <a:r>
              <a:rPr lang="ar-EG" sz="2400" dirty="0"/>
              <a:t> لتسهيل الدفع يعزز تجربة المستخدم ويجعل المعاملات أكثر سرعة وسلاسة، وهو أمر حيوي في بيئة تعتمد على الهواتف المحمولة.</a:t>
            </a:r>
          </a:p>
          <a:p>
            <a:pPr marL="342900" indent="-342900" algn="r" rtl="1">
              <a:lnSpc>
                <a:spcPct val="150000"/>
              </a:lnSpc>
              <a:buFont typeface="Arial" panose="020B0604020202020204" pitchFamily="34" charset="0"/>
              <a:buChar char="•"/>
            </a:pPr>
            <a:r>
              <a:rPr lang="ar-EG" sz="2400" b="1" dirty="0"/>
              <a:t>برامج الولاء المخصصة: </a:t>
            </a:r>
            <a:r>
              <a:rPr lang="ar-EG" sz="2400" dirty="0"/>
              <a:t>نظام المكافآت (نجوم مقابل كل دولار) يشجع على زيادة الإنفاق ويحوّل العملاء من مستخدمين عاديين إلى أعضاء نشطين في البرنامج.</a:t>
            </a:r>
          </a:p>
          <a:p>
            <a:pPr marL="342900" indent="-342900" algn="r" rtl="1">
              <a:lnSpc>
                <a:spcPct val="150000"/>
              </a:lnSpc>
              <a:buFont typeface="Arial" panose="020B0604020202020204" pitchFamily="34" charset="0"/>
              <a:buChar char="•"/>
            </a:pPr>
            <a:r>
              <a:rPr lang="ar-EG" sz="2400" b="1" dirty="0"/>
              <a:t>التسويق الشخصي القائم على البيانات السلوكية: </a:t>
            </a:r>
            <a:r>
              <a:rPr lang="ar-EG" sz="2400" dirty="0"/>
              <a:t>تعتمد الشركة على تحليل سلوك العملاء عبر التطبيق لإرسال عروض مخصصة، مما يزيد من معدلات التفاعل والتحويل.</a:t>
            </a:r>
          </a:p>
          <a:p>
            <a:pPr marL="342900" indent="-342900" algn="r" rtl="1">
              <a:lnSpc>
                <a:spcPct val="150000"/>
              </a:lnSpc>
              <a:buFont typeface="Arial" panose="020B0604020202020204" pitchFamily="34" charset="0"/>
              <a:buChar char="•"/>
            </a:pPr>
            <a:r>
              <a:rPr lang="ar-EG" sz="2400" b="1" dirty="0"/>
              <a:t>الاستفادة من العقود الرقمية: </a:t>
            </a:r>
            <a:r>
              <a:rPr lang="ar-EG" sz="2400" dirty="0"/>
              <a:t>عند شراء بطاقات الهدايا أو إضافة رصيد عبر التطبيق، يتم تجاوز البنوك التقليدية، مما يقلل من الرسوم ويحقق أرباحًا إضافية للشركة.</a:t>
            </a:r>
          </a:p>
        </p:txBody>
      </p:sp>
      <p:sp>
        <p:nvSpPr>
          <p:cNvPr id="4" name="Rectangle 3">
            <a:extLst>
              <a:ext uri="{FF2B5EF4-FFF2-40B4-BE49-F238E27FC236}">
                <a16:creationId xmlns:a16="http://schemas.microsoft.com/office/drawing/2014/main" id="{F8137837-BBB3-A97D-71A4-340711E8B90C}"/>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72A2F254-C534-67CA-94D7-078B18D53887}"/>
              </a:ext>
            </a:extLst>
          </p:cNvPr>
          <p:cNvSpPr txBox="1"/>
          <p:nvPr/>
        </p:nvSpPr>
        <p:spPr>
          <a:xfrm>
            <a:off x="2329706" y="923423"/>
            <a:ext cx="8144329" cy="523220"/>
          </a:xfrm>
          <a:prstGeom prst="rect">
            <a:avLst/>
          </a:prstGeom>
          <a:solidFill>
            <a:srgbClr val="FF0000"/>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دراسة حالة: </a:t>
            </a:r>
            <a:r>
              <a:rPr lang="en-US" sz="2800" b="1" dirty="0"/>
              <a:t>Starbucks Rewards</a:t>
            </a:r>
            <a:endParaRPr lang="ar-EG" sz="2800" b="1" dirty="0"/>
          </a:p>
        </p:txBody>
      </p:sp>
    </p:spTree>
    <p:extLst>
      <p:ext uri="{BB962C8B-B14F-4D97-AF65-F5344CB8AC3E}">
        <p14:creationId xmlns:p14="http://schemas.microsoft.com/office/powerpoint/2010/main" val="1379439785"/>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530BE-970A-E73C-96B5-5E86719C91D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1CB4C65-0E0E-83A9-36F8-D8AECABF550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C1CC275-7F97-E459-12AA-88F3F5A7BCD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BBEA992-1452-F869-1618-02BACC2150DA}"/>
              </a:ext>
            </a:extLst>
          </p:cNvPr>
          <p:cNvSpPr txBox="1"/>
          <p:nvPr/>
        </p:nvSpPr>
        <p:spPr>
          <a:xfrm>
            <a:off x="510067" y="1501049"/>
            <a:ext cx="11150600" cy="500983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t>التحديات والسلبيات</a:t>
            </a:r>
          </a:p>
          <a:p>
            <a:pPr marL="342900" indent="-342900" algn="r" rtl="1">
              <a:lnSpc>
                <a:spcPct val="150000"/>
              </a:lnSpc>
              <a:buFont typeface="Arial" panose="020B0604020202020204" pitchFamily="34" charset="0"/>
              <a:buChar char="•"/>
            </a:pPr>
            <a:r>
              <a:rPr lang="ar-EG" sz="2400" b="1" dirty="0"/>
              <a:t>غياب التفاعل الإنساني</a:t>
            </a:r>
            <a:br>
              <a:rPr lang="ar-EG" sz="2400" dirty="0"/>
            </a:br>
            <a:r>
              <a:rPr lang="ar-EG" sz="2400" dirty="0"/>
              <a:t>رغم الراحة التي يوفرها التطبيق، قد يشعر بعض العملاء بفقدان تجربة التواصل الشخصي التي كانت جزءًا من هوية </a:t>
            </a:r>
            <a:r>
              <a:rPr lang="en-US" sz="2400" dirty="0"/>
              <a:t>Starbucks</a:t>
            </a:r>
            <a:r>
              <a:rPr lang="ar-EG" sz="2400" dirty="0"/>
              <a:t>. </a:t>
            </a:r>
            <a:endParaRPr lang="en-US" sz="2400" dirty="0"/>
          </a:p>
          <a:p>
            <a:pPr marL="342900" indent="-342900" algn="r" rtl="1">
              <a:lnSpc>
                <a:spcPct val="150000"/>
              </a:lnSpc>
              <a:buFont typeface="Arial" panose="020B0604020202020204" pitchFamily="34" charset="0"/>
              <a:buChar char="•"/>
            </a:pPr>
            <a:r>
              <a:rPr lang="ar-EG" sz="2400" b="1" dirty="0"/>
              <a:t>المخاطر الأخلاقية والخصوصية</a:t>
            </a:r>
            <a:br>
              <a:rPr lang="ar-EG" sz="2400" dirty="0"/>
            </a:br>
            <a:r>
              <a:rPr lang="ar-EG" sz="2400" dirty="0"/>
              <a:t>جمع البيانات السلوكية يتطلب حماية صارمة للخصوصية، خاصة مع تزايد المخاوف بشأن استخدام البيانات في التسويق.</a:t>
            </a:r>
          </a:p>
          <a:p>
            <a:pPr marL="342900" indent="-342900" algn="r" rtl="1">
              <a:lnSpc>
                <a:spcPct val="150000"/>
              </a:lnSpc>
              <a:buFont typeface="Arial" panose="020B0604020202020204" pitchFamily="34" charset="0"/>
              <a:buChar char="•"/>
            </a:pPr>
            <a:r>
              <a:rPr lang="ar-EG" sz="2400" b="1" dirty="0"/>
              <a:t>الاعتماد المفرط على الأتمتة</a:t>
            </a:r>
            <a:br>
              <a:rPr lang="ar-EG" sz="2400" dirty="0"/>
            </a:br>
            <a:r>
              <a:rPr lang="ar-EG" sz="2400" dirty="0"/>
              <a:t>قد يؤدي إلى فقدان الطابع الإنساني في التواصل مع العملاء، مما يؤثر على الولاء العاطفي للعلامة التجارية.</a:t>
            </a:r>
          </a:p>
        </p:txBody>
      </p:sp>
      <p:sp>
        <p:nvSpPr>
          <p:cNvPr id="4" name="Rectangle 3">
            <a:extLst>
              <a:ext uri="{FF2B5EF4-FFF2-40B4-BE49-F238E27FC236}">
                <a16:creationId xmlns:a16="http://schemas.microsoft.com/office/drawing/2014/main" id="{56F423E2-8C38-BB18-EAC5-36C4CEF16766}"/>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179C31C2-36B3-E209-4C1B-90CADEB25203}"/>
              </a:ext>
            </a:extLst>
          </p:cNvPr>
          <p:cNvSpPr txBox="1"/>
          <p:nvPr/>
        </p:nvSpPr>
        <p:spPr>
          <a:xfrm>
            <a:off x="2329706" y="923423"/>
            <a:ext cx="8144329" cy="523220"/>
          </a:xfrm>
          <a:prstGeom prst="rect">
            <a:avLst/>
          </a:prstGeom>
          <a:solidFill>
            <a:srgbClr val="FF0000"/>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دراسة حالة: </a:t>
            </a:r>
            <a:r>
              <a:rPr lang="en-US" sz="2800" b="1" dirty="0"/>
              <a:t>Starbucks Rewards</a:t>
            </a:r>
            <a:endParaRPr lang="ar-EG" sz="2800" b="1" dirty="0"/>
          </a:p>
        </p:txBody>
      </p:sp>
    </p:spTree>
    <p:extLst>
      <p:ext uri="{BB962C8B-B14F-4D97-AF65-F5344CB8AC3E}">
        <p14:creationId xmlns:p14="http://schemas.microsoft.com/office/powerpoint/2010/main" val="165563812"/>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ECFE5-C200-31BC-A825-A725E2D8C59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2385E50-CE16-F685-13EB-A74DB192031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DFEE4A6-BAAB-80E7-3907-CA5F701ACE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4593734C-0D75-D5CF-C8EF-ABD4B569C10C}"/>
              </a:ext>
            </a:extLst>
          </p:cNvPr>
          <p:cNvSpPr txBox="1"/>
          <p:nvPr/>
        </p:nvSpPr>
        <p:spPr>
          <a:xfrm>
            <a:off x="510067" y="150104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400" b="1" dirty="0"/>
              <a:t>التوقعات المستقبلية</a:t>
            </a:r>
          </a:p>
          <a:p>
            <a:pPr algn="r" rtl="1">
              <a:lnSpc>
                <a:spcPct val="150000"/>
              </a:lnSpc>
            </a:pPr>
            <a:r>
              <a:rPr lang="ar-EG" sz="2400" dirty="0"/>
              <a:t>من المتوقع أن تستمر </a:t>
            </a:r>
            <a:r>
              <a:rPr lang="en-US" sz="2400" dirty="0"/>
              <a:t>Starbucks </a:t>
            </a:r>
            <a:r>
              <a:rPr lang="ar-EG" sz="2400" dirty="0"/>
              <a:t>في تعزيز استراتيجيتها عبر:</a:t>
            </a:r>
          </a:p>
          <a:p>
            <a:pPr marL="342900" indent="-342900" algn="r" rtl="1">
              <a:lnSpc>
                <a:spcPct val="150000"/>
              </a:lnSpc>
              <a:buFont typeface="Arial" panose="020B0604020202020204" pitchFamily="34" charset="0"/>
              <a:buChar char="•"/>
            </a:pPr>
            <a:r>
              <a:rPr lang="ar-EG" sz="2400" dirty="0"/>
              <a:t>دمج تقنيات الذكاء الاصطناعي التنبؤي لتخصيص العروض بشكل أكثر دقة.</a:t>
            </a:r>
          </a:p>
          <a:p>
            <a:pPr marL="342900" indent="-342900" algn="r" rtl="1">
              <a:lnSpc>
                <a:spcPct val="150000"/>
              </a:lnSpc>
              <a:buFont typeface="Arial" panose="020B0604020202020204" pitchFamily="34" charset="0"/>
              <a:buChar char="•"/>
            </a:pPr>
            <a:r>
              <a:rPr lang="ar-EG" sz="2400" dirty="0"/>
              <a:t>توسيع استخدام الدفع عبر الأجهزة القابلة للارتداء مثل الساعات الذكية.</a:t>
            </a:r>
          </a:p>
          <a:p>
            <a:pPr marL="342900" indent="-342900" algn="r" rtl="1">
              <a:lnSpc>
                <a:spcPct val="150000"/>
              </a:lnSpc>
              <a:buFont typeface="Arial" panose="020B0604020202020204" pitchFamily="34" charset="0"/>
              <a:buChar char="•"/>
            </a:pPr>
            <a:r>
              <a:rPr lang="ar-EG" sz="2400" dirty="0"/>
              <a:t>إضافة عناصر الواقع المعزز</a:t>
            </a:r>
            <a:r>
              <a:rPr lang="en-US" sz="2400" dirty="0"/>
              <a:t>AR </a:t>
            </a:r>
            <a:r>
              <a:rPr lang="ar-EG" sz="2400" dirty="0"/>
              <a:t> لتجربة تسويقية أكثر تفاعلية عبر الهواتف المحمولة.</a:t>
            </a:r>
          </a:p>
          <a:p>
            <a:pPr marL="342900" indent="-342900" algn="r" rtl="1">
              <a:lnSpc>
                <a:spcPct val="150000"/>
              </a:lnSpc>
              <a:buFont typeface="Arial" panose="020B0604020202020204" pitchFamily="34" charset="0"/>
              <a:buChar char="•"/>
            </a:pPr>
            <a:r>
              <a:rPr lang="ar-EG" sz="2400" dirty="0"/>
              <a:t>زيادة التركيز على الأمان والشفافية في إدارة البيانات السلوكية لضمان ثقة العملاء.</a:t>
            </a:r>
          </a:p>
        </p:txBody>
      </p:sp>
      <p:sp>
        <p:nvSpPr>
          <p:cNvPr id="4" name="Rectangle 3">
            <a:extLst>
              <a:ext uri="{FF2B5EF4-FFF2-40B4-BE49-F238E27FC236}">
                <a16:creationId xmlns:a16="http://schemas.microsoft.com/office/drawing/2014/main" id="{984BE63D-2679-2912-69C9-1A6B5BA2ED38}"/>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
        <p:nvSpPr>
          <p:cNvPr id="3" name="TextBox 2">
            <a:extLst>
              <a:ext uri="{FF2B5EF4-FFF2-40B4-BE49-F238E27FC236}">
                <a16:creationId xmlns:a16="http://schemas.microsoft.com/office/drawing/2014/main" id="{BC7493B5-E6B9-824B-9B11-654893307FC9}"/>
              </a:ext>
            </a:extLst>
          </p:cNvPr>
          <p:cNvSpPr txBox="1"/>
          <p:nvPr/>
        </p:nvSpPr>
        <p:spPr>
          <a:xfrm>
            <a:off x="2329706" y="923423"/>
            <a:ext cx="8144329" cy="523220"/>
          </a:xfrm>
          <a:prstGeom prst="rect">
            <a:avLst/>
          </a:prstGeom>
          <a:solidFill>
            <a:srgbClr val="FF0000"/>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dirty="0"/>
              <a:t>دراسة حالة: </a:t>
            </a:r>
            <a:r>
              <a:rPr lang="en-US" sz="2800" b="1" dirty="0"/>
              <a:t>Starbucks Rewards</a:t>
            </a:r>
            <a:endParaRPr lang="ar-EG" sz="2800" b="1" dirty="0"/>
          </a:p>
        </p:txBody>
      </p:sp>
      <p:pic>
        <p:nvPicPr>
          <p:cNvPr id="12290" name="Picture 2" descr="‪New App Launch‬‏">
            <a:extLst>
              <a:ext uri="{FF2B5EF4-FFF2-40B4-BE49-F238E27FC236}">
                <a16:creationId xmlns:a16="http://schemas.microsoft.com/office/drawing/2014/main" id="{78F7B0AE-13FB-963F-D8BA-DB8C226482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067" y="4825849"/>
            <a:ext cx="3100032" cy="2032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155172"/>
      </p:ext>
    </p:extLst>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5CCE6-7B9D-340E-61E9-14E28749FAD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7494623-F2C0-B225-97D1-5C062377005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45D7A5C-95FE-079F-847F-2CD2A7BCF01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FBEAC5C-4DEB-465E-3D4B-F487D1C48593}"/>
              </a:ext>
            </a:extLst>
          </p:cNvPr>
          <p:cNvSpPr txBox="1"/>
          <p:nvPr/>
        </p:nvSpPr>
        <p:spPr>
          <a:xfrm>
            <a:off x="520700" y="920973"/>
            <a:ext cx="11150600" cy="410073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200" dirty="0">
                <a:solidFill>
                  <a:schemeClr val="tx1"/>
                </a:solidFill>
                <a:cs typeface="+mj-cs"/>
              </a:rPr>
              <a:t>في هذه المحاضرة، ناقشنا الموضوعات التالية:</a:t>
            </a:r>
          </a:p>
          <a:p>
            <a:pPr marL="342900" indent="-342900" algn="r" rtl="1">
              <a:lnSpc>
                <a:spcPct val="150000"/>
              </a:lnSpc>
              <a:buFont typeface="Arial" panose="020B0604020202020204" pitchFamily="34" charset="0"/>
              <a:buChar char="•"/>
            </a:pPr>
            <a:r>
              <a:rPr lang="ar-EG" sz="2200" dirty="0">
                <a:solidFill>
                  <a:schemeClr val="tx1"/>
                </a:solidFill>
                <a:cs typeface="+mj-cs"/>
              </a:rPr>
              <a:t> الميتافيرس والهاتف المحمول.</a:t>
            </a:r>
          </a:p>
          <a:p>
            <a:pPr marL="342900" indent="-342900" algn="r" rtl="1">
              <a:lnSpc>
                <a:spcPct val="150000"/>
              </a:lnSpc>
              <a:buFont typeface="Arial" panose="020B0604020202020204" pitchFamily="34" charset="0"/>
              <a:buChar char="•"/>
            </a:pPr>
            <a:r>
              <a:rPr lang="ar-EG" sz="2200" dirty="0">
                <a:solidFill>
                  <a:schemeClr val="tx1"/>
                </a:solidFill>
                <a:cs typeface="+mj-cs"/>
              </a:rPr>
              <a:t>الأجهزة القابلة للارتداء ودورها في التسويق عبر الهاتف المحمول</a:t>
            </a:r>
          </a:p>
          <a:p>
            <a:pPr marL="342900" indent="-342900" algn="r" rtl="1">
              <a:lnSpc>
                <a:spcPct val="150000"/>
              </a:lnSpc>
              <a:buFont typeface="Arial" panose="020B0604020202020204" pitchFamily="34" charset="0"/>
              <a:buChar char="•"/>
            </a:pPr>
            <a:r>
              <a:rPr lang="ar-EG" sz="2200" dirty="0">
                <a:solidFill>
                  <a:schemeClr val="tx1"/>
                </a:solidFill>
                <a:cs typeface="+mj-cs"/>
              </a:rPr>
              <a:t>الاتصال المستمر مع تطبيقات الهاتف المحمول</a:t>
            </a:r>
          </a:p>
          <a:p>
            <a:pPr marL="342900" indent="-342900" algn="r" rtl="1">
              <a:lnSpc>
                <a:spcPct val="150000"/>
              </a:lnSpc>
              <a:buFont typeface="Arial" panose="020B0604020202020204" pitchFamily="34" charset="0"/>
              <a:buChar char="•"/>
            </a:pPr>
            <a:r>
              <a:rPr lang="ar-EG" sz="2200" dirty="0">
                <a:solidFill>
                  <a:schemeClr val="tx1"/>
                </a:solidFill>
                <a:cs typeface="+mj-cs"/>
              </a:rPr>
              <a:t>نمو المدفوعات الرقمية وإلغاء دور البنوك التقليدية</a:t>
            </a:r>
          </a:p>
          <a:p>
            <a:pPr marL="342900" indent="-342900" algn="r" rtl="1">
              <a:lnSpc>
                <a:spcPct val="150000"/>
              </a:lnSpc>
              <a:buFont typeface="Arial" panose="020B0604020202020204" pitchFamily="34" charset="0"/>
              <a:buChar char="•"/>
            </a:pPr>
            <a:r>
              <a:rPr lang="ar-EG" sz="2200" dirty="0">
                <a:solidFill>
                  <a:schemeClr val="tx1"/>
                </a:solidFill>
                <a:cs typeface="+mj-cs"/>
              </a:rPr>
              <a:t>الواقع الافتراضي لدمج العالمين المادي والرقمي</a:t>
            </a:r>
          </a:p>
          <a:p>
            <a:pPr marL="342900" indent="-342900" algn="r" rtl="1">
              <a:lnSpc>
                <a:spcPct val="150000"/>
              </a:lnSpc>
              <a:buFont typeface="Arial" panose="020B0604020202020204" pitchFamily="34" charset="0"/>
              <a:buChar char="•"/>
            </a:pPr>
            <a:r>
              <a:rPr lang="ar-EG" sz="2200" dirty="0">
                <a:solidFill>
                  <a:schemeClr val="tx1"/>
                </a:solidFill>
                <a:cs typeface="+mj-cs"/>
              </a:rPr>
              <a:t>التشغيل الآلي للتسويق عبر الهاتف المحمول </a:t>
            </a:r>
          </a:p>
          <a:p>
            <a:pPr marL="342900" indent="-342900" algn="r" rtl="1">
              <a:lnSpc>
                <a:spcPct val="150000"/>
              </a:lnSpc>
              <a:buFont typeface="Arial" panose="020B0604020202020204" pitchFamily="34" charset="0"/>
              <a:buChar char="•"/>
            </a:pPr>
            <a:r>
              <a:rPr lang="ar-EG" sz="2200" dirty="0">
                <a:solidFill>
                  <a:schemeClr val="tx1"/>
                </a:solidFill>
                <a:cs typeface="+mj-cs"/>
              </a:rPr>
              <a:t>دراسة حالة: </a:t>
            </a:r>
            <a:r>
              <a:rPr lang="en-US" sz="2200" dirty="0">
                <a:solidFill>
                  <a:schemeClr val="tx1"/>
                </a:solidFill>
                <a:cs typeface="+mj-cs"/>
              </a:rPr>
              <a:t>Starbucks Rewards</a:t>
            </a:r>
          </a:p>
        </p:txBody>
      </p:sp>
      <p:sp>
        <p:nvSpPr>
          <p:cNvPr id="3" name="Rectangle 2">
            <a:extLst>
              <a:ext uri="{FF2B5EF4-FFF2-40B4-BE49-F238E27FC236}">
                <a16:creationId xmlns:a16="http://schemas.microsoft.com/office/drawing/2014/main" id="{630BE8E4-EB03-EE9D-64D4-9082695A03F0}"/>
              </a:ext>
            </a:extLst>
          </p:cNvPr>
          <p:cNvSpPr/>
          <p:nvPr/>
        </p:nvSpPr>
        <p:spPr>
          <a:xfrm>
            <a:off x="9143092" y="350874"/>
            <a:ext cx="1330943" cy="3652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المحاضرة 10</a:t>
            </a:r>
            <a:endParaRPr lang="en-US" b="1" dirty="0"/>
          </a:p>
        </p:txBody>
      </p:sp>
    </p:spTree>
    <p:extLst>
      <p:ext uri="{BB962C8B-B14F-4D97-AF65-F5344CB8AC3E}">
        <p14:creationId xmlns:p14="http://schemas.microsoft.com/office/powerpoint/2010/main" val="681969876"/>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27CF914-C14D-4568-81A1-3757EC7FB406}">
  <we:reference id="b976bf9e-dd87-459f-840c-210c09b36273" version="3.0.0.2" store="EXCatalog" storeType="EXCatalog"/>
  <we:alternateReferences>
    <we:reference id="WA200005566" version="3.0.0.2"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3c209a1083653a7fc2510fcdfd40387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70cb4965c9e956f2ff0d98ae70acb9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68EF7BE-929A-484B-8AC6-E4D2BB37574E}"/>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12424</TotalTime>
  <Words>3994</Words>
  <Application>Microsoft Office PowerPoint</Application>
  <PresentationFormat>Widescreen</PresentationFormat>
  <Paragraphs>210</Paragraphs>
  <Slides>45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Alexandria</vt:lpstr>
      <vt:lpstr>Arial</vt:lpstr>
      <vt:lpstr>Calibri</vt:lpstr>
      <vt:lpstr>Calibri Light</vt:lpstr>
      <vt:lpstr>Tajawal ExtraBold</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Kareem Ahmed</cp:lastModifiedBy>
  <cp:revision>112</cp:revision>
  <dcterms:created xsi:type="dcterms:W3CDTF">2023-04-29T09:08:00Z</dcterms:created>
  <dcterms:modified xsi:type="dcterms:W3CDTF">2025-12-10T12:55:25Z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y fmtid="{D5CDD505-2E9C-101B-9397-08002B2CF9AE}" pid="6" name="MSIP_Label_ea4c0c79-1302-4598-89cc-fc5f9b666c02_Enabled">
    <vt:lpwstr>true</vt:lpwstr>
  </property>
  <property fmtid="{D5CDD505-2E9C-101B-9397-08002B2CF9AE}" pid="7" name="MSIP_Label_ea4c0c79-1302-4598-89cc-fc5f9b666c02_SetDate">
    <vt:lpwstr>2025-01-16T13:00:31Z</vt:lpwstr>
  </property>
  <property fmtid="{D5CDD505-2E9C-101B-9397-08002B2CF9AE}" pid="8" name="MSIP_Label_ea4c0c79-1302-4598-89cc-fc5f9b666c02_Method">
    <vt:lpwstr>Standard</vt:lpwstr>
  </property>
  <property fmtid="{D5CDD505-2E9C-101B-9397-08002B2CF9AE}" pid="9" name="MSIP_Label_ea4c0c79-1302-4598-89cc-fc5f9b666c02_Name">
    <vt:lpwstr>defa4170-0d19-0005-0004-bc88714345d2</vt:lpwstr>
  </property>
  <property fmtid="{D5CDD505-2E9C-101B-9397-08002B2CF9AE}" pid="10" name="MSIP_Label_ea4c0c79-1302-4598-89cc-fc5f9b666c02_SiteId">
    <vt:lpwstr>d929240e-472e-4f27-9319-d188d429d45e</vt:lpwstr>
  </property>
  <property fmtid="{D5CDD505-2E9C-101B-9397-08002B2CF9AE}" pid="11" name="MSIP_Label_ea4c0c79-1302-4598-89cc-fc5f9b666c02_ActionId">
    <vt:lpwstr>77b602a2-0f2c-4981-afd7-db56f6887063</vt:lpwstr>
  </property>
  <property fmtid="{D5CDD505-2E9C-101B-9397-08002B2CF9AE}" pid="12" name="MSIP_Label_ea4c0c79-1302-4598-89cc-fc5f9b666c02_ContentBits">
    <vt:lpwstr>0</vt:lpwstr>
  </property>
</Properties>
</file>