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60" r:id="rId2"/>
    <p:sldId id="528" r:id="rId3"/>
    <p:sldId id="529"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png"/><Relationship Id="rId5" Type="http://schemas.openxmlformats.org/officeDocument/2006/relationships/oleObject" Target="../embeddings/oleObject1.bin"/><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endParaRPr lang="en-US" sz="3600" b="1" dirty="0">
              <a:solidFill>
                <a:srgbClr val="00B0F0"/>
              </a:solidFill>
              <a:latin typeface="Tajawal Medium" panose="00000600000000000000" pitchFamily="2" charset="-78"/>
              <a:cs typeface="Tajawal Medium" panose="00000600000000000000" pitchFamily="2" charset="-78"/>
            </a:endParaRPr>
          </a:p>
          <a:p>
            <a:r>
              <a:rPr lang="en-US" sz="3600" b="1" smtClean="0">
                <a:solidFill>
                  <a:srgbClr val="00B0F0"/>
                </a:solidFill>
                <a:latin typeface="Tajawal Medium" panose="00000600000000000000" pitchFamily="2" charset="-78"/>
                <a:cs typeface="Tajawal Medium" panose="00000600000000000000" pitchFamily="2" charset="-78"/>
              </a:rPr>
              <a:t> </a:t>
            </a:r>
            <a:r>
              <a:rPr lang="en-US" sz="3600" b="1" dirty="0">
                <a:solidFill>
                  <a:srgbClr val="00B0F0"/>
                </a:solidFill>
                <a:latin typeface="Tajawal Medium" panose="00000600000000000000" pitchFamily="2" charset="-78"/>
                <a:cs typeface="Tajawal Medium" panose="00000600000000000000" pitchFamily="2" charset="-78"/>
              </a:rPr>
              <a:t>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565866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04200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3860448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08357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17426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3667497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87918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1824509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92513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703416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a16="http://schemas.microsoft.com/office/drawing/2014/main" xmlns="" id="{22040A97-564E-5FC5-5C6E-FF4D4E60E679}"/>
              </a:ext>
            </a:extLst>
          </p:cNvPr>
          <p:cNvGraphicFramePr>
            <a:graphicFrameLocks noChangeAspect="1"/>
          </p:cNvGraphicFramePr>
          <p:nvPr>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spid="_x0000_s1029" name="Photo Editor Photo" r:id="rId5" imgW="7838095" imgH="2085714" progId="MSPhotoEd.3">
                  <p:embed/>
                </p:oleObj>
              </mc:Choice>
              <mc:Fallback>
                <p:oleObj name="Photo Editor Photo" r:id="rId5" imgW="7838095" imgH="2085714"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624316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40869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547888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a16="http://schemas.microsoft.com/office/drawing/2014/main" xmlns="" id="{83A4B1C7-4C11-E9CE-DE61-B7D66FAE86B4}"/>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2440788" y="164764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2501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067068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70825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34251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31636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7267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942005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199216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137708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4010940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a16="http://schemas.microsoft.com/office/drawing/2014/main" xmlns="" id="{AE704C6E-12C6-B2EE-69F3-A5BFE59E06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8585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1471607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8675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95468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smtClean="0">
                <a:ln>
                  <a:noFill/>
                </a:ln>
                <a:solidFill>
                  <a:srgbClr val="CC6600"/>
                </a:solidFill>
                <a:effectLst/>
                <a:uLnTx/>
                <a:uFillTx/>
                <a:latin typeface="Times New Roman" pitchFamily="18" charset="0"/>
                <a:ea typeface="+mn-ea"/>
                <a:cs typeface="Times New Roman" panose="02020603050405020304" pitchFamily="18" charset="0"/>
              </a:rPr>
              <a:t>c) excellence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6423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356414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20009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81754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999214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9748726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775457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66659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738</TotalTime>
  <Words>1755</Words>
  <Application>Microsoft Office PowerPoint</Application>
  <PresentationFormat>Widescreen</PresentationFormat>
  <Paragraphs>187</Paragraphs>
  <Slides>36</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4" baseType="lpstr">
      <vt:lpstr>Arial</vt:lpstr>
      <vt:lpstr>Arial</vt:lpstr>
      <vt:lpstr>Calibri</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118</cp:revision>
  <dcterms:created xsi:type="dcterms:W3CDTF">2023-09-12T14:13:52Z</dcterms:created>
  <dcterms:modified xsi:type="dcterms:W3CDTF">2023-11-23T17:04:20Z</dcterms:modified>
</cp:coreProperties>
</file>