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6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002A54-7B16-03EC-EA37-D8F660FCBA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286AFF0-72E8-1F50-0DCC-FBCACD46EF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6BDD4-1BBB-48E1-A376-D02927E630BE}" type="datetimeFigureOut">
              <a:rPr lang="en-MY" smtClean="0"/>
              <a:t>30/1/2025</a:t>
            </a:fld>
            <a:endParaRPr lang="en-MY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486CCA7-E26A-0ACE-2B20-5BAC9E07E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397CF85-2FA4-EF21-A4E5-DB8875F05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ABDDE-C35A-4074-A675-7E84B1967036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7023173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50040B3-A97C-9A04-5F22-3DD05F13A1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CE54F1-B5B3-89F2-9DFE-E9342EF64E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63E60F-F9FE-310D-5990-6D5EF32ACE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6E6BDD4-1BBB-48E1-A376-D02927E630BE}" type="datetimeFigureOut">
              <a:rPr lang="en-MY" smtClean="0"/>
              <a:t>30/1/2025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E18795-DAC2-C463-F5D9-928B8C1E2F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1BDE41-C5E8-0D0B-0935-68FC93C75B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77ABDDE-C35A-4074-A675-7E84B1967036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8089193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AFC394-7E40-FF88-D49D-B0F4036E80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502A785-9AB6-2CF5-7703-E9412B5B12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243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496"/>
    </mc:Choice>
    <mc:Fallback xmlns="">
      <p:transition spd="slow" advTm="1749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590397-EDB0-8852-5AE7-392E6616B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Course content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3DAB6F-B01A-037B-B4B6-5B6AD5398B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096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0566"/>
    </mc:Choice>
    <mc:Fallback xmlns="">
      <p:transition spd="slow" advTm="340566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07F4AD-3070-6EF7-77BC-DE92356599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kumimoji="0" lang="en-US" altLang="en-US" sz="4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555DFF-E51D-6A66-5BA6-B5B8955F26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346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026"/>
    </mc:Choice>
    <mc:Fallback xmlns="">
      <p:transition spd="slow" advTm="81026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7FCA65-FDB4-C046-655D-846B21EC1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References 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033448-F1CD-5E78-C7D2-7E09A44F91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728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457"/>
    </mc:Choice>
    <mc:Fallback xmlns="">
      <p:transition spd="slow" advTm="66457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9F884A-9CA7-61C8-E1B2-D01B398E61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0614A1-221F-977D-7D1C-BC30EE7ABC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735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288"/>
    </mc:Choice>
    <mc:Fallback xmlns="">
      <p:transition spd="slow" advTm="31288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67DAA53-30DE-4A7B-A7AE-D1EA08CFC46C}">
  <ds:schemaRefs>
    <ds:schemaRef ds:uri="http://purl.org/dc/elements/1.1/"/>
    <ds:schemaRef ds:uri="http://schemas.openxmlformats.org/package/2006/metadata/core-properties"/>
    <ds:schemaRef ds:uri="d13aca44-ef33-4cf4-9980-7f0b00e6eeb9"/>
    <ds:schemaRef ds:uri="http://schemas.microsoft.com/office/infopath/2007/PartnerControls"/>
    <ds:schemaRef ds:uri="http://purl.org/dc/terms/"/>
    <ds:schemaRef ds:uri="http://schemas.microsoft.com/office/2006/metadata/properties"/>
    <ds:schemaRef ds:uri="http://schemas.microsoft.com/office/2006/documentManagement/types"/>
    <ds:schemaRef ds:uri="49100919-8a76-4266-be0c-7dc583902cb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D35F8B2A-7A1B-4338-A794-CDF40636BC4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8048C3F-5B48-46E6-BE4D-E866B8260A1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4</Words>
  <Application>Microsoft Office PowerPoint</Application>
  <PresentationFormat>Widescreen</PresentationFormat>
  <Paragraphs>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Aptos</vt:lpstr>
      <vt:lpstr>Aptos Display</vt:lpstr>
      <vt:lpstr>Arial</vt:lpstr>
      <vt:lpstr>Office Theme</vt:lpstr>
      <vt:lpstr>PowerPoint Presentation</vt:lpstr>
      <vt:lpstr>Course content</vt:lpstr>
      <vt:lpstr> </vt:lpstr>
      <vt:lpstr>References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AYMAN KHALLEL IBRAHIM</dc:creator>
  <cp:lastModifiedBy>walid raslan</cp:lastModifiedBy>
  <cp:revision>3</cp:revision>
  <dcterms:created xsi:type="dcterms:W3CDTF">2024-09-27T07:41:00Z</dcterms:created>
  <dcterms:modified xsi:type="dcterms:W3CDTF">2025-01-30T19:13:07Z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