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5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6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7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8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772" r:id="rId5"/>
    <p:sldId id="566" r:id="rId6"/>
    <p:sldId id="510" r:id="rId7"/>
    <p:sldId id="773" r:id="rId8"/>
    <p:sldId id="567" r:id="rId9"/>
    <p:sldId id="774" r:id="rId10"/>
    <p:sldId id="756" r:id="rId11"/>
    <p:sldId id="776" r:id="rId12"/>
    <p:sldId id="775" r:id="rId13"/>
    <p:sldId id="648" r:id="rId14"/>
    <p:sldId id="757" r:id="rId15"/>
    <p:sldId id="728" r:id="rId16"/>
    <p:sldId id="533" r:id="rId17"/>
    <p:sldId id="779" r:id="rId18"/>
    <p:sldId id="790" r:id="rId19"/>
    <p:sldId id="780" r:id="rId20"/>
    <p:sldId id="781" r:id="rId21"/>
    <p:sldId id="782" r:id="rId22"/>
    <p:sldId id="783" r:id="rId23"/>
    <p:sldId id="784" r:id="rId24"/>
    <p:sldId id="675" r:id="rId25"/>
    <p:sldId id="777" r:id="rId26"/>
    <p:sldId id="662" r:id="rId27"/>
    <p:sldId id="785" r:id="rId28"/>
    <p:sldId id="786" r:id="rId29"/>
    <p:sldId id="787" r:id="rId30"/>
    <p:sldId id="568" r:id="rId31"/>
    <p:sldId id="788" r:id="rId32"/>
    <p:sldId id="789" r:id="rId33"/>
    <p:sldId id="513" r:id="rId34"/>
    <p:sldId id="791" r:id="rId35"/>
    <p:sldId id="778" r:id="rId36"/>
    <p:sldId id="758" r:id="rId37"/>
    <p:sldId id="713" r:id="rId38"/>
    <p:sldId id="792" r:id="rId39"/>
    <p:sldId id="793" r:id="rId40"/>
    <p:sldId id="794" r:id="rId41"/>
    <p:sldId id="649" r:id="rId42"/>
    <p:sldId id="729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72"/>
            <p14:sldId id="566"/>
            <p14:sldId id="510"/>
            <p14:sldId id="773"/>
            <p14:sldId id="567"/>
            <p14:sldId id="774"/>
            <p14:sldId id="756"/>
            <p14:sldId id="776"/>
            <p14:sldId id="775"/>
            <p14:sldId id="648"/>
            <p14:sldId id="757"/>
            <p14:sldId id="728"/>
            <p14:sldId id="533"/>
            <p14:sldId id="779"/>
            <p14:sldId id="790"/>
            <p14:sldId id="780"/>
            <p14:sldId id="781"/>
            <p14:sldId id="782"/>
            <p14:sldId id="783"/>
            <p14:sldId id="784"/>
            <p14:sldId id="675"/>
            <p14:sldId id="777"/>
            <p14:sldId id="662"/>
            <p14:sldId id="785"/>
            <p14:sldId id="786"/>
            <p14:sldId id="787"/>
            <p14:sldId id="568"/>
            <p14:sldId id="788"/>
            <p14:sldId id="789"/>
            <p14:sldId id="513"/>
            <p14:sldId id="791"/>
            <p14:sldId id="778"/>
            <p14:sldId id="758"/>
            <p14:sldId id="713"/>
            <p14:sldId id="792"/>
            <p14:sldId id="793"/>
            <p14:sldId id="794"/>
            <p14:sldId id="649"/>
            <p14:sldId id="7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00AEEF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831"/>
    <p:restoredTop sz="75510"/>
  </p:normalViewPr>
  <p:slideViewPr>
    <p:cSldViewPr snapToGrid="0">
      <p:cViewPr varScale="1">
        <p:scale>
          <a:sx n="90" d="100"/>
          <a:sy n="90" d="100"/>
        </p:scale>
        <p:origin x="122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A6E3BVu8b4" TargetMode="External"/><Relationship Id="rId1" Type="http://schemas.openxmlformats.org/officeDocument/2006/relationships/hyperlink" Target="https://www.youtube.com/watch?v=C_BZQkU5Cds" TargetMode="External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A6E3BVu8b4" TargetMode="External"/><Relationship Id="rId1" Type="http://schemas.openxmlformats.org/officeDocument/2006/relationships/hyperlink" Target="https://www.youtube.com/watch?v=C_BZQkU5Cds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التواصل العاطفي مع الجمهور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بناء هوية قوية للعلامة التجارية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سهولة التذكر والانتشار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الناس يتذكرون القصص أكثر من البيانات الجافة</a:t>
          </a:r>
          <a:r>
            <a:rPr lang="en-GB" sz="2000" dirty="0"/>
            <a:t>.</a:t>
          </a:r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القصة تساعد في إيصال قيم العلامة التجارية بوضوح</a:t>
          </a:r>
          <a:r>
            <a:rPr lang="en-GB" sz="2000" dirty="0"/>
            <a:t>.</a:t>
          </a:r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القصة تجعل العلامة التجارية أكثر إنسانية</a:t>
          </a:r>
          <a:r>
            <a:rPr lang="en-GB" sz="2000" dirty="0"/>
            <a:t>.</a:t>
          </a:r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تعزيز الولاء والمصداقية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العملاء يميلون للبقاء مع العلامات التي تروي قصصًا حقيقية</a:t>
          </a:r>
          <a:r>
            <a:rPr lang="en-GB" sz="2000" dirty="0"/>
            <a:t>.</a:t>
          </a:r>
          <a:br>
            <a:rPr lang="en-GB" sz="2000" dirty="0"/>
          </a:b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C38BE6C4-A4C0-4D45-BDA1-78DF756509B3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</a:t>
          </a:r>
          <a:r>
            <a:rPr lang="ar-SA" sz="2000" dirty="0"/>
            <a:t>تحفز المشاعر وتعزز الارتباط العاطفي</a:t>
          </a:r>
          <a:r>
            <a:rPr lang="en-GB" sz="2000" dirty="0"/>
            <a:t>.</a:t>
          </a:r>
        </a:p>
      </dgm:t>
    </dgm:pt>
    <dgm:pt modelId="{6FD86A1F-C7B8-4546-B618-5C840CD06461}" type="parTrans" cxnId="{3A7BA4AE-DB3E-3844-9CD1-CC066A326618}">
      <dgm:prSet/>
      <dgm:spPr/>
      <dgm:t>
        <a:bodyPr/>
        <a:lstStyle/>
        <a:p>
          <a:endParaRPr lang="en-GB"/>
        </a:p>
      </dgm:t>
    </dgm:pt>
    <dgm:pt modelId="{F90FFD3C-8C3C-9343-A37F-8BCF94DDB8EA}" type="sibTrans" cxnId="{3A7BA4AE-DB3E-3844-9CD1-CC066A326618}">
      <dgm:prSet/>
      <dgm:spPr/>
      <dgm:t>
        <a:bodyPr/>
        <a:lstStyle/>
        <a:p>
          <a:endParaRPr lang="en-GB"/>
        </a:p>
      </dgm:t>
    </dgm:pt>
    <dgm:pt modelId="{C7B1B427-E8D6-4245-8119-803EE33FE9B5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</a:t>
          </a:r>
          <a:r>
            <a:rPr lang="ar-SA" sz="2000" dirty="0"/>
            <a:t>تجعل العلامة مميزة في السوق</a:t>
          </a:r>
          <a:r>
            <a:rPr lang="en-GB" sz="2000" dirty="0"/>
            <a:t>.</a:t>
          </a:r>
        </a:p>
      </dgm:t>
    </dgm:pt>
    <dgm:pt modelId="{BDE315B6-9EEF-7E48-B248-88644003D881}" type="parTrans" cxnId="{0AE65CC4-7F4B-8047-BDE9-7550755F1787}">
      <dgm:prSet/>
      <dgm:spPr/>
    </dgm:pt>
    <dgm:pt modelId="{FE211255-2ADF-CD43-89F3-F432D24876CB}" type="sibTrans" cxnId="{0AE65CC4-7F4B-8047-BDE9-7550755F1787}">
      <dgm:prSet/>
      <dgm:spPr/>
    </dgm:pt>
    <dgm:pt modelId="{2FD8A47D-12F2-F24D-BEEB-E87A266C0E9A}">
      <dgm:prSet custT="1"/>
      <dgm:spPr/>
      <dgm:t>
        <a:bodyPr/>
        <a:lstStyle/>
        <a:p>
          <a:pPr algn="r" rtl="0">
            <a:buNone/>
          </a:pPr>
          <a:endParaRPr lang="en-GB" sz="2000" dirty="0"/>
        </a:p>
      </dgm:t>
    </dgm:pt>
    <dgm:pt modelId="{8968C2C7-33FC-1547-8D82-8C12406CA8FA}" type="parTrans" cxnId="{B4A9560F-8E94-AB4D-9D21-1F93DCD27690}">
      <dgm:prSet/>
      <dgm:spPr/>
    </dgm:pt>
    <dgm:pt modelId="{B8DE40FF-7476-8440-AC34-3CB3C5B018E5}" type="sibTrans" cxnId="{B4A9560F-8E94-AB4D-9D21-1F93DCD27690}">
      <dgm:prSet/>
      <dgm:spPr/>
    </dgm:pt>
    <dgm:pt modelId="{84A99DFF-D2E2-BF44-9E38-829A078F57FA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</a:t>
          </a:r>
          <a:r>
            <a:rPr lang="ar-SA" sz="2000" dirty="0"/>
            <a:t>القصص تنتشر بسهولة على وسائل التواصل الاجتماعي</a:t>
          </a:r>
          <a:r>
            <a:rPr lang="en-GB" sz="2000" dirty="0"/>
            <a:t>.</a:t>
          </a:r>
        </a:p>
      </dgm:t>
    </dgm:pt>
    <dgm:pt modelId="{8E40F4BF-4734-D946-89A7-BF744FC3AB4E}" type="parTrans" cxnId="{E03DA603-788C-5F40-AF45-3949A6CC3E7A}">
      <dgm:prSet/>
      <dgm:spPr/>
    </dgm:pt>
    <dgm:pt modelId="{133AC77F-B711-8F46-8B5B-7ECA8ABBAB2F}" type="sibTrans" cxnId="{E03DA603-788C-5F40-AF45-3949A6CC3E7A}">
      <dgm:prSet/>
      <dgm:spPr/>
    </dgm:pt>
    <dgm:pt modelId="{04E03418-8DA4-3E40-AB14-94D04021C5A8}">
      <dgm:prSet custT="1"/>
      <dgm:spPr/>
      <dgm:t>
        <a:bodyPr/>
        <a:lstStyle/>
        <a:p>
          <a:pPr algn="r" rtl="0">
            <a:buNone/>
          </a:pPr>
          <a:endParaRPr lang="en-GB" sz="2000" dirty="0"/>
        </a:p>
      </dgm:t>
    </dgm:pt>
    <dgm:pt modelId="{5803708E-9BF9-D04C-A646-6F6DB79AAC90}" type="parTrans" cxnId="{9E964FCE-9486-004F-B0C0-017CB6700C1E}">
      <dgm:prSet/>
      <dgm:spPr/>
    </dgm:pt>
    <dgm:pt modelId="{A5D73E1C-067B-6D42-9AA9-E86366DF9665}" type="sibTrans" cxnId="{9E964FCE-9486-004F-B0C0-017CB6700C1E}">
      <dgm:prSet/>
      <dgm:spPr/>
    </dgm:pt>
    <dgm:pt modelId="{35A2C79E-834A-FD47-A6D6-9A8BD0228C77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القصة تبني ثقة طويلة الأمد مع الجمهور</a:t>
          </a:r>
          <a:r>
            <a:rPr lang="en-GB" sz="2000" dirty="0"/>
            <a:t>.</a:t>
          </a:r>
        </a:p>
      </dgm:t>
    </dgm:pt>
    <dgm:pt modelId="{D68DA174-6F14-5049-9FAA-AF3390891DC0}" type="parTrans" cxnId="{86384AC2-BA9D-F449-889E-20A829570AB5}">
      <dgm:prSet/>
      <dgm:spPr/>
    </dgm:pt>
    <dgm:pt modelId="{621A257A-63BB-324E-97E7-2D71CB05568B}" type="sibTrans" cxnId="{86384AC2-BA9D-F449-889E-20A829570AB5}">
      <dgm:prSet/>
      <dgm:spPr/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4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4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4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4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4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4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4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E03DA603-788C-5F40-AF45-3949A6CC3E7A}" srcId="{15AE242A-A208-ED48-81C5-B3A8D9A9B3D6}" destId="{84A99DFF-D2E2-BF44-9E38-829A078F57FA}" srcOrd="2" destOrd="0" parTransId="{8E40F4BF-4734-D946-89A7-BF744FC3AB4E}" sibTransId="{133AC77F-B711-8F46-8B5B-7ECA8ABBAB2F}"/>
    <dgm:cxn modelId="{B4A9560F-8E94-AB4D-9D21-1F93DCD27690}" srcId="{B5292BB0-F023-9C43-BDF8-F755E102B789}" destId="{2FD8A47D-12F2-F24D-BEEB-E87A266C0E9A}" srcOrd="1" destOrd="0" parTransId="{8968C2C7-33FC-1547-8D82-8C12406CA8FA}" sibTransId="{B8DE40FF-7476-8440-AC34-3CB3C5B018E5}"/>
    <dgm:cxn modelId="{AADB9B15-6968-D542-9A36-D72024AAF93E}" type="presOf" srcId="{2FD8A47D-12F2-F24D-BEEB-E87A266C0E9A}" destId="{C4E50838-661D-0A4F-9230-A17B5BBA0433}" srcOrd="0" destOrd="1" presId="urn:microsoft.com/office/officeart/2005/8/layout/hList1"/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C29D7659-76DD-B34F-BBAA-8940A16EA43A}" type="presOf" srcId="{C38BE6C4-A4C0-4D45-BDA1-78DF756509B3}" destId="{045651F5-5816-1948-A4FF-40DCA81680F2}" srcOrd="0" destOrd="1" presId="urn:microsoft.com/office/officeart/2005/8/layout/hList1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668AC365-70BB-404F-93E7-2CDF567C92BC}" type="presOf" srcId="{84A99DFF-D2E2-BF44-9E38-829A078F57FA}" destId="{FA2079E0-83A9-DA44-BA47-022EAE095881}" srcOrd="0" destOrd="2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96CFBB89-59D7-E94D-9A92-4AB8C6ECAB58}" type="presOf" srcId="{04E03418-8DA4-3E40-AB14-94D04021C5A8}" destId="{FA2079E0-83A9-DA44-BA47-022EAE095881}" srcOrd="0" destOrd="1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6947FE97-5ADA-2540-B325-8C89F2C75E93}" type="presOf" srcId="{C7B1B427-E8D6-4245-8119-803EE33FE9B5}" destId="{C4E50838-661D-0A4F-9230-A17B5BBA0433}" srcOrd="0" destOrd="2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873083A9-E4BE-E74C-A6AE-971E33BCEE4E}" type="presOf" srcId="{35A2C79E-834A-FD47-A6D6-9A8BD0228C77}" destId="{9B6BE2D0-AC21-C94C-8288-314757E981D2}" srcOrd="0" destOrd="1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A7BA4AE-DB3E-3844-9CD1-CC066A326618}" srcId="{3A1AB5D0-9503-E34E-A437-5D8BB0A8DE81}" destId="{C38BE6C4-A4C0-4D45-BDA1-78DF756509B3}" srcOrd="1" destOrd="0" parTransId="{6FD86A1F-C7B8-4546-B618-5C840CD06461}" sibTransId="{F90FFD3C-8C3C-9343-A37F-8BCF94DDB8EA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86384AC2-BA9D-F449-889E-20A829570AB5}" srcId="{801EEF4E-7751-4E43-8577-B06455337076}" destId="{35A2C79E-834A-FD47-A6D6-9A8BD0228C77}" srcOrd="1" destOrd="0" parTransId="{D68DA174-6F14-5049-9FAA-AF3390891DC0}" sibTransId="{621A257A-63BB-324E-97E7-2D71CB05568B}"/>
    <dgm:cxn modelId="{0AE65CC4-7F4B-8047-BDE9-7550755F1787}" srcId="{B5292BB0-F023-9C43-BDF8-F755E102B789}" destId="{C7B1B427-E8D6-4245-8119-803EE33FE9B5}" srcOrd="2" destOrd="0" parTransId="{BDE315B6-9EEF-7E48-B248-88644003D881}" sibTransId="{FE211255-2ADF-CD43-89F3-F432D24876CB}"/>
    <dgm:cxn modelId="{9E964FCE-9486-004F-B0C0-017CB6700C1E}" srcId="{15AE242A-A208-ED48-81C5-B3A8D9A9B3D6}" destId="{04E03418-8DA4-3E40-AB14-94D04021C5A8}" srcOrd="1" destOrd="0" parTransId="{5803708E-9BF9-D04C-A646-6F6DB79AAC90}" sibTransId="{A5D73E1C-067B-6D42-9AA9-E86366DF9665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process3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الأصالة والمصداقية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0">
            <a:buNone/>
          </a:pPr>
          <a:r>
            <a:rPr lang="ar-SA" sz="2000" dirty="0"/>
            <a:t>يجب أن تكون القصة حقيقية وتعكس روح العلامة التجارية</a:t>
          </a:r>
          <a:endParaRPr lang="en-GB" sz="12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الارتباط العاطفي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 rtl="1"/>
          <a:r>
            <a:rPr lang="ar-SA" sz="2000" dirty="0"/>
            <a:t>القصة الجيدة تثير المشاعر وتجعل الجمهور يتفاعل معها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وجود بطل وقضية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0">
            <a:buNone/>
          </a:pPr>
          <a:r>
            <a:rPr lang="ar-SA" sz="2000" dirty="0"/>
            <a:t>القصة تحتاج إلى شخصية (مثل العميل أو العلامة نفسها) تواجه تحديًا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التناسق والاستمرارية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endParaRPr lang="en-GB" sz="24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0">
            <a:buNone/>
          </a:pPr>
          <a:r>
            <a:rPr lang="ar-SA" sz="2000" dirty="0"/>
            <a:t>يجب أن تبقى القصة متناسقة عبر جميع الحملات التسويقية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endParaRPr lang="en-GB" sz="2400"/>
        </a:p>
      </dgm:t>
    </dgm:pt>
    <dgm:pt modelId="{0811EEBF-E646-A349-A59C-FA9753E5CA06}" type="pres">
      <dgm:prSet presAssocID="{5B0BFAD2-A999-3B41-82A1-CDF4A6E3F1DA}" presName="linearFlow" presStyleCnt="0">
        <dgm:presLayoutVars>
          <dgm:dir val="rev"/>
          <dgm:animLvl val="lvl"/>
          <dgm:resizeHandles val="exact"/>
        </dgm:presLayoutVars>
      </dgm:prSet>
      <dgm:spPr/>
    </dgm:pt>
    <dgm:pt modelId="{C131A1F5-1A7F-D540-AC71-A33D12695C0E}" type="pres">
      <dgm:prSet presAssocID="{1752099A-5FA7-5B42-9954-CCC2DC540A73}" presName="composite" presStyleCnt="0"/>
      <dgm:spPr/>
    </dgm:pt>
    <dgm:pt modelId="{64F8C3B3-2F12-7A41-82D8-7737B1FF6A5F}" type="pres">
      <dgm:prSet presAssocID="{1752099A-5FA7-5B42-9954-CCC2DC540A73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CB23DEF-1DF6-6E45-B02D-9C078C4301BE}" type="pres">
      <dgm:prSet presAssocID="{1752099A-5FA7-5B42-9954-CCC2DC540A73}" presName="parSh" presStyleLbl="node1" presStyleIdx="0" presStyleCnt="4"/>
      <dgm:spPr/>
    </dgm:pt>
    <dgm:pt modelId="{1FDCD96C-5FBE-B14A-9B0B-EC5B0A1513FF}" type="pres">
      <dgm:prSet presAssocID="{1752099A-5FA7-5B42-9954-CCC2DC540A73}" presName="desTx" presStyleLbl="fgAcc1" presStyleIdx="0" presStyleCnt="4" custScaleY="65253">
        <dgm:presLayoutVars>
          <dgm:bulletEnabled val="1"/>
        </dgm:presLayoutVars>
      </dgm:prSet>
      <dgm:spPr/>
    </dgm:pt>
    <dgm:pt modelId="{E3939A91-C2A8-2044-A29C-F9731E5C5D77}" type="pres">
      <dgm:prSet presAssocID="{D82E5EC9-D48F-7543-B907-FBA1F99EA9C6}" presName="sibTrans" presStyleLbl="sibTrans2D1" presStyleIdx="0" presStyleCnt="3"/>
      <dgm:spPr/>
    </dgm:pt>
    <dgm:pt modelId="{5A8C2572-2A78-F344-BB96-A7315EE0EE96}" type="pres">
      <dgm:prSet presAssocID="{D82E5EC9-D48F-7543-B907-FBA1F99EA9C6}" presName="connTx" presStyleLbl="sibTrans2D1" presStyleIdx="0" presStyleCnt="3"/>
      <dgm:spPr/>
    </dgm:pt>
    <dgm:pt modelId="{2DBA1540-AD87-CF4F-9686-859A1B980FB9}" type="pres">
      <dgm:prSet presAssocID="{33175CCB-1C8B-1C44-8A2A-276D69ED11D2}" presName="composite" presStyleCnt="0"/>
      <dgm:spPr/>
    </dgm:pt>
    <dgm:pt modelId="{45348BC6-CC8B-C04D-833B-5F361E6AB24F}" type="pres">
      <dgm:prSet presAssocID="{33175CCB-1C8B-1C44-8A2A-276D69ED11D2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445C2182-3C35-7145-B86D-619DBD9051A3}" type="pres">
      <dgm:prSet presAssocID="{33175CCB-1C8B-1C44-8A2A-276D69ED11D2}" presName="parSh" presStyleLbl="node1" presStyleIdx="1" presStyleCnt="4"/>
      <dgm:spPr/>
    </dgm:pt>
    <dgm:pt modelId="{7CA06CCA-B4C3-E243-8C34-48ED99991997}" type="pres">
      <dgm:prSet presAssocID="{33175CCB-1C8B-1C44-8A2A-276D69ED11D2}" presName="desTx" presStyleLbl="fgAcc1" presStyleIdx="1" presStyleCnt="4" custScaleY="65253">
        <dgm:presLayoutVars>
          <dgm:bulletEnabled val="1"/>
        </dgm:presLayoutVars>
      </dgm:prSet>
      <dgm:spPr/>
    </dgm:pt>
    <dgm:pt modelId="{57F29FFB-1CEA-BE44-AF1E-B3EF1C3FD4B4}" type="pres">
      <dgm:prSet presAssocID="{46CD5F3F-16F8-1443-AC0A-CECBDA2B0AE3}" presName="sibTrans" presStyleLbl="sibTrans2D1" presStyleIdx="1" presStyleCnt="3"/>
      <dgm:spPr/>
    </dgm:pt>
    <dgm:pt modelId="{AF1C698E-6FAE-9A4D-8E1A-BCA32958E48A}" type="pres">
      <dgm:prSet presAssocID="{46CD5F3F-16F8-1443-AC0A-CECBDA2B0AE3}" presName="connTx" presStyleLbl="sibTrans2D1" presStyleIdx="1" presStyleCnt="3"/>
      <dgm:spPr/>
    </dgm:pt>
    <dgm:pt modelId="{CB032698-9BE5-F243-8E09-BC438C3DADDD}" type="pres">
      <dgm:prSet presAssocID="{00BA3E18-A5E2-9140-B854-8729D59638C7}" presName="composite" presStyleCnt="0"/>
      <dgm:spPr/>
    </dgm:pt>
    <dgm:pt modelId="{F4C09EEA-EBDF-E647-97EC-2BE8909B1BDF}" type="pres">
      <dgm:prSet presAssocID="{00BA3E18-A5E2-9140-B854-8729D59638C7}" presName="par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0B9D868B-712D-3D48-83B5-45771F77659F}" type="pres">
      <dgm:prSet presAssocID="{00BA3E18-A5E2-9140-B854-8729D59638C7}" presName="parSh" presStyleLbl="node1" presStyleIdx="2" presStyleCnt="4"/>
      <dgm:spPr/>
    </dgm:pt>
    <dgm:pt modelId="{341E7BCF-C2A8-BC40-B16B-AB77E9721D60}" type="pres">
      <dgm:prSet presAssocID="{00BA3E18-A5E2-9140-B854-8729D59638C7}" presName="desTx" presStyleLbl="fgAcc1" presStyleIdx="2" presStyleCnt="4" custScaleY="65253">
        <dgm:presLayoutVars>
          <dgm:bulletEnabled val="1"/>
        </dgm:presLayoutVars>
      </dgm:prSet>
      <dgm:spPr/>
    </dgm:pt>
    <dgm:pt modelId="{970E30F0-D6ED-0C48-BA87-08267A174780}" type="pres">
      <dgm:prSet presAssocID="{B1A7360D-8795-2F4E-ABEF-D0EA3753B07E}" presName="sibTrans" presStyleLbl="sibTrans2D1" presStyleIdx="2" presStyleCnt="3"/>
      <dgm:spPr/>
    </dgm:pt>
    <dgm:pt modelId="{8BC01F4B-01F3-CE45-949B-0EC83D0689D1}" type="pres">
      <dgm:prSet presAssocID="{B1A7360D-8795-2F4E-ABEF-D0EA3753B07E}" presName="connTx" presStyleLbl="sibTrans2D1" presStyleIdx="2" presStyleCnt="3"/>
      <dgm:spPr/>
    </dgm:pt>
    <dgm:pt modelId="{B738D56D-4CCE-4E43-AC55-1B7D02EE2F0F}" type="pres">
      <dgm:prSet presAssocID="{E8E95C23-E752-394B-B9B6-2A78136193D2}" presName="composite" presStyleCnt="0"/>
      <dgm:spPr/>
    </dgm:pt>
    <dgm:pt modelId="{235FA19A-A594-FE4C-A968-3281F8BD907D}" type="pres">
      <dgm:prSet presAssocID="{E8E95C23-E752-394B-B9B6-2A78136193D2}" presName="par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B7F157F-7D18-9844-81B6-3B0B3AB428F1}" type="pres">
      <dgm:prSet presAssocID="{E8E95C23-E752-394B-B9B6-2A78136193D2}" presName="parSh" presStyleLbl="node1" presStyleIdx="3" presStyleCnt="4" custScaleX="115748"/>
      <dgm:spPr/>
    </dgm:pt>
    <dgm:pt modelId="{23DA7344-A1C1-6C46-90B8-CCB78DC0DE9E}" type="pres">
      <dgm:prSet presAssocID="{E8E95C23-E752-394B-B9B6-2A78136193D2}" presName="desTx" presStyleLbl="fgAcc1" presStyleIdx="3" presStyleCnt="4" custScaleY="65253">
        <dgm:presLayoutVars>
          <dgm:bulletEnabled val="1"/>
        </dgm:presLayoutVars>
      </dgm:prSet>
      <dgm:spPr/>
    </dgm:pt>
  </dgm:ptLst>
  <dgm:cxnLst>
    <dgm:cxn modelId="{B3EC3703-8FDC-A14F-AAD9-D9927426FF13}" type="presOf" srcId="{00BA3E18-A5E2-9140-B854-8729D59638C7}" destId="{0B9D868B-712D-3D48-83B5-45771F77659F}" srcOrd="1" destOrd="0" presId="urn:microsoft.com/office/officeart/2005/8/layout/process3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425BD06-794E-EB42-A33C-8294AF822BCE}" type="presOf" srcId="{8196662A-287F-234F-A077-9224702B5B77}" destId="{7CA06CCA-B4C3-E243-8C34-48ED99991997}" srcOrd="0" destOrd="0" presId="urn:microsoft.com/office/officeart/2005/8/layout/process3"/>
    <dgm:cxn modelId="{F8D8A00B-0BAC-4346-83C4-AAF80E35EE2B}" type="presOf" srcId="{00BA3E18-A5E2-9140-B854-8729D59638C7}" destId="{F4C09EEA-EBDF-E647-97EC-2BE8909B1BDF}" srcOrd="0" destOrd="0" presId="urn:microsoft.com/office/officeart/2005/8/layout/process3"/>
    <dgm:cxn modelId="{C56F331F-D4F1-2247-9737-0CCEF6692D36}" type="presOf" srcId="{D82E5EC9-D48F-7543-B907-FBA1F99EA9C6}" destId="{5A8C2572-2A78-F344-BB96-A7315EE0EE96}" srcOrd="1" destOrd="0" presId="urn:microsoft.com/office/officeart/2005/8/layout/process3"/>
    <dgm:cxn modelId="{7527FA2B-C933-A440-B227-09C3F5F43104}" type="presOf" srcId="{33175CCB-1C8B-1C44-8A2A-276D69ED11D2}" destId="{445C2182-3C35-7145-B86D-619DBD9051A3}" srcOrd="1" destOrd="0" presId="urn:microsoft.com/office/officeart/2005/8/layout/process3"/>
    <dgm:cxn modelId="{8700C842-6650-EF47-98EA-75479929E21E}" type="presOf" srcId="{1752099A-5FA7-5B42-9954-CCC2DC540A73}" destId="{6CB23DEF-1DF6-6E45-B02D-9C078C4301BE}" srcOrd="1" destOrd="0" presId="urn:microsoft.com/office/officeart/2005/8/layout/process3"/>
    <dgm:cxn modelId="{C0294B4B-6A66-F841-AD6B-3C3A8EF37677}" type="presOf" srcId="{D82E5EC9-D48F-7543-B907-FBA1F99EA9C6}" destId="{E3939A91-C2A8-2044-A29C-F9731E5C5D77}" srcOrd="0" destOrd="0" presId="urn:microsoft.com/office/officeart/2005/8/layout/process3"/>
    <dgm:cxn modelId="{EF81CF51-B6AA-4C4E-AE18-1E7A4C1884F5}" type="presOf" srcId="{46CD5F3F-16F8-1443-AC0A-CECBDA2B0AE3}" destId="{57F29FFB-1CEA-BE44-AF1E-B3EF1C3FD4B4}" srcOrd="0" destOrd="0" presId="urn:microsoft.com/office/officeart/2005/8/layout/process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594A8C5F-E94C-C54D-9B95-6391B179EDAD}" type="presOf" srcId="{1752099A-5FA7-5B42-9954-CCC2DC540A73}" destId="{64F8C3B3-2F12-7A41-82D8-7737B1FF6A5F}" srcOrd="0" destOrd="0" presId="urn:microsoft.com/office/officeart/2005/8/layout/process3"/>
    <dgm:cxn modelId="{62C5D871-04EA-4946-AF98-73DA7F1EA846}" type="presOf" srcId="{F0B52F86-83AF-D945-9E33-5773BE9861C5}" destId="{1FDCD96C-5FBE-B14A-9B0B-EC5B0A1513FF}" srcOrd="0" destOrd="0" presId="urn:microsoft.com/office/officeart/2005/8/layout/process3"/>
    <dgm:cxn modelId="{0076C975-0BA4-B443-9554-DB4F60C12E46}" type="presOf" srcId="{5B0BFAD2-A999-3B41-82A1-CDF4A6E3F1DA}" destId="{0811EEBF-E646-A349-A59C-FA9753E5CA06}" srcOrd="0" destOrd="0" presId="urn:microsoft.com/office/officeart/2005/8/layout/process3"/>
    <dgm:cxn modelId="{4F389577-25F7-564D-A3F9-4221F25150FB}" type="presOf" srcId="{2EE28272-E03F-FE41-917F-9CFA55EACE13}" destId="{23DA7344-A1C1-6C46-90B8-CCB78DC0DE9E}" srcOrd="0" destOrd="0" presId="urn:microsoft.com/office/officeart/2005/8/layout/process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0021C7F-FBB0-4B48-B060-29729299D603}" type="presOf" srcId="{46CD5F3F-16F8-1443-AC0A-CECBDA2B0AE3}" destId="{AF1C698E-6FAE-9A4D-8E1A-BCA32958E48A}" srcOrd="1" destOrd="0" presId="urn:microsoft.com/office/officeart/2005/8/layout/process3"/>
    <dgm:cxn modelId="{4E11B78A-E006-5E4B-869A-8086CE9F5372}" type="presOf" srcId="{2E7B7787-BF7C-304D-9F38-1C0AB771DD8B}" destId="{341E7BCF-C2A8-BC40-B16B-AB77E9721D60}" srcOrd="0" destOrd="0" presId="urn:microsoft.com/office/officeart/2005/8/layout/process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76E2892-F683-2643-B77D-B133491A8270}" type="presOf" srcId="{B1A7360D-8795-2F4E-ABEF-D0EA3753B07E}" destId="{8BC01F4B-01F3-CE45-949B-0EC83D0689D1}" srcOrd="1" destOrd="0" presId="urn:microsoft.com/office/officeart/2005/8/layout/process3"/>
    <dgm:cxn modelId="{1029DE93-AC47-F04A-950E-9688E610E50D}" type="presOf" srcId="{B1A7360D-8795-2F4E-ABEF-D0EA3753B07E}" destId="{970E30F0-D6ED-0C48-BA87-08267A174780}" srcOrd="0" destOrd="0" presId="urn:microsoft.com/office/officeart/2005/8/layout/process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5A80DDA9-25B1-C940-B652-42F18B5A0975}" type="presOf" srcId="{E8E95C23-E752-394B-B9B6-2A78136193D2}" destId="{235FA19A-A594-FE4C-A968-3281F8BD907D}" srcOrd="0" destOrd="0" presId="urn:microsoft.com/office/officeart/2005/8/layout/process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DDDAF5D3-9DB7-3D46-B621-0CFDCCEBB0BB}" type="presOf" srcId="{33175CCB-1C8B-1C44-8A2A-276D69ED11D2}" destId="{45348BC6-CC8B-C04D-833B-5F361E6AB24F}" srcOrd="0" destOrd="0" presId="urn:microsoft.com/office/officeart/2005/8/layout/process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A6A0EF2-DA63-314D-807A-2939C490190B}" type="presOf" srcId="{E8E95C23-E752-394B-B9B6-2A78136193D2}" destId="{AB7F157F-7D18-9844-81B6-3B0B3AB428F1}" srcOrd="1" destOrd="0" presId="urn:microsoft.com/office/officeart/2005/8/layout/process3"/>
    <dgm:cxn modelId="{55F47577-8A0F-2044-9975-63C8F84FF076}" type="presParOf" srcId="{0811EEBF-E646-A349-A59C-FA9753E5CA06}" destId="{C131A1F5-1A7F-D540-AC71-A33D12695C0E}" srcOrd="0" destOrd="0" presId="urn:microsoft.com/office/officeart/2005/8/layout/process3"/>
    <dgm:cxn modelId="{4ED4C306-1BDC-1B4E-AD57-7BF44EF24891}" type="presParOf" srcId="{C131A1F5-1A7F-D540-AC71-A33D12695C0E}" destId="{64F8C3B3-2F12-7A41-82D8-7737B1FF6A5F}" srcOrd="0" destOrd="0" presId="urn:microsoft.com/office/officeart/2005/8/layout/process3"/>
    <dgm:cxn modelId="{DE86B8BD-6788-C642-9CA1-655A91E82360}" type="presParOf" srcId="{C131A1F5-1A7F-D540-AC71-A33D12695C0E}" destId="{6CB23DEF-1DF6-6E45-B02D-9C078C4301BE}" srcOrd="1" destOrd="0" presId="urn:microsoft.com/office/officeart/2005/8/layout/process3"/>
    <dgm:cxn modelId="{5919AE03-9F59-524C-A9C1-F6FCF3F1BA9B}" type="presParOf" srcId="{C131A1F5-1A7F-D540-AC71-A33D12695C0E}" destId="{1FDCD96C-5FBE-B14A-9B0B-EC5B0A1513FF}" srcOrd="2" destOrd="0" presId="urn:microsoft.com/office/officeart/2005/8/layout/process3"/>
    <dgm:cxn modelId="{EE3EF08B-8EC9-BC45-917E-0314263FAE38}" type="presParOf" srcId="{0811EEBF-E646-A349-A59C-FA9753E5CA06}" destId="{E3939A91-C2A8-2044-A29C-F9731E5C5D77}" srcOrd="1" destOrd="0" presId="urn:microsoft.com/office/officeart/2005/8/layout/process3"/>
    <dgm:cxn modelId="{764F63EE-0FF1-AB42-B672-93C1860C71B8}" type="presParOf" srcId="{E3939A91-C2A8-2044-A29C-F9731E5C5D77}" destId="{5A8C2572-2A78-F344-BB96-A7315EE0EE96}" srcOrd="0" destOrd="0" presId="urn:microsoft.com/office/officeart/2005/8/layout/process3"/>
    <dgm:cxn modelId="{70702E4A-43D8-C74F-9101-A326499F55BD}" type="presParOf" srcId="{0811EEBF-E646-A349-A59C-FA9753E5CA06}" destId="{2DBA1540-AD87-CF4F-9686-859A1B980FB9}" srcOrd="2" destOrd="0" presId="urn:microsoft.com/office/officeart/2005/8/layout/process3"/>
    <dgm:cxn modelId="{E00053F8-21B0-4A4B-9E5A-AFE5A56048C1}" type="presParOf" srcId="{2DBA1540-AD87-CF4F-9686-859A1B980FB9}" destId="{45348BC6-CC8B-C04D-833B-5F361E6AB24F}" srcOrd="0" destOrd="0" presId="urn:microsoft.com/office/officeart/2005/8/layout/process3"/>
    <dgm:cxn modelId="{740F46A4-5476-6B46-B3CC-ABF6AABE6F8D}" type="presParOf" srcId="{2DBA1540-AD87-CF4F-9686-859A1B980FB9}" destId="{445C2182-3C35-7145-B86D-619DBD9051A3}" srcOrd="1" destOrd="0" presId="urn:microsoft.com/office/officeart/2005/8/layout/process3"/>
    <dgm:cxn modelId="{1C60B325-7B91-384D-8405-F861C80EA65A}" type="presParOf" srcId="{2DBA1540-AD87-CF4F-9686-859A1B980FB9}" destId="{7CA06CCA-B4C3-E243-8C34-48ED99991997}" srcOrd="2" destOrd="0" presId="urn:microsoft.com/office/officeart/2005/8/layout/process3"/>
    <dgm:cxn modelId="{71198212-4EC8-C64F-8681-CB28F41523E2}" type="presParOf" srcId="{0811EEBF-E646-A349-A59C-FA9753E5CA06}" destId="{57F29FFB-1CEA-BE44-AF1E-B3EF1C3FD4B4}" srcOrd="3" destOrd="0" presId="urn:microsoft.com/office/officeart/2005/8/layout/process3"/>
    <dgm:cxn modelId="{0216726B-D67F-B640-95E8-B61AC5E1BCD5}" type="presParOf" srcId="{57F29FFB-1CEA-BE44-AF1E-B3EF1C3FD4B4}" destId="{AF1C698E-6FAE-9A4D-8E1A-BCA32958E48A}" srcOrd="0" destOrd="0" presId="urn:microsoft.com/office/officeart/2005/8/layout/process3"/>
    <dgm:cxn modelId="{43C73DB8-A7C1-5F44-8641-735A0FA7E5E2}" type="presParOf" srcId="{0811EEBF-E646-A349-A59C-FA9753E5CA06}" destId="{CB032698-9BE5-F243-8E09-BC438C3DADDD}" srcOrd="4" destOrd="0" presId="urn:microsoft.com/office/officeart/2005/8/layout/process3"/>
    <dgm:cxn modelId="{ABD3B3C0-4707-9949-9108-BB98D92A31F9}" type="presParOf" srcId="{CB032698-9BE5-F243-8E09-BC438C3DADDD}" destId="{F4C09EEA-EBDF-E647-97EC-2BE8909B1BDF}" srcOrd="0" destOrd="0" presId="urn:microsoft.com/office/officeart/2005/8/layout/process3"/>
    <dgm:cxn modelId="{7EC2D896-D2E1-6A43-9DF4-09FB2DEEC77F}" type="presParOf" srcId="{CB032698-9BE5-F243-8E09-BC438C3DADDD}" destId="{0B9D868B-712D-3D48-83B5-45771F77659F}" srcOrd="1" destOrd="0" presId="urn:microsoft.com/office/officeart/2005/8/layout/process3"/>
    <dgm:cxn modelId="{10ABA957-B35D-2E4E-ADF0-AD4594A496C4}" type="presParOf" srcId="{CB032698-9BE5-F243-8E09-BC438C3DADDD}" destId="{341E7BCF-C2A8-BC40-B16B-AB77E9721D60}" srcOrd="2" destOrd="0" presId="urn:microsoft.com/office/officeart/2005/8/layout/process3"/>
    <dgm:cxn modelId="{897F78B8-B66F-9A47-A964-4C73A70069CE}" type="presParOf" srcId="{0811EEBF-E646-A349-A59C-FA9753E5CA06}" destId="{970E30F0-D6ED-0C48-BA87-08267A174780}" srcOrd="5" destOrd="0" presId="urn:microsoft.com/office/officeart/2005/8/layout/process3"/>
    <dgm:cxn modelId="{0A41A70E-9F46-5F46-9EFE-AC0334955938}" type="presParOf" srcId="{970E30F0-D6ED-0C48-BA87-08267A174780}" destId="{8BC01F4B-01F3-CE45-949B-0EC83D0689D1}" srcOrd="0" destOrd="0" presId="urn:microsoft.com/office/officeart/2005/8/layout/process3"/>
    <dgm:cxn modelId="{D0C4385E-346C-874B-941D-ABC1DF989DC6}" type="presParOf" srcId="{0811EEBF-E646-A349-A59C-FA9753E5CA06}" destId="{B738D56D-4CCE-4E43-AC55-1B7D02EE2F0F}" srcOrd="6" destOrd="0" presId="urn:microsoft.com/office/officeart/2005/8/layout/process3"/>
    <dgm:cxn modelId="{CDFBC868-A460-9C41-A31A-6026559C9B6C}" type="presParOf" srcId="{B738D56D-4CCE-4E43-AC55-1B7D02EE2F0F}" destId="{235FA19A-A594-FE4C-A968-3281F8BD907D}" srcOrd="0" destOrd="0" presId="urn:microsoft.com/office/officeart/2005/8/layout/process3"/>
    <dgm:cxn modelId="{331ED649-F932-174B-97D4-1BADE74E40D4}" type="presParOf" srcId="{B738D56D-4CCE-4E43-AC55-1B7D02EE2F0F}" destId="{AB7F157F-7D18-9844-81B6-3B0B3AB428F1}" srcOrd="1" destOrd="0" presId="urn:microsoft.com/office/officeart/2005/8/layout/process3"/>
    <dgm:cxn modelId="{92DD9CE1-5BFB-2D42-9F49-38DD097FF865}" type="presParOf" srcId="{B738D56D-4CCE-4E43-AC55-1B7D02EE2F0F}" destId="{23DA7344-A1C1-6C46-90B8-CCB78DC0DE9E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3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البداية</a:t>
          </a:r>
        </a:p>
        <a:p>
          <a:pPr algn="ctr" rtl="1">
            <a:buFont typeface="Arial" panose="020B0604020202020204" pitchFamily="34" charset="0"/>
            <a:buChar char="•"/>
          </a:pPr>
          <a:r>
            <a:rPr lang="en-GB" sz="2400" b="1" dirty="0"/>
            <a:t> (The Beginning)</a:t>
          </a:r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ctr" rtl="1">
            <a:buNone/>
          </a:pPr>
          <a:r>
            <a:rPr lang="en-GB" sz="2000" dirty="0"/>
            <a:t>✔️ </a:t>
          </a:r>
          <a:r>
            <a:rPr lang="ar-SA" sz="2000" dirty="0"/>
            <a:t>كيف بدأت العلامة التجارية؟</a:t>
          </a:r>
          <a:br>
            <a:rPr lang="en-GB" sz="2000" dirty="0"/>
          </a:br>
          <a:r>
            <a:rPr lang="en-GB" sz="2000" dirty="0"/>
            <a:t>✔️ </a:t>
          </a:r>
          <a:r>
            <a:rPr lang="ar-SA" sz="2000" dirty="0"/>
            <a:t>ما المشكلة التي حاولت حلها؟</a:t>
          </a:r>
          <a:endParaRPr lang="en-GB" sz="12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الرحلة</a:t>
          </a:r>
        </a:p>
        <a:p>
          <a:pPr algn="ctr" rtl="1">
            <a:buFont typeface="Arial" panose="020B0604020202020204" pitchFamily="34" charset="0"/>
            <a:buChar char="•"/>
          </a:pPr>
          <a:r>
            <a:rPr lang="en-GB" sz="2400" b="1" dirty="0"/>
            <a:t> (The Journey)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ctr" rtl="1"/>
          <a:r>
            <a:rPr lang="en-GB" sz="2000" dirty="0"/>
            <a:t>✔️ </a:t>
          </a:r>
          <a:r>
            <a:rPr lang="ar-SA" sz="2000" dirty="0"/>
            <a:t>ما التحديات التي واجهتها العلامة التجارية؟</a:t>
          </a:r>
          <a:br>
            <a:rPr lang="en-GB" sz="2000" dirty="0"/>
          </a:br>
          <a:r>
            <a:rPr lang="en-GB" sz="2000" dirty="0"/>
            <a:t>✔️ </a:t>
          </a:r>
          <a:r>
            <a:rPr lang="ar-SA" sz="2000" dirty="0"/>
            <a:t>كيف تطورت بمرور الوقت؟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التحول</a:t>
          </a:r>
        </a:p>
        <a:p>
          <a:pPr rtl="1">
            <a:buFont typeface="Arial" panose="020B0604020202020204" pitchFamily="34" charset="0"/>
            <a:buChar char="•"/>
          </a:pPr>
          <a:r>
            <a:rPr lang="en-GB" sz="2400" b="1" dirty="0"/>
            <a:t> (The Transformation)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ctr" rtl="1">
            <a:buNone/>
          </a:pPr>
          <a:r>
            <a:rPr lang="en-GB" sz="2000" dirty="0"/>
            <a:t>✔️ </a:t>
          </a:r>
          <a:r>
            <a:rPr lang="ar-SA" sz="2000" dirty="0"/>
            <a:t>كيف تغيرت العلامة التجارية؟</a:t>
          </a:r>
          <a:br>
            <a:rPr lang="en-GB" sz="2000" dirty="0"/>
          </a:br>
          <a:r>
            <a:rPr lang="en-GB" sz="2000" dirty="0"/>
            <a:t>✔️ </a:t>
          </a:r>
          <a:r>
            <a:rPr lang="ar-SA" sz="2000" dirty="0"/>
            <a:t>ما الذي يجعلها مميزة اليوم؟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CE8B8782-4B1D-374F-9923-25EDD81D4B46}" type="pres">
      <dgm:prSet presAssocID="{5B0BFAD2-A999-3B41-82A1-CDF4A6E3F1DA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0C15B615-919E-394D-AB9A-69DEE3E6F946}" type="pres">
      <dgm:prSet presAssocID="{1752099A-5FA7-5B42-9954-CCC2DC540A73}" presName="root" presStyleCnt="0"/>
      <dgm:spPr/>
    </dgm:pt>
    <dgm:pt modelId="{F4E1EE03-171C-9E43-9361-0FF67405528E}" type="pres">
      <dgm:prSet presAssocID="{1752099A-5FA7-5B42-9954-CCC2DC540A73}" presName="rootComposite" presStyleCnt="0"/>
      <dgm:spPr/>
    </dgm:pt>
    <dgm:pt modelId="{4E8A840B-2F96-0C46-AE9F-6020FF38A2C1}" type="pres">
      <dgm:prSet presAssocID="{1752099A-5FA7-5B42-9954-CCC2DC540A73}" presName="rootText" presStyleLbl="node1" presStyleIdx="0" presStyleCnt="3"/>
      <dgm:spPr/>
    </dgm:pt>
    <dgm:pt modelId="{2EEC3DE3-AF88-0F46-A9D3-A3C0EB90CA9C}" type="pres">
      <dgm:prSet presAssocID="{1752099A-5FA7-5B42-9954-CCC2DC540A73}" presName="rootConnector" presStyleLbl="node1" presStyleIdx="0" presStyleCnt="3"/>
      <dgm:spPr/>
    </dgm:pt>
    <dgm:pt modelId="{B1C67E29-A358-124B-A1D7-ABE4E0D0EAC6}" type="pres">
      <dgm:prSet presAssocID="{1752099A-5FA7-5B42-9954-CCC2DC540A73}" presName="childShape" presStyleCnt="0"/>
      <dgm:spPr/>
    </dgm:pt>
    <dgm:pt modelId="{681DB5BA-A926-F740-B44A-78AF9C9BE74C}" type="pres">
      <dgm:prSet presAssocID="{AF3F40A8-F199-A743-B561-4B35277591F2}" presName="Name13" presStyleLbl="parChTrans1D2" presStyleIdx="0" presStyleCnt="3"/>
      <dgm:spPr/>
    </dgm:pt>
    <dgm:pt modelId="{19B7854E-4B1C-C144-A9D7-651C9B280DFE}" type="pres">
      <dgm:prSet presAssocID="{F0B52F86-83AF-D945-9E33-5773BE9861C5}" presName="childText" presStyleLbl="bgAcc1" presStyleIdx="0" presStyleCnt="3">
        <dgm:presLayoutVars>
          <dgm:bulletEnabled val="1"/>
        </dgm:presLayoutVars>
      </dgm:prSet>
      <dgm:spPr/>
    </dgm:pt>
    <dgm:pt modelId="{4523E3A5-8B08-7F4F-B5F3-AD8436E94A78}" type="pres">
      <dgm:prSet presAssocID="{33175CCB-1C8B-1C44-8A2A-276D69ED11D2}" presName="root" presStyleCnt="0"/>
      <dgm:spPr/>
    </dgm:pt>
    <dgm:pt modelId="{0DFE8F2A-71F5-764F-A3D7-FD67DA9A9604}" type="pres">
      <dgm:prSet presAssocID="{33175CCB-1C8B-1C44-8A2A-276D69ED11D2}" presName="rootComposite" presStyleCnt="0"/>
      <dgm:spPr/>
    </dgm:pt>
    <dgm:pt modelId="{2FE603C1-2D33-4744-9FD8-D76DC6022710}" type="pres">
      <dgm:prSet presAssocID="{33175CCB-1C8B-1C44-8A2A-276D69ED11D2}" presName="rootText" presStyleLbl="node1" presStyleIdx="1" presStyleCnt="3"/>
      <dgm:spPr/>
    </dgm:pt>
    <dgm:pt modelId="{71E32AF4-E413-704E-8CCB-ACDABC6EC611}" type="pres">
      <dgm:prSet presAssocID="{33175CCB-1C8B-1C44-8A2A-276D69ED11D2}" presName="rootConnector" presStyleLbl="node1" presStyleIdx="1" presStyleCnt="3"/>
      <dgm:spPr/>
    </dgm:pt>
    <dgm:pt modelId="{79AB7BA2-6794-D04A-BAAA-16B097816DCC}" type="pres">
      <dgm:prSet presAssocID="{33175CCB-1C8B-1C44-8A2A-276D69ED11D2}" presName="childShape" presStyleCnt="0"/>
      <dgm:spPr/>
    </dgm:pt>
    <dgm:pt modelId="{DE973BF0-037C-954E-B288-70B1EDE378AD}" type="pres">
      <dgm:prSet presAssocID="{FD4FE526-268F-0640-B0A0-18A1ACB0B79D}" presName="Name13" presStyleLbl="parChTrans1D2" presStyleIdx="1" presStyleCnt="3"/>
      <dgm:spPr/>
    </dgm:pt>
    <dgm:pt modelId="{B7690490-9F6F-6D4F-89BA-8164B0728A68}" type="pres">
      <dgm:prSet presAssocID="{8196662A-287F-234F-A077-9224702B5B77}" presName="childText" presStyleLbl="bgAcc1" presStyleIdx="1" presStyleCnt="3">
        <dgm:presLayoutVars>
          <dgm:bulletEnabled val="1"/>
        </dgm:presLayoutVars>
      </dgm:prSet>
      <dgm:spPr/>
    </dgm:pt>
    <dgm:pt modelId="{C527CBBF-2FB4-C54B-8164-D2CE322AA78E}" type="pres">
      <dgm:prSet presAssocID="{00BA3E18-A5E2-9140-B854-8729D59638C7}" presName="root" presStyleCnt="0"/>
      <dgm:spPr/>
    </dgm:pt>
    <dgm:pt modelId="{7891CD21-A94F-0646-AB25-CFA54A63540C}" type="pres">
      <dgm:prSet presAssocID="{00BA3E18-A5E2-9140-B854-8729D59638C7}" presName="rootComposite" presStyleCnt="0"/>
      <dgm:spPr/>
    </dgm:pt>
    <dgm:pt modelId="{2A5A5773-7B59-C44A-9127-8D885E7C9AEF}" type="pres">
      <dgm:prSet presAssocID="{00BA3E18-A5E2-9140-B854-8729D59638C7}" presName="rootText" presStyleLbl="node1" presStyleIdx="2" presStyleCnt="3" custScaleX="110092"/>
      <dgm:spPr/>
    </dgm:pt>
    <dgm:pt modelId="{D27A62E0-EE22-A643-8738-C1BC5C38A2B1}" type="pres">
      <dgm:prSet presAssocID="{00BA3E18-A5E2-9140-B854-8729D59638C7}" presName="rootConnector" presStyleLbl="node1" presStyleIdx="2" presStyleCnt="3"/>
      <dgm:spPr/>
    </dgm:pt>
    <dgm:pt modelId="{867B4931-0894-3246-A65B-C56E8C8E180B}" type="pres">
      <dgm:prSet presAssocID="{00BA3E18-A5E2-9140-B854-8729D59638C7}" presName="childShape" presStyleCnt="0"/>
      <dgm:spPr/>
    </dgm:pt>
    <dgm:pt modelId="{E9655FE7-E8BC-9047-A7AB-887B11AB8059}" type="pres">
      <dgm:prSet presAssocID="{A334A644-A3B5-3D4E-B13B-652835867506}" presName="Name13" presStyleLbl="parChTrans1D2" presStyleIdx="2" presStyleCnt="3"/>
      <dgm:spPr/>
    </dgm:pt>
    <dgm:pt modelId="{5E8A40EC-67BC-3C4C-9EF2-90546BD4C939}" type="pres">
      <dgm:prSet presAssocID="{2E7B7787-BF7C-304D-9F38-1C0AB771DD8B}" presName="childText" presStyleLbl="bgAcc1" presStyleIdx="2" presStyleCnt="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49413E07-62DD-A44A-9060-AC7F2EE7DF7E}" type="presOf" srcId="{2E7B7787-BF7C-304D-9F38-1C0AB771DD8B}" destId="{5E8A40EC-67BC-3C4C-9EF2-90546BD4C939}" srcOrd="0" destOrd="0" presId="urn:microsoft.com/office/officeart/2005/8/layout/hierarchy3"/>
    <dgm:cxn modelId="{72E48415-A267-434C-8173-E50C21A52689}" type="presOf" srcId="{A334A644-A3B5-3D4E-B13B-652835867506}" destId="{E9655FE7-E8BC-9047-A7AB-887B11AB8059}" srcOrd="0" destOrd="0" presId="urn:microsoft.com/office/officeart/2005/8/layout/hierarchy3"/>
    <dgm:cxn modelId="{B1F6B62E-EF30-204D-BD61-CF33D7110954}" type="presOf" srcId="{1752099A-5FA7-5B42-9954-CCC2DC540A73}" destId="{4E8A840B-2F96-0C46-AE9F-6020FF38A2C1}" srcOrd="0" destOrd="0" presId="urn:microsoft.com/office/officeart/2005/8/layout/hierarchy3"/>
    <dgm:cxn modelId="{1124FC3A-C64E-4C45-BA9B-069C8EF5C403}" type="presOf" srcId="{33175CCB-1C8B-1C44-8A2A-276D69ED11D2}" destId="{71E32AF4-E413-704E-8CCB-ACDABC6EC611}" srcOrd="1" destOrd="0" presId="urn:microsoft.com/office/officeart/2005/8/layout/hierarchy3"/>
    <dgm:cxn modelId="{39DD1952-7077-D246-8D14-63832CA60AE8}" type="presOf" srcId="{00BA3E18-A5E2-9140-B854-8729D59638C7}" destId="{2A5A5773-7B59-C44A-9127-8D885E7C9AEF}" srcOrd="0" destOrd="0" presId="urn:microsoft.com/office/officeart/2005/8/layout/hierarchy3"/>
    <dgm:cxn modelId="{1BD21053-8CFA-1849-B774-00A503F8B174}" type="presOf" srcId="{5B0BFAD2-A999-3B41-82A1-CDF4A6E3F1DA}" destId="{CE8B8782-4B1D-374F-9923-25EDD81D4B46}" srcOrd="0" destOrd="0" presId="urn:microsoft.com/office/officeart/2005/8/layout/hierarchy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84AA616A-0ECA-C541-A9E2-5FFF90703D25}" type="presOf" srcId="{00BA3E18-A5E2-9140-B854-8729D59638C7}" destId="{D27A62E0-EE22-A643-8738-C1BC5C38A2B1}" srcOrd="1" destOrd="0" presId="urn:microsoft.com/office/officeart/2005/8/layout/hierarchy3"/>
    <dgm:cxn modelId="{1C59DF6C-6396-9F4A-8AA2-658CC988614A}" type="presOf" srcId="{1752099A-5FA7-5B42-9954-CCC2DC540A73}" destId="{2EEC3DE3-AF88-0F46-A9D3-A3C0EB90CA9C}" srcOrd="1" destOrd="0" presId="urn:microsoft.com/office/officeart/2005/8/layout/hierarchy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FCCDF3B8-7759-FC47-A19D-1AB4B2B01F64}" type="presOf" srcId="{8196662A-287F-234F-A077-9224702B5B77}" destId="{B7690490-9F6F-6D4F-89BA-8164B0728A68}" srcOrd="0" destOrd="0" presId="urn:microsoft.com/office/officeart/2005/8/layout/hierarchy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4D8FF6C9-B63B-EC4A-91AA-9100BA7EF2BC}" type="presOf" srcId="{F0B52F86-83AF-D945-9E33-5773BE9861C5}" destId="{19B7854E-4B1C-C144-A9D7-651C9B280DFE}" srcOrd="0" destOrd="0" presId="urn:microsoft.com/office/officeart/2005/8/layout/hierarchy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FF479DD-3DFC-8941-A63A-27705D6ACD41}" type="presOf" srcId="{33175CCB-1C8B-1C44-8A2A-276D69ED11D2}" destId="{2FE603C1-2D33-4744-9FD8-D76DC6022710}" srcOrd="0" destOrd="0" presId="urn:microsoft.com/office/officeart/2005/8/layout/hierarchy3"/>
    <dgm:cxn modelId="{2A8A94F2-0313-B344-B2E3-C70314A86224}" type="presOf" srcId="{FD4FE526-268F-0640-B0A0-18A1ACB0B79D}" destId="{DE973BF0-037C-954E-B288-70B1EDE378AD}" srcOrd="0" destOrd="0" presId="urn:microsoft.com/office/officeart/2005/8/layout/hierarchy3"/>
    <dgm:cxn modelId="{42E854FC-3948-9F4A-9F2F-BF5347F9064A}" type="presOf" srcId="{AF3F40A8-F199-A743-B561-4B35277591F2}" destId="{681DB5BA-A926-F740-B44A-78AF9C9BE74C}" srcOrd="0" destOrd="0" presId="urn:microsoft.com/office/officeart/2005/8/layout/hierarchy3"/>
    <dgm:cxn modelId="{38B93D0E-2379-6C48-90D4-9852F14DD4C0}" type="presParOf" srcId="{CE8B8782-4B1D-374F-9923-25EDD81D4B46}" destId="{0C15B615-919E-394D-AB9A-69DEE3E6F946}" srcOrd="0" destOrd="0" presId="urn:microsoft.com/office/officeart/2005/8/layout/hierarchy3"/>
    <dgm:cxn modelId="{55803291-15CC-F141-8FBD-70CF78EA6346}" type="presParOf" srcId="{0C15B615-919E-394D-AB9A-69DEE3E6F946}" destId="{F4E1EE03-171C-9E43-9361-0FF67405528E}" srcOrd="0" destOrd="0" presId="urn:microsoft.com/office/officeart/2005/8/layout/hierarchy3"/>
    <dgm:cxn modelId="{8C560A3C-7980-274E-B1EA-9D4495D02A00}" type="presParOf" srcId="{F4E1EE03-171C-9E43-9361-0FF67405528E}" destId="{4E8A840B-2F96-0C46-AE9F-6020FF38A2C1}" srcOrd="0" destOrd="0" presId="urn:microsoft.com/office/officeart/2005/8/layout/hierarchy3"/>
    <dgm:cxn modelId="{0F94688F-1A93-BC40-9B5D-D05D70183C10}" type="presParOf" srcId="{F4E1EE03-171C-9E43-9361-0FF67405528E}" destId="{2EEC3DE3-AF88-0F46-A9D3-A3C0EB90CA9C}" srcOrd="1" destOrd="0" presId="urn:microsoft.com/office/officeart/2005/8/layout/hierarchy3"/>
    <dgm:cxn modelId="{DCF15E3A-8EB2-8F4B-9EAA-5AD32A039129}" type="presParOf" srcId="{0C15B615-919E-394D-AB9A-69DEE3E6F946}" destId="{B1C67E29-A358-124B-A1D7-ABE4E0D0EAC6}" srcOrd="1" destOrd="0" presId="urn:microsoft.com/office/officeart/2005/8/layout/hierarchy3"/>
    <dgm:cxn modelId="{E091C0C1-ABCD-3E41-8BA6-373BAA02E4E9}" type="presParOf" srcId="{B1C67E29-A358-124B-A1D7-ABE4E0D0EAC6}" destId="{681DB5BA-A926-F740-B44A-78AF9C9BE74C}" srcOrd="0" destOrd="0" presId="urn:microsoft.com/office/officeart/2005/8/layout/hierarchy3"/>
    <dgm:cxn modelId="{649F9DF7-E396-8F44-885D-06FB305A4EE3}" type="presParOf" srcId="{B1C67E29-A358-124B-A1D7-ABE4E0D0EAC6}" destId="{19B7854E-4B1C-C144-A9D7-651C9B280DFE}" srcOrd="1" destOrd="0" presId="urn:microsoft.com/office/officeart/2005/8/layout/hierarchy3"/>
    <dgm:cxn modelId="{17F6629F-2636-1641-8B3A-A7E25CCEC66F}" type="presParOf" srcId="{CE8B8782-4B1D-374F-9923-25EDD81D4B46}" destId="{4523E3A5-8B08-7F4F-B5F3-AD8436E94A78}" srcOrd="1" destOrd="0" presId="urn:microsoft.com/office/officeart/2005/8/layout/hierarchy3"/>
    <dgm:cxn modelId="{41DF8DC6-CB87-C34D-BD57-07E8B2A270DA}" type="presParOf" srcId="{4523E3A5-8B08-7F4F-B5F3-AD8436E94A78}" destId="{0DFE8F2A-71F5-764F-A3D7-FD67DA9A9604}" srcOrd="0" destOrd="0" presId="urn:microsoft.com/office/officeart/2005/8/layout/hierarchy3"/>
    <dgm:cxn modelId="{58F83F6F-93AA-624C-96FC-4786E0851242}" type="presParOf" srcId="{0DFE8F2A-71F5-764F-A3D7-FD67DA9A9604}" destId="{2FE603C1-2D33-4744-9FD8-D76DC6022710}" srcOrd="0" destOrd="0" presId="urn:microsoft.com/office/officeart/2005/8/layout/hierarchy3"/>
    <dgm:cxn modelId="{D9FD345C-E8C4-7A4D-8B26-A2B0DC73B503}" type="presParOf" srcId="{0DFE8F2A-71F5-764F-A3D7-FD67DA9A9604}" destId="{71E32AF4-E413-704E-8CCB-ACDABC6EC611}" srcOrd="1" destOrd="0" presId="urn:microsoft.com/office/officeart/2005/8/layout/hierarchy3"/>
    <dgm:cxn modelId="{CC69FA4C-C2B6-4A49-AD99-8B7A4FB4B7B0}" type="presParOf" srcId="{4523E3A5-8B08-7F4F-B5F3-AD8436E94A78}" destId="{79AB7BA2-6794-D04A-BAAA-16B097816DCC}" srcOrd="1" destOrd="0" presId="urn:microsoft.com/office/officeart/2005/8/layout/hierarchy3"/>
    <dgm:cxn modelId="{A59E7B75-D0C5-6E4E-986A-98633E550389}" type="presParOf" srcId="{79AB7BA2-6794-D04A-BAAA-16B097816DCC}" destId="{DE973BF0-037C-954E-B288-70B1EDE378AD}" srcOrd="0" destOrd="0" presId="urn:microsoft.com/office/officeart/2005/8/layout/hierarchy3"/>
    <dgm:cxn modelId="{622BC294-218D-0244-835C-30BE2E604E90}" type="presParOf" srcId="{79AB7BA2-6794-D04A-BAAA-16B097816DCC}" destId="{B7690490-9F6F-6D4F-89BA-8164B0728A68}" srcOrd="1" destOrd="0" presId="urn:microsoft.com/office/officeart/2005/8/layout/hierarchy3"/>
    <dgm:cxn modelId="{86856098-E961-004A-BA92-3AAA4DF5C342}" type="presParOf" srcId="{CE8B8782-4B1D-374F-9923-25EDD81D4B46}" destId="{C527CBBF-2FB4-C54B-8164-D2CE322AA78E}" srcOrd="2" destOrd="0" presId="urn:microsoft.com/office/officeart/2005/8/layout/hierarchy3"/>
    <dgm:cxn modelId="{18BE28B2-9F7A-BE45-8F8D-288B6F565754}" type="presParOf" srcId="{C527CBBF-2FB4-C54B-8164-D2CE322AA78E}" destId="{7891CD21-A94F-0646-AB25-CFA54A63540C}" srcOrd="0" destOrd="0" presId="urn:microsoft.com/office/officeart/2005/8/layout/hierarchy3"/>
    <dgm:cxn modelId="{AAF779C6-E674-684C-A871-75A6D1ED3119}" type="presParOf" srcId="{7891CD21-A94F-0646-AB25-CFA54A63540C}" destId="{2A5A5773-7B59-C44A-9127-8D885E7C9AEF}" srcOrd="0" destOrd="0" presId="urn:microsoft.com/office/officeart/2005/8/layout/hierarchy3"/>
    <dgm:cxn modelId="{5DBB60E7-39A9-0F4B-B3F6-FE1FBC2EECB9}" type="presParOf" srcId="{7891CD21-A94F-0646-AB25-CFA54A63540C}" destId="{D27A62E0-EE22-A643-8738-C1BC5C38A2B1}" srcOrd="1" destOrd="0" presId="urn:microsoft.com/office/officeart/2005/8/layout/hierarchy3"/>
    <dgm:cxn modelId="{30851B1F-3B9D-074B-8D4C-B4F194725FBE}" type="presParOf" srcId="{C527CBBF-2FB4-C54B-8164-D2CE322AA78E}" destId="{867B4931-0894-3246-A65B-C56E8C8E180B}" srcOrd="1" destOrd="0" presId="urn:microsoft.com/office/officeart/2005/8/layout/hierarchy3"/>
    <dgm:cxn modelId="{62FD29B8-242D-F840-B7E6-30BBBE68E111}" type="presParOf" srcId="{867B4931-0894-3246-A65B-C56E8C8E180B}" destId="{E9655FE7-E8BC-9047-A7AB-887B11AB8059}" srcOrd="0" destOrd="0" presId="urn:microsoft.com/office/officeart/2005/8/layout/hierarchy3"/>
    <dgm:cxn modelId="{DF5F8895-4336-F64C-86C8-FCB18D765F70}" type="presParOf" srcId="{867B4931-0894-3246-A65B-C56E8C8E180B}" destId="{5E8A40EC-67BC-3C4C-9EF2-90546BD4C939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4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الإلهام  مثل</a:t>
          </a:r>
          <a:r>
            <a:rPr lang="en-GB" sz="2000" b="1" dirty="0"/>
            <a:t> Nike</a:t>
          </a:r>
          <a:r>
            <a:rPr lang="en-GB" sz="2000" dirty="0"/>
            <a:t> </a:t>
          </a:r>
          <a:r>
            <a:rPr lang="ar-SA" sz="2000" dirty="0"/>
            <a:t>تحفّز العملاء ليصبحوا أفضل</a:t>
          </a:r>
          <a:r>
            <a:rPr lang="en-GB" sz="2000" dirty="0"/>
            <a:t>.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الحنين  مثل</a:t>
          </a:r>
          <a:r>
            <a:rPr lang="en-GB" sz="2000" b="1" dirty="0"/>
            <a:t> Coca-Cola</a:t>
          </a:r>
          <a:r>
            <a:rPr lang="en-GB" sz="2000" dirty="0"/>
            <a:t> </a:t>
          </a:r>
          <a:r>
            <a:rPr lang="ar-SA" sz="2000" dirty="0"/>
            <a:t>تثير مشاعر الذكريات الجميلة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الثقة  مثل</a:t>
          </a:r>
          <a:r>
            <a:rPr lang="en-GB" sz="2000" b="1" dirty="0"/>
            <a:t> Volvo</a:t>
          </a:r>
          <a:r>
            <a:rPr lang="en-GB" sz="2000" dirty="0"/>
            <a:t> </a:t>
          </a:r>
          <a:r>
            <a:rPr lang="ar-SA" sz="2000" dirty="0"/>
            <a:t>تبني إحساس الأمان والاعتمادية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المسؤولية الاجتماعية  مثل</a:t>
          </a:r>
          <a:r>
            <a:rPr lang="en-GB" sz="2000" b="1" dirty="0"/>
            <a:t> Patagonia</a:t>
          </a:r>
          <a:r>
            <a:rPr lang="en-GB" sz="2000" dirty="0"/>
            <a:t> </a:t>
          </a:r>
          <a:r>
            <a:rPr lang="ar-SA" sz="2000" dirty="0"/>
            <a:t>تعكس قيم العلامة في خدمة المجتمع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252738D0-5DFE-A842-A8DA-47E72E83D814}" type="pres">
      <dgm:prSet presAssocID="{5B0BFAD2-A999-3B41-82A1-CDF4A6E3F1DA}" presName="linear" presStyleCnt="0">
        <dgm:presLayoutVars>
          <dgm:dir val="rev"/>
          <dgm:resizeHandles val="exact"/>
        </dgm:presLayoutVars>
      </dgm:prSet>
      <dgm:spPr/>
    </dgm:pt>
    <dgm:pt modelId="{43B5E01A-06A2-394F-9528-D464A88448F1}" type="pres">
      <dgm:prSet presAssocID="{1752099A-5FA7-5B42-9954-CCC2DC540A73}" presName="comp" presStyleCnt="0"/>
      <dgm:spPr/>
    </dgm:pt>
    <dgm:pt modelId="{0F1EDE4E-BABA-C740-98AB-ECA43071BDF6}" type="pres">
      <dgm:prSet presAssocID="{1752099A-5FA7-5B42-9954-CCC2DC540A73}" presName="box" presStyleLbl="node1" presStyleIdx="0" presStyleCnt="4"/>
      <dgm:spPr/>
    </dgm:pt>
    <dgm:pt modelId="{161D9978-7D82-0740-A457-65CBE8CED4FD}" type="pres">
      <dgm:prSet presAssocID="{1752099A-5FA7-5B42-9954-CCC2DC540A73}" presName="img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3000" b="-93000"/>
          </a:stretch>
        </a:blipFill>
      </dgm:spPr>
    </dgm:pt>
    <dgm:pt modelId="{4EDDD8FB-95DC-3842-9042-D78581C1661E}" type="pres">
      <dgm:prSet presAssocID="{1752099A-5FA7-5B42-9954-CCC2DC540A73}" presName="text" presStyleLbl="node1" presStyleIdx="0" presStyleCnt="4">
        <dgm:presLayoutVars>
          <dgm:bulletEnabled val="1"/>
        </dgm:presLayoutVars>
      </dgm:prSet>
      <dgm:spPr/>
    </dgm:pt>
    <dgm:pt modelId="{1C7DC2EF-437C-BF45-91DE-74C5CA6088FB}" type="pres">
      <dgm:prSet presAssocID="{D82E5EC9-D48F-7543-B907-FBA1F99EA9C6}" presName="spacer" presStyleCnt="0"/>
      <dgm:spPr/>
    </dgm:pt>
    <dgm:pt modelId="{BE2261BC-2438-BA45-9206-C956C31EC05D}" type="pres">
      <dgm:prSet presAssocID="{33175CCB-1C8B-1C44-8A2A-276D69ED11D2}" presName="comp" presStyleCnt="0"/>
      <dgm:spPr/>
    </dgm:pt>
    <dgm:pt modelId="{4050BC74-EFC2-684B-A11C-F87FA0987F66}" type="pres">
      <dgm:prSet presAssocID="{33175CCB-1C8B-1C44-8A2A-276D69ED11D2}" presName="box" presStyleLbl="node1" presStyleIdx="1" presStyleCnt="4"/>
      <dgm:spPr/>
    </dgm:pt>
    <dgm:pt modelId="{337A1ABE-4D82-F84B-84F5-3DB3CB4F4BB7}" type="pres">
      <dgm:prSet presAssocID="{33175CCB-1C8B-1C44-8A2A-276D69ED11D2}" presName="img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0" b="-30000"/>
          </a:stretch>
        </a:blipFill>
      </dgm:spPr>
    </dgm:pt>
    <dgm:pt modelId="{4361E6D6-024A-9F4C-BE88-D59870A07184}" type="pres">
      <dgm:prSet presAssocID="{33175CCB-1C8B-1C44-8A2A-276D69ED11D2}" presName="text" presStyleLbl="node1" presStyleIdx="1" presStyleCnt="4">
        <dgm:presLayoutVars>
          <dgm:bulletEnabled val="1"/>
        </dgm:presLayoutVars>
      </dgm:prSet>
      <dgm:spPr/>
    </dgm:pt>
    <dgm:pt modelId="{C255EAD0-0B2C-B645-9F6E-94C70DD3CF2D}" type="pres">
      <dgm:prSet presAssocID="{46CD5F3F-16F8-1443-AC0A-CECBDA2B0AE3}" presName="spacer" presStyleCnt="0"/>
      <dgm:spPr/>
    </dgm:pt>
    <dgm:pt modelId="{756B0C1E-9CB9-394C-8DEB-8C8CFD1A053E}" type="pres">
      <dgm:prSet presAssocID="{00BA3E18-A5E2-9140-B854-8729D59638C7}" presName="comp" presStyleCnt="0"/>
      <dgm:spPr/>
    </dgm:pt>
    <dgm:pt modelId="{6957AE13-7C05-D647-B2F7-431D6A791F30}" type="pres">
      <dgm:prSet presAssocID="{00BA3E18-A5E2-9140-B854-8729D59638C7}" presName="box" presStyleLbl="node1" presStyleIdx="2" presStyleCnt="4"/>
      <dgm:spPr/>
    </dgm:pt>
    <dgm:pt modelId="{2F54DA6B-787A-A44D-9FB2-0BAD6F21CBC5}" type="pres">
      <dgm:prSet presAssocID="{00BA3E18-A5E2-9140-B854-8729D59638C7}" presName="img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3000" b="-93000"/>
          </a:stretch>
        </a:blipFill>
      </dgm:spPr>
    </dgm:pt>
    <dgm:pt modelId="{ED9C9274-4D38-EF4E-B863-526437D4C022}" type="pres">
      <dgm:prSet presAssocID="{00BA3E18-A5E2-9140-B854-8729D59638C7}" presName="text" presStyleLbl="node1" presStyleIdx="2" presStyleCnt="4">
        <dgm:presLayoutVars>
          <dgm:bulletEnabled val="1"/>
        </dgm:presLayoutVars>
      </dgm:prSet>
      <dgm:spPr/>
    </dgm:pt>
    <dgm:pt modelId="{F6887FAA-F74E-264E-B2F4-D11DE03B9C08}" type="pres">
      <dgm:prSet presAssocID="{B1A7360D-8795-2F4E-ABEF-D0EA3753B07E}" presName="spacer" presStyleCnt="0"/>
      <dgm:spPr/>
    </dgm:pt>
    <dgm:pt modelId="{B3AD71BC-39CC-714B-A31D-88C4F99E6926}" type="pres">
      <dgm:prSet presAssocID="{E8E95C23-E752-394B-B9B6-2A78136193D2}" presName="comp" presStyleCnt="0"/>
      <dgm:spPr/>
    </dgm:pt>
    <dgm:pt modelId="{4EF5FFE9-D858-3E47-A266-5166CB134D31}" type="pres">
      <dgm:prSet presAssocID="{E8E95C23-E752-394B-B9B6-2A78136193D2}" presName="box" presStyleLbl="node1" presStyleIdx="3" presStyleCnt="4"/>
      <dgm:spPr/>
    </dgm:pt>
    <dgm:pt modelId="{EBD24EEF-9CA9-5F42-8132-E7173A7C10CF}" type="pres">
      <dgm:prSet presAssocID="{E8E95C23-E752-394B-B9B6-2A78136193D2}" presName="img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5000" b="-45000"/>
          </a:stretch>
        </a:blipFill>
      </dgm:spPr>
    </dgm:pt>
    <dgm:pt modelId="{B058E798-0A73-084C-BE00-A6A9DAA7C79C}" type="pres">
      <dgm:prSet presAssocID="{E8E95C23-E752-394B-B9B6-2A78136193D2}" presName="text" presStyleLbl="node1" presStyleIdx="3" presStyleCnt="4">
        <dgm:presLayoutVars>
          <dgm:bulletEnabled val="1"/>
        </dgm:presLayoutVars>
      </dgm:prSet>
      <dgm:spPr/>
    </dgm:pt>
  </dgm:ptLst>
  <dgm:cxnLst>
    <dgm:cxn modelId="{E5326F06-C8F3-A04D-A10D-444A32A3E337}" type="presOf" srcId="{E8E95C23-E752-394B-B9B6-2A78136193D2}" destId="{4EF5FFE9-D858-3E47-A266-5166CB134D31}" srcOrd="0" destOrd="0" presId="urn:microsoft.com/office/officeart/2005/8/layout/vList4"/>
    <dgm:cxn modelId="{C0B47C2F-1820-D448-B160-64C0841C6D0F}" type="presOf" srcId="{E8E95C23-E752-394B-B9B6-2A78136193D2}" destId="{B058E798-0A73-084C-BE00-A6A9DAA7C79C}" srcOrd="1" destOrd="0" presId="urn:microsoft.com/office/officeart/2005/8/layout/vList4"/>
    <dgm:cxn modelId="{99D2AD35-11B1-5340-886A-558E0BE45B7B}" type="presOf" srcId="{33175CCB-1C8B-1C44-8A2A-276D69ED11D2}" destId="{4361E6D6-024A-9F4C-BE88-D59870A07184}" srcOrd="1" destOrd="0" presId="urn:microsoft.com/office/officeart/2005/8/layout/vList4"/>
    <dgm:cxn modelId="{DAA32D40-50A2-1743-8369-B082BC977295}" type="presOf" srcId="{00BA3E18-A5E2-9140-B854-8729D59638C7}" destId="{ED9C9274-4D38-EF4E-B863-526437D4C022}" srcOrd="1" destOrd="0" presId="urn:microsoft.com/office/officeart/2005/8/layout/vList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2336376C-5927-CC4A-A472-B87BC12E78DF}" type="presOf" srcId="{1752099A-5FA7-5B42-9954-CCC2DC540A73}" destId="{4EDDD8FB-95DC-3842-9042-D78581C1661E}" srcOrd="1" destOrd="0" presId="urn:microsoft.com/office/officeart/2005/8/layout/vList4"/>
    <dgm:cxn modelId="{6C50996C-4F48-7447-9AAF-23050BA2C784}" type="presOf" srcId="{33175CCB-1C8B-1C44-8A2A-276D69ED11D2}" destId="{4050BC74-EFC2-684B-A11C-F87FA0987F66}" srcOrd="0" destOrd="0" presId="urn:microsoft.com/office/officeart/2005/8/layout/vList4"/>
    <dgm:cxn modelId="{08E1347A-BFC4-484F-8FC4-C90810499149}" type="presOf" srcId="{5B0BFAD2-A999-3B41-82A1-CDF4A6E3F1DA}" destId="{252738D0-5DFE-A842-A8DA-47E72E83D814}" srcOrd="0" destOrd="0" presId="urn:microsoft.com/office/officeart/2005/8/layout/vList4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8948F291-CAF5-604B-8B2E-63198DB6F6ED}" type="presOf" srcId="{1752099A-5FA7-5B42-9954-CCC2DC540A73}" destId="{0F1EDE4E-BABA-C740-98AB-ECA43071BDF6}" srcOrd="0" destOrd="0" presId="urn:microsoft.com/office/officeart/2005/8/layout/vList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0AEFEA7-5BC2-6748-B863-3D939A745337}" type="presOf" srcId="{00BA3E18-A5E2-9140-B854-8729D59638C7}" destId="{6957AE13-7C05-D647-B2F7-431D6A791F30}" srcOrd="0" destOrd="0" presId="urn:microsoft.com/office/officeart/2005/8/layout/vList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38994A1-CAF5-554B-BDED-131432776009}" type="presParOf" srcId="{252738D0-5DFE-A842-A8DA-47E72E83D814}" destId="{43B5E01A-06A2-394F-9528-D464A88448F1}" srcOrd="0" destOrd="0" presId="urn:microsoft.com/office/officeart/2005/8/layout/vList4"/>
    <dgm:cxn modelId="{D53AAE17-0745-EA4A-8030-5F2DE6D86B50}" type="presParOf" srcId="{43B5E01A-06A2-394F-9528-D464A88448F1}" destId="{0F1EDE4E-BABA-C740-98AB-ECA43071BDF6}" srcOrd="0" destOrd="0" presId="urn:microsoft.com/office/officeart/2005/8/layout/vList4"/>
    <dgm:cxn modelId="{01EC1D70-3A40-4148-8426-340EF5C75BBE}" type="presParOf" srcId="{43B5E01A-06A2-394F-9528-D464A88448F1}" destId="{161D9978-7D82-0740-A457-65CBE8CED4FD}" srcOrd="1" destOrd="0" presId="urn:microsoft.com/office/officeart/2005/8/layout/vList4"/>
    <dgm:cxn modelId="{42B601FF-DF6B-214F-9415-F80F88317FE6}" type="presParOf" srcId="{43B5E01A-06A2-394F-9528-D464A88448F1}" destId="{4EDDD8FB-95DC-3842-9042-D78581C1661E}" srcOrd="2" destOrd="0" presId="urn:microsoft.com/office/officeart/2005/8/layout/vList4"/>
    <dgm:cxn modelId="{B5ED6179-ED7B-E741-A95B-4A77DD9CBDD9}" type="presParOf" srcId="{252738D0-5DFE-A842-A8DA-47E72E83D814}" destId="{1C7DC2EF-437C-BF45-91DE-74C5CA6088FB}" srcOrd="1" destOrd="0" presId="urn:microsoft.com/office/officeart/2005/8/layout/vList4"/>
    <dgm:cxn modelId="{6D276C0E-9FCE-CC42-9BBB-A6A04DC0A5C0}" type="presParOf" srcId="{252738D0-5DFE-A842-A8DA-47E72E83D814}" destId="{BE2261BC-2438-BA45-9206-C956C31EC05D}" srcOrd="2" destOrd="0" presId="urn:microsoft.com/office/officeart/2005/8/layout/vList4"/>
    <dgm:cxn modelId="{EEF350E8-58D8-F84A-A40B-48CC2E456AE8}" type="presParOf" srcId="{BE2261BC-2438-BA45-9206-C956C31EC05D}" destId="{4050BC74-EFC2-684B-A11C-F87FA0987F66}" srcOrd="0" destOrd="0" presId="urn:microsoft.com/office/officeart/2005/8/layout/vList4"/>
    <dgm:cxn modelId="{603ECCFC-C46B-214F-80DD-2FF6DCDD05B2}" type="presParOf" srcId="{BE2261BC-2438-BA45-9206-C956C31EC05D}" destId="{337A1ABE-4D82-F84B-84F5-3DB3CB4F4BB7}" srcOrd="1" destOrd="0" presId="urn:microsoft.com/office/officeart/2005/8/layout/vList4"/>
    <dgm:cxn modelId="{A9F0F7D6-78C8-9144-B4D5-15B306D649CC}" type="presParOf" srcId="{BE2261BC-2438-BA45-9206-C956C31EC05D}" destId="{4361E6D6-024A-9F4C-BE88-D59870A07184}" srcOrd="2" destOrd="0" presId="urn:microsoft.com/office/officeart/2005/8/layout/vList4"/>
    <dgm:cxn modelId="{09F250B3-4639-514C-BE8A-2AEB1D2D9E76}" type="presParOf" srcId="{252738D0-5DFE-A842-A8DA-47E72E83D814}" destId="{C255EAD0-0B2C-B645-9F6E-94C70DD3CF2D}" srcOrd="3" destOrd="0" presId="urn:microsoft.com/office/officeart/2005/8/layout/vList4"/>
    <dgm:cxn modelId="{9013C088-4A5E-804C-A606-B5E7AF84BE2B}" type="presParOf" srcId="{252738D0-5DFE-A842-A8DA-47E72E83D814}" destId="{756B0C1E-9CB9-394C-8DEB-8C8CFD1A053E}" srcOrd="4" destOrd="0" presId="urn:microsoft.com/office/officeart/2005/8/layout/vList4"/>
    <dgm:cxn modelId="{6AEE38F6-6E89-9348-9E3C-558948038095}" type="presParOf" srcId="{756B0C1E-9CB9-394C-8DEB-8C8CFD1A053E}" destId="{6957AE13-7C05-D647-B2F7-431D6A791F30}" srcOrd="0" destOrd="0" presId="urn:microsoft.com/office/officeart/2005/8/layout/vList4"/>
    <dgm:cxn modelId="{57840FE5-BB75-394E-A60A-0AE1ADBAACED}" type="presParOf" srcId="{756B0C1E-9CB9-394C-8DEB-8C8CFD1A053E}" destId="{2F54DA6B-787A-A44D-9FB2-0BAD6F21CBC5}" srcOrd="1" destOrd="0" presId="urn:microsoft.com/office/officeart/2005/8/layout/vList4"/>
    <dgm:cxn modelId="{04EA8BF7-73BC-084F-8C44-2DB34C064359}" type="presParOf" srcId="{756B0C1E-9CB9-394C-8DEB-8C8CFD1A053E}" destId="{ED9C9274-4D38-EF4E-B863-526437D4C022}" srcOrd="2" destOrd="0" presId="urn:microsoft.com/office/officeart/2005/8/layout/vList4"/>
    <dgm:cxn modelId="{18CE3389-6D98-9244-9F2C-5549501C3459}" type="presParOf" srcId="{252738D0-5DFE-A842-A8DA-47E72E83D814}" destId="{F6887FAA-F74E-264E-B2F4-D11DE03B9C08}" srcOrd="5" destOrd="0" presId="urn:microsoft.com/office/officeart/2005/8/layout/vList4"/>
    <dgm:cxn modelId="{1C4AA707-E5DF-F242-8CB4-56AF94AFFD0C}" type="presParOf" srcId="{252738D0-5DFE-A842-A8DA-47E72E83D814}" destId="{B3AD71BC-39CC-714B-A31D-88C4F99E6926}" srcOrd="6" destOrd="0" presId="urn:microsoft.com/office/officeart/2005/8/layout/vList4"/>
    <dgm:cxn modelId="{4F43EC14-9156-374E-BBDC-78037B2BE6FF}" type="presParOf" srcId="{B3AD71BC-39CC-714B-A31D-88C4F99E6926}" destId="{4EF5FFE9-D858-3E47-A266-5166CB134D31}" srcOrd="0" destOrd="0" presId="urn:microsoft.com/office/officeart/2005/8/layout/vList4"/>
    <dgm:cxn modelId="{4D9019FD-6A71-C145-A12D-114578379BDC}" type="presParOf" srcId="{B3AD71BC-39CC-714B-A31D-88C4F99E6926}" destId="{EBD24EEF-9CA9-5F42-8132-E7173A7C10CF}" srcOrd="1" destOrd="0" presId="urn:microsoft.com/office/officeart/2005/8/layout/vList4"/>
    <dgm:cxn modelId="{24520226-B6EB-E346-8E50-8782A1C9491D}" type="presParOf" srcId="{B3AD71BC-39CC-714B-A31D-88C4F99E6926}" destId="{B058E798-0A73-084C-BE00-A6A9DAA7C79C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حدد جمهورك المستهدف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من هم؟ وما الذي يهتمون به؟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اكتشف قيمك الأساسية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ما الذي تمثله علامتك التجارية؟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حدد المشكلة التي تحلها علامتك التجارية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ما هو التحدي الذي تواجهه السوق وكيف تساعد علامتك في حله؟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اصنع رحلة تحول مقنعة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كيف تغيرت علامتك مع مرور الزمن؟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احرص على البساطة والوضوح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لا تجعل القصة معقدة؛ الأفضل أن تكون مختصرة ولكن عاطفية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Process9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579F1F2-C46B-9B48-A1C0-DBAD20D01C37}">
      <dgm:prSet phldrT="[Text]" custT="1"/>
      <dgm:spPr/>
      <dgm:t>
        <a:bodyPr/>
        <a:lstStyle/>
        <a:p>
          <a:pPr rtl="1"/>
          <a:r>
            <a:rPr lang="en-GB" sz="1600" dirty="0"/>
            <a:t>✔️ </a:t>
          </a:r>
          <a:r>
            <a:rPr lang="ar-SA" sz="1600" dirty="0"/>
            <a:t>كيف بدأت العلامة التجارية؟</a:t>
          </a:r>
          <a:br>
            <a:rPr lang="en-GB" sz="1600" dirty="0"/>
          </a:br>
          <a:r>
            <a:rPr lang="en-GB" sz="1600" dirty="0"/>
            <a:t>✔️ </a:t>
          </a:r>
          <a:r>
            <a:rPr lang="ar-SA" sz="1600" dirty="0"/>
            <a:t>ما المشكلة التي سعت لحلها؟</a:t>
          </a:r>
          <a:endParaRPr lang="en-GB" sz="1600" dirty="0"/>
        </a:p>
      </dgm:t>
    </dgm:pt>
    <dgm:pt modelId="{A2642C5E-FCDD-7F4F-AE8C-3FDF6F4E1985}" type="parTrans" cxnId="{9DE0480E-4105-8E4A-A7BF-29A501548BD5}">
      <dgm:prSet/>
      <dgm:spPr/>
      <dgm:t>
        <a:bodyPr/>
        <a:lstStyle/>
        <a:p>
          <a:endParaRPr lang="en-GB" sz="2000"/>
        </a:p>
      </dgm:t>
    </dgm:pt>
    <dgm:pt modelId="{2C41EA53-CC61-CC4B-9EA8-146B1BE7BB7A}" type="sibTrans" cxnId="{9DE0480E-4105-8E4A-A7BF-29A501548BD5}">
      <dgm:prSet/>
      <dgm:spPr/>
      <dgm:t>
        <a:bodyPr/>
        <a:lstStyle/>
        <a:p>
          <a:endParaRPr lang="en-GB" sz="2000"/>
        </a:p>
      </dgm:t>
    </dgm:pt>
    <dgm:pt modelId="{7209BB10-071F-514C-B8C7-4B0010A70AFF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التحديات والصعوبات</a:t>
          </a:r>
          <a:endParaRPr lang="en-GB" sz="20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endParaRPr lang="en-GB" sz="20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endParaRPr lang="en-GB" sz="2000"/>
        </a:p>
      </dgm:t>
    </dgm:pt>
    <dgm:pt modelId="{B0B1637F-B60B-9C4C-9D47-255B11166CCC}">
      <dgm:prSet phldrT="[Text]" custT="1"/>
      <dgm:spPr/>
      <dgm:t>
        <a:bodyPr/>
        <a:lstStyle/>
        <a:p>
          <a:pPr rtl="1">
            <a:buNone/>
          </a:pPr>
          <a:r>
            <a:rPr lang="en-GB" sz="1600" dirty="0"/>
            <a:t>✔️ </a:t>
          </a:r>
          <a:r>
            <a:rPr lang="ar-SA" sz="1600" dirty="0"/>
            <a:t>ما العقبات التي واجهتها العلامة التجارية؟</a:t>
          </a:r>
          <a:br>
            <a:rPr lang="en-GB" sz="1600" dirty="0"/>
          </a:br>
          <a:r>
            <a:rPr lang="en-GB" sz="1600" dirty="0"/>
            <a:t>✔️ </a:t>
          </a:r>
          <a:r>
            <a:rPr lang="ar-SA" sz="1600" dirty="0"/>
            <a:t>كيف تغلبت عليها؟</a:t>
          </a:r>
          <a:endParaRPr lang="en-GB" sz="16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endParaRPr lang="en-GB" sz="20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endParaRPr lang="en-GB" sz="2000"/>
        </a:p>
      </dgm:t>
    </dgm:pt>
    <dgm:pt modelId="{8FB9C230-3ECF-1645-AF5E-611F1B20F673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نقطة التحول والنمو</a:t>
          </a:r>
          <a:endParaRPr lang="en-GB" sz="20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endParaRPr lang="en-GB" sz="20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endParaRPr lang="en-GB" sz="2000"/>
        </a:p>
      </dgm:t>
    </dgm:pt>
    <dgm:pt modelId="{D6673AB7-9B2B-E244-88E6-8B9CB6CBE081}">
      <dgm:prSet phldrT="[Text]" custT="1"/>
      <dgm:spPr/>
      <dgm:t>
        <a:bodyPr/>
        <a:lstStyle/>
        <a:p>
          <a:pPr rtl="1">
            <a:buNone/>
          </a:pPr>
          <a:r>
            <a:rPr lang="en-GB" sz="1600" dirty="0"/>
            <a:t>✔️ </a:t>
          </a:r>
          <a:r>
            <a:rPr lang="ar-SA" sz="1600" dirty="0"/>
            <a:t>متى وأين حدث التغيير الكبير في مسار العلامة؟</a:t>
          </a:r>
          <a:br>
            <a:rPr lang="en-GB" sz="1600" dirty="0"/>
          </a:br>
          <a:r>
            <a:rPr lang="en-GB" sz="1600" dirty="0"/>
            <a:t>✔️ </a:t>
          </a:r>
          <a:r>
            <a:rPr lang="ar-SA" sz="1600" dirty="0"/>
            <a:t>ما الذي ساهم في نجاحها؟</a:t>
          </a:r>
          <a:endParaRPr lang="en-GB" sz="1600" dirty="0"/>
        </a:p>
      </dgm:t>
    </dgm:pt>
    <dgm:pt modelId="{6629716E-52B7-6D46-B6F3-B94DC744987F}" type="parTrans" cxnId="{7894976C-9420-894F-BE32-35DAF9DD6730}">
      <dgm:prSet/>
      <dgm:spPr/>
      <dgm:t>
        <a:bodyPr/>
        <a:lstStyle/>
        <a:p>
          <a:endParaRPr lang="en-GB" sz="2000"/>
        </a:p>
      </dgm:t>
    </dgm:pt>
    <dgm:pt modelId="{BDB0FAC5-E4CF-E044-8D61-69A3B83E4152}" type="sibTrans" cxnId="{7894976C-9420-894F-BE32-35DAF9DD6730}">
      <dgm:prSet/>
      <dgm:spPr/>
      <dgm:t>
        <a:bodyPr/>
        <a:lstStyle/>
        <a:p>
          <a:endParaRPr lang="en-GB" sz="2000"/>
        </a:p>
      </dgm:t>
    </dgm:pt>
    <dgm:pt modelId="{D1F018EB-8152-224A-8BA1-D180C1FF3446}">
      <dgm:prSet phldrT="[Text]" custT="1"/>
      <dgm:spPr/>
      <dgm:t>
        <a:bodyPr/>
        <a:lstStyle/>
        <a:p>
          <a:pPr rtl="1"/>
          <a:r>
            <a:rPr lang="ar-SA" sz="2000" b="1" dirty="0"/>
            <a:t>البدايات الأولى</a:t>
          </a:r>
          <a:endParaRPr lang="en-GB" sz="20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endParaRPr lang="en-GB" sz="20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endParaRPr lang="en-GB" sz="2000"/>
        </a:p>
      </dgm:t>
    </dgm:pt>
    <dgm:pt modelId="{0B853C62-2AA7-B540-B4B7-80C4CE08D392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التوسع والابتكار</a:t>
          </a:r>
          <a:endParaRPr lang="en-GB" sz="20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endParaRPr lang="en-GB" sz="20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endParaRPr lang="en-GB" sz="2000"/>
        </a:p>
      </dgm:t>
    </dgm:pt>
    <dgm:pt modelId="{3602F4C8-6500-1A4C-B970-50F94BCDE6EF}">
      <dgm:prSet phldrT="[Text]" custT="1"/>
      <dgm:spPr/>
      <dgm:t>
        <a:bodyPr/>
        <a:lstStyle/>
        <a:p>
          <a:pPr rtl="1">
            <a:buNone/>
          </a:pPr>
          <a:r>
            <a:rPr lang="en-GB" sz="1600" dirty="0"/>
            <a:t>✔️ </a:t>
          </a:r>
          <a:r>
            <a:rPr lang="ar-SA" sz="1600" dirty="0"/>
            <a:t>كيف استمرت العلامة التجارية في التطور؟</a:t>
          </a:r>
          <a:br>
            <a:rPr lang="en-GB" sz="1600" dirty="0"/>
          </a:br>
          <a:r>
            <a:rPr lang="en-GB" sz="1600" dirty="0"/>
            <a:t>✔️ </a:t>
          </a:r>
          <a:r>
            <a:rPr lang="ar-SA" sz="1600" dirty="0"/>
            <a:t>كيف تحافظ على نجاحها اليوم؟</a:t>
          </a:r>
          <a:endParaRPr lang="en-GB" sz="1600" dirty="0"/>
        </a:p>
      </dgm:t>
    </dgm:pt>
    <dgm:pt modelId="{063E5EB6-10CA-3147-AE4F-C1795F312749}" type="parTrans" cxnId="{3B0232C6-3E52-DD4D-BEED-102D0F19E6B0}">
      <dgm:prSet/>
      <dgm:spPr/>
      <dgm:t>
        <a:bodyPr/>
        <a:lstStyle/>
        <a:p>
          <a:endParaRPr lang="en-GB" sz="2000"/>
        </a:p>
      </dgm:t>
    </dgm:pt>
    <dgm:pt modelId="{A426ED21-48BA-CD48-A6D3-05ACC35B1530}" type="sibTrans" cxnId="{3B0232C6-3E52-DD4D-BEED-102D0F19E6B0}">
      <dgm:prSet/>
      <dgm:spPr/>
      <dgm:t>
        <a:bodyPr/>
        <a:lstStyle/>
        <a:p>
          <a:endParaRPr lang="en-GB" sz="2000"/>
        </a:p>
      </dgm:t>
    </dgm:pt>
    <dgm:pt modelId="{96BF8903-8CC3-7A41-BA70-5211FDBCC2B8}" type="pres">
      <dgm:prSet presAssocID="{5456C562-7F49-1F44-B708-00979BDE2D6C}" presName="CompostProcess" presStyleCnt="0">
        <dgm:presLayoutVars>
          <dgm:dir val="rev"/>
          <dgm:resizeHandles val="exact"/>
        </dgm:presLayoutVars>
      </dgm:prSet>
      <dgm:spPr/>
    </dgm:pt>
    <dgm:pt modelId="{7901EEE8-E223-3C4C-9388-A9F80B931687}" type="pres">
      <dgm:prSet presAssocID="{5456C562-7F49-1F44-B708-00979BDE2D6C}" presName="arrow" presStyleLbl="bgShp" presStyleIdx="0" presStyleCnt="1"/>
      <dgm:spPr/>
    </dgm:pt>
    <dgm:pt modelId="{C651CB1C-1622-B249-B09D-85047A74B441}" type="pres">
      <dgm:prSet presAssocID="{5456C562-7F49-1F44-B708-00979BDE2D6C}" presName="linearProcess" presStyleCnt="0"/>
      <dgm:spPr/>
    </dgm:pt>
    <dgm:pt modelId="{100A3DA3-CE32-B046-9E3A-D807A5674370}" type="pres">
      <dgm:prSet presAssocID="{D1F018EB-8152-224A-8BA1-D180C1FF3446}" presName="textNode" presStyleLbl="node1" presStyleIdx="0" presStyleCnt="4">
        <dgm:presLayoutVars>
          <dgm:bulletEnabled val="1"/>
        </dgm:presLayoutVars>
      </dgm:prSet>
      <dgm:spPr/>
    </dgm:pt>
    <dgm:pt modelId="{4BB3E3D9-7FA8-0A41-8BC7-4DEB8E699BC5}" type="pres">
      <dgm:prSet presAssocID="{13FA1645-5DF8-E54E-8482-70CC5525DD79}" presName="sibTrans" presStyleCnt="0"/>
      <dgm:spPr/>
    </dgm:pt>
    <dgm:pt modelId="{69ECFBAF-DA9B-E242-9403-7803B8621BCD}" type="pres">
      <dgm:prSet presAssocID="{7209BB10-071F-514C-B8C7-4B0010A70AFF}" presName="textNode" presStyleLbl="node1" presStyleIdx="1" presStyleCnt="4">
        <dgm:presLayoutVars>
          <dgm:bulletEnabled val="1"/>
        </dgm:presLayoutVars>
      </dgm:prSet>
      <dgm:spPr/>
    </dgm:pt>
    <dgm:pt modelId="{74DC7321-61EF-4146-96A5-CA77BAC5062F}" type="pres">
      <dgm:prSet presAssocID="{F52BD2C5-E0CD-D548-9984-C239693EB8D5}" presName="sibTrans" presStyleCnt="0"/>
      <dgm:spPr/>
    </dgm:pt>
    <dgm:pt modelId="{712946FA-FF75-AD48-B793-F72DB0759F9B}" type="pres">
      <dgm:prSet presAssocID="{8FB9C230-3ECF-1645-AF5E-611F1B20F673}" presName="textNode" presStyleLbl="node1" presStyleIdx="2" presStyleCnt="4">
        <dgm:presLayoutVars>
          <dgm:bulletEnabled val="1"/>
        </dgm:presLayoutVars>
      </dgm:prSet>
      <dgm:spPr/>
    </dgm:pt>
    <dgm:pt modelId="{6CEAB485-2979-794C-84FE-DFA8F71B04D6}" type="pres">
      <dgm:prSet presAssocID="{9ABCB8D4-CF0B-0D4C-A7DC-FDB3C1F26A4C}" presName="sibTrans" presStyleCnt="0"/>
      <dgm:spPr/>
    </dgm:pt>
    <dgm:pt modelId="{015F8E25-F0E7-8D45-8EC0-A58BB4F21527}" type="pres">
      <dgm:prSet presAssocID="{0B853C62-2AA7-B540-B4B7-80C4CE08D392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9DE0480E-4105-8E4A-A7BF-29A501548BD5}" srcId="{D1F018EB-8152-224A-8BA1-D180C1FF3446}" destId="{C579F1F2-C46B-9B48-A1C0-DBAD20D01C37}" srcOrd="0" destOrd="0" parTransId="{A2642C5E-FCDD-7F4F-AE8C-3FDF6F4E1985}" sibTransId="{2C41EA53-CC61-CC4B-9EA8-146B1BE7BB7A}"/>
    <dgm:cxn modelId="{23EE4716-82D8-BA47-A3F8-4A7FD4707E1F}" type="presOf" srcId="{5456C562-7F49-1F44-B708-00979BDE2D6C}" destId="{96BF8903-8CC3-7A41-BA70-5211FDBCC2B8}" srcOrd="0" destOrd="0" presId="urn:microsoft.com/office/officeart/2005/8/layout/hProcess9"/>
    <dgm:cxn modelId="{C823DD1D-880F-8747-BD02-C36FB2624CB8}" type="presOf" srcId="{D1F018EB-8152-224A-8BA1-D180C1FF3446}" destId="{100A3DA3-CE32-B046-9E3A-D807A5674370}" srcOrd="0" destOrd="0" presId="urn:microsoft.com/office/officeart/2005/8/layout/hProcess9"/>
    <dgm:cxn modelId="{EC7B702A-6217-6744-AE09-40C36F6EB39C}" type="presOf" srcId="{8FB9C230-3ECF-1645-AF5E-611F1B20F673}" destId="{712946FA-FF75-AD48-B793-F72DB0759F9B}" srcOrd="0" destOrd="0" presId="urn:microsoft.com/office/officeart/2005/8/layout/hProcess9"/>
    <dgm:cxn modelId="{B5CA4E42-6626-9A44-ABCF-6F4277D3DBEE}" type="presOf" srcId="{B0B1637F-B60B-9C4C-9D47-255B11166CCC}" destId="{69ECFBAF-DA9B-E242-9403-7803B8621BCD}" srcOrd="0" destOrd="1" presId="urn:microsoft.com/office/officeart/2005/8/layout/hProcess9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7894976C-9420-894F-BE32-35DAF9DD6730}" srcId="{8FB9C230-3ECF-1645-AF5E-611F1B20F673}" destId="{D6673AB7-9B2B-E244-88E6-8B9CB6CBE081}" srcOrd="0" destOrd="0" parTransId="{6629716E-52B7-6D46-B6F3-B94DC744987F}" sibTransId="{BDB0FAC5-E4CF-E044-8D61-69A3B83E4152}"/>
    <dgm:cxn modelId="{B0D1CE72-FD2C-1144-BF18-6D2FBECE0CF4}" type="presOf" srcId="{3602F4C8-6500-1A4C-B970-50F94BCDE6EF}" destId="{015F8E25-F0E7-8D45-8EC0-A58BB4F21527}" srcOrd="0" destOrd="1" presId="urn:microsoft.com/office/officeart/2005/8/layout/hProcess9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15D57986-332B-CE40-A0E0-3ACC64D4E4B3}" type="presOf" srcId="{C579F1F2-C46B-9B48-A1C0-DBAD20D01C37}" destId="{100A3DA3-CE32-B046-9E3A-D807A5674370}" srcOrd="0" destOrd="1" presId="urn:microsoft.com/office/officeart/2005/8/layout/hProcess9"/>
    <dgm:cxn modelId="{6AADD19E-2038-F641-9429-46B596E1C276}" type="presOf" srcId="{0B853C62-2AA7-B540-B4B7-80C4CE08D392}" destId="{015F8E25-F0E7-8D45-8EC0-A58BB4F21527}" srcOrd="0" destOrd="0" presId="urn:microsoft.com/office/officeart/2005/8/layout/hProcess9"/>
    <dgm:cxn modelId="{3B0232C6-3E52-DD4D-BEED-102D0F19E6B0}" srcId="{0B853C62-2AA7-B540-B4B7-80C4CE08D392}" destId="{3602F4C8-6500-1A4C-B970-50F94BCDE6EF}" srcOrd="0" destOrd="0" parTransId="{063E5EB6-10CA-3147-AE4F-C1795F312749}" sibTransId="{A426ED21-48BA-CD48-A6D3-05ACC35B1530}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D11732DF-B519-054E-BFFC-51A18ABB5AC9}" type="presOf" srcId="{D6673AB7-9B2B-E244-88E6-8B9CB6CBE081}" destId="{712946FA-FF75-AD48-B793-F72DB0759F9B}" srcOrd="0" destOrd="1" presId="urn:microsoft.com/office/officeart/2005/8/layout/hProcess9"/>
    <dgm:cxn modelId="{2E96C3EF-EF75-064D-B471-424AEA61BAAC}" type="presOf" srcId="{7209BB10-071F-514C-B8C7-4B0010A70AFF}" destId="{69ECFBAF-DA9B-E242-9403-7803B8621BCD}" srcOrd="0" destOrd="0" presId="urn:microsoft.com/office/officeart/2005/8/layout/hProcess9"/>
    <dgm:cxn modelId="{B1B138FC-B135-2A42-B3F2-791EE96E4405}" type="presParOf" srcId="{96BF8903-8CC3-7A41-BA70-5211FDBCC2B8}" destId="{7901EEE8-E223-3C4C-9388-A9F80B931687}" srcOrd="0" destOrd="0" presId="urn:microsoft.com/office/officeart/2005/8/layout/hProcess9"/>
    <dgm:cxn modelId="{EC2E6184-2B23-2E46-8616-1043150BCF71}" type="presParOf" srcId="{96BF8903-8CC3-7A41-BA70-5211FDBCC2B8}" destId="{C651CB1C-1622-B249-B09D-85047A74B441}" srcOrd="1" destOrd="0" presId="urn:microsoft.com/office/officeart/2005/8/layout/hProcess9"/>
    <dgm:cxn modelId="{3A530D7A-6972-CA4E-B7E9-C0CF68C3C85B}" type="presParOf" srcId="{C651CB1C-1622-B249-B09D-85047A74B441}" destId="{100A3DA3-CE32-B046-9E3A-D807A5674370}" srcOrd="0" destOrd="0" presId="urn:microsoft.com/office/officeart/2005/8/layout/hProcess9"/>
    <dgm:cxn modelId="{BEF5AB46-AEEB-3E44-A1EE-043A910F61CF}" type="presParOf" srcId="{C651CB1C-1622-B249-B09D-85047A74B441}" destId="{4BB3E3D9-7FA8-0A41-8BC7-4DEB8E699BC5}" srcOrd="1" destOrd="0" presId="urn:microsoft.com/office/officeart/2005/8/layout/hProcess9"/>
    <dgm:cxn modelId="{BA5698B6-3CEB-6344-A920-1F31FA82FC52}" type="presParOf" srcId="{C651CB1C-1622-B249-B09D-85047A74B441}" destId="{69ECFBAF-DA9B-E242-9403-7803B8621BCD}" srcOrd="2" destOrd="0" presId="urn:microsoft.com/office/officeart/2005/8/layout/hProcess9"/>
    <dgm:cxn modelId="{43776143-7370-2F48-A430-8705E2167AD6}" type="presParOf" srcId="{C651CB1C-1622-B249-B09D-85047A74B441}" destId="{74DC7321-61EF-4146-96A5-CA77BAC5062F}" srcOrd="3" destOrd="0" presId="urn:microsoft.com/office/officeart/2005/8/layout/hProcess9"/>
    <dgm:cxn modelId="{8D8BC617-ACD7-844D-A0C9-01743ADE5FA6}" type="presParOf" srcId="{C651CB1C-1622-B249-B09D-85047A74B441}" destId="{712946FA-FF75-AD48-B793-F72DB0759F9B}" srcOrd="4" destOrd="0" presId="urn:microsoft.com/office/officeart/2005/8/layout/hProcess9"/>
    <dgm:cxn modelId="{9BBD87F6-F569-1340-85DE-4E45FD37E812}" type="presParOf" srcId="{C651CB1C-1622-B249-B09D-85047A74B441}" destId="{6CEAB485-2979-794C-84FE-DFA8F71B04D6}" srcOrd="5" destOrd="0" presId="urn:microsoft.com/office/officeart/2005/8/layout/hProcess9"/>
    <dgm:cxn modelId="{483E4BA8-8FAD-144B-83C5-B4BE963892B4}" type="presParOf" srcId="{C651CB1C-1622-B249-B09D-85047A74B441}" destId="{015F8E25-F0E7-8D45-8EC0-A58BB4F21527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ist1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الأصالة والمصداقية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من المفضل أن تكون القصة حقيقية وليست مجرد حملة تسويقية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الشغف والرؤية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تعكس القصة سبب وجود العلامة التجارية وما تسعى لتحقيقه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الالتزام بالجودة والخدمة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تركز القصة على كيفية تقديم أفضل تجربة للعملاء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التأثير الاجتماعي والمسؤولية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تعبر القصة عن كيفية مساهمة العلامة التجارية في المجتمع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الابتكار والتطور المستمر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تروي القصة كيف تحافظ العلامة التجارية على التميز بمرور الوقت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030452FC-6467-AE45-9227-210D816152D8}" type="pres">
      <dgm:prSet presAssocID="{BD09AEF8-F502-8F47-BA6A-B0FFAEB3008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82BAB6D6-CC61-C748-9784-7DB909E486E1}" type="pres">
      <dgm:prSet presAssocID="{4A11EF4C-C086-E642-9BB3-7F06E5C1290B}" presName="parentLin" presStyleCnt="0"/>
      <dgm:spPr/>
    </dgm:pt>
    <dgm:pt modelId="{52E8A221-C79A-6A48-AB2C-54201075C5B8}" type="pres">
      <dgm:prSet presAssocID="{4A11EF4C-C086-E642-9BB3-7F06E5C1290B}" presName="parentLeftMargin" presStyleLbl="node1" presStyleIdx="0" presStyleCnt="5"/>
      <dgm:spPr/>
    </dgm:pt>
    <dgm:pt modelId="{2E0B7F5B-FED4-2441-87E2-B6358D344EF9}" type="pres">
      <dgm:prSet presAssocID="{4A11EF4C-C086-E642-9BB3-7F06E5C1290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A212431-2C7C-E44B-859E-8FED0A534ECE}" type="pres">
      <dgm:prSet presAssocID="{4A11EF4C-C086-E642-9BB3-7F06E5C1290B}" presName="negativeSpace" presStyleCnt="0"/>
      <dgm:spPr/>
    </dgm:pt>
    <dgm:pt modelId="{3FA87E27-8787-8147-B72A-3C903CD62BDB}" type="pres">
      <dgm:prSet presAssocID="{4A11EF4C-C086-E642-9BB3-7F06E5C1290B}" presName="childText" presStyleLbl="conFgAcc1" presStyleIdx="0" presStyleCnt="5">
        <dgm:presLayoutVars>
          <dgm:bulletEnabled val="1"/>
        </dgm:presLayoutVars>
      </dgm:prSet>
      <dgm:spPr/>
    </dgm:pt>
    <dgm:pt modelId="{7ADCA878-186F-0344-92EF-17F9617D8FBE}" type="pres">
      <dgm:prSet presAssocID="{41E91CD4-8D46-734A-9F81-98BE45E9A506}" presName="spaceBetweenRectangles" presStyleCnt="0"/>
      <dgm:spPr/>
    </dgm:pt>
    <dgm:pt modelId="{B8160566-8662-EA47-B9DA-C50F5F281DD1}" type="pres">
      <dgm:prSet presAssocID="{102A7D41-83D4-E04C-90C4-580B0FF7BC74}" presName="parentLin" presStyleCnt="0"/>
      <dgm:spPr/>
    </dgm:pt>
    <dgm:pt modelId="{0F577E6A-11FD-E548-9139-4C51421A7888}" type="pres">
      <dgm:prSet presAssocID="{102A7D41-83D4-E04C-90C4-580B0FF7BC74}" presName="parentLeftMargin" presStyleLbl="node1" presStyleIdx="0" presStyleCnt="5"/>
      <dgm:spPr/>
    </dgm:pt>
    <dgm:pt modelId="{1AEDEBF7-4807-F741-A0C2-0E344F25840D}" type="pres">
      <dgm:prSet presAssocID="{102A7D41-83D4-E04C-90C4-580B0FF7BC7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8423B93-3133-0847-8ECD-9D6CF1AF829D}" type="pres">
      <dgm:prSet presAssocID="{102A7D41-83D4-E04C-90C4-580B0FF7BC74}" presName="negativeSpace" presStyleCnt="0"/>
      <dgm:spPr/>
    </dgm:pt>
    <dgm:pt modelId="{17F6EA12-01A9-BB43-8F4D-055F4136FDB1}" type="pres">
      <dgm:prSet presAssocID="{102A7D41-83D4-E04C-90C4-580B0FF7BC74}" presName="childText" presStyleLbl="conFgAcc1" presStyleIdx="1" presStyleCnt="5">
        <dgm:presLayoutVars>
          <dgm:bulletEnabled val="1"/>
        </dgm:presLayoutVars>
      </dgm:prSet>
      <dgm:spPr/>
    </dgm:pt>
    <dgm:pt modelId="{96A6DBE0-99CA-8549-89F3-175DC77ED6FC}" type="pres">
      <dgm:prSet presAssocID="{6652ED82-6B71-6543-A7FC-4590E5EB8DAC}" presName="spaceBetweenRectangles" presStyleCnt="0"/>
      <dgm:spPr/>
    </dgm:pt>
    <dgm:pt modelId="{9CB4FE6F-55C0-BE4F-AD91-6FDAC3B3C4C4}" type="pres">
      <dgm:prSet presAssocID="{ADD6F1E2-4AED-DA41-AAFA-764AE518E54B}" presName="parentLin" presStyleCnt="0"/>
      <dgm:spPr/>
    </dgm:pt>
    <dgm:pt modelId="{9323DF95-6837-FB4D-9E48-110BA583B866}" type="pres">
      <dgm:prSet presAssocID="{ADD6F1E2-4AED-DA41-AAFA-764AE518E54B}" presName="parentLeftMargin" presStyleLbl="node1" presStyleIdx="1" presStyleCnt="5"/>
      <dgm:spPr/>
    </dgm:pt>
    <dgm:pt modelId="{E8914ACA-C854-894A-A9F0-C6DB82D0FF60}" type="pres">
      <dgm:prSet presAssocID="{ADD6F1E2-4AED-DA41-AAFA-764AE518E54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B81D7BA-DC50-724D-8CBB-AC909E6D138A}" type="pres">
      <dgm:prSet presAssocID="{ADD6F1E2-4AED-DA41-AAFA-764AE518E54B}" presName="negativeSpace" presStyleCnt="0"/>
      <dgm:spPr/>
    </dgm:pt>
    <dgm:pt modelId="{6A85BAD4-EA3A-F048-8A04-32B28E450065}" type="pres">
      <dgm:prSet presAssocID="{ADD6F1E2-4AED-DA41-AAFA-764AE518E54B}" presName="childText" presStyleLbl="conFgAcc1" presStyleIdx="2" presStyleCnt="5">
        <dgm:presLayoutVars>
          <dgm:bulletEnabled val="1"/>
        </dgm:presLayoutVars>
      </dgm:prSet>
      <dgm:spPr/>
    </dgm:pt>
    <dgm:pt modelId="{CF807817-DBAE-3246-9160-4A14CCCC967B}" type="pres">
      <dgm:prSet presAssocID="{0EBECCBF-32B3-7540-945E-6EAB29D7B1DA}" presName="spaceBetweenRectangles" presStyleCnt="0"/>
      <dgm:spPr/>
    </dgm:pt>
    <dgm:pt modelId="{DF5EA200-ACC1-1B4D-865D-FE1C97B2A6A6}" type="pres">
      <dgm:prSet presAssocID="{62E37409-2A2A-FA47-83CE-3CEDEC3BC08D}" presName="parentLin" presStyleCnt="0"/>
      <dgm:spPr/>
    </dgm:pt>
    <dgm:pt modelId="{5DCA0480-5CAB-9B45-B1DE-B957B8469F1C}" type="pres">
      <dgm:prSet presAssocID="{62E37409-2A2A-FA47-83CE-3CEDEC3BC08D}" presName="parentLeftMargin" presStyleLbl="node1" presStyleIdx="2" presStyleCnt="5"/>
      <dgm:spPr/>
    </dgm:pt>
    <dgm:pt modelId="{FE0F2337-1ED1-7241-8F6F-ABE07556F1E1}" type="pres">
      <dgm:prSet presAssocID="{62E37409-2A2A-FA47-83CE-3CEDEC3BC08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3CFAC38-A653-5F44-A96D-69E70ADF1739}" type="pres">
      <dgm:prSet presAssocID="{62E37409-2A2A-FA47-83CE-3CEDEC3BC08D}" presName="negativeSpace" presStyleCnt="0"/>
      <dgm:spPr/>
    </dgm:pt>
    <dgm:pt modelId="{0C0A1A53-EA19-3C48-8956-5FFE6369CE61}" type="pres">
      <dgm:prSet presAssocID="{62E37409-2A2A-FA47-83CE-3CEDEC3BC08D}" presName="childText" presStyleLbl="conFgAcc1" presStyleIdx="3" presStyleCnt="5">
        <dgm:presLayoutVars>
          <dgm:bulletEnabled val="1"/>
        </dgm:presLayoutVars>
      </dgm:prSet>
      <dgm:spPr/>
    </dgm:pt>
    <dgm:pt modelId="{EE3FEE60-B76B-4244-A0F2-7C75526577A4}" type="pres">
      <dgm:prSet presAssocID="{54F14A74-F921-E644-A257-E979929ACF14}" presName="spaceBetweenRectangles" presStyleCnt="0"/>
      <dgm:spPr/>
    </dgm:pt>
    <dgm:pt modelId="{84D6A71D-27F0-5645-A450-38CCF3A4A76E}" type="pres">
      <dgm:prSet presAssocID="{EB93C60F-79C9-9349-89CF-6ABA334F3BEC}" presName="parentLin" presStyleCnt="0"/>
      <dgm:spPr/>
    </dgm:pt>
    <dgm:pt modelId="{9FA2A178-2420-074F-B044-EE90EF1B63FD}" type="pres">
      <dgm:prSet presAssocID="{EB93C60F-79C9-9349-89CF-6ABA334F3BEC}" presName="parentLeftMargin" presStyleLbl="node1" presStyleIdx="3" presStyleCnt="5"/>
      <dgm:spPr/>
    </dgm:pt>
    <dgm:pt modelId="{F1EDB6E9-AB4A-C04F-B0BC-18F0FA475BC8}" type="pres">
      <dgm:prSet presAssocID="{EB93C60F-79C9-9349-89CF-6ABA334F3BE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5849D3C-6115-204D-9E09-4D72D4908BD6}" type="pres">
      <dgm:prSet presAssocID="{EB93C60F-79C9-9349-89CF-6ABA334F3BEC}" presName="negativeSpace" presStyleCnt="0"/>
      <dgm:spPr/>
    </dgm:pt>
    <dgm:pt modelId="{1D7FC177-FC59-074A-9B25-40D8F6E6F8E0}" type="pres">
      <dgm:prSet presAssocID="{EB93C60F-79C9-9349-89CF-6ABA334F3BE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C05CE02-58AC-C74A-B795-2E6102C39721}" type="presOf" srcId="{65387183-454B-F14D-A6F6-7DA8C5BFAE05}" destId="{17F6EA12-01A9-BB43-8F4D-055F4136FDB1}" srcOrd="0" destOrd="0" presId="urn:microsoft.com/office/officeart/2005/8/layout/list1"/>
    <dgm:cxn modelId="{0B146803-DC26-1B42-A0FF-B73225FD61F4}" type="presOf" srcId="{62E37409-2A2A-FA47-83CE-3CEDEC3BC08D}" destId="{FE0F2337-1ED1-7241-8F6F-ABE07556F1E1}" srcOrd="1" destOrd="0" presId="urn:microsoft.com/office/officeart/2005/8/layout/list1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794AA434-660A-BA4E-82B5-3512EDC5DEB9}" type="presOf" srcId="{EB93C60F-79C9-9349-89CF-6ABA334F3BEC}" destId="{F1EDB6E9-AB4A-C04F-B0BC-18F0FA475BC8}" srcOrd="1" destOrd="0" presId="urn:microsoft.com/office/officeart/2005/8/layout/list1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4F01558-A837-B446-A52F-3D5C01231EA2}" type="presOf" srcId="{102A7D41-83D4-E04C-90C4-580B0FF7BC74}" destId="{1AEDEBF7-4807-F741-A0C2-0E344F25840D}" srcOrd="1" destOrd="0" presId="urn:microsoft.com/office/officeart/2005/8/layout/list1"/>
    <dgm:cxn modelId="{1F64D862-1CBC-A943-83EF-3AB80A02C8EC}" type="presOf" srcId="{ADD6F1E2-4AED-DA41-AAFA-764AE518E54B}" destId="{9323DF95-6837-FB4D-9E48-110BA583B866}" srcOrd="0" destOrd="0" presId="urn:microsoft.com/office/officeart/2005/8/layout/list1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5D26F75-BACF-CE4A-AD15-FBF85C67EDBB}" type="presOf" srcId="{82920FBD-2102-0047-97E2-7857CA93701D}" destId="{1D7FC177-FC59-074A-9B25-40D8F6E6F8E0}" srcOrd="0" destOrd="0" presId="urn:microsoft.com/office/officeart/2005/8/layout/list1"/>
    <dgm:cxn modelId="{FD28DB79-8DAA-D142-9595-883CDE3A2620}" type="presOf" srcId="{BD09AEF8-F502-8F47-BA6A-B0FFAEB3008F}" destId="{030452FC-6467-AE45-9227-210D816152D8}" srcOrd="0" destOrd="0" presId="urn:microsoft.com/office/officeart/2005/8/layout/list1"/>
    <dgm:cxn modelId="{E4ED437A-DCC3-0C4A-99EB-C4018C010FFC}" type="presOf" srcId="{102A7D41-83D4-E04C-90C4-580B0FF7BC74}" destId="{0F577E6A-11FD-E548-9139-4C51421A7888}" srcOrd="0" destOrd="0" presId="urn:microsoft.com/office/officeart/2005/8/layout/list1"/>
    <dgm:cxn modelId="{686DB595-CC13-5A4D-9C13-8CD493F4962F}" type="presOf" srcId="{4A11EF4C-C086-E642-9BB3-7F06E5C1290B}" destId="{52E8A221-C79A-6A48-AB2C-54201075C5B8}" srcOrd="0" destOrd="0" presId="urn:microsoft.com/office/officeart/2005/8/layout/list1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34E499E-D88A-B74C-85B2-D38286A95ABD}" type="presOf" srcId="{83C71CD6-57CD-1345-AA65-E4449339D441}" destId="{0C0A1A53-EA19-3C48-8956-5FFE6369CE61}" srcOrd="0" destOrd="0" presId="urn:microsoft.com/office/officeart/2005/8/layout/list1"/>
    <dgm:cxn modelId="{EA93BE9F-BC73-6C44-A1A7-732FBB9F69C2}" type="presOf" srcId="{ADD6F1E2-4AED-DA41-AAFA-764AE518E54B}" destId="{E8914ACA-C854-894A-A9F0-C6DB82D0FF60}" srcOrd="1" destOrd="0" presId="urn:microsoft.com/office/officeart/2005/8/layout/list1"/>
    <dgm:cxn modelId="{5CDA15BD-30DD-3940-94AB-D1D4C7352F61}" type="presOf" srcId="{4A11EF4C-C086-E642-9BB3-7F06E5C1290B}" destId="{2E0B7F5B-FED4-2441-87E2-B6358D344EF9}" srcOrd="1" destOrd="0" presId="urn:microsoft.com/office/officeart/2005/8/layout/list1"/>
    <dgm:cxn modelId="{5F289CD6-A394-9D49-AC9A-B9CDA419E9B6}" type="presOf" srcId="{C88ED262-17EB-A64F-8186-B36DDD55690A}" destId="{3FA87E27-8787-8147-B72A-3C903CD62BDB}" srcOrd="0" destOrd="0" presId="urn:microsoft.com/office/officeart/2005/8/layout/list1"/>
    <dgm:cxn modelId="{00D1B2D7-649A-704E-8899-1D4A8386D26B}" type="presOf" srcId="{EB93C60F-79C9-9349-89CF-6ABA334F3BEC}" destId="{9FA2A178-2420-074F-B044-EE90EF1B63FD}" srcOrd="0" destOrd="0" presId="urn:microsoft.com/office/officeart/2005/8/layout/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284FBED-9051-EF44-8714-BB4D1AB23C44}" type="presOf" srcId="{B1994776-BB7E-AD4E-900E-8296E2C69C4F}" destId="{6A85BAD4-EA3A-F048-8A04-32B28E450065}" srcOrd="0" destOrd="0" presId="urn:microsoft.com/office/officeart/2005/8/layout/list1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7BCC8FF-C033-EF43-AC7C-2CC4F026C0C4}" type="presOf" srcId="{62E37409-2A2A-FA47-83CE-3CEDEC3BC08D}" destId="{5DCA0480-5CAB-9B45-B1DE-B957B8469F1C}" srcOrd="0" destOrd="0" presId="urn:microsoft.com/office/officeart/2005/8/layout/list1"/>
    <dgm:cxn modelId="{9837C5B6-8A49-F44E-8573-7A077BF1356D}" type="presParOf" srcId="{030452FC-6467-AE45-9227-210D816152D8}" destId="{82BAB6D6-CC61-C748-9784-7DB909E486E1}" srcOrd="0" destOrd="0" presId="urn:microsoft.com/office/officeart/2005/8/layout/list1"/>
    <dgm:cxn modelId="{8AC22F93-C3F4-9E44-8914-D94A67D9936E}" type="presParOf" srcId="{82BAB6D6-CC61-C748-9784-7DB909E486E1}" destId="{52E8A221-C79A-6A48-AB2C-54201075C5B8}" srcOrd="0" destOrd="0" presId="urn:microsoft.com/office/officeart/2005/8/layout/list1"/>
    <dgm:cxn modelId="{D52666FF-EB6F-1047-84E5-FF628F616562}" type="presParOf" srcId="{82BAB6D6-CC61-C748-9784-7DB909E486E1}" destId="{2E0B7F5B-FED4-2441-87E2-B6358D344EF9}" srcOrd="1" destOrd="0" presId="urn:microsoft.com/office/officeart/2005/8/layout/list1"/>
    <dgm:cxn modelId="{A8AC1383-21EA-FC4D-9CDD-57DB16FF89B3}" type="presParOf" srcId="{030452FC-6467-AE45-9227-210D816152D8}" destId="{4A212431-2C7C-E44B-859E-8FED0A534ECE}" srcOrd="1" destOrd="0" presId="urn:microsoft.com/office/officeart/2005/8/layout/list1"/>
    <dgm:cxn modelId="{1D2278AF-E835-6741-A305-99D862070A36}" type="presParOf" srcId="{030452FC-6467-AE45-9227-210D816152D8}" destId="{3FA87E27-8787-8147-B72A-3C903CD62BDB}" srcOrd="2" destOrd="0" presId="urn:microsoft.com/office/officeart/2005/8/layout/list1"/>
    <dgm:cxn modelId="{4F76742F-DEBF-3741-8B7C-4B09C6DD2E27}" type="presParOf" srcId="{030452FC-6467-AE45-9227-210D816152D8}" destId="{7ADCA878-186F-0344-92EF-17F9617D8FBE}" srcOrd="3" destOrd="0" presId="urn:microsoft.com/office/officeart/2005/8/layout/list1"/>
    <dgm:cxn modelId="{3DEBE59B-BF96-214D-87B5-06BD3548D715}" type="presParOf" srcId="{030452FC-6467-AE45-9227-210D816152D8}" destId="{B8160566-8662-EA47-B9DA-C50F5F281DD1}" srcOrd="4" destOrd="0" presId="urn:microsoft.com/office/officeart/2005/8/layout/list1"/>
    <dgm:cxn modelId="{718D91B3-0D06-D541-B3DA-9F27C6A5EDF3}" type="presParOf" srcId="{B8160566-8662-EA47-B9DA-C50F5F281DD1}" destId="{0F577E6A-11FD-E548-9139-4C51421A7888}" srcOrd="0" destOrd="0" presId="urn:microsoft.com/office/officeart/2005/8/layout/list1"/>
    <dgm:cxn modelId="{51D60D8A-F9D8-C14E-8D69-9CC3E73C3C51}" type="presParOf" srcId="{B8160566-8662-EA47-B9DA-C50F5F281DD1}" destId="{1AEDEBF7-4807-F741-A0C2-0E344F25840D}" srcOrd="1" destOrd="0" presId="urn:microsoft.com/office/officeart/2005/8/layout/list1"/>
    <dgm:cxn modelId="{56737D66-1D2A-1C4F-A394-058BE47A729A}" type="presParOf" srcId="{030452FC-6467-AE45-9227-210D816152D8}" destId="{78423B93-3133-0847-8ECD-9D6CF1AF829D}" srcOrd="5" destOrd="0" presId="urn:microsoft.com/office/officeart/2005/8/layout/list1"/>
    <dgm:cxn modelId="{A8AD601A-DE87-C641-8C35-F89D15D3B323}" type="presParOf" srcId="{030452FC-6467-AE45-9227-210D816152D8}" destId="{17F6EA12-01A9-BB43-8F4D-055F4136FDB1}" srcOrd="6" destOrd="0" presId="urn:microsoft.com/office/officeart/2005/8/layout/list1"/>
    <dgm:cxn modelId="{163CC255-F4BE-C841-897A-841C908F19AC}" type="presParOf" srcId="{030452FC-6467-AE45-9227-210D816152D8}" destId="{96A6DBE0-99CA-8549-89F3-175DC77ED6FC}" srcOrd="7" destOrd="0" presId="urn:microsoft.com/office/officeart/2005/8/layout/list1"/>
    <dgm:cxn modelId="{CFB2466D-1F98-5B45-9262-C358BDDE3DEF}" type="presParOf" srcId="{030452FC-6467-AE45-9227-210D816152D8}" destId="{9CB4FE6F-55C0-BE4F-AD91-6FDAC3B3C4C4}" srcOrd="8" destOrd="0" presId="urn:microsoft.com/office/officeart/2005/8/layout/list1"/>
    <dgm:cxn modelId="{700B3FAC-490C-6841-ACAA-D62DDB6DCAB5}" type="presParOf" srcId="{9CB4FE6F-55C0-BE4F-AD91-6FDAC3B3C4C4}" destId="{9323DF95-6837-FB4D-9E48-110BA583B866}" srcOrd="0" destOrd="0" presId="urn:microsoft.com/office/officeart/2005/8/layout/list1"/>
    <dgm:cxn modelId="{BE3EAEF6-4115-8445-8237-BE10E71BAB9D}" type="presParOf" srcId="{9CB4FE6F-55C0-BE4F-AD91-6FDAC3B3C4C4}" destId="{E8914ACA-C854-894A-A9F0-C6DB82D0FF60}" srcOrd="1" destOrd="0" presId="urn:microsoft.com/office/officeart/2005/8/layout/list1"/>
    <dgm:cxn modelId="{D52A3538-B499-A040-AF79-437CBDB087E2}" type="presParOf" srcId="{030452FC-6467-AE45-9227-210D816152D8}" destId="{7B81D7BA-DC50-724D-8CBB-AC909E6D138A}" srcOrd="9" destOrd="0" presId="urn:microsoft.com/office/officeart/2005/8/layout/list1"/>
    <dgm:cxn modelId="{BC9ECB5D-AAEF-084E-8407-C0F8D01575FD}" type="presParOf" srcId="{030452FC-6467-AE45-9227-210D816152D8}" destId="{6A85BAD4-EA3A-F048-8A04-32B28E450065}" srcOrd="10" destOrd="0" presId="urn:microsoft.com/office/officeart/2005/8/layout/list1"/>
    <dgm:cxn modelId="{0B0F234B-E9CF-F040-97F4-2F7B0EE2AE9A}" type="presParOf" srcId="{030452FC-6467-AE45-9227-210D816152D8}" destId="{CF807817-DBAE-3246-9160-4A14CCCC967B}" srcOrd="11" destOrd="0" presId="urn:microsoft.com/office/officeart/2005/8/layout/list1"/>
    <dgm:cxn modelId="{B314788A-D8BE-CF4B-B24F-D0C69FF72260}" type="presParOf" srcId="{030452FC-6467-AE45-9227-210D816152D8}" destId="{DF5EA200-ACC1-1B4D-865D-FE1C97B2A6A6}" srcOrd="12" destOrd="0" presId="urn:microsoft.com/office/officeart/2005/8/layout/list1"/>
    <dgm:cxn modelId="{C0DA2D39-16A9-034A-A691-0F4AD33FC848}" type="presParOf" srcId="{DF5EA200-ACC1-1B4D-865D-FE1C97B2A6A6}" destId="{5DCA0480-5CAB-9B45-B1DE-B957B8469F1C}" srcOrd="0" destOrd="0" presId="urn:microsoft.com/office/officeart/2005/8/layout/list1"/>
    <dgm:cxn modelId="{A9C197AB-416B-5F4F-97C0-FF269C92AE5B}" type="presParOf" srcId="{DF5EA200-ACC1-1B4D-865D-FE1C97B2A6A6}" destId="{FE0F2337-1ED1-7241-8F6F-ABE07556F1E1}" srcOrd="1" destOrd="0" presId="urn:microsoft.com/office/officeart/2005/8/layout/list1"/>
    <dgm:cxn modelId="{73011187-8940-B34E-8FA8-92133790CA2B}" type="presParOf" srcId="{030452FC-6467-AE45-9227-210D816152D8}" destId="{03CFAC38-A653-5F44-A96D-69E70ADF1739}" srcOrd="13" destOrd="0" presId="urn:microsoft.com/office/officeart/2005/8/layout/list1"/>
    <dgm:cxn modelId="{33FDCB28-D792-414B-96B3-DCA1836F324E}" type="presParOf" srcId="{030452FC-6467-AE45-9227-210D816152D8}" destId="{0C0A1A53-EA19-3C48-8956-5FFE6369CE61}" srcOrd="14" destOrd="0" presId="urn:microsoft.com/office/officeart/2005/8/layout/list1"/>
    <dgm:cxn modelId="{486624C6-3C60-3044-831D-1BC22E35F5CA}" type="presParOf" srcId="{030452FC-6467-AE45-9227-210D816152D8}" destId="{EE3FEE60-B76B-4244-A0F2-7C75526577A4}" srcOrd="15" destOrd="0" presId="urn:microsoft.com/office/officeart/2005/8/layout/list1"/>
    <dgm:cxn modelId="{9B234BD9-E41A-784D-9176-D8FCD7F0B7AA}" type="presParOf" srcId="{030452FC-6467-AE45-9227-210D816152D8}" destId="{84D6A71D-27F0-5645-A450-38CCF3A4A76E}" srcOrd="16" destOrd="0" presId="urn:microsoft.com/office/officeart/2005/8/layout/list1"/>
    <dgm:cxn modelId="{00EE275E-FAF9-E54E-B32D-13088C7D4BBA}" type="presParOf" srcId="{84D6A71D-27F0-5645-A450-38CCF3A4A76E}" destId="{9FA2A178-2420-074F-B044-EE90EF1B63FD}" srcOrd="0" destOrd="0" presId="urn:microsoft.com/office/officeart/2005/8/layout/list1"/>
    <dgm:cxn modelId="{9709D8AA-1156-F844-A1DD-596169AF4338}" type="presParOf" srcId="{84D6A71D-27F0-5645-A450-38CCF3A4A76E}" destId="{F1EDB6E9-AB4A-C04F-B0BC-18F0FA475BC8}" srcOrd="1" destOrd="0" presId="urn:microsoft.com/office/officeart/2005/8/layout/list1"/>
    <dgm:cxn modelId="{E6A6FDB1-E60A-4442-AF61-025112424BAB}" type="presParOf" srcId="{030452FC-6467-AE45-9227-210D816152D8}" destId="{65849D3C-6115-204D-9E09-4D72D4908BD6}" srcOrd="17" destOrd="0" presId="urn:microsoft.com/office/officeart/2005/8/layout/list1"/>
    <dgm:cxn modelId="{1B9B08A4-D65A-2546-9990-F161D5F6DB8E}" type="presParOf" srcId="{030452FC-6467-AE45-9227-210D816152D8}" destId="{1D7FC177-FC59-074A-9B25-40D8F6E6F8E0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العميل هو البطل 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200" kern="1200" dirty="0"/>
            <a:t>العلامة التجارية تقدم الحل، لكن العميل هو الشخصية الرئيسية</a:t>
          </a:r>
          <a:r>
            <a:rPr lang="en-GB" sz="2200" kern="1200" dirty="0"/>
            <a:t>.</a:t>
          </a:r>
          <a:br>
            <a:rPr lang="en-GB" sz="2200" kern="1200" dirty="0"/>
          </a:br>
          <a:r>
            <a:rPr lang="en-GB" sz="2200" kern="1200" dirty="0"/>
            <a:t> </a:t>
          </a:r>
          <a:r>
            <a:rPr lang="ar-SA" sz="2200" kern="1200" dirty="0"/>
            <a:t>مثال</a:t>
          </a:r>
          <a:r>
            <a:rPr lang="en-GB" sz="2200" kern="1200" dirty="0"/>
            <a:t>: Nike </a:t>
          </a:r>
          <a:r>
            <a:rPr lang="ar-SA" sz="2200" kern="1200" dirty="0"/>
            <a:t>تسلط الضوء على الرياضيين وجهودهم، وليس على الأحذية نفسها</a:t>
          </a:r>
          <a:r>
            <a:rPr lang="en-GB" sz="2200" kern="1200" dirty="0"/>
            <a:t>.</a:t>
          </a:r>
          <a:endParaRPr lang="ar-SA" sz="2200" kern="1200" dirty="0"/>
        </a:p>
        <a:p>
          <a:pPr algn="r" rtl="1">
            <a:buSzPts val="1000"/>
            <a:buFont typeface="Arial" panose="020B0604020202020204" pitchFamily="34" charset="0"/>
            <a:buNone/>
          </a:pPr>
          <a:r>
            <a:rPr lang="en-GB" sz="1600" kern="1200" dirty="0">
              <a:hlinkClick xmlns:r="http://schemas.openxmlformats.org/officeDocument/2006/relationships" r:id="rId1"/>
            </a:rPr>
            <a:t>https://www.youtube.com/watch?v=C_BZQkU5Cds</a:t>
          </a:r>
          <a:r>
            <a:rPr lang="ar-SA" sz="1600" kern="1200" dirty="0"/>
            <a:t> </a:t>
          </a:r>
          <a:endParaRPr lang="en-GB" sz="16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الشركة هي البطل 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200" dirty="0"/>
            <a:t>تركز القصة على رحلة العلامة التجارية نفسها وكيف واجهت التحديات</a:t>
          </a:r>
          <a:r>
            <a:rPr lang="en-GB" sz="2200" dirty="0"/>
            <a:t>.</a:t>
          </a:r>
          <a:br>
            <a:rPr lang="en-GB" sz="2200" dirty="0"/>
          </a:br>
          <a:r>
            <a:rPr lang="en-GB" sz="2200" dirty="0"/>
            <a:t> </a:t>
          </a:r>
          <a:r>
            <a:rPr lang="ar-SA" sz="2200" dirty="0"/>
            <a:t>مثال</a:t>
          </a:r>
          <a:r>
            <a:rPr lang="en-GB" sz="2200" dirty="0"/>
            <a:t>: Apple </a:t>
          </a:r>
          <a:r>
            <a:rPr lang="ar-SA" sz="2200" dirty="0"/>
            <a:t>تروي قصة مؤسسيها وسعيهم للابتكار</a:t>
          </a:r>
          <a:r>
            <a:rPr lang="en-GB" sz="2200" dirty="0"/>
            <a:t>.</a:t>
          </a:r>
          <a:endParaRPr lang="ar-SA" sz="2200" dirty="0"/>
        </a:p>
        <a:p>
          <a:pPr algn="r" rtl="1">
            <a:buSzPts val="1000"/>
            <a:buFont typeface="Courier New" panose="02070309020205020404" pitchFamily="49" charset="0"/>
            <a:buNone/>
          </a:pPr>
          <a:r>
            <a:rPr lang="en-GB" sz="1800" dirty="0">
              <a:hlinkClick xmlns:r="http://schemas.openxmlformats.org/officeDocument/2006/relationships" r:id="rId2"/>
            </a:rPr>
            <a:t>https://www.youtube.com/watch?v=mA6E3BVu8b4</a:t>
          </a:r>
          <a:r>
            <a:rPr lang="ar-SA" sz="1800" dirty="0"/>
            <a:t> </a:t>
          </a:r>
          <a:endParaRPr lang="en-GB" sz="18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المنتج هو البطل 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200" dirty="0"/>
            <a:t>القصة تدور حول كيف يغير المنتج حياة المستخدمين</a:t>
          </a:r>
          <a:r>
            <a:rPr lang="en-GB" sz="2200" dirty="0"/>
            <a:t>.</a:t>
          </a:r>
          <a:br>
            <a:rPr lang="en-GB" sz="2200" dirty="0"/>
          </a:br>
          <a:r>
            <a:rPr lang="en-GB" sz="2200" dirty="0"/>
            <a:t> </a:t>
          </a:r>
          <a:r>
            <a:rPr lang="ar-SA" sz="2200" dirty="0"/>
            <a:t>مثال</a:t>
          </a:r>
          <a:r>
            <a:rPr lang="en-GB" sz="2200" dirty="0"/>
            <a:t>: Tesla </a:t>
          </a:r>
          <a:r>
            <a:rPr lang="ar-SA" sz="2200" dirty="0"/>
            <a:t>تسلط الضوء على التكنولوجيا الثورية في سياراتها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23916" custScaleY="202333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35755" custScaleY="202333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23916" custScaleY="202333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5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خلق تجربة يمكن للجمهور أن يتخيل نفسه فيها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استخدم مشاهد وشخصيات قريبة من واقع الجمهور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تسليط الضوء على التحديات والانتصارات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الجمهور يحب رؤية كيف تم التغلب على الصعوبات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استخدام لغة عاطفية مؤثرة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الكلمات القوية تساعد في إيصال الرسالة بشكل أعمق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إظهار التحول والنمو في القصة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كيف أثرت العلامة التجارية على الحياة أو المجتمع؟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إعطاء الجمهور دورًا في القصة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يمكن أن تكون القصة تفاعلية عبر المحتوى الذي يصنعه المستخدمون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087353A8-3DA0-C646-9807-F8E0AC554B1E}" type="pres">
      <dgm:prSet presAssocID="{BD09AEF8-F502-8F47-BA6A-B0FFAEB3008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0898EA4-347C-A343-9CE5-5B12D2FF6B0E}" type="pres">
      <dgm:prSet presAssocID="{4A11EF4C-C086-E642-9BB3-7F06E5C1290B}" presName="linNode" presStyleCnt="0"/>
      <dgm:spPr/>
    </dgm:pt>
    <dgm:pt modelId="{FE43D589-B04E-C941-AC9A-D977E9EFF01C}" type="pres">
      <dgm:prSet presAssocID="{4A11EF4C-C086-E642-9BB3-7F06E5C1290B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69A72EAD-3D9F-5148-AC89-F9EF0A813466}" type="pres">
      <dgm:prSet presAssocID="{4A11EF4C-C086-E642-9BB3-7F06E5C1290B}" presName="descendantText" presStyleLbl="alignAccFollowNode1" presStyleIdx="0" presStyleCnt="5">
        <dgm:presLayoutVars>
          <dgm:bulletEnabled val="1"/>
        </dgm:presLayoutVars>
      </dgm:prSet>
      <dgm:spPr/>
    </dgm:pt>
    <dgm:pt modelId="{0BA00858-3C3F-5747-B6A5-450A2243721B}" type="pres">
      <dgm:prSet presAssocID="{41E91CD4-8D46-734A-9F81-98BE45E9A506}" presName="sp" presStyleCnt="0"/>
      <dgm:spPr/>
    </dgm:pt>
    <dgm:pt modelId="{641B8D45-D525-4C49-A774-BA77D27F1F54}" type="pres">
      <dgm:prSet presAssocID="{102A7D41-83D4-E04C-90C4-580B0FF7BC74}" presName="linNode" presStyleCnt="0"/>
      <dgm:spPr/>
    </dgm:pt>
    <dgm:pt modelId="{0A3BF7D8-5FBE-4C4B-82E2-975B228D600D}" type="pres">
      <dgm:prSet presAssocID="{102A7D41-83D4-E04C-90C4-580B0FF7BC74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5B11435D-8A57-1945-8900-DDD5B795507E}" type="pres">
      <dgm:prSet presAssocID="{102A7D41-83D4-E04C-90C4-580B0FF7BC74}" presName="descendantText" presStyleLbl="alignAccFollowNode1" presStyleIdx="1" presStyleCnt="5">
        <dgm:presLayoutVars>
          <dgm:bulletEnabled val="1"/>
        </dgm:presLayoutVars>
      </dgm:prSet>
      <dgm:spPr/>
    </dgm:pt>
    <dgm:pt modelId="{E382EA12-FCF3-4143-B37D-65897C1E0FE5}" type="pres">
      <dgm:prSet presAssocID="{6652ED82-6B71-6543-A7FC-4590E5EB8DAC}" presName="sp" presStyleCnt="0"/>
      <dgm:spPr/>
    </dgm:pt>
    <dgm:pt modelId="{1CA32FAE-1CED-1843-97D5-8A9BA8DDD920}" type="pres">
      <dgm:prSet presAssocID="{ADD6F1E2-4AED-DA41-AAFA-764AE518E54B}" presName="linNode" presStyleCnt="0"/>
      <dgm:spPr/>
    </dgm:pt>
    <dgm:pt modelId="{309C42CE-A3B0-C84F-9B6C-A3CE75D9D98D}" type="pres">
      <dgm:prSet presAssocID="{ADD6F1E2-4AED-DA41-AAFA-764AE518E54B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87533FD9-8D63-BB47-A5FB-56F20D2F27AC}" type="pres">
      <dgm:prSet presAssocID="{ADD6F1E2-4AED-DA41-AAFA-764AE518E54B}" presName="descendantText" presStyleLbl="alignAccFollowNode1" presStyleIdx="2" presStyleCnt="5">
        <dgm:presLayoutVars>
          <dgm:bulletEnabled val="1"/>
        </dgm:presLayoutVars>
      </dgm:prSet>
      <dgm:spPr/>
    </dgm:pt>
    <dgm:pt modelId="{E19CC2C9-B46C-B34B-9733-35BCA00D670C}" type="pres">
      <dgm:prSet presAssocID="{0EBECCBF-32B3-7540-945E-6EAB29D7B1DA}" presName="sp" presStyleCnt="0"/>
      <dgm:spPr/>
    </dgm:pt>
    <dgm:pt modelId="{5C3CB6D5-ED30-B84F-BC14-B09C9CBAC691}" type="pres">
      <dgm:prSet presAssocID="{62E37409-2A2A-FA47-83CE-3CEDEC3BC08D}" presName="linNode" presStyleCnt="0"/>
      <dgm:spPr/>
    </dgm:pt>
    <dgm:pt modelId="{18D75EEB-F14F-704D-B529-C40BA2B64F85}" type="pres">
      <dgm:prSet presAssocID="{62E37409-2A2A-FA47-83CE-3CEDEC3BC08D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D8B6ABB-AD3E-D94C-8AF8-601F2F0E5702}" type="pres">
      <dgm:prSet presAssocID="{62E37409-2A2A-FA47-83CE-3CEDEC3BC08D}" presName="descendantText" presStyleLbl="alignAccFollowNode1" presStyleIdx="3" presStyleCnt="5">
        <dgm:presLayoutVars>
          <dgm:bulletEnabled val="1"/>
        </dgm:presLayoutVars>
      </dgm:prSet>
      <dgm:spPr/>
    </dgm:pt>
    <dgm:pt modelId="{FDE964D4-02D4-2E46-A121-18BF67AE9FA3}" type="pres">
      <dgm:prSet presAssocID="{54F14A74-F921-E644-A257-E979929ACF14}" presName="sp" presStyleCnt="0"/>
      <dgm:spPr/>
    </dgm:pt>
    <dgm:pt modelId="{38D202ED-442B-2A4A-A3F5-37D7079AA6E0}" type="pres">
      <dgm:prSet presAssocID="{EB93C60F-79C9-9349-89CF-6ABA334F3BEC}" presName="linNode" presStyleCnt="0"/>
      <dgm:spPr/>
    </dgm:pt>
    <dgm:pt modelId="{EA31FFC4-0377-A34D-B30D-17B520B6C768}" type="pres">
      <dgm:prSet presAssocID="{EB93C60F-79C9-9349-89CF-6ABA334F3BEC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1B470A20-C2E3-054D-99B5-D45E74B9603F}" type="pres">
      <dgm:prSet presAssocID="{EB93C60F-79C9-9349-89CF-6ABA334F3BEC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8677D125-7B0D-9F42-B572-8D8880717C84}" type="presOf" srcId="{C88ED262-17EB-A64F-8186-B36DDD55690A}" destId="{69A72EAD-3D9F-5148-AC89-F9EF0A813466}" srcOrd="0" destOrd="0" presId="urn:microsoft.com/office/officeart/2005/8/layout/vList5"/>
    <dgm:cxn modelId="{19FD2D27-EFDE-BB46-AB88-D5A2EEDB0BBF}" type="presOf" srcId="{B1994776-BB7E-AD4E-900E-8296E2C69C4F}" destId="{87533FD9-8D63-BB47-A5FB-56F20D2F27AC}" srcOrd="0" destOrd="0" presId="urn:microsoft.com/office/officeart/2005/8/layout/vList5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B2746343-DEF6-5C40-8C3D-BE09DC975A15}" type="presOf" srcId="{83C71CD6-57CD-1345-AA65-E4449339D441}" destId="{9D8B6ABB-AD3E-D94C-8AF8-601F2F0E5702}" srcOrd="0" destOrd="0" presId="urn:microsoft.com/office/officeart/2005/8/layout/vList5"/>
    <dgm:cxn modelId="{69B69155-C348-8941-A272-6D51865EE8FF}" type="presOf" srcId="{BD09AEF8-F502-8F47-BA6A-B0FFAEB3008F}" destId="{087353A8-3DA0-C646-9807-F8E0AC554B1E}" srcOrd="0" destOrd="0" presId="urn:microsoft.com/office/officeart/2005/8/layout/vList5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FFBF861-8156-8C43-8973-9989A21A08BD}" type="presOf" srcId="{ADD6F1E2-4AED-DA41-AAFA-764AE518E54B}" destId="{309C42CE-A3B0-C84F-9B6C-A3CE75D9D98D}" srcOrd="0" destOrd="0" presId="urn:microsoft.com/office/officeart/2005/8/layout/vList5"/>
    <dgm:cxn modelId="{EE5C2662-DC49-504A-ACB5-64E61CB397C1}" type="presOf" srcId="{65387183-454B-F14D-A6F6-7DA8C5BFAE05}" destId="{5B11435D-8A57-1945-8900-DDD5B795507E}" srcOrd="0" destOrd="0" presId="urn:microsoft.com/office/officeart/2005/8/layout/vList5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89534881-80C9-F348-904C-774C8CB0DBB8}" type="presOf" srcId="{EB93C60F-79C9-9349-89CF-6ABA334F3BEC}" destId="{EA31FFC4-0377-A34D-B30D-17B520B6C768}" srcOrd="0" destOrd="0" presId="urn:microsoft.com/office/officeart/2005/8/layout/vList5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5713AAA-8DDB-AA44-B68F-CBCB18432CE6}" type="presOf" srcId="{62E37409-2A2A-FA47-83CE-3CEDEC3BC08D}" destId="{18D75EEB-F14F-704D-B529-C40BA2B64F85}" srcOrd="0" destOrd="0" presId="urn:microsoft.com/office/officeart/2005/8/layout/vList5"/>
    <dgm:cxn modelId="{F6251FBD-034A-8441-B9DD-DE6F08EC6BE3}" type="presOf" srcId="{102A7D41-83D4-E04C-90C4-580B0FF7BC74}" destId="{0A3BF7D8-5FBE-4C4B-82E2-975B228D600D}" srcOrd="0" destOrd="0" presId="urn:microsoft.com/office/officeart/2005/8/layout/vList5"/>
    <dgm:cxn modelId="{264C87C5-B5BA-3644-8DEF-08AA5F1B3F55}" type="presOf" srcId="{4A11EF4C-C086-E642-9BB3-7F06E5C1290B}" destId="{FE43D589-B04E-C941-AC9A-D977E9EFF01C}" srcOrd="0" destOrd="0" presId="urn:microsoft.com/office/officeart/2005/8/layout/vList5"/>
    <dgm:cxn modelId="{D1AAFAD3-1728-7142-991D-AE69EF8A1488}" type="presOf" srcId="{82920FBD-2102-0047-97E2-7857CA93701D}" destId="{1B470A20-C2E3-054D-99B5-D45E74B9603F}" srcOrd="0" destOrd="0" presId="urn:microsoft.com/office/officeart/2005/8/layout/vList5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E3ACF75-7749-8C4C-8FD3-A47759FDC418}" type="presParOf" srcId="{087353A8-3DA0-C646-9807-F8E0AC554B1E}" destId="{90898EA4-347C-A343-9CE5-5B12D2FF6B0E}" srcOrd="0" destOrd="0" presId="urn:microsoft.com/office/officeart/2005/8/layout/vList5"/>
    <dgm:cxn modelId="{232E4DF6-16EF-D543-8726-369B5B16BC6F}" type="presParOf" srcId="{90898EA4-347C-A343-9CE5-5B12D2FF6B0E}" destId="{FE43D589-B04E-C941-AC9A-D977E9EFF01C}" srcOrd="0" destOrd="0" presId="urn:microsoft.com/office/officeart/2005/8/layout/vList5"/>
    <dgm:cxn modelId="{C8EC98B8-77F7-D74A-B139-22A2B9FF1596}" type="presParOf" srcId="{90898EA4-347C-A343-9CE5-5B12D2FF6B0E}" destId="{69A72EAD-3D9F-5148-AC89-F9EF0A813466}" srcOrd="1" destOrd="0" presId="urn:microsoft.com/office/officeart/2005/8/layout/vList5"/>
    <dgm:cxn modelId="{8DF6C1FF-B27E-C242-AD70-389A31DB46C8}" type="presParOf" srcId="{087353A8-3DA0-C646-9807-F8E0AC554B1E}" destId="{0BA00858-3C3F-5747-B6A5-450A2243721B}" srcOrd="1" destOrd="0" presId="urn:microsoft.com/office/officeart/2005/8/layout/vList5"/>
    <dgm:cxn modelId="{DCDC0AF8-7D24-4744-8123-C01BA6C9F2F3}" type="presParOf" srcId="{087353A8-3DA0-C646-9807-F8E0AC554B1E}" destId="{641B8D45-D525-4C49-A774-BA77D27F1F54}" srcOrd="2" destOrd="0" presId="urn:microsoft.com/office/officeart/2005/8/layout/vList5"/>
    <dgm:cxn modelId="{8004E65E-323C-BC4F-8414-FE30BBDF0B3D}" type="presParOf" srcId="{641B8D45-D525-4C49-A774-BA77D27F1F54}" destId="{0A3BF7D8-5FBE-4C4B-82E2-975B228D600D}" srcOrd="0" destOrd="0" presId="urn:microsoft.com/office/officeart/2005/8/layout/vList5"/>
    <dgm:cxn modelId="{6BC975C4-835E-804C-B9F7-6DAE912A0824}" type="presParOf" srcId="{641B8D45-D525-4C49-A774-BA77D27F1F54}" destId="{5B11435D-8A57-1945-8900-DDD5B795507E}" srcOrd="1" destOrd="0" presId="urn:microsoft.com/office/officeart/2005/8/layout/vList5"/>
    <dgm:cxn modelId="{F1F0ECBD-4214-014A-BAA0-D11BA2A0C34F}" type="presParOf" srcId="{087353A8-3DA0-C646-9807-F8E0AC554B1E}" destId="{E382EA12-FCF3-4143-B37D-65897C1E0FE5}" srcOrd="3" destOrd="0" presId="urn:microsoft.com/office/officeart/2005/8/layout/vList5"/>
    <dgm:cxn modelId="{51CCB49F-497B-0844-B261-BBAAF406A81B}" type="presParOf" srcId="{087353A8-3DA0-C646-9807-F8E0AC554B1E}" destId="{1CA32FAE-1CED-1843-97D5-8A9BA8DDD920}" srcOrd="4" destOrd="0" presId="urn:microsoft.com/office/officeart/2005/8/layout/vList5"/>
    <dgm:cxn modelId="{207AE733-D4AC-604E-B699-D993974A6FDC}" type="presParOf" srcId="{1CA32FAE-1CED-1843-97D5-8A9BA8DDD920}" destId="{309C42CE-A3B0-C84F-9B6C-A3CE75D9D98D}" srcOrd="0" destOrd="0" presId="urn:microsoft.com/office/officeart/2005/8/layout/vList5"/>
    <dgm:cxn modelId="{B07D1310-F6BE-A540-99BF-298BE91B301A}" type="presParOf" srcId="{1CA32FAE-1CED-1843-97D5-8A9BA8DDD920}" destId="{87533FD9-8D63-BB47-A5FB-56F20D2F27AC}" srcOrd="1" destOrd="0" presId="urn:microsoft.com/office/officeart/2005/8/layout/vList5"/>
    <dgm:cxn modelId="{7668FD76-BF3F-A342-96B6-395178510559}" type="presParOf" srcId="{087353A8-3DA0-C646-9807-F8E0AC554B1E}" destId="{E19CC2C9-B46C-B34B-9733-35BCA00D670C}" srcOrd="5" destOrd="0" presId="urn:microsoft.com/office/officeart/2005/8/layout/vList5"/>
    <dgm:cxn modelId="{E3CA0745-4049-F948-B967-911B5F9BBFCB}" type="presParOf" srcId="{087353A8-3DA0-C646-9807-F8E0AC554B1E}" destId="{5C3CB6D5-ED30-B84F-BC14-B09C9CBAC691}" srcOrd="6" destOrd="0" presId="urn:microsoft.com/office/officeart/2005/8/layout/vList5"/>
    <dgm:cxn modelId="{5DAC9BDE-5A84-5A43-A574-A688510CCD16}" type="presParOf" srcId="{5C3CB6D5-ED30-B84F-BC14-B09C9CBAC691}" destId="{18D75EEB-F14F-704D-B529-C40BA2B64F85}" srcOrd="0" destOrd="0" presId="urn:microsoft.com/office/officeart/2005/8/layout/vList5"/>
    <dgm:cxn modelId="{3303F936-EF3C-0442-9CAE-F5460FA1F847}" type="presParOf" srcId="{5C3CB6D5-ED30-B84F-BC14-B09C9CBAC691}" destId="{9D8B6ABB-AD3E-D94C-8AF8-601F2F0E5702}" srcOrd="1" destOrd="0" presId="urn:microsoft.com/office/officeart/2005/8/layout/vList5"/>
    <dgm:cxn modelId="{06491342-AC10-5442-B58F-8CF86D654E8F}" type="presParOf" srcId="{087353A8-3DA0-C646-9807-F8E0AC554B1E}" destId="{FDE964D4-02D4-2E46-A121-18BF67AE9FA3}" srcOrd="7" destOrd="0" presId="urn:microsoft.com/office/officeart/2005/8/layout/vList5"/>
    <dgm:cxn modelId="{2DA8EF21-46F2-C44A-B152-41202EB616A1}" type="presParOf" srcId="{087353A8-3DA0-C646-9807-F8E0AC554B1E}" destId="{38D202ED-442B-2A4A-A3F5-37D7079AA6E0}" srcOrd="8" destOrd="0" presId="urn:microsoft.com/office/officeart/2005/8/layout/vList5"/>
    <dgm:cxn modelId="{789DE8C7-D5C5-F442-873F-B4D942F936C0}" type="presParOf" srcId="{38D202ED-442B-2A4A-A3F5-37D7079AA6E0}" destId="{EA31FFC4-0377-A34D-B30D-17B520B6C768}" srcOrd="0" destOrd="0" presId="urn:microsoft.com/office/officeart/2005/8/layout/vList5"/>
    <dgm:cxn modelId="{38A8DB26-AE94-4E4D-A69A-74A6B58643B2}" type="presParOf" srcId="{38D202ED-442B-2A4A-A3F5-37D7079AA6E0}" destId="{1B470A20-C2E3-054D-99B5-D45E74B9603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اجعل القصة حقيقية ولكن ممتعة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استخدم أحداثًا حقيقية ولكن بأسلوب سردي مشوق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لا تبالغ في التفاصيل أو الادعاءات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يجب أن تكون القصة صادقة لتعزيز ثقة الجمهور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استخدم تقنيات سرد القصص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مثل التشويق، الصراع، والحل لجعل القصة أكثر جاذبية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القصة تتناسب مع هوية العلامة التجارية</a:t>
          </a:r>
          <a:endParaRPr lang="en-GB" sz="20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لا تضف عناصر غير مرتبطة فقط لجعلها تبدو أكثر إثارة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156701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56701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استخدم لغة بسيطة وسهلة الفهم</a:t>
          </a:r>
          <a:endParaRPr lang="en-GB" sz="24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400" dirty="0"/>
            <a:t>لا تحتاج القصة إلى تعقيد كي تكون قوية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لا تفرط في التفاصيل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ركّز على النقاط الأساسية لجعل القصة مباشرة وواضحة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اجعل القصة قصيرة ولكن ذات مغزى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dirty="0"/>
            <a:t>القصة الجيدة لا تحتاج إلى أن تكون طويلة كي تؤثر في الجمهور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E64D5ADB-50D8-ED48-95FC-F3858D121BA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اجعل الرسالة واضحة من البداية</a:t>
          </a:r>
          <a:endParaRPr lang="en-GB" dirty="0"/>
        </a:p>
      </dgm:t>
    </dgm:pt>
    <dgm:pt modelId="{3BB7E2C2-18AC-9342-BF13-72DDCE9AA447}" type="parTrans" cxnId="{B23AD56C-F81B-AC41-9DE8-640C2E182E0F}">
      <dgm:prSet/>
      <dgm:spPr/>
      <dgm:t>
        <a:bodyPr/>
        <a:lstStyle/>
        <a:p>
          <a:endParaRPr lang="en-GB"/>
        </a:p>
      </dgm:t>
    </dgm:pt>
    <dgm:pt modelId="{6CE42DF4-C680-CB42-A856-99E4D1AF388B}" type="sibTrans" cxnId="{B23AD56C-F81B-AC41-9DE8-640C2E182E0F}">
      <dgm:prSet/>
      <dgm:spPr/>
      <dgm:t>
        <a:bodyPr/>
        <a:lstStyle/>
        <a:p>
          <a:endParaRPr lang="en-GB"/>
        </a:p>
      </dgm:t>
    </dgm:pt>
    <dgm:pt modelId="{9EBD457D-8C12-5048-957F-370AAEBCA874}">
      <dgm:prSet phldrT="[Text]" custT="1"/>
      <dgm:spPr/>
      <dgm:t>
        <a:bodyPr/>
        <a:lstStyle/>
        <a:p>
          <a:pPr rtl="1"/>
          <a:r>
            <a:rPr lang="ar-SA" sz="2000" dirty="0"/>
            <a:t>ما الذي تريد أن يشعر به الجمهور بعد سماع القصة؟</a:t>
          </a:r>
          <a:endParaRPr lang="en-GB" sz="2000" dirty="0"/>
        </a:p>
      </dgm:t>
    </dgm:pt>
    <dgm:pt modelId="{951D0808-D384-3648-83C2-B717621EF9EE}" type="parTrans" cxnId="{8977F337-182B-C547-91B3-EABA245242EB}">
      <dgm:prSet/>
      <dgm:spPr/>
      <dgm:t>
        <a:bodyPr/>
        <a:lstStyle/>
        <a:p>
          <a:endParaRPr lang="en-GB"/>
        </a:p>
      </dgm:t>
    </dgm:pt>
    <dgm:pt modelId="{0279A4E4-C1EF-8E4E-94F8-C9A86649E9B2}" type="sibTrans" cxnId="{8977F337-182B-C547-91B3-EABA245242EB}">
      <dgm:prSet/>
      <dgm:spPr/>
      <dgm:t>
        <a:bodyPr/>
        <a:lstStyle/>
        <a:p>
          <a:endParaRPr lang="en-GB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4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4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4">
        <dgm:presLayoutVars>
          <dgm:bulletEnabled val="1"/>
        </dgm:presLayoutVars>
      </dgm:prSet>
      <dgm:spPr/>
    </dgm:pt>
    <dgm:pt modelId="{11E48FA8-98DE-5D42-8EA8-BF65EC2FFC45}" type="pres">
      <dgm:prSet presAssocID="{E64D5ADB-50D8-ED48-95FC-F3858D121BA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5E42A476-D30B-E847-9D6A-946389A45358}" type="pres">
      <dgm:prSet presAssocID="{E64D5ADB-50D8-ED48-95FC-F3858D121BA7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8977F337-182B-C547-91B3-EABA245242EB}" srcId="{E64D5ADB-50D8-ED48-95FC-F3858D121BA7}" destId="{9EBD457D-8C12-5048-957F-370AAEBCA874}" srcOrd="0" destOrd="0" parTransId="{951D0808-D384-3648-83C2-B717621EF9EE}" sibTransId="{0279A4E4-C1EF-8E4E-94F8-C9A86649E9B2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B23AD56C-F81B-AC41-9DE8-640C2E182E0F}" srcId="{5B0BFAD2-A999-3B41-82A1-CDF4A6E3F1DA}" destId="{E64D5ADB-50D8-ED48-95FC-F3858D121BA7}" srcOrd="3" destOrd="0" parTransId="{3BB7E2C2-18AC-9342-BF13-72DDCE9AA447}" sibTransId="{6CE42DF4-C680-CB42-A856-99E4D1AF388B}"/>
    <dgm:cxn modelId="{3F027073-E7E2-9E4E-827C-C8C80F8EB70A}" type="presOf" srcId="{E64D5ADB-50D8-ED48-95FC-F3858D121BA7}" destId="{11E48FA8-98DE-5D42-8EA8-BF65EC2FFC45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EFCD9BB8-8E6C-5940-B966-C1D8FEA1C466}" type="presOf" srcId="{9EBD457D-8C12-5048-957F-370AAEBCA874}" destId="{5E42A476-D30B-E847-9D6A-946389A45358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  <dgm:cxn modelId="{D42AB4C9-2E47-ED4F-9E45-A992F0D2D61F}" type="presParOf" srcId="{710D838D-9BC0-D24E-A852-9780A7F2B4A4}" destId="{11E48FA8-98DE-5D42-8EA8-BF65EC2FFC45}" srcOrd="6" destOrd="0" presId="urn:microsoft.com/office/officeart/2005/8/layout/vList2"/>
    <dgm:cxn modelId="{BF3DEB12-55D7-1E48-961A-57218FCA441C}" type="presParOf" srcId="{710D838D-9BC0-D24E-A852-9780A7F2B4A4}" destId="{5E42A476-D30B-E847-9D6A-946389A4535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اجعل القصة متعلقة بمشاكل العملاء</a:t>
          </a:r>
          <a:endParaRPr lang="en-GB" sz="24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أظهر كيف يمكن للعلامة التجارية حل مشكلة حقيقية يعاني منها العملاء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استخدم قصص العملاء الحقيقيين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عرض تجارب العملاء يساعد في بناء الثقة ويجعل القصة أكثر مصداقية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اجعل القصة قابلة للمشاركة على وسائل التواصل الاجتماعي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القصص التي تُروى جيدًا يتم نشرها بسهولة بين الجمهور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E64D5ADB-50D8-ED48-95FC-F3858D121BA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استخدم الفيديو والتفاعل البصري</a:t>
          </a:r>
          <a:endParaRPr lang="en-GB" dirty="0"/>
        </a:p>
      </dgm:t>
    </dgm:pt>
    <dgm:pt modelId="{3BB7E2C2-18AC-9342-BF13-72DDCE9AA447}" type="parTrans" cxnId="{B23AD56C-F81B-AC41-9DE8-640C2E182E0F}">
      <dgm:prSet/>
      <dgm:spPr/>
      <dgm:t>
        <a:bodyPr/>
        <a:lstStyle/>
        <a:p>
          <a:endParaRPr lang="en-GB"/>
        </a:p>
      </dgm:t>
    </dgm:pt>
    <dgm:pt modelId="{6CE42DF4-C680-CB42-A856-99E4D1AF388B}" type="sibTrans" cxnId="{B23AD56C-F81B-AC41-9DE8-640C2E182E0F}">
      <dgm:prSet/>
      <dgm:spPr/>
      <dgm:t>
        <a:bodyPr/>
        <a:lstStyle/>
        <a:p>
          <a:endParaRPr lang="en-GB"/>
        </a:p>
      </dgm:t>
    </dgm:pt>
    <dgm:pt modelId="{9EBD457D-8C12-5048-957F-370AAEBCA874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القصص المصورة والفيديوهات تزيد من تأثير السرد القصصي</a:t>
          </a:r>
          <a:endParaRPr lang="en-GB" sz="2000" dirty="0"/>
        </a:p>
      </dgm:t>
    </dgm:pt>
    <dgm:pt modelId="{951D0808-D384-3648-83C2-B717621EF9EE}" type="parTrans" cxnId="{8977F337-182B-C547-91B3-EABA245242EB}">
      <dgm:prSet/>
      <dgm:spPr/>
      <dgm:t>
        <a:bodyPr/>
        <a:lstStyle/>
        <a:p>
          <a:endParaRPr lang="en-GB"/>
        </a:p>
      </dgm:t>
    </dgm:pt>
    <dgm:pt modelId="{0279A4E4-C1EF-8E4E-94F8-C9A86649E9B2}" type="sibTrans" cxnId="{8977F337-182B-C547-91B3-EABA245242EB}">
      <dgm:prSet/>
      <dgm:spPr/>
      <dgm:t>
        <a:bodyPr/>
        <a:lstStyle/>
        <a:p>
          <a:endParaRPr lang="en-GB"/>
        </a:p>
      </dgm:t>
    </dgm:pt>
    <dgm:pt modelId="{27290672-B66D-2C45-91A5-8E4F45FD455A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اربط القصة بدعوة لاتخاذ إجراء </a:t>
          </a:r>
          <a:endParaRPr lang="en-GB" dirty="0"/>
        </a:p>
      </dgm:t>
    </dgm:pt>
    <dgm:pt modelId="{756D5FF7-3B9A-0846-8EAE-13434E0A4355}" type="parTrans" cxnId="{6B7171AE-36AE-BC4C-9A90-AB5ED976FE30}">
      <dgm:prSet/>
      <dgm:spPr/>
      <dgm:t>
        <a:bodyPr/>
        <a:lstStyle/>
        <a:p>
          <a:endParaRPr lang="en-GB"/>
        </a:p>
      </dgm:t>
    </dgm:pt>
    <dgm:pt modelId="{4685A818-330E-6345-9B98-9D5951C432DC}" type="sibTrans" cxnId="{6B7171AE-36AE-BC4C-9A90-AB5ED976FE30}">
      <dgm:prSet/>
      <dgm:spPr/>
      <dgm:t>
        <a:bodyPr/>
        <a:lstStyle/>
        <a:p>
          <a:endParaRPr lang="en-GB"/>
        </a:p>
      </dgm:t>
    </dgm:pt>
    <dgm:pt modelId="{1DBC5604-81B0-774B-B60F-1828B2EFFE40}">
      <dgm:prSet phldrT="[Text]"/>
      <dgm:spPr/>
      <dgm:t>
        <a:bodyPr/>
        <a:lstStyle/>
        <a:p>
          <a:pPr rtl="1">
            <a:buNone/>
          </a:pPr>
          <a:r>
            <a:rPr lang="ar-SA" dirty="0"/>
            <a:t>بعد رواية القصة، ادعُ الجمهور إلى اتخاذ خطوة، مثل تجربة المنتج أو متابعة العلامة التجارية</a:t>
          </a:r>
          <a:endParaRPr lang="en-GB" dirty="0"/>
        </a:p>
      </dgm:t>
    </dgm:pt>
    <dgm:pt modelId="{89FFFB71-917B-AD43-B4E5-11296B9F6B28}" type="parTrans" cxnId="{5570BC49-F65C-CC4D-9101-B1C4142A6BF9}">
      <dgm:prSet/>
      <dgm:spPr/>
      <dgm:t>
        <a:bodyPr/>
        <a:lstStyle/>
        <a:p>
          <a:endParaRPr lang="en-GB"/>
        </a:p>
      </dgm:t>
    </dgm:pt>
    <dgm:pt modelId="{94B230DE-6673-0D45-9E01-E867F8BE8D69}" type="sibTrans" cxnId="{5570BC49-F65C-CC4D-9101-B1C4142A6BF9}">
      <dgm:prSet/>
      <dgm:spPr/>
      <dgm:t>
        <a:bodyPr/>
        <a:lstStyle/>
        <a:p>
          <a:endParaRPr lang="en-GB"/>
        </a:p>
      </dgm:t>
    </dgm:pt>
    <dgm:pt modelId="{ADBAE3CD-5F1C-1248-9509-36D7FB9B250F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D0DB17CB-9ED2-B544-92B2-2DB189F8393A}" type="pres">
      <dgm:prSet presAssocID="{1752099A-5FA7-5B42-9954-CCC2DC540A73}" presName="linNode" presStyleCnt="0"/>
      <dgm:spPr/>
    </dgm:pt>
    <dgm:pt modelId="{F5315E17-2BF8-0742-A9D5-652A4336BAF4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DDB52684-B6A7-9149-B4AB-2F84C79284D0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5CB7D535-D713-994E-8A31-71687BDF3781}" type="pres">
      <dgm:prSet presAssocID="{D82E5EC9-D48F-7543-B907-FBA1F99EA9C6}" presName="spacing" presStyleCnt="0"/>
      <dgm:spPr/>
    </dgm:pt>
    <dgm:pt modelId="{06111FB8-3BCA-B945-9DD2-6ACC73433514}" type="pres">
      <dgm:prSet presAssocID="{33175CCB-1C8B-1C44-8A2A-276D69ED11D2}" presName="linNode" presStyleCnt="0"/>
      <dgm:spPr/>
    </dgm:pt>
    <dgm:pt modelId="{E2F609D5-FDD5-A74B-9404-5182473E6AFE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2BC9C1AD-EF8D-8141-A89C-89A58EE36A3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DD4912A-6538-1F41-B457-3CE0A9F9DF47}" type="pres">
      <dgm:prSet presAssocID="{46CD5F3F-16F8-1443-AC0A-CECBDA2B0AE3}" presName="spacing" presStyleCnt="0"/>
      <dgm:spPr/>
    </dgm:pt>
    <dgm:pt modelId="{285C50ED-5342-9746-87C0-00AB5D280D78}" type="pres">
      <dgm:prSet presAssocID="{00BA3E18-A5E2-9140-B854-8729D59638C7}" presName="linNode" presStyleCnt="0"/>
      <dgm:spPr/>
    </dgm:pt>
    <dgm:pt modelId="{2FECE06E-35AC-4848-AEB0-79EC0C94D6F1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397701BD-CF43-1C4A-85DF-C7B8014F560D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F78CE2C-6D13-6348-8B60-889CB341F4FE}" type="pres">
      <dgm:prSet presAssocID="{B1A7360D-8795-2F4E-ABEF-D0EA3753B07E}" presName="spacing" presStyleCnt="0"/>
      <dgm:spPr/>
    </dgm:pt>
    <dgm:pt modelId="{1B6AF406-A1D0-4748-AFA1-39C836333BE7}" type="pres">
      <dgm:prSet presAssocID="{E64D5ADB-50D8-ED48-95FC-F3858D121BA7}" presName="linNode" presStyleCnt="0"/>
      <dgm:spPr/>
    </dgm:pt>
    <dgm:pt modelId="{11B05EEB-4345-5B4B-8D17-EA85D490BABA}" type="pres">
      <dgm:prSet presAssocID="{E64D5ADB-50D8-ED48-95FC-F3858D121BA7}" presName="parentShp" presStyleLbl="node1" presStyleIdx="3" presStyleCnt="5">
        <dgm:presLayoutVars>
          <dgm:bulletEnabled val="1"/>
        </dgm:presLayoutVars>
      </dgm:prSet>
      <dgm:spPr/>
    </dgm:pt>
    <dgm:pt modelId="{6D21897B-ACA6-8445-A0B6-FF47CFD13527}" type="pres">
      <dgm:prSet presAssocID="{E64D5ADB-50D8-ED48-95FC-F3858D121BA7}" presName="childShp" presStyleLbl="bgAccFollowNode1" presStyleIdx="3" presStyleCnt="5">
        <dgm:presLayoutVars>
          <dgm:bulletEnabled val="1"/>
        </dgm:presLayoutVars>
      </dgm:prSet>
      <dgm:spPr/>
    </dgm:pt>
    <dgm:pt modelId="{CFD88F72-7895-084F-B9A2-03CE1B58C1C4}" type="pres">
      <dgm:prSet presAssocID="{6CE42DF4-C680-CB42-A856-99E4D1AF388B}" presName="spacing" presStyleCnt="0"/>
      <dgm:spPr/>
    </dgm:pt>
    <dgm:pt modelId="{1631E954-80D4-3544-B42F-9CFD705D000A}" type="pres">
      <dgm:prSet presAssocID="{27290672-B66D-2C45-91A5-8E4F45FD455A}" presName="linNode" presStyleCnt="0"/>
      <dgm:spPr/>
    </dgm:pt>
    <dgm:pt modelId="{719D2412-5BEB-9648-B69A-449728CE1271}" type="pres">
      <dgm:prSet presAssocID="{27290672-B66D-2C45-91A5-8E4F45FD455A}" presName="parentShp" presStyleLbl="node1" presStyleIdx="4" presStyleCnt="5">
        <dgm:presLayoutVars>
          <dgm:bulletEnabled val="1"/>
        </dgm:presLayoutVars>
      </dgm:prSet>
      <dgm:spPr/>
    </dgm:pt>
    <dgm:pt modelId="{84DD0343-1961-8E46-B3B1-1E1253D8F656}" type="pres">
      <dgm:prSet presAssocID="{27290672-B66D-2C45-91A5-8E4F45FD455A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8977F337-182B-C547-91B3-EABA245242EB}" srcId="{E64D5ADB-50D8-ED48-95FC-F3858D121BA7}" destId="{9EBD457D-8C12-5048-957F-370AAEBCA874}" srcOrd="0" destOrd="0" parTransId="{951D0808-D384-3648-83C2-B717621EF9EE}" sibTransId="{0279A4E4-C1EF-8E4E-94F8-C9A86649E9B2}"/>
    <dgm:cxn modelId="{CFD5313C-AF97-9243-8D60-995C757B248C}" type="presOf" srcId="{9EBD457D-8C12-5048-957F-370AAEBCA874}" destId="{6D21897B-ACA6-8445-A0B6-FF47CFD13527}" srcOrd="0" destOrd="0" presId="urn:microsoft.com/office/officeart/2005/8/layout/vList6"/>
    <dgm:cxn modelId="{5570BC49-F65C-CC4D-9101-B1C4142A6BF9}" srcId="{27290672-B66D-2C45-91A5-8E4F45FD455A}" destId="{1DBC5604-81B0-774B-B60F-1828B2EFFE40}" srcOrd="0" destOrd="0" parTransId="{89FFFB71-917B-AD43-B4E5-11296B9F6B28}" sibTransId="{94B230DE-6673-0D45-9E01-E867F8BE8D69}"/>
    <dgm:cxn modelId="{8ECA1E4E-DBCE-2440-B52D-CE3D387737AE}" type="presOf" srcId="{8196662A-287F-234F-A077-9224702B5B77}" destId="{2BC9C1AD-EF8D-8141-A89C-89A58EE36A33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23AD56C-F81B-AC41-9DE8-640C2E182E0F}" srcId="{5B0BFAD2-A999-3B41-82A1-CDF4A6E3F1DA}" destId="{E64D5ADB-50D8-ED48-95FC-F3858D121BA7}" srcOrd="3" destOrd="0" parTransId="{3BB7E2C2-18AC-9342-BF13-72DDCE9AA447}" sibTransId="{6CE42DF4-C680-CB42-A856-99E4D1AF388B}"/>
    <dgm:cxn modelId="{51A3CF6F-BCA0-3C44-8DC2-C95493CCAD14}" type="presOf" srcId="{1DBC5604-81B0-774B-B60F-1828B2EFFE40}" destId="{84DD0343-1961-8E46-B3B1-1E1253D8F656}" srcOrd="0" destOrd="0" presId="urn:microsoft.com/office/officeart/2005/8/layout/vList6"/>
    <dgm:cxn modelId="{57B6227B-5286-C141-8877-789F59BD8B69}" type="presOf" srcId="{5B0BFAD2-A999-3B41-82A1-CDF4A6E3F1DA}" destId="{ADBAE3CD-5F1C-1248-9509-36D7FB9B250F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AFA3678B-5519-DB4C-B949-ADD2B7711843}" type="presOf" srcId="{33175CCB-1C8B-1C44-8A2A-276D69ED11D2}" destId="{E2F609D5-FDD5-A74B-9404-5182473E6AFE}" srcOrd="0" destOrd="0" presId="urn:microsoft.com/office/officeart/2005/8/layout/vList6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CD776AB-15D3-8142-8256-2C6290D2623B}" type="presOf" srcId="{00BA3E18-A5E2-9140-B854-8729D59638C7}" destId="{2FECE06E-35AC-4848-AEB0-79EC0C94D6F1}" srcOrd="0" destOrd="0" presId="urn:microsoft.com/office/officeart/2005/8/layout/vList6"/>
    <dgm:cxn modelId="{6B7171AE-36AE-BC4C-9A90-AB5ED976FE30}" srcId="{5B0BFAD2-A999-3B41-82A1-CDF4A6E3F1DA}" destId="{27290672-B66D-2C45-91A5-8E4F45FD455A}" srcOrd="4" destOrd="0" parTransId="{756D5FF7-3B9A-0846-8EAE-13434E0A4355}" sibTransId="{4685A818-330E-6345-9B98-9D5951C432DC}"/>
    <dgm:cxn modelId="{E95789B7-65AD-9042-BD17-581F3361B7F4}" type="presOf" srcId="{2E7B7787-BF7C-304D-9F38-1C0AB771DD8B}" destId="{397701BD-CF43-1C4A-85DF-C7B8014F560D}" srcOrd="0" destOrd="0" presId="urn:microsoft.com/office/officeart/2005/8/layout/vList6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C5AC28C8-F145-7C4E-AADB-F382A6EC8F0D}" type="presOf" srcId="{27290672-B66D-2C45-91A5-8E4F45FD455A}" destId="{719D2412-5BEB-9648-B69A-449728CE1271}" srcOrd="0" destOrd="0" presId="urn:microsoft.com/office/officeart/2005/8/layout/vList6"/>
    <dgm:cxn modelId="{610F2ACF-59C4-7F49-8957-CA8655DE0414}" type="presOf" srcId="{E64D5ADB-50D8-ED48-95FC-F3858D121BA7}" destId="{11B05EEB-4345-5B4B-8D17-EA85D490BABA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DA9F6DD-400F-5A4E-9CF9-87D8B3CBBC60}" type="presOf" srcId="{1752099A-5FA7-5B42-9954-CCC2DC540A73}" destId="{F5315E17-2BF8-0742-A9D5-652A4336BAF4}" srcOrd="0" destOrd="0" presId="urn:microsoft.com/office/officeart/2005/8/layout/vList6"/>
    <dgm:cxn modelId="{1CEB7AE2-ACA0-DF46-8AED-454FAA446844}" type="presOf" srcId="{F0B52F86-83AF-D945-9E33-5773BE9861C5}" destId="{DDB52684-B6A7-9149-B4AB-2F84C79284D0}" srcOrd="0" destOrd="0" presId="urn:microsoft.com/office/officeart/2005/8/layout/vList6"/>
    <dgm:cxn modelId="{7279FC3C-A218-7F40-9C9E-546DA0DC4973}" type="presParOf" srcId="{ADBAE3CD-5F1C-1248-9509-36D7FB9B250F}" destId="{D0DB17CB-9ED2-B544-92B2-2DB189F8393A}" srcOrd="0" destOrd="0" presId="urn:microsoft.com/office/officeart/2005/8/layout/vList6"/>
    <dgm:cxn modelId="{B47757E2-6A7E-864F-940C-65A42E655F74}" type="presParOf" srcId="{D0DB17CB-9ED2-B544-92B2-2DB189F8393A}" destId="{F5315E17-2BF8-0742-A9D5-652A4336BAF4}" srcOrd="0" destOrd="0" presId="urn:microsoft.com/office/officeart/2005/8/layout/vList6"/>
    <dgm:cxn modelId="{200DB306-3A15-E045-A646-C1C196A6B5B5}" type="presParOf" srcId="{D0DB17CB-9ED2-B544-92B2-2DB189F8393A}" destId="{DDB52684-B6A7-9149-B4AB-2F84C79284D0}" srcOrd="1" destOrd="0" presId="urn:microsoft.com/office/officeart/2005/8/layout/vList6"/>
    <dgm:cxn modelId="{590C4CB6-7224-A84D-B815-CBF90B1CD49D}" type="presParOf" srcId="{ADBAE3CD-5F1C-1248-9509-36D7FB9B250F}" destId="{5CB7D535-D713-994E-8A31-71687BDF3781}" srcOrd="1" destOrd="0" presId="urn:microsoft.com/office/officeart/2005/8/layout/vList6"/>
    <dgm:cxn modelId="{BE5D5863-383F-8745-A847-27A0EA4A6E3E}" type="presParOf" srcId="{ADBAE3CD-5F1C-1248-9509-36D7FB9B250F}" destId="{06111FB8-3BCA-B945-9DD2-6ACC73433514}" srcOrd="2" destOrd="0" presId="urn:microsoft.com/office/officeart/2005/8/layout/vList6"/>
    <dgm:cxn modelId="{7D414448-9224-CE4C-8B67-331A4331C53B}" type="presParOf" srcId="{06111FB8-3BCA-B945-9DD2-6ACC73433514}" destId="{E2F609D5-FDD5-A74B-9404-5182473E6AFE}" srcOrd="0" destOrd="0" presId="urn:microsoft.com/office/officeart/2005/8/layout/vList6"/>
    <dgm:cxn modelId="{1D898D0B-A01F-5A4F-9DC3-CCFBF99849B5}" type="presParOf" srcId="{06111FB8-3BCA-B945-9DD2-6ACC73433514}" destId="{2BC9C1AD-EF8D-8141-A89C-89A58EE36A33}" srcOrd="1" destOrd="0" presId="urn:microsoft.com/office/officeart/2005/8/layout/vList6"/>
    <dgm:cxn modelId="{E7CC3F9D-ED32-0742-81CF-B9CF5EC885BF}" type="presParOf" srcId="{ADBAE3CD-5F1C-1248-9509-36D7FB9B250F}" destId="{5DD4912A-6538-1F41-B457-3CE0A9F9DF47}" srcOrd="3" destOrd="0" presId="urn:microsoft.com/office/officeart/2005/8/layout/vList6"/>
    <dgm:cxn modelId="{D94A9228-6DB1-AC43-BCC0-53617BF34967}" type="presParOf" srcId="{ADBAE3CD-5F1C-1248-9509-36D7FB9B250F}" destId="{285C50ED-5342-9746-87C0-00AB5D280D78}" srcOrd="4" destOrd="0" presId="urn:microsoft.com/office/officeart/2005/8/layout/vList6"/>
    <dgm:cxn modelId="{A4A36244-0D24-F342-9681-D48E21721194}" type="presParOf" srcId="{285C50ED-5342-9746-87C0-00AB5D280D78}" destId="{2FECE06E-35AC-4848-AEB0-79EC0C94D6F1}" srcOrd="0" destOrd="0" presId="urn:microsoft.com/office/officeart/2005/8/layout/vList6"/>
    <dgm:cxn modelId="{A242D8D2-0C4F-6146-879D-F71C6418F0CF}" type="presParOf" srcId="{285C50ED-5342-9746-87C0-00AB5D280D78}" destId="{397701BD-CF43-1C4A-85DF-C7B8014F560D}" srcOrd="1" destOrd="0" presId="urn:microsoft.com/office/officeart/2005/8/layout/vList6"/>
    <dgm:cxn modelId="{71FE7198-2BB8-2D43-B13D-809A21F2D3F1}" type="presParOf" srcId="{ADBAE3CD-5F1C-1248-9509-36D7FB9B250F}" destId="{4F78CE2C-6D13-6348-8B60-889CB341F4FE}" srcOrd="5" destOrd="0" presId="urn:microsoft.com/office/officeart/2005/8/layout/vList6"/>
    <dgm:cxn modelId="{75A448CC-35BD-8749-AE86-DB36296DFF59}" type="presParOf" srcId="{ADBAE3CD-5F1C-1248-9509-36D7FB9B250F}" destId="{1B6AF406-A1D0-4748-AFA1-39C836333BE7}" srcOrd="6" destOrd="0" presId="urn:microsoft.com/office/officeart/2005/8/layout/vList6"/>
    <dgm:cxn modelId="{A0BC33EA-3001-9A4E-B4A0-2091D3748BCB}" type="presParOf" srcId="{1B6AF406-A1D0-4748-AFA1-39C836333BE7}" destId="{11B05EEB-4345-5B4B-8D17-EA85D490BABA}" srcOrd="0" destOrd="0" presId="urn:microsoft.com/office/officeart/2005/8/layout/vList6"/>
    <dgm:cxn modelId="{8FD16B5A-085C-D846-A214-33E5DF427807}" type="presParOf" srcId="{1B6AF406-A1D0-4748-AFA1-39C836333BE7}" destId="{6D21897B-ACA6-8445-A0B6-FF47CFD13527}" srcOrd="1" destOrd="0" presId="urn:microsoft.com/office/officeart/2005/8/layout/vList6"/>
    <dgm:cxn modelId="{DDFACE85-9148-544D-957B-9B36993CBD7E}" type="presParOf" srcId="{ADBAE3CD-5F1C-1248-9509-36D7FB9B250F}" destId="{CFD88F72-7895-084F-B9A2-03CE1B58C1C4}" srcOrd="7" destOrd="0" presId="urn:microsoft.com/office/officeart/2005/8/layout/vList6"/>
    <dgm:cxn modelId="{304F8405-EF73-E44E-9428-0BCB1BC739B4}" type="presParOf" srcId="{ADBAE3CD-5F1C-1248-9509-36D7FB9B250F}" destId="{1631E954-80D4-3544-B42F-9CFD705D000A}" srcOrd="8" destOrd="0" presId="urn:microsoft.com/office/officeart/2005/8/layout/vList6"/>
    <dgm:cxn modelId="{7977A75C-2190-E64A-98A6-D9D4E47EE32A}" type="presParOf" srcId="{1631E954-80D4-3544-B42F-9CFD705D000A}" destId="{719D2412-5BEB-9648-B69A-449728CE1271}" srcOrd="0" destOrd="0" presId="urn:microsoft.com/office/officeart/2005/8/layout/vList6"/>
    <dgm:cxn modelId="{F8B4C5D2-48E4-B841-972C-28E58F462E15}" type="presParOf" srcId="{1631E954-80D4-3544-B42F-9CFD705D000A}" destId="{84DD0343-1961-8E46-B3B1-1E1253D8F65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تكون مبنية على قصة حقيقية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لا تزيف الحقائق لجعلها أكثر جاذبية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تعكس شخصية العلامة التجارية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يجب أن تتماشى مع قيم العلامة ورؤيتها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تعتمد على تجارب عملاء حقيقيين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مشاركة قصص العملاء الفعلية تعزز المصداقية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تكون طبيعية وغير مصطنعة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لا تبدو كإعلان مدفوع أو محتوى متكلف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7A04E5AA-7359-0D47-B417-7787D9B72596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DD112E1B-A393-C649-92E2-E623187D91BB}" type="pres">
      <dgm:prSet presAssocID="{4A11EF4C-C086-E642-9BB3-7F06E5C1290B}" presName="circle1" presStyleLbl="node1" presStyleIdx="0" presStyleCnt="4"/>
      <dgm:spPr/>
    </dgm:pt>
    <dgm:pt modelId="{74534BA5-5F6A-4F4E-A64D-96B194C2438B}" type="pres">
      <dgm:prSet presAssocID="{4A11EF4C-C086-E642-9BB3-7F06E5C1290B}" presName="space" presStyleCnt="0"/>
      <dgm:spPr/>
    </dgm:pt>
    <dgm:pt modelId="{EEB83256-F2C2-8646-B241-0BC11B98C969}" type="pres">
      <dgm:prSet presAssocID="{4A11EF4C-C086-E642-9BB3-7F06E5C1290B}" presName="rect1" presStyleLbl="alignAcc1" presStyleIdx="0" presStyleCnt="4"/>
      <dgm:spPr/>
    </dgm:pt>
    <dgm:pt modelId="{CE24CD61-57D4-8B41-9EE1-41A3F3E828CD}" type="pres">
      <dgm:prSet presAssocID="{102A7D41-83D4-E04C-90C4-580B0FF7BC74}" presName="vertSpace2" presStyleLbl="node1" presStyleIdx="0" presStyleCnt="4"/>
      <dgm:spPr/>
    </dgm:pt>
    <dgm:pt modelId="{ED4EFC0B-393D-3E4B-A909-DE43A6C72FE5}" type="pres">
      <dgm:prSet presAssocID="{102A7D41-83D4-E04C-90C4-580B0FF7BC74}" presName="circle2" presStyleLbl="node1" presStyleIdx="1" presStyleCnt="4"/>
      <dgm:spPr/>
    </dgm:pt>
    <dgm:pt modelId="{54B2AD2C-ACC7-1A43-B8E0-7124AB5C0165}" type="pres">
      <dgm:prSet presAssocID="{102A7D41-83D4-E04C-90C4-580B0FF7BC74}" presName="rect2" presStyleLbl="alignAcc1" presStyleIdx="1" presStyleCnt="4"/>
      <dgm:spPr/>
    </dgm:pt>
    <dgm:pt modelId="{15F28FDC-16AF-944F-A7BB-25912469C8EF}" type="pres">
      <dgm:prSet presAssocID="{ADD6F1E2-4AED-DA41-AAFA-764AE518E54B}" presName="vertSpace3" presStyleLbl="node1" presStyleIdx="1" presStyleCnt="4"/>
      <dgm:spPr/>
    </dgm:pt>
    <dgm:pt modelId="{12223AAC-B783-2342-BF7F-FCEEF2272C04}" type="pres">
      <dgm:prSet presAssocID="{ADD6F1E2-4AED-DA41-AAFA-764AE518E54B}" presName="circle3" presStyleLbl="node1" presStyleIdx="2" presStyleCnt="4"/>
      <dgm:spPr/>
    </dgm:pt>
    <dgm:pt modelId="{B9672C72-6599-164F-8ABF-A2167582CBE2}" type="pres">
      <dgm:prSet presAssocID="{ADD6F1E2-4AED-DA41-AAFA-764AE518E54B}" presName="rect3" presStyleLbl="alignAcc1" presStyleIdx="2" presStyleCnt="4"/>
      <dgm:spPr/>
    </dgm:pt>
    <dgm:pt modelId="{0DE7FA19-5B81-CF48-ADE9-B7970458BA42}" type="pres">
      <dgm:prSet presAssocID="{62E37409-2A2A-FA47-83CE-3CEDEC3BC08D}" presName="vertSpace4" presStyleLbl="node1" presStyleIdx="2" presStyleCnt="4"/>
      <dgm:spPr/>
    </dgm:pt>
    <dgm:pt modelId="{56F6BFEB-25A3-724F-88C1-8811E9C88A7C}" type="pres">
      <dgm:prSet presAssocID="{62E37409-2A2A-FA47-83CE-3CEDEC3BC08D}" presName="circle4" presStyleLbl="node1" presStyleIdx="3" presStyleCnt="4"/>
      <dgm:spPr/>
    </dgm:pt>
    <dgm:pt modelId="{D6233EF3-F522-9C44-B492-8F90FDD90DAE}" type="pres">
      <dgm:prSet presAssocID="{62E37409-2A2A-FA47-83CE-3CEDEC3BC08D}" presName="rect4" presStyleLbl="alignAcc1" presStyleIdx="3" presStyleCnt="4"/>
      <dgm:spPr/>
    </dgm:pt>
    <dgm:pt modelId="{2E2270AC-C0C4-E04C-80FA-127F747766F6}" type="pres">
      <dgm:prSet presAssocID="{4A11EF4C-C086-E642-9BB3-7F06E5C1290B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1BB37C88-5CB8-B542-867D-ED125E5C6781}" type="pres">
      <dgm:prSet presAssocID="{4A11EF4C-C086-E642-9BB3-7F06E5C1290B}" presName="rect1ChTx" presStyleLbl="alignAcc1" presStyleIdx="3" presStyleCnt="4">
        <dgm:presLayoutVars>
          <dgm:bulletEnabled val="1"/>
        </dgm:presLayoutVars>
      </dgm:prSet>
      <dgm:spPr/>
    </dgm:pt>
    <dgm:pt modelId="{B254332A-761E-3C44-963C-4BC33486E126}" type="pres">
      <dgm:prSet presAssocID="{102A7D41-83D4-E04C-90C4-580B0FF7BC74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1F7DF96B-D037-0A4D-9BA1-974146285D58}" type="pres">
      <dgm:prSet presAssocID="{102A7D41-83D4-E04C-90C4-580B0FF7BC74}" presName="rect2ChTx" presStyleLbl="alignAcc1" presStyleIdx="3" presStyleCnt="4">
        <dgm:presLayoutVars>
          <dgm:bulletEnabled val="1"/>
        </dgm:presLayoutVars>
      </dgm:prSet>
      <dgm:spPr/>
    </dgm:pt>
    <dgm:pt modelId="{1BA66690-2ABD-A749-BF1F-304ED48008FD}" type="pres">
      <dgm:prSet presAssocID="{ADD6F1E2-4AED-DA41-AAFA-764AE518E54B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C45E09EA-679C-984E-BBA5-330A1D622F89}" type="pres">
      <dgm:prSet presAssocID="{ADD6F1E2-4AED-DA41-AAFA-764AE518E54B}" presName="rect3ChTx" presStyleLbl="alignAcc1" presStyleIdx="3" presStyleCnt="4">
        <dgm:presLayoutVars>
          <dgm:bulletEnabled val="1"/>
        </dgm:presLayoutVars>
      </dgm:prSet>
      <dgm:spPr/>
    </dgm:pt>
    <dgm:pt modelId="{D4820C41-A013-9948-88A7-387BA622E29D}" type="pres">
      <dgm:prSet presAssocID="{62E37409-2A2A-FA47-83CE-3CEDEC3BC08D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C2C429AE-EFD5-A841-9CFB-2BC37F6E8E01}" type="pres">
      <dgm:prSet presAssocID="{62E37409-2A2A-FA47-83CE-3CEDEC3BC08D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D0B7EF16-603B-8642-969B-F52F77D4F721}" type="presOf" srcId="{4A11EF4C-C086-E642-9BB3-7F06E5C1290B}" destId="{2E2270AC-C0C4-E04C-80FA-127F747766F6}" srcOrd="1" destOrd="0" presId="urn:microsoft.com/office/officeart/2005/8/layout/target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9792E927-FE02-1D42-8E76-F75862594A3C}" type="presOf" srcId="{4A11EF4C-C086-E642-9BB3-7F06E5C1290B}" destId="{EEB83256-F2C2-8646-B241-0BC11B98C969}" srcOrd="0" destOrd="0" presId="urn:microsoft.com/office/officeart/2005/8/layout/target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3DF7DF4A-774A-B54D-B9B9-B89E3FF8620E}" type="presOf" srcId="{65387183-454B-F14D-A6F6-7DA8C5BFAE05}" destId="{1F7DF96B-D037-0A4D-9BA1-974146285D58}" srcOrd="0" destOrd="0" presId="urn:microsoft.com/office/officeart/2005/8/layout/target3"/>
    <dgm:cxn modelId="{57906E4C-0AC1-A344-9C76-08BB3D8A72A6}" type="presOf" srcId="{62E37409-2A2A-FA47-83CE-3CEDEC3BC08D}" destId="{D4820C41-A013-9948-88A7-387BA622E29D}" srcOrd="1" destOrd="0" presId="urn:microsoft.com/office/officeart/2005/8/layout/target3"/>
    <dgm:cxn modelId="{53E69D4C-3E13-2643-9A5A-BD472B31D617}" type="presOf" srcId="{62E37409-2A2A-FA47-83CE-3CEDEC3BC08D}" destId="{D6233EF3-F522-9C44-B492-8F90FDD90DAE}" srcOrd="0" destOrd="0" presId="urn:microsoft.com/office/officeart/2005/8/layout/target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AE35AF64-2BF3-E64E-844A-738247B98F97}" type="presOf" srcId="{102A7D41-83D4-E04C-90C4-580B0FF7BC74}" destId="{B254332A-761E-3C44-963C-4BC33486E126}" srcOrd="1" destOrd="0" presId="urn:microsoft.com/office/officeart/2005/8/layout/target3"/>
    <dgm:cxn modelId="{A7657669-8516-8947-A1E2-41364DE984E5}" type="presOf" srcId="{102A7D41-83D4-E04C-90C4-580B0FF7BC74}" destId="{54B2AD2C-ACC7-1A43-B8E0-7124AB5C0165}" srcOrd="0" destOrd="0" presId="urn:microsoft.com/office/officeart/2005/8/layout/target3"/>
    <dgm:cxn modelId="{C3D04973-84F2-614A-98C5-9C8F2192D380}" type="presOf" srcId="{ADD6F1E2-4AED-DA41-AAFA-764AE518E54B}" destId="{B9672C72-6599-164F-8ABF-A2167582CBE2}" srcOrd="0" destOrd="0" presId="urn:microsoft.com/office/officeart/2005/8/layout/target3"/>
    <dgm:cxn modelId="{0AAD3F7E-F982-B74F-B160-698C3AC3CA49}" type="presOf" srcId="{BD09AEF8-F502-8F47-BA6A-B0FFAEB3008F}" destId="{7A04E5AA-7359-0D47-B417-7787D9B72596}" srcOrd="0" destOrd="0" presId="urn:microsoft.com/office/officeart/2005/8/layout/target3"/>
    <dgm:cxn modelId="{A6544C8F-3EC8-694F-8027-CA40D2A3609E}" type="presOf" srcId="{B1994776-BB7E-AD4E-900E-8296E2C69C4F}" destId="{C45E09EA-679C-984E-BBA5-330A1D622F89}" srcOrd="0" destOrd="0" presId="urn:microsoft.com/office/officeart/2005/8/layout/target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52E8D0AD-5CF9-0141-8311-C7FFB9C25479}" type="presOf" srcId="{83C71CD6-57CD-1345-AA65-E4449339D441}" destId="{C2C429AE-EFD5-A841-9CFB-2BC37F6E8E01}" srcOrd="0" destOrd="0" presId="urn:microsoft.com/office/officeart/2005/8/layout/target3"/>
    <dgm:cxn modelId="{EC72F8B6-A146-C945-AFF1-0971EB0E7F7A}" type="presOf" srcId="{ADD6F1E2-4AED-DA41-AAFA-764AE518E54B}" destId="{1BA66690-2ABD-A749-BF1F-304ED48008FD}" srcOrd="1" destOrd="0" presId="urn:microsoft.com/office/officeart/2005/8/layout/target3"/>
    <dgm:cxn modelId="{97197FD8-F5CD-4244-9ECE-5F9531645EB6}" type="presOf" srcId="{C88ED262-17EB-A64F-8186-B36DDD55690A}" destId="{1BB37C88-5CB8-B542-867D-ED125E5C6781}" srcOrd="0" destOrd="0" presId="urn:microsoft.com/office/officeart/2005/8/layout/target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5A5AA1D-B279-1C46-A425-3AC0CA9728D8}" type="presParOf" srcId="{7A04E5AA-7359-0D47-B417-7787D9B72596}" destId="{DD112E1B-A393-C649-92E2-E623187D91BB}" srcOrd="0" destOrd="0" presId="urn:microsoft.com/office/officeart/2005/8/layout/target3"/>
    <dgm:cxn modelId="{00541439-4E02-CC42-8348-FFACBDA29E3A}" type="presParOf" srcId="{7A04E5AA-7359-0D47-B417-7787D9B72596}" destId="{74534BA5-5F6A-4F4E-A64D-96B194C2438B}" srcOrd="1" destOrd="0" presId="urn:microsoft.com/office/officeart/2005/8/layout/target3"/>
    <dgm:cxn modelId="{39DE120E-8C66-1A4E-A2CC-42DCBE0E2761}" type="presParOf" srcId="{7A04E5AA-7359-0D47-B417-7787D9B72596}" destId="{EEB83256-F2C2-8646-B241-0BC11B98C969}" srcOrd="2" destOrd="0" presId="urn:microsoft.com/office/officeart/2005/8/layout/target3"/>
    <dgm:cxn modelId="{2BF2AAD8-B865-E44A-9716-A02B9C208B88}" type="presParOf" srcId="{7A04E5AA-7359-0D47-B417-7787D9B72596}" destId="{CE24CD61-57D4-8B41-9EE1-41A3F3E828CD}" srcOrd="3" destOrd="0" presId="urn:microsoft.com/office/officeart/2005/8/layout/target3"/>
    <dgm:cxn modelId="{55380E11-BE14-D74D-8808-D06CC3E02AC6}" type="presParOf" srcId="{7A04E5AA-7359-0D47-B417-7787D9B72596}" destId="{ED4EFC0B-393D-3E4B-A909-DE43A6C72FE5}" srcOrd="4" destOrd="0" presId="urn:microsoft.com/office/officeart/2005/8/layout/target3"/>
    <dgm:cxn modelId="{D97E7F10-E678-AD48-B391-D2EA76892641}" type="presParOf" srcId="{7A04E5AA-7359-0D47-B417-7787D9B72596}" destId="{54B2AD2C-ACC7-1A43-B8E0-7124AB5C0165}" srcOrd="5" destOrd="0" presId="urn:microsoft.com/office/officeart/2005/8/layout/target3"/>
    <dgm:cxn modelId="{DAFC61B8-29D9-064A-A6C3-766EC0C8E86F}" type="presParOf" srcId="{7A04E5AA-7359-0D47-B417-7787D9B72596}" destId="{15F28FDC-16AF-944F-A7BB-25912469C8EF}" srcOrd="6" destOrd="0" presId="urn:microsoft.com/office/officeart/2005/8/layout/target3"/>
    <dgm:cxn modelId="{64FE110C-3644-6647-808F-A0FF2F2E741B}" type="presParOf" srcId="{7A04E5AA-7359-0D47-B417-7787D9B72596}" destId="{12223AAC-B783-2342-BF7F-FCEEF2272C04}" srcOrd="7" destOrd="0" presId="urn:microsoft.com/office/officeart/2005/8/layout/target3"/>
    <dgm:cxn modelId="{AEF9C4E4-634E-1549-AEBE-4C5C7F836375}" type="presParOf" srcId="{7A04E5AA-7359-0D47-B417-7787D9B72596}" destId="{B9672C72-6599-164F-8ABF-A2167582CBE2}" srcOrd="8" destOrd="0" presId="urn:microsoft.com/office/officeart/2005/8/layout/target3"/>
    <dgm:cxn modelId="{CDA78531-CA86-3349-AB31-90F6A2F0EBC3}" type="presParOf" srcId="{7A04E5AA-7359-0D47-B417-7787D9B72596}" destId="{0DE7FA19-5B81-CF48-ADE9-B7970458BA42}" srcOrd="9" destOrd="0" presId="urn:microsoft.com/office/officeart/2005/8/layout/target3"/>
    <dgm:cxn modelId="{9DD7F2D8-79CC-5142-8C0D-82810BE04ACF}" type="presParOf" srcId="{7A04E5AA-7359-0D47-B417-7787D9B72596}" destId="{56F6BFEB-25A3-724F-88C1-8811E9C88A7C}" srcOrd="10" destOrd="0" presId="urn:microsoft.com/office/officeart/2005/8/layout/target3"/>
    <dgm:cxn modelId="{77867973-9396-E540-A037-F05788CD4190}" type="presParOf" srcId="{7A04E5AA-7359-0D47-B417-7787D9B72596}" destId="{D6233EF3-F522-9C44-B492-8F90FDD90DAE}" srcOrd="11" destOrd="0" presId="urn:microsoft.com/office/officeart/2005/8/layout/target3"/>
    <dgm:cxn modelId="{79740A3F-5CEE-034A-8361-63E2F721877A}" type="presParOf" srcId="{7A04E5AA-7359-0D47-B417-7787D9B72596}" destId="{2E2270AC-C0C4-E04C-80FA-127F747766F6}" srcOrd="12" destOrd="0" presId="urn:microsoft.com/office/officeart/2005/8/layout/target3"/>
    <dgm:cxn modelId="{6DD3EAD3-6810-AE4B-8180-6F5760EA0335}" type="presParOf" srcId="{7A04E5AA-7359-0D47-B417-7787D9B72596}" destId="{1BB37C88-5CB8-B542-867D-ED125E5C6781}" srcOrd="13" destOrd="0" presId="urn:microsoft.com/office/officeart/2005/8/layout/target3"/>
    <dgm:cxn modelId="{2358F94F-5C44-BF43-B162-C4B490E6EC4D}" type="presParOf" srcId="{7A04E5AA-7359-0D47-B417-7787D9B72596}" destId="{B254332A-761E-3C44-963C-4BC33486E126}" srcOrd="14" destOrd="0" presId="urn:microsoft.com/office/officeart/2005/8/layout/target3"/>
    <dgm:cxn modelId="{F945B9D0-54F3-5043-B6E9-102047044E5F}" type="presParOf" srcId="{7A04E5AA-7359-0D47-B417-7787D9B72596}" destId="{1F7DF96B-D037-0A4D-9BA1-974146285D58}" srcOrd="15" destOrd="0" presId="urn:microsoft.com/office/officeart/2005/8/layout/target3"/>
    <dgm:cxn modelId="{3899F5D2-2EDC-F145-820B-07C7630D9849}" type="presParOf" srcId="{7A04E5AA-7359-0D47-B417-7787D9B72596}" destId="{1BA66690-2ABD-A749-BF1F-304ED48008FD}" srcOrd="16" destOrd="0" presId="urn:microsoft.com/office/officeart/2005/8/layout/target3"/>
    <dgm:cxn modelId="{FDC23C9E-5817-3046-95E2-511DFE6BC735}" type="presParOf" srcId="{7A04E5AA-7359-0D47-B417-7787D9B72596}" destId="{C45E09EA-679C-984E-BBA5-330A1D622F89}" srcOrd="17" destOrd="0" presId="urn:microsoft.com/office/officeart/2005/8/layout/target3"/>
    <dgm:cxn modelId="{C810302E-F69B-764B-829F-65C8075632AC}" type="presParOf" srcId="{7A04E5AA-7359-0D47-B417-7787D9B72596}" destId="{D4820C41-A013-9948-88A7-387BA622E29D}" srcOrd="18" destOrd="0" presId="urn:microsoft.com/office/officeart/2005/8/layout/target3"/>
    <dgm:cxn modelId="{7DF5B44F-5548-CD4F-9943-41A5189CEFD6}" type="presParOf" srcId="{7A04E5AA-7359-0D47-B417-7787D9B72596}" destId="{C2C429AE-EFD5-A841-9CFB-2BC37F6E8E0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وسائل التواصل الاجتماعي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استخدام الفيديوهات القصيرة والقصص المباشرة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الموقع الإلكتروني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تضمين قصة العلامة التجارية بطريقة تفصيلية وجذابة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الإعلانات الرقمية والتقليدية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توحيد الرسائل البصرية والمحتوى النصي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التسويق عبر البريد الإلكتروني</a:t>
          </a:r>
          <a:endParaRPr lang="en-GB" sz="20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استخدام السرد الشخصي لتقوية العلاقة مع العملاء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156701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56701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دعوة العملاء لمشاركة تجاربهم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مثل استخدام الوسم</a:t>
          </a:r>
          <a:r>
            <a:rPr lang="en-GB" sz="2400" dirty="0"/>
            <a:t> (Hashtag) </a:t>
          </a:r>
          <a:r>
            <a:rPr lang="ar-SA" sz="2400" dirty="0"/>
            <a:t>في وسائل التواصل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إنشاء مسابقات وتحديات مرتبطة بالقصة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تحفّز التفاعل والمشاركة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الاعتماد على المحتوى الذي ينشئه المستخدمون </a:t>
          </a:r>
          <a:r>
            <a:rPr lang="en-GB" sz="2400" b="1" dirty="0"/>
            <a:t>UGC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يسمح للجمهور بالمساهمة في بناء القصة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التفاعل مع الجمهور عبر التعليقات والردود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يجعل العملاء يشعرون بأنهم جزء من العلامة التجارية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7A04E5AA-7359-0D47-B417-7787D9B72596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DD112E1B-A393-C649-92E2-E623187D91BB}" type="pres">
      <dgm:prSet presAssocID="{4A11EF4C-C086-E642-9BB3-7F06E5C1290B}" presName="circle1" presStyleLbl="node1" presStyleIdx="0" presStyleCnt="4"/>
      <dgm:spPr/>
    </dgm:pt>
    <dgm:pt modelId="{74534BA5-5F6A-4F4E-A64D-96B194C2438B}" type="pres">
      <dgm:prSet presAssocID="{4A11EF4C-C086-E642-9BB3-7F06E5C1290B}" presName="space" presStyleCnt="0"/>
      <dgm:spPr/>
    </dgm:pt>
    <dgm:pt modelId="{EEB83256-F2C2-8646-B241-0BC11B98C969}" type="pres">
      <dgm:prSet presAssocID="{4A11EF4C-C086-E642-9BB3-7F06E5C1290B}" presName="rect1" presStyleLbl="alignAcc1" presStyleIdx="0" presStyleCnt="4"/>
      <dgm:spPr/>
    </dgm:pt>
    <dgm:pt modelId="{CE24CD61-57D4-8B41-9EE1-41A3F3E828CD}" type="pres">
      <dgm:prSet presAssocID="{102A7D41-83D4-E04C-90C4-580B0FF7BC74}" presName="vertSpace2" presStyleLbl="node1" presStyleIdx="0" presStyleCnt="4"/>
      <dgm:spPr/>
    </dgm:pt>
    <dgm:pt modelId="{ED4EFC0B-393D-3E4B-A909-DE43A6C72FE5}" type="pres">
      <dgm:prSet presAssocID="{102A7D41-83D4-E04C-90C4-580B0FF7BC74}" presName="circle2" presStyleLbl="node1" presStyleIdx="1" presStyleCnt="4"/>
      <dgm:spPr/>
    </dgm:pt>
    <dgm:pt modelId="{54B2AD2C-ACC7-1A43-B8E0-7124AB5C0165}" type="pres">
      <dgm:prSet presAssocID="{102A7D41-83D4-E04C-90C4-580B0FF7BC74}" presName="rect2" presStyleLbl="alignAcc1" presStyleIdx="1" presStyleCnt="4"/>
      <dgm:spPr/>
    </dgm:pt>
    <dgm:pt modelId="{15F28FDC-16AF-944F-A7BB-25912469C8EF}" type="pres">
      <dgm:prSet presAssocID="{ADD6F1E2-4AED-DA41-AAFA-764AE518E54B}" presName="vertSpace3" presStyleLbl="node1" presStyleIdx="1" presStyleCnt="4"/>
      <dgm:spPr/>
    </dgm:pt>
    <dgm:pt modelId="{12223AAC-B783-2342-BF7F-FCEEF2272C04}" type="pres">
      <dgm:prSet presAssocID="{ADD6F1E2-4AED-DA41-AAFA-764AE518E54B}" presName="circle3" presStyleLbl="node1" presStyleIdx="2" presStyleCnt="4"/>
      <dgm:spPr/>
    </dgm:pt>
    <dgm:pt modelId="{B9672C72-6599-164F-8ABF-A2167582CBE2}" type="pres">
      <dgm:prSet presAssocID="{ADD6F1E2-4AED-DA41-AAFA-764AE518E54B}" presName="rect3" presStyleLbl="alignAcc1" presStyleIdx="2" presStyleCnt="4"/>
      <dgm:spPr/>
    </dgm:pt>
    <dgm:pt modelId="{0DE7FA19-5B81-CF48-ADE9-B7970458BA42}" type="pres">
      <dgm:prSet presAssocID="{62E37409-2A2A-FA47-83CE-3CEDEC3BC08D}" presName="vertSpace4" presStyleLbl="node1" presStyleIdx="2" presStyleCnt="4"/>
      <dgm:spPr/>
    </dgm:pt>
    <dgm:pt modelId="{56F6BFEB-25A3-724F-88C1-8811E9C88A7C}" type="pres">
      <dgm:prSet presAssocID="{62E37409-2A2A-FA47-83CE-3CEDEC3BC08D}" presName="circle4" presStyleLbl="node1" presStyleIdx="3" presStyleCnt="4"/>
      <dgm:spPr/>
    </dgm:pt>
    <dgm:pt modelId="{D6233EF3-F522-9C44-B492-8F90FDD90DAE}" type="pres">
      <dgm:prSet presAssocID="{62E37409-2A2A-FA47-83CE-3CEDEC3BC08D}" presName="rect4" presStyleLbl="alignAcc1" presStyleIdx="3" presStyleCnt="4"/>
      <dgm:spPr/>
    </dgm:pt>
    <dgm:pt modelId="{2E2270AC-C0C4-E04C-80FA-127F747766F6}" type="pres">
      <dgm:prSet presAssocID="{4A11EF4C-C086-E642-9BB3-7F06E5C1290B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1BB37C88-5CB8-B542-867D-ED125E5C6781}" type="pres">
      <dgm:prSet presAssocID="{4A11EF4C-C086-E642-9BB3-7F06E5C1290B}" presName="rect1ChTx" presStyleLbl="alignAcc1" presStyleIdx="3" presStyleCnt="4">
        <dgm:presLayoutVars>
          <dgm:bulletEnabled val="1"/>
        </dgm:presLayoutVars>
      </dgm:prSet>
      <dgm:spPr/>
    </dgm:pt>
    <dgm:pt modelId="{B254332A-761E-3C44-963C-4BC33486E126}" type="pres">
      <dgm:prSet presAssocID="{102A7D41-83D4-E04C-90C4-580B0FF7BC74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1F7DF96B-D037-0A4D-9BA1-974146285D58}" type="pres">
      <dgm:prSet presAssocID="{102A7D41-83D4-E04C-90C4-580B0FF7BC74}" presName="rect2ChTx" presStyleLbl="alignAcc1" presStyleIdx="3" presStyleCnt="4">
        <dgm:presLayoutVars>
          <dgm:bulletEnabled val="1"/>
        </dgm:presLayoutVars>
      </dgm:prSet>
      <dgm:spPr/>
    </dgm:pt>
    <dgm:pt modelId="{1BA66690-2ABD-A749-BF1F-304ED48008FD}" type="pres">
      <dgm:prSet presAssocID="{ADD6F1E2-4AED-DA41-AAFA-764AE518E54B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C45E09EA-679C-984E-BBA5-330A1D622F89}" type="pres">
      <dgm:prSet presAssocID="{ADD6F1E2-4AED-DA41-AAFA-764AE518E54B}" presName="rect3ChTx" presStyleLbl="alignAcc1" presStyleIdx="3" presStyleCnt="4">
        <dgm:presLayoutVars>
          <dgm:bulletEnabled val="1"/>
        </dgm:presLayoutVars>
      </dgm:prSet>
      <dgm:spPr/>
    </dgm:pt>
    <dgm:pt modelId="{D4820C41-A013-9948-88A7-387BA622E29D}" type="pres">
      <dgm:prSet presAssocID="{62E37409-2A2A-FA47-83CE-3CEDEC3BC08D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C2C429AE-EFD5-A841-9CFB-2BC37F6E8E01}" type="pres">
      <dgm:prSet presAssocID="{62E37409-2A2A-FA47-83CE-3CEDEC3BC08D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D0B7EF16-603B-8642-969B-F52F77D4F721}" type="presOf" srcId="{4A11EF4C-C086-E642-9BB3-7F06E5C1290B}" destId="{2E2270AC-C0C4-E04C-80FA-127F747766F6}" srcOrd="1" destOrd="0" presId="urn:microsoft.com/office/officeart/2005/8/layout/target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9792E927-FE02-1D42-8E76-F75862594A3C}" type="presOf" srcId="{4A11EF4C-C086-E642-9BB3-7F06E5C1290B}" destId="{EEB83256-F2C2-8646-B241-0BC11B98C969}" srcOrd="0" destOrd="0" presId="urn:microsoft.com/office/officeart/2005/8/layout/target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3DF7DF4A-774A-B54D-B9B9-B89E3FF8620E}" type="presOf" srcId="{65387183-454B-F14D-A6F6-7DA8C5BFAE05}" destId="{1F7DF96B-D037-0A4D-9BA1-974146285D58}" srcOrd="0" destOrd="0" presId="urn:microsoft.com/office/officeart/2005/8/layout/target3"/>
    <dgm:cxn modelId="{57906E4C-0AC1-A344-9C76-08BB3D8A72A6}" type="presOf" srcId="{62E37409-2A2A-FA47-83CE-3CEDEC3BC08D}" destId="{D4820C41-A013-9948-88A7-387BA622E29D}" srcOrd="1" destOrd="0" presId="urn:microsoft.com/office/officeart/2005/8/layout/target3"/>
    <dgm:cxn modelId="{53E69D4C-3E13-2643-9A5A-BD472B31D617}" type="presOf" srcId="{62E37409-2A2A-FA47-83CE-3CEDEC3BC08D}" destId="{D6233EF3-F522-9C44-B492-8F90FDD90DAE}" srcOrd="0" destOrd="0" presId="urn:microsoft.com/office/officeart/2005/8/layout/target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AE35AF64-2BF3-E64E-844A-738247B98F97}" type="presOf" srcId="{102A7D41-83D4-E04C-90C4-580B0FF7BC74}" destId="{B254332A-761E-3C44-963C-4BC33486E126}" srcOrd="1" destOrd="0" presId="urn:microsoft.com/office/officeart/2005/8/layout/target3"/>
    <dgm:cxn modelId="{A7657669-8516-8947-A1E2-41364DE984E5}" type="presOf" srcId="{102A7D41-83D4-E04C-90C4-580B0FF7BC74}" destId="{54B2AD2C-ACC7-1A43-B8E0-7124AB5C0165}" srcOrd="0" destOrd="0" presId="urn:microsoft.com/office/officeart/2005/8/layout/target3"/>
    <dgm:cxn modelId="{C3D04973-84F2-614A-98C5-9C8F2192D380}" type="presOf" srcId="{ADD6F1E2-4AED-DA41-AAFA-764AE518E54B}" destId="{B9672C72-6599-164F-8ABF-A2167582CBE2}" srcOrd="0" destOrd="0" presId="urn:microsoft.com/office/officeart/2005/8/layout/target3"/>
    <dgm:cxn modelId="{0AAD3F7E-F982-B74F-B160-698C3AC3CA49}" type="presOf" srcId="{BD09AEF8-F502-8F47-BA6A-B0FFAEB3008F}" destId="{7A04E5AA-7359-0D47-B417-7787D9B72596}" srcOrd="0" destOrd="0" presId="urn:microsoft.com/office/officeart/2005/8/layout/target3"/>
    <dgm:cxn modelId="{A6544C8F-3EC8-694F-8027-CA40D2A3609E}" type="presOf" srcId="{B1994776-BB7E-AD4E-900E-8296E2C69C4F}" destId="{C45E09EA-679C-984E-BBA5-330A1D622F89}" srcOrd="0" destOrd="0" presId="urn:microsoft.com/office/officeart/2005/8/layout/target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52E8D0AD-5CF9-0141-8311-C7FFB9C25479}" type="presOf" srcId="{83C71CD6-57CD-1345-AA65-E4449339D441}" destId="{C2C429AE-EFD5-A841-9CFB-2BC37F6E8E01}" srcOrd="0" destOrd="0" presId="urn:microsoft.com/office/officeart/2005/8/layout/target3"/>
    <dgm:cxn modelId="{EC72F8B6-A146-C945-AFF1-0971EB0E7F7A}" type="presOf" srcId="{ADD6F1E2-4AED-DA41-AAFA-764AE518E54B}" destId="{1BA66690-2ABD-A749-BF1F-304ED48008FD}" srcOrd="1" destOrd="0" presId="urn:microsoft.com/office/officeart/2005/8/layout/target3"/>
    <dgm:cxn modelId="{97197FD8-F5CD-4244-9ECE-5F9531645EB6}" type="presOf" srcId="{C88ED262-17EB-A64F-8186-B36DDD55690A}" destId="{1BB37C88-5CB8-B542-867D-ED125E5C6781}" srcOrd="0" destOrd="0" presId="urn:microsoft.com/office/officeart/2005/8/layout/target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5A5AA1D-B279-1C46-A425-3AC0CA9728D8}" type="presParOf" srcId="{7A04E5AA-7359-0D47-B417-7787D9B72596}" destId="{DD112E1B-A393-C649-92E2-E623187D91BB}" srcOrd="0" destOrd="0" presId="urn:microsoft.com/office/officeart/2005/8/layout/target3"/>
    <dgm:cxn modelId="{00541439-4E02-CC42-8348-FFACBDA29E3A}" type="presParOf" srcId="{7A04E5AA-7359-0D47-B417-7787D9B72596}" destId="{74534BA5-5F6A-4F4E-A64D-96B194C2438B}" srcOrd="1" destOrd="0" presId="urn:microsoft.com/office/officeart/2005/8/layout/target3"/>
    <dgm:cxn modelId="{39DE120E-8C66-1A4E-A2CC-42DCBE0E2761}" type="presParOf" srcId="{7A04E5AA-7359-0D47-B417-7787D9B72596}" destId="{EEB83256-F2C2-8646-B241-0BC11B98C969}" srcOrd="2" destOrd="0" presId="urn:microsoft.com/office/officeart/2005/8/layout/target3"/>
    <dgm:cxn modelId="{2BF2AAD8-B865-E44A-9716-A02B9C208B88}" type="presParOf" srcId="{7A04E5AA-7359-0D47-B417-7787D9B72596}" destId="{CE24CD61-57D4-8B41-9EE1-41A3F3E828CD}" srcOrd="3" destOrd="0" presId="urn:microsoft.com/office/officeart/2005/8/layout/target3"/>
    <dgm:cxn modelId="{55380E11-BE14-D74D-8808-D06CC3E02AC6}" type="presParOf" srcId="{7A04E5AA-7359-0D47-B417-7787D9B72596}" destId="{ED4EFC0B-393D-3E4B-A909-DE43A6C72FE5}" srcOrd="4" destOrd="0" presId="urn:microsoft.com/office/officeart/2005/8/layout/target3"/>
    <dgm:cxn modelId="{D97E7F10-E678-AD48-B391-D2EA76892641}" type="presParOf" srcId="{7A04E5AA-7359-0D47-B417-7787D9B72596}" destId="{54B2AD2C-ACC7-1A43-B8E0-7124AB5C0165}" srcOrd="5" destOrd="0" presId="urn:microsoft.com/office/officeart/2005/8/layout/target3"/>
    <dgm:cxn modelId="{DAFC61B8-29D9-064A-A6C3-766EC0C8E86F}" type="presParOf" srcId="{7A04E5AA-7359-0D47-B417-7787D9B72596}" destId="{15F28FDC-16AF-944F-A7BB-25912469C8EF}" srcOrd="6" destOrd="0" presId="urn:microsoft.com/office/officeart/2005/8/layout/target3"/>
    <dgm:cxn modelId="{64FE110C-3644-6647-808F-A0FF2F2E741B}" type="presParOf" srcId="{7A04E5AA-7359-0D47-B417-7787D9B72596}" destId="{12223AAC-B783-2342-BF7F-FCEEF2272C04}" srcOrd="7" destOrd="0" presId="urn:microsoft.com/office/officeart/2005/8/layout/target3"/>
    <dgm:cxn modelId="{AEF9C4E4-634E-1549-AEBE-4C5C7F836375}" type="presParOf" srcId="{7A04E5AA-7359-0D47-B417-7787D9B72596}" destId="{B9672C72-6599-164F-8ABF-A2167582CBE2}" srcOrd="8" destOrd="0" presId="urn:microsoft.com/office/officeart/2005/8/layout/target3"/>
    <dgm:cxn modelId="{CDA78531-CA86-3349-AB31-90F6A2F0EBC3}" type="presParOf" srcId="{7A04E5AA-7359-0D47-B417-7787D9B72596}" destId="{0DE7FA19-5B81-CF48-ADE9-B7970458BA42}" srcOrd="9" destOrd="0" presId="urn:microsoft.com/office/officeart/2005/8/layout/target3"/>
    <dgm:cxn modelId="{9DD7F2D8-79CC-5142-8C0D-82810BE04ACF}" type="presParOf" srcId="{7A04E5AA-7359-0D47-B417-7787D9B72596}" destId="{56F6BFEB-25A3-724F-88C1-8811E9C88A7C}" srcOrd="10" destOrd="0" presId="urn:microsoft.com/office/officeart/2005/8/layout/target3"/>
    <dgm:cxn modelId="{77867973-9396-E540-A037-F05788CD4190}" type="presParOf" srcId="{7A04E5AA-7359-0D47-B417-7787D9B72596}" destId="{D6233EF3-F522-9C44-B492-8F90FDD90DAE}" srcOrd="11" destOrd="0" presId="urn:microsoft.com/office/officeart/2005/8/layout/target3"/>
    <dgm:cxn modelId="{79740A3F-5CEE-034A-8361-63E2F721877A}" type="presParOf" srcId="{7A04E5AA-7359-0D47-B417-7787D9B72596}" destId="{2E2270AC-C0C4-E04C-80FA-127F747766F6}" srcOrd="12" destOrd="0" presId="urn:microsoft.com/office/officeart/2005/8/layout/target3"/>
    <dgm:cxn modelId="{6DD3EAD3-6810-AE4B-8180-6F5760EA0335}" type="presParOf" srcId="{7A04E5AA-7359-0D47-B417-7787D9B72596}" destId="{1BB37C88-5CB8-B542-867D-ED125E5C6781}" srcOrd="13" destOrd="0" presId="urn:microsoft.com/office/officeart/2005/8/layout/target3"/>
    <dgm:cxn modelId="{2358F94F-5C44-BF43-B162-C4B490E6EC4D}" type="presParOf" srcId="{7A04E5AA-7359-0D47-B417-7787D9B72596}" destId="{B254332A-761E-3C44-963C-4BC33486E126}" srcOrd="14" destOrd="0" presId="urn:microsoft.com/office/officeart/2005/8/layout/target3"/>
    <dgm:cxn modelId="{F945B9D0-54F3-5043-B6E9-102047044E5F}" type="presParOf" srcId="{7A04E5AA-7359-0D47-B417-7787D9B72596}" destId="{1F7DF96B-D037-0A4D-9BA1-974146285D58}" srcOrd="15" destOrd="0" presId="urn:microsoft.com/office/officeart/2005/8/layout/target3"/>
    <dgm:cxn modelId="{3899F5D2-2EDC-F145-820B-07C7630D9849}" type="presParOf" srcId="{7A04E5AA-7359-0D47-B417-7787D9B72596}" destId="{1BA66690-2ABD-A749-BF1F-304ED48008FD}" srcOrd="16" destOrd="0" presId="urn:microsoft.com/office/officeart/2005/8/layout/target3"/>
    <dgm:cxn modelId="{FDC23C9E-5817-3046-95E2-511DFE6BC735}" type="presParOf" srcId="{7A04E5AA-7359-0D47-B417-7787D9B72596}" destId="{C45E09EA-679C-984E-BBA5-330A1D622F89}" srcOrd="17" destOrd="0" presId="urn:microsoft.com/office/officeart/2005/8/layout/target3"/>
    <dgm:cxn modelId="{C810302E-F69B-764B-829F-65C8075632AC}" type="presParOf" srcId="{7A04E5AA-7359-0D47-B417-7787D9B72596}" destId="{D4820C41-A013-9948-88A7-387BA622E29D}" srcOrd="18" destOrd="0" presId="urn:microsoft.com/office/officeart/2005/8/layout/target3"/>
    <dgm:cxn modelId="{7DF5B44F-5548-CD4F-9943-41A5189CEFD6}" type="presParOf" srcId="{7A04E5AA-7359-0D47-B417-7787D9B72596}" destId="{C2C429AE-EFD5-A841-9CFB-2BC37F6E8E0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9/3/layout/StepUpProcess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معدل التفاعل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0">
            <a:buFont typeface="Arial" panose="020B0604020202020204" pitchFamily="34" charset="0"/>
            <a:buNone/>
          </a:pPr>
          <a:r>
            <a:rPr lang="ar-SA" sz="2400" dirty="0"/>
            <a:t>عدد المشاركات، التعليقات، </a:t>
          </a:r>
          <a:r>
            <a:rPr lang="ar-SA" sz="2400" dirty="0" err="1"/>
            <a:t>والإعجابات</a:t>
          </a:r>
          <a:r>
            <a:rPr lang="ar-SA" sz="2400" dirty="0"/>
            <a:t> على المحتوى السردي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معدل التحويل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عدد العملاء الذين اشتروا المنتج بعد التفاعل مع القصة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مدى تذكر القصة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هل يتذكر العملاء القصة بعد مرور الوقت؟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التأثير العاطفي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تحليل كيف أثرت القصة على مشاعر الجمهور واستجابتهم</a:t>
          </a:r>
          <a:r>
            <a:rPr lang="en-GB" sz="24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2D21365D-2753-A440-B8DC-65F5FACD53A3}" type="pres">
      <dgm:prSet presAssocID="{BD09AEF8-F502-8F47-BA6A-B0FFAEB3008F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6F779057-1BF5-4A45-ADD8-DD955D2A8FAC}" type="pres">
      <dgm:prSet presAssocID="{4A11EF4C-C086-E642-9BB3-7F06E5C1290B}" presName="composite" presStyleCnt="0"/>
      <dgm:spPr/>
    </dgm:pt>
    <dgm:pt modelId="{50FE7D3E-0371-5D44-9E39-0E088D81DFE8}" type="pres">
      <dgm:prSet presAssocID="{4A11EF4C-C086-E642-9BB3-7F06E5C1290B}" presName="LShape" presStyleLbl="alignNode1" presStyleIdx="0" presStyleCnt="7"/>
      <dgm:spPr/>
    </dgm:pt>
    <dgm:pt modelId="{912CD769-45F1-2845-B543-72CD771A6B5A}" type="pres">
      <dgm:prSet presAssocID="{4A11EF4C-C086-E642-9BB3-7F06E5C1290B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B4FBB715-5FD5-B64C-B368-000EA6C6026B}" type="pres">
      <dgm:prSet presAssocID="{4A11EF4C-C086-E642-9BB3-7F06E5C1290B}" presName="Triangle" presStyleLbl="alignNode1" presStyleIdx="1" presStyleCnt="7"/>
      <dgm:spPr/>
    </dgm:pt>
    <dgm:pt modelId="{5CE679A1-BCE9-D944-B63A-7A6B1AD00796}" type="pres">
      <dgm:prSet presAssocID="{41E91CD4-8D46-734A-9F81-98BE45E9A506}" presName="sibTrans" presStyleCnt="0"/>
      <dgm:spPr/>
    </dgm:pt>
    <dgm:pt modelId="{16347170-9871-C24C-BFCA-5AD11B8E0FB1}" type="pres">
      <dgm:prSet presAssocID="{41E91CD4-8D46-734A-9F81-98BE45E9A506}" presName="space" presStyleCnt="0"/>
      <dgm:spPr/>
    </dgm:pt>
    <dgm:pt modelId="{C2B68623-2E45-1F43-95FE-2867B245C1CC}" type="pres">
      <dgm:prSet presAssocID="{102A7D41-83D4-E04C-90C4-580B0FF7BC74}" presName="composite" presStyleCnt="0"/>
      <dgm:spPr/>
    </dgm:pt>
    <dgm:pt modelId="{0F4B60A3-3C7D-7648-A25D-7235D676F8C3}" type="pres">
      <dgm:prSet presAssocID="{102A7D41-83D4-E04C-90C4-580B0FF7BC74}" presName="LShape" presStyleLbl="alignNode1" presStyleIdx="2" presStyleCnt="7"/>
      <dgm:spPr/>
    </dgm:pt>
    <dgm:pt modelId="{EDB60BD9-597C-644C-9CBA-26FFEB08A9B8}" type="pres">
      <dgm:prSet presAssocID="{102A7D41-83D4-E04C-90C4-580B0FF7BC74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E3B16E9D-BE6B-2C4B-91B4-A1EFF8F2732E}" type="pres">
      <dgm:prSet presAssocID="{102A7D41-83D4-E04C-90C4-580B0FF7BC74}" presName="Triangle" presStyleLbl="alignNode1" presStyleIdx="3" presStyleCnt="7"/>
      <dgm:spPr/>
    </dgm:pt>
    <dgm:pt modelId="{372EF277-702F-9646-9115-0BC5F195D8AF}" type="pres">
      <dgm:prSet presAssocID="{6652ED82-6B71-6543-A7FC-4590E5EB8DAC}" presName="sibTrans" presStyleCnt="0"/>
      <dgm:spPr/>
    </dgm:pt>
    <dgm:pt modelId="{1EB00E51-054E-DA4E-9EC8-E60569067526}" type="pres">
      <dgm:prSet presAssocID="{6652ED82-6B71-6543-A7FC-4590E5EB8DAC}" presName="space" presStyleCnt="0"/>
      <dgm:spPr/>
    </dgm:pt>
    <dgm:pt modelId="{4DF538CD-CAC5-D34F-8B75-E95BF0C0C53F}" type="pres">
      <dgm:prSet presAssocID="{ADD6F1E2-4AED-DA41-AAFA-764AE518E54B}" presName="composite" presStyleCnt="0"/>
      <dgm:spPr/>
    </dgm:pt>
    <dgm:pt modelId="{EEF63A3B-A754-A143-A820-293A9B5CEB69}" type="pres">
      <dgm:prSet presAssocID="{ADD6F1E2-4AED-DA41-AAFA-764AE518E54B}" presName="LShape" presStyleLbl="alignNode1" presStyleIdx="4" presStyleCnt="7"/>
      <dgm:spPr/>
    </dgm:pt>
    <dgm:pt modelId="{02827B0E-5210-A044-A1A8-6D6CA467CC5D}" type="pres">
      <dgm:prSet presAssocID="{ADD6F1E2-4AED-DA41-AAFA-764AE518E54B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72C5FD8B-3B68-FA47-9351-9AAA0764CA7F}" type="pres">
      <dgm:prSet presAssocID="{ADD6F1E2-4AED-DA41-AAFA-764AE518E54B}" presName="Triangle" presStyleLbl="alignNode1" presStyleIdx="5" presStyleCnt="7"/>
      <dgm:spPr/>
    </dgm:pt>
    <dgm:pt modelId="{9C9B50AC-4298-5141-96F9-1E3CE7BE12F2}" type="pres">
      <dgm:prSet presAssocID="{0EBECCBF-32B3-7540-945E-6EAB29D7B1DA}" presName="sibTrans" presStyleCnt="0"/>
      <dgm:spPr/>
    </dgm:pt>
    <dgm:pt modelId="{7271D75E-F9BE-6449-AD02-2087B1231B7C}" type="pres">
      <dgm:prSet presAssocID="{0EBECCBF-32B3-7540-945E-6EAB29D7B1DA}" presName="space" presStyleCnt="0"/>
      <dgm:spPr/>
    </dgm:pt>
    <dgm:pt modelId="{F9E62265-289C-8341-8511-42554A46A889}" type="pres">
      <dgm:prSet presAssocID="{62E37409-2A2A-FA47-83CE-3CEDEC3BC08D}" presName="composite" presStyleCnt="0"/>
      <dgm:spPr/>
    </dgm:pt>
    <dgm:pt modelId="{A4BD076A-B7B0-0345-8FD8-7DBBE5DB34B9}" type="pres">
      <dgm:prSet presAssocID="{62E37409-2A2A-FA47-83CE-3CEDEC3BC08D}" presName="LShape" presStyleLbl="alignNode1" presStyleIdx="6" presStyleCnt="7"/>
      <dgm:spPr/>
    </dgm:pt>
    <dgm:pt modelId="{AC1151E4-EC43-8849-9AE6-CC068D47342F}" type="pres">
      <dgm:prSet presAssocID="{62E37409-2A2A-FA47-83CE-3CEDEC3BC08D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D06E6E16-E555-084F-8268-D8E88574017D}" type="presOf" srcId="{C88ED262-17EB-A64F-8186-B36DDD55690A}" destId="{912CD769-45F1-2845-B543-72CD771A6B5A}" srcOrd="0" destOrd="1" presId="urn:microsoft.com/office/officeart/2009/3/layout/StepUpProcess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7735837-ADA9-F74F-B28B-930714B47A31}" type="presOf" srcId="{B1994776-BB7E-AD4E-900E-8296E2C69C4F}" destId="{02827B0E-5210-A044-A1A8-6D6CA467CC5D}" srcOrd="0" destOrd="1" presId="urn:microsoft.com/office/officeart/2009/3/layout/StepUpProcess"/>
    <dgm:cxn modelId="{69B2544E-F650-064E-8E0A-70EF9454F0AC}" type="presOf" srcId="{102A7D41-83D4-E04C-90C4-580B0FF7BC74}" destId="{EDB60BD9-597C-644C-9CBA-26FFEB08A9B8}" srcOrd="0" destOrd="0" presId="urn:microsoft.com/office/officeart/2009/3/layout/StepUpProcess"/>
    <dgm:cxn modelId="{A85C8356-A5DA-0B42-BA92-59554C551CB0}" type="presOf" srcId="{62E37409-2A2A-FA47-83CE-3CEDEC3BC08D}" destId="{AC1151E4-EC43-8849-9AE6-CC068D47342F}" srcOrd="0" destOrd="0" presId="urn:microsoft.com/office/officeart/2009/3/layout/StepUpProcess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542A3D5B-FD9E-C544-AF4B-EAF9F91095AF}" type="presOf" srcId="{83C71CD6-57CD-1345-AA65-E4449339D441}" destId="{AC1151E4-EC43-8849-9AE6-CC068D47342F}" srcOrd="0" destOrd="1" presId="urn:microsoft.com/office/officeart/2009/3/layout/StepUpProcess"/>
    <dgm:cxn modelId="{70AE9B8D-4454-E142-BBC7-793302F0C5A8}" type="presOf" srcId="{65387183-454B-F14D-A6F6-7DA8C5BFAE05}" destId="{EDB60BD9-597C-644C-9CBA-26FFEB08A9B8}" srcOrd="0" destOrd="1" presId="urn:microsoft.com/office/officeart/2009/3/layout/StepUpProcess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0B3B32AE-2BB4-5043-97EC-FC4D9E7EAE80}" type="presOf" srcId="{BD09AEF8-F502-8F47-BA6A-B0FFAEB3008F}" destId="{2D21365D-2753-A440-B8DC-65F5FACD53A3}" srcOrd="0" destOrd="0" presId="urn:microsoft.com/office/officeart/2009/3/layout/StepUpProcess"/>
    <dgm:cxn modelId="{BAEFE3CB-46FD-BF43-8AA3-5D2C08F0F322}" type="presOf" srcId="{ADD6F1E2-4AED-DA41-AAFA-764AE518E54B}" destId="{02827B0E-5210-A044-A1A8-6D6CA467CC5D}" srcOrd="0" destOrd="0" presId="urn:microsoft.com/office/officeart/2009/3/layout/StepUpProcess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3B562ED-71EF-3749-A99F-8912554A3FF1}" type="presOf" srcId="{4A11EF4C-C086-E642-9BB3-7F06E5C1290B}" destId="{912CD769-45F1-2845-B543-72CD771A6B5A}" srcOrd="0" destOrd="0" presId="urn:microsoft.com/office/officeart/2009/3/layout/StepUpProcess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F003F1D7-67E2-DA47-ADB2-748F392DAFC0}" type="presParOf" srcId="{2D21365D-2753-A440-B8DC-65F5FACD53A3}" destId="{6F779057-1BF5-4A45-ADD8-DD955D2A8FAC}" srcOrd="0" destOrd="0" presId="urn:microsoft.com/office/officeart/2009/3/layout/StepUpProcess"/>
    <dgm:cxn modelId="{06C74F9E-4E57-5542-992E-CFB9F777CFD7}" type="presParOf" srcId="{6F779057-1BF5-4A45-ADD8-DD955D2A8FAC}" destId="{50FE7D3E-0371-5D44-9E39-0E088D81DFE8}" srcOrd="0" destOrd="0" presId="urn:microsoft.com/office/officeart/2009/3/layout/StepUpProcess"/>
    <dgm:cxn modelId="{87963F27-BF3F-5E4B-B70F-717F34C39549}" type="presParOf" srcId="{6F779057-1BF5-4A45-ADD8-DD955D2A8FAC}" destId="{912CD769-45F1-2845-B543-72CD771A6B5A}" srcOrd="1" destOrd="0" presId="urn:microsoft.com/office/officeart/2009/3/layout/StepUpProcess"/>
    <dgm:cxn modelId="{6DC4D374-82FF-6F46-99E0-312566F27EAE}" type="presParOf" srcId="{6F779057-1BF5-4A45-ADD8-DD955D2A8FAC}" destId="{B4FBB715-5FD5-B64C-B368-000EA6C6026B}" srcOrd="2" destOrd="0" presId="urn:microsoft.com/office/officeart/2009/3/layout/StepUpProcess"/>
    <dgm:cxn modelId="{7220BA4E-9A89-314F-8797-75AF9626FBEB}" type="presParOf" srcId="{2D21365D-2753-A440-B8DC-65F5FACD53A3}" destId="{5CE679A1-BCE9-D944-B63A-7A6B1AD00796}" srcOrd="1" destOrd="0" presId="urn:microsoft.com/office/officeart/2009/3/layout/StepUpProcess"/>
    <dgm:cxn modelId="{D335228C-1559-DD41-84B4-3100447FC7B6}" type="presParOf" srcId="{5CE679A1-BCE9-D944-B63A-7A6B1AD00796}" destId="{16347170-9871-C24C-BFCA-5AD11B8E0FB1}" srcOrd="0" destOrd="0" presId="urn:microsoft.com/office/officeart/2009/3/layout/StepUpProcess"/>
    <dgm:cxn modelId="{B597FDB4-C79A-3C49-BDE9-A31B7E5CEB2B}" type="presParOf" srcId="{2D21365D-2753-A440-B8DC-65F5FACD53A3}" destId="{C2B68623-2E45-1F43-95FE-2867B245C1CC}" srcOrd="2" destOrd="0" presId="urn:microsoft.com/office/officeart/2009/3/layout/StepUpProcess"/>
    <dgm:cxn modelId="{ACD89D67-AB47-8348-841E-1EF2C0C64F1B}" type="presParOf" srcId="{C2B68623-2E45-1F43-95FE-2867B245C1CC}" destId="{0F4B60A3-3C7D-7648-A25D-7235D676F8C3}" srcOrd="0" destOrd="0" presId="urn:microsoft.com/office/officeart/2009/3/layout/StepUpProcess"/>
    <dgm:cxn modelId="{0BC23E2E-ECD5-9347-B1AF-887C02FC82CC}" type="presParOf" srcId="{C2B68623-2E45-1F43-95FE-2867B245C1CC}" destId="{EDB60BD9-597C-644C-9CBA-26FFEB08A9B8}" srcOrd="1" destOrd="0" presId="urn:microsoft.com/office/officeart/2009/3/layout/StepUpProcess"/>
    <dgm:cxn modelId="{F2730843-CDCC-CE42-9B6E-2D803B4241F3}" type="presParOf" srcId="{C2B68623-2E45-1F43-95FE-2867B245C1CC}" destId="{E3B16E9D-BE6B-2C4B-91B4-A1EFF8F2732E}" srcOrd="2" destOrd="0" presId="urn:microsoft.com/office/officeart/2009/3/layout/StepUpProcess"/>
    <dgm:cxn modelId="{B9067A58-012C-BD42-B1D7-6AA1615BD3E7}" type="presParOf" srcId="{2D21365D-2753-A440-B8DC-65F5FACD53A3}" destId="{372EF277-702F-9646-9115-0BC5F195D8AF}" srcOrd="3" destOrd="0" presId="urn:microsoft.com/office/officeart/2009/3/layout/StepUpProcess"/>
    <dgm:cxn modelId="{B3516183-874C-E846-8B9F-57CCD34970C5}" type="presParOf" srcId="{372EF277-702F-9646-9115-0BC5F195D8AF}" destId="{1EB00E51-054E-DA4E-9EC8-E60569067526}" srcOrd="0" destOrd="0" presId="urn:microsoft.com/office/officeart/2009/3/layout/StepUpProcess"/>
    <dgm:cxn modelId="{88D4EB70-3242-CC42-AA6B-ED3C7358FF80}" type="presParOf" srcId="{2D21365D-2753-A440-B8DC-65F5FACD53A3}" destId="{4DF538CD-CAC5-D34F-8B75-E95BF0C0C53F}" srcOrd="4" destOrd="0" presId="urn:microsoft.com/office/officeart/2009/3/layout/StepUpProcess"/>
    <dgm:cxn modelId="{7110E0E5-C719-A541-86B4-666102100DD4}" type="presParOf" srcId="{4DF538CD-CAC5-D34F-8B75-E95BF0C0C53F}" destId="{EEF63A3B-A754-A143-A820-293A9B5CEB69}" srcOrd="0" destOrd="0" presId="urn:microsoft.com/office/officeart/2009/3/layout/StepUpProcess"/>
    <dgm:cxn modelId="{83B15F3D-3D3E-C74B-92D9-1138988FD7BC}" type="presParOf" srcId="{4DF538CD-CAC5-D34F-8B75-E95BF0C0C53F}" destId="{02827B0E-5210-A044-A1A8-6D6CA467CC5D}" srcOrd="1" destOrd="0" presId="urn:microsoft.com/office/officeart/2009/3/layout/StepUpProcess"/>
    <dgm:cxn modelId="{D40C1FBB-BD9C-B449-9037-2930ED69DCFE}" type="presParOf" srcId="{4DF538CD-CAC5-D34F-8B75-E95BF0C0C53F}" destId="{72C5FD8B-3B68-FA47-9351-9AAA0764CA7F}" srcOrd="2" destOrd="0" presId="urn:microsoft.com/office/officeart/2009/3/layout/StepUpProcess"/>
    <dgm:cxn modelId="{0FDBFB12-2CF1-104D-9303-7277BB809EBC}" type="presParOf" srcId="{2D21365D-2753-A440-B8DC-65F5FACD53A3}" destId="{9C9B50AC-4298-5141-96F9-1E3CE7BE12F2}" srcOrd="5" destOrd="0" presId="urn:microsoft.com/office/officeart/2009/3/layout/StepUpProcess"/>
    <dgm:cxn modelId="{0B115D7F-9F4F-814E-B03B-C17DF13D8EBE}" type="presParOf" srcId="{9C9B50AC-4298-5141-96F9-1E3CE7BE12F2}" destId="{7271D75E-F9BE-6449-AD02-2087B1231B7C}" srcOrd="0" destOrd="0" presId="urn:microsoft.com/office/officeart/2009/3/layout/StepUpProcess"/>
    <dgm:cxn modelId="{75635988-C0C0-C943-836D-84D7FFCD4533}" type="presParOf" srcId="{2D21365D-2753-A440-B8DC-65F5FACD53A3}" destId="{F9E62265-289C-8341-8511-42554A46A889}" srcOrd="6" destOrd="0" presId="urn:microsoft.com/office/officeart/2009/3/layout/StepUpProcess"/>
    <dgm:cxn modelId="{84C96AFD-D4CE-1B4A-AA6C-89A9EB6C3888}" type="presParOf" srcId="{F9E62265-289C-8341-8511-42554A46A889}" destId="{A4BD076A-B7B0-0345-8FD8-7DBBE5DB34B9}" srcOrd="0" destOrd="0" presId="urn:microsoft.com/office/officeart/2009/3/layout/StepUpProcess"/>
    <dgm:cxn modelId="{62D089D6-81E8-8541-8606-0E5301460890}" type="presParOf" srcId="{F9E62265-289C-8341-8511-42554A46A889}" destId="{AC1151E4-EC43-8849-9AE6-CC068D47342F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000" b="1" dirty="0"/>
            <a:t>تحديث القصة بما يناسب كل جيل</a:t>
          </a:r>
          <a:endParaRPr lang="en-GB" sz="2000" dirty="0">
            <a:solidFill>
              <a:schemeClr val="bg1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 sz="2000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 sz="2000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ar-SA" sz="2000" dirty="0"/>
            <a:t>فهم كيف تختلف اهتمامات الأجيال المختلفة وتحديث القصة لتناسبهم</a:t>
          </a:r>
          <a:endParaRPr lang="en-GB" sz="20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 sz="2000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 sz="2000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000" b="1" dirty="0"/>
            <a:t>الحفاظ على القيم الأساسية</a:t>
          </a:r>
          <a:endParaRPr lang="en-GB" sz="2000" dirty="0">
            <a:solidFill>
              <a:schemeClr val="bg1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 sz="2000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 sz="2000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000" b="1" dirty="0"/>
            <a:t>استخدام وسائط تواصل جديدة لنقل القصة</a:t>
          </a:r>
          <a:endParaRPr lang="en-GB" sz="2000" dirty="0">
            <a:solidFill>
              <a:schemeClr val="bg1"/>
            </a:solidFill>
          </a:endParaRPr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 sz="2000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 sz="2000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ar-SA" sz="2000" dirty="0"/>
            <a:t>الاستفادة من التكنولوجيا والوسائط الحديثة</a:t>
          </a:r>
          <a:r>
            <a:rPr lang="en-GB" sz="2000" dirty="0"/>
            <a:t> (VR, AI, TikTok).</a:t>
          </a:r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 sz="2000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 sz="2000"/>
        </a:p>
      </dgm:t>
    </dgm:pt>
    <dgm:pt modelId="{3CB6C820-F8A2-C842-9623-107FA99DFD47}">
      <dgm:prSet phldrT="[Text]" custT="1"/>
      <dgm:spPr/>
      <dgm:t>
        <a:bodyPr/>
        <a:lstStyle/>
        <a:p>
          <a:pPr algn="r" rtl="1"/>
          <a:r>
            <a:rPr lang="ar-SA" sz="2000" dirty="0"/>
            <a:t>لا يجب تغيير جوهر القصة، بل تطويعها بما يناسب العصر</a:t>
          </a:r>
          <a:endParaRPr lang="en-GB" sz="20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 sz="2000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 sz="2000"/>
        </a:p>
      </dgm:t>
    </dgm:pt>
    <dgm:pt modelId="{2777BCBE-3C77-2341-8A72-50391678E2AE}">
      <dgm:prSet phldrT="[Text]" custT="1"/>
      <dgm:spPr/>
      <dgm:t>
        <a:bodyPr/>
        <a:lstStyle/>
        <a:p>
          <a:r>
            <a:rPr lang="ar-SA" sz="2000" b="1" dirty="0"/>
            <a:t>توثيق القصة بشكل مستمر</a:t>
          </a:r>
          <a:endParaRPr lang="en-GB" sz="2000" dirty="0">
            <a:solidFill>
              <a:schemeClr val="bg1"/>
            </a:solidFill>
          </a:endParaRPr>
        </a:p>
      </dgm:t>
    </dgm:pt>
    <dgm:pt modelId="{B0EFB5A8-0B4A-9747-8480-CAC0910FE48F}" type="parTrans" cxnId="{6AA08906-D30A-054E-8A12-74602CBA74CC}">
      <dgm:prSet/>
      <dgm:spPr/>
      <dgm:t>
        <a:bodyPr/>
        <a:lstStyle/>
        <a:p>
          <a:endParaRPr lang="en-GB" sz="2000"/>
        </a:p>
      </dgm:t>
    </dgm:pt>
    <dgm:pt modelId="{CBF6F999-B51E-D741-91F2-5E281D872044}" type="sibTrans" cxnId="{6AA08906-D30A-054E-8A12-74602CBA74CC}">
      <dgm:prSet/>
      <dgm:spPr/>
      <dgm:t>
        <a:bodyPr/>
        <a:lstStyle/>
        <a:p>
          <a:endParaRPr lang="en-GB" sz="2000"/>
        </a:p>
      </dgm:t>
    </dgm:pt>
    <dgm:pt modelId="{41923DFD-1972-2F4B-B1EC-07FA6EBD86CE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نشر محتوى يروي تطور العلامة التجارية منذ نشأتها وحتى اليوم</a:t>
          </a:r>
          <a:r>
            <a:rPr lang="en-GB" sz="2000" dirty="0"/>
            <a:t>.</a:t>
          </a:r>
        </a:p>
      </dgm:t>
    </dgm:pt>
    <dgm:pt modelId="{E9DC9592-8BAD-2844-93D4-D1EA4AD5248A}" type="parTrans" cxnId="{155EA2E6-750B-524B-99C1-8AA8FF0E11D9}">
      <dgm:prSet/>
      <dgm:spPr/>
      <dgm:t>
        <a:bodyPr/>
        <a:lstStyle/>
        <a:p>
          <a:endParaRPr lang="en-GB" sz="2000"/>
        </a:p>
      </dgm:t>
    </dgm:pt>
    <dgm:pt modelId="{BB902E09-7425-2C44-91D4-56427BE7FA80}" type="sibTrans" cxnId="{155EA2E6-750B-524B-99C1-8AA8FF0E11D9}">
      <dgm:prSet/>
      <dgm:spPr/>
      <dgm:t>
        <a:bodyPr/>
        <a:lstStyle/>
        <a:p>
          <a:endParaRPr lang="en-GB" sz="2000"/>
        </a:p>
      </dgm:t>
    </dgm:pt>
    <dgm:pt modelId="{7F72A656-CFC1-7E42-AAFE-17DAA421F7D5}" type="pres">
      <dgm:prSet presAssocID="{966DA020-48C5-E545-9694-78AA58E31188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AC38E63-9C51-8D46-ACB3-17990A07C324}" type="pres">
      <dgm:prSet presAssocID="{B335BC77-3A29-9A49-9E26-FC4085069A83}" presName="linNode" presStyleCnt="0"/>
      <dgm:spPr/>
    </dgm:pt>
    <dgm:pt modelId="{70C00889-7B3B-5849-8057-316B818EAFB7}" type="pres">
      <dgm:prSet presAssocID="{B335BC77-3A29-9A49-9E26-FC4085069A8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FAD21C9-D8BD-E840-BE7A-06DA077B3C5E}" type="pres">
      <dgm:prSet presAssocID="{B335BC77-3A29-9A49-9E26-FC4085069A83}" presName="descendantText" presStyleLbl="alignAccFollowNode1" presStyleIdx="0" presStyleCnt="4">
        <dgm:presLayoutVars>
          <dgm:bulletEnabled val="1"/>
        </dgm:presLayoutVars>
      </dgm:prSet>
      <dgm:spPr/>
    </dgm:pt>
    <dgm:pt modelId="{55EA5AAD-0CDD-F740-9981-3D3FFEBFF7C1}" type="pres">
      <dgm:prSet presAssocID="{361022F8-C317-B24B-8587-FF3E65830BA6}" presName="sp" presStyleCnt="0"/>
      <dgm:spPr/>
    </dgm:pt>
    <dgm:pt modelId="{67DF9459-39D8-E34D-8E3D-8139448E0C7D}" type="pres">
      <dgm:prSet presAssocID="{4BABE52C-BC7D-664E-8291-A252EF2062A1}" presName="linNode" presStyleCnt="0"/>
      <dgm:spPr/>
    </dgm:pt>
    <dgm:pt modelId="{8D76BE1F-42F9-774E-A876-1DB14E99E54C}" type="pres">
      <dgm:prSet presAssocID="{4BABE52C-BC7D-664E-8291-A252EF2062A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E8706EA8-F1FA-464C-A02E-C5FF9527BEB6}" type="pres">
      <dgm:prSet presAssocID="{4BABE52C-BC7D-664E-8291-A252EF2062A1}" presName="descendantText" presStyleLbl="alignAccFollowNode1" presStyleIdx="1" presStyleCnt="4">
        <dgm:presLayoutVars>
          <dgm:bulletEnabled val="1"/>
        </dgm:presLayoutVars>
      </dgm:prSet>
      <dgm:spPr/>
    </dgm:pt>
    <dgm:pt modelId="{E97F8608-98AC-3643-83FF-E83F07A30BC8}" type="pres">
      <dgm:prSet presAssocID="{D3170566-AEF2-1F4A-AA92-23CC6099BBF9}" presName="sp" presStyleCnt="0"/>
      <dgm:spPr/>
    </dgm:pt>
    <dgm:pt modelId="{BB91CF2D-ABF1-1B40-82DB-08D408F24D7F}" type="pres">
      <dgm:prSet presAssocID="{6779E3F9-4828-7C49-A41A-9CC2F13E9857}" presName="linNode" presStyleCnt="0"/>
      <dgm:spPr/>
    </dgm:pt>
    <dgm:pt modelId="{1A0C01B9-9A07-7040-9EAE-BCE501951396}" type="pres">
      <dgm:prSet presAssocID="{6779E3F9-4828-7C49-A41A-9CC2F13E985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113D4B87-9A61-A34D-B786-C69FAC489ADA}" type="pres">
      <dgm:prSet presAssocID="{6779E3F9-4828-7C49-A41A-9CC2F13E9857}" presName="descendantText" presStyleLbl="alignAccFollowNode1" presStyleIdx="2" presStyleCnt="4">
        <dgm:presLayoutVars>
          <dgm:bulletEnabled val="1"/>
        </dgm:presLayoutVars>
      </dgm:prSet>
      <dgm:spPr/>
    </dgm:pt>
    <dgm:pt modelId="{073C6328-0914-6A49-99A1-5B61B75BD969}" type="pres">
      <dgm:prSet presAssocID="{45DA0F13-3072-B94E-A0A8-1189C4C33882}" presName="sp" presStyleCnt="0"/>
      <dgm:spPr/>
    </dgm:pt>
    <dgm:pt modelId="{7C3532E7-8D98-7148-BFDB-7D30403FCFA3}" type="pres">
      <dgm:prSet presAssocID="{2777BCBE-3C77-2341-8A72-50391678E2AE}" presName="linNode" presStyleCnt="0"/>
      <dgm:spPr/>
    </dgm:pt>
    <dgm:pt modelId="{8DDB23E2-6CAF-A34C-99E8-B3B7467EEC43}" type="pres">
      <dgm:prSet presAssocID="{2777BCBE-3C77-2341-8A72-50391678E2AE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3083B808-F57C-094F-8414-481190ED4157}" type="pres">
      <dgm:prSet presAssocID="{2777BCBE-3C77-2341-8A72-50391678E2AE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4F7C3102-DAA0-494F-8CBF-5BB0E66A87EA}" type="presOf" srcId="{966DA020-48C5-E545-9694-78AA58E31188}" destId="{7F72A656-CFC1-7E42-AAFE-17DAA421F7D5}" srcOrd="0" destOrd="0" presId="urn:microsoft.com/office/officeart/2005/8/layout/vList5"/>
    <dgm:cxn modelId="{6AA08906-D30A-054E-8A12-74602CBA74CC}" srcId="{966DA020-48C5-E545-9694-78AA58E31188}" destId="{2777BCBE-3C77-2341-8A72-50391678E2AE}" srcOrd="3" destOrd="0" parTransId="{B0EFB5A8-0B4A-9747-8480-CAC0910FE48F}" sibTransId="{CBF6F999-B51E-D741-91F2-5E281D872044}"/>
    <dgm:cxn modelId="{4848D913-5709-2E45-9D96-BE19B4C6568B}" type="presOf" srcId="{72028422-0488-6C4A-8465-DF458B9CA74C}" destId="{EFAD21C9-D8BD-E840-BE7A-06DA077B3C5E}" srcOrd="0" destOrd="0" presId="urn:microsoft.com/office/officeart/2005/8/layout/vList5"/>
    <dgm:cxn modelId="{9B507234-93CB-F341-BD45-D848EBA033EA}" type="presOf" srcId="{B7BCC4FE-6CC3-0749-8D31-91EBBFFAA715}" destId="{113D4B87-9A61-A34D-B786-C69FAC489ADA}" srcOrd="0" destOrd="0" presId="urn:microsoft.com/office/officeart/2005/8/layout/vList5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794CD3D-FC43-B745-8E19-15FA701AEE9B}" type="presOf" srcId="{B335BC77-3A29-9A49-9E26-FC4085069A83}" destId="{70C00889-7B3B-5849-8057-316B818EAFB7}" srcOrd="0" destOrd="0" presId="urn:microsoft.com/office/officeart/2005/8/layout/vList5"/>
    <dgm:cxn modelId="{56F91746-B436-BB48-A6C8-45A9D0ACFD00}" type="presOf" srcId="{2777BCBE-3C77-2341-8A72-50391678E2AE}" destId="{8DDB23E2-6CAF-A34C-99E8-B3B7467EEC43}" srcOrd="0" destOrd="0" presId="urn:microsoft.com/office/officeart/2005/8/layout/vList5"/>
    <dgm:cxn modelId="{FA779A76-F5F8-974E-9122-1417FC26BEF6}" type="presOf" srcId="{41923DFD-1972-2F4B-B1EC-07FA6EBD86CE}" destId="{3083B808-F57C-094F-8414-481190ED4157}" srcOrd="0" destOrd="0" presId="urn:microsoft.com/office/officeart/2005/8/layout/vList5"/>
    <dgm:cxn modelId="{A8F2AE79-72C7-5F4D-BC77-36998481D6A5}" type="presOf" srcId="{6779E3F9-4828-7C49-A41A-9CC2F13E9857}" destId="{1A0C01B9-9A07-7040-9EAE-BCE501951396}" srcOrd="0" destOrd="0" presId="urn:microsoft.com/office/officeart/2005/8/layout/vList5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872E7FA5-AF84-5940-A040-BC7A2AA7843B}" type="presOf" srcId="{4BABE52C-BC7D-664E-8291-A252EF2062A1}" destId="{8D76BE1F-42F9-774E-A876-1DB14E99E54C}" srcOrd="0" destOrd="0" presId="urn:microsoft.com/office/officeart/2005/8/layout/vList5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155EA2E6-750B-524B-99C1-8AA8FF0E11D9}" srcId="{2777BCBE-3C77-2341-8A72-50391678E2AE}" destId="{41923DFD-1972-2F4B-B1EC-07FA6EBD86CE}" srcOrd="0" destOrd="0" parTransId="{E9DC9592-8BAD-2844-93D4-D1EA4AD5248A}" sibTransId="{BB902E09-7425-2C44-91D4-56427BE7FA80}"/>
    <dgm:cxn modelId="{2E3447F3-82CA-6D4F-B229-E7601D8650A9}" type="presOf" srcId="{3CB6C820-F8A2-C842-9623-107FA99DFD47}" destId="{E8706EA8-F1FA-464C-A02E-C5FF9527BEB6}" srcOrd="0" destOrd="0" presId="urn:microsoft.com/office/officeart/2005/8/layout/vList5"/>
    <dgm:cxn modelId="{C70239C0-DB1F-DB48-98DF-6FA073310082}" type="presParOf" srcId="{7F72A656-CFC1-7E42-AAFE-17DAA421F7D5}" destId="{9AC38E63-9C51-8D46-ACB3-17990A07C324}" srcOrd="0" destOrd="0" presId="urn:microsoft.com/office/officeart/2005/8/layout/vList5"/>
    <dgm:cxn modelId="{F0570DE2-AF80-8E42-B55E-DD0BCDA463E8}" type="presParOf" srcId="{9AC38E63-9C51-8D46-ACB3-17990A07C324}" destId="{70C00889-7B3B-5849-8057-316B818EAFB7}" srcOrd="0" destOrd="0" presId="urn:microsoft.com/office/officeart/2005/8/layout/vList5"/>
    <dgm:cxn modelId="{5B6CA765-76C8-D948-9C24-2A00CE5584DD}" type="presParOf" srcId="{9AC38E63-9C51-8D46-ACB3-17990A07C324}" destId="{EFAD21C9-D8BD-E840-BE7A-06DA077B3C5E}" srcOrd="1" destOrd="0" presId="urn:microsoft.com/office/officeart/2005/8/layout/vList5"/>
    <dgm:cxn modelId="{9FE5FEFA-DE4C-B840-92FA-8566391660D5}" type="presParOf" srcId="{7F72A656-CFC1-7E42-AAFE-17DAA421F7D5}" destId="{55EA5AAD-0CDD-F740-9981-3D3FFEBFF7C1}" srcOrd="1" destOrd="0" presId="urn:microsoft.com/office/officeart/2005/8/layout/vList5"/>
    <dgm:cxn modelId="{2691EF30-2755-7F45-A315-9FD6D7BA3857}" type="presParOf" srcId="{7F72A656-CFC1-7E42-AAFE-17DAA421F7D5}" destId="{67DF9459-39D8-E34D-8E3D-8139448E0C7D}" srcOrd="2" destOrd="0" presId="urn:microsoft.com/office/officeart/2005/8/layout/vList5"/>
    <dgm:cxn modelId="{09FE3563-B244-0248-AA5F-44F98BEC0ED5}" type="presParOf" srcId="{67DF9459-39D8-E34D-8E3D-8139448E0C7D}" destId="{8D76BE1F-42F9-774E-A876-1DB14E99E54C}" srcOrd="0" destOrd="0" presId="urn:microsoft.com/office/officeart/2005/8/layout/vList5"/>
    <dgm:cxn modelId="{B927B93B-6C39-0947-9E70-5D741700EE40}" type="presParOf" srcId="{67DF9459-39D8-E34D-8E3D-8139448E0C7D}" destId="{E8706EA8-F1FA-464C-A02E-C5FF9527BEB6}" srcOrd="1" destOrd="0" presId="urn:microsoft.com/office/officeart/2005/8/layout/vList5"/>
    <dgm:cxn modelId="{6EAFB138-077F-DD4B-87A6-D1F696A9B2AF}" type="presParOf" srcId="{7F72A656-CFC1-7E42-AAFE-17DAA421F7D5}" destId="{E97F8608-98AC-3643-83FF-E83F07A30BC8}" srcOrd="3" destOrd="0" presId="urn:microsoft.com/office/officeart/2005/8/layout/vList5"/>
    <dgm:cxn modelId="{0AFF889E-A2EB-E84C-A092-52FC343966AE}" type="presParOf" srcId="{7F72A656-CFC1-7E42-AAFE-17DAA421F7D5}" destId="{BB91CF2D-ABF1-1B40-82DB-08D408F24D7F}" srcOrd="4" destOrd="0" presId="urn:microsoft.com/office/officeart/2005/8/layout/vList5"/>
    <dgm:cxn modelId="{BBC27057-5155-1F46-8D00-B0D4CB90A8AB}" type="presParOf" srcId="{BB91CF2D-ABF1-1B40-82DB-08D408F24D7F}" destId="{1A0C01B9-9A07-7040-9EAE-BCE501951396}" srcOrd="0" destOrd="0" presId="urn:microsoft.com/office/officeart/2005/8/layout/vList5"/>
    <dgm:cxn modelId="{AC26EC71-9CAA-754D-826F-BC914BF4815A}" type="presParOf" srcId="{BB91CF2D-ABF1-1B40-82DB-08D408F24D7F}" destId="{113D4B87-9A61-A34D-B786-C69FAC489ADA}" srcOrd="1" destOrd="0" presId="urn:microsoft.com/office/officeart/2005/8/layout/vList5"/>
    <dgm:cxn modelId="{9BC4B392-CC85-CF4A-9532-0F2331E04D3F}" type="presParOf" srcId="{7F72A656-CFC1-7E42-AAFE-17DAA421F7D5}" destId="{073C6328-0914-6A49-99A1-5B61B75BD969}" srcOrd="5" destOrd="0" presId="urn:microsoft.com/office/officeart/2005/8/layout/vList5"/>
    <dgm:cxn modelId="{35E7112C-4CA2-2047-950E-1C5B8312A4FB}" type="presParOf" srcId="{7F72A656-CFC1-7E42-AAFE-17DAA421F7D5}" destId="{7C3532E7-8D98-7148-BFDB-7D30403FCFA3}" srcOrd="6" destOrd="0" presId="urn:microsoft.com/office/officeart/2005/8/layout/vList5"/>
    <dgm:cxn modelId="{2DF447B7-BBC0-E347-955B-582966531C14}" type="presParOf" srcId="{7C3532E7-8D98-7148-BFDB-7D30403FCFA3}" destId="{8DDB23E2-6CAF-A34C-99E8-B3B7467EEC43}" srcOrd="0" destOrd="0" presId="urn:microsoft.com/office/officeart/2005/8/layout/vList5"/>
    <dgm:cxn modelId="{61BFF457-6374-6C42-837B-80BA8F66B0DB}" type="presParOf" srcId="{7C3532E7-8D98-7148-BFDB-7D30403FCFA3}" destId="{3083B808-F57C-094F-8414-481190ED415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000" b="1" dirty="0"/>
            <a:t>الاستماع إلى العملاء وتحديث القصة بناءً على ملاحظاتهم</a:t>
          </a:r>
          <a:endParaRPr lang="en-GB" sz="2000" dirty="0">
            <a:solidFill>
              <a:schemeClr val="bg1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 sz="2000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 sz="2000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ar-SA" sz="2000" dirty="0"/>
            <a:t>الجمهور يساعد في تشكيل تطور العلامة التجارية</a:t>
          </a:r>
          <a:endParaRPr lang="en-GB" sz="20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 sz="2000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 sz="2000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000" b="1" dirty="0"/>
            <a:t>استخدام البيانات لفهم الاتجاهات الجديدة</a:t>
          </a:r>
          <a:endParaRPr lang="en-GB" sz="2000" dirty="0">
            <a:solidFill>
              <a:schemeClr val="bg1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 sz="2000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 sz="2000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000" b="1" dirty="0"/>
            <a:t>تبني التغييرات الاجتماعية والثقافية</a:t>
          </a:r>
          <a:endParaRPr lang="en-GB" sz="2000" dirty="0">
            <a:solidFill>
              <a:schemeClr val="bg1"/>
            </a:solidFill>
          </a:endParaRPr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 sz="2000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 sz="2000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ar-SA" sz="2000" dirty="0"/>
            <a:t>القصة يجب أن تتماشى مع قيم المجتمع واتجاهاته المتغيرة</a:t>
          </a:r>
          <a:endParaRPr lang="en-GB" sz="20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 sz="2000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 sz="2000"/>
        </a:p>
      </dgm:t>
    </dgm:pt>
    <dgm:pt modelId="{3CB6C820-F8A2-C842-9623-107FA99DFD47}">
      <dgm:prSet phldrT="[Text]" custT="1"/>
      <dgm:spPr/>
      <dgm:t>
        <a:bodyPr/>
        <a:lstStyle/>
        <a:p>
          <a:pPr algn="r" rtl="1"/>
          <a:r>
            <a:rPr lang="ar-SA" sz="2000" dirty="0"/>
            <a:t>التحليل المستمر لمتغيرات السوق يساعد في تطوير القصة</a:t>
          </a:r>
          <a:endParaRPr lang="en-GB" sz="20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 sz="2000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 sz="2000"/>
        </a:p>
      </dgm:t>
    </dgm:pt>
    <dgm:pt modelId="{2777BCBE-3C77-2341-8A72-50391678E2AE}">
      <dgm:prSet phldrT="[Text]" custT="1"/>
      <dgm:spPr/>
      <dgm:t>
        <a:bodyPr/>
        <a:lstStyle/>
        <a:p>
          <a:r>
            <a:rPr lang="ar-SA" sz="2000" b="1" dirty="0"/>
            <a:t>إطلاق حملات تسويقية تروي القصة في كل مرحلة جديدة</a:t>
          </a:r>
          <a:endParaRPr lang="en-GB" sz="2000" dirty="0">
            <a:solidFill>
              <a:schemeClr val="bg1"/>
            </a:solidFill>
          </a:endParaRPr>
        </a:p>
      </dgm:t>
    </dgm:pt>
    <dgm:pt modelId="{B0EFB5A8-0B4A-9747-8480-CAC0910FE48F}" type="parTrans" cxnId="{6AA08906-D30A-054E-8A12-74602CBA74CC}">
      <dgm:prSet/>
      <dgm:spPr/>
      <dgm:t>
        <a:bodyPr/>
        <a:lstStyle/>
        <a:p>
          <a:endParaRPr lang="en-GB" sz="2000"/>
        </a:p>
      </dgm:t>
    </dgm:pt>
    <dgm:pt modelId="{CBF6F999-B51E-D741-91F2-5E281D872044}" type="sibTrans" cxnId="{6AA08906-D30A-054E-8A12-74602CBA74CC}">
      <dgm:prSet/>
      <dgm:spPr/>
      <dgm:t>
        <a:bodyPr/>
        <a:lstStyle/>
        <a:p>
          <a:endParaRPr lang="en-GB" sz="2000"/>
        </a:p>
      </dgm:t>
    </dgm:pt>
    <dgm:pt modelId="{41923DFD-1972-2F4B-B1EC-07FA6EBD86CE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استخدام وسائل متعددة مثل الفيديو، المحتوى التفاعلي، والإعلانات القصيرة</a:t>
          </a:r>
          <a:endParaRPr lang="en-GB" sz="2000" dirty="0"/>
        </a:p>
      </dgm:t>
    </dgm:pt>
    <dgm:pt modelId="{E9DC9592-8BAD-2844-93D4-D1EA4AD5248A}" type="parTrans" cxnId="{155EA2E6-750B-524B-99C1-8AA8FF0E11D9}">
      <dgm:prSet/>
      <dgm:spPr/>
      <dgm:t>
        <a:bodyPr/>
        <a:lstStyle/>
        <a:p>
          <a:endParaRPr lang="en-GB" sz="2000"/>
        </a:p>
      </dgm:t>
    </dgm:pt>
    <dgm:pt modelId="{BB902E09-7425-2C44-91D4-56427BE7FA80}" type="sibTrans" cxnId="{155EA2E6-750B-524B-99C1-8AA8FF0E11D9}">
      <dgm:prSet/>
      <dgm:spPr/>
      <dgm:t>
        <a:bodyPr/>
        <a:lstStyle/>
        <a:p>
          <a:endParaRPr lang="en-GB" sz="2000"/>
        </a:p>
      </dgm:t>
    </dgm:pt>
    <dgm:pt modelId="{94135274-E8B7-E441-87A3-0C544CC4DEBA}" type="pres">
      <dgm:prSet presAssocID="{966DA020-48C5-E545-9694-78AA58E31188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D3BDBAA9-3A19-CE4A-BC45-B286655ECD8C}" type="pres">
      <dgm:prSet presAssocID="{B335BC77-3A29-9A49-9E26-FC4085069A83}" presName="root" presStyleCnt="0"/>
      <dgm:spPr/>
    </dgm:pt>
    <dgm:pt modelId="{B344038B-3F4B-D943-AE50-F667DC9ACD51}" type="pres">
      <dgm:prSet presAssocID="{B335BC77-3A29-9A49-9E26-FC4085069A83}" presName="rootComposite" presStyleCnt="0"/>
      <dgm:spPr/>
    </dgm:pt>
    <dgm:pt modelId="{811ED4C7-7856-E04A-9642-5F50A6A8ABD0}" type="pres">
      <dgm:prSet presAssocID="{B335BC77-3A29-9A49-9E26-FC4085069A83}" presName="rootText" presStyleLbl="node1" presStyleIdx="0" presStyleCnt="4"/>
      <dgm:spPr/>
    </dgm:pt>
    <dgm:pt modelId="{BB634E83-F5E0-8649-952E-31C532C5C984}" type="pres">
      <dgm:prSet presAssocID="{B335BC77-3A29-9A49-9E26-FC4085069A83}" presName="rootConnector" presStyleLbl="node1" presStyleIdx="0" presStyleCnt="4"/>
      <dgm:spPr/>
    </dgm:pt>
    <dgm:pt modelId="{EB4C78C4-3769-DE4E-AA56-DFC8BB7D143B}" type="pres">
      <dgm:prSet presAssocID="{B335BC77-3A29-9A49-9E26-FC4085069A83}" presName="childShape" presStyleCnt="0"/>
      <dgm:spPr/>
    </dgm:pt>
    <dgm:pt modelId="{246FC308-FD84-E147-A3E9-724A6F67014E}" type="pres">
      <dgm:prSet presAssocID="{97234A0B-AAF0-B447-9861-5C13466F7CE6}" presName="Name13" presStyleLbl="parChTrans1D2" presStyleIdx="0" presStyleCnt="4"/>
      <dgm:spPr/>
    </dgm:pt>
    <dgm:pt modelId="{2AA27DAA-80E2-D64D-BFED-4487945692CC}" type="pres">
      <dgm:prSet presAssocID="{72028422-0488-6C4A-8465-DF458B9CA74C}" presName="childText" presStyleLbl="bgAcc1" presStyleIdx="0" presStyleCnt="4" custScaleY="156321">
        <dgm:presLayoutVars>
          <dgm:bulletEnabled val="1"/>
        </dgm:presLayoutVars>
      </dgm:prSet>
      <dgm:spPr/>
    </dgm:pt>
    <dgm:pt modelId="{97DDB401-52E7-0E45-8CC5-9854FDF900F2}" type="pres">
      <dgm:prSet presAssocID="{4BABE52C-BC7D-664E-8291-A252EF2062A1}" presName="root" presStyleCnt="0"/>
      <dgm:spPr/>
    </dgm:pt>
    <dgm:pt modelId="{195CEF11-C0A0-CE4A-B349-9B05ED75ABD1}" type="pres">
      <dgm:prSet presAssocID="{4BABE52C-BC7D-664E-8291-A252EF2062A1}" presName="rootComposite" presStyleCnt="0"/>
      <dgm:spPr/>
    </dgm:pt>
    <dgm:pt modelId="{E0991DB6-E261-014B-8B5A-6C9B054F840D}" type="pres">
      <dgm:prSet presAssocID="{4BABE52C-BC7D-664E-8291-A252EF2062A1}" presName="rootText" presStyleLbl="node1" presStyleIdx="1" presStyleCnt="4"/>
      <dgm:spPr/>
    </dgm:pt>
    <dgm:pt modelId="{1876E016-013B-544A-8190-66066775E19E}" type="pres">
      <dgm:prSet presAssocID="{4BABE52C-BC7D-664E-8291-A252EF2062A1}" presName="rootConnector" presStyleLbl="node1" presStyleIdx="1" presStyleCnt="4"/>
      <dgm:spPr/>
    </dgm:pt>
    <dgm:pt modelId="{093719C7-126C-384D-BBCD-B9AA165F31C1}" type="pres">
      <dgm:prSet presAssocID="{4BABE52C-BC7D-664E-8291-A252EF2062A1}" presName="childShape" presStyleCnt="0"/>
      <dgm:spPr/>
    </dgm:pt>
    <dgm:pt modelId="{F84E6CB8-0565-4A45-9A14-9683B5193232}" type="pres">
      <dgm:prSet presAssocID="{CD229FE7-CF9A-9343-9FC6-DC16270590A3}" presName="Name13" presStyleLbl="parChTrans1D2" presStyleIdx="1" presStyleCnt="4"/>
      <dgm:spPr/>
    </dgm:pt>
    <dgm:pt modelId="{2E956783-5362-9841-9751-2CCF000C2590}" type="pres">
      <dgm:prSet presAssocID="{3CB6C820-F8A2-C842-9623-107FA99DFD47}" presName="childText" presStyleLbl="bgAcc1" presStyleIdx="1" presStyleCnt="4" custScaleY="156321">
        <dgm:presLayoutVars>
          <dgm:bulletEnabled val="1"/>
        </dgm:presLayoutVars>
      </dgm:prSet>
      <dgm:spPr/>
    </dgm:pt>
    <dgm:pt modelId="{765997BC-AA31-CE44-B545-90D7F4775797}" type="pres">
      <dgm:prSet presAssocID="{6779E3F9-4828-7C49-A41A-9CC2F13E9857}" presName="root" presStyleCnt="0"/>
      <dgm:spPr/>
    </dgm:pt>
    <dgm:pt modelId="{F6337FB5-BA24-5647-B0D7-1E56EF1C51E8}" type="pres">
      <dgm:prSet presAssocID="{6779E3F9-4828-7C49-A41A-9CC2F13E9857}" presName="rootComposite" presStyleCnt="0"/>
      <dgm:spPr/>
    </dgm:pt>
    <dgm:pt modelId="{26D0E204-463F-304A-BDC3-92420DAB2305}" type="pres">
      <dgm:prSet presAssocID="{6779E3F9-4828-7C49-A41A-9CC2F13E9857}" presName="rootText" presStyleLbl="node1" presStyleIdx="2" presStyleCnt="4"/>
      <dgm:spPr/>
    </dgm:pt>
    <dgm:pt modelId="{9A51206F-A44C-0D47-8CD8-BB0CEDF5D51C}" type="pres">
      <dgm:prSet presAssocID="{6779E3F9-4828-7C49-A41A-9CC2F13E9857}" presName="rootConnector" presStyleLbl="node1" presStyleIdx="2" presStyleCnt="4"/>
      <dgm:spPr/>
    </dgm:pt>
    <dgm:pt modelId="{65B1F7C1-5035-3B4F-83E1-414301C8E320}" type="pres">
      <dgm:prSet presAssocID="{6779E3F9-4828-7C49-A41A-9CC2F13E9857}" presName="childShape" presStyleCnt="0"/>
      <dgm:spPr/>
    </dgm:pt>
    <dgm:pt modelId="{C5D4B98C-EEFB-AB4A-91DC-81C5726671F9}" type="pres">
      <dgm:prSet presAssocID="{2B787D67-AE9A-314C-8C4B-E94BB43048D5}" presName="Name13" presStyleLbl="parChTrans1D2" presStyleIdx="2" presStyleCnt="4"/>
      <dgm:spPr/>
    </dgm:pt>
    <dgm:pt modelId="{6446CAA2-E21B-5A4C-8487-FA18A27C1679}" type="pres">
      <dgm:prSet presAssocID="{B7BCC4FE-6CC3-0749-8D31-91EBBFFAA715}" presName="childText" presStyleLbl="bgAcc1" presStyleIdx="2" presStyleCnt="4" custScaleY="156321">
        <dgm:presLayoutVars>
          <dgm:bulletEnabled val="1"/>
        </dgm:presLayoutVars>
      </dgm:prSet>
      <dgm:spPr/>
    </dgm:pt>
    <dgm:pt modelId="{E9663C88-AA85-5946-AD82-2E3F3AF5C86D}" type="pres">
      <dgm:prSet presAssocID="{2777BCBE-3C77-2341-8A72-50391678E2AE}" presName="root" presStyleCnt="0"/>
      <dgm:spPr/>
    </dgm:pt>
    <dgm:pt modelId="{F03E35A8-4322-9342-B03E-BCF20923C427}" type="pres">
      <dgm:prSet presAssocID="{2777BCBE-3C77-2341-8A72-50391678E2AE}" presName="rootComposite" presStyleCnt="0"/>
      <dgm:spPr/>
    </dgm:pt>
    <dgm:pt modelId="{4154550C-52E6-AC49-A56A-83F50A8FC3D1}" type="pres">
      <dgm:prSet presAssocID="{2777BCBE-3C77-2341-8A72-50391678E2AE}" presName="rootText" presStyleLbl="node1" presStyleIdx="3" presStyleCnt="4"/>
      <dgm:spPr/>
    </dgm:pt>
    <dgm:pt modelId="{F9FFBFDA-0519-1741-9958-0608C6A97E62}" type="pres">
      <dgm:prSet presAssocID="{2777BCBE-3C77-2341-8A72-50391678E2AE}" presName="rootConnector" presStyleLbl="node1" presStyleIdx="3" presStyleCnt="4"/>
      <dgm:spPr/>
    </dgm:pt>
    <dgm:pt modelId="{101784FC-30B0-6547-8C15-34BC3A7A2267}" type="pres">
      <dgm:prSet presAssocID="{2777BCBE-3C77-2341-8A72-50391678E2AE}" presName="childShape" presStyleCnt="0"/>
      <dgm:spPr/>
    </dgm:pt>
    <dgm:pt modelId="{261007E3-C941-504C-8CAC-E13B87CF3CC0}" type="pres">
      <dgm:prSet presAssocID="{E9DC9592-8BAD-2844-93D4-D1EA4AD5248A}" presName="Name13" presStyleLbl="parChTrans1D2" presStyleIdx="3" presStyleCnt="4"/>
      <dgm:spPr/>
    </dgm:pt>
    <dgm:pt modelId="{ABC26E65-238C-8541-B741-C2A290CFD6AE}" type="pres">
      <dgm:prSet presAssocID="{41923DFD-1972-2F4B-B1EC-07FA6EBD86CE}" presName="childText" presStyleLbl="bgAcc1" presStyleIdx="3" presStyleCnt="4" custScaleY="156321">
        <dgm:presLayoutVars>
          <dgm:bulletEnabled val="1"/>
        </dgm:presLayoutVars>
      </dgm:prSet>
      <dgm:spPr/>
    </dgm:pt>
  </dgm:ptLst>
  <dgm:cxnLst>
    <dgm:cxn modelId="{29F1C603-4D31-4841-873E-5B9FC76E6480}" type="presOf" srcId="{CD229FE7-CF9A-9343-9FC6-DC16270590A3}" destId="{F84E6CB8-0565-4A45-9A14-9683B5193232}" srcOrd="0" destOrd="0" presId="urn:microsoft.com/office/officeart/2005/8/layout/hierarchy3"/>
    <dgm:cxn modelId="{6AA08906-D30A-054E-8A12-74602CBA74CC}" srcId="{966DA020-48C5-E545-9694-78AA58E31188}" destId="{2777BCBE-3C77-2341-8A72-50391678E2AE}" srcOrd="3" destOrd="0" parTransId="{B0EFB5A8-0B4A-9747-8480-CAC0910FE48F}" sibTransId="{CBF6F999-B51E-D741-91F2-5E281D872044}"/>
    <dgm:cxn modelId="{602F7B24-E155-DC49-BB98-82668133E46F}" type="presOf" srcId="{B335BC77-3A29-9A49-9E26-FC4085069A83}" destId="{BB634E83-F5E0-8649-952E-31C532C5C984}" srcOrd="1" destOrd="0" presId="urn:microsoft.com/office/officeart/2005/8/layout/hierarchy3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84C9CA4B-9C92-8D43-8C0C-18D64EE78B28}" type="presOf" srcId="{6779E3F9-4828-7C49-A41A-9CC2F13E9857}" destId="{9A51206F-A44C-0D47-8CD8-BB0CEDF5D51C}" srcOrd="1" destOrd="0" presId="urn:microsoft.com/office/officeart/2005/8/layout/hierarchy3"/>
    <dgm:cxn modelId="{0E064150-5B23-CE47-AE19-2E2D3174202E}" type="presOf" srcId="{E9DC9592-8BAD-2844-93D4-D1EA4AD5248A}" destId="{261007E3-C941-504C-8CAC-E13B87CF3CC0}" srcOrd="0" destOrd="0" presId="urn:microsoft.com/office/officeart/2005/8/layout/hierarchy3"/>
    <dgm:cxn modelId="{F9D10768-B69F-B74B-80C1-FABB52937093}" type="presOf" srcId="{72028422-0488-6C4A-8465-DF458B9CA74C}" destId="{2AA27DAA-80E2-D64D-BFED-4487945692CC}" srcOrd="0" destOrd="0" presId="urn:microsoft.com/office/officeart/2005/8/layout/hierarchy3"/>
    <dgm:cxn modelId="{F639B079-1FF9-B645-98EB-5D07FDBDED93}" type="presOf" srcId="{41923DFD-1972-2F4B-B1EC-07FA6EBD86CE}" destId="{ABC26E65-238C-8541-B741-C2A290CFD6AE}" srcOrd="0" destOrd="0" presId="urn:microsoft.com/office/officeart/2005/8/layout/hierarchy3"/>
    <dgm:cxn modelId="{F082AF84-1129-0B4B-B51F-16190257BF35}" type="presOf" srcId="{4BABE52C-BC7D-664E-8291-A252EF2062A1}" destId="{1876E016-013B-544A-8190-66066775E19E}" srcOrd="1" destOrd="0" presId="urn:microsoft.com/office/officeart/2005/8/layout/hierarchy3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3D031688-4CA3-3841-85D1-4A7885E71B02}" type="presOf" srcId="{2777BCBE-3C77-2341-8A72-50391678E2AE}" destId="{F9FFBFDA-0519-1741-9958-0608C6A97E62}" srcOrd="1" destOrd="0" presId="urn:microsoft.com/office/officeart/2005/8/layout/hierarchy3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D3FF5DA8-06C4-D545-AAE2-85378F902260}" type="presOf" srcId="{2B787D67-AE9A-314C-8C4B-E94BB43048D5}" destId="{C5D4B98C-EEFB-AB4A-91DC-81C5726671F9}" srcOrd="0" destOrd="0" presId="urn:microsoft.com/office/officeart/2005/8/layout/hierarchy3"/>
    <dgm:cxn modelId="{840F00B4-767F-DB41-8914-1606DA058455}" type="presOf" srcId="{B335BC77-3A29-9A49-9E26-FC4085069A83}" destId="{811ED4C7-7856-E04A-9642-5F50A6A8ABD0}" srcOrd="0" destOrd="0" presId="urn:microsoft.com/office/officeart/2005/8/layout/hierarchy3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5BB9BBBE-5D05-2C44-8151-FFAE32C7283A}" type="presOf" srcId="{4BABE52C-BC7D-664E-8291-A252EF2062A1}" destId="{E0991DB6-E261-014B-8B5A-6C9B054F840D}" srcOrd="0" destOrd="0" presId="urn:microsoft.com/office/officeart/2005/8/layout/hierarchy3"/>
    <dgm:cxn modelId="{EB12AAC8-E258-F14F-BE43-41D0EAC7F797}" type="presOf" srcId="{3CB6C820-F8A2-C842-9623-107FA99DFD47}" destId="{2E956783-5362-9841-9751-2CCF000C2590}" srcOrd="0" destOrd="0" presId="urn:microsoft.com/office/officeart/2005/8/layout/hierarchy3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898776D7-19B6-B340-8A83-F8004D884F48}" type="presOf" srcId="{6779E3F9-4828-7C49-A41A-9CC2F13E9857}" destId="{26D0E204-463F-304A-BDC3-92420DAB2305}" srcOrd="0" destOrd="0" presId="urn:microsoft.com/office/officeart/2005/8/layout/hierarchy3"/>
    <dgm:cxn modelId="{E8B754D9-CFFC-BE44-8B32-C4E753178EE5}" type="presOf" srcId="{966DA020-48C5-E545-9694-78AA58E31188}" destId="{94135274-E8B7-E441-87A3-0C544CC4DEBA}" srcOrd="0" destOrd="0" presId="urn:microsoft.com/office/officeart/2005/8/layout/hierarchy3"/>
    <dgm:cxn modelId="{2D457BDA-7191-5B48-A359-68213C1B86BC}" type="presOf" srcId="{97234A0B-AAF0-B447-9861-5C13466F7CE6}" destId="{246FC308-FD84-E147-A3E9-724A6F67014E}" srcOrd="0" destOrd="0" presId="urn:microsoft.com/office/officeart/2005/8/layout/hierarchy3"/>
    <dgm:cxn modelId="{89B960DC-D711-264C-BDA0-D5041246B1B1}" type="presOf" srcId="{2777BCBE-3C77-2341-8A72-50391678E2AE}" destId="{4154550C-52E6-AC49-A56A-83F50A8FC3D1}" srcOrd="0" destOrd="0" presId="urn:microsoft.com/office/officeart/2005/8/layout/hierarchy3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1B6ED7E1-5EFD-994D-BC09-1BD4D566F636}" type="presOf" srcId="{B7BCC4FE-6CC3-0749-8D31-91EBBFFAA715}" destId="{6446CAA2-E21B-5A4C-8487-FA18A27C1679}" srcOrd="0" destOrd="0" presId="urn:microsoft.com/office/officeart/2005/8/layout/hierarchy3"/>
    <dgm:cxn modelId="{155EA2E6-750B-524B-99C1-8AA8FF0E11D9}" srcId="{2777BCBE-3C77-2341-8A72-50391678E2AE}" destId="{41923DFD-1972-2F4B-B1EC-07FA6EBD86CE}" srcOrd="0" destOrd="0" parTransId="{E9DC9592-8BAD-2844-93D4-D1EA4AD5248A}" sibTransId="{BB902E09-7425-2C44-91D4-56427BE7FA80}"/>
    <dgm:cxn modelId="{56842BAA-59A8-C148-A01B-5510604321A7}" type="presParOf" srcId="{94135274-E8B7-E441-87A3-0C544CC4DEBA}" destId="{D3BDBAA9-3A19-CE4A-BC45-B286655ECD8C}" srcOrd="0" destOrd="0" presId="urn:microsoft.com/office/officeart/2005/8/layout/hierarchy3"/>
    <dgm:cxn modelId="{EDC6A389-0FC0-A14C-96CB-076DB2B45F75}" type="presParOf" srcId="{D3BDBAA9-3A19-CE4A-BC45-B286655ECD8C}" destId="{B344038B-3F4B-D943-AE50-F667DC9ACD51}" srcOrd="0" destOrd="0" presId="urn:microsoft.com/office/officeart/2005/8/layout/hierarchy3"/>
    <dgm:cxn modelId="{CEC24550-28BB-B540-B64A-E7C9DBFADA9C}" type="presParOf" srcId="{B344038B-3F4B-D943-AE50-F667DC9ACD51}" destId="{811ED4C7-7856-E04A-9642-5F50A6A8ABD0}" srcOrd="0" destOrd="0" presId="urn:microsoft.com/office/officeart/2005/8/layout/hierarchy3"/>
    <dgm:cxn modelId="{2335216C-41EE-EF4A-81B0-0C28230337AC}" type="presParOf" srcId="{B344038B-3F4B-D943-AE50-F667DC9ACD51}" destId="{BB634E83-F5E0-8649-952E-31C532C5C984}" srcOrd="1" destOrd="0" presId="urn:microsoft.com/office/officeart/2005/8/layout/hierarchy3"/>
    <dgm:cxn modelId="{89C3F014-5185-8642-ABE5-59664E09CDFC}" type="presParOf" srcId="{D3BDBAA9-3A19-CE4A-BC45-B286655ECD8C}" destId="{EB4C78C4-3769-DE4E-AA56-DFC8BB7D143B}" srcOrd="1" destOrd="0" presId="urn:microsoft.com/office/officeart/2005/8/layout/hierarchy3"/>
    <dgm:cxn modelId="{9A0D9D63-2C50-FC4A-B2CA-9E831F5ABA2B}" type="presParOf" srcId="{EB4C78C4-3769-DE4E-AA56-DFC8BB7D143B}" destId="{246FC308-FD84-E147-A3E9-724A6F67014E}" srcOrd="0" destOrd="0" presId="urn:microsoft.com/office/officeart/2005/8/layout/hierarchy3"/>
    <dgm:cxn modelId="{7252B2F6-7F36-1243-A6FB-BCBD0DE4F2D4}" type="presParOf" srcId="{EB4C78C4-3769-DE4E-AA56-DFC8BB7D143B}" destId="{2AA27DAA-80E2-D64D-BFED-4487945692CC}" srcOrd="1" destOrd="0" presId="urn:microsoft.com/office/officeart/2005/8/layout/hierarchy3"/>
    <dgm:cxn modelId="{266E123D-EB0A-3644-BD4C-1A71A39DE46B}" type="presParOf" srcId="{94135274-E8B7-E441-87A3-0C544CC4DEBA}" destId="{97DDB401-52E7-0E45-8CC5-9854FDF900F2}" srcOrd="1" destOrd="0" presId="urn:microsoft.com/office/officeart/2005/8/layout/hierarchy3"/>
    <dgm:cxn modelId="{77AD5C21-1577-A44A-821D-DB6E508FBCEC}" type="presParOf" srcId="{97DDB401-52E7-0E45-8CC5-9854FDF900F2}" destId="{195CEF11-C0A0-CE4A-B349-9B05ED75ABD1}" srcOrd="0" destOrd="0" presId="urn:microsoft.com/office/officeart/2005/8/layout/hierarchy3"/>
    <dgm:cxn modelId="{8CD6A2C9-4F1E-9543-BB15-77EC49CEB016}" type="presParOf" srcId="{195CEF11-C0A0-CE4A-B349-9B05ED75ABD1}" destId="{E0991DB6-E261-014B-8B5A-6C9B054F840D}" srcOrd="0" destOrd="0" presId="urn:microsoft.com/office/officeart/2005/8/layout/hierarchy3"/>
    <dgm:cxn modelId="{29D416C0-45BF-1242-9842-39CD82749264}" type="presParOf" srcId="{195CEF11-C0A0-CE4A-B349-9B05ED75ABD1}" destId="{1876E016-013B-544A-8190-66066775E19E}" srcOrd="1" destOrd="0" presId="urn:microsoft.com/office/officeart/2005/8/layout/hierarchy3"/>
    <dgm:cxn modelId="{37704650-5917-4241-81F5-71B0CE8BE61A}" type="presParOf" srcId="{97DDB401-52E7-0E45-8CC5-9854FDF900F2}" destId="{093719C7-126C-384D-BBCD-B9AA165F31C1}" srcOrd="1" destOrd="0" presId="urn:microsoft.com/office/officeart/2005/8/layout/hierarchy3"/>
    <dgm:cxn modelId="{A5663E4C-0212-6148-92E6-F05A9C7BC981}" type="presParOf" srcId="{093719C7-126C-384D-BBCD-B9AA165F31C1}" destId="{F84E6CB8-0565-4A45-9A14-9683B5193232}" srcOrd="0" destOrd="0" presId="urn:microsoft.com/office/officeart/2005/8/layout/hierarchy3"/>
    <dgm:cxn modelId="{376DCACD-A8A3-B24A-BB99-B1A94FEE31E4}" type="presParOf" srcId="{093719C7-126C-384D-BBCD-B9AA165F31C1}" destId="{2E956783-5362-9841-9751-2CCF000C2590}" srcOrd="1" destOrd="0" presId="urn:microsoft.com/office/officeart/2005/8/layout/hierarchy3"/>
    <dgm:cxn modelId="{5D6B0D28-CEB0-3C43-91C2-8E05203668F1}" type="presParOf" srcId="{94135274-E8B7-E441-87A3-0C544CC4DEBA}" destId="{765997BC-AA31-CE44-B545-90D7F4775797}" srcOrd="2" destOrd="0" presId="urn:microsoft.com/office/officeart/2005/8/layout/hierarchy3"/>
    <dgm:cxn modelId="{3A998ED5-3B89-284A-989E-EDE22ADE6F19}" type="presParOf" srcId="{765997BC-AA31-CE44-B545-90D7F4775797}" destId="{F6337FB5-BA24-5647-B0D7-1E56EF1C51E8}" srcOrd="0" destOrd="0" presId="urn:microsoft.com/office/officeart/2005/8/layout/hierarchy3"/>
    <dgm:cxn modelId="{D03BBC3C-8BBC-DA4C-ACB2-1D3994D909E8}" type="presParOf" srcId="{F6337FB5-BA24-5647-B0D7-1E56EF1C51E8}" destId="{26D0E204-463F-304A-BDC3-92420DAB2305}" srcOrd="0" destOrd="0" presId="urn:microsoft.com/office/officeart/2005/8/layout/hierarchy3"/>
    <dgm:cxn modelId="{BD6D8587-FFB0-914D-B5E3-B6F9C598F849}" type="presParOf" srcId="{F6337FB5-BA24-5647-B0D7-1E56EF1C51E8}" destId="{9A51206F-A44C-0D47-8CD8-BB0CEDF5D51C}" srcOrd="1" destOrd="0" presId="urn:microsoft.com/office/officeart/2005/8/layout/hierarchy3"/>
    <dgm:cxn modelId="{A87B04B4-2A3F-FE42-93F6-990BF6BAB53F}" type="presParOf" srcId="{765997BC-AA31-CE44-B545-90D7F4775797}" destId="{65B1F7C1-5035-3B4F-83E1-414301C8E320}" srcOrd="1" destOrd="0" presId="urn:microsoft.com/office/officeart/2005/8/layout/hierarchy3"/>
    <dgm:cxn modelId="{1FFD0C56-8845-714A-A88B-152092A8D75F}" type="presParOf" srcId="{65B1F7C1-5035-3B4F-83E1-414301C8E320}" destId="{C5D4B98C-EEFB-AB4A-91DC-81C5726671F9}" srcOrd="0" destOrd="0" presId="urn:microsoft.com/office/officeart/2005/8/layout/hierarchy3"/>
    <dgm:cxn modelId="{A8B42D8E-B7BC-B24C-A891-AF2FEBA5FDE4}" type="presParOf" srcId="{65B1F7C1-5035-3B4F-83E1-414301C8E320}" destId="{6446CAA2-E21B-5A4C-8487-FA18A27C1679}" srcOrd="1" destOrd="0" presId="urn:microsoft.com/office/officeart/2005/8/layout/hierarchy3"/>
    <dgm:cxn modelId="{1FF1084E-A88E-4347-B3FC-8F091D9E6BF4}" type="presParOf" srcId="{94135274-E8B7-E441-87A3-0C544CC4DEBA}" destId="{E9663C88-AA85-5946-AD82-2E3F3AF5C86D}" srcOrd="3" destOrd="0" presId="urn:microsoft.com/office/officeart/2005/8/layout/hierarchy3"/>
    <dgm:cxn modelId="{E835034A-21D2-1744-AF93-216DC3CFF597}" type="presParOf" srcId="{E9663C88-AA85-5946-AD82-2E3F3AF5C86D}" destId="{F03E35A8-4322-9342-B03E-BCF20923C427}" srcOrd="0" destOrd="0" presId="urn:microsoft.com/office/officeart/2005/8/layout/hierarchy3"/>
    <dgm:cxn modelId="{DEFB7C1E-D913-2340-ABE7-F16172149B89}" type="presParOf" srcId="{F03E35A8-4322-9342-B03E-BCF20923C427}" destId="{4154550C-52E6-AC49-A56A-83F50A8FC3D1}" srcOrd="0" destOrd="0" presId="urn:microsoft.com/office/officeart/2005/8/layout/hierarchy3"/>
    <dgm:cxn modelId="{845EE879-3CE2-B440-9FF2-F9EE8F027186}" type="presParOf" srcId="{F03E35A8-4322-9342-B03E-BCF20923C427}" destId="{F9FFBFDA-0519-1741-9958-0608C6A97E62}" srcOrd="1" destOrd="0" presId="urn:microsoft.com/office/officeart/2005/8/layout/hierarchy3"/>
    <dgm:cxn modelId="{5EF5D9B3-F754-0C41-B96D-9A3344C96BBE}" type="presParOf" srcId="{E9663C88-AA85-5946-AD82-2E3F3AF5C86D}" destId="{101784FC-30B0-6547-8C15-34BC3A7A2267}" srcOrd="1" destOrd="0" presId="urn:microsoft.com/office/officeart/2005/8/layout/hierarchy3"/>
    <dgm:cxn modelId="{0449D082-DA11-9B43-832D-F3A9472221F9}" type="presParOf" srcId="{101784FC-30B0-6547-8C15-34BC3A7A2267}" destId="{261007E3-C941-504C-8CAC-E13B87CF3CC0}" srcOrd="0" destOrd="0" presId="urn:microsoft.com/office/officeart/2005/8/layout/hierarchy3"/>
    <dgm:cxn modelId="{B0F5951D-1D12-5D4F-A9FA-CF870EC52C26}" type="presParOf" srcId="{101784FC-30B0-6547-8C15-34BC3A7A2267}" destId="{ABC26E65-238C-8541-B741-C2A290CFD6A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1" loCatId="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0" dirty="0"/>
            <a:t>١- الاستفادة من تقنيات الذكاء الاصطناعي لإنشاء محتوى قصصي تفاعلي</a:t>
          </a:r>
          <a:endParaRPr lang="en-GB" sz="2400" b="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000"/>
        </a:p>
      </dgm:t>
    </dgm:pt>
    <dgm:pt modelId="{41E91CD4-8D46-734A-9F81-98BE45E9A506}" type="sibTrans" cxnId="{428C0229-B121-8D4A-BE4C-3453E52B6038}">
      <dgm:prSet custT="1"/>
      <dgm:spPr/>
      <dgm:t>
        <a:bodyPr/>
        <a:lstStyle/>
        <a:p>
          <a:pPr algn="r" rtl="1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0" dirty="0"/>
            <a:t>٢- استخدام الواقع المعزز</a:t>
          </a:r>
          <a:r>
            <a:rPr lang="en-GB" sz="2400" b="0" dirty="0"/>
            <a:t> (AR) </a:t>
          </a:r>
          <a:r>
            <a:rPr lang="ar-SA" sz="2400" b="0" dirty="0"/>
            <a:t>والواقع الافتراضي</a:t>
          </a:r>
          <a:r>
            <a:rPr lang="en-GB" sz="2400" b="0" dirty="0"/>
            <a:t> (VR) </a:t>
          </a:r>
          <a:r>
            <a:rPr lang="ar-SA" sz="2400" b="0" dirty="0"/>
            <a:t>لإيصال القصة بشكل أعمق</a:t>
          </a:r>
          <a:endParaRPr lang="en-GB" sz="2400" b="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000"/>
        </a:p>
      </dgm:t>
    </dgm:pt>
    <dgm:pt modelId="{6652ED82-6B71-6543-A7FC-4590E5EB8DAC}" type="sibTrans" cxnId="{05F860EA-091E-3041-8037-551C9970A204}">
      <dgm:prSet custT="1"/>
      <dgm:spPr/>
      <dgm:t>
        <a:bodyPr/>
        <a:lstStyle/>
        <a:p>
          <a:pPr algn="r" rtl="1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0" dirty="0"/>
            <a:t>٣- تحويل القصة إلى تجارب تفاعلية على وسائل التواصل الاجتماعي</a:t>
          </a:r>
          <a:endParaRPr lang="en-GB" sz="2400" b="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000"/>
        </a:p>
      </dgm:t>
    </dgm:pt>
    <dgm:pt modelId="{0EBECCBF-32B3-7540-945E-6EAB29D7B1DA}" type="sibTrans" cxnId="{05D00657-BC75-F54B-AF36-90F2C915E11F}">
      <dgm:prSet custT="1"/>
      <dgm:spPr/>
      <dgm:t>
        <a:bodyPr/>
        <a:lstStyle/>
        <a:p>
          <a:pPr algn="r" rtl="1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0" dirty="0"/>
            <a:t>٤- الاستفادة من البيانات الضخمة لفهم كيف يتفاعل الجمهور مع القصة وتحسينها بناءً على ذلك</a:t>
          </a:r>
          <a:endParaRPr lang="en-GB" sz="2400" b="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000"/>
        </a:p>
      </dgm:t>
    </dgm:pt>
    <dgm:pt modelId="{5A63EE02-6575-2C4F-81BD-54C5DF71E2AA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A720D220-4670-4341-9D6B-A13802FD4554}" type="pres">
      <dgm:prSet presAssocID="{4A11EF4C-C086-E642-9BB3-7F06E5C1290B}" presName="node" presStyleLbl="node1" presStyleIdx="0" presStyleCnt="4" custScaleX="128239" custScaleY="157142">
        <dgm:presLayoutVars>
          <dgm:bulletEnabled val="1"/>
        </dgm:presLayoutVars>
      </dgm:prSet>
      <dgm:spPr/>
    </dgm:pt>
    <dgm:pt modelId="{6EB6127B-849D-5E40-B8ED-00F32F2597B1}" type="pres">
      <dgm:prSet presAssocID="{41E91CD4-8D46-734A-9F81-98BE45E9A506}" presName="sibTrans" presStyleLbl="sibTrans2D1" presStyleIdx="0" presStyleCnt="3"/>
      <dgm:spPr/>
    </dgm:pt>
    <dgm:pt modelId="{2B4D868C-4B95-064D-A942-B8DAC2C89759}" type="pres">
      <dgm:prSet presAssocID="{41E91CD4-8D46-734A-9F81-98BE45E9A506}" presName="connectorText" presStyleLbl="sibTrans2D1" presStyleIdx="0" presStyleCnt="3"/>
      <dgm:spPr/>
    </dgm:pt>
    <dgm:pt modelId="{8E3F94F9-1956-AD48-8952-4534873EEEFF}" type="pres">
      <dgm:prSet presAssocID="{102A7D41-83D4-E04C-90C4-580B0FF7BC74}" presName="node" presStyleLbl="node1" presStyleIdx="1" presStyleCnt="4" custScaleX="128239" custScaleY="157142">
        <dgm:presLayoutVars>
          <dgm:bulletEnabled val="1"/>
        </dgm:presLayoutVars>
      </dgm:prSet>
      <dgm:spPr/>
    </dgm:pt>
    <dgm:pt modelId="{FA6F3F41-88CB-2246-9BAA-E2DD3FE770A3}" type="pres">
      <dgm:prSet presAssocID="{6652ED82-6B71-6543-A7FC-4590E5EB8DAC}" presName="sibTrans" presStyleLbl="sibTrans2D1" presStyleIdx="1" presStyleCnt="3"/>
      <dgm:spPr/>
    </dgm:pt>
    <dgm:pt modelId="{7EBDF40F-5050-C448-9E9E-BA6274FB1354}" type="pres">
      <dgm:prSet presAssocID="{6652ED82-6B71-6543-A7FC-4590E5EB8DAC}" presName="connectorText" presStyleLbl="sibTrans2D1" presStyleIdx="1" presStyleCnt="3"/>
      <dgm:spPr/>
    </dgm:pt>
    <dgm:pt modelId="{ACC49C9B-80C7-EC43-9364-FF184FE81F27}" type="pres">
      <dgm:prSet presAssocID="{ADD6F1E2-4AED-DA41-AAFA-764AE518E54B}" presName="node" presStyleLbl="node1" presStyleIdx="2" presStyleCnt="4" custScaleX="128239" custScaleY="157142">
        <dgm:presLayoutVars>
          <dgm:bulletEnabled val="1"/>
        </dgm:presLayoutVars>
      </dgm:prSet>
      <dgm:spPr/>
    </dgm:pt>
    <dgm:pt modelId="{D97E48CA-F52B-8D46-96CA-88FC0EBD6D70}" type="pres">
      <dgm:prSet presAssocID="{0EBECCBF-32B3-7540-945E-6EAB29D7B1DA}" presName="sibTrans" presStyleLbl="sibTrans2D1" presStyleIdx="2" presStyleCnt="3"/>
      <dgm:spPr/>
    </dgm:pt>
    <dgm:pt modelId="{F3DD751D-7331-FD47-8274-03B70599CBE3}" type="pres">
      <dgm:prSet presAssocID="{0EBECCBF-32B3-7540-945E-6EAB29D7B1DA}" presName="connectorText" presStyleLbl="sibTrans2D1" presStyleIdx="2" presStyleCnt="3"/>
      <dgm:spPr/>
    </dgm:pt>
    <dgm:pt modelId="{559E6F5E-D555-0241-A961-DB82ADF898D7}" type="pres">
      <dgm:prSet presAssocID="{62E37409-2A2A-FA47-83CE-3CEDEC3BC08D}" presName="node" presStyleLbl="node1" presStyleIdx="3" presStyleCnt="4" custScaleX="128239" custScaleY="157142">
        <dgm:presLayoutVars>
          <dgm:bulletEnabled val="1"/>
        </dgm:presLayoutVars>
      </dgm:prSet>
      <dgm:spPr/>
    </dgm:pt>
  </dgm:ptLst>
  <dgm:cxnLst>
    <dgm:cxn modelId="{991F9C06-2CFD-2546-B1DD-1E56150E68DB}" type="presOf" srcId="{4A11EF4C-C086-E642-9BB3-7F06E5C1290B}" destId="{A720D220-4670-4341-9D6B-A13802FD4554}" srcOrd="0" destOrd="0" presId="urn:microsoft.com/office/officeart/2005/8/layout/process1"/>
    <dgm:cxn modelId="{1443E514-5893-7D44-BC77-5AFB9B51BEBE}" type="presOf" srcId="{6652ED82-6B71-6543-A7FC-4590E5EB8DAC}" destId="{FA6F3F41-88CB-2246-9BAA-E2DD3FE770A3}" srcOrd="0" destOrd="0" presId="urn:microsoft.com/office/officeart/2005/8/layout/process1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9265D29-7FBB-5746-8BDB-036D68C3FFD1}" type="presOf" srcId="{0EBECCBF-32B3-7540-945E-6EAB29D7B1DA}" destId="{D97E48CA-F52B-8D46-96CA-88FC0EBD6D70}" srcOrd="0" destOrd="0" presId="urn:microsoft.com/office/officeart/2005/8/layout/process1"/>
    <dgm:cxn modelId="{4AAC3E4A-0A9D-2B47-90F8-06D08C517FD7}" type="presOf" srcId="{41E91CD4-8D46-734A-9F81-98BE45E9A506}" destId="{6EB6127B-849D-5E40-B8ED-00F32F2597B1}" srcOrd="0" destOrd="0" presId="urn:microsoft.com/office/officeart/2005/8/layout/process1"/>
    <dgm:cxn modelId="{A4153756-391E-794A-AFEF-0A498041597C}" type="presOf" srcId="{6652ED82-6B71-6543-A7FC-4590E5EB8DAC}" destId="{7EBDF40F-5050-C448-9E9E-BA6274FB1354}" srcOrd="1" destOrd="0" presId="urn:microsoft.com/office/officeart/2005/8/layout/process1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FDF967B-8396-B94F-824B-8CCD14184B22}" type="presOf" srcId="{BD09AEF8-F502-8F47-BA6A-B0FFAEB3008F}" destId="{5A63EE02-6575-2C4F-81BD-54C5DF71E2AA}" srcOrd="0" destOrd="0" presId="urn:microsoft.com/office/officeart/2005/8/layout/process1"/>
    <dgm:cxn modelId="{C0D01B91-23F6-A448-9F02-95F2ED53370B}" type="presOf" srcId="{0EBECCBF-32B3-7540-945E-6EAB29D7B1DA}" destId="{F3DD751D-7331-FD47-8274-03B70599CBE3}" srcOrd="1" destOrd="0" presId="urn:microsoft.com/office/officeart/2005/8/layout/process1"/>
    <dgm:cxn modelId="{E8783BBB-79B6-FD45-844F-E245E18E71D5}" type="presOf" srcId="{ADD6F1E2-4AED-DA41-AAFA-764AE518E54B}" destId="{ACC49C9B-80C7-EC43-9364-FF184FE81F27}" srcOrd="0" destOrd="0" presId="urn:microsoft.com/office/officeart/2005/8/layout/process1"/>
    <dgm:cxn modelId="{F7D3B9D6-6D19-B446-8DB9-DAB5E303047B}" type="presOf" srcId="{102A7D41-83D4-E04C-90C4-580B0FF7BC74}" destId="{8E3F94F9-1956-AD48-8952-4534873EEEFF}" srcOrd="0" destOrd="0" presId="urn:microsoft.com/office/officeart/2005/8/layout/process1"/>
    <dgm:cxn modelId="{D9B252DE-9661-7D4E-A40F-28F9731D2FB9}" type="presOf" srcId="{41E91CD4-8D46-734A-9F81-98BE45E9A506}" destId="{2B4D868C-4B95-064D-A942-B8DAC2C89759}" srcOrd="1" destOrd="0" presId="urn:microsoft.com/office/officeart/2005/8/layout/process1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EB5FCF7-C2C5-9E4C-96AA-6A442CEA983B}" type="presOf" srcId="{62E37409-2A2A-FA47-83CE-3CEDEC3BC08D}" destId="{559E6F5E-D555-0241-A961-DB82ADF898D7}" srcOrd="0" destOrd="0" presId="urn:microsoft.com/office/officeart/2005/8/layout/process1"/>
    <dgm:cxn modelId="{196CE7F0-508A-1F41-B12E-80138B5C5634}" type="presParOf" srcId="{5A63EE02-6575-2C4F-81BD-54C5DF71E2AA}" destId="{A720D220-4670-4341-9D6B-A13802FD4554}" srcOrd="0" destOrd="0" presId="urn:microsoft.com/office/officeart/2005/8/layout/process1"/>
    <dgm:cxn modelId="{CD3B993D-E180-4A45-BE03-1BD285ADA9D0}" type="presParOf" srcId="{5A63EE02-6575-2C4F-81BD-54C5DF71E2AA}" destId="{6EB6127B-849D-5E40-B8ED-00F32F2597B1}" srcOrd="1" destOrd="0" presId="urn:microsoft.com/office/officeart/2005/8/layout/process1"/>
    <dgm:cxn modelId="{2AB24EF8-68A1-A642-80A1-F4F931724C29}" type="presParOf" srcId="{6EB6127B-849D-5E40-B8ED-00F32F2597B1}" destId="{2B4D868C-4B95-064D-A942-B8DAC2C89759}" srcOrd="0" destOrd="0" presId="urn:microsoft.com/office/officeart/2005/8/layout/process1"/>
    <dgm:cxn modelId="{8693E64E-555D-9441-A83C-4509D0FF74CA}" type="presParOf" srcId="{5A63EE02-6575-2C4F-81BD-54C5DF71E2AA}" destId="{8E3F94F9-1956-AD48-8952-4534873EEEFF}" srcOrd="2" destOrd="0" presId="urn:microsoft.com/office/officeart/2005/8/layout/process1"/>
    <dgm:cxn modelId="{8B0147C4-D71E-3D47-816C-39EDCEAC25E1}" type="presParOf" srcId="{5A63EE02-6575-2C4F-81BD-54C5DF71E2AA}" destId="{FA6F3F41-88CB-2246-9BAA-E2DD3FE770A3}" srcOrd="3" destOrd="0" presId="urn:microsoft.com/office/officeart/2005/8/layout/process1"/>
    <dgm:cxn modelId="{798D3319-A612-864E-AC40-E468E6E39E30}" type="presParOf" srcId="{FA6F3F41-88CB-2246-9BAA-E2DD3FE770A3}" destId="{7EBDF40F-5050-C448-9E9E-BA6274FB1354}" srcOrd="0" destOrd="0" presId="urn:microsoft.com/office/officeart/2005/8/layout/process1"/>
    <dgm:cxn modelId="{2F271E66-934A-0F4E-9851-6ED6EC676672}" type="presParOf" srcId="{5A63EE02-6575-2C4F-81BD-54C5DF71E2AA}" destId="{ACC49C9B-80C7-EC43-9364-FF184FE81F27}" srcOrd="4" destOrd="0" presId="urn:microsoft.com/office/officeart/2005/8/layout/process1"/>
    <dgm:cxn modelId="{9BBD86B7-44B1-9345-B0EC-5E1BF250105F}" type="presParOf" srcId="{5A63EE02-6575-2C4F-81BD-54C5DF71E2AA}" destId="{D97E48CA-F52B-8D46-96CA-88FC0EBD6D70}" srcOrd="5" destOrd="0" presId="urn:microsoft.com/office/officeart/2005/8/layout/process1"/>
    <dgm:cxn modelId="{BC90E159-74C4-B64B-8E24-D3B00EBCB520}" type="presParOf" srcId="{D97E48CA-F52B-8D46-96CA-88FC0EBD6D70}" destId="{F3DD751D-7331-FD47-8274-03B70599CBE3}" srcOrd="0" destOrd="0" presId="urn:microsoft.com/office/officeart/2005/8/layout/process1"/>
    <dgm:cxn modelId="{5D86534E-96A7-EC4D-B622-434407E49F74}" type="presParOf" srcId="{5A63EE02-6575-2C4F-81BD-54C5DF71E2AA}" destId="{559E6F5E-D555-0241-A961-DB82ADF898D7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Process9" loCatId="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0" dirty="0"/>
            <a:t>١- </a:t>
          </a:r>
          <a:r>
            <a:rPr lang="ar-SA" sz="2400" b="1" dirty="0"/>
            <a:t>نشر أجزاء من القصة عبر عدة منصات لبناء تجربة متكاملة</a:t>
          </a:r>
          <a:endParaRPr lang="en-GB" sz="2400" b="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000"/>
        </a:p>
      </dgm:t>
    </dgm:pt>
    <dgm:pt modelId="{41E91CD4-8D46-734A-9F81-98BE45E9A506}" type="sibTrans" cxnId="{428C0229-B121-8D4A-BE4C-3453E52B6038}">
      <dgm:prSet custT="1"/>
      <dgm:spPr/>
      <dgm:t>
        <a:bodyPr/>
        <a:lstStyle/>
        <a:p>
          <a:pPr algn="r" rtl="1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0" dirty="0"/>
            <a:t>٢- ا</a:t>
          </a:r>
          <a:r>
            <a:rPr lang="ar-SA" sz="2400" b="1" dirty="0"/>
            <a:t>ستخدام الفيديو القصير والسرد التفاعلي لجذب انتباه الجمهور</a:t>
          </a:r>
          <a:endParaRPr lang="en-GB" sz="2400" b="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000"/>
        </a:p>
      </dgm:t>
    </dgm:pt>
    <dgm:pt modelId="{6652ED82-6B71-6543-A7FC-4590E5EB8DAC}" type="sibTrans" cxnId="{05F860EA-091E-3041-8037-551C9970A204}">
      <dgm:prSet custT="1"/>
      <dgm:spPr/>
      <dgm:t>
        <a:bodyPr/>
        <a:lstStyle/>
        <a:p>
          <a:pPr algn="r" rtl="1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0" dirty="0"/>
            <a:t>٣- </a:t>
          </a:r>
          <a:r>
            <a:rPr lang="ar-SA" sz="2400" b="1" dirty="0"/>
            <a:t>تحفيز الجمهور للمشاركة في القصة من خلال التحديات والمحتوى التفاعلي</a:t>
          </a:r>
          <a:endParaRPr lang="en-GB" sz="2400" b="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000"/>
        </a:p>
      </dgm:t>
    </dgm:pt>
    <dgm:pt modelId="{0EBECCBF-32B3-7540-945E-6EAB29D7B1DA}" type="sibTrans" cxnId="{05D00657-BC75-F54B-AF36-90F2C915E11F}">
      <dgm:prSet custT="1"/>
      <dgm:spPr/>
      <dgm:t>
        <a:bodyPr/>
        <a:lstStyle/>
        <a:p>
          <a:pPr algn="r" rtl="1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0" dirty="0"/>
            <a:t>٤- </a:t>
          </a:r>
          <a:r>
            <a:rPr lang="ar-SA" sz="2400" b="1" dirty="0"/>
            <a:t>تحديث القصة بشكل منتظم حتى تظل ذات صلة بالسوق والجمهور</a:t>
          </a:r>
          <a:endParaRPr lang="en-GB" sz="2400" b="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000"/>
        </a:p>
      </dgm:t>
    </dgm:pt>
    <dgm:pt modelId="{6104A634-5B65-2148-AD40-25ACBFD7EC6B}" type="pres">
      <dgm:prSet presAssocID="{BD09AEF8-F502-8F47-BA6A-B0FFAEB3008F}" presName="CompostProcess" presStyleCnt="0">
        <dgm:presLayoutVars>
          <dgm:dir val="rev"/>
          <dgm:resizeHandles val="exact"/>
        </dgm:presLayoutVars>
      </dgm:prSet>
      <dgm:spPr/>
    </dgm:pt>
    <dgm:pt modelId="{B1823503-6640-6B40-A4CA-51E3F6BE2AB6}" type="pres">
      <dgm:prSet presAssocID="{BD09AEF8-F502-8F47-BA6A-B0FFAEB3008F}" presName="arrow" presStyleLbl="bgShp" presStyleIdx="0" presStyleCnt="1"/>
      <dgm:spPr/>
    </dgm:pt>
    <dgm:pt modelId="{31D21220-D365-FA44-A5C4-248EF9196E3A}" type="pres">
      <dgm:prSet presAssocID="{BD09AEF8-F502-8F47-BA6A-B0FFAEB3008F}" presName="linearProcess" presStyleCnt="0"/>
      <dgm:spPr/>
    </dgm:pt>
    <dgm:pt modelId="{11E72935-C7E5-D740-9B7F-EBEC1F661E45}" type="pres">
      <dgm:prSet presAssocID="{4A11EF4C-C086-E642-9BB3-7F06E5C1290B}" presName="textNode" presStyleLbl="node1" presStyleIdx="0" presStyleCnt="4">
        <dgm:presLayoutVars>
          <dgm:bulletEnabled val="1"/>
        </dgm:presLayoutVars>
      </dgm:prSet>
      <dgm:spPr/>
    </dgm:pt>
    <dgm:pt modelId="{B9193F76-5EAE-8749-B403-4D8E99475FD6}" type="pres">
      <dgm:prSet presAssocID="{41E91CD4-8D46-734A-9F81-98BE45E9A506}" presName="sibTrans" presStyleCnt="0"/>
      <dgm:spPr/>
    </dgm:pt>
    <dgm:pt modelId="{E1A37D41-F055-0F4C-893A-394EB480931A}" type="pres">
      <dgm:prSet presAssocID="{102A7D41-83D4-E04C-90C4-580B0FF7BC74}" presName="textNode" presStyleLbl="node1" presStyleIdx="1" presStyleCnt="4">
        <dgm:presLayoutVars>
          <dgm:bulletEnabled val="1"/>
        </dgm:presLayoutVars>
      </dgm:prSet>
      <dgm:spPr/>
    </dgm:pt>
    <dgm:pt modelId="{856223C6-473F-244E-A5C8-9515DF80B814}" type="pres">
      <dgm:prSet presAssocID="{6652ED82-6B71-6543-A7FC-4590E5EB8DAC}" presName="sibTrans" presStyleCnt="0"/>
      <dgm:spPr/>
    </dgm:pt>
    <dgm:pt modelId="{C89E8DB9-206F-9B4C-9E3C-4233C8818966}" type="pres">
      <dgm:prSet presAssocID="{ADD6F1E2-4AED-DA41-AAFA-764AE518E54B}" presName="textNode" presStyleLbl="node1" presStyleIdx="2" presStyleCnt="4">
        <dgm:presLayoutVars>
          <dgm:bulletEnabled val="1"/>
        </dgm:presLayoutVars>
      </dgm:prSet>
      <dgm:spPr/>
    </dgm:pt>
    <dgm:pt modelId="{D5247672-7135-FB42-A969-1CD50A3E83E9}" type="pres">
      <dgm:prSet presAssocID="{0EBECCBF-32B3-7540-945E-6EAB29D7B1DA}" presName="sibTrans" presStyleCnt="0"/>
      <dgm:spPr/>
    </dgm:pt>
    <dgm:pt modelId="{77DCFCF1-F362-FE4A-8F92-3942719E9EED}" type="pres">
      <dgm:prSet presAssocID="{62E37409-2A2A-FA47-83CE-3CEDEC3BC08D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5B42670E-2B2D-CE43-89D9-0C367A19077A}" type="presOf" srcId="{ADD6F1E2-4AED-DA41-AAFA-764AE518E54B}" destId="{C89E8DB9-206F-9B4C-9E3C-4233C8818966}" srcOrd="0" destOrd="0" presId="urn:microsoft.com/office/officeart/2005/8/layout/hProcess9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C614BE30-3B37-CC43-9261-C16B1784C2A4}" type="presOf" srcId="{BD09AEF8-F502-8F47-BA6A-B0FFAEB3008F}" destId="{6104A634-5B65-2148-AD40-25ACBFD7EC6B}" srcOrd="0" destOrd="0" presId="urn:microsoft.com/office/officeart/2005/8/layout/hProcess9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771D608B-039D-4D4B-B810-F6CF3B545510}" type="presOf" srcId="{102A7D41-83D4-E04C-90C4-580B0FF7BC74}" destId="{E1A37D41-F055-0F4C-893A-394EB480931A}" srcOrd="0" destOrd="0" presId="urn:microsoft.com/office/officeart/2005/8/layout/hProcess9"/>
    <dgm:cxn modelId="{2AD0DE98-2409-4749-A42C-6C5B97DC1E58}" type="presOf" srcId="{4A11EF4C-C086-E642-9BB3-7F06E5C1290B}" destId="{11E72935-C7E5-D740-9B7F-EBEC1F661E45}" srcOrd="0" destOrd="0" presId="urn:microsoft.com/office/officeart/2005/8/layout/hProcess9"/>
    <dgm:cxn modelId="{1A99489D-6EC8-0443-AC77-005C8EC58830}" type="presOf" srcId="{62E37409-2A2A-FA47-83CE-3CEDEC3BC08D}" destId="{77DCFCF1-F362-FE4A-8F92-3942719E9EED}" srcOrd="0" destOrd="0" presId="urn:microsoft.com/office/officeart/2005/8/layout/hProcess9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F6645018-0030-7C4F-A2DD-AFF720580ECC}" type="presParOf" srcId="{6104A634-5B65-2148-AD40-25ACBFD7EC6B}" destId="{B1823503-6640-6B40-A4CA-51E3F6BE2AB6}" srcOrd="0" destOrd="0" presId="urn:microsoft.com/office/officeart/2005/8/layout/hProcess9"/>
    <dgm:cxn modelId="{D3778855-2A83-CA42-B1B1-A8AF4DC23308}" type="presParOf" srcId="{6104A634-5B65-2148-AD40-25ACBFD7EC6B}" destId="{31D21220-D365-FA44-A5C4-248EF9196E3A}" srcOrd="1" destOrd="0" presId="urn:microsoft.com/office/officeart/2005/8/layout/hProcess9"/>
    <dgm:cxn modelId="{9694FB20-B044-F846-BA50-7E8AEBF21AC5}" type="presParOf" srcId="{31D21220-D365-FA44-A5C4-248EF9196E3A}" destId="{11E72935-C7E5-D740-9B7F-EBEC1F661E45}" srcOrd="0" destOrd="0" presId="urn:microsoft.com/office/officeart/2005/8/layout/hProcess9"/>
    <dgm:cxn modelId="{585DFD19-0861-4C4C-B510-FCBF5FDFE087}" type="presParOf" srcId="{31D21220-D365-FA44-A5C4-248EF9196E3A}" destId="{B9193F76-5EAE-8749-B403-4D8E99475FD6}" srcOrd="1" destOrd="0" presId="urn:microsoft.com/office/officeart/2005/8/layout/hProcess9"/>
    <dgm:cxn modelId="{8BB81765-74C1-E74F-9BC1-8B779E059B9E}" type="presParOf" srcId="{31D21220-D365-FA44-A5C4-248EF9196E3A}" destId="{E1A37D41-F055-0F4C-893A-394EB480931A}" srcOrd="2" destOrd="0" presId="urn:microsoft.com/office/officeart/2005/8/layout/hProcess9"/>
    <dgm:cxn modelId="{A06798AC-8D7F-6041-8FC8-22675C7B0D05}" type="presParOf" srcId="{31D21220-D365-FA44-A5C4-248EF9196E3A}" destId="{856223C6-473F-244E-A5C8-9515DF80B814}" srcOrd="3" destOrd="0" presId="urn:microsoft.com/office/officeart/2005/8/layout/hProcess9"/>
    <dgm:cxn modelId="{2AA47853-D3A4-604B-A95A-932E58C0F8CA}" type="presParOf" srcId="{31D21220-D365-FA44-A5C4-248EF9196E3A}" destId="{C89E8DB9-206F-9B4C-9E3C-4233C8818966}" srcOrd="4" destOrd="0" presId="urn:microsoft.com/office/officeart/2005/8/layout/hProcess9"/>
    <dgm:cxn modelId="{C5550E4A-17EB-4D4A-9404-B5600185BDD7}" type="presParOf" srcId="{31D21220-D365-FA44-A5C4-248EF9196E3A}" destId="{D5247672-7135-FB42-A969-1CD50A3E83E9}" srcOrd="5" destOrd="0" presId="urn:microsoft.com/office/officeart/2005/8/layout/hProcess9"/>
    <dgm:cxn modelId="{56087B41-0055-CD46-A9B8-2B2F935EDA7E}" type="presParOf" srcId="{31D21220-D365-FA44-A5C4-248EF9196E3A}" destId="{77DCFCF1-F362-FE4A-8F92-3942719E9EE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3BC3E75-51AB-4145-B4D7-AC2B73EE136F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خلق ارتباط عاطفي بين العميل والعلامة التجارية</a:t>
          </a:r>
          <a:endParaRPr lang="en-GB" sz="2300" b="1" dirty="0"/>
        </a:p>
      </dgm:t>
    </dgm:pt>
    <dgm:pt modelId="{E3A82E7F-2D97-7140-856A-1F94B82BFDCE}" type="parTrans" cxnId="{08721D83-5C58-124E-8038-EEDE2F2FDD02}">
      <dgm:prSet/>
      <dgm:spPr/>
      <dgm:t>
        <a:bodyPr/>
        <a:lstStyle/>
        <a:p>
          <a:pPr algn="r" rtl="1"/>
          <a:endParaRPr lang="en-GB" sz="2300" b="1"/>
        </a:p>
      </dgm:t>
    </dgm:pt>
    <dgm:pt modelId="{7D44034A-7E0C-3644-8434-636C59A667A6}" type="sibTrans" cxnId="{08721D83-5C58-124E-8038-EEDE2F2FDD02}">
      <dgm:prSet custT="1"/>
      <dgm:spPr/>
      <dgm:t>
        <a:bodyPr/>
        <a:lstStyle/>
        <a:p>
          <a:pPr algn="r" rtl="1"/>
          <a:endParaRPr lang="en-GB" sz="2300" b="1"/>
        </a:p>
      </dgm:t>
    </dgm:pt>
    <dgm:pt modelId="{6DE442A2-51E0-1447-8EE8-9FD8FCDD46C2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جعل المنتج أو الخدمة جزءًا من تجربة حياتية أكثر شمولًا</a:t>
          </a:r>
          <a:endParaRPr lang="en-GB" sz="2300" b="1" dirty="0"/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algn="r" rtl="1"/>
          <a:endParaRPr lang="en-GB" sz="2300" b="1"/>
        </a:p>
      </dgm:t>
    </dgm:pt>
    <dgm:pt modelId="{040C3F03-DCA3-F341-808E-AF03B406BB9C}" type="sibTrans" cxnId="{55DF288F-56ED-5E41-806E-24AFB83BEF57}">
      <dgm:prSet custT="1"/>
      <dgm:spPr/>
      <dgm:t>
        <a:bodyPr/>
        <a:lstStyle/>
        <a:p>
          <a:pPr algn="r" rtl="1"/>
          <a:endParaRPr lang="en-GB" sz="2300" b="1"/>
        </a:p>
      </dgm:t>
    </dgm:pt>
    <dgm:pt modelId="{BBBC6AAA-97B2-7745-B13E-E2C6707E642E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تعزيز الثقة من خلال القصص التي توضح فائدة المنتج في الواقع</a:t>
          </a:r>
          <a:endParaRPr lang="en-GB" sz="2300" b="1" dirty="0"/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algn="r" rtl="1"/>
          <a:endParaRPr lang="en-GB" sz="2300" b="1"/>
        </a:p>
      </dgm:t>
    </dgm:pt>
    <dgm:pt modelId="{B182BFE1-BECC-6F45-8210-1443F173A886}" type="sibTrans" cxnId="{E52A093E-6079-534C-BAEB-9AF46ADE411C}">
      <dgm:prSet custT="1"/>
      <dgm:spPr/>
      <dgm:t>
        <a:bodyPr/>
        <a:lstStyle/>
        <a:p>
          <a:pPr algn="r" rtl="1"/>
          <a:endParaRPr lang="en-GB" sz="2300" b="1"/>
        </a:p>
      </dgm:t>
    </dgm:pt>
    <dgm:pt modelId="{A988D923-5CF7-5946-A9B7-D57046CD05D5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تحفيز الشراء العاطفي من خلال إلهام العملاء وتحفيزهم للارتباط بالعلامة التجارية</a:t>
          </a:r>
          <a:endParaRPr lang="en-GB" sz="2300" b="1" dirty="0"/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algn="r" rtl="1"/>
          <a:endParaRPr lang="en-GB" sz="2300" b="1"/>
        </a:p>
      </dgm:t>
    </dgm:pt>
    <dgm:pt modelId="{9E4B8BFB-EC31-2948-A901-F5313A0B0266}" type="sibTrans" cxnId="{54A4C1E4-815F-0944-8B6C-90616B9DB380}">
      <dgm:prSet custT="1"/>
      <dgm:spPr/>
      <dgm:t>
        <a:bodyPr/>
        <a:lstStyle/>
        <a:p>
          <a:pPr algn="r" rtl="1"/>
          <a:endParaRPr lang="en-GB" sz="2300" b="1"/>
        </a:p>
      </dgm:t>
    </dgm:pt>
    <dgm:pt modelId="{F8A7E758-2144-2148-BA6D-E844C9E8D0BE}" type="pres">
      <dgm:prSet presAssocID="{88661B47-BBFF-5F48-A1E8-AA4C422A0094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9402BCB5-E71B-1E46-B46D-035B8F972AB2}" type="pres">
      <dgm:prSet presAssocID="{88661B47-BBFF-5F48-A1E8-AA4C422A0094}" presName="dummyMaxCanvas" presStyleCnt="0">
        <dgm:presLayoutVars/>
      </dgm:prSet>
      <dgm:spPr/>
    </dgm:pt>
    <dgm:pt modelId="{2F2F0EE1-EE9F-B54F-AFEF-18B8398A3926}" type="pres">
      <dgm:prSet presAssocID="{88661B47-BBFF-5F48-A1E8-AA4C422A0094}" presName="FourNodes_1" presStyleLbl="node1" presStyleIdx="0" presStyleCnt="4">
        <dgm:presLayoutVars>
          <dgm:bulletEnabled val="1"/>
        </dgm:presLayoutVars>
      </dgm:prSet>
      <dgm:spPr/>
    </dgm:pt>
    <dgm:pt modelId="{95246154-DC7C-0F49-B380-AC4C1FBC57C6}" type="pres">
      <dgm:prSet presAssocID="{88661B47-BBFF-5F48-A1E8-AA4C422A0094}" presName="FourNodes_2" presStyleLbl="node1" presStyleIdx="1" presStyleCnt="4">
        <dgm:presLayoutVars>
          <dgm:bulletEnabled val="1"/>
        </dgm:presLayoutVars>
      </dgm:prSet>
      <dgm:spPr/>
    </dgm:pt>
    <dgm:pt modelId="{C82AB460-6223-F64D-9593-38440B78E05F}" type="pres">
      <dgm:prSet presAssocID="{88661B47-BBFF-5F48-A1E8-AA4C422A0094}" presName="FourNodes_3" presStyleLbl="node1" presStyleIdx="2" presStyleCnt="4">
        <dgm:presLayoutVars>
          <dgm:bulletEnabled val="1"/>
        </dgm:presLayoutVars>
      </dgm:prSet>
      <dgm:spPr/>
    </dgm:pt>
    <dgm:pt modelId="{85B7B47C-2B73-334B-BC87-90C5A9051215}" type="pres">
      <dgm:prSet presAssocID="{88661B47-BBFF-5F48-A1E8-AA4C422A0094}" presName="FourNodes_4" presStyleLbl="node1" presStyleIdx="3" presStyleCnt="4">
        <dgm:presLayoutVars>
          <dgm:bulletEnabled val="1"/>
        </dgm:presLayoutVars>
      </dgm:prSet>
      <dgm:spPr/>
    </dgm:pt>
    <dgm:pt modelId="{12A71A59-FAA1-0C4C-BB32-12995654AEA3}" type="pres">
      <dgm:prSet presAssocID="{88661B47-BBFF-5F48-A1E8-AA4C422A0094}" presName="FourConn_1-2" presStyleLbl="fgAccFollowNode1" presStyleIdx="0" presStyleCnt="3">
        <dgm:presLayoutVars>
          <dgm:bulletEnabled val="1"/>
        </dgm:presLayoutVars>
      </dgm:prSet>
      <dgm:spPr/>
    </dgm:pt>
    <dgm:pt modelId="{280D6FB4-DA52-3B41-BEC7-5CD187417862}" type="pres">
      <dgm:prSet presAssocID="{88661B47-BBFF-5F48-A1E8-AA4C422A0094}" presName="FourConn_2-3" presStyleLbl="fgAccFollowNode1" presStyleIdx="1" presStyleCnt="3">
        <dgm:presLayoutVars>
          <dgm:bulletEnabled val="1"/>
        </dgm:presLayoutVars>
      </dgm:prSet>
      <dgm:spPr/>
    </dgm:pt>
    <dgm:pt modelId="{5B109F06-6E46-6448-9016-5873CF9B4928}" type="pres">
      <dgm:prSet presAssocID="{88661B47-BBFF-5F48-A1E8-AA4C422A0094}" presName="FourConn_3-4" presStyleLbl="fgAccFollowNode1" presStyleIdx="2" presStyleCnt="3">
        <dgm:presLayoutVars>
          <dgm:bulletEnabled val="1"/>
        </dgm:presLayoutVars>
      </dgm:prSet>
      <dgm:spPr/>
    </dgm:pt>
    <dgm:pt modelId="{36488CC7-19A8-9E4A-A27F-46383ED261F0}" type="pres">
      <dgm:prSet presAssocID="{88661B47-BBFF-5F48-A1E8-AA4C422A0094}" presName="FourNodes_1_text" presStyleLbl="node1" presStyleIdx="3" presStyleCnt="4">
        <dgm:presLayoutVars>
          <dgm:bulletEnabled val="1"/>
        </dgm:presLayoutVars>
      </dgm:prSet>
      <dgm:spPr/>
    </dgm:pt>
    <dgm:pt modelId="{A82E8800-9A66-7844-974E-843762F75B50}" type="pres">
      <dgm:prSet presAssocID="{88661B47-BBFF-5F48-A1E8-AA4C422A0094}" presName="FourNodes_2_text" presStyleLbl="node1" presStyleIdx="3" presStyleCnt="4">
        <dgm:presLayoutVars>
          <dgm:bulletEnabled val="1"/>
        </dgm:presLayoutVars>
      </dgm:prSet>
      <dgm:spPr/>
    </dgm:pt>
    <dgm:pt modelId="{56F0F922-6565-124A-A84C-B2CC78000C67}" type="pres">
      <dgm:prSet presAssocID="{88661B47-BBFF-5F48-A1E8-AA4C422A0094}" presName="FourNodes_3_text" presStyleLbl="node1" presStyleIdx="3" presStyleCnt="4">
        <dgm:presLayoutVars>
          <dgm:bulletEnabled val="1"/>
        </dgm:presLayoutVars>
      </dgm:prSet>
      <dgm:spPr/>
    </dgm:pt>
    <dgm:pt modelId="{151104AC-7CCD-6345-9C87-265CF0BEA972}" type="pres">
      <dgm:prSet presAssocID="{88661B47-BBFF-5F48-A1E8-AA4C422A0094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FEA61008-5F85-8E44-B6FD-D7C268E58DC5}" type="presOf" srcId="{7D44034A-7E0C-3644-8434-636C59A667A6}" destId="{12A71A59-FAA1-0C4C-BB32-12995654AEA3}" srcOrd="0" destOrd="0" presId="urn:microsoft.com/office/officeart/2005/8/layout/vProcess5"/>
    <dgm:cxn modelId="{E01C0A0E-541E-C849-A3DB-ABB1EEC538E7}" type="presOf" srcId="{A988D923-5CF7-5946-A9B7-D57046CD05D5}" destId="{151104AC-7CCD-6345-9C87-265CF0BEA972}" srcOrd="1" destOrd="0" presId="urn:microsoft.com/office/officeart/2005/8/layout/vProcess5"/>
    <dgm:cxn modelId="{D3C47419-BADA-EB44-B8CC-2F8ED836A670}" type="presOf" srcId="{040C3F03-DCA3-F341-808E-AF03B406BB9C}" destId="{280D6FB4-DA52-3B41-BEC7-5CD187417862}" srcOrd="0" destOrd="0" presId="urn:microsoft.com/office/officeart/2005/8/layout/vProcess5"/>
    <dgm:cxn modelId="{6AFDDC20-464C-6A4A-8575-C835EA0B1760}" type="presOf" srcId="{BBBC6AAA-97B2-7745-B13E-E2C6707E642E}" destId="{56F0F922-6565-124A-A84C-B2CC78000C67}" srcOrd="1" destOrd="0" presId="urn:microsoft.com/office/officeart/2005/8/layout/vProcess5"/>
    <dgm:cxn modelId="{3C555B21-1B6F-9647-BCCF-00815FF540C1}" type="presOf" srcId="{A988D923-5CF7-5946-A9B7-D57046CD05D5}" destId="{85B7B47C-2B73-334B-BC87-90C5A9051215}" srcOrd="0" destOrd="0" presId="urn:microsoft.com/office/officeart/2005/8/layout/vProcess5"/>
    <dgm:cxn modelId="{75E8C52F-AED7-3748-B231-8199F4ABFD61}" type="presOf" srcId="{6DE442A2-51E0-1447-8EE8-9FD8FCDD46C2}" destId="{95246154-DC7C-0F49-B380-AC4C1FBC57C6}" srcOrd="0" destOrd="0" presId="urn:microsoft.com/office/officeart/2005/8/layout/vProcess5"/>
    <dgm:cxn modelId="{D8218D32-6781-A847-BDA8-CEF93EECA798}" type="presOf" srcId="{88661B47-BBFF-5F48-A1E8-AA4C422A0094}" destId="{F8A7E758-2144-2148-BA6D-E844C9E8D0BE}" srcOrd="0" destOrd="0" presId="urn:microsoft.com/office/officeart/2005/8/layout/vProcess5"/>
    <dgm:cxn modelId="{E52A093E-6079-534C-BAEB-9AF46ADE411C}" srcId="{88661B47-BBFF-5F48-A1E8-AA4C422A0094}" destId="{BBBC6AAA-97B2-7745-B13E-E2C6707E642E}" srcOrd="2" destOrd="0" parTransId="{C82FADE5-FA27-C145-BC24-C243A55CB355}" sibTransId="{B182BFE1-BECC-6F45-8210-1443F173A886}"/>
    <dgm:cxn modelId="{2A353F5E-36B9-8E42-961C-E47DC654E26F}" type="presOf" srcId="{B182BFE1-BECC-6F45-8210-1443F173A886}" destId="{5B109F06-6E46-6448-9016-5873CF9B4928}" srcOrd="0" destOrd="0" presId="urn:microsoft.com/office/officeart/2005/8/layout/vProcess5"/>
    <dgm:cxn modelId="{C5B6696E-E231-D541-8761-615BB290DF52}" type="presOf" srcId="{D3BC3E75-51AB-4145-B4D7-AC2B73EE136F}" destId="{36488CC7-19A8-9E4A-A27F-46383ED261F0}" srcOrd="1" destOrd="0" presId="urn:microsoft.com/office/officeart/2005/8/layout/vProcess5"/>
    <dgm:cxn modelId="{D5BA057F-2D75-1342-AFF4-7706BB92EE6A}" type="presOf" srcId="{BBBC6AAA-97B2-7745-B13E-E2C6707E642E}" destId="{C82AB460-6223-F64D-9593-38440B78E05F}" srcOrd="0" destOrd="0" presId="urn:microsoft.com/office/officeart/2005/8/layout/vProcess5"/>
    <dgm:cxn modelId="{08721D83-5C58-124E-8038-EEDE2F2FDD02}" srcId="{88661B47-BBFF-5F48-A1E8-AA4C422A0094}" destId="{D3BC3E75-51AB-4145-B4D7-AC2B73EE136F}" srcOrd="0" destOrd="0" parTransId="{E3A82E7F-2D97-7140-856A-1F94B82BFDCE}" sibTransId="{7D44034A-7E0C-3644-8434-636C59A667A6}"/>
    <dgm:cxn modelId="{F87D618C-0D97-9747-B13C-218BD2B39B3D}" type="presOf" srcId="{6DE442A2-51E0-1447-8EE8-9FD8FCDD46C2}" destId="{A82E8800-9A66-7844-974E-843762F75B50}" srcOrd="1" destOrd="0" presId="urn:microsoft.com/office/officeart/2005/8/layout/vProcess5"/>
    <dgm:cxn modelId="{55DF288F-56ED-5E41-806E-24AFB83BEF57}" srcId="{88661B47-BBFF-5F48-A1E8-AA4C422A0094}" destId="{6DE442A2-51E0-1447-8EE8-9FD8FCDD46C2}" srcOrd="1" destOrd="0" parTransId="{ACCF8CBC-2462-B34F-BB76-158EA2D20E19}" sibTransId="{040C3F03-DCA3-F341-808E-AF03B406BB9C}"/>
    <dgm:cxn modelId="{982AC29E-0C71-7847-9495-F4FE9D0AF0A0}" type="presOf" srcId="{D3BC3E75-51AB-4145-B4D7-AC2B73EE136F}" destId="{2F2F0EE1-EE9F-B54F-AFEF-18B8398A3926}" srcOrd="0" destOrd="0" presId="urn:microsoft.com/office/officeart/2005/8/layout/vProcess5"/>
    <dgm:cxn modelId="{54A4C1E4-815F-0944-8B6C-90616B9DB380}" srcId="{88661B47-BBFF-5F48-A1E8-AA4C422A0094}" destId="{A988D923-5CF7-5946-A9B7-D57046CD05D5}" srcOrd="3" destOrd="0" parTransId="{D71625D0-B1AA-9444-B78A-56BEF1C92E72}" sibTransId="{9E4B8BFB-EC31-2948-A901-F5313A0B0266}"/>
    <dgm:cxn modelId="{B6FAB172-70A5-DC43-BB1F-05CDD98A828F}" type="presParOf" srcId="{F8A7E758-2144-2148-BA6D-E844C9E8D0BE}" destId="{9402BCB5-E71B-1E46-B46D-035B8F972AB2}" srcOrd="0" destOrd="0" presId="urn:microsoft.com/office/officeart/2005/8/layout/vProcess5"/>
    <dgm:cxn modelId="{4B85E741-7F0C-4D4F-BD7F-90477B1F0FFF}" type="presParOf" srcId="{F8A7E758-2144-2148-BA6D-E844C9E8D0BE}" destId="{2F2F0EE1-EE9F-B54F-AFEF-18B8398A3926}" srcOrd="1" destOrd="0" presId="urn:microsoft.com/office/officeart/2005/8/layout/vProcess5"/>
    <dgm:cxn modelId="{7E23FA18-BF1F-3E4F-9341-AAE399201A21}" type="presParOf" srcId="{F8A7E758-2144-2148-BA6D-E844C9E8D0BE}" destId="{95246154-DC7C-0F49-B380-AC4C1FBC57C6}" srcOrd="2" destOrd="0" presId="urn:microsoft.com/office/officeart/2005/8/layout/vProcess5"/>
    <dgm:cxn modelId="{8D99792E-7F1C-354C-849A-0C8B2C3C6FB6}" type="presParOf" srcId="{F8A7E758-2144-2148-BA6D-E844C9E8D0BE}" destId="{C82AB460-6223-F64D-9593-38440B78E05F}" srcOrd="3" destOrd="0" presId="urn:microsoft.com/office/officeart/2005/8/layout/vProcess5"/>
    <dgm:cxn modelId="{F69A96A2-8206-8A4B-8B2E-D2A5BF83A407}" type="presParOf" srcId="{F8A7E758-2144-2148-BA6D-E844C9E8D0BE}" destId="{85B7B47C-2B73-334B-BC87-90C5A9051215}" srcOrd="4" destOrd="0" presId="urn:microsoft.com/office/officeart/2005/8/layout/vProcess5"/>
    <dgm:cxn modelId="{AC0D4D5A-ADFC-A745-BA81-2048E17DBB65}" type="presParOf" srcId="{F8A7E758-2144-2148-BA6D-E844C9E8D0BE}" destId="{12A71A59-FAA1-0C4C-BB32-12995654AEA3}" srcOrd="5" destOrd="0" presId="urn:microsoft.com/office/officeart/2005/8/layout/vProcess5"/>
    <dgm:cxn modelId="{FC1619EA-3F19-BA4C-B478-813793CE2B3C}" type="presParOf" srcId="{F8A7E758-2144-2148-BA6D-E844C9E8D0BE}" destId="{280D6FB4-DA52-3B41-BEC7-5CD187417862}" srcOrd="6" destOrd="0" presId="urn:microsoft.com/office/officeart/2005/8/layout/vProcess5"/>
    <dgm:cxn modelId="{8F186EBA-4317-0E4B-B85A-B53A00938E52}" type="presParOf" srcId="{F8A7E758-2144-2148-BA6D-E844C9E8D0BE}" destId="{5B109F06-6E46-6448-9016-5873CF9B4928}" srcOrd="7" destOrd="0" presId="urn:microsoft.com/office/officeart/2005/8/layout/vProcess5"/>
    <dgm:cxn modelId="{E35FAF2C-6438-6542-8C86-CCD08374A15C}" type="presParOf" srcId="{F8A7E758-2144-2148-BA6D-E844C9E8D0BE}" destId="{36488CC7-19A8-9E4A-A27F-46383ED261F0}" srcOrd="8" destOrd="0" presId="urn:microsoft.com/office/officeart/2005/8/layout/vProcess5"/>
    <dgm:cxn modelId="{1342D7D5-0F2E-614E-9421-D5152864136B}" type="presParOf" srcId="{F8A7E758-2144-2148-BA6D-E844C9E8D0BE}" destId="{A82E8800-9A66-7844-974E-843762F75B50}" srcOrd="9" destOrd="0" presId="urn:microsoft.com/office/officeart/2005/8/layout/vProcess5"/>
    <dgm:cxn modelId="{D762E736-E893-F648-B8F9-7AA00984854E}" type="presParOf" srcId="{F8A7E758-2144-2148-BA6D-E844C9E8D0BE}" destId="{56F0F922-6565-124A-A84C-B2CC78000C67}" srcOrd="10" destOrd="0" presId="urn:microsoft.com/office/officeart/2005/8/layout/vProcess5"/>
    <dgm:cxn modelId="{80413CA0-D987-0144-BC78-8F4CF7439B18}" type="presParOf" srcId="{F8A7E758-2144-2148-BA6D-E844C9E8D0BE}" destId="{151104AC-7CCD-6345-9C87-265CF0BEA972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113288" y="12247"/>
          <a:ext cx="2371153" cy="1326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التواصل العاطفي مع الجمهور</a:t>
          </a:r>
          <a:endParaRPr lang="en-GB" sz="2000" kern="1200" dirty="0"/>
        </a:p>
      </dsp:txBody>
      <dsp:txXfrm>
        <a:off x="8113288" y="12247"/>
        <a:ext cx="2371153" cy="1326432"/>
      </dsp:txXfrm>
    </dsp:sp>
    <dsp:sp modelId="{045651F5-5816-1948-A4FF-40DCA81680F2}">
      <dsp:nvSpPr>
        <dsp:cNvPr id="0" name=""/>
        <dsp:cNvSpPr/>
      </dsp:nvSpPr>
      <dsp:spPr>
        <a:xfrm>
          <a:off x="8113288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القصة تجعل العلامة التجارية أكثر إنسانية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</a:t>
          </a:r>
          <a:r>
            <a:rPr lang="ar-SA" sz="2000" kern="1200" dirty="0"/>
            <a:t>تحفز المشاعر وتعزز الارتباط العاطفي</a:t>
          </a:r>
          <a:r>
            <a:rPr lang="en-GB" sz="2000" kern="1200" dirty="0"/>
            <a:t>.</a:t>
          </a:r>
        </a:p>
      </dsp:txBody>
      <dsp:txXfrm>
        <a:off x="8113288" y="1149694"/>
        <a:ext cx="2371153" cy="2459519"/>
      </dsp:txXfrm>
    </dsp:sp>
    <dsp:sp modelId="{EC177CF8-B5F5-414F-A53E-2F438E96288D}">
      <dsp:nvSpPr>
        <dsp:cNvPr id="0" name=""/>
        <dsp:cNvSpPr/>
      </dsp:nvSpPr>
      <dsp:spPr>
        <a:xfrm>
          <a:off x="5410173" y="12247"/>
          <a:ext cx="2371153" cy="1326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بناء هوية قوية للعلامة التجارية</a:t>
          </a:r>
          <a:endParaRPr lang="en-GB" sz="2000" kern="1200" dirty="0"/>
        </a:p>
      </dsp:txBody>
      <dsp:txXfrm>
        <a:off x="5410173" y="12247"/>
        <a:ext cx="2371153" cy="1326432"/>
      </dsp:txXfrm>
    </dsp:sp>
    <dsp:sp modelId="{C4E50838-661D-0A4F-9230-A17B5BBA0433}">
      <dsp:nvSpPr>
        <dsp:cNvPr id="0" name=""/>
        <dsp:cNvSpPr/>
      </dsp:nvSpPr>
      <dsp:spPr>
        <a:xfrm>
          <a:off x="5410173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القصة تساعد في إيصال قيم العلامة التجارية بوضوح</a:t>
          </a:r>
          <a:r>
            <a:rPr lang="en-GB" sz="2000" kern="1200" dirty="0"/>
            <a:t>.</a:t>
          </a:r>
        </a:p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</a:t>
          </a:r>
          <a:r>
            <a:rPr lang="ar-SA" sz="2000" kern="1200" dirty="0"/>
            <a:t>تجعل العلامة مميزة في السوق</a:t>
          </a:r>
          <a:r>
            <a:rPr lang="en-GB" sz="2000" kern="1200" dirty="0"/>
            <a:t>.</a:t>
          </a:r>
        </a:p>
      </dsp:txBody>
      <dsp:txXfrm>
        <a:off x="5410173" y="1149694"/>
        <a:ext cx="2371153" cy="2459519"/>
      </dsp:txXfrm>
    </dsp:sp>
    <dsp:sp modelId="{B8684A02-3572-0945-B847-82A166B416B9}">
      <dsp:nvSpPr>
        <dsp:cNvPr id="0" name=""/>
        <dsp:cNvSpPr/>
      </dsp:nvSpPr>
      <dsp:spPr>
        <a:xfrm>
          <a:off x="2707058" y="12247"/>
          <a:ext cx="2371153" cy="1326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سهولة التذكر والانتشار</a:t>
          </a:r>
          <a:endParaRPr lang="en-GB" sz="2000" kern="1200" dirty="0"/>
        </a:p>
      </dsp:txBody>
      <dsp:txXfrm>
        <a:off x="2707058" y="12247"/>
        <a:ext cx="2371153" cy="1326432"/>
      </dsp:txXfrm>
    </dsp:sp>
    <dsp:sp modelId="{FA2079E0-83A9-DA44-BA47-022EAE095881}">
      <dsp:nvSpPr>
        <dsp:cNvPr id="0" name=""/>
        <dsp:cNvSpPr/>
      </dsp:nvSpPr>
      <dsp:spPr>
        <a:xfrm>
          <a:off x="2707058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الناس يتذكرون القصص أكثر من البيانات الجافة</a:t>
          </a:r>
          <a:r>
            <a:rPr lang="en-GB" sz="2000" kern="1200" dirty="0"/>
            <a:t>.</a:t>
          </a:r>
        </a:p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</a:t>
          </a:r>
          <a:r>
            <a:rPr lang="ar-SA" sz="2000" kern="1200" dirty="0"/>
            <a:t>القصص تنتشر بسهولة على وسائل التواصل الاجتماعي</a:t>
          </a:r>
          <a:r>
            <a:rPr lang="en-GB" sz="2000" kern="1200" dirty="0"/>
            <a:t>.</a:t>
          </a:r>
        </a:p>
      </dsp:txBody>
      <dsp:txXfrm>
        <a:off x="2707058" y="1149694"/>
        <a:ext cx="2371153" cy="2459519"/>
      </dsp:txXfrm>
    </dsp:sp>
    <dsp:sp modelId="{65574064-AB9C-7C44-ACBC-5DDDEBEF091D}">
      <dsp:nvSpPr>
        <dsp:cNvPr id="0" name=""/>
        <dsp:cNvSpPr/>
      </dsp:nvSpPr>
      <dsp:spPr>
        <a:xfrm>
          <a:off x="3943" y="12247"/>
          <a:ext cx="2371153" cy="1326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تعزيز الولاء والمصداقية</a:t>
          </a:r>
          <a:endParaRPr lang="en-GB" sz="2000" kern="1200" dirty="0"/>
        </a:p>
      </dsp:txBody>
      <dsp:txXfrm>
        <a:off x="3943" y="12247"/>
        <a:ext cx="2371153" cy="1326432"/>
      </dsp:txXfrm>
    </dsp:sp>
    <dsp:sp modelId="{9B6BE2D0-AC21-C94C-8288-314757E981D2}">
      <dsp:nvSpPr>
        <dsp:cNvPr id="0" name=""/>
        <dsp:cNvSpPr/>
      </dsp:nvSpPr>
      <dsp:spPr>
        <a:xfrm>
          <a:off x="3943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العملاء يميلون للبقاء مع العلامات التي تروي قصصًا حقيقية</a:t>
          </a:r>
          <a:r>
            <a:rPr lang="en-GB" sz="2000" kern="1200" dirty="0"/>
            <a:t>.</a:t>
          </a:r>
          <a:br>
            <a:rPr lang="en-GB" sz="2000" kern="1200" dirty="0"/>
          </a:b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القصة تبني ثقة طويلة الأمد مع الجمهور</a:t>
          </a:r>
          <a:r>
            <a:rPr lang="en-GB" sz="2000" kern="1200" dirty="0"/>
            <a:t>.</a:t>
          </a:r>
        </a:p>
      </dsp:txBody>
      <dsp:txXfrm>
        <a:off x="3943" y="1149694"/>
        <a:ext cx="2371153" cy="24595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B23DEF-1DF6-6E45-B02D-9C078C4301BE}">
      <dsp:nvSpPr>
        <dsp:cNvPr id="0" name=""/>
        <dsp:cNvSpPr/>
      </dsp:nvSpPr>
      <dsp:spPr>
        <a:xfrm>
          <a:off x="8054047" y="22456"/>
          <a:ext cx="1565327" cy="27215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الأصالة والمصداقية</a:t>
          </a:r>
          <a:endParaRPr lang="en-GB" sz="2400" b="1" kern="1200" dirty="0"/>
        </a:p>
      </dsp:txBody>
      <dsp:txXfrm>
        <a:off x="8091766" y="22456"/>
        <a:ext cx="1565327" cy="626130"/>
      </dsp:txXfrm>
    </dsp:sp>
    <dsp:sp modelId="{1FDCD96C-5FBE-B14A-9B0B-EC5B0A1513FF}">
      <dsp:nvSpPr>
        <dsp:cNvPr id="0" name=""/>
        <dsp:cNvSpPr/>
      </dsp:nvSpPr>
      <dsp:spPr>
        <a:xfrm>
          <a:off x="7771157" y="1279037"/>
          <a:ext cx="1565327" cy="23679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أن تكون القصة حقيقية وتعكس روح العلامة التجارية</a:t>
          </a:r>
          <a:endParaRPr lang="en-GB" sz="1200" kern="1200" dirty="0"/>
        </a:p>
      </dsp:txBody>
      <dsp:txXfrm>
        <a:off x="7817004" y="1324884"/>
        <a:ext cx="1473633" cy="2276206"/>
      </dsp:txXfrm>
    </dsp:sp>
    <dsp:sp modelId="{E3939A91-C2A8-2044-A29C-F9731E5C5D77}">
      <dsp:nvSpPr>
        <dsp:cNvPr id="0" name=""/>
        <dsp:cNvSpPr/>
      </dsp:nvSpPr>
      <dsp:spPr>
        <a:xfrm rot="10800000">
          <a:off x="7351396" y="140661"/>
          <a:ext cx="503071" cy="389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7468312" y="218605"/>
        <a:ext cx="386155" cy="233833"/>
      </dsp:txXfrm>
    </dsp:sp>
    <dsp:sp modelId="{445C2182-3C35-7145-B86D-619DBD9051A3}">
      <dsp:nvSpPr>
        <dsp:cNvPr id="0" name=""/>
        <dsp:cNvSpPr/>
      </dsp:nvSpPr>
      <dsp:spPr>
        <a:xfrm>
          <a:off x="5539528" y="22456"/>
          <a:ext cx="1565327" cy="27215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الارتباط العاطفي</a:t>
          </a:r>
          <a:endParaRPr lang="en-GB" sz="2400" kern="1200" dirty="0"/>
        </a:p>
      </dsp:txBody>
      <dsp:txXfrm>
        <a:off x="5577247" y="22456"/>
        <a:ext cx="1565327" cy="626130"/>
      </dsp:txXfrm>
    </dsp:sp>
    <dsp:sp modelId="{7CA06CCA-B4C3-E243-8C34-48ED99991997}">
      <dsp:nvSpPr>
        <dsp:cNvPr id="0" name=""/>
        <dsp:cNvSpPr/>
      </dsp:nvSpPr>
      <dsp:spPr>
        <a:xfrm>
          <a:off x="5256638" y="1279037"/>
          <a:ext cx="1565327" cy="23679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القصة الجيدة تثير المشاعر وتجعل الجمهور يتفاعل معها</a:t>
          </a:r>
          <a:endParaRPr lang="en-GB" sz="2000" kern="1200" dirty="0"/>
        </a:p>
      </dsp:txBody>
      <dsp:txXfrm>
        <a:off x="5302485" y="1324884"/>
        <a:ext cx="1473633" cy="2276206"/>
      </dsp:txXfrm>
    </dsp:sp>
    <dsp:sp modelId="{57F29FFB-1CEA-BE44-AF1E-B3EF1C3FD4B4}">
      <dsp:nvSpPr>
        <dsp:cNvPr id="0" name=""/>
        <dsp:cNvSpPr/>
      </dsp:nvSpPr>
      <dsp:spPr>
        <a:xfrm rot="10800000">
          <a:off x="4836877" y="140661"/>
          <a:ext cx="503071" cy="389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4953793" y="218605"/>
        <a:ext cx="386155" cy="233833"/>
      </dsp:txXfrm>
    </dsp:sp>
    <dsp:sp modelId="{0B9D868B-712D-3D48-83B5-45771F77659F}">
      <dsp:nvSpPr>
        <dsp:cNvPr id="0" name=""/>
        <dsp:cNvSpPr/>
      </dsp:nvSpPr>
      <dsp:spPr>
        <a:xfrm>
          <a:off x="3025009" y="22456"/>
          <a:ext cx="1565327" cy="27215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وجود بطل وقضية</a:t>
          </a:r>
          <a:endParaRPr lang="en-GB" sz="2400" kern="1200" dirty="0"/>
        </a:p>
      </dsp:txBody>
      <dsp:txXfrm>
        <a:off x="3062728" y="22456"/>
        <a:ext cx="1565327" cy="626130"/>
      </dsp:txXfrm>
    </dsp:sp>
    <dsp:sp modelId="{341E7BCF-C2A8-BC40-B16B-AB77E9721D60}">
      <dsp:nvSpPr>
        <dsp:cNvPr id="0" name=""/>
        <dsp:cNvSpPr/>
      </dsp:nvSpPr>
      <dsp:spPr>
        <a:xfrm>
          <a:off x="2742119" y="1279037"/>
          <a:ext cx="1565327" cy="23679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القصة تحتاج إلى شخصية (مثل العميل أو العلامة نفسها) تواجه تحديًا</a:t>
          </a:r>
          <a:endParaRPr lang="en-GB" sz="2000" kern="1200" dirty="0"/>
        </a:p>
      </dsp:txBody>
      <dsp:txXfrm>
        <a:off x="2787966" y="1324884"/>
        <a:ext cx="1473633" cy="2276206"/>
      </dsp:txXfrm>
    </dsp:sp>
    <dsp:sp modelId="{970E30F0-D6ED-0C48-BA87-08267A174780}">
      <dsp:nvSpPr>
        <dsp:cNvPr id="0" name=""/>
        <dsp:cNvSpPr/>
      </dsp:nvSpPr>
      <dsp:spPr>
        <a:xfrm rot="10800000">
          <a:off x="2322358" y="140661"/>
          <a:ext cx="503071" cy="389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2439274" y="218605"/>
        <a:ext cx="386155" cy="233833"/>
      </dsp:txXfrm>
    </dsp:sp>
    <dsp:sp modelId="{AB7F157F-7D18-9844-81B6-3B0B3AB428F1}">
      <dsp:nvSpPr>
        <dsp:cNvPr id="0" name=""/>
        <dsp:cNvSpPr/>
      </dsp:nvSpPr>
      <dsp:spPr>
        <a:xfrm>
          <a:off x="258043" y="22456"/>
          <a:ext cx="1811834" cy="27215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التناسق والاستمرارية</a:t>
          </a:r>
          <a:endParaRPr lang="en-GB" sz="2400" kern="1200" dirty="0"/>
        </a:p>
      </dsp:txBody>
      <dsp:txXfrm>
        <a:off x="301701" y="22456"/>
        <a:ext cx="1811834" cy="626130"/>
      </dsp:txXfrm>
    </dsp:sp>
    <dsp:sp modelId="{23DA7344-A1C1-6C46-90B8-CCB78DC0DE9E}">
      <dsp:nvSpPr>
        <dsp:cNvPr id="0" name=""/>
        <dsp:cNvSpPr/>
      </dsp:nvSpPr>
      <dsp:spPr>
        <a:xfrm>
          <a:off x="98406" y="1279037"/>
          <a:ext cx="1565327" cy="23679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أن تبقى القصة متناسقة عبر جميع الحملات التسويقية</a:t>
          </a:r>
          <a:endParaRPr lang="en-GB" sz="2000" kern="1200" dirty="0"/>
        </a:p>
      </dsp:txBody>
      <dsp:txXfrm>
        <a:off x="144253" y="1324884"/>
        <a:ext cx="1473633" cy="22762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8A840B-2F96-0C46-AE9F-6020FF38A2C1}">
      <dsp:nvSpPr>
        <dsp:cNvPr id="0" name=""/>
        <dsp:cNvSpPr/>
      </dsp:nvSpPr>
      <dsp:spPr>
        <a:xfrm>
          <a:off x="7043496" y="312782"/>
          <a:ext cx="2705626" cy="13528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البداية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400" b="1" kern="1200" dirty="0"/>
            <a:t> (The Beginning)</a:t>
          </a:r>
        </a:p>
      </dsp:txBody>
      <dsp:txXfrm>
        <a:off x="7083119" y="352405"/>
        <a:ext cx="2626380" cy="1273567"/>
      </dsp:txXfrm>
    </dsp:sp>
    <dsp:sp modelId="{681DB5BA-A926-F740-B44A-78AF9C9BE74C}">
      <dsp:nvSpPr>
        <dsp:cNvPr id="0" name=""/>
        <dsp:cNvSpPr/>
      </dsp:nvSpPr>
      <dsp:spPr>
        <a:xfrm>
          <a:off x="9207997" y="1665595"/>
          <a:ext cx="270562" cy="1014610"/>
        </a:xfrm>
        <a:custGeom>
          <a:avLst/>
          <a:gdLst/>
          <a:ahLst/>
          <a:cxnLst/>
          <a:rect l="0" t="0" r="0" b="0"/>
          <a:pathLst>
            <a:path>
              <a:moveTo>
                <a:pt x="270562" y="0"/>
              </a:moveTo>
              <a:lnTo>
                <a:pt x="270562" y="1014610"/>
              </a:lnTo>
              <a:lnTo>
                <a:pt x="0" y="101461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7854E-4B1C-C144-A9D7-651C9B280DFE}">
      <dsp:nvSpPr>
        <dsp:cNvPr id="0" name=""/>
        <dsp:cNvSpPr/>
      </dsp:nvSpPr>
      <dsp:spPr>
        <a:xfrm>
          <a:off x="7043496" y="2003799"/>
          <a:ext cx="2164501" cy="13528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كيف بدأت العلامة التجارية؟</a:t>
          </a:r>
          <a:br>
            <a:rPr lang="en-GB" sz="2000" kern="1200" dirty="0"/>
          </a:br>
          <a:r>
            <a:rPr lang="en-GB" sz="2000" kern="1200" dirty="0"/>
            <a:t>✔️ </a:t>
          </a:r>
          <a:r>
            <a:rPr lang="ar-SA" sz="2000" kern="1200" dirty="0"/>
            <a:t>ما المشكلة التي حاولت حلها؟</a:t>
          </a:r>
          <a:endParaRPr lang="en-GB" sz="1200" kern="1200" dirty="0"/>
        </a:p>
      </dsp:txBody>
      <dsp:txXfrm>
        <a:off x="7083119" y="2043422"/>
        <a:ext cx="2085255" cy="1273567"/>
      </dsp:txXfrm>
    </dsp:sp>
    <dsp:sp modelId="{2FE603C1-2D33-4744-9FD8-D76DC6022710}">
      <dsp:nvSpPr>
        <dsp:cNvPr id="0" name=""/>
        <dsp:cNvSpPr/>
      </dsp:nvSpPr>
      <dsp:spPr>
        <a:xfrm>
          <a:off x="3661462" y="312782"/>
          <a:ext cx="2705626" cy="13528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الرحلة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400" b="1" kern="1200" dirty="0"/>
            <a:t> (The Journey)</a:t>
          </a:r>
          <a:endParaRPr lang="en-GB" sz="2400" kern="1200" dirty="0"/>
        </a:p>
      </dsp:txBody>
      <dsp:txXfrm>
        <a:off x="3701085" y="352405"/>
        <a:ext cx="2626380" cy="1273567"/>
      </dsp:txXfrm>
    </dsp:sp>
    <dsp:sp modelId="{DE973BF0-037C-954E-B288-70B1EDE378AD}">
      <dsp:nvSpPr>
        <dsp:cNvPr id="0" name=""/>
        <dsp:cNvSpPr/>
      </dsp:nvSpPr>
      <dsp:spPr>
        <a:xfrm>
          <a:off x="5825964" y="1665595"/>
          <a:ext cx="270562" cy="1014610"/>
        </a:xfrm>
        <a:custGeom>
          <a:avLst/>
          <a:gdLst/>
          <a:ahLst/>
          <a:cxnLst/>
          <a:rect l="0" t="0" r="0" b="0"/>
          <a:pathLst>
            <a:path>
              <a:moveTo>
                <a:pt x="270562" y="0"/>
              </a:moveTo>
              <a:lnTo>
                <a:pt x="270562" y="1014610"/>
              </a:lnTo>
              <a:lnTo>
                <a:pt x="0" y="101461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690490-9F6F-6D4F-89BA-8164B0728A68}">
      <dsp:nvSpPr>
        <dsp:cNvPr id="0" name=""/>
        <dsp:cNvSpPr/>
      </dsp:nvSpPr>
      <dsp:spPr>
        <a:xfrm>
          <a:off x="3661462" y="2003799"/>
          <a:ext cx="2164501" cy="13528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ما التحديات التي واجهتها العلامة التجارية؟</a:t>
          </a:r>
          <a:br>
            <a:rPr lang="en-GB" sz="2000" kern="1200" dirty="0"/>
          </a:br>
          <a:r>
            <a:rPr lang="en-GB" sz="2000" kern="1200" dirty="0"/>
            <a:t>✔️ </a:t>
          </a:r>
          <a:r>
            <a:rPr lang="ar-SA" sz="2000" kern="1200" dirty="0"/>
            <a:t>كيف تطورت بمرور الوقت؟</a:t>
          </a:r>
          <a:endParaRPr lang="en-GB" sz="2000" kern="1200" dirty="0"/>
        </a:p>
      </dsp:txBody>
      <dsp:txXfrm>
        <a:off x="3701085" y="2043422"/>
        <a:ext cx="2085255" cy="1273567"/>
      </dsp:txXfrm>
    </dsp:sp>
    <dsp:sp modelId="{2A5A5773-7B59-C44A-9127-8D885E7C9AEF}">
      <dsp:nvSpPr>
        <dsp:cNvPr id="0" name=""/>
        <dsp:cNvSpPr/>
      </dsp:nvSpPr>
      <dsp:spPr>
        <a:xfrm>
          <a:off x="6376" y="312782"/>
          <a:ext cx="2978678" cy="13528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التحول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400" b="1" kern="1200" dirty="0"/>
            <a:t> (The Transformation)</a:t>
          </a:r>
          <a:endParaRPr lang="en-GB" sz="2400" kern="1200" dirty="0"/>
        </a:p>
      </dsp:txBody>
      <dsp:txXfrm>
        <a:off x="45999" y="352405"/>
        <a:ext cx="2899432" cy="1273567"/>
      </dsp:txXfrm>
    </dsp:sp>
    <dsp:sp modelId="{E9655FE7-E8BC-9047-A7AB-887B11AB8059}">
      <dsp:nvSpPr>
        <dsp:cNvPr id="0" name=""/>
        <dsp:cNvSpPr/>
      </dsp:nvSpPr>
      <dsp:spPr>
        <a:xfrm>
          <a:off x="2389319" y="1665595"/>
          <a:ext cx="297867" cy="1014610"/>
        </a:xfrm>
        <a:custGeom>
          <a:avLst/>
          <a:gdLst/>
          <a:ahLst/>
          <a:cxnLst/>
          <a:rect l="0" t="0" r="0" b="0"/>
          <a:pathLst>
            <a:path>
              <a:moveTo>
                <a:pt x="297867" y="0"/>
              </a:moveTo>
              <a:lnTo>
                <a:pt x="297867" y="1014610"/>
              </a:lnTo>
              <a:lnTo>
                <a:pt x="0" y="101461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8A40EC-67BC-3C4C-9EF2-90546BD4C939}">
      <dsp:nvSpPr>
        <dsp:cNvPr id="0" name=""/>
        <dsp:cNvSpPr/>
      </dsp:nvSpPr>
      <dsp:spPr>
        <a:xfrm>
          <a:off x="224818" y="2003799"/>
          <a:ext cx="2164501" cy="13528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كيف تغيرت العلامة التجارية؟</a:t>
          </a:r>
          <a:br>
            <a:rPr lang="en-GB" sz="2000" kern="1200" dirty="0"/>
          </a:br>
          <a:r>
            <a:rPr lang="en-GB" sz="2000" kern="1200" dirty="0"/>
            <a:t>✔️ </a:t>
          </a:r>
          <a:r>
            <a:rPr lang="ar-SA" sz="2000" kern="1200" dirty="0"/>
            <a:t>ما الذي يجعلها مميزة اليوم؟</a:t>
          </a:r>
          <a:endParaRPr lang="en-GB" sz="2000" kern="1200" dirty="0"/>
        </a:p>
      </dsp:txBody>
      <dsp:txXfrm>
        <a:off x="264441" y="2043422"/>
        <a:ext cx="2085255" cy="12735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1EDE4E-BABA-C740-98AB-ECA43071BDF6}">
      <dsp:nvSpPr>
        <dsp:cNvPr id="0" name=""/>
        <dsp:cNvSpPr/>
      </dsp:nvSpPr>
      <dsp:spPr>
        <a:xfrm>
          <a:off x="0" y="0"/>
          <a:ext cx="9755499" cy="852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الإلهام  مثل</a:t>
          </a:r>
          <a:r>
            <a:rPr lang="en-GB" sz="2000" b="1" kern="1200" dirty="0"/>
            <a:t> Nike</a:t>
          </a:r>
          <a:r>
            <a:rPr lang="en-GB" sz="2000" kern="1200" dirty="0"/>
            <a:t> </a:t>
          </a:r>
          <a:r>
            <a:rPr lang="ar-SA" sz="2000" kern="1200" dirty="0"/>
            <a:t>تحفّز العملاء ليصبحوا أفضل</a:t>
          </a:r>
          <a:r>
            <a:rPr lang="en-GB" sz="2000" kern="1200" dirty="0"/>
            <a:t>.</a:t>
          </a:r>
          <a:endParaRPr lang="en-GB" sz="2000" b="1" kern="1200" dirty="0"/>
        </a:p>
      </dsp:txBody>
      <dsp:txXfrm>
        <a:off x="0" y="0"/>
        <a:ext cx="7719115" cy="852847"/>
      </dsp:txXfrm>
    </dsp:sp>
    <dsp:sp modelId="{161D9978-7D82-0740-A457-65CBE8CED4FD}">
      <dsp:nvSpPr>
        <dsp:cNvPr id="0" name=""/>
        <dsp:cNvSpPr/>
      </dsp:nvSpPr>
      <dsp:spPr>
        <a:xfrm>
          <a:off x="7719115" y="85284"/>
          <a:ext cx="1951100" cy="68227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3000" b="-93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050BC74-EFC2-684B-A11C-F87FA0987F66}">
      <dsp:nvSpPr>
        <dsp:cNvPr id="0" name=""/>
        <dsp:cNvSpPr/>
      </dsp:nvSpPr>
      <dsp:spPr>
        <a:xfrm>
          <a:off x="0" y="938132"/>
          <a:ext cx="9755499" cy="852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الحنين  مثل</a:t>
          </a:r>
          <a:r>
            <a:rPr lang="en-GB" sz="2000" b="1" kern="1200" dirty="0"/>
            <a:t> Coca-Cola</a:t>
          </a:r>
          <a:r>
            <a:rPr lang="en-GB" sz="2000" kern="1200" dirty="0"/>
            <a:t> </a:t>
          </a:r>
          <a:r>
            <a:rPr lang="ar-SA" sz="2000" kern="1200" dirty="0"/>
            <a:t>تثير مشاعر الذكريات الجميلة</a:t>
          </a:r>
          <a:endParaRPr lang="en-GB" sz="2000" kern="1200" dirty="0"/>
        </a:p>
      </dsp:txBody>
      <dsp:txXfrm>
        <a:off x="0" y="938132"/>
        <a:ext cx="7719115" cy="852847"/>
      </dsp:txXfrm>
    </dsp:sp>
    <dsp:sp modelId="{337A1ABE-4D82-F84B-84F5-3DB3CB4F4BB7}">
      <dsp:nvSpPr>
        <dsp:cNvPr id="0" name=""/>
        <dsp:cNvSpPr/>
      </dsp:nvSpPr>
      <dsp:spPr>
        <a:xfrm>
          <a:off x="7719115" y="1023417"/>
          <a:ext cx="1951100" cy="68227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0" b="-30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957AE13-7C05-D647-B2F7-431D6A791F30}">
      <dsp:nvSpPr>
        <dsp:cNvPr id="0" name=""/>
        <dsp:cNvSpPr/>
      </dsp:nvSpPr>
      <dsp:spPr>
        <a:xfrm>
          <a:off x="0" y="1876264"/>
          <a:ext cx="9755499" cy="852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الثقة  مثل</a:t>
          </a:r>
          <a:r>
            <a:rPr lang="en-GB" sz="2000" b="1" kern="1200" dirty="0"/>
            <a:t> Volvo</a:t>
          </a:r>
          <a:r>
            <a:rPr lang="en-GB" sz="2000" kern="1200" dirty="0"/>
            <a:t> </a:t>
          </a:r>
          <a:r>
            <a:rPr lang="ar-SA" sz="2000" kern="1200" dirty="0"/>
            <a:t>تبني إحساس الأمان والاعتمادية</a:t>
          </a:r>
          <a:endParaRPr lang="en-GB" sz="2000" kern="1200" dirty="0"/>
        </a:p>
      </dsp:txBody>
      <dsp:txXfrm>
        <a:off x="0" y="1876264"/>
        <a:ext cx="7719115" cy="852847"/>
      </dsp:txXfrm>
    </dsp:sp>
    <dsp:sp modelId="{2F54DA6B-787A-A44D-9FB2-0BAD6F21CBC5}">
      <dsp:nvSpPr>
        <dsp:cNvPr id="0" name=""/>
        <dsp:cNvSpPr/>
      </dsp:nvSpPr>
      <dsp:spPr>
        <a:xfrm>
          <a:off x="7719115" y="1961549"/>
          <a:ext cx="1951100" cy="68227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3000" b="-93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EF5FFE9-D858-3E47-A266-5166CB134D31}">
      <dsp:nvSpPr>
        <dsp:cNvPr id="0" name=""/>
        <dsp:cNvSpPr/>
      </dsp:nvSpPr>
      <dsp:spPr>
        <a:xfrm>
          <a:off x="0" y="2814397"/>
          <a:ext cx="9755499" cy="852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المسؤولية الاجتماعية  مثل</a:t>
          </a:r>
          <a:r>
            <a:rPr lang="en-GB" sz="2000" b="1" kern="1200" dirty="0"/>
            <a:t> Patagonia</a:t>
          </a:r>
          <a:r>
            <a:rPr lang="en-GB" sz="2000" kern="1200" dirty="0"/>
            <a:t> </a:t>
          </a:r>
          <a:r>
            <a:rPr lang="ar-SA" sz="2000" kern="1200" dirty="0"/>
            <a:t>تعكس قيم العلامة في خدمة المجتمع</a:t>
          </a:r>
          <a:endParaRPr lang="en-GB" sz="2000" kern="1200" dirty="0"/>
        </a:p>
      </dsp:txBody>
      <dsp:txXfrm>
        <a:off x="0" y="2814397"/>
        <a:ext cx="7719115" cy="852847"/>
      </dsp:txXfrm>
    </dsp:sp>
    <dsp:sp modelId="{EBD24EEF-9CA9-5F42-8132-E7173A7C10CF}">
      <dsp:nvSpPr>
        <dsp:cNvPr id="0" name=""/>
        <dsp:cNvSpPr/>
      </dsp:nvSpPr>
      <dsp:spPr>
        <a:xfrm>
          <a:off x="7719115" y="2899682"/>
          <a:ext cx="1951100" cy="68227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5000" b="-45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احرص على البساطة والوضوح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لا تجعل القصة معقدة؛ الأفضل أن تكون مختصرة ولكن عاطفية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اصنع رحلة تحول مقنعة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كيف تغيرت علامتك مع مرور الزمن؟</a:t>
          </a:r>
          <a:endParaRPr lang="en-GB" sz="24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حدد المشكلة التي تحلها علامتك التجارية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ما هو التحدي الذي تواجهه السوق وكيف تساعد علامتك في حله؟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اكتشف قيمك الأساسية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ما الذي تمثله علامتك التجارية؟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حدد جمهورك المستهدف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من هم؟ وما الذي يهتمون به؟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1EEE8-E223-3C4C-9388-A9F80B931687}">
      <dsp:nvSpPr>
        <dsp:cNvPr id="0" name=""/>
        <dsp:cNvSpPr/>
      </dsp:nvSpPr>
      <dsp:spPr>
        <a:xfrm>
          <a:off x="810953" y="0"/>
          <a:ext cx="9190812" cy="3868063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0A3DA3-CE32-B046-9E3A-D807A5674370}">
      <dsp:nvSpPr>
        <dsp:cNvPr id="0" name=""/>
        <dsp:cNvSpPr/>
      </dsp:nvSpPr>
      <dsp:spPr>
        <a:xfrm>
          <a:off x="8407840" y="1160418"/>
          <a:ext cx="2401184" cy="1547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البدايات الأولى</a:t>
          </a:r>
          <a:endParaRPr lang="en-GB" sz="20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✔️ </a:t>
          </a:r>
          <a:r>
            <a:rPr lang="ar-SA" sz="1600" kern="1200" dirty="0"/>
            <a:t>كيف بدأت العلامة التجارية؟</a:t>
          </a:r>
          <a:br>
            <a:rPr lang="en-GB" sz="1600" kern="1200" dirty="0"/>
          </a:br>
          <a:r>
            <a:rPr lang="en-GB" sz="1600" kern="1200" dirty="0"/>
            <a:t>✔️ </a:t>
          </a:r>
          <a:r>
            <a:rPr lang="ar-SA" sz="1600" kern="1200" dirty="0"/>
            <a:t>ما المشكلة التي سعت لحلها؟</a:t>
          </a:r>
          <a:endParaRPr lang="en-GB" sz="1600" kern="1200" dirty="0"/>
        </a:p>
      </dsp:txBody>
      <dsp:txXfrm>
        <a:off x="8483369" y="1235947"/>
        <a:ext cx="2250126" cy="1396167"/>
      </dsp:txXfrm>
    </dsp:sp>
    <dsp:sp modelId="{69ECFBAF-DA9B-E242-9403-7803B8621BCD}">
      <dsp:nvSpPr>
        <dsp:cNvPr id="0" name=""/>
        <dsp:cNvSpPr/>
      </dsp:nvSpPr>
      <dsp:spPr>
        <a:xfrm>
          <a:off x="5606458" y="1160418"/>
          <a:ext cx="2401184" cy="1547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التحديات والصعوبات</a:t>
          </a:r>
          <a:endParaRPr lang="en-GB" sz="20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 dirty="0"/>
            <a:t>✔️ </a:t>
          </a:r>
          <a:r>
            <a:rPr lang="ar-SA" sz="1600" kern="1200" dirty="0"/>
            <a:t>ما العقبات التي واجهتها العلامة التجارية؟</a:t>
          </a:r>
          <a:br>
            <a:rPr lang="en-GB" sz="1600" kern="1200" dirty="0"/>
          </a:br>
          <a:r>
            <a:rPr lang="en-GB" sz="1600" kern="1200" dirty="0"/>
            <a:t>✔️ </a:t>
          </a:r>
          <a:r>
            <a:rPr lang="ar-SA" sz="1600" kern="1200" dirty="0"/>
            <a:t>كيف تغلبت عليها؟</a:t>
          </a:r>
          <a:endParaRPr lang="en-GB" sz="1600" kern="1200" dirty="0"/>
        </a:p>
      </dsp:txBody>
      <dsp:txXfrm>
        <a:off x="5681987" y="1235947"/>
        <a:ext cx="2250126" cy="1396167"/>
      </dsp:txXfrm>
    </dsp:sp>
    <dsp:sp modelId="{712946FA-FF75-AD48-B793-F72DB0759F9B}">
      <dsp:nvSpPr>
        <dsp:cNvPr id="0" name=""/>
        <dsp:cNvSpPr/>
      </dsp:nvSpPr>
      <dsp:spPr>
        <a:xfrm>
          <a:off x="2805077" y="1160418"/>
          <a:ext cx="2401184" cy="1547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نقطة التحول والنمو</a:t>
          </a:r>
          <a:endParaRPr lang="en-GB" sz="20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 dirty="0"/>
            <a:t>✔️ </a:t>
          </a:r>
          <a:r>
            <a:rPr lang="ar-SA" sz="1600" kern="1200" dirty="0"/>
            <a:t>متى وأين حدث التغيير الكبير في مسار العلامة؟</a:t>
          </a:r>
          <a:br>
            <a:rPr lang="en-GB" sz="1600" kern="1200" dirty="0"/>
          </a:br>
          <a:r>
            <a:rPr lang="en-GB" sz="1600" kern="1200" dirty="0"/>
            <a:t>✔️ </a:t>
          </a:r>
          <a:r>
            <a:rPr lang="ar-SA" sz="1600" kern="1200" dirty="0"/>
            <a:t>ما الذي ساهم في نجاحها؟</a:t>
          </a:r>
          <a:endParaRPr lang="en-GB" sz="1600" kern="1200" dirty="0"/>
        </a:p>
      </dsp:txBody>
      <dsp:txXfrm>
        <a:off x="2880606" y="1235947"/>
        <a:ext cx="2250126" cy="1396167"/>
      </dsp:txXfrm>
    </dsp:sp>
    <dsp:sp modelId="{015F8E25-F0E7-8D45-8EC0-A58BB4F21527}">
      <dsp:nvSpPr>
        <dsp:cNvPr id="0" name=""/>
        <dsp:cNvSpPr/>
      </dsp:nvSpPr>
      <dsp:spPr>
        <a:xfrm>
          <a:off x="3695" y="1160418"/>
          <a:ext cx="2401184" cy="1547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التوسع والابتكار</a:t>
          </a:r>
          <a:endParaRPr lang="en-GB" sz="20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 dirty="0"/>
            <a:t>✔️ </a:t>
          </a:r>
          <a:r>
            <a:rPr lang="ar-SA" sz="1600" kern="1200" dirty="0"/>
            <a:t>كيف استمرت العلامة التجارية في التطور؟</a:t>
          </a:r>
          <a:br>
            <a:rPr lang="en-GB" sz="1600" kern="1200" dirty="0"/>
          </a:br>
          <a:r>
            <a:rPr lang="en-GB" sz="1600" kern="1200" dirty="0"/>
            <a:t>✔️ </a:t>
          </a:r>
          <a:r>
            <a:rPr lang="ar-SA" sz="1600" kern="1200" dirty="0"/>
            <a:t>كيف تحافظ على نجاحها اليوم؟</a:t>
          </a:r>
          <a:endParaRPr lang="en-GB" sz="1600" kern="1200" dirty="0"/>
        </a:p>
      </dsp:txBody>
      <dsp:txXfrm>
        <a:off x="79224" y="1235947"/>
        <a:ext cx="2250126" cy="139616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87E27-8787-8147-B72A-3C903CD62BDB}">
      <dsp:nvSpPr>
        <dsp:cNvPr id="0" name=""/>
        <dsp:cNvSpPr/>
      </dsp:nvSpPr>
      <dsp:spPr>
        <a:xfrm>
          <a:off x="0" y="201313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من المفضل أن تكون القصة حقيقية وليست مجرد حملة تسويقية</a:t>
          </a:r>
          <a:endParaRPr lang="en-GB" sz="2400" kern="1200" dirty="0"/>
        </a:p>
      </dsp:txBody>
      <dsp:txXfrm>
        <a:off x="0" y="201313"/>
        <a:ext cx="8730582" cy="744975"/>
      </dsp:txXfrm>
    </dsp:sp>
    <dsp:sp modelId="{2E0B7F5B-FED4-2441-87E2-B6358D344EF9}">
      <dsp:nvSpPr>
        <dsp:cNvPr id="0" name=""/>
        <dsp:cNvSpPr/>
      </dsp:nvSpPr>
      <dsp:spPr>
        <a:xfrm>
          <a:off x="2182645" y="38953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الأصالة والمصداقية</a:t>
          </a:r>
          <a:endParaRPr lang="en-GB" sz="2400" kern="1200" dirty="0"/>
        </a:p>
      </dsp:txBody>
      <dsp:txXfrm>
        <a:off x="2198497" y="54805"/>
        <a:ext cx="6079703" cy="293016"/>
      </dsp:txXfrm>
    </dsp:sp>
    <dsp:sp modelId="{17F6EA12-01A9-BB43-8F4D-055F4136FDB1}">
      <dsp:nvSpPr>
        <dsp:cNvPr id="0" name=""/>
        <dsp:cNvSpPr/>
      </dsp:nvSpPr>
      <dsp:spPr>
        <a:xfrm>
          <a:off x="0" y="1168048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تعكس القصة سبب وجود العلامة التجارية وما تسعى لتحقيقه</a:t>
          </a:r>
          <a:endParaRPr lang="en-GB" sz="2400" kern="1200" dirty="0"/>
        </a:p>
      </dsp:txBody>
      <dsp:txXfrm>
        <a:off x="0" y="1168048"/>
        <a:ext cx="8730582" cy="744975"/>
      </dsp:txXfrm>
    </dsp:sp>
    <dsp:sp modelId="{1AEDEBF7-4807-F741-A0C2-0E344F25840D}">
      <dsp:nvSpPr>
        <dsp:cNvPr id="0" name=""/>
        <dsp:cNvSpPr/>
      </dsp:nvSpPr>
      <dsp:spPr>
        <a:xfrm>
          <a:off x="2182645" y="1005688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الشغف والرؤية</a:t>
          </a:r>
          <a:endParaRPr lang="en-GB" sz="2400" kern="1200" dirty="0"/>
        </a:p>
      </dsp:txBody>
      <dsp:txXfrm>
        <a:off x="2198497" y="1021540"/>
        <a:ext cx="6079703" cy="293016"/>
      </dsp:txXfrm>
    </dsp:sp>
    <dsp:sp modelId="{6A85BAD4-EA3A-F048-8A04-32B28E450065}">
      <dsp:nvSpPr>
        <dsp:cNvPr id="0" name=""/>
        <dsp:cNvSpPr/>
      </dsp:nvSpPr>
      <dsp:spPr>
        <a:xfrm>
          <a:off x="0" y="2134783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تركز القصة على كيفية تقديم أفضل تجربة للعملاء</a:t>
          </a:r>
          <a:endParaRPr lang="en-GB" sz="2400" kern="1200" dirty="0"/>
        </a:p>
      </dsp:txBody>
      <dsp:txXfrm>
        <a:off x="0" y="2134783"/>
        <a:ext cx="8730582" cy="744975"/>
      </dsp:txXfrm>
    </dsp:sp>
    <dsp:sp modelId="{E8914ACA-C854-894A-A9F0-C6DB82D0FF60}">
      <dsp:nvSpPr>
        <dsp:cNvPr id="0" name=""/>
        <dsp:cNvSpPr/>
      </dsp:nvSpPr>
      <dsp:spPr>
        <a:xfrm>
          <a:off x="2182645" y="1972423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الالتزام بالجودة والخدمة</a:t>
          </a:r>
          <a:endParaRPr lang="en-GB" sz="2400" kern="1200" dirty="0"/>
        </a:p>
      </dsp:txBody>
      <dsp:txXfrm>
        <a:off x="2198497" y="1988275"/>
        <a:ext cx="6079703" cy="293016"/>
      </dsp:txXfrm>
    </dsp:sp>
    <dsp:sp modelId="{0C0A1A53-EA19-3C48-8956-5FFE6369CE61}">
      <dsp:nvSpPr>
        <dsp:cNvPr id="0" name=""/>
        <dsp:cNvSpPr/>
      </dsp:nvSpPr>
      <dsp:spPr>
        <a:xfrm>
          <a:off x="0" y="3101518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تعبر القصة عن كيفية مساهمة العلامة التجارية في المجتمع</a:t>
          </a:r>
          <a:endParaRPr lang="en-GB" sz="2400" kern="1200" dirty="0"/>
        </a:p>
      </dsp:txBody>
      <dsp:txXfrm>
        <a:off x="0" y="3101518"/>
        <a:ext cx="8730582" cy="744975"/>
      </dsp:txXfrm>
    </dsp:sp>
    <dsp:sp modelId="{FE0F2337-1ED1-7241-8F6F-ABE07556F1E1}">
      <dsp:nvSpPr>
        <dsp:cNvPr id="0" name=""/>
        <dsp:cNvSpPr/>
      </dsp:nvSpPr>
      <dsp:spPr>
        <a:xfrm>
          <a:off x="2182645" y="2939158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التأثير الاجتماعي والمسؤولية</a:t>
          </a:r>
          <a:endParaRPr lang="en-GB" sz="2400" kern="1200" dirty="0"/>
        </a:p>
      </dsp:txBody>
      <dsp:txXfrm>
        <a:off x="2198497" y="2955010"/>
        <a:ext cx="6079703" cy="293016"/>
      </dsp:txXfrm>
    </dsp:sp>
    <dsp:sp modelId="{1D7FC177-FC59-074A-9B25-40D8F6E6F8E0}">
      <dsp:nvSpPr>
        <dsp:cNvPr id="0" name=""/>
        <dsp:cNvSpPr/>
      </dsp:nvSpPr>
      <dsp:spPr>
        <a:xfrm>
          <a:off x="0" y="4068253"/>
          <a:ext cx="8730582" cy="744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29108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تروي القصة كيف تحافظ العلامة التجارية على التميز بمرور الوقت</a:t>
          </a:r>
          <a:endParaRPr lang="en-GB" sz="2400" kern="1200" dirty="0"/>
        </a:p>
      </dsp:txBody>
      <dsp:txXfrm>
        <a:off x="0" y="4068253"/>
        <a:ext cx="8730582" cy="744975"/>
      </dsp:txXfrm>
    </dsp:sp>
    <dsp:sp modelId="{F1EDB6E9-AB4A-C04F-B0BC-18F0FA475BC8}">
      <dsp:nvSpPr>
        <dsp:cNvPr id="0" name=""/>
        <dsp:cNvSpPr/>
      </dsp:nvSpPr>
      <dsp:spPr>
        <a:xfrm>
          <a:off x="2182645" y="3905893"/>
          <a:ext cx="6111407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الابتكار والتطور المستمر</a:t>
          </a:r>
          <a:endParaRPr lang="en-GB" sz="2400" kern="1200" dirty="0"/>
        </a:p>
      </dsp:txBody>
      <dsp:txXfrm>
        <a:off x="2198497" y="3921745"/>
        <a:ext cx="6079703" cy="29301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501959" y="45417"/>
          <a:ext cx="2380470" cy="925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العميل هو البطل </a:t>
          </a:r>
          <a:endParaRPr lang="en-GB" sz="2200" kern="1200" dirty="0"/>
        </a:p>
      </dsp:txBody>
      <dsp:txXfrm>
        <a:off x="7529058" y="72516"/>
        <a:ext cx="2326272" cy="871026"/>
      </dsp:txXfrm>
    </dsp:sp>
    <dsp:sp modelId="{F69676B8-3372-6245-86C7-29A51072DC86}">
      <dsp:nvSpPr>
        <dsp:cNvPr id="0" name=""/>
        <dsp:cNvSpPr/>
      </dsp:nvSpPr>
      <dsp:spPr>
        <a:xfrm>
          <a:off x="9406335" y="970641"/>
          <a:ext cx="238047" cy="1662380"/>
        </a:xfrm>
        <a:custGeom>
          <a:avLst/>
          <a:gdLst/>
          <a:ahLst/>
          <a:cxnLst/>
          <a:rect l="0" t="0" r="0" b="0"/>
          <a:pathLst>
            <a:path>
              <a:moveTo>
                <a:pt x="238047" y="0"/>
              </a:moveTo>
              <a:lnTo>
                <a:pt x="238047" y="1662380"/>
              </a:lnTo>
              <a:lnTo>
                <a:pt x="0" y="166238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793971" y="1300044"/>
          <a:ext cx="2612364" cy="26659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200" kern="1200" dirty="0"/>
            <a:t>العلامة التجارية تقدم الحل، لكن العميل هو الشخصية الرئيسية</a:t>
          </a:r>
          <a:r>
            <a:rPr lang="en-GB" sz="2200" kern="1200" dirty="0"/>
            <a:t>.</a:t>
          </a:r>
          <a:br>
            <a:rPr lang="en-GB" sz="2200" kern="1200" dirty="0"/>
          </a:br>
          <a:r>
            <a:rPr lang="en-GB" sz="2200" kern="1200" dirty="0"/>
            <a:t> </a:t>
          </a:r>
          <a:r>
            <a:rPr lang="ar-SA" sz="2200" kern="1200" dirty="0"/>
            <a:t>مثال</a:t>
          </a:r>
          <a:r>
            <a:rPr lang="en-GB" sz="2200" kern="1200" dirty="0"/>
            <a:t>: Nike </a:t>
          </a:r>
          <a:r>
            <a:rPr lang="ar-SA" sz="2200" kern="1200" dirty="0"/>
            <a:t>تسلط الضوء على الرياضيين وجهودهم، وليس على الأحذية نفسها</a:t>
          </a:r>
          <a:r>
            <a:rPr lang="en-GB" sz="2200" kern="1200" dirty="0"/>
            <a:t>.</a:t>
          </a:r>
          <a:endParaRPr lang="ar-SA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en-GB" sz="1600" kern="1200" dirty="0">
              <a:hlinkClick xmlns:r="http://schemas.openxmlformats.org/officeDocument/2006/relationships" r:id="rId1"/>
            </a:rPr>
            <a:t>https://www.youtube.com/watch?v=C_BZQkU5Cds</a:t>
          </a:r>
          <a:r>
            <a:rPr lang="ar-SA" sz="1600" kern="1200" dirty="0"/>
            <a:t> </a:t>
          </a:r>
          <a:endParaRPr lang="en-GB" sz="16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6870485" y="1376558"/>
        <a:ext cx="2459336" cy="2512928"/>
      </dsp:txXfrm>
    </dsp:sp>
    <dsp:sp modelId="{B61973B9-0B44-E644-B71B-647A7C96CC5B}">
      <dsp:nvSpPr>
        <dsp:cNvPr id="0" name=""/>
        <dsp:cNvSpPr/>
      </dsp:nvSpPr>
      <dsp:spPr>
        <a:xfrm>
          <a:off x="4230790" y="45417"/>
          <a:ext cx="2380470" cy="925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الشركة هي البطل </a:t>
          </a:r>
          <a:endParaRPr lang="en-GB" sz="2200" kern="1200" dirty="0"/>
        </a:p>
      </dsp:txBody>
      <dsp:txXfrm>
        <a:off x="4257889" y="72516"/>
        <a:ext cx="2326272" cy="871026"/>
      </dsp:txXfrm>
    </dsp:sp>
    <dsp:sp modelId="{ABA4313E-725F-1742-92C7-6C0A930B71CD}">
      <dsp:nvSpPr>
        <dsp:cNvPr id="0" name=""/>
        <dsp:cNvSpPr/>
      </dsp:nvSpPr>
      <dsp:spPr>
        <a:xfrm>
          <a:off x="6135166" y="970641"/>
          <a:ext cx="238047" cy="1662380"/>
        </a:xfrm>
        <a:custGeom>
          <a:avLst/>
          <a:gdLst/>
          <a:ahLst/>
          <a:cxnLst/>
          <a:rect l="0" t="0" r="0" b="0"/>
          <a:pathLst>
            <a:path>
              <a:moveTo>
                <a:pt x="238047" y="0"/>
              </a:moveTo>
              <a:lnTo>
                <a:pt x="238047" y="1662380"/>
              </a:lnTo>
              <a:lnTo>
                <a:pt x="0" y="166238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273215" y="1300044"/>
          <a:ext cx="2861951" cy="26659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تركز القصة على رحلة العلامة التجارية نفسها وكيف واجهت التحديات</a:t>
          </a:r>
          <a:r>
            <a:rPr lang="en-GB" sz="2200" kern="1200" dirty="0"/>
            <a:t>.</a:t>
          </a:r>
          <a:br>
            <a:rPr lang="en-GB" sz="2200" kern="1200" dirty="0"/>
          </a:br>
          <a:r>
            <a:rPr lang="en-GB" sz="2200" kern="1200" dirty="0"/>
            <a:t> </a:t>
          </a:r>
          <a:r>
            <a:rPr lang="ar-SA" sz="2200" kern="1200" dirty="0"/>
            <a:t>مثال</a:t>
          </a:r>
          <a:r>
            <a:rPr lang="en-GB" sz="2200" kern="1200" dirty="0"/>
            <a:t>: Apple </a:t>
          </a:r>
          <a:r>
            <a:rPr lang="ar-SA" sz="2200" kern="1200" dirty="0"/>
            <a:t>تروي قصة مؤسسيها وسعيهم للابتكار</a:t>
          </a:r>
          <a:r>
            <a:rPr lang="en-GB" sz="2200" kern="1200" dirty="0"/>
            <a:t>.</a:t>
          </a:r>
          <a:endParaRPr lang="ar-SA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1800" kern="1200" dirty="0">
              <a:hlinkClick xmlns:r="http://schemas.openxmlformats.org/officeDocument/2006/relationships" r:id="rId2"/>
            </a:rPr>
            <a:t>https://www.youtube.com/watch?v=mA6E3BVu8b4</a:t>
          </a:r>
          <a:r>
            <a:rPr lang="ar-SA" sz="1800" kern="1200" dirty="0"/>
            <a:t> </a:t>
          </a:r>
          <a:endParaRPr lang="en-GB" sz="1800" kern="1200" dirty="0"/>
        </a:p>
      </dsp:txBody>
      <dsp:txXfrm>
        <a:off x="3351298" y="1378127"/>
        <a:ext cx="2705785" cy="2509790"/>
      </dsp:txXfrm>
    </dsp:sp>
    <dsp:sp modelId="{4E7912FB-C25D-7E41-93DF-5E632CB92593}">
      <dsp:nvSpPr>
        <dsp:cNvPr id="0" name=""/>
        <dsp:cNvSpPr/>
      </dsp:nvSpPr>
      <dsp:spPr>
        <a:xfrm>
          <a:off x="710035" y="45417"/>
          <a:ext cx="2380470" cy="925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المنتج هو البطل </a:t>
          </a:r>
          <a:endParaRPr lang="en-GB" sz="2200" kern="1200" dirty="0"/>
        </a:p>
      </dsp:txBody>
      <dsp:txXfrm>
        <a:off x="737134" y="72516"/>
        <a:ext cx="2326272" cy="871026"/>
      </dsp:txXfrm>
    </dsp:sp>
    <dsp:sp modelId="{89071331-5488-1A49-8856-F4512BB3542F}">
      <dsp:nvSpPr>
        <dsp:cNvPr id="0" name=""/>
        <dsp:cNvSpPr/>
      </dsp:nvSpPr>
      <dsp:spPr>
        <a:xfrm>
          <a:off x="2614411" y="970641"/>
          <a:ext cx="238047" cy="1662380"/>
        </a:xfrm>
        <a:custGeom>
          <a:avLst/>
          <a:gdLst/>
          <a:ahLst/>
          <a:cxnLst/>
          <a:rect l="0" t="0" r="0" b="0"/>
          <a:pathLst>
            <a:path>
              <a:moveTo>
                <a:pt x="238047" y="0"/>
              </a:moveTo>
              <a:lnTo>
                <a:pt x="238047" y="1662380"/>
              </a:lnTo>
              <a:lnTo>
                <a:pt x="0" y="166238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047" y="1300044"/>
          <a:ext cx="2612364" cy="26659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القصة تدور حول كيف يغير المنتج حياة المستخدمين</a:t>
          </a:r>
          <a:r>
            <a:rPr lang="en-GB" sz="2200" kern="1200" dirty="0"/>
            <a:t>.</a:t>
          </a:r>
          <a:br>
            <a:rPr lang="en-GB" sz="2200" kern="1200" dirty="0"/>
          </a:br>
          <a:r>
            <a:rPr lang="en-GB" sz="2200" kern="1200" dirty="0"/>
            <a:t> </a:t>
          </a:r>
          <a:r>
            <a:rPr lang="ar-SA" sz="2200" kern="1200" dirty="0"/>
            <a:t>مثال</a:t>
          </a:r>
          <a:r>
            <a:rPr lang="en-GB" sz="2200" kern="1200" dirty="0"/>
            <a:t>: Tesla </a:t>
          </a:r>
          <a:r>
            <a:rPr lang="ar-SA" sz="2200" kern="1200" dirty="0"/>
            <a:t>تسلط الضوء على التكنولوجيا الثورية في سياراتها</a:t>
          </a:r>
          <a:endParaRPr lang="en-GB" sz="2200" kern="1200" dirty="0"/>
        </a:p>
      </dsp:txBody>
      <dsp:txXfrm>
        <a:off x="78561" y="1376558"/>
        <a:ext cx="2459336" cy="251292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A72EAD-3D9F-5148-AC89-F9EF0A813466}">
      <dsp:nvSpPr>
        <dsp:cNvPr id="0" name=""/>
        <dsp:cNvSpPr/>
      </dsp:nvSpPr>
      <dsp:spPr>
        <a:xfrm rot="16200000">
          <a:off x="2913879" y="-2829662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استخدم مشاهد وشخصيات قريبة من واقع الجمهور</a:t>
          </a:r>
          <a:endParaRPr lang="en-GB" sz="2400" kern="1200" dirty="0"/>
        </a:p>
      </dsp:txBody>
      <dsp:txXfrm rot="5400000">
        <a:off x="32153" y="116370"/>
        <a:ext cx="6454273" cy="594361"/>
      </dsp:txXfrm>
    </dsp:sp>
    <dsp:sp modelId="{FE43D589-B04E-C941-AC9A-D977E9EFF01C}">
      <dsp:nvSpPr>
        <dsp:cNvPr id="0" name=""/>
        <dsp:cNvSpPr/>
      </dsp:nvSpPr>
      <dsp:spPr>
        <a:xfrm>
          <a:off x="6486426" y="1883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خلق تجربة يمكن للجمهور أن يتخيل نفسه فيها</a:t>
          </a:r>
          <a:endParaRPr lang="en-GB" sz="2400" kern="1200" dirty="0"/>
        </a:p>
      </dsp:txBody>
      <dsp:txXfrm>
        <a:off x="6526618" y="42075"/>
        <a:ext cx="3568230" cy="742950"/>
      </dsp:txXfrm>
    </dsp:sp>
    <dsp:sp modelId="{5B11435D-8A57-1945-8900-DDD5B795507E}">
      <dsp:nvSpPr>
        <dsp:cNvPr id="0" name=""/>
        <dsp:cNvSpPr/>
      </dsp:nvSpPr>
      <dsp:spPr>
        <a:xfrm rot="16200000">
          <a:off x="2913879" y="-1965161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الجمهور يحب رؤية كيف تم التغلب على الصعوبات</a:t>
          </a:r>
          <a:endParaRPr lang="en-GB" sz="2400" kern="1200" dirty="0"/>
        </a:p>
      </dsp:txBody>
      <dsp:txXfrm rot="5400000">
        <a:off x="32153" y="980871"/>
        <a:ext cx="6454273" cy="594361"/>
      </dsp:txXfrm>
    </dsp:sp>
    <dsp:sp modelId="{0A3BF7D8-5FBE-4C4B-82E2-975B228D600D}">
      <dsp:nvSpPr>
        <dsp:cNvPr id="0" name=""/>
        <dsp:cNvSpPr/>
      </dsp:nvSpPr>
      <dsp:spPr>
        <a:xfrm>
          <a:off x="6486426" y="866384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تسليط الضوء على التحديات والانتصارات</a:t>
          </a:r>
          <a:endParaRPr lang="en-GB" sz="2400" kern="1200" dirty="0"/>
        </a:p>
      </dsp:txBody>
      <dsp:txXfrm>
        <a:off x="6526618" y="906576"/>
        <a:ext cx="3568230" cy="742950"/>
      </dsp:txXfrm>
    </dsp:sp>
    <dsp:sp modelId="{87533FD9-8D63-BB47-A5FB-56F20D2F27AC}">
      <dsp:nvSpPr>
        <dsp:cNvPr id="0" name=""/>
        <dsp:cNvSpPr/>
      </dsp:nvSpPr>
      <dsp:spPr>
        <a:xfrm rot="16200000">
          <a:off x="2913879" y="-1100660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الكلمات القوية تساعد في إيصال الرسالة بشكل أعمق</a:t>
          </a:r>
          <a:endParaRPr lang="en-GB" sz="2400" kern="1200" dirty="0"/>
        </a:p>
      </dsp:txBody>
      <dsp:txXfrm rot="5400000">
        <a:off x="32153" y="1845372"/>
        <a:ext cx="6454273" cy="594361"/>
      </dsp:txXfrm>
    </dsp:sp>
    <dsp:sp modelId="{309C42CE-A3B0-C84F-9B6C-A3CE75D9D98D}">
      <dsp:nvSpPr>
        <dsp:cNvPr id="0" name=""/>
        <dsp:cNvSpPr/>
      </dsp:nvSpPr>
      <dsp:spPr>
        <a:xfrm>
          <a:off x="6486426" y="1730885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استخدام لغة عاطفية مؤثرة</a:t>
          </a:r>
          <a:endParaRPr lang="en-GB" sz="2400" kern="1200" dirty="0"/>
        </a:p>
      </dsp:txBody>
      <dsp:txXfrm>
        <a:off x="6526618" y="1771077"/>
        <a:ext cx="3568230" cy="742950"/>
      </dsp:txXfrm>
    </dsp:sp>
    <dsp:sp modelId="{9D8B6ABB-AD3E-D94C-8AF8-601F2F0E5702}">
      <dsp:nvSpPr>
        <dsp:cNvPr id="0" name=""/>
        <dsp:cNvSpPr/>
      </dsp:nvSpPr>
      <dsp:spPr>
        <a:xfrm rot="16200000">
          <a:off x="2913879" y="-236158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كيف أثرت العلامة التجارية على الحياة أو المجتمع؟</a:t>
          </a:r>
          <a:endParaRPr lang="en-GB" sz="2400" kern="1200" dirty="0"/>
        </a:p>
      </dsp:txBody>
      <dsp:txXfrm rot="5400000">
        <a:off x="32153" y="2709874"/>
        <a:ext cx="6454273" cy="594361"/>
      </dsp:txXfrm>
    </dsp:sp>
    <dsp:sp modelId="{18D75EEB-F14F-704D-B529-C40BA2B64F85}">
      <dsp:nvSpPr>
        <dsp:cNvPr id="0" name=""/>
        <dsp:cNvSpPr/>
      </dsp:nvSpPr>
      <dsp:spPr>
        <a:xfrm>
          <a:off x="6486426" y="2595387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إظهار التحول والنمو في القصة</a:t>
          </a:r>
          <a:endParaRPr lang="en-GB" sz="2400" kern="1200" dirty="0"/>
        </a:p>
      </dsp:txBody>
      <dsp:txXfrm>
        <a:off x="6526618" y="2635579"/>
        <a:ext cx="3568230" cy="742950"/>
      </dsp:txXfrm>
    </dsp:sp>
    <dsp:sp modelId="{1B470A20-C2E3-054D-99B5-D45E74B9603F}">
      <dsp:nvSpPr>
        <dsp:cNvPr id="0" name=""/>
        <dsp:cNvSpPr/>
      </dsp:nvSpPr>
      <dsp:spPr>
        <a:xfrm rot="16200000">
          <a:off x="2913879" y="628342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يمكن أن تكون القصة تفاعلية عبر المحتوى الذي يصنعه المستخدمون</a:t>
          </a:r>
          <a:endParaRPr lang="en-GB" sz="2400" kern="1200" dirty="0"/>
        </a:p>
      </dsp:txBody>
      <dsp:txXfrm rot="5400000">
        <a:off x="32153" y="3574375"/>
        <a:ext cx="6454273" cy="594361"/>
      </dsp:txXfrm>
    </dsp:sp>
    <dsp:sp modelId="{EA31FFC4-0377-A34D-B30D-17B520B6C768}">
      <dsp:nvSpPr>
        <dsp:cNvPr id="0" name=""/>
        <dsp:cNvSpPr/>
      </dsp:nvSpPr>
      <dsp:spPr>
        <a:xfrm>
          <a:off x="6486426" y="3459888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إعطاء الجمهور دورًا في القصة</a:t>
          </a:r>
          <a:endParaRPr lang="en-GB" sz="2400" kern="1200" dirty="0"/>
        </a:p>
      </dsp:txBody>
      <dsp:txXfrm>
        <a:off x="6526618" y="3500080"/>
        <a:ext cx="3568230" cy="74295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اجعل القصة حقيقية ولكن ممتعة</a:t>
          </a:r>
          <a:endParaRPr lang="en-GB" sz="2000" kern="1200" dirty="0"/>
        </a:p>
      </dsp:txBody>
      <dsp:txXfrm>
        <a:off x="7922705" y="452029"/>
        <a:ext cx="1936429" cy="725057"/>
      </dsp:txXfrm>
    </dsp:sp>
    <dsp:sp modelId="{F69676B8-3372-6245-86C7-29A51072DC86}">
      <dsp:nvSpPr>
        <dsp:cNvPr id="0" name=""/>
        <dsp:cNvSpPr/>
      </dsp:nvSpPr>
      <dsp:spPr>
        <a:xfrm>
          <a:off x="9485383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استخدم أحداثًا حقيقية ولكن بأسلوب سردي مشوق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2960" y="1524183"/>
        <a:ext cx="1792083" cy="1618019"/>
      </dsp:txXfrm>
    </dsp:sp>
    <dsp:sp modelId="{B61973B9-0B44-E644-B71B-647A7C96CC5B}">
      <dsp:nvSpPr>
        <dsp:cNvPr id="0" name=""/>
        <dsp:cNvSpPr/>
      </dsp:nvSpPr>
      <dsp:spPr>
        <a:xfrm>
          <a:off x="5370201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لا تبالغ في التفاصيل أو الادعاءات</a:t>
          </a:r>
          <a:endParaRPr lang="en-GB" sz="2000" kern="1200" dirty="0"/>
        </a:p>
      </dsp:txBody>
      <dsp:txXfrm>
        <a:off x="5392759" y="452029"/>
        <a:ext cx="1936429" cy="725057"/>
      </dsp:txXfrm>
    </dsp:sp>
    <dsp:sp modelId="{ABA4313E-725F-1742-92C7-6C0A930B71CD}">
      <dsp:nvSpPr>
        <dsp:cNvPr id="0" name=""/>
        <dsp:cNvSpPr/>
      </dsp:nvSpPr>
      <dsp:spPr>
        <a:xfrm>
          <a:off x="6955437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يجب أن تكون القصة صادقة لتعزيز ثقة الجمهور</a:t>
          </a:r>
          <a:endParaRPr lang="en-GB" sz="2200" kern="1200" dirty="0"/>
        </a:p>
      </dsp:txBody>
      <dsp:txXfrm>
        <a:off x="5113014" y="1524183"/>
        <a:ext cx="1792083" cy="1618019"/>
      </dsp:txXfrm>
    </dsp:sp>
    <dsp:sp modelId="{4E7912FB-C25D-7E41-93DF-5E632CB92593}">
      <dsp:nvSpPr>
        <dsp:cNvPr id="0" name=""/>
        <dsp:cNvSpPr/>
      </dsp:nvSpPr>
      <dsp:spPr>
        <a:xfrm>
          <a:off x="2840255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استخدم تقنيات سرد القصص</a:t>
          </a:r>
          <a:endParaRPr lang="en-GB" sz="2000" kern="1200" dirty="0"/>
        </a:p>
      </dsp:txBody>
      <dsp:txXfrm>
        <a:off x="2862813" y="452029"/>
        <a:ext cx="1936429" cy="725057"/>
      </dsp:txXfrm>
    </dsp:sp>
    <dsp:sp modelId="{89071331-5488-1A49-8856-F4512BB3542F}">
      <dsp:nvSpPr>
        <dsp:cNvPr id="0" name=""/>
        <dsp:cNvSpPr/>
      </dsp:nvSpPr>
      <dsp:spPr>
        <a:xfrm>
          <a:off x="4425491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 التشويق، الصراع، والحل لجعل القصة أكثر جاذبية</a:t>
          </a:r>
          <a:endParaRPr lang="en-GB" sz="2200" kern="1200" dirty="0"/>
        </a:p>
      </dsp:txBody>
      <dsp:txXfrm>
        <a:off x="2583069" y="1524183"/>
        <a:ext cx="1792083" cy="1618019"/>
      </dsp:txXfrm>
    </dsp:sp>
    <dsp:sp modelId="{4BC7BF7C-CDC2-414C-96CD-1685708BE826}">
      <dsp:nvSpPr>
        <dsp:cNvPr id="0" name=""/>
        <dsp:cNvSpPr/>
      </dsp:nvSpPr>
      <dsp:spPr>
        <a:xfrm>
          <a:off x="310309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القصة تتناسب مع هوية العلامة التجارية</a:t>
          </a:r>
          <a:endParaRPr lang="en-GB" sz="2000" kern="1200" dirty="0"/>
        </a:p>
      </dsp:txBody>
      <dsp:txXfrm>
        <a:off x="332867" y="452029"/>
        <a:ext cx="1936429" cy="725057"/>
      </dsp:txXfrm>
    </dsp:sp>
    <dsp:sp modelId="{F16A49AA-EAE7-8B4B-B7CB-448371C761DA}">
      <dsp:nvSpPr>
        <dsp:cNvPr id="0" name=""/>
        <dsp:cNvSpPr/>
      </dsp:nvSpPr>
      <dsp:spPr>
        <a:xfrm>
          <a:off x="1895546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لا تضف عناصر غير مرتبطة فقط لجعلها تبدو أكثر إثارة</a:t>
          </a:r>
          <a:endParaRPr lang="en-GB" sz="2200" kern="1200" dirty="0"/>
        </a:p>
      </dsp:txBody>
      <dsp:txXfrm>
        <a:off x="53123" y="1524183"/>
        <a:ext cx="1792083" cy="161801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19628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استخدم لغة بسيطة وسهلة الفهم</a:t>
          </a:r>
          <a:endParaRPr lang="en-GB" sz="2400" kern="1200" dirty="0"/>
        </a:p>
      </dsp:txBody>
      <dsp:txXfrm>
        <a:off x="28100" y="47728"/>
        <a:ext cx="9854191" cy="519439"/>
      </dsp:txXfrm>
    </dsp:sp>
    <dsp:sp modelId="{235BEBCA-5CCC-D844-9715-29D9B629EBFF}">
      <dsp:nvSpPr>
        <dsp:cNvPr id="0" name=""/>
        <dsp:cNvSpPr/>
      </dsp:nvSpPr>
      <dsp:spPr>
        <a:xfrm>
          <a:off x="0" y="59526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لا تحتاج القصة إلى تعقيد كي تكون قوية</a:t>
          </a:r>
          <a:endParaRPr lang="en-GB" sz="2400" kern="1200" dirty="0"/>
        </a:p>
      </dsp:txBody>
      <dsp:txXfrm>
        <a:off x="0" y="595268"/>
        <a:ext cx="9910391" cy="397440"/>
      </dsp:txXfrm>
    </dsp:sp>
    <dsp:sp modelId="{0F9FE94A-F910-A242-8CB1-7559B5BC0966}">
      <dsp:nvSpPr>
        <dsp:cNvPr id="0" name=""/>
        <dsp:cNvSpPr/>
      </dsp:nvSpPr>
      <dsp:spPr>
        <a:xfrm>
          <a:off x="0" y="992708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لا تفرط في التفاصيل</a:t>
          </a:r>
          <a:endParaRPr lang="en-GB" sz="2400" kern="1200" dirty="0"/>
        </a:p>
      </dsp:txBody>
      <dsp:txXfrm>
        <a:off x="28100" y="1020808"/>
        <a:ext cx="9854191" cy="519439"/>
      </dsp:txXfrm>
    </dsp:sp>
    <dsp:sp modelId="{8E6ABEF5-C2C0-A94E-B7E2-37D64E3E6E05}">
      <dsp:nvSpPr>
        <dsp:cNvPr id="0" name=""/>
        <dsp:cNvSpPr/>
      </dsp:nvSpPr>
      <dsp:spPr>
        <a:xfrm>
          <a:off x="0" y="1568347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ركّز على النقاط الأساسية لجعل القصة مباشرة وواضحة</a:t>
          </a:r>
          <a:endParaRPr lang="en-GB" sz="2400" kern="1200" dirty="0"/>
        </a:p>
      </dsp:txBody>
      <dsp:txXfrm>
        <a:off x="0" y="1568347"/>
        <a:ext cx="9910391" cy="397440"/>
      </dsp:txXfrm>
    </dsp:sp>
    <dsp:sp modelId="{B8216784-1AE4-DA4B-8A94-9EA9B6CBF225}">
      <dsp:nvSpPr>
        <dsp:cNvPr id="0" name=""/>
        <dsp:cNvSpPr/>
      </dsp:nvSpPr>
      <dsp:spPr>
        <a:xfrm>
          <a:off x="0" y="1965787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اجعل القصة قصيرة ولكن ذات مغزى</a:t>
          </a:r>
          <a:endParaRPr lang="en-GB" sz="2400" kern="1200" dirty="0"/>
        </a:p>
      </dsp:txBody>
      <dsp:txXfrm>
        <a:off x="28100" y="1993887"/>
        <a:ext cx="9854191" cy="519439"/>
      </dsp:txXfrm>
    </dsp:sp>
    <dsp:sp modelId="{86A311FF-70B1-F846-860A-663DE547AEA5}">
      <dsp:nvSpPr>
        <dsp:cNvPr id="0" name=""/>
        <dsp:cNvSpPr/>
      </dsp:nvSpPr>
      <dsp:spPr>
        <a:xfrm>
          <a:off x="0" y="254142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القصة الجيدة لا تحتاج إلى أن تكون طويلة كي تؤثر في الجمهور</a:t>
          </a:r>
          <a:endParaRPr lang="en-GB" sz="2400" kern="1200" dirty="0"/>
        </a:p>
      </dsp:txBody>
      <dsp:txXfrm>
        <a:off x="0" y="2541428"/>
        <a:ext cx="9910391" cy="397440"/>
      </dsp:txXfrm>
    </dsp:sp>
    <dsp:sp modelId="{11E48FA8-98DE-5D42-8EA8-BF65EC2FFC45}">
      <dsp:nvSpPr>
        <dsp:cNvPr id="0" name=""/>
        <dsp:cNvSpPr/>
      </dsp:nvSpPr>
      <dsp:spPr>
        <a:xfrm>
          <a:off x="0" y="2938867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اجعل الرسالة واضحة من البداية</a:t>
          </a:r>
          <a:endParaRPr lang="en-GB" sz="2400" kern="1200" dirty="0"/>
        </a:p>
      </dsp:txBody>
      <dsp:txXfrm>
        <a:off x="28100" y="2966967"/>
        <a:ext cx="9854191" cy="519439"/>
      </dsp:txXfrm>
    </dsp:sp>
    <dsp:sp modelId="{5E42A476-D30B-E847-9D6A-946389A45358}">
      <dsp:nvSpPr>
        <dsp:cNvPr id="0" name=""/>
        <dsp:cNvSpPr/>
      </dsp:nvSpPr>
      <dsp:spPr>
        <a:xfrm>
          <a:off x="0" y="351450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000" kern="1200" dirty="0"/>
            <a:t>ما الذي تريد أن يشعر به الجمهور بعد سماع القصة؟</a:t>
          </a:r>
          <a:endParaRPr lang="en-GB" sz="2000" kern="1200" dirty="0"/>
        </a:p>
      </dsp:txBody>
      <dsp:txXfrm>
        <a:off x="0" y="3514508"/>
        <a:ext cx="9910391" cy="39744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B52684-B6A7-9149-B4AB-2F84C79284D0}">
      <dsp:nvSpPr>
        <dsp:cNvPr id="0" name=""/>
        <dsp:cNvSpPr/>
      </dsp:nvSpPr>
      <dsp:spPr>
        <a:xfrm rot="10800000">
          <a:off x="0" y="1343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أظهر كيف يمكن للعلامة التجارية حل مشكلة حقيقية يعاني منها العملاء</a:t>
          </a:r>
          <a:endParaRPr lang="en-GB" sz="2400" kern="1200" dirty="0"/>
        </a:p>
      </dsp:txBody>
      <dsp:txXfrm rot="10800000">
        <a:off x="272839" y="92289"/>
        <a:ext cx="5673396" cy="545679"/>
      </dsp:txXfrm>
    </dsp:sp>
    <dsp:sp modelId="{F5315E17-2BF8-0742-A9D5-652A4336BAF4}">
      <dsp:nvSpPr>
        <dsp:cNvPr id="0" name=""/>
        <dsp:cNvSpPr/>
      </dsp:nvSpPr>
      <dsp:spPr>
        <a:xfrm>
          <a:off x="5946235" y="1343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اجعل القصة متعلقة بمشاكل العملاء</a:t>
          </a:r>
          <a:endParaRPr lang="en-GB" sz="2400" kern="1200" dirty="0"/>
        </a:p>
      </dsp:txBody>
      <dsp:txXfrm>
        <a:off x="5981752" y="36860"/>
        <a:ext cx="3893122" cy="656537"/>
      </dsp:txXfrm>
    </dsp:sp>
    <dsp:sp modelId="{2BC9C1AD-EF8D-8141-A89C-89A58EE36A33}">
      <dsp:nvSpPr>
        <dsp:cNvPr id="0" name=""/>
        <dsp:cNvSpPr/>
      </dsp:nvSpPr>
      <dsp:spPr>
        <a:xfrm rot="10800000">
          <a:off x="0" y="801672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عرض تجارب العملاء يساعد في بناء الثقة ويجعل القصة أكثر مصداقية</a:t>
          </a:r>
          <a:endParaRPr lang="en-GB" sz="2400" kern="1200" dirty="0"/>
        </a:p>
      </dsp:txBody>
      <dsp:txXfrm rot="10800000">
        <a:off x="272839" y="892618"/>
        <a:ext cx="5673396" cy="545679"/>
      </dsp:txXfrm>
    </dsp:sp>
    <dsp:sp modelId="{E2F609D5-FDD5-A74B-9404-5182473E6AFE}">
      <dsp:nvSpPr>
        <dsp:cNvPr id="0" name=""/>
        <dsp:cNvSpPr/>
      </dsp:nvSpPr>
      <dsp:spPr>
        <a:xfrm>
          <a:off x="5946235" y="801672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استخدم قصص العملاء الحقيقيين</a:t>
          </a:r>
          <a:endParaRPr lang="en-GB" sz="2400" kern="1200" dirty="0"/>
        </a:p>
      </dsp:txBody>
      <dsp:txXfrm>
        <a:off x="5981752" y="837189"/>
        <a:ext cx="3893122" cy="656537"/>
      </dsp:txXfrm>
    </dsp:sp>
    <dsp:sp modelId="{397701BD-CF43-1C4A-85DF-C7B8014F560D}">
      <dsp:nvSpPr>
        <dsp:cNvPr id="0" name=""/>
        <dsp:cNvSpPr/>
      </dsp:nvSpPr>
      <dsp:spPr>
        <a:xfrm rot="10800000">
          <a:off x="0" y="1602002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القصص التي تُروى جيدًا يتم نشرها بسهولة بين الجمهور</a:t>
          </a:r>
          <a:endParaRPr lang="en-GB" sz="2400" kern="1200" dirty="0"/>
        </a:p>
      </dsp:txBody>
      <dsp:txXfrm rot="10800000">
        <a:off x="272839" y="1692948"/>
        <a:ext cx="5673396" cy="545679"/>
      </dsp:txXfrm>
    </dsp:sp>
    <dsp:sp modelId="{2FECE06E-35AC-4848-AEB0-79EC0C94D6F1}">
      <dsp:nvSpPr>
        <dsp:cNvPr id="0" name=""/>
        <dsp:cNvSpPr/>
      </dsp:nvSpPr>
      <dsp:spPr>
        <a:xfrm>
          <a:off x="5946235" y="1602002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اجعل القصة قابلة للمشاركة على وسائل التواصل الاجتماعي</a:t>
          </a:r>
          <a:endParaRPr lang="en-GB" sz="2400" kern="1200" dirty="0"/>
        </a:p>
      </dsp:txBody>
      <dsp:txXfrm>
        <a:off x="5981752" y="1637519"/>
        <a:ext cx="3893122" cy="656537"/>
      </dsp:txXfrm>
    </dsp:sp>
    <dsp:sp modelId="{6D21897B-ACA6-8445-A0B6-FF47CFD13527}">
      <dsp:nvSpPr>
        <dsp:cNvPr id="0" name=""/>
        <dsp:cNvSpPr/>
      </dsp:nvSpPr>
      <dsp:spPr>
        <a:xfrm rot="10800000">
          <a:off x="0" y="2402331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القصص المصورة والفيديوهات تزيد من تأثير السرد القصصي</a:t>
          </a:r>
          <a:endParaRPr lang="en-GB" sz="2000" kern="1200" dirty="0"/>
        </a:p>
      </dsp:txBody>
      <dsp:txXfrm rot="10800000">
        <a:off x="272839" y="2493277"/>
        <a:ext cx="5673396" cy="545679"/>
      </dsp:txXfrm>
    </dsp:sp>
    <dsp:sp modelId="{11B05EEB-4345-5B4B-8D17-EA85D490BABA}">
      <dsp:nvSpPr>
        <dsp:cNvPr id="0" name=""/>
        <dsp:cNvSpPr/>
      </dsp:nvSpPr>
      <dsp:spPr>
        <a:xfrm>
          <a:off x="5946235" y="2402331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700" b="1" kern="1200" dirty="0"/>
            <a:t>استخدم الفيديو والتفاعل البصري</a:t>
          </a:r>
          <a:endParaRPr lang="en-GB" sz="2700" kern="1200" dirty="0"/>
        </a:p>
      </dsp:txBody>
      <dsp:txXfrm>
        <a:off x="5981752" y="2437848"/>
        <a:ext cx="3893122" cy="656537"/>
      </dsp:txXfrm>
    </dsp:sp>
    <dsp:sp modelId="{84DD0343-1961-8E46-B3B1-1E1253D8F656}">
      <dsp:nvSpPr>
        <dsp:cNvPr id="0" name=""/>
        <dsp:cNvSpPr/>
      </dsp:nvSpPr>
      <dsp:spPr>
        <a:xfrm rot="10800000">
          <a:off x="0" y="3202660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1900" kern="1200" dirty="0"/>
            <a:t>بعد رواية القصة، ادعُ الجمهور إلى اتخاذ خطوة، مثل تجربة المنتج أو متابعة العلامة التجارية</a:t>
          </a:r>
          <a:endParaRPr lang="en-GB" sz="1900" kern="1200" dirty="0"/>
        </a:p>
      </dsp:txBody>
      <dsp:txXfrm rot="10800000">
        <a:off x="272839" y="3293606"/>
        <a:ext cx="5673396" cy="545679"/>
      </dsp:txXfrm>
    </dsp:sp>
    <dsp:sp modelId="{719D2412-5BEB-9648-B69A-449728CE1271}">
      <dsp:nvSpPr>
        <dsp:cNvPr id="0" name=""/>
        <dsp:cNvSpPr/>
      </dsp:nvSpPr>
      <dsp:spPr>
        <a:xfrm>
          <a:off x="5946235" y="3202660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700" b="1" kern="1200" dirty="0"/>
            <a:t>اربط القصة بدعوة لاتخاذ إجراء </a:t>
          </a:r>
          <a:endParaRPr lang="en-GB" sz="2700" kern="1200" dirty="0"/>
        </a:p>
      </dsp:txBody>
      <dsp:txXfrm>
        <a:off x="5981752" y="3238177"/>
        <a:ext cx="3893122" cy="65653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112E1B-A393-C649-92E2-E623187D91BB}">
      <dsp:nvSpPr>
        <dsp:cNvPr id="0" name=""/>
        <dsp:cNvSpPr/>
      </dsp:nvSpPr>
      <dsp:spPr>
        <a:xfrm>
          <a:off x="5849935" y="0"/>
          <a:ext cx="4285106" cy="4285106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B83256-F2C2-8646-B241-0BC11B98C969}">
      <dsp:nvSpPr>
        <dsp:cNvPr id="0" name=""/>
        <dsp:cNvSpPr/>
      </dsp:nvSpPr>
      <dsp:spPr>
        <a:xfrm>
          <a:off x="0" y="0"/>
          <a:ext cx="7992488" cy="42851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تكون مبنية على قصة حقيقية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3996244" y="0"/>
        <a:ext cx="3996244" cy="910585"/>
      </dsp:txXfrm>
    </dsp:sp>
    <dsp:sp modelId="{ED4EFC0B-393D-3E4B-A909-DE43A6C72FE5}">
      <dsp:nvSpPr>
        <dsp:cNvPr id="0" name=""/>
        <dsp:cNvSpPr/>
      </dsp:nvSpPr>
      <dsp:spPr>
        <a:xfrm>
          <a:off x="6412355" y="910585"/>
          <a:ext cx="3160265" cy="316026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2AD2C-ACC7-1A43-B8E0-7124AB5C0165}">
      <dsp:nvSpPr>
        <dsp:cNvPr id="0" name=""/>
        <dsp:cNvSpPr/>
      </dsp:nvSpPr>
      <dsp:spPr>
        <a:xfrm>
          <a:off x="0" y="910585"/>
          <a:ext cx="7992488" cy="3160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تعكس شخصية العلامة التجارية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3996244" y="910585"/>
        <a:ext cx="3996244" cy="910585"/>
      </dsp:txXfrm>
    </dsp:sp>
    <dsp:sp modelId="{12223AAC-B783-2342-BF7F-FCEEF2272C04}">
      <dsp:nvSpPr>
        <dsp:cNvPr id="0" name=""/>
        <dsp:cNvSpPr/>
      </dsp:nvSpPr>
      <dsp:spPr>
        <a:xfrm>
          <a:off x="6974775" y="1821170"/>
          <a:ext cx="2035425" cy="203542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672C72-6599-164F-8ABF-A2167582CBE2}">
      <dsp:nvSpPr>
        <dsp:cNvPr id="0" name=""/>
        <dsp:cNvSpPr/>
      </dsp:nvSpPr>
      <dsp:spPr>
        <a:xfrm>
          <a:off x="0" y="1821170"/>
          <a:ext cx="7992488" cy="2035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تعتمد على تجارب عملاء حقيقيين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3996244" y="1821170"/>
        <a:ext cx="3996244" cy="910585"/>
      </dsp:txXfrm>
    </dsp:sp>
    <dsp:sp modelId="{56F6BFEB-25A3-724F-88C1-8811E9C88A7C}">
      <dsp:nvSpPr>
        <dsp:cNvPr id="0" name=""/>
        <dsp:cNvSpPr/>
      </dsp:nvSpPr>
      <dsp:spPr>
        <a:xfrm>
          <a:off x="7537195" y="2731755"/>
          <a:ext cx="910585" cy="91058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33EF3-F522-9C44-B492-8F90FDD90DAE}">
      <dsp:nvSpPr>
        <dsp:cNvPr id="0" name=""/>
        <dsp:cNvSpPr/>
      </dsp:nvSpPr>
      <dsp:spPr>
        <a:xfrm>
          <a:off x="0" y="2731755"/>
          <a:ext cx="7992488" cy="9105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تكون طبيعية وغير مصطنعة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3996244" y="2731755"/>
        <a:ext cx="3996244" cy="910585"/>
      </dsp:txXfrm>
    </dsp:sp>
    <dsp:sp modelId="{1BB37C88-5CB8-B542-867D-ED125E5C6781}">
      <dsp:nvSpPr>
        <dsp:cNvPr id="0" name=""/>
        <dsp:cNvSpPr/>
      </dsp:nvSpPr>
      <dsp:spPr>
        <a:xfrm>
          <a:off x="0" y="0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لا تزيف الحقائق لجعلها أكثر جاذبية</a:t>
          </a:r>
          <a:endParaRPr lang="en-GB" sz="2400" kern="1200" dirty="0"/>
        </a:p>
      </dsp:txBody>
      <dsp:txXfrm>
        <a:off x="0" y="0"/>
        <a:ext cx="3996244" cy="910585"/>
      </dsp:txXfrm>
    </dsp:sp>
    <dsp:sp modelId="{1F7DF96B-D037-0A4D-9BA1-974146285D58}">
      <dsp:nvSpPr>
        <dsp:cNvPr id="0" name=""/>
        <dsp:cNvSpPr/>
      </dsp:nvSpPr>
      <dsp:spPr>
        <a:xfrm>
          <a:off x="0" y="910585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يجب أن تتماشى مع قيم العلامة ورؤيتها</a:t>
          </a:r>
          <a:endParaRPr lang="en-GB" sz="2400" kern="1200" dirty="0"/>
        </a:p>
      </dsp:txBody>
      <dsp:txXfrm>
        <a:off x="0" y="910585"/>
        <a:ext cx="3996244" cy="910585"/>
      </dsp:txXfrm>
    </dsp:sp>
    <dsp:sp modelId="{C45E09EA-679C-984E-BBA5-330A1D622F89}">
      <dsp:nvSpPr>
        <dsp:cNvPr id="0" name=""/>
        <dsp:cNvSpPr/>
      </dsp:nvSpPr>
      <dsp:spPr>
        <a:xfrm>
          <a:off x="0" y="1821170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مشاركة قصص العملاء الفعلية تعزز المصداقية</a:t>
          </a:r>
          <a:endParaRPr lang="en-GB" sz="2400" kern="1200" dirty="0"/>
        </a:p>
      </dsp:txBody>
      <dsp:txXfrm>
        <a:off x="0" y="1821170"/>
        <a:ext cx="3996244" cy="910585"/>
      </dsp:txXfrm>
    </dsp:sp>
    <dsp:sp modelId="{C2C429AE-EFD5-A841-9CFB-2BC37F6E8E01}">
      <dsp:nvSpPr>
        <dsp:cNvPr id="0" name=""/>
        <dsp:cNvSpPr/>
      </dsp:nvSpPr>
      <dsp:spPr>
        <a:xfrm>
          <a:off x="0" y="2731755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لا تبدو كإعلان مدفوع أو محتوى متكلف</a:t>
          </a:r>
          <a:endParaRPr lang="en-GB" sz="2400" kern="1200" dirty="0"/>
        </a:p>
      </dsp:txBody>
      <dsp:txXfrm>
        <a:off x="0" y="2731755"/>
        <a:ext cx="3996244" cy="91058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وسائل التواصل الاجتماعي</a:t>
          </a:r>
          <a:endParaRPr lang="en-GB" sz="2000" kern="1200" dirty="0"/>
        </a:p>
      </dsp:txBody>
      <dsp:txXfrm>
        <a:off x="7922705" y="452029"/>
        <a:ext cx="1936429" cy="725057"/>
      </dsp:txXfrm>
    </dsp:sp>
    <dsp:sp modelId="{F69676B8-3372-6245-86C7-29A51072DC86}">
      <dsp:nvSpPr>
        <dsp:cNvPr id="0" name=""/>
        <dsp:cNvSpPr/>
      </dsp:nvSpPr>
      <dsp:spPr>
        <a:xfrm>
          <a:off x="9485383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استخدام الفيديوهات القصيرة والقصص المباشرة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2960" y="1524183"/>
        <a:ext cx="1792083" cy="1618019"/>
      </dsp:txXfrm>
    </dsp:sp>
    <dsp:sp modelId="{B61973B9-0B44-E644-B71B-647A7C96CC5B}">
      <dsp:nvSpPr>
        <dsp:cNvPr id="0" name=""/>
        <dsp:cNvSpPr/>
      </dsp:nvSpPr>
      <dsp:spPr>
        <a:xfrm>
          <a:off x="5370201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الموقع الإلكتروني</a:t>
          </a:r>
          <a:endParaRPr lang="en-GB" sz="2000" kern="1200" dirty="0"/>
        </a:p>
      </dsp:txBody>
      <dsp:txXfrm>
        <a:off x="5392759" y="452029"/>
        <a:ext cx="1936429" cy="725057"/>
      </dsp:txXfrm>
    </dsp:sp>
    <dsp:sp modelId="{ABA4313E-725F-1742-92C7-6C0A930B71CD}">
      <dsp:nvSpPr>
        <dsp:cNvPr id="0" name=""/>
        <dsp:cNvSpPr/>
      </dsp:nvSpPr>
      <dsp:spPr>
        <a:xfrm>
          <a:off x="6955437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تضمين قصة العلامة التجارية بطريقة تفصيلية وجذابة</a:t>
          </a:r>
          <a:endParaRPr lang="en-GB" sz="2200" kern="1200" dirty="0"/>
        </a:p>
      </dsp:txBody>
      <dsp:txXfrm>
        <a:off x="5113014" y="1524183"/>
        <a:ext cx="1792083" cy="1618019"/>
      </dsp:txXfrm>
    </dsp:sp>
    <dsp:sp modelId="{4E7912FB-C25D-7E41-93DF-5E632CB92593}">
      <dsp:nvSpPr>
        <dsp:cNvPr id="0" name=""/>
        <dsp:cNvSpPr/>
      </dsp:nvSpPr>
      <dsp:spPr>
        <a:xfrm>
          <a:off x="2840255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الإعلانات الرقمية والتقليدية</a:t>
          </a:r>
          <a:endParaRPr lang="en-GB" sz="2000" kern="1200" dirty="0"/>
        </a:p>
      </dsp:txBody>
      <dsp:txXfrm>
        <a:off x="2862813" y="452029"/>
        <a:ext cx="1936429" cy="725057"/>
      </dsp:txXfrm>
    </dsp:sp>
    <dsp:sp modelId="{89071331-5488-1A49-8856-F4512BB3542F}">
      <dsp:nvSpPr>
        <dsp:cNvPr id="0" name=""/>
        <dsp:cNvSpPr/>
      </dsp:nvSpPr>
      <dsp:spPr>
        <a:xfrm>
          <a:off x="4425491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توحيد الرسائل البصرية والمحتوى النصي</a:t>
          </a:r>
          <a:endParaRPr lang="en-GB" sz="2200" kern="1200" dirty="0"/>
        </a:p>
      </dsp:txBody>
      <dsp:txXfrm>
        <a:off x="2583069" y="1524183"/>
        <a:ext cx="1792083" cy="1618019"/>
      </dsp:txXfrm>
    </dsp:sp>
    <dsp:sp modelId="{4BC7BF7C-CDC2-414C-96CD-1685708BE826}">
      <dsp:nvSpPr>
        <dsp:cNvPr id="0" name=""/>
        <dsp:cNvSpPr/>
      </dsp:nvSpPr>
      <dsp:spPr>
        <a:xfrm>
          <a:off x="310309" y="42947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التسويق عبر البريد الإلكتروني</a:t>
          </a:r>
          <a:endParaRPr lang="en-GB" sz="2000" kern="1200" dirty="0"/>
        </a:p>
      </dsp:txBody>
      <dsp:txXfrm>
        <a:off x="332867" y="452029"/>
        <a:ext cx="1936429" cy="725057"/>
      </dsp:txXfrm>
    </dsp:sp>
    <dsp:sp modelId="{F16A49AA-EAE7-8B4B-B7CB-448371C761DA}">
      <dsp:nvSpPr>
        <dsp:cNvPr id="0" name=""/>
        <dsp:cNvSpPr/>
      </dsp:nvSpPr>
      <dsp:spPr>
        <a:xfrm>
          <a:off x="1895546" y="119964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47384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استخدام السرد الشخصي لتقوية العلاقة مع العملاء</a:t>
          </a:r>
          <a:endParaRPr lang="en-GB" sz="2200" kern="1200" dirty="0"/>
        </a:p>
      </dsp:txBody>
      <dsp:txXfrm>
        <a:off x="53123" y="1524183"/>
        <a:ext cx="1792083" cy="161801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112E1B-A393-C649-92E2-E623187D91BB}">
      <dsp:nvSpPr>
        <dsp:cNvPr id="0" name=""/>
        <dsp:cNvSpPr/>
      </dsp:nvSpPr>
      <dsp:spPr>
        <a:xfrm>
          <a:off x="5849935" y="0"/>
          <a:ext cx="4285106" cy="4285106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B83256-F2C2-8646-B241-0BC11B98C969}">
      <dsp:nvSpPr>
        <dsp:cNvPr id="0" name=""/>
        <dsp:cNvSpPr/>
      </dsp:nvSpPr>
      <dsp:spPr>
        <a:xfrm>
          <a:off x="0" y="0"/>
          <a:ext cx="7992488" cy="42851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دعوة العملاء لمشاركة تجاربهم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3996244" y="0"/>
        <a:ext cx="3996244" cy="910585"/>
      </dsp:txXfrm>
    </dsp:sp>
    <dsp:sp modelId="{ED4EFC0B-393D-3E4B-A909-DE43A6C72FE5}">
      <dsp:nvSpPr>
        <dsp:cNvPr id="0" name=""/>
        <dsp:cNvSpPr/>
      </dsp:nvSpPr>
      <dsp:spPr>
        <a:xfrm>
          <a:off x="6412355" y="910585"/>
          <a:ext cx="3160265" cy="316026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2AD2C-ACC7-1A43-B8E0-7124AB5C0165}">
      <dsp:nvSpPr>
        <dsp:cNvPr id="0" name=""/>
        <dsp:cNvSpPr/>
      </dsp:nvSpPr>
      <dsp:spPr>
        <a:xfrm>
          <a:off x="0" y="910585"/>
          <a:ext cx="7992488" cy="3160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إنشاء مسابقات وتحديات مرتبطة بالقصة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3996244" y="910585"/>
        <a:ext cx="3996244" cy="910585"/>
      </dsp:txXfrm>
    </dsp:sp>
    <dsp:sp modelId="{12223AAC-B783-2342-BF7F-FCEEF2272C04}">
      <dsp:nvSpPr>
        <dsp:cNvPr id="0" name=""/>
        <dsp:cNvSpPr/>
      </dsp:nvSpPr>
      <dsp:spPr>
        <a:xfrm>
          <a:off x="6974775" y="1821170"/>
          <a:ext cx="2035425" cy="203542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672C72-6599-164F-8ABF-A2167582CBE2}">
      <dsp:nvSpPr>
        <dsp:cNvPr id="0" name=""/>
        <dsp:cNvSpPr/>
      </dsp:nvSpPr>
      <dsp:spPr>
        <a:xfrm>
          <a:off x="0" y="1821170"/>
          <a:ext cx="7992488" cy="2035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الاعتماد على المحتوى الذي ينشئه المستخدمون </a:t>
          </a:r>
          <a:r>
            <a:rPr lang="en-GB" sz="2400" b="1" kern="1200" dirty="0"/>
            <a:t>UGC</a:t>
          </a:r>
          <a:endParaRPr lang="en-GB" sz="2400" kern="1200" dirty="0"/>
        </a:p>
      </dsp:txBody>
      <dsp:txXfrm>
        <a:off x="3996244" y="1821170"/>
        <a:ext cx="3996244" cy="910585"/>
      </dsp:txXfrm>
    </dsp:sp>
    <dsp:sp modelId="{56F6BFEB-25A3-724F-88C1-8811E9C88A7C}">
      <dsp:nvSpPr>
        <dsp:cNvPr id="0" name=""/>
        <dsp:cNvSpPr/>
      </dsp:nvSpPr>
      <dsp:spPr>
        <a:xfrm>
          <a:off x="7537195" y="2731755"/>
          <a:ext cx="910585" cy="91058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33EF3-F522-9C44-B492-8F90FDD90DAE}">
      <dsp:nvSpPr>
        <dsp:cNvPr id="0" name=""/>
        <dsp:cNvSpPr/>
      </dsp:nvSpPr>
      <dsp:spPr>
        <a:xfrm>
          <a:off x="0" y="2731755"/>
          <a:ext cx="7992488" cy="9105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التفاعل مع الجمهور عبر التعليقات والردود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3996244" y="2731755"/>
        <a:ext cx="3996244" cy="910585"/>
      </dsp:txXfrm>
    </dsp:sp>
    <dsp:sp modelId="{1BB37C88-5CB8-B542-867D-ED125E5C6781}">
      <dsp:nvSpPr>
        <dsp:cNvPr id="0" name=""/>
        <dsp:cNvSpPr/>
      </dsp:nvSpPr>
      <dsp:spPr>
        <a:xfrm>
          <a:off x="0" y="0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مثل استخدام الوسم</a:t>
          </a:r>
          <a:r>
            <a:rPr lang="en-GB" sz="2400" kern="1200" dirty="0"/>
            <a:t> (Hashtag) </a:t>
          </a:r>
          <a:r>
            <a:rPr lang="ar-SA" sz="2400" kern="1200" dirty="0"/>
            <a:t>في وسائل التواصل</a:t>
          </a:r>
          <a:endParaRPr lang="en-GB" sz="2400" kern="1200" dirty="0"/>
        </a:p>
      </dsp:txBody>
      <dsp:txXfrm>
        <a:off x="0" y="0"/>
        <a:ext cx="3996244" cy="910585"/>
      </dsp:txXfrm>
    </dsp:sp>
    <dsp:sp modelId="{1F7DF96B-D037-0A4D-9BA1-974146285D58}">
      <dsp:nvSpPr>
        <dsp:cNvPr id="0" name=""/>
        <dsp:cNvSpPr/>
      </dsp:nvSpPr>
      <dsp:spPr>
        <a:xfrm>
          <a:off x="0" y="910585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تحفّز التفاعل والمشاركة</a:t>
          </a:r>
          <a:endParaRPr lang="en-GB" sz="2400" kern="1200" dirty="0"/>
        </a:p>
      </dsp:txBody>
      <dsp:txXfrm>
        <a:off x="0" y="910585"/>
        <a:ext cx="3996244" cy="910585"/>
      </dsp:txXfrm>
    </dsp:sp>
    <dsp:sp modelId="{C45E09EA-679C-984E-BBA5-330A1D622F89}">
      <dsp:nvSpPr>
        <dsp:cNvPr id="0" name=""/>
        <dsp:cNvSpPr/>
      </dsp:nvSpPr>
      <dsp:spPr>
        <a:xfrm>
          <a:off x="0" y="1821170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يسمح للجمهور بالمساهمة في بناء القصة</a:t>
          </a:r>
          <a:endParaRPr lang="en-GB" sz="2400" kern="1200" dirty="0"/>
        </a:p>
      </dsp:txBody>
      <dsp:txXfrm>
        <a:off x="0" y="1821170"/>
        <a:ext cx="3996244" cy="910585"/>
      </dsp:txXfrm>
    </dsp:sp>
    <dsp:sp modelId="{C2C429AE-EFD5-A841-9CFB-2BC37F6E8E01}">
      <dsp:nvSpPr>
        <dsp:cNvPr id="0" name=""/>
        <dsp:cNvSpPr/>
      </dsp:nvSpPr>
      <dsp:spPr>
        <a:xfrm>
          <a:off x="0" y="2731755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يجعل العملاء يشعرون بأنهم جزء من العلامة التجارية</a:t>
          </a:r>
          <a:endParaRPr lang="en-GB" sz="2400" kern="1200" dirty="0"/>
        </a:p>
      </dsp:txBody>
      <dsp:txXfrm>
        <a:off x="0" y="2731755"/>
        <a:ext cx="3996244" cy="91058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FE7D3E-0371-5D44-9E39-0E088D81DFE8}">
      <dsp:nvSpPr>
        <dsp:cNvPr id="0" name=""/>
        <dsp:cNvSpPr/>
      </dsp:nvSpPr>
      <dsp:spPr>
        <a:xfrm rot="10800000">
          <a:off x="7784846" y="2060417"/>
          <a:ext cx="2345555" cy="140678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CD769-45F1-2845-B543-72CD771A6B5A}">
      <dsp:nvSpPr>
        <dsp:cNvPr id="0" name=""/>
        <dsp:cNvSpPr/>
      </dsp:nvSpPr>
      <dsp:spPr>
        <a:xfrm>
          <a:off x="7780155" y="2292793"/>
          <a:ext cx="2115691" cy="1852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معدل التفاعل </a:t>
          </a:r>
          <a:endParaRPr lang="en-GB" sz="2400" kern="1200" dirty="0"/>
        </a:p>
        <a:p>
          <a:pPr marL="228600" lvl="1" indent="-228600" algn="r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عدد المشاركات، التعليقات، </a:t>
          </a:r>
          <a:r>
            <a:rPr lang="ar-SA" sz="2400" kern="1200" dirty="0" err="1"/>
            <a:t>والإعجابات</a:t>
          </a:r>
          <a:r>
            <a:rPr lang="ar-SA" sz="2400" kern="1200" dirty="0"/>
            <a:t> على المحتوى السردي</a:t>
          </a:r>
          <a:endParaRPr lang="en-GB" sz="2400" kern="1200" dirty="0"/>
        </a:p>
      </dsp:txBody>
      <dsp:txXfrm>
        <a:off x="7780155" y="2292793"/>
        <a:ext cx="2115691" cy="1852471"/>
      </dsp:txXfrm>
    </dsp:sp>
    <dsp:sp modelId="{B4FBB715-5FD5-B64C-B368-000EA6C6026B}">
      <dsp:nvSpPr>
        <dsp:cNvPr id="0" name=""/>
        <dsp:cNvSpPr/>
      </dsp:nvSpPr>
      <dsp:spPr>
        <a:xfrm rot="5400000">
          <a:off x="7780155" y="1421042"/>
          <a:ext cx="398744" cy="3987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4B60A3-3C7D-7648-A25D-7235D676F8C3}">
      <dsp:nvSpPr>
        <dsp:cNvPr id="0" name=""/>
        <dsp:cNvSpPr/>
      </dsp:nvSpPr>
      <dsp:spPr>
        <a:xfrm rot="10800000">
          <a:off x="5193007" y="1420225"/>
          <a:ext cx="2345555" cy="140678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B60BD9-597C-644C-9CBA-26FFEB08A9B8}">
      <dsp:nvSpPr>
        <dsp:cNvPr id="0" name=""/>
        <dsp:cNvSpPr/>
      </dsp:nvSpPr>
      <dsp:spPr>
        <a:xfrm>
          <a:off x="5188316" y="1652601"/>
          <a:ext cx="2115691" cy="1852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معدل التحويل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عدد العملاء الذين اشتروا المنتج بعد التفاعل مع القصة</a:t>
          </a:r>
          <a:endParaRPr lang="en-GB" sz="2400" kern="1200" dirty="0"/>
        </a:p>
      </dsp:txBody>
      <dsp:txXfrm>
        <a:off x="5188316" y="1652601"/>
        <a:ext cx="2115691" cy="1852471"/>
      </dsp:txXfrm>
    </dsp:sp>
    <dsp:sp modelId="{E3B16E9D-BE6B-2C4B-91B4-A1EFF8F2732E}">
      <dsp:nvSpPr>
        <dsp:cNvPr id="0" name=""/>
        <dsp:cNvSpPr/>
      </dsp:nvSpPr>
      <dsp:spPr>
        <a:xfrm rot="5400000">
          <a:off x="5188316" y="780850"/>
          <a:ext cx="398744" cy="3987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F63A3B-A754-A143-A820-293A9B5CEB69}">
      <dsp:nvSpPr>
        <dsp:cNvPr id="0" name=""/>
        <dsp:cNvSpPr/>
      </dsp:nvSpPr>
      <dsp:spPr>
        <a:xfrm rot="10800000">
          <a:off x="2601168" y="780033"/>
          <a:ext cx="2345555" cy="140678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827B0E-5210-A044-A1A8-6D6CA467CC5D}">
      <dsp:nvSpPr>
        <dsp:cNvPr id="0" name=""/>
        <dsp:cNvSpPr/>
      </dsp:nvSpPr>
      <dsp:spPr>
        <a:xfrm>
          <a:off x="2596477" y="1012409"/>
          <a:ext cx="2115691" cy="1852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مدى تذكر القصة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هل يتذكر العملاء القصة بعد مرور الوقت؟</a:t>
          </a:r>
          <a:endParaRPr lang="en-GB" sz="2400" kern="1200" dirty="0"/>
        </a:p>
      </dsp:txBody>
      <dsp:txXfrm>
        <a:off x="2596477" y="1012409"/>
        <a:ext cx="2115691" cy="1852471"/>
      </dsp:txXfrm>
    </dsp:sp>
    <dsp:sp modelId="{72C5FD8B-3B68-FA47-9351-9AAA0764CA7F}">
      <dsp:nvSpPr>
        <dsp:cNvPr id="0" name=""/>
        <dsp:cNvSpPr/>
      </dsp:nvSpPr>
      <dsp:spPr>
        <a:xfrm rot="5400000">
          <a:off x="2596477" y="140657"/>
          <a:ext cx="398744" cy="3987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BD076A-B7B0-0345-8FD8-7DBBE5DB34B9}">
      <dsp:nvSpPr>
        <dsp:cNvPr id="0" name=""/>
        <dsp:cNvSpPr/>
      </dsp:nvSpPr>
      <dsp:spPr>
        <a:xfrm rot="10800000">
          <a:off x="9329" y="139840"/>
          <a:ext cx="2345555" cy="140678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1151E4-EC43-8849-9AE6-CC068D47342F}">
      <dsp:nvSpPr>
        <dsp:cNvPr id="0" name=""/>
        <dsp:cNvSpPr/>
      </dsp:nvSpPr>
      <dsp:spPr>
        <a:xfrm>
          <a:off x="4638" y="372216"/>
          <a:ext cx="2115691" cy="1852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التأثير العاطفي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تحليل كيف أثرت القصة على مشاعر الجمهور واستجابتهم</a:t>
          </a:r>
          <a:r>
            <a:rPr lang="en-GB" sz="2400" kern="1200" dirty="0"/>
            <a:t>.</a:t>
          </a:r>
        </a:p>
      </dsp:txBody>
      <dsp:txXfrm>
        <a:off x="4638" y="372216"/>
        <a:ext cx="2115691" cy="185247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D21C9-D8BD-E840-BE7A-06DA077B3C5E}">
      <dsp:nvSpPr>
        <dsp:cNvPr id="0" name=""/>
        <dsp:cNvSpPr/>
      </dsp:nvSpPr>
      <dsp:spPr>
        <a:xfrm rot="16200000">
          <a:off x="2880607" y="-2772860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فهم كيف تختلف اهتمامات الأجيال المختلفة وتحديث القصة لتناسبهم</a:t>
          </a:r>
          <a:endParaRPr lang="en-GB" sz="2000" kern="1200" dirty="0"/>
        </a:p>
      </dsp:txBody>
      <dsp:txXfrm rot="5400000">
        <a:off x="41221" y="148968"/>
        <a:ext cx="6564414" cy="761978"/>
      </dsp:txXfrm>
    </dsp:sp>
    <dsp:sp modelId="{70C00889-7B3B-5849-8057-316B818EAFB7}">
      <dsp:nvSpPr>
        <dsp:cNvPr id="0" name=""/>
        <dsp:cNvSpPr/>
      </dsp:nvSpPr>
      <dsp:spPr>
        <a:xfrm>
          <a:off x="6605635" y="2194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تحديث القصة بما يناسب كل جيل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53720"/>
        <a:ext cx="3612618" cy="952473"/>
      </dsp:txXfrm>
    </dsp:sp>
    <dsp:sp modelId="{E8706EA8-F1FA-464C-A02E-C5FF9527BEB6}">
      <dsp:nvSpPr>
        <dsp:cNvPr id="0" name=""/>
        <dsp:cNvSpPr/>
      </dsp:nvSpPr>
      <dsp:spPr>
        <a:xfrm rot="16200000">
          <a:off x="2880607" y="-1664558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لا يجب تغيير جوهر القصة، بل تطويعها بما يناسب العصر</a:t>
          </a:r>
          <a:endParaRPr lang="en-GB" sz="2000" kern="1200" dirty="0"/>
        </a:p>
      </dsp:txBody>
      <dsp:txXfrm rot="5400000">
        <a:off x="41221" y="1257270"/>
        <a:ext cx="6564414" cy="761978"/>
      </dsp:txXfrm>
    </dsp:sp>
    <dsp:sp modelId="{8D76BE1F-42F9-774E-A876-1DB14E99E54C}">
      <dsp:nvSpPr>
        <dsp:cNvPr id="0" name=""/>
        <dsp:cNvSpPr/>
      </dsp:nvSpPr>
      <dsp:spPr>
        <a:xfrm>
          <a:off x="6605635" y="1110496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الحفاظ على القيم الأساسية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1162022"/>
        <a:ext cx="3612618" cy="952473"/>
      </dsp:txXfrm>
    </dsp:sp>
    <dsp:sp modelId="{113D4B87-9A61-A34D-B786-C69FAC489ADA}">
      <dsp:nvSpPr>
        <dsp:cNvPr id="0" name=""/>
        <dsp:cNvSpPr/>
      </dsp:nvSpPr>
      <dsp:spPr>
        <a:xfrm rot="16200000">
          <a:off x="2880607" y="-556256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الاستفادة من التكنولوجيا والوسائط الحديثة</a:t>
          </a:r>
          <a:r>
            <a:rPr lang="en-GB" sz="2000" kern="1200" dirty="0"/>
            <a:t> (VR, AI, TikTok).</a:t>
          </a:r>
        </a:p>
      </dsp:txBody>
      <dsp:txXfrm rot="5400000">
        <a:off x="41221" y="2365572"/>
        <a:ext cx="6564414" cy="761978"/>
      </dsp:txXfrm>
    </dsp:sp>
    <dsp:sp modelId="{1A0C01B9-9A07-7040-9EAE-BCE501951396}">
      <dsp:nvSpPr>
        <dsp:cNvPr id="0" name=""/>
        <dsp:cNvSpPr/>
      </dsp:nvSpPr>
      <dsp:spPr>
        <a:xfrm>
          <a:off x="6605635" y="2218798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استخدام وسائط تواصل جديدة لنقل القصة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2270324"/>
        <a:ext cx="3612618" cy="952473"/>
      </dsp:txXfrm>
    </dsp:sp>
    <dsp:sp modelId="{3083B808-F57C-094F-8414-481190ED4157}">
      <dsp:nvSpPr>
        <dsp:cNvPr id="0" name=""/>
        <dsp:cNvSpPr/>
      </dsp:nvSpPr>
      <dsp:spPr>
        <a:xfrm rot="16200000">
          <a:off x="2880607" y="552045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 dirty="0"/>
            <a:t>نشر محتوى يروي تطور العلامة التجارية منذ نشأتها وحتى اليوم</a:t>
          </a:r>
          <a:r>
            <a:rPr lang="en-GB" sz="2000" kern="1200" dirty="0"/>
            <a:t>.</a:t>
          </a:r>
        </a:p>
      </dsp:txBody>
      <dsp:txXfrm rot="5400000">
        <a:off x="41221" y="3473874"/>
        <a:ext cx="6564414" cy="761978"/>
      </dsp:txXfrm>
    </dsp:sp>
    <dsp:sp modelId="{8DDB23E2-6CAF-A34C-99E8-B3B7467EEC43}">
      <dsp:nvSpPr>
        <dsp:cNvPr id="0" name=""/>
        <dsp:cNvSpPr/>
      </dsp:nvSpPr>
      <dsp:spPr>
        <a:xfrm>
          <a:off x="6605635" y="3327100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توثيق القصة بشكل مستمر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6657161" y="3378626"/>
        <a:ext cx="3612618" cy="95247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1ED4C7-7856-E04A-9642-5F50A6A8ABD0}">
      <dsp:nvSpPr>
        <dsp:cNvPr id="0" name=""/>
        <dsp:cNvSpPr/>
      </dsp:nvSpPr>
      <dsp:spPr>
        <a:xfrm>
          <a:off x="8147305" y="664759"/>
          <a:ext cx="2172110" cy="10860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الاستماع إلى العملاء وتحديث القصة بناءً على ملاحظاتهم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8179114" y="696568"/>
        <a:ext cx="2108492" cy="1022437"/>
      </dsp:txXfrm>
    </dsp:sp>
    <dsp:sp modelId="{246FC308-FD84-E147-A3E9-724A6F67014E}">
      <dsp:nvSpPr>
        <dsp:cNvPr id="0" name=""/>
        <dsp:cNvSpPr/>
      </dsp:nvSpPr>
      <dsp:spPr>
        <a:xfrm>
          <a:off x="9884993" y="1750814"/>
          <a:ext cx="217211" cy="1120380"/>
        </a:xfrm>
        <a:custGeom>
          <a:avLst/>
          <a:gdLst/>
          <a:ahLst/>
          <a:cxnLst/>
          <a:rect l="0" t="0" r="0" b="0"/>
          <a:pathLst>
            <a:path>
              <a:moveTo>
                <a:pt x="217211" y="0"/>
              </a:moveTo>
              <a:lnTo>
                <a:pt x="217211" y="1120380"/>
              </a:lnTo>
              <a:lnTo>
                <a:pt x="0" y="112038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A27DAA-80E2-D64D-BFED-4487945692CC}">
      <dsp:nvSpPr>
        <dsp:cNvPr id="0" name=""/>
        <dsp:cNvSpPr/>
      </dsp:nvSpPr>
      <dsp:spPr>
        <a:xfrm>
          <a:off x="8147305" y="2022328"/>
          <a:ext cx="1737688" cy="16977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الجمهور يساعد في تشكيل تطور العلامة التجارية</a:t>
          </a:r>
          <a:endParaRPr lang="en-GB" sz="2000" kern="1200" dirty="0"/>
        </a:p>
      </dsp:txBody>
      <dsp:txXfrm>
        <a:off x="8197030" y="2072053"/>
        <a:ext cx="1638238" cy="1598282"/>
      </dsp:txXfrm>
    </dsp:sp>
    <dsp:sp modelId="{E0991DB6-E261-014B-8B5A-6C9B054F840D}">
      <dsp:nvSpPr>
        <dsp:cNvPr id="0" name=""/>
        <dsp:cNvSpPr/>
      </dsp:nvSpPr>
      <dsp:spPr>
        <a:xfrm>
          <a:off x="5432166" y="664759"/>
          <a:ext cx="2172110" cy="10860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استخدام البيانات لفهم الاتجاهات الجديدة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5463975" y="696568"/>
        <a:ext cx="2108492" cy="1022437"/>
      </dsp:txXfrm>
    </dsp:sp>
    <dsp:sp modelId="{F84E6CB8-0565-4A45-9A14-9683B5193232}">
      <dsp:nvSpPr>
        <dsp:cNvPr id="0" name=""/>
        <dsp:cNvSpPr/>
      </dsp:nvSpPr>
      <dsp:spPr>
        <a:xfrm>
          <a:off x="7169855" y="1750814"/>
          <a:ext cx="217211" cy="1120380"/>
        </a:xfrm>
        <a:custGeom>
          <a:avLst/>
          <a:gdLst/>
          <a:ahLst/>
          <a:cxnLst/>
          <a:rect l="0" t="0" r="0" b="0"/>
          <a:pathLst>
            <a:path>
              <a:moveTo>
                <a:pt x="217211" y="0"/>
              </a:moveTo>
              <a:lnTo>
                <a:pt x="217211" y="1120380"/>
              </a:lnTo>
              <a:lnTo>
                <a:pt x="0" y="112038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956783-5362-9841-9751-2CCF000C2590}">
      <dsp:nvSpPr>
        <dsp:cNvPr id="0" name=""/>
        <dsp:cNvSpPr/>
      </dsp:nvSpPr>
      <dsp:spPr>
        <a:xfrm>
          <a:off x="5432166" y="2022328"/>
          <a:ext cx="1737688" cy="16977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التحليل المستمر لمتغيرات السوق يساعد في تطوير القصة</a:t>
          </a:r>
          <a:endParaRPr lang="en-GB" sz="2000" kern="1200" dirty="0"/>
        </a:p>
      </dsp:txBody>
      <dsp:txXfrm>
        <a:off x="5481891" y="2072053"/>
        <a:ext cx="1638238" cy="1598282"/>
      </dsp:txXfrm>
    </dsp:sp>
    <dsp:sp modelId="{26D0E204-463F-304A-BDC3-92420DAB2305}">
      <dsp:nvSpPr>
        <dsp:cNvPr id="0" name=""/>
        <dsp:cNvSpPr/>
      </dsp:nvSpPr>
      <dsp:spPr>
        <a:xfrm>
          <a:off x="2717028" y="664759"/>
          <a:ext cx="2172110" cy="10860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تبني التغييرات الاجتماعية والثقافية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2748837" y="696568"/>
        <a:ext cx="2108492" cy="1022437"/>
      </dsp:txXfrm>
    </dsp:sp>
    <dsp:sp modelId="{C5D4B98C-EEFB-AB4A-91DC-81C5726671F9}">
      <dsp:nvSpPr>
        <dsp:cNvPr id="0" name=""/>
        <dsp:cNvSpPr/>
      </dsp:nvSpPr>
      <dsp:spPr>
        <a:xfrm>
          <a:off x="4454716" y="1750814"/>
          <a:ext cx="217211" cy="1120380"/>
        </a:xfrm>
        <a:custGeom>
          <a:avLst/>
          <a:gdLst/>
          <a:ahLst/>
          <a:cxnLst/>
          <a:rect l="0" t="0" r="0" b="0"/>
          <a:pathLst>
            <a:path>
              <a:moveTo>
                <a:pt x="217211" y="0"/>
              </a:moveTo>
              <a:lnTo>
                <a:pt x="217211" y="1120380"/>
              </a:lnTo>
              <a:lnTo>
                <a:pt x="0" y="112038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6CAA2-E21B-5A4C-8487-FA18A27C1679}">
      <dsp:nvSpPr>
        <dsp:cNvPr id="0" name=""/>
        <dsp:cNvSpPr/>
      </dsp:nvSpPr>
      <dsp:spPr>
        <a:xfrm>
          <a:off x="2717028" y="2022328"/>
          <a:ext cx="1737688" cy="16977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القصة يجب أن تتماشى مع قيم المجتمع واتجاهاته المتغيرة</a:t>
          </a:r>
          <a:endParaRPr lang="en-GB" sz="2000" kern="1200" dirty="0"/>
        </a:p>
      </dsp:txBody>
      <dsp:txXfrm>
        <a:off x="2766753" y="2072053"/>
        <a:ext cx="1638238" cy="1598282"/>
      </dsp:txXfrm>
    </dsp:sp>
    <dsp:sp modelId="{4154550C-52E6-AC49-A56A-83F50A8FC3D1}">
      <dsp:nvSpPr>
        <dsp:cNvPr id="0" name=""/>
        <dsp:cNvSpPr/>
      </dsp:nvSpPr>
      <dsp:spPr>
        <a:xfrm>
          <a:off x="1889" y="664759"/>
          <a:ext cx="2172110" cy="10860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إطلاق حملات تسويقية تروي القصة في كل مرحلة جديدة</a:t>
          </a:r>
          <a:endParaRPr lang="en-GB" sz="2000" kern="1200" dirty="0">
            <a:solidFill>
              <a:schemeClr val="bg1"/>
            </a:solidFill>
          </a:endParaRPr>
        </a:p>
      </dsp:txBody>
      <dsp:txXfrm>
        <a:off x="33698" y="696568"/>
        <a:ext cx="2108492" cy="1022437"/>
      </dsp:txXfrm>
    </dsp:sp>
    <dsp:sp modelId="{261007E3-C941-504C-8CAC-E13B87CF3CC0}">
      <dsp:nvSpPr>
        <dsp:cNvPr id="0" name=""/>
        <dsp:cNvSpPr/>
      </dsp:nvSpPr>
      <dsp:spPr>
        <a:xfrm>
          <a:off x="1739578" y="1750814"/>
          <a:ext cx="217211" cy="1120380"/>
        </a:xfrm>
        <a:custGeom>
          <a:avLst/>
          <a:gdLst/>
          <a:ahLst/>
          <a:cxnLst/>
          <a:rect l="0" t="0" r="0" b="0"/>
          <a:pathLst>
            <a:path>
              <a:moveTo>
                <a:pt x="217211" y="0"/>
              </a:moveTo>
              <a:lnTo>
                <a:pt x="217211" y="1120380"/>
              </a:lnTo>
              <a:lnTo>
                <a:pt x="0" y="112038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C26E65-238C-8541-B741-C2A290CFD6AE}">
      <dsp:nvSpPr>
        <dsp:cNvPr id="0" name=""/>
        <dsp:cNvSpPr/>
      </dsp:nvSpPr>
      <dsp:spPr>
        <a:xfrm>
          <a:off x="1889" y="2022328"/>
          <a:ext cx="1737688" cy="16977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استخدام وسائل متعددة مثل الفيديو، المحتوى التفاعلي، والإعلانات القصيرة</a:t>
          </a:r>
          <a:endParaRPr lang="en-GB" sz="2000" kern="1200" dirty="0"/>
        </a:p>
      </dsp:txBody>
      <dsp:txXfrm>
        <a:off x="51614" y="2072053"/>
        <a:ext cx="1638238" cy="159828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20D220-4670-4341-9D6B-A13802FD4554}">
      <dsp:nvSpPr>
        <dsp:cNvPr id="0" name=""/>
        <dsp:cNvSpPr/>
      </dsp:nvSpPr>
      <dsp:spPr>
        <a:xfrm>
          <a:off x="8078134" y="347465"/>
          <a:ext cx="2050999" cy="35901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0" kern="1200" dirty="0"/>
            <a:t>١- الاستفادة من تقنيات الذكاء الاصطناعي لإنشاء محتوى قصصي تفاعلي</a:t>
          </a:r>
          <a:endParaRPr lang="en-GB" sz="2400" b="0" kern="1200" dirty="0"/>
        </a:p>
      </dsp:txBody>
      <dsp:txXfrm>
        <a:off x="8138206" y="407537"/>
        <a:ext cx="1930855" cy="3470030"/>
      </dsp:txXfrm>
    </dsp:sp>
    <dsp:sp modelId="{6EB6127B-849D-5E40-B8ED-00F32F2597B1}">
      <dsp:nvSpPr>
        <dsp:cNvPr id="0" name=""/>
        <dsp:cNvSpPr/>
      </dsp:nvSpPr>
      <dsp:spPr>
        <a:xfrm rot="10800000">
          <a:off x="7579135" y="1944232"/>
          <a:ext cx="339063" cy="3966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7680854" y="2023560"/>
        <a:ext cx="237344" cy="237984"/>
      </dsp:txXfrm>
    </dsp:sp>
    <dsp:sp modelId="{8E3F94F9-1956-AD48-8952-4534873EEEFF}">
      <dsp:nvSpPr>
        <dsp:cNvPr id="0" name=""/>
        <dsp:cNvSpPr/>
      </dsp:nvSpPr>
      <dsp:spPr>
        <a:xfrm>
          <a:off x="5387391" y="347465"/>
          <a:ext cx="2050999" cy="35901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0" kern="1200" dirty="0"/>
            <a:t>٢- استخدام الواقع المعزز</a:t>
          </a:r>
          <a:r>
            <a:rPr lang="en-GB" sz="2400" b="0" kern="1200" dirty="0"/>
            <a:t> (AR) </a:t>
          </a:r>
          <a:r>
            <a:rPr lang="ar-SA" sz="2400" b="0" kern="1200" dirty="0"/>
            <a:t>والواقع الافتراضي</a:t>
          </a:r>
          <a:r>
            <a:rPr lang="en-GB" sz="2400" b="0" kern="1200" dirty="0"/>
            <a:t> (VR) </a:t>
          </a:r>
          <a:r>
            <a:rPr lang="ar-SA" sz="2400" b="0" kern="1200" dirty="0"/>
            <a:t>لإيصال القصة بشكل أعمق</a:t>
          </a:r>
          <a:endParaRPr lang="en-GB" sz="2400" b="0" kern="1200" dirty="0"/>
        </a:p>
      </dsp:txBody>
      <dsp:txXfrm>
        <a:off x="5447463" y="407537"/>
        <a:ext cx="1930855" cy="3470030"/>
      </dsp:txXfrm>
    </dsp:sp>
    <dsp:sp modelId="{FA6F3F41-88CB-2246-9BAA-E2DD3FE770A3}">
      <dsp:nvSpPr>
        <dsp:cNvPr id="0" name=""/>
        <dsp:cNvSpPr/>
      </dsp:nvSpPr>
      <dsp:spPr>
        <a:xfrm rot="10800000">
          <a:off x="4888392" y="1944232"/>
          <a:ext cx="339063" cy="3966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4990111" y="2023560"/>
        <a:ext cx="237344" cy="237984"/>
      </dsp:txXfrm>
    </dsp:sp>
    <dsp:sp modelId="{ACC49C9B-80C7-EC43-9364-FF184FE81F27}">
      <dsp:nvSpPr>
        <dsp:cNvPr id="0" name=""/>
        <dsp:cNvSpPr/>
      </dsp:nvSpPr>
      <dsp:spPr>
        <a:xfrm>
          <a:off x="2696649" y="347465"/>
          <a:ext cx="2050999" cy="35901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0" kern="1200" dirty="0"/>
            <a:t>٣- تحويل القصة إلى تجارب تفاعلية على وسائل التواصل الاجتماعي</a:t>
          </a:r>
          <a:endParaRPr lang="en-GB" sz="2400" b="0" kern="1200" dirty="0"/>
        </a:p>
      </dsp:txBody>
      <dsp:txXfrm>
        <a:off x="2756721" y="407537"/>
        <a:ext cx="1930855" cy="3470030"/>
      </dsp:txXfrm>
    </dsp:sp>
    <dsp:sp modelId="{D97E48CA-F52B-8D46-96CA-88FC0EBD6D70}">
      <dsp:nvSpPr>
        <dsp:cNvPr id="0" name=""/>
        <dsp:cNvSpPr/>
      </dsp:nvSpPr>
      <dsp:spPr>
        <a:xfrm rot="10800000">
          <a:off x="2197649" y="1944232"/>
          <a:ext cx="339063" cy="3966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2299368" y="2023560"/>
        <a:ext cx="237344" cy="237984"/>
      </dsp:txXfrm>
    </dsp:sp>
    <dsp:sp modelId="{559E6F5E-D555-0241-A961-DB82ADF898D7}">
      <dsp:nvSpPr>
        <dsp:cNvPr id="0" name=""/>
        <dsp:cNvSpPr/>
      </dsp:nvSpPr>
      <dsp:spPr>
        <a:xfrm>
          <a:off x="5906" y="347465"/>
          <a:ext cx="2050999" cy="35901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0" kern="1200" dirty="0"/>
            <a:t>٤- الاستفادة من البيانات الضخمة لفهم كيف يتفاعل الجمهور مع القصة وتحسينها بناءً على ذلك</a:t>
          </a:r>
          <a:endParaRPr lang="en-GB" sz="2400" b="0" kern="1200" dirty="0"/>
        </a:p>
      </dsp:txBody>
      <dsp:txXfrm>
        <a:off x="65978" y="407537"/>
        <a:ext cx="1930855" cy="347003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823503-6640-6B40-A4CA-51E3F6BE2AB6}">
      <dsp:nvSpPr>
        <dsp:cNvPr id="0" name=""/>
        <dsp:cNvSpPr/>
      </dsp:nvSpPr>
      <dsp:spPr>
        <a:xfrm>
          <a:off x="760128" y="0"/>
          <a:ext cx="8614784" cy="4285106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E72935-C7E5-D740-9B7F-EBEC1F661E45}">
      <dsp:nvSpPr>
        <dsp:cNvPr id="0" name=""/>
        <dsp:cNvSpPr/>
      </dsp:nvSpPr>
      <dsp:spPr>
        <a:xfrm>
          <a:off x="7880885" y="1285531"/>
          <a:ext cx="2250691" cy="17140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0" kern="1200" dirty="0"/>
            <a:t>١- </a:t>
          </a:r>
          <a:r>
            <a:rPr lang="ar-SA" sz="2400" b="1" kern="1200" dirty="0"/>
            <a:t>نشر أجزاء من القصة عبر عدة منصات لبناء تجربة متكاملة</a:t>
          </a:r>
          <a:endParaRPr lang="en-GB" sz="2400" b="0" kern="1200" dirty="0"/>
        </a:p>
      </dsp:txBody>
      <dsp:txXfrm>
        <a:off x="7964558" y="1369204"/>
        <a:ext cx="2083345" cy="1546696"/>
      </dsp:txXfrm>
    </dsp:sp>
    <dsp:sp modelId="{E1A37D41-F055-0F4C-893A-394EB480931A}">
      <dsp:nvSpPr>
        <dsp:cNvPr id="0" name=""/>
        <dsp:cNvSpPr/>
      </dsp:nvSpPr>
      <dsp:spPr>
        <a:xfrm>
          <a:off x="5255078" y="1285531"/>
          <a:ext cx="2250691" cy="17140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0" kern="1200" dirty="0"/>
            <a:t>٢- ا</a:t>
          </a:r>
          <a:r>
            <a:rPr lang="ar-SA" sz="2400" b="1" kern="1200" dirty="0"/>
            <a:t>ستخدام الفيديو القصير والسرد التفاعلي لجذب انتباه الجمهور</a:t>
          </a:r>
          <a:endParaRPr lang="en-GB" sz="2400" b="0" kern="1200" dirty="0"/>
        </a:p>
      </dsp:txBody>
      <dsp:txXfrm>
        <a:off x="5338751" y="1369204"/>
        <a:ext cx="2083345" cy="1546696"/>
      </dsp:txXfrm>
    </dsp:sp>
    <dsp:sp modelId="{C89E8DB9-206F-9B4C-9E3C-4233C8818966}">
      <dsp:nvSpPr>
        <dsp:cNvPr id="0" name=""/>
        <dsp:cNvSpPr/>
      </dsp:nvSpPr>
      <dsp:spPr>
        <a:xfrm>
          <a:off x="2629271" y="1285531"/>
          <a:ext cx="2250691" cy="17140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0" kern="1200" dirty="0"/>
            <a:t>٣- </a:t>
          </a:r>
          <a:r>
            <a:rPr lang="ar-SA" sz="2400" b="1" kern="1200" dirty="0"/>
            <a:t>تحفيز الجمهور للمشاركة في القصة من خلال التحديات والمحتوى التفاعلي</a:t>
          </a:r>
          <a:endParaRPr lang="en-GB" sz="2400" b="0" kern="1200" dirty="0"/>
        </a:p>
      </dsp:txBody>
      <dsp:txXfrm>
        <a:off x="2712944" y="1369204"/>
        <a:ext cx="2083345" cy="1546696"/>
      </dsp:txXfrm>
    </dsp:sp>
    <dsp:sp modelId="{77DCFCF1-F362-FE4A-8F92-3942719E9EED}">
      <dsp:nvSpPr>
        <dsp:cNvPr id="0" name=""/>
        <dsp:cNvSpPr/>
      </dsp:nvSpPr>
      <dsp:spPr>
        <a:xfrm>
          <a:off x="3464" y="1285531"/>
          <a:ext cx="2250691" cy="17140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0" kern="1200" dirty="0"/>
            <a:t>٤- </a:t>
          </a:r>
          <a:r>
            <a:rPr lang="ar-SA" sz="2400" b="1" kern="1200" dirty="0"/>
            <a:t>تحديث القصة بشكل منتظم حتى تظل ذات صلة بالسوق والجمهور</a:t>
          </a:r>
          <a:endParaRPr lang="en-GB" sz="2400" b="0" kern="1200" dirty="0"/>
        </a:p>
      </dsp:txBody>
      <dsp:txXfrm>
        <a:off x="87137" y="1369204"/>
        <a:ext cx="2083345" cy="154669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F0EE1-EE9F-B54F-AFEF-18B8398A3926}">
      <dsp:nvSpPr>
        <dsp:cNvPr id="0" name=""/>
        <dsp:cNvSpPr/>
      </dsp:nvSpPr>
      <dsp:spPr>
        <a:xfrm>
          <a:off x="1854925" y="0"/>
          <a:ext cx="7419703" cy="9435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خلق ارتباط عاطفي بين العميل والعلامة التجارية</a:t>
          </a:r>
          <a:endParaRPr lang="en-GB" sz="2300" b="1" kern="1200" dirty="0"/>
        </a:p>
      </dsp:txBody>
      <dsp:txXfrm>
        <a:off x="2919047" y="27636"/>
        <a:ext cx="6327945" cy="888274"/>
      </dsp:txXfrm>
    </dsp:sp>
    <dsp:sp modelId="{95246154-DC7C-0F49-B380-AC4C1FBC57C6}">
      <dsp:nvSpPr>
        <dsp:cNvPr id="0" name=""/>
        <dsp:cNvSpPr/>
      </dsp:nvSpPr>
      <dsp:spPr>
        <a:xfrm>
          <a:off x="1233525" y="1115100"/>
          <a:ext cx="7419703" cy="9435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جعل المنتج أو الخدمة جزءًا من تجربة حياتية أكثر شمولًا</a:t>
          </a:r>
          <a:endParaRPr lang="en-GB" sz="2300" b="1" kern="1200" dirty="0"/>
        </a:p>
      </dsp:txBody>
      <dsp:txXfrm>
        <a:off x="2495867" y="1142736"/>
        <a:ext cx="6129725" cy="888274"/>
      </dsp:txXfrm>
    </dsp:sp>
    <dsp:sp modelId="{C82AB460-6223-F64D-9593-38440B78E05F}">
      <dsp:nvSpPr>
        <dsp:cNvPr id="0" name=""/>
        <dsp:cNvSpPr/>
      </dsp:nvSpPr>
      <dsp:spPr>
        <a:xfrm>
          <a:off x="621400" y="2230201"/>
          <a:ext cx="7419703" cy="9435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تعزيز الثقة من خلال القصص التي توضح فائدة المنتج في الواقع</a:t>
          </a:r>
          <a:endParaRPr lang="en-GB" sz="2300" b="1" kern="1200" dirty="0"/>
        </a:p>
      </dsp:txBody>
      <dsp:txXfrm>
        <a:off x="1874467" y="2257837"/>
        <a:ext cx="6139000" cy="888274"/>
      </dsp:txXfrm>
    </dsp:sp>
    <dsp:sp modelId="{85B7B47C-2B73-334B-BC87-90C5A9051215}">
      <dsp:nvSpPr>
        <dsp:cNvPr id="0" name=""/>
        <dsp:cNvSpPr/>
      </dsp:nvSpPr>
      <dsp:spPr>
        <a:xfrm>
          <a:off x="0" y="3345302"/>
          <a:ext cx="7419703" cy="9435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تحفيز الشراء العاطفي من خلال إلهام العملاء وتحفيزهم للارتباط بالعلامة التجارية</a:t>
          </a:r>
          <a:endParaRPr lang="en-GB" sz="2300" b="1" kern="1200" dirty="0"/>
        </a:p>
      </dsp:txBody>
      <dsp:txXfrm>
        <a:off x="1262341" y="3372938"/>
        <a:ext cx="6129725" cy="888274"/>
      </dsp:txXfrm>
    </dsp:sp>
    <dsp:sp modelId="{12A71A59-FAA1-0C4C-BB32-12995654AEA3}">
      <dsp:nvSpPr>
        <dsp:cNvPr id="0" name=""/>
        <dsp:cNvSpPr/>
      </dsp:nvSpPr>
      <dsp:spPr>
        <a:xfrm>
          <a:off x="1854925" y="722671"/>
          <a:ext cx="613305" cy="61330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1992919" y="722671"/>
        <a:ext cx="337317" cy="461512"/>
      </dsp:txXfrm>
    </dsp:sp>
    <dsp:sp modelId="{280D6FB4-DA52-3B41-BEC7-5CD187417862}">
      <dsp:nvSpPr>
        <dsp:cNvPr id="0" name=""/>
        <dsp:cNvSpPr/>
      </dsp:nvSpPr>
      <dsp:spPr>
        <a:xfrm>
          <a:off x="1233525" y="1837771"/>
          <a:ext cx="613305" cy="61330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1371519" y="1837771"/>
        <a:ext cx="337317" cy="461512"/>
      </dsp:txXfrm>
    </dsp:sp>
    <dsp:sp modelId="{5B109F06-6E46-6448-9016-5873CF9B4928}">
      <dsp:nvSpPr>
        <dsp:cNvPr id="0" name=""/>
        <dsp:cNvSpPr/>
      </dsp:nvSpPr>
      <dsp:spPr>
        <a:xfrm>
          <a:off x="621400" y="2952872"/>
          <a:ext cx="613305" cy="61330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759394" y="2952872"/>
        <a:ext cx="337317" cy="4615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E7366-8FDC-2C4D-3D65-F34A58CF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C6BC50-DDF7-0408-DA6F-52A62A719D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8B764A-DC60-E956-DD05-E8F0FBA52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0B854-F9CC-F5A8-7A1B-CD175B72E8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951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defTabSz="914400" rtl="1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69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7CD46-2A1D-CC98-33C3-91E7C4F2E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92FC62-2AEC-1F09-4D81-073980A259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11E477-E5CD-6041-267D-E4437EBAFC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FEF97D-9ACC-A0AC-F561-5BC61A412D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5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9DA23-8F0C-E14B-5BA8-5BB609965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7557F9-705E-25C2-C869-9895B7DFB7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5C00A-C504-AA03-9AAA-DC9557CDF6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55E2D-4032-63B4-F691-5C659CDB8B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7501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6C443-09E4-614D-C238-611DDDCBB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637B12-D7D9-AA6E-F333-CEA5DA7D91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0159C8-D605-E39D-4A96-D4D341005C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86FD09-CC13-AF9D-1E45-05CC25F58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6895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defTabSz="914400" rtl="1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084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24231-5D05-DD7C-9ED3-E63AF5B65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EE4C-8D74-9130-2DBB-A77B6ED40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6E08E-09FC-1EC9-FB9C-E8DD4DEB28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44341-63F1-7FC2-8EBB-419FC8F9EE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608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73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5B63E-347A-EF27-983D-5201E9383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139DB-5EF6-C853-8EFB-8A8A9885B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AABE4-9652-D53D-54A1-39DA3A8C5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86227-FB04-1A38-EDB4-74E7291CAA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178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57938-54E4-3B7A-8F84-B88DC758C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D8000-CA14-90A5-4134-8D640B285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B8673-59D9-1B4B-BAD0-F54A38ABF3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5E2CE-14C0-87F3-97ED-E17BDD2AB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9141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90E562-F216-177A-8FAB-185EB8660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1C9C5A-806D-C1FB-18B3-12AAC0C820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820009-1D4C-E705-F5AF-34A9877FC6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0FA0B6-0B1D-60E1-493F-28663815D2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050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3E11D-4554-E605-BE4B-C183FD78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88DE7B-F1D4-E9F6-4B32-CD8E1DB529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7590EA-69E3-4F2C-7FC0-CDD45643EA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82696-30A7-FC85-AAD1-51003991D0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43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C31F3-0107-8D90-0945-CC40AB32A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EDD551-96F7-918E-FA37-496E3E45D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04B4D-D520-165E-7351-6612FEDCCC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 typeface="Symbol" pitchFamily="2" charset="2"/>
              <a:buChar char=""/>
              <a:tabLst>
                <a:tab pos="457200" algn="l"/>
              </a:tabLst>
              <a:defRPr/>
            </a:pP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48009-CF37-4D36-8960-6FFCD0A967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0216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17C6E-FD34-4CEC-BE4C-E826406E9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BBD61-C397-D1A1-DB33-1D39A1FE66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1B502B-0F0F-8E32-15DB-396A50F17D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10683-E5B3-DE64-A5F5-6A548D927D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5502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0F35-5D0F-573B-6E87-321AAD4D8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668159-6D4C-E369-D1C1-E8C2BDF296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86731-856A-37E2-836F-F285DA83B8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E4A16-84D3-1FFD-FE44-9846FA51C1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458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39C9E-B1F8-412B-B93B-3A66F559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38573-504D-0F2B-163F-D6120E281E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715949-7450-6992-A75F-5AA893837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E96F9-E638-A97F-CC8B-267206721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5346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B7826-7207-23D6-65E8-CFE847CCC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2F787E-269C-60B9-81BA-0FCD09F4F5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E50F3-E524-F0C7-1C55-FB5F113B7C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E6708-7699-5FA2-3C6A-F5FDBB2876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3855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D3CBCC-71B2-4F98-63B9-4DA38CA0E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FE8111-87CE-86A0-E031-14C06F74D4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F9FC76-9501-A1B2-FB3C-4D6CB0DC3C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3880B-6EDE-E867-8D1C-18AF216C8F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7219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1270FD-10AF-DC83-4A77-D6E77D946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6F29B9-1463-6E1C-0471-EA3EDA09DC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B5261-B61B-EC48-24DB-1B61A1130E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D34AAE-831A-8488-0771-9370640AC4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8356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8DC8F-F568-8059-AB0D-913FFF163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9B8A23-B36B-23B4-E646-D7919A07FE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3D4DD4-32E4-0DAA-CB4A-E7D5F13D8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BBAB63-8930-1364-379D-1C1335FD6E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5553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A99FA-7152-E7FE-B845-F955EA71C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792A72-B9D1-9E3A-4304-ED99DFCDB6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7E20A7-9F00-2FFD-79DE-D8E941BEC1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84123-9182-FBBD-1E65-5BED568200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0878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3AC03-DCD6-FB66-D407-74B56C094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376E3A-2F50-E059-84FB-2BA742D080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6A783C-B5AD-D6A0-40E9-63AA2C1AF4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3FA912-BB36-B320-24A0-2CDE6AC58C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9216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5F8C2-B48B-9228-7513-83A5A5816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1E50BF-1749-28F1-BC23-406335D153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197480-F069-09B4-2078-C0107FA232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74D765-BE30-E660-D7DE-AA53C60D2A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01767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1D76F9-25FD-4027-82D9-1A07A064B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FDAEB8-74D4-DB6C-FB73-AD7D78C0DA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94619C-03F2-FFD5-0A80-3031FC8F1F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9C4AB4-BC5B-F270-457C-107F7CC116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6578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0CF0F-C4F6-23C1-C73C-7237C2640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98E5E0-769F-E290-4E8A-83EE57C21F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921CD5-CD00-DCE6-882C-46D0D89C50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BAEB8-4BCC-8C3E-AA0D-48BF576C09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04803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3098C-B398-C4F1-11D9-574BC83A5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C57C6E-C64D-277B-D2E8-46643EBAA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1F311F-4040-C3A8-6DEE-9C19E623B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8A7DB-AF87-99B4-0013-265F2A06ED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4313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4D0F4-A0DD-076C-4799-54B4305E0D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56D2B0-550B-9EE2-A787-F970AA150F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FF4CA0-E26D-4576-1E1C-9394689D2A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F1BD9-AF37-B141-0102-403DC49436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0043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B0E393-FE9B-D613-58DA-18D48ADBA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6557EF-53D0-24D8-0122-9ADD795160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41E01D-AF6A-5042-2FA4-8C1C869CAB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1D240D-2780-787D-787E-D2A93A3854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4239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B1BC9-0998-65D9-9898-240B0CED0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B17F1E-2F2D-9B8E-2B40-8AF97F35D2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E5FE81-E44B-A665-2D94-1E5549AFCC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0290FF-4F1B-8B86-1BD4-660EFD5340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9881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A5385-7661-03BD-AC6A-6BFE91410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436C81-A73C-0355-158A-685EFEF19F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5EB064-FF62-2D00-47B8-1E4CF71CE8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13F87E-A3B5-AD1C-C2EE-6197B01BB1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5852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59DFE-4543-349D-67D9-2210101C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8AB8E-574C-16AD-3ABA-DD9AF9745A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7241E-0B29-1399-3862-2AC028BE33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49B72-007E-ED7C-6CF2-D9D891C5F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38295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0D85C-97AA-3B51-AB85-5A2DF8E39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B92CB-114F-D48C-B29C-3AE9E1FF7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6C1911-C502-E44D-B9CC-77DB75D049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2DCB2-486E-1841-3BE6-DD17B363F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5278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sp>
        <p:nvSpPr>
          <p:cNvPr id="11" name="TextBox 10"/>
          <p:cNvSpPr txBox="1"/>
          <p:nvPr/>
        </p:nvSpPr>
        <p:spPr>
          <a:xfrm>
            <a:off x="8970291" y="2953802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CEBE46-7FFC-C723-9B6A-EC3D10984E0F}"/>
              </a:ext>
            </a:extLst>
          </p:cNvPr>
          <p:cNvSpPr txBox="1"/>
          <p:nvPr/>
        </p:nvSpPr>
        <p:spPr>
          <a:xfrm>
            <a:off x="7217792" y="2492499"/>
            <a:ext cx="503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صناعة الهوية والعلامة التجارية</a:t>
            </a:r>
            <a:endParaRPr lang="en-US" sz="7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1550C35C-8AE4-3700-2AEB-2CCAA0311126}"/>
              </a:ext>
            </a:extLst>
          </p:cNvPr>
          <p:cNvSpPr/>
          <p:nvPr/>
        </p:nvSpPr>
        <p:spPr>
          <a:xfrm>
            <a:off x="5137159" y="3851342"/>
            <a:ext cx="6488783" cy="1287709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الرابع</a:t>
            </a: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 </a:t>
            </a:r>
            <a:r>
              <a:rPr lang="ar-SA" sz="4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قصة العلامة التجارية </a:t>
            </a:r>
            <a:endParaRPr lang="ar-SA" sz="40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8" name="Picture Placeholder 17" descr="A hand writing on a whiteboard&#10;&#10;AI-generated content may be incorrect.">
            <a:extLst>
              <a:ext uri="{FF2B5EF4-FFF2-40B4-BE49-F238E27FC236}">
                <a16:creationId xmlns:a16="http://schemas.microsoft.com/office/drawing/2014/main" id="{CBFEB51D-65E7-B887-0229-D40E35A0F51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2" r="3982"/>
          <a:stretch>
            <a:fillRect/>
          </a:stretch>
        </p:blipFill>
        <p:spPr>
          <a:xfrm>
            <a:off x="1" y="0"/>
            <a:ext cx="8002563" cy="4898571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136915" y="2052621"/>
            <a:ext cx="8701948" cy="4652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بنهاية هذه المحاضرة، سيتمكن الطلاب من:</a:t>
            </a:r>
            <a:endParaRPr lang="ar-SA" sz="4000" b="1" dirty="0">
              <a:solidFill>
                <a:srgbClr val="FF0000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en-GB" sz="2400" dirty="0">
                <a:effectLst/>
              </a:rPr>
              <a:t>🔹 </a:t>
            </a:r>
            <a:r>
              <a:rPr lang="ar-SA" sz="2400" dirty="0">
                <a:effectLst/>
              </a:rPr>
              <a:t>فهم مفهوم السرد القصصي للعلامة التجارية وأهميته.</a:t>
            </a:r>
            <a:br>
              <a:rPr lang="ar-SA" sz="2400" dirty="0">
                <a:effectLst/>
              </a:rPr>
            </a:br>
            <a:r>
              <a:rPr lang="en-GB" sz="2400" dirty="0">
                <a:effectLst/>
              </a:rPr>
              <a:t>🔹 </a:t>
            </a:r>
            <a:r>
              <a:rPr lang="ar-SA" sz="2400" dirty="0">
                <a:effectLst/>
              </a:rPr>
              <a:t>التعرف على العناصر الأساسية التي تجعل القصة مؤثرة.</a:t>
            </a:r>
            <a:br>
              <a:rPr lang="ar-SA" sz="2400" dirty="0">
                <a:effectLst/>
              </a:rPr>
            </a:br>
            <a:r>
              <a:rPr lang="en-GB" sz="2400" dirty="0">
                <a:effectLst/>
              </a:rPr>
              <a:t>🔹 </a:t>
            </a:r>
            <a:r>
              <a:rPr lang="ar-SA" sz="2400" dirty="0">
                <a:effectLst/>
              </a:rPr>
              <a:t>استكشاف كيف تؤثر القصة في بناء الهوية التجارية وتعزيز الولاء.</a:t>
            </a:r>
            <a:br>
              <a:rPr lang="ar-SA" sz="2400" dirty="0">
                <a:effectLst/>
              </a:rPr>
            </a:br>
            <a:r>
              <a:rPr lang="en-GB" sz="2400" dirty="0">
                <a:effectLst/>
              </a:rPr>
              <a:t>🔹 </a:t>
            </a:r>
            <a:r>
              <a:rPr lang="ar-SA" sz="2400" dirty="0">
                <a:effectLst/>
              </a:rPr>
              <a:t>تعلم كيفية تطبيق القصة في الحملات التسويقية المختلفة.</a:t>
            </a:r>
            <a:br>
              <a:rPr lang="ar-SA" sz="2400" dirty="0">
                <a:effectLst/>
              </a:rPr>
            </a:br>
            <a:r>
              <a:rPr lang="en-GB" sz="2400" dirty="0">
                <a:effectLst/>
              </a:rPr>
              <a:t>🔹 </a:t>
            </a:r>
            <a:r>
              <a:rPr lang="ar-SA" sz="2400" dirty="0">
                <a:effectLst/>
              </a:rPr>
              <a:t>اكتشاف أخطاء شائعة في السرد وكيفية تجنبها.</a:t>
            </a:r>
          </a:p>
          <a:p>
            <a:pPr algn="r" rtl="1">
              <a:lnSpc>
                <a:spcPct val="150000"/>
              </a:lnSpc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نهاية المحاضرة، سيكون لديك فهم واضح لكيفية استخدام السرد القصصي في بناء علامة تجارية قوية وجذابة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ما هو السرد القصصي للعلامة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898071" y="2194455"/>
            <a:ext cx="9966121" cy="3945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ar-SA" sz="20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السرد القصصي للعلامة التجارية هو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فن استخدام القصة لإيصال هوية العلامة التجارية ورسالتها إلى الجمهور بطريقة عاطفية ومؤثرة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العناصر الأساسية للسرد الناجح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بطل القصة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قد يكون الشركة نفسها، المنتج، أو العميل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 أو مشكلة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تحدٍ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يواجهه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البطل يحتاج إلى حل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الرحلة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ساعدت العلامة التجارية في حل المشكلة؟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النتيجة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التحول الإيجابي الذي أحدثته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الناجحة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تُشعر الجمهور بالتواصل العاطفي، وليس مجرد معلومات جافة عن المنتج أو الخدمة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90BC5-12BE-5EFE-5B90-8772B3D7D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3D2108-50C1-E94D-4C7F-78BA7DA849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98FA4E-67DD-C4EC-5DC5-F9081CF139DA}"/>
              </a:ext>
            </a:extLst>
          </p:cNvPr>
          <p:cNvSpPr txBox="1"/>
          <p:nvPr/>
        </p:nvSpPr>
        <p:spPr>
          <a:xfrm>
            <a:off x="2524314" y="1163525"/>
            <a:ext cx="715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لماذا تحتاج العلامات التجارية إلى قصة؟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D3AEDD-0968-8BE5-278B-E9896B78177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6FE03-45DF-5211-9B3D-D8CF95D0F3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078DA1-6AC5-C05B-9BB1-FE925D08E2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ACA33A-B1A8-5FAB-E647-0F6B59D876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44DDE85-AB1F-F0B9-8B8D-2D0791A9BA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22168514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9157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تساهم القصة في بناء هوية العلامة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DF3FBD-DA1C-25C6-340D-28F55FB0DD91}"/>
              </a:ext>
            </a:extLst>
          </p:cNvPr>
          <p:cNvSpPr txBox="1"/>
          <p:nvPr/>
        </p:nvSpPr>
        <p:spPr>
          <a:xfrm>
            <a:off x="1298457" y="2211347"/>
            <a:ext cx="9971722" cy="4308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١-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الشخصية الفريدة للعلامة التجارية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تساعد في تحديد ملامح العلامة التجارية وجعلها مميزة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هي علامة ودودة؟ جريئة؟ مبتكرة؟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٢-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توضيح القيم والرؤية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توصل الرسائل الأساسية للعلامة التجارية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الجمهور على فهم ما تؤمن به العلامة التجارية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٣- خلق رابطة عاطفية مع الجمهور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العملاء لا يرتبطون بالمنتجات فقط، بل بالقصة التي تقف خلفها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كلما كانت القصة أصيلة، زاد ولاء العملاء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٤- تسهيل بناء تجربة متناسقة عبر جميع القنوات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تجعل التواصل موحدًا عبر وسائل التواصل، الحملات، والمبيعات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العلامة التجارية القوية ليست مجرد اسم أو شعار، بل قصة تُروى في كل تفاعل مع الجمهور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How You Can Avoid These Brand Storytelling Myths - PRCA Asia Pacific">
            <a:extLst>
              <a:ext uri="{FF2B5EF4-FFF2-40B4-BE49-F238E27FC236}">
                <a16:creationId xmlns:a16="http://schemas.microsoft.com/office/drawing/2014/main" id="{13C9525B-E1EA-E55F-9D68-8F23B8F2B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3624"/>
            <a:ext cx="5433786" cy="305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ما الذي يجعل قصة العلامة التجارية مؤثرة؟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5911020"/>
              </p:ext>
            </p:extLst>
          </p:nvPr>
        </p:nvGraphicFramePr>
        <p:xfrm>
          <a:off x="1111584" y="2490772"/>
          <a:ext cx="9755500" cy="3669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7863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1012E-83FD-98B0-05EE-8B0CC91E6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A01FF1-A26E-A3DC-78E5-5A1D441F9B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7C5F9E-C4D5-37B9-42E0-2A2BDEA345D9}"/>
              </a:ext>
            </a:extLst>
          </p:cNvPr>
          <p:cNvSpPr txBox="1"/>
          <p:nvPr/>
        </p:nvSpPr>
        <p:spPr>
          <a:xfrm>
            <a:off x="448887" y="1163525"/>
            <a:ext cx="9229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القصة التجارية التقليدية والسرد القصصي الحديث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4B309B-728D-25D9-4858-AEEB19C08E5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733B04-F071-D7B7-906F-A46A0418A5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38D1C-4C0B-705D-A5CF-2A3E5A3387E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47CC60-72A8-9820-94D9-A35820417B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113DA82-2AC9-BE77-4719-BDA5E5126B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949998"/>
              </p:ext>
            </p:extLst>
          </p:nvPr>
        </p:nvGraphicFramePr>
        <p:xfrm>
          <a:off x="762000" y="2329526"/>
          <a:ext cx="10493433" cy="278017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7811">
                  <a:extLst>
                    <a:ext uri="{9D8B030D-6E8A-4147-A177-3AD203B41FA5}">
                      <a16:colId xmlns:a16="http://schemas.microsoft.com/office/drawing/2014/main" val="3863622954"/>
                    </a:ext>
                  </a:extLst>
                </a:gridCol>
                <a:gridCol w="3497811">
                  <a:extLst>
                    <a:ext uri="{9D8B030D-6E8A-4147-A177-3AD203B41FA5}">
                      <a16:colId xmlns:a16="http://schemas.microsoft.com/office/drawing/2014/main" val="252647313"/>
                    </a:ext>
                  </a:extLst>
                </a:gridCol>
                <a:gridCol w="3497811">
                  <a:extLst>
                    <a:ext uri="{9D8B030D-6E8A-4147-A177-3AD203B41FA5}">
                      <a16:colId xmlns:a16="http://schemas.microsoft.com/office/drawing/2014/main" val="1997138623"/>
                    </a:ext>
                  </a:extLst>
                </a:gridCol>
              </a:tblGrid>
              <a:tr h="5559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القصة التجارية التقليدية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السرد القصصي الحديث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77025456"/>
                  </a:ext>
                </a:extLst>
              </a:tr>
              <a:tr h="55606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الهدف الأساسي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تقديم المنتج فقط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بناء علاقة مع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75101019"/>
                  </a:ext>
                </a:extLst>
              </a:tr>
              <a:tr h="55606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طريقة السرد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وصف مباشر للمنتج والخدمات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استخدام عواطف وتجارب شخصية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08329687"/>
                  </a:ext>
                </a:extLst>
              </a:tr>
              <a:tr h="55606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التفاعل مع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معلومات من طرف واحد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تفاعل ومشاركة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9484204"/>
                  </a:ext>
                </a:extLst>
              </a:tr>
              <a:tr h="55606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الانتشار والتأثير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محدود، غالبًا عبر الإعلانات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سريع، ينتشر عبر </a:t>
                      </a:r>
                      <a:r>
                        <a:rPr lang="ar-SA" sz="2400" kern="0" dirty="0" err="1">
                          <a:effectLst/>
                        </a:rPr>
                        <a:t>السوشيال</a:t>
                      </a:r>
                      <a:r>
                        <a:rPr lang="ar-SA" sz="2400" kern="0" dirty="0">
                          <a:effectLst/>
                        </a:rPr>
                        <a:t> ميديا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5753871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628C296-51C1-9896-C446-05D9E5D62C60}"/>
              </a:ext>
            </a:extLst>
          </p:cNvPr>
          <p:cNvSpPr txBox="1"/>
          <p:nvPr/>
        </p:nvSpPr>
        <p:spPr>
          <a:xfrm>
            <a:off x="762000" y="5409761"/>
            <a:ext cx="9763798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الحديثة تعتمد على القصص التي تثير المشاعر وتُحفّز التفاعل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679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A5294-AD43-C129-8B65-A3B44DE50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02F5A0-4E49-F7C5-B0BB-7F8529BAFA7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E09155-3140-BB0D-43D0-39CA7C884C24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العناصر الأساسية في قصة العلامة التجارية الناجحة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8D8BDA-D8E3-4956-C594-75A9BBEA5C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DDF6DF-89D6-2B38-F604-C2CD1235016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FD9C53-1DCA-957C-A2C8-92FFED020E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4B68FC-1076-F9CE-28EC-478A09F2DB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845CDDF-5DEF-205F-1230-31E2E1DA4F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1300049"/>
              </p:ext>
            </p:extLst>
          </p:nvPr>
        </p:nvGraphicFramePr>
        <p:xfrm>
          <a:off x="1111584" y="2490772"/>
          <a:ext cx="9755500" cy="3669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453D5D6-3A19-02B7-54C5-9AD96836433B}"/>
              </a:ext>
            </a:extLst>
          </p:cNvPr>
          <p:cNvSpPr txBox="1"/>
          <p:nvPr/>
        </p:nvSpPr>
        <p:spPr>
          <a:xfrm>
            <a:off x="802089" y="1804197"/>
            <a:ext cx="9130181" cy="91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 قصة ناجحة تحتاج إلى بداية، رحلة، وتحول يجعل الجمهور يشعر بالتواصل مع العلامة التجارية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26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245D0-0526-9B44-25B1-0B9E172DC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790F65-834F-EB20-D2E2-1243B4EBB1AB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372D21-3414-58FB-4D6C-F4CD758C6858}"/>
              </a:ext>
            </a:extLst>
          </p:cNvPr>
          <p:cNvSpPr txBox="1"/>
          <p:nvPr/>
        </p:nvSpPr>
        <p:spPr>
          <a:xfrm>
            <a:off x="413907" y="1086580"/>
            <a:ext cx="9264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تختلف القصة بين العلامات التجارية العالمية والمحلية؟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BA160F-91DB-23D9-0C3B-13D3E528219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DF21E3-769A-1665-F7F7-3EE887A1FE1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09934B-4010-479D-C603-797F6284278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37CC38-2764-9C2B-A81B-B54F688C96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D62CF6EF-B260-D190-CCF0-00EBC59719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8A10B62-883C-DAD9-D0F0-81901F8D90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8159535"/>
              </p:ext>
            </p:extLst>
          </p:nvPr>
        </p:nvGraphicFramePr>
        <p:xfrm>
          <a:off x="835998" y="2355604"/>
          <a:ext cx="10455729" cy="313213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85243">
                  <a:extLst>
                    <a:ext uri="{9D8B030D-6E8A-4147-A177-3AD203B41FA5}">
                      <a16:colId xmlns:a16="http://schemas.microsoft.com/office/drawing/2014/main" val="1579833917"/>
                    </a:ext>
                  </a:extLst>
                </a:gridCol>
                <a:gridCol w="3485243">
                  <a:extLst>
                    <a:ext uri="{9D8B030D-6E8A-4147-A177-3AD203B41FA5}">
                      <a16:colId xmlns:a16="http://schemas.microsoft.com/office/drawing/2014/main" val="932377346"/>
                    </a:ext>
                  </a:extLst>
                </a:gridCol>
                <a:gridCol w="3485243">
                  <a:extLst>
                    <a:ext uri="{9D8B030D-6E8A-4147-A177-3AD203B41FA5}">
                      <a16:colId xmlns:a16="http://schemas.microsoft.com/office/drawing/2014/main" val="2821648160"/>
                    </a:ext>
                  </a:extLst>
                </a:gridCol>
              </a:tblGrid>
              <a:tr h="60789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العلامات التجارية العالمية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العلامات التجارية المحلية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08756696"/>
                  </a:ext>
                </a:extLst>
              </a:tr>
              <a:tr h="60807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نطاق 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واسع ومتعدد الثقافات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يستهدف جمهورًا محددًا في منطقة معينة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69991282"/>
                  </a:ext>
                </a:extLst>
              </a:tr>
              <a:tr h="60807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التكيف الثقافي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تحتاج إلى تعديل القصة وفقًا لكل سوق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أكثر تركيزًا على الثقافة المحلية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35595643"/>
                  </a:ext>
                </a:extLst>
              </a:tr>
              <a:tr h="60807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التواصل العاطفي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تعتمد على المشاعر المشتركة عالميًا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تستفيد من القصص القريبة من المجتمع المحلي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08966280"/>
                  </a:ext>
                </a:extLst>
              </a:tr>
              <a:tr h="60807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استراتيجية السرد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تحتاج إلى قصة عامة تناسب الجميع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يمكن أن تكون أكثر تفصيلًا وشخصية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007231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41928DE-1ADC-6278-9327-14AAAFC7D17D}"/>
              </a:ext>
            </a:extLst>
          </p:cNvPr>
          <p:cNvSpPr txBox="1"/>
          <p:nvPr/>
        </p:nvSpPr>
        <p:spPr>
          <a:xfrm>
            <a:off x="1263535" y="5657768"/>
            <a:ext cx="9600657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يجب أن تتكيف مع نطاق العلامة التجارية سواء كانت محلية أو عالمية لضمان نجاحها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66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199" y="977608"/>
            <a:ext cx="807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دور العواطف في نجاح قصة العلامة التجارية</a:t>
            </a:r>
            <a:r>
              <a:rPr lang="en-GB" sz="4000" dirty="0">
                <a:effectLst/>
              </a:rPr>
              <a:t>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690DCA-D361-EA47-D0A3-33F2CC11FD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1177614"/>
              </p:ext>
            </p:extLst>
          </p:nvPr>
        </p:nvGraphicFramePr>
        <p:xfrm>
          <a:off x="1111584" y="2490772"/>
          <a:ext cx="9755500" cy="3669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2225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50E17-9A32-CEDA-D42E-7FDADE6F9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87578-1D7E-D4C0-D468-2B61AB49EB0B}"/>
              </a:ext>
            </a:extLst>
          </p:cNvPr>
          <p:cNvSpPr/>
          <p:nvPr/>
        </p:nvSpPr>
        <p:spPr>
          <a:xfrm>
            <a:off x="617280" y="1685494"/>
            <a:ext cx="10812720" cy="476518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D130C-DD58-B575-6612-A7C654E707E4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علامات تجارية نجحت في استخدام القصة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4A63B-F726-0BAA-BC44-AD492B4DC6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3D2785-E12E-F002-BCC0-B0EEC8F945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6B0DE-6DA8-9910-8D74-99F7510EE2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76752-B406-7F0D-6B43-725439E5E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670C8F-D64F-0DF9-E9E3-C825A027CBAE}"/>
              </a:ext>
            </a:extLst>
          </p:cNvPr>
          <p:cNvSpPr txBox="1"/>
          <p:nvPr/>
        </p:nvSpPr>
        <p:spPr>
          <a:xfrm>
            <a:off x="334648" y="2316997"/>
            <a:ext cx="10957439" cy="3921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Apple –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قصة الإبداع والتفكير المختلف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شعار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"Think Different"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يعكس الفلسفة الإبداعية للشركة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تروي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Apple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قصة المؤسسين الذين أرادوا تغيير العالم من خلال التكنولوجيا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Airbnb –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قصة التواصل بين البشر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تركز على تجربة السفر وكأنك "تعيش كمحلي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على قصص المضيفين والضيوف لبناء الثقة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Tesla –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الابتكار والاستدامة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تتمحور حول تغيير صناعة السيارات للأفضل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على شخصية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إيلون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ماسك كرائد أعمال مغامر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هذه العلامات التجارية لم تبيع مجرد منتجات، بل سردت قصصًا جعلت العملاء يشعرون أنهم جزء منها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Digital Apple Logo, png | PNGWing">
            <a:extLst>
              <a:ext uri="{FF2B5EF4-FFF2-40B4-BE49-F238E27FC236}">
                <a16:creationId xmlns:a16="http://schemas.microsoft.com/office/drawing/2014/main" id="{18581CDB-2190-6BC2-80C3-4561688FC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81" y="1712204"/>
            <a:ext cx="1341240" cy="134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Airbnb Logo - Red Airbnb Logo and Text for Branding - CleanPNG / KissPNG">
            <a:extLst>
              <a:ext uri="{FF2B5EF4-FFF2-40B4-BE49-F238E27FC236}">
                <a16:creationId xmlns:a16="http://schemas.microsoft.com/office/drawing/2014/main" id="{83A6A51D-0443-8282-F1F2-EEC381F8A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79" y="3083258"/>
            <a:ext cx="1664888" cy="96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Tesla logo PNG transparent image download, size: 512x512px">
            <a:extLst>
              <a:ext uri="{FF2B5EF4-FFF2-40B4-BE49-F238E27FC236}">
                <a16:creationId xmlns:a16="http://schemas.microsoft.com/office/drawing/2014/main" id="{22B04F0B-35D0-34DB-C91B-9452F9A56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79" y="4101627"/>
            <a:ext cx="1846428" cy="184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10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900766"/>
            <a:ext cx="90615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تبدأ في بناء قصة العلامة التجارية؟ </a:t>
            </a:r>
            <a:endParaRPr lang="ar-SA" sz="2800" b="1" dirty="0">
              <a:latin typeface="Alexandria" charset="0"/>
              <a:cs typeface="Alexandria" charset="0"/>
            </a:endParaRPr>
          </a:p>
          <a:p>
            <a:pPr algn="r" rtl="1"/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4AE1D-3C27-908D-D72F-BC9E98D805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2606535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760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الرحلة – تطور العلامة التجارية بمرور الزمن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1216BE1-4CFA-4327-6F7E-7F7D8AB8C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4904947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2746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1BECE-222E-11BB-8414-C03220BA6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EB037E-0CC0-E6E0-3233-6058767AC4FD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51E87A-0706-4276-DA9F-11C8C345D4D8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القيم الأساسية التي يجب أن تعكسها القصة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23743-BBEC-7D4A-73AF-F7536F8B922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255D5-8645-2D2A-A688-1DD1223F94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FFF757-833A-3EA6-3E7B-684FCD71A8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02D2CA-7682-DF10-65FC-27CC47A05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1498694-9EAC-88C7-E3B9-FCBDECFBC8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3853255"/>
              </p:ext>
            </p:extLst>
          </p:nvPr>
        </p:nvGraphicFramePr>
        <p:xfrm>
          <a:off x="948267" y="1887285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597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F505C-0337-0B24-921E-0CB13992B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AD3CA5-A994-9BDB-BFDE-1F7AFA2D343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9B3B73-EA62-FA78-7556-7583B1E5ACA9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تربط القصة بالقيم الاجتماعية والثقافية للجمهور؟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DD654-5F22-E448-B815-ED9FF98E37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4F3C6A-071D-A9FD-6909-3E2AD0BDCB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D600C3-1F66-C156-BF0A-F67BEED5F43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9A2334-8435-62B3-CEFE-0586F29D27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D19826E-D103-C6F0-90C7-F19604AEDF84}"/>
              </a:ext>
            </a:extLst>
          </p:cNvPr>
          <p:cNvSpPr txBox="1"/>
          <p:nvPr/>
        </p:nvSpPr>
        <p:spPr>
          <a:xfrm>
            <a:off x="405007" y="2302197"/>
            <a:ext cx="10812720" cy="3639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ثقافة الجمهور المستهدف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يجب أن تكون متوافقة مع القيم والمعتقدات الاجتماعية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رموز مألوفة لدى الجمهور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الاعتماد على رموز تعكس الهوية الثقافية للمنطقة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مراعاة القضايا الاجتماعية المهمة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3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3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يجب أن تتماشى مع اهتمامات الجمهور، مثل الاستدامة أو التنوع</a:t>
            </a:r>
            <a:r>
              <a:rPr lang="en-GB" sz="23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تجنب التحيز الثقافي أو الرسائل غير الملائمة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التأكد من أن القصة تحترم اختلاف الثقافات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18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76250-2166-89AF-5079-755A404C4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61FE05-C157-D390-A88E-FE7322C76353}"/>
              </a:ext>
            </a:extLst>
          </p:cNvPr>
          <p:cNvSpPr/>
          <p:nvPr/>
        </p:nvSpPr>
        <p:spPr>
          <a:xfrm>
            <a:off x="617280" y="1685494"/>
            <a:ext cx="10812720" cy="50582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4B8C1D-E679-BE1E-685C-14C255E374D0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بطل القصة – من هو؟ العميل أم الشركة؟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842F19-C0AA-8C15-3649-C20C410E122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ECA79D-9F0A-DB82-ABBC-5814DC9B26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CACB9-ED83-A94C-6711-A5BDA7E899E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ECBA3B-A982-104E-6EF5-339BCEDA6D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19ED231-1139-C761-10DB-3E165C3506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605655"/>
              </p:ext>
            </p:extLst>
          </p:nvPr>
        </p:nvGraphicFramePr>
        <p:xfrm>
          <a:off x="979715" y="1936239"/>
          <a:ext cx="9884477" cy="4011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614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95ED6-BF53-7797-BC3A-8D8FAFFE8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12A759-5B20-E122-D851-741BDDC32A9E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91EFC-9C5A-280B-940B-8FB24FA59E95}"/>
              </a:ext>
            </a:extLst>
          </p:cNvPr>
          <p:cNvSpPr txBox="1"/>
          <p:nvPr/>
        </p:nvSpPr>
        <p:spPr>
          <a:xfrm>
            <a:off x="617279" y="900766"/>
            <a:ext cx="906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تجعل القصة ملهمة للجمهور؟</a:t>
            </a:r>
            <a:r>
              <a:rPr lang="en-GB" sz="4800" dirty="0">
                <a:effectLst/>
              </a:rPr>
              <a:t> 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EA5B63-AB1C-9C7B-4256-C5387225AD3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5010DE-FC65-DF57-8EDB-BA8494AA01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1CCF9-B4C8-C4B0-6B50-EBBED361AA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DBAD61-9200-CB6F-EE4B-B2FF90696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2DE4375-BE09-E398-0752-6536ADF124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805054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1472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2D7F0-C01C-C4F5-C3F8-D741C048C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AB8D7D-5D69-02F1-0343-AD1BF994089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CBAFEE-06B7-A0E4-EE56-335ED657B55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التوازن بين الحقيقة والإبداع في السرد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5C4423-77D1-1DEF-937D-834C20FDDF4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5CF87-AB21-A6D6-EC21-DFBF4B49EF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BE0720-C08B-D3B6-98BA-659CC101AFC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73D5ED-782E-C80D-1374-F4C000E3E9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CDE294E-492C-89E3-6D64-5581D47163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6552651"/>
              </p:ext>
            </p:extLst>
          </p:nvPr>
        </p:nvGraphicFramePr>
        <p:xfrm>
          <a:off x="979715" y="2325643"/>
          <a:ext cx="9884477" cy="362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7155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3CC4F-F508-CA43-F3DF-9BEC8C9C5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FD971C-1898-4042-8DFE-F7291EE7B68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CCED1-0308-5B81-EFC0-3B95177E929B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أهمية الوضوح والبساطة في بناء القصة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0DE7E4-9E28-95E2-D2E7-3FF141E174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BB8E93-A6BF-1543-D7A1-E1BE2A5D55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727F93-43A7-2E38-20EC-D0DD7BE6DF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508C94-213F-B276-0F0A-5905699628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A3D4DBAF-5261-FF2A-930A-5AE8E9CFE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1759404"/>
              </p:ext>
            </p:extLst>
          </p:nvPr>
        </p:nvGraphicFramePr>
        <p:xfrm>
          <a:off x="953800" y="2260563"/>
          <a:ext cx="9910392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16908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81950-70CE-9183-FDC5-4AE0337D9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B9D56E-7B4F-4C40-423D-946A8AE863F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03B729-E9BD-07E7-720C-F60AA9556268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كيف يمكن توظيف القصة لجذب العملاء الجدد؟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41BD45-DCED-DA3C-4E1C-6309C085C1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D9EC8D-48DA-42A5-18F6-76E601FA55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9B2651-701A-1268-16E7-E8277C4350D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F6821C-5BB1-C259-5394-00A628B065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F5E8176-E3B3-7523-AA99-50CD424BD8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21045740"/>
              </p:ext>
            </p:extLst>
          </p:nvPr>
        </p:nvGraphicFramePr>
        <p:xfrm>
          <a:off x="953800" y="2260563"/>
          <a:ext cx="9910392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4140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القصة والرؤية المستقبلية للعلامة التجارية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68B22A7-F573-6BAC-74D7-378CC317A858}"/>
              </a:ext>
            </a:extLst>
          </p:cNvPr>
          <p:cNvSpPr txBox="1"/>
          <p:nvPr/>
        </p:nvSpPr>
        <p:spPr>
          <a:xfrm>
            <a:off x="762000" y="2353074"/>
            <a:ext cx="10321307" cy="336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الحالية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تعكس القيم الأساسية للعلامة التجارية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الرؤية المستقبلية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توضح كيف ستتطور العلامة بمرور الوقت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الربط بين الماضي والمستقبل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يضمن أن تظل العلامة التجارية متسقة مع هويتها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التواصل مع الجمهور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يجعل العملاء جزءًا من رحلة النمو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ليست ثابتة، بل تتطور مع العلامة التجارية لتعكس طموحاتها المستقبلية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تتغير القصة مع تطور العلامة التجارية؟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BF9F9D-5325-76D5-F26F-5CF304DDA9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09906"/>
              </p:ext>
            </p:extLst>
          </p:nvPr>
        </p:nvGraphicFramePr>
        <p:xfrm>
          <a:off x="880532" y="2436568"/>
          <a:ext cx="10380135" cy="338579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60045">
                  <a:extLst>
                    <a:ext uri="{9D8B030D-6E8A-4147-A177-3AD203B41FA5}">
                      <a16:colId xmlns:a16="http://schemas.microsoft.com/office/drawing/2014/main" val="920274440"/>
                    </a:ext>
                  </a:extLst>
                </a:gridCol>
                <a:gridCol w="3460045">
                  <a:extLst>
                    <a:ext uri="{9D8B030D-6E8A-4147-A177-3AD203B41FA5}">
                      <a16:colId xmlns:a16="http://schemas.microsoft.com/office/drawing/2014/main" val="2034195627"/>
                    </a:ext>
                  </a:extLst>
                </a:gridCol>
                <a:gridCol w="3460045">
                  <a:extLst>
                    <a:ext uri="{9D8B030D-6E8A-4147-A177-3AD203B41FA5}">
                      <a16:colId xmlns:a16="http://schemas.microsoft.com/office/drawing/2014/main" val="563349505"/>
                    </a:ext>
                  </a:extLst>
                </a:gridCol>
              </a:tblGrid>
              <a:tr h="676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مرحلة العلامة التجارية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طبيعة القصة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مثال عملي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88807886"/>
                  </a:ext>
                </a:extLst>
              </a:tr>
              <a:tr h="6771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البداية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تركز على التحديات والطموحات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قصة تأسيس</a:t>
                      </a:r>
                      <a:r>
                        <a:rPr lang="en-GB" sz="2000" kern="0">
                          <a:effectLst/>
                        </a:rPr>
                        <a:t> Airbnb </a:t>
                      </a:r>
                      <a:r>
                        <a:rPr lang="ar-SA" sz="2000" kern="0">
                          <a:effectLst/>
                        </a:rPr>
                        <a:t>في شقة صغيرة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00926420"/>
                  </a:ext>
                </a:extLst>
              </a:tr>
              <a:tr h="6771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مرحلة النمو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إبراز الابتكار وجذب عملاء جدد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كيف غيّرت</a:t>
                      </a:r>
                      <a:r>
                        <a:rPr lang="en-GB" sz="2000" kern="0">
                          <a:effectLst/>
                        </a:rPr>
                        <a:t> Tesla </a:t>
                      </a:r>
                      <a:r>
                        <a:rPr lang="ar-SA" sz="2000" kern="0">
                          <a:effectLst/>
                        </a:rPr>
                        <a:t>صناعة السيارات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7367239"/>
                  </a:ext>
                </a:extLst>
              </a:tr>
              <a:tr h="6771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مرحلة التوسع العالمي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توحيد القصة مع تكيفها مع الثقافات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تطور</a:t>
                      </a:r>
                      <a:r>
                        <a:rPr lang="en-GB" sz="2000" kern="0">
                          <a:effectLst/>
                        </a:rPr>
                        <a:t> Starbucks </a:t>
                      </a:r>
                      <a:r>
                        <a:rPr lang="ar-SA" sz="2000" kern="0">
                          <a:effectLst/>
                        </a:rPr>
                        <a:t>عالميًا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11360591"/>
                  </a:ext>
                </a:extLst>
              </a:tr>
              <a:tr h="6771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الاستدامة والتجديد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الحفاظ على الهوية مع مواكبة السوق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تطوير شعار ورؤية</a:t>
                      </a:r>
                      <a:r>
                        <a:rPr lang="en-GB" sz="2000" kern="0" dirty="0">
                          <a:effectLst/>
                        </a:rPr>
                        <a:t> Pepsi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660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8609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6E345-12B6-78C6-5FFA-3C58C6D3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C33482-EC30-9D94-19BD-9CB6F3D913F1}"/>
              </a:ext>
            </a:extLst>
          </p:cNvPr>
          <p:cNvSpPr/>
          <p:nvPr/>
        </p:nvSpPr>
        <p:spPr>
          <a:xfrm>
            <a:off x="617280" y="1685494"/>
            <a:ext cx="10812720" cy="505074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71DADF-6DA7-EFBA-AAAB-5E32F2D9AE75}"/>
              </a:ext>
            </a:extLst>
          </p:cNvPr>
          <p:cNvSpPr txBox="1"/>
          <p:nvPr/>
        </p:nvSpPr>
        <p:spPr>
          <a:xfrm>
            <a:off x="1327808" y="1163525"/>
            <a:ext cx="8351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 المشاكل والتحديات التي تواجهها العلامة التجارية في السرد القصصي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8D2C9E-6CB5-7923-96F4-947A561EA7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025887-3192-B404-4E2E-7913BE9443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301F90-537E-9FA8-A557-F2555FCB2C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6D51B5-A996-4894-2381-AE572F8C964E}"/>
              </a:ext>
            </a:extLst>
          </p:cNvPr>
          <p:cNvSpPr txBox="1"/>
          <p:nvPr/>
        </p:nvSpPr>
        <p:spPr>
          <a:xfrm>
            <a:off x="545777" y="2270270"/>
            <a:ext cx="10318415" cy="4048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غير متناسقة عبر القنوات المختلفة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توحيد الرسائل عبر جميع المنصات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لا تثير المشاعر لدى الجمهور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استخدام أساليب السرد العاطفي والتركيز على القيم الإنسانية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غير قابلة للتذكر أو المشاركة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تبسيط الرسالة وجعلها قصيرة وواضحة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تحديث القصة مع تطور العلامة التجارية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تطوير القصة بشكل دوري لمواكبة التغيرات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43FC03-F862-5525-85B2-5F12D3081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170" name="Picture 2" descr="Six Storytelling Challenges in a Digital World • storyplotstoryplot">
            <a:extLst>
              <a:ext uri="{FF2B5EF4-FFF2-40B4-BE49-F238E27FC236}">
                <a16:creationId xmlns:a16="http://schemas.microsoft.com/office/drawing/2014/main" id="{B44953F3-0A37-7170-C1E2-99775178E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0563"/>
            <a:ext cx="3706586" cy="370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52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E3197-6DE2-D4CB-3F54-E88A02AD8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13B5D7-EF1E-E7F5-CBC2-80450CA3E58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C044A3-C569-289C-C22D-8CD685945A39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تحكي القصة دون أن تبدو وكأنها إعلان؟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1D2E2D-B419-A4DD-C334-5F747324EF1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CDF996-074D-35AB-0BFB-E062CE76652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532A7-496E-5C07-7DD0-84E87B626F7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C628F9-70E9-5B57-407B-EAB8E6BBC1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E1CB18F-0483-5A93-E4A6-02C7441166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354037"/>
              </p:ext>
            </p:extLst>
          </p:nvPr>
        </p:nvGraphicFramePr>
        <p:xfrm>
          <a:off x="762000" y="2436568"/>
          <a:ext cx="10549467" cy="338579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16489">
                  <a:extLst>
                    <a:ext uri="{9D8B030D-6E8A-4147-A177-3AD203B41FA5}">
                      <a16:colId xmlns:a16="http://schemas.microsoft.com/office/drawing/2014/main" val="1287476019"/>
                    </a:ext>
                  </a:extLst>
                </a:gridCol>
                <a:gridCol w="3516489">
                  <a:extLst>
                    <a:ext uri="{9D8B030D-6E8A-4147-A177-3AD203B41FA5}">
                      <a16:colId xmlns:a16="http://schemas.microsoft.com/office/drawing/2014/main" val="3055752145"/>
                    </a:ext>
                  </a:extLst>
                </a:gridCol>
                <a:gridCol w="3516489">
                  <a:extLst>
                    <a:ext uri="{9D8B030D-6E8A-4147-A177-3AD203B41FA5}">
                      <a16:colId xmlns:a16="http://schemas.microsoft.com/office/drawing/2014/main" val="970059513"/>
                    </a:ext>
                  </a:extLst>
                </a:gridCol>
              </a:tblGrid>
              <a:tr h="676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القصة الحقيقية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الإعلان الترويجي المباشر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62295597"/>
                  </a:ext>
                </a:extLst>
              </a:tr>
              <a:tr h="6771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الهدف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بناء علاقة مع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دفع العملاء إلى الشراء فورًا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73467384"/>
                  </a:ext>
                </a:extLst>
              </a:tr>
              <a:tr h="6771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طريقة التقديم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استخدام مشاعر وتجارب واقعية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التركيز على مميزات المنتج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30962723"/>
                  </a:ext>
                </a:extLst>
              </a:tr>
              <a:tr h="6771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التفاعل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تفاعل طبيعي من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استجابة محدودة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09349480"/>
                  </a:ext>
                </a:extLst>
              </a:tr>
              <a:tr h="6771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التأثير الطويل الأمد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تبني ولاء العملاء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تأثير مؤقت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6495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07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A7499-4D25-EB80-28A9-DCD0305BD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5FE779-113D-2C87-A7F2-DC86E3D2F8D6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FD6349-F5C0-9C33-48AF-C30646EC0349}"/>
              </a:ext>
            </a:extLst>
          </p:cNvPr>
          <p:cNvSpPr txBox="1"/>
          <p:nvPr/>
        </p:nvSpPr>
        <p:spPr>
          <a:xfrm>
            <a:off x="617279" y="1188983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الأصالة والمصداقية في السرد القصصي</a:t>
            </a:r>
            <a:r>
              <a:rPr lang="en-GB" sz="2800" dirty="0">
                <a:effectLst/>
              </a:rPr>
              <a:t>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B8F5E3-E439-AAB5-6158-27D3F48B86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CEA42B-6891-8191-4272-D31EE77AFD9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EF60D4-8317-9BC0-3672-1FCC721F6F5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4D055F-41C8-EECC-EE79-43DB5258DD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C279D91-37AE-41B6-3171-441FC3F92B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6914933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15061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BC909-D1E4-0BA1-8EDD-F4CD2F0D5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75239F-A5C3-B603-4601-DD12E6E7701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1802-3636-FB2D-F005-A3722E2C9856}"/>
              </a:ext>
            </a:extLst>
          </p:cNvPr>
          <p:cNvSpPr txBox="1"/>
          <p:nvPr/>
        </p:nvSpPr>
        <p:spPr>
          <a:xfrm>
            <a:off x="1327807" y="817181"/>
            <a:ext cx="83510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800" b="1" dirty="0">
                <a:latin typeface="Alexandria" charset="0"/>
                <a:cs typeface="Alexandria" charset="0"/>
              </a:rPr>
              <a:t> </a:t>
            </a:r>
            <a:r>
              <a:rPr lang="ar-SA" sz="3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بناء سرد قصصي متسق عبر جميع المنصات التسويقية</a:t>
            </a:r>
            <a:endParaRPr lang="en-GB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4A5323-1BA9-A3DE-C452-F38DB146451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CA66B6-2742-5788-2193-506D6DE602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859F51-52EB-4A19-15BA-562C29FE958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DEB1A7-540B-9167-1D68-15E57C324B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97C702B-F932-62A4-BDFB-9839DA9EC7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7159352"/>
              </p:ext>
            </p:extLst>
          </p:nvPr>
        </p:nvGraphicFramePr>
        <p:xfrm>
          <a:off x="979715" y="2325643"/>
          <a:ext cx="9884477" cy="362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9788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F3CC4-EAB9-C91F-097E-50CEA0CD6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59B2E0-6EA1-F7C0-C08A-D33B159B3A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6D04F-7862-07D4-9B87-8A8E1044E75C}"/>
              </a:ext>
            </a:extLst>
          </p:cNvPr>
          <p:cNvSpPr txBox="1"/>
          <p:nvPr/>
        </p:nvSpPr>
        <p:spPr>
          <a:xfrm>
            <a:off x="491067" y="1086580"/>
            <a:ext cx="9187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يمكن استخدام القصة لبناء الولاء للعلامة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CD93A9-6F90-271F-C62A-4DA50D62D54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8C4359-2066-4EE8-8F69-88084B4DA4D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F104D3-7A77-600A-CA82-E47D368B7F0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357DCA-B0A3-D6B8-1F55-0F864C0BFF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6A5C78EA-0E10-E1CD-249F-1801D3D67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71D2E9-AC78-A99C-F15D-0EDFA9869225}"/>
              </a:ext>
            </a:extLst>
          </p:cNvPr>
          <p:cNvSpPr txBox="1"/>
          <p:nvPr/>
        </p:nvSpPr>
        <p:spPr>
          <a:xfrm>
            <a:off x="1405467" y="2367138"/>
            <a:ext cx="9677839" cy="3422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التواصل العاطفي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يجعل العملاء يشعرون بأنهم جزء من العلامة التجارية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خلق تجربة متسقة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المتناسقة تبني الثقة والاعتمادية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تفاعل العملاء مع القصة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مشاركة الجمهور في القصة تعزز الولاء والانتماء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القصص المستمرة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قصة تتطور مع العملاء بمرور الوقت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61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C554C-0C68-9B4E-EF5A-F7EABB2CA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C6AAB0-8771-630C-0EAC-690FD06A0C7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D36ACB-C187-2029-1749-B0A35CFB0C34}"/>
              </a:ext>
            </a:extLst>
          </p:cNvPr>
          <p:cNvSpPr txBox="1"/>
          <p:nvPr/>
        </p:nvSpPr>
        <p:spPr>
          <a:xfrm>
            <a:off x="491067" y="1086580"/>
            <a:ext cx="9187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أشكال السرد القصصي في التسويق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DE65F4-A43E-86BF-F416-A662854CD8C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E8DB7B-3E10-38AF-64CA-6C76BEE0B25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FB5DC0-49AA-9F4F-9BDD-E3538E62532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C88EB4-A89E-E4AB-ACB6-377C1EFEB4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D21E6C62-EF6F-EF94-7C63-83084ABFC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771F2A5-68F0-A128-A422-EEBF6D558B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588915"/>
              </p:ext>
            </p:extLst>
          </p:nvPr>
        </p:nvGraphicFramePr>
        <p:xfrm>
          <a:off x="838200" y="2436568"/>
          <a:ext cx="10379529" cy="344545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59843">
                  <a:extLst>
                    <a:ext uri="{9D8B030D-6E8A-4147-A177-3AD203B41FA5}">
                      <a16:colId xmlns:a16="http://schemas.microsoft.com/office/drawing/2014/main" val="3201383877"/>
                    </a:ext>
                  </a:extLst>
                </a:gridCol>
                <a:gridCol w="3459843">
                  <a:extLst>
                    <a:ext uri="{9D8B030D-6E8A-4147-A177-3AD203B41FA5}">
                      <a16:colId xmlns:a16="http://schemas.microsoft.com/office/drawing/2014/main" val="262153109"/>
                    </a:ext>
                  </a:extLst>
                </a:gridCol>
                <a:gridCol w="3459843">
                  <a:extLst>
                    <a:ext uri="{9D8B030D-6E8A-4147-A177-3AD203B41FA5}">
                      <a16:colId xmlns:a16="http://schemas.microsoft.com/office/drawing/2014/main" val="2805205972"/>
                    </a:ext>
                  </a:extLst>
                </a:gridCol>
              </a:tblGrid>
              <a:tr h="68892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نوع السرد القصصي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كيف يعمل؟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مثال عملي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66129365"/>
                  </a:ext>
                </a:extLst>
              </a:tr>
              <a:tr h="6891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إعلانات الفيديو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تعتمد على المشاعر والمؤثرات البصرية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إعلان</a:t>
                      </a:r>
                      <a:r>
                        <a:rPr lang="en-GB" sz="2000" kern="0">
                          <a:effectLst/>
                        </a:rPr>
                        <a:t> Nike "Just Do It"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02362002"/>
                  </a:ext>
                </a:extLst>
              </a:tr>
              <a:tr h="6891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المحتوى المكتوب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قصص العملاء والمقالات التوضيحية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مدونات</a:t>
                      </a:r>
                      <a:r>
                        <a:rPr lang="en-GB" sz="2000" kern="0">
                          <a:effectLst/>
                        </a:rPr>
                        <a:t> Airbnb </a:t>
                      </a:r>
                      <a:r>
                        <a:rPr lang="ar-SA" sz="2000" kern="0">
                          <a:effectLst/>
                        </a:rPr>
                        <a:t>عن تجارب الضيوف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39163662"/>
                  </a:ext>
                </a:extLst>
              </a:tr>
              <a:tr h="6891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التسويق عبر الصور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استخدام صور تحكي قصة بصرية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إعلانات</a:t>
                      </a:r>
                      <a:r>
                        <a:rPr lang="en-GB" sz="2000" kern="0">
                          <a:effectLst/>
                        </a:rPr>
                        <a:t> Instagram </a:t>
                      </a:r>
                      <a:r>
                        <a:rPr lang="ar-SA" sz="2000" kern="0">
                          <a:effectLst/>
                        </a:rPr>
                        <a:t>لمنتجات السفر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56335818"/>
                  </a:ext>
                </a:extLst>
              </a:tr>
              <a:tr h="68913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البودكاست والقصص الصوتية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محتوى تفاعلي يعزز العلاقة مع الجمهور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0" dirty="0">
                          <a:effectLst/>
                        </a:rPr>
                        <a:t>Apple Podcasts </a:t>
                      </a:r>
                      <a:r>
                        <a:rPr lang="ar-SA" sz="2000" kern="0" dirty="0">
                          <a:effectLst/>
                        </a:rPr>
                        <a:t>عن التكنولوجيا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458382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525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4CCF7-64CF-1309-24DE-726E5441F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225923-9878-3AB6-12B4-418DA3740A49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15D253-8F78-7876-03A4-D14856C85DB2}"/>
              </a:ext>
            </a:extLst>
          </p:cNvPr>
          <p:cNvSpPr txBox="1"/>
          <p:nvPr/>
        </p:nvSpPr>
        <p:spPr>
          <a:xfrm>
            <a:off x="617279" y="1188983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تجعل الجمهور جزءًا من القصة؟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55DF72-6F18-B420-6D11-CC0C7CC4A9D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4834A7-9C9F-A21C-4073-2CDB5F67C1F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979217-6603-AC37-4ECF-F4D4F1A4C36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D85909-D244-6058-EF53-A9FA8213ED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E95665D-B53D-C6FE-9EE6-ACB955886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9244872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2250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359F1-814E-DBEB-0349-1D59009AC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F0FE6E-33DE-5045-1B40-E38D562E5226}"/>
              </a:ext>
            </a:extLst>
          </p:cNvPr>
          <p:cNvSpPr/>
          <p:nvPr/>
        </p:nvSpPr>
        <p:spPr>
          <a:xfrm>
            <a:off x="617280" y="1685495"/>
            <a:ext cx="10812719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DE102F-9577-DE35-9108-21C7AEA84682}"/>
              </a:ext>
            </a:extLst>
          </p:cNvPr>
          <p:cNvSpPr txBox="1"/>
          <p:nvPr/>
        </p:nvSpPr>
        <p:spPr>
          <a:xfrm>
            <a:off x="1763485" y="890031"/>
            <a:ext cx="7915364" cy="626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3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مقارنة بين الحملات الناجحة والفاشلة في السرد القصصي</a:t>
            </a:r>
            <a:endParaRPr lang="en-GB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8DA2D9-E3C6-8FE6-016C-47F565C0CEE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7F5256-360F-15F9-C277-DF3090FE18F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1113B4-0831-1BBF-AF0E-3BA78A7C3F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955933-64B3-1B61-5346-5F8AF5888B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06BCF3B-D055-55B0-2DCE-784CFA0380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452524"/>
              </p:ext>
            </p:extLst>
          </p:nvPr>
        </p:nvGraphicFramePr>
        <p:xfrm>
          <a:off x="762003" y="2329843"/>
          <a:ext cx="10321305" cy="355218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40435">
                  <a:extLst>
                    <a:ext uri="{9D8B030D-6E8A-4147-A177-3AD203B41FA5}">
                      <a16:colId xmlns:a16="http://schemas.microsoft.com/office/drawing/2014/main" val="778282553"/>
                    </a:ext>
                  </a:extLst>
                </a:gridCol>
                <a:gridCol w="3440435">
                  <a:extLst>
                    <a:ext uri="{9D8B030D-6E8A-4147-A177-3AD203B41FA5}">
                      <a16:colId xmlns:a16="http://schemas.microsoft.com/office/drawing/2014/main" val="862464259"/>
                    </a:ext>
                  </a:extLst>
                </a:gridCol>
                <a:gridCol w="3440435">
                  <a:extLst>
                    <a:ext uri="{9D8B030D-6E8A-4147-A177-3AD203B41FA5}">
                      <a16:colId xmlns:a16="http://schemas.microsoft.com/office/drawing/2014/main" val="3923843636"/>
                    </a:ext>
                  </a:extLst>
                </a:gridCol>
              </a:tblGrid>
              <a:tr h="71026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حملة ناجحة</a:t>
                      </a:r>
                      <a:r>
                        <a:rPr lang="en-GB" sz="2000" kern="0">
                          <a:effectLst/>
                        </a:rPr>
                        <a:t> (Nike - Just Do It)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حملة فاشلة</a:t>
                      </a:r>
                      <a:r>
                        <a:rPr lang="en-GB" sz="2000" kern="0">
                          <a:effectLst/>
                        </a:rPr>
                        <a:t> (Pepsi - Kendall Jenner Ad)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94469736"/>
                  </a:ext>
                </a:extLst>
              </a:tr>
              <a:tr h="71047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الهدف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تحفيز العملاء وتعزيز الثقة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الترويج بطريقة غير مناسبة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4685718"/>
                  </a:ext>
                </a:extLst>
              </a:tr>
              <a:tr h="71047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التفاعل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تفاعل قوي وانتشار واسع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انتقادات وسحب الإعلان سريعًا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70194767"/>
                  </a:ext>
                </a:extLst>
              </a:tr>
              <a:tr h="71047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المصداقية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أصيلة وتعكس روح العلامة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غير متوافقة مع القيم الاجتماعية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19916162"/>
                  </a:ext>
                </a:extLst>
              </a:tr>
              <a:tr h="71047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الأثر طويل الأمد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ساعد في بناء الولاء للعلامة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أضر بسمعة العلامة التجارية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330942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7646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E0029-43E2-BA42-78E1-AC2A60D43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8D91F9-ABEF-A24D-103B-17B98834CAC0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15CB6-D42A-B99A-4B51-3ECC4BBDAB81}"/>
              </a:ext>
            </a:extLst>
          </p:cNvPr>
          <p:cNvSpPr txBox="1"/>
          <p:nvPr/>
        </p:nvSpPr>
        <p:spPr>
          <a:xfrm>
            <a:off x="617279" y="1188983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يمكن قياس نجاح القصة وتأثيرها على العلامة التجارية؟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940DC7-68D1-6D06-8369-359CCB6F8AA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ADF732-451C-2072-BF72-53B762B2877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8C6074-88F0-3FDD-B699-105FF30BC50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D71123-6872-CF9B-0A90-3AF8BC2DC3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250C5E5-5FC4-61F6-7875-035295FD4F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4362495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6582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8F497-D35B-EE6A-80FA-95EA70A656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D62994-54A5-CBA4-A979-161FAA7E71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EDF29-1F6E-985F-1628-76F48E1F081E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التحديات التي تواجه العلامات التجارية في بناء قصتها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D28441-0217-4CD2-A804-72A58BCDE1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CC30DE-9250-7A69-F8E2-7E9DE7454B2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687320-CC73-801E-4BDD-5499077DB3E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E4FE31-3FCE-54C7-BA6B-EF69208746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F4C39B9-BE41-BB89-B0B6-0EC813C195D6}"/>
              </a:ext>
            </a:extLst>
          </p:cNvPr>
          <p:cNvSpPr txBox="1"/>
          <p:nvPr/>
        </p:nvSpPr>
        <p:spPr>
          <a:xfrm>
            <a:off x="3149600" y="2170906"/>
            <a:ext cx="8263467" cy="3776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وضوح هوية العلامة التجارية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تحديد القيم الأساسية وبناء قصة تتمحور حولها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اتساق القصة عبر القنوات المختلفة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التأكد من تناسق الرسائل في جميع الوسائط التسويقية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تحقيق تفاعل كافٍ من الجمهور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استخدام أساليب سرد عاطفية وأكثر تفاعلًا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تحديث القصة لتواكب التغيرات في السوق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تطوير القصة دوريًا وفقًا لاتجاهات السوق والجمهور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075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36472-DA35-7A9F-95E2-97A4302A4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BCA8C2-1433-BEDE-0FF6-8401D4705C43}"/>
              </a:ext>
            </a:extLst>
          </p:cNvPr>
          <p:cNvSpPr/>
          <p:nvPr/>
        </p:nvSpPr>
        <p:spPr>
          <a:xfrm>
            <a:off x="617280" y="1685494"/>
            <a:ext cx="10812719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67E0FE-8D00-840D-5728-22B7472C0AA3}"/>
              </a:ext>
            </a:extLst>
          </p:cNvPr>
          <p:cNvSpPr txBox="1"/>
          <p:nvPr/>
        </p:nvSpPr>
        <p:spPr>
          <a:xfrm>
            <a:off x="1763486" y="1163525"/>
            <a:ext cx="7915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مستقبل السرد القصصي في العلامات التجارية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0030F8-EB6A-1199-90AA-72556D2BF85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9E28A0-00F4-6D4B-C04A-E067BAC813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4C7FCD-C844-0442-674D-BD436B633D5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10459E-9998-A97D-D411-A878AEAD06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8AE1F1-9F97-16A0-4564-6F1EC468F78D}"/>
              </a:ext>
            </a:extLst>
          </p:cNvPr>
          <p:cNvSpPr txBox="1"/>
          <p:nvPr/>
        </p:nvSpPr>
        <p:spPr>
          <a:xfrm>
            <a:off x="931324" y="1935851"/>
            <a:ext cx="8747525" cy="4777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🚀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1-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الاعتماد على الذكاء الاصطناعي والتفاعل الرقمي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تقنيات الذكاء الاصطناعي لإنشاء قصص مخصصة لكل عميل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2-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ازدياد أهمية القصص القصيرة والمصورة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استخدام منصات مثل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Instagram Reels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TikTok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لرواية القصص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🎮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3-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ظهور السرد القصصي في الواقع الافتراضي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(VR) </a:t>
            </a:r>
            <a:r>
              <a:rPr lang="ar-SA" sz="2400" b="1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والميتافيرس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تجارب تفاعلية تجعل الجمهور يشعر وكأنه داخل القصة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4-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التركيز على القضايا الاجتماعية والاستدامة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التجارية ستحتاج إلى تضمين قيم بيئية وإنسانية في قصصها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171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07C9B-16F1-3487-7C3E-020839DE6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C404DF-47B9-C52E-04A9-DAE259A53A67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40EE92-EF02-AA21-8966-8B268C87A9B0}"/>
              </a:ext>
            </a:extLst>
          </p:cNvPr>
          <p:cNvSpPr txBox="1"/>
          <p:nvPr/>
        </p:nvSpPr>
        <p:spPr>
          <a:xfrm>
            <a:off x="1490643" y="1052918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كيفية الحفاظ على استمرارية القصة عبر الأجيال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8870BF-CC83-76FA-0EB7-6D7B046B5C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574884-FAA3-03AE-5F4A-704C4B3474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C0C851-9AA8-2C68-85B6-947F1768BCF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2A25FF-F3F5-08F2-D4D8-F8A94FE7FC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AEBA559-9166-A221-9D9F-5CC1A8FC3F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6661350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6560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5AFBEB-A0BB-4FF4-8FD0-F640B22A1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1950DB-80A1-331C-1585-4AEE6E00C6A6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8BBC77-0BC9-465C-3459-1A830BC533FD}"/>
              </a:ext>
            </a:extLst>
          </p:cNvPr>
          <p:cNvSpPr txBox="1"/>
          <p:nvPr/>
        </p:nvSpPr>
        <p:spPr>
          <a:xfrm>
            <a:off x="1490643" y="1052918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استراتيجيات تعديل القصة مع مرور الوقت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26A298-B1B2-0D7A-86A1-074D49982DA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F11AB9-F46F-EAFD-8099-569851AEBC2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E2221B-F29A-AE6E-A4CF-0DBF2A8FA10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65A44F-95A3-14F7-B157-CC578BF74E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E6389EA-38DF-9DE1-C042-A8DB852631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9301780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0963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3CF24-518C-29CE-9CB3-7CDC049E7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D96A0D-5B4E-0B8B-17FB-420FF1F8B1D1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F55ED3-1DAC-AD7E-9E5C-C2C1413219A9}"/>
              </a:ext>
            </a:extLst>
          </p:cNvPr>
          <p:cNvSpPr txBox="1"/>
          <p:nvPr/>
        </p:nvSpPr>
        <p:spPr>
          <a:xfrm>
            <a:off x="617279" y="1188983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كيف تتكيف القصة مع التغيرات التكنولوجية؟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4CE4D2-4187-C72B-D0E2-165EEA013E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EEE0D4-C840-6B8A-72E4-617B16980CF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D80E23-EA80-79F2-5223-9AF879B1017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19DF99-477B-F50E-9209-D2EFC402F2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43F1C30-D8DB-C5C4-174A-21554BF4E0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197337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4136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6929FD-A607-ADBF-82B4-C397AA183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6757CF-E709-61C2-C29A-E10B20DB13DA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FA9430-2B6C-B936-423C-4A69EFC72841}"/>
              </a:ext>
            </a:extLst>
          </p:cNvPr>
          <p:cNvSpPr txBox="1"/>
          <p:nvPr/>
        </p:nvSpPr>
        <p:spPr>
          <a:xfrm>
            <a:off x="617279" y="1188983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/>
              <a:t> </a:t>
            </a:r>
            <a:r>
              <a:rPr lang="ar-SA" sz="2800" b="1" dirty="0"/>
              <a:t>كيفية الحفاظ على استمرارية القصة في العصر الرقمي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3D0DA2-93F1-9C9F-2F61-ACD8FF2B2A6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EF047F-8745-5812-8919-390A058067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A890A-9D03-5444-D4BA-860BDC35E61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4924FF-3E30-24EB-2972-ECA76F0F73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466E8AD-3C74-F297-301A-6DC0A3CE35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9223451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68626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E5608-A4E5-96EE-F138-47D6E88BE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0A11B2-C6AD-C6BC-6846-058198649B0F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736D54-F574-61CA-CB86-A8D8CD309FB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كيف تؤثر القصة على قرارات الشراء؟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D4AE6D-03BC-7F5D-DA92-822699D47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C75A4C-8638-A488-2AAC-034EB64C48B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21A2F-94F2-F278-A687-0B7D1AA69D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06AAD4-4292-78DF-54CC-18C41DFD9E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D41E658-9A26-FB51-B6FF-5FB6D8BAF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6612157"/>
              </p:ext>
            </p:extLst>
          </p:nvPr>
        </p:nvGraphicFramePr>
        <p:xfrm>
          <a:off x="979714" y="2300188"/>
          <a:ext cx="9274629" cy="4288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0151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731E4-A2D5-36BC-DDA5-FA760C887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BF1E3B-DF01-360B-675E-44AA8E1D203F}"/>
              </a:ext>
            </a:extLst>
          </p:cNvPr>
          <p:cNvSpPr/>
          <p:nvPr/>
        </p:nvSpPr>
        <p:spPr>
          <a:xfrm>
            <a:off x="617280" y="1685495"/>
            <a:ext cx="10812720" cy="4440254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18FBA9-E0C0-EB3D-214D-B65635F3C2D8}"/>
              </a:ext>
            </a:extLst>
          </p:cNvPr>
          <p:cNvSpPr txBox="1"/>
          <p:nvPr/>
        </p:nvSpPr>
        <p:spPr>
          <a:xfrm>
            <a:off x="2059941" y="975974"/>
            <a:ext cx="750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600" b="1" dirty="0"/>
              <a:t> </a:t>
            </a:r>
            <a:r>
              <a:rPr lang="ar-SA" sz="3600" b="1" dirty="0"/>
              <a:t>أخطاء شائعة في سرد القصة وكيفية تجنبها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C85EE9-8BBD-A4A5-43BA-76D7B1BA890D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CB78ED-46FD-2E6E-4D1A-CF3A3746F2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05C8E1-AD15-4BEE-8AE3-93527461A5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D78DA6-0CFA-DEDC-C1F8-2B29EA75CA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2A25024-E55C-89CB-EAA7-DD7F6C5F2381}"/>
              </a:ext>
            </a:extLst>
          </p:cNvPr>
          <p:cNvSpPr txBox="1"/>
          <p:nvPr/>
        </p:nvSpPr>
        <p:spPr>
          <a:xfrm>
            <a:off x="1355271" y="2382589"/>
            <a:ext cx="9728036" cy="31425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1-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جعل القصة معقدة أكثر من اللازم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التبسيط والوضوح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2-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التناسق بين القصة ورسالة العلامة التجارية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توحيد الرسائل عبر جميع القنوات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3-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وجود عنصر عاطفي في القصة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→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الحل: التركيز على العواطف وليس فقط المعلومات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الفعالة تتجنب الأخطاء الشائعة لضمان أقصى تأثير على الجمهور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6FF5D9A-76F7-4A0F-89E0-1DE5D30EEE36}"/>
</file>

<file path=docProps/app.xml><?xml version="1.0" encoding="utf-8"?>
<Properties xmlns="http://schemas.openxmlformats.org/officeDocument/2006/extended-properties" xmlns:vt="http://schemas.openxmlformats.org/officeDocument/2006/docPropsVTypes">
  <TotalTime>3351</TotalTime>
  <Words>2980</Words>
  <Application>Microsoft Macintosh PowerPoint</Application>
  <PresentationFormat>Widescreen</PresentationFormat>
  <Paragraphs>452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26</cp:revision>
  <dcterms:created xsi:type="dcterms:W3CDTF">2023-04-29T09:08:00Z</dcterms:created>
  <dcterms:modified xsi:type="dcterms:W3CDTF">2025-02-25T09:58:32Z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