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9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32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0333" y="4564067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0" y="4564067"/>
            <a:ext cx="60859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CCNA - Introduction to Networks v7.0 (ITN)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Abdelrhman</a:t>
            </a:r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Ahmed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4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619647" y="4805634"/>
            <a:ext cx="4862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Module 7: Ethernet Switching</a:t>
            </a: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3011F8-3EE2-B6E1-9733-A4CC9D5DEC23}"/>
              </a:ext>
            </a:extLst>
          </p:cNvPr>
          <p:cNvSpPr txBox="1"/>
          <p:nvPr/>
        </p:nvSpPr>
        <p:spPr>
          <a:xfrm>
            <a:off x="2151580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Ethernet Switching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D907943-F6C3-4F50-5813-CA6827721F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829" y="1245161"/>
            <a:ext cx="11192592" cy="5119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683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4EE8CA-52D3-C80C-7C6A-CE7A541B4F2A}"/>
              </a:ext>
            </a:extLst>
          </p:cNvPr>
          <p:cNvSpPr txBox="1"/>
          <p:nvPr/>
        </p:nvSpPr>
        <p:spPr>
          <a:xfrm>
            <a:off x="2355477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Ethernet Frames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CD1510-6AC9-175A-F6EA-10A47E050B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52" y="1339787"/>
            <a:ext cx="10888913" cy="5482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680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CA7FB2-0FFC-E4DF-0966-61AF4759A4FB}"/>
              </a:ext>
            </a:extLst>
          </p:cNvPr>
          <p:cNvSpPr txBox="1"/>
          <p:nvPr/>
        </p:nvSpPr>
        <p:spPr>
          <a:xfrm>
            <a:off x="2355477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Ethernet Frames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0174A93-D124-2FE2-4EBD-096BF7C029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341" y="1503202"/>
            <a:ext cx="11313780" cy="4816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627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D174B7-3A71-1003-5222-C796AB98258E}"/>
              </a:ext>
            </a:extLst>
          </p:cNvPr>
          <p:cNvSpPr txBox="1"/>
          <p:nvPr/>
        </p:nvSpPr>
        <p:spPr>
          <a:xfrm>
            <a:off x="2355477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Ethernet Frames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3C9776-5743-47A3-A5C2-D62A46EBAA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4384" y="1503202"/>
            <a:ext cx="10956322" cy="5601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547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66B94B-8CA4-5310-D1E8-176CC31E1B3C}"/>
              </a:ext>
            </a:extLst>
          </p:cNvPr>
          <p:cNvSpPr txBox="1"/>
          <p:nvPr/>
        </p:nvSpPr>
        <p:spPr>
          <a:xfrm>
            <a:off x="2355477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Ethernet Frames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929B34-1F06-37AA-DC7F-72FAEA497B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418877"/>
            <a:ext cx="9825318" cy="5240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82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A86CF3-5F95-C273-06AE-5AD18DD258FA}"/>
              </a:ext>
            </a:extLst>
          </p:cNvPr>
          <p:cNvSpPr txBox="1"/>
          <p:nvPr/>
        </p:nvSpPr>
        <p:spPr>
          <a:xfrm>
            <a:off x="2355477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Ethernet Frames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4D05178-B934-C641-8331-C16047683E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6443" y="1380283"/>
            <a:ext cx="9479485" cy="5204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2007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1D4252-F2A5-16E5-1E9E-6A5DDF7504A4}"/>
              </a:ext>
            </a:extLst>
          </p:cNvPr>
          <p:cNvSpPr txBox="1"/>
          <p:nvPr/>
        </p:nvSpPr>
        <p:spPr>
          <a:xfrm>
            <a:off x="2111649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Ethernet MAC Address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317968E-13F6-42B9-15A6-4E724DE7F1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478" y="1360996"/>
            <a:ext cx="10680778" cy="4798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060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C9816C-0616-F583-A21C-7C99F76E6BE1}"/>
              </a:ext>
            </a:extLst>
          </p:cNvPr>
          <p:cNvSpPr txBox="1"/>
          <p:nvPr/>
        </p:nvSpPr>
        <p:spPr>
          <a:xfrm>
            <a:off x="2111649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Ethernet MAC Address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53B339-8E51-E024-AEF4-E3E070A670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9614" y="1376129"/>
            <a:ext cx="9455280" cy="5229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066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FA6E61-8EFF-C0B9-E9B9-11BE1DE40687}"/>
              </a:ext>
            </a:extLst>
          </p:cNvPr>
          <p:cNvSpPr txBox="1"/>
          <p:nvPr/>
        </p:nvSpPr>
        <p:spPr>
          <a:xfrm>
            <a:off x="2111649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Ethernet MAC Address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842880-F430-0497-15B8-FA573B1AE0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6572" y="1418877"/>
            <a:ext cx="10853427" cy="5223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349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25C678-9411-3824-5A5F-BC7393E41799}"/>
              </a:ext>
            </a:extLst>
          </p:cNvPr>
          <p:cNvSpPr txBox="1"/>
          <p:nvPr/>
        </p:nvSpPr>
        <p:spPr>
          <a:xfrm>
            <a:off x="2111649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Ethernet MAC Address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EF5A3D5-96D1-A8B0-6379-03022C04EC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230" y="1418877"/>
            <a:ext cx="10011451" cy="5335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982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2815BC-1C13-C5BD-F68F-6CF47135BCF7}"/>
              </a:ext>
            </a:extLst>
          </p:cNvPr>
          <p:cNvSpPr txBox="1"/>
          <p:nvPr/>
        </p:nvSpPr>
        <p:spPr>
          <a:xfrm>
            <a:off x="2111649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Ethernet MAC Address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194E48-3A58-DC93-11B7-2A04C84282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8512" y="1344860"/>
            <a:ext cx="10282194" cy="5313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1124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44E479-D466-FC62-5A0C-A46CC22DE737}"/>
              </a:ext>
            </a:extLst>
          </p:cNvPr>
          <p:cNvSpPr txBox="1"/>
          <p:nvPr/>
        </p:nvSpPr>
        <p:spPr>
          <a:xfrm>
            <a:off x="2111649" y="417051"/>
            <a:ext cx="62887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Ethernet MAC Address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1B2A14B-7447-D99B-C448-FDB8735BD1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344" y="1319083"/>
            <a:ext cx="9902229" cy="5286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6300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12F40B-A354-D060-B796-ABAC6CAD6F2D}"/>
              </a:ext>
            </a:extLst>
          </p:cNvPr>
          <p:cNvSpPr txBox="1"/>
          <p:nvPr/>
        </p:nvSpPr>
        <p:spPr>
          <a:xfrm>
            <a:off x="215158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The MAC Address Table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2BC5CB1-372C-6154-191C-DC9D027818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1111" y="1393850"/>
            <a:ext cx="10618183" cy="5236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992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14AF08-90B4-3314-F9DE-46F2C30B935A}"/>
              </a:ext>
            </a:extLst>
          </p:cNvPr>
          <p:cNvSpPr txBox="1"/>
          <p:nvPr/>
        </p:nvSpPr>
        <p:spPr>
          <a:xfrm>
            <a:off x="215158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The MAC Address Table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29F5E3E-5B90-1A5F-83DB-13041934A5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1953" y="1503202"/>
            <a:ext cx="10648093" cy="5240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3389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A7A2BA-5D58-CFE9-3147-C4156F573EDB}"/>
              </a:ext>
            </a:extLst>
          </p:cNvPr>
          <p:cNvSpPr txBox="1"/>
          <p:nvPr/>
        </p:nvSpPr>
        <p:spPr>
          <a:xfrm>
            <a:off x="215158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The MAC Address Table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15CCBF9-C64C-2301-1EBE-1F2706EE78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6546" y="1503202"/>
            <a:ext cx="11807418" cy="5806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747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75A754-48D6-7358-0F0A-A33685466783}"/>
              </a:ext>
            </a:extLst>
          </p:cNvPr>
          <p:cNvSpPr txBox="1"/>
          <p:nvPr/>
        </p:nvSpPr>
        <p:spPr>
          <a:xfrm>
            <a:off x="2151580" y="386273"/>
            <a:ext cx="62887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The MAC Address Table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9C2A13-D204-0BD5-DEAF-AA4A141F6B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331174"/>
            <a:ext cx="9753600" cy="520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652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CC7F53-D761-58D5-94AE-EF62B39512A8}"/>
              </a:ext>
            </a:extLst>
          </p:cNvPr>
          <p:cNvSpPr txBox="1"/>
          <p:nvPr/>
        </p:nvSpPr>
        <p:spPr>
          <a:xfrm>
            <a:off x="2221006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Switch Speeds and Forwarding Methods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B7E6448-58BB-26C5-B50D-98FD047EAE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0609" y="1404351"/>
            <a:ext cx="10560714" cy="5086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5638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472C21-35EF-982D-310E-D16BBB9CBCC2}"/>
              </a:ext>
            </a:extLst>
          </p:cNvPr>
          <p:cNvSpPr txBox="1"/>
          <p:nvPr/>
        </p:nvSpPr>
        <p:spPr>
          <a:xfrm>
            <a:off x="2221006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Switch Speeds and Forwarding Methods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F26333B-6CA9-8C13-4265-A88D987B96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418878"/>
            <a:ext cx="10210800" cy="5175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797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AECE0C-0378-DF23-A2FB-969827EF9721}"/>
              </a:ext>
            </a:extLst>
          </p:cNvPr>
          <p:cNvSpPr txBox="1"/>
          <p:nvPr/>
        </p:nvSpPr>
        <p:spPr>
          <a:xfrm>
            <a:off x="2221006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Switch Speeds and Forwarding Methods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900C6EC-59AB-8B15-D402-EB5DDB929C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4729" y="1284448"/>
            <a:ext cx="10022542" cy="542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0647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942DC9-B6B8-C246-58E2-B33063AB00DD}"/>
              </a:ext>
            </a:extLst>
          </p:cNvPr>
          <p:cNvSpPr txBox="1"/>
          <p:nvPr/>
        </p:nvSpPr>
        <p:spPr>
          <a:xfrm>
            <a:off x="2221006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Switch Speeds and Forwarding Methods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E039A5C-A325-EDA0-1D67-8FB24F87FA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7262" y="1418877"/>
            <a:ext cx="10737232" cy="5324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8484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903089-3C77-CBE3-C031-C8EDBCCDD0D6}"/>
              </a:ext>
            </a:extLst>
          </p:cNvPr>
          <p:cNvSpPr txBox="1"/>
          <p:nvPr/>
        </p:nvSpPr>
        <p:spPr>
          <a:xfrm>
            <a:off x="2221006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Switch Speeds and Forwarding Methods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1359133-B168-1BD9-B01D-CF9B957D1F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802" y="1333680"/>
            <a:ext cx="9902229" cy="5203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7097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81F759-1256-AF96-8B4C-B6E409FCCE23}"/>
              </a:ext>
            </a:extLst>
          </p:cNvPr>
          <p:cNvSpPr txBox="1"/>
          <p:nvPr/>
        </p:nvSpPr>
        <p:spPr>
          <a:xfrm>
            <a:off x="2221006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Switch Speeds and Forwarding Methods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19424FE-4E85-0147-77D6-A776E3AF2A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82" y="1503202"/>
            <a:ext cx="10628790" cy="5270474"/>
          </a:xfrm>
          <a:prstGeom prst="rect">
            <a:avLst/>
          </a:prstGeom>
        </p:spPr>
      </p:pic>
      <p:pic>
        <p:nvPicPr>
          <p:cNvPr id="11" name="Picture 10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F0498352-7F30-1227-0523-3902C2791E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9094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cu templet" id="{B0D1A55B-C743-420C-A5B3-C05056289DA5}" vid="{DB1E7455-6965-4AD5-B5C5-6F5309A62E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ecu templet</Template>
  <TotalTime>11</TotalTime>
  <Words>142</Words>
  <Application>Microsoft Office PowerPoint</Application>
  <PresentationFormat>Widescreen</PresentationFormat>
  <Paragraphs>48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Tajawal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ENG:Abdalrahman Ahmed</dc:creator>
  <cp:lastModifiedBy>Abdelrhman Ahmed</cp:lastModifiedBy>
  <cp:revision>3</cp:revision>
  <dcterms:created xsi:type="dcterms:W3CDTF">2023-05-24T08:36:57Z</dcterms:created>
  <dcterms:modified xsi:type="dcterms:W3CDTF">2024-09-28T20:03:32Z</dcterms:modified>
</cp:coreProperties>
</file>