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slideLayouts/slideLayout44.xml" ContentType="application/vnd.openxmlformats-officedocument.presentationml.slideLayout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8" r:id="rId1"/>
    <p:sldMasterId id="2147483767" r:id="rId2"/>
    <p:sldMasterId id="2147483780" r:id="rId3"/>
  </p:sldMasterIdLst>
  <p:notesMasterIdLst>
    <p:notesMasterId r:id="rId60"/>
  </p:notesMasterIdLst>
  <p:handoutMasterIdLst>
    <p:handoutMasterId r:id="rId61"/>
  </p:handoutMasterIdLst>
  <p:sldIdLst>
    <p:sldId id="377" r:id="rId4"/>
    <p:sldId id="263" r:id="rId5"/>
    <p:sldId id="264" r:id="rId6"/>
    <p:sldId id="266" r:id="rId7"/>
    <p:sldId id="267" r:id="rId8"/>
    <p:sldId id="27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95" r:id="rId18"/>
    <p:sldId id="297" r:id="rId19"/>
    <p:sldId id="298" r:id="rId20"/>
    <p:sldId id="299" r:id="rId21"/>
    <p:sldId id="368" r:id="rId22"/>
    <p:sldId id="370" r:id="rId23"/>
    <p:sldId id="371" r:id="rId24"/>
    <p:sldId id="372" r:id="rId25"/>
    <p:sldId id="373" r:id="rId26"/>
    <p:sldId id="374" r:id="rId27"/>
    <p:sldId id="375" r:id="rId28"/>
    <p:sldId id="366" r:id="rId29"/>
    <p:sldId id="367" r:id="rId30"/>
    <p:sldId id="360" r:id="rId31"/>
    <p:sldId id="361" r:id="rId32"/>
    <p:sldId id="362" r:id="rId33"/>
    <p:sldId id="363" r:id="rId34"/>
    <p:sldId id="364" r:id="rId35"/>
    <p:sldId id="365" r:id="rId36"/>
    <p:sldId id="303" r:id="rId37"/>
    <p:sldId id="307" r:id="rId38"/>
    <p:sldId id="308" r:id="rId39"/>
    <p:sldId id="309" r:id="rId40"/>
    <p:sldId id="310" r:id="rId41"/>
    <p:sldId id="311" r:id="rId42"/>
    <p:sldId id="312" r:id="rId43"/>
    <p:sldId id="313" r:id="rId44"/>
    <p:sldId id="314" r:id="rId45"/>
    <p:sldId id="315" r:id="rId46"/>
    <p:sldId id="316" r:id="rId47"/>
    <p:sldId id="348" r:id="rId48"/>
    <p:sldId id="349" r:id="rId49"/>
    <p:sldId id="350" r:id="rId50"/>
    <p:sldId id="351" r:id="rId51"/>
    <p:sldId id="352" r:id="rId52"/>
    <p:sldId id="353" r:id="rId53"/>
    <p:sldId id="354" r:id="rId54"/>
    <p:sldId id="355" r:id="rId55"/>
    <p:sldId id="356" r:id="rId56"/>
    <p:sldId id="357" r:id="rId57"/>
    <p:sldId id="358" r:id="rId58"/>
    <p:sldId id="276" r:id="rId5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834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6" d="100"/>
          <a:sy n="56" d="100"/>
        </p:scale>
        <p:origin x="285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viewProps" Target="viewProps.xml"/><Relationship Id="rId68" Type="http://schemas.openxmlformats.org/officeDocument/2006/relationships/customXml" Target="../customXml/item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customXml" Target="../customXml/item1.xml"/><Relationship Id="rId5" Type="http://schemas.openxmlformats.org/officeDocument/2006/relationships/slide" Target="slides/slide2.xml"/><Relationship Id="rId61" Type="http://schemas.openxmlformats.org/officeDocument/2006/relationships/handoutMaster" Target="handoutMasters/handoutMaster1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customXml" Target="../customXml/item2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notesMaster" Target="notesMasters/notesMaster1.xml"/><Relationship Id="rId65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906951-D560-4592-A54A-3E3F3E34AFBA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9CCFF2-9E87-47BA-BB54-AA4786D975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7771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8C9439-AF84-4A8B-8340-13DCC62DE04C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C0AD9-F3EC-49D5-B219-D36EA4F2C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9464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1"/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B3902F1-43B2-4C3B-B9AA-F84028704417}" type="datetime1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11/17/2025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16387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5CF416D-A6A7-4EC9-AAD3-814AFFC3743E}" type="slidenum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2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1638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81202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1"/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7055A91-FAD6-4510-902C-322A3EA0BBCB}" type="datetime1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11/17/2025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18435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B1C26D8-B799-448E-848F-4F2416FA5D8A}" type="slidenum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3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1843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52784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1"/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951422E-FAD0-422E-ADCD-426F424FC5FD}" type="datetime1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11/17/2025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28675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08A3ED-4852-49B5-AA64-75583323897A}" type="slidenum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6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2867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16523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11"/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E0B823D-5C70-4A53-8EE6-1D1EF397A851}" type="datetime1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11/17/2025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46083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5EE1EA8-74A7-4B19-831D-6C5BA841C044}" type="slidenum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7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4608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19168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11"/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15E8CA2-D34D-40C7-9D96-50789EE7B992}" type="datetime1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11/17/2025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48131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A380928-EFAB-419A-8A69-280B9B0039DE}" type="slidenum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8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4813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29896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11"/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C8F8176-424D-4C4B-B419-ECA8DAD07C79}" type="datetime1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11/17/2025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64515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10E259B-7C50-4367-872A-FAE7364E7A05}" type="slidenum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16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6451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14047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>
              <a:defRPr/>
            </a:pPr>
            <a:fld id="{91372DC5-E167-4028-910C-DD3EAFD5F71E}" type="datetime1">
              <a:rPr lang="en-US" smtClean="0"/>
              <a:pPr>
                <a:defRPr/>
              </a:pPr>
              <a:t>11/17/2025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8B64D16-CADF-477B-8720-B533EE1B88FD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4716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11"/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0112D50-73EC-434A-9CBC-B0E4041351FD}" type="datetime1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11/17/2025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155651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137A267-B2EA-4198-843E-89D18CAFE19A}" type="slidenum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21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15565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565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49485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11"/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5231975-B9A5-4793-B827-832A402F9024}" type="datetime1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11/17/2025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169987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F4C98CF-9AB2-4F9A-92C5-7258ADADC6C7}" type="slidenum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25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16998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998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45509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11"/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375F1B0-C9CA-4841-9AF7-E886A09097DC}" type="datetime1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11/17/2025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74755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7CEDE7D-3DB5-41B1-AEB1-AD907F0BBB70}" type="slidenum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26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2790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11"/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0C70B4A-6C9B-4447-80C9-AA068D7B55B9}" type="datetime1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11/17/2025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76803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E6184B5-295E-4DCF-8D9E-2CD012C0EFD2}" type="slidenum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27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7680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9300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21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92164" name="Date Placeholder 3"/>
          <p:cNvSpPr>
            <a:spLocks noGrp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8C02059A-6CF9-477F-A3EE-EEE83CFB51B6}" type="datetime1">
              <a:rPr kumimoji="0" lang="en-US" altLang="en-US" sz="1200" smtClean="0"/>
              <a:pPr/>
              <a:t>11/17/2025</a:t>
            </a:fld>
            <a:endParaRPr kumimoji="0" lang="en-US" altLang="en-US" sz="1200"/>
          </a:p>
        </p:txBody>
      </p:sp>
      <p:sp>
        <p:nvSpPr>
          <p:cNvPr id="92165" name="Slide Number Placeholder 4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A65C693F-C755-43E4-B59A-A9C2EA1A97A5}" type="slidenum">
              <a:rPr kumimoji="0" lang="en-US" altLang="en-US" sz="1200" smtClean="0"/>
              <a:pPr/>
              <a:t>30</a:t>
            </a:fld>
            <a:endParaRPr kumimoji="0"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6446169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11"/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7B9A48C-C9B2-464C-B1F0-3DBC3FAA7262}" type="datetime1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11/17/2025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96259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05D3E1C-3AF7-46B9-B80E-F707DEE3B182}" type="slidenum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31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9626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6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0371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11"/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6351821-7BDC-410F-B47E-91EC8A817E66}" type="datetime1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11/17/2025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72707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1D4D4AF-4FAE-4C3F-952F-908766E0E745}" type="slidenum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34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7270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8872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11"/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0F71879-9011-4B68-858C-DA0D1F22890B}" type="datetime1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11/17/2025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86019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E55FE18-14F6-432B-9CC9-E61A98FFAFFC}" type="slidenum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43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8602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2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22595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ar-SY"/>
              <a:t>Lecture 9 - Microsoft office: Power Point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2964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ar-SY"/>
              <a:t>Lecture 9 - Microsoft office: Power Point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33470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ar-SY"/>
              <a:t>Lecture 9 - Microsoft office: Power Point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9257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ar-SY"/>
              <a:t>Lecture 9 - Microsoft office: Power Point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1400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ar-SY"/>
              <a:t>Lecture 9 - Microsoft office: Power Point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9522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ar-SY"/>
              <a:t>Lecture 9 - Microsoft office: Power Point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9070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ar-SY"/>
              <a:t>Lecture 9 - Microsoft office: Power Point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50335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ar-SY"/>
              <a:t>Lecture 9 - Microsoft office: Power Point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2488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ar-SY"/>
              <a:t>Lecture 9 - Microsoft office: Power Point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2238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ar-SY"/>
              <a:t>Lecture 9 - Microsoft office: Power Point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1916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ar-SY"/>
              <a:t>Lecture 9 - Microsoft office: Power Point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23442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55828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94754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09307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97427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07040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67380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46285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9 - Microsoft office: Power Point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30363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9 - Microsoft office: Power Point</a:t>
            </a:r>
            <a:endParaRPr lang="en-US" dirty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MGM331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39097000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9 - Microsoft office: Power Point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12549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9 - Microsoft office: Power Point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05073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9 - Microsoft office: Power Point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40383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188685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ar-SY"/>
              <a:t>Lecture 9 - Microsoft office: Power Point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356350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108849529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9 - Microsoft office: Power Point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240220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9 - Microsoft office: Power Point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014545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9 - Microsoft office: Power Point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657763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9 - Microsoft office: Power Point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19392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9 - Microsoft office: Power Point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754463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2000" y="609600"/>
            <a:ext cx="9550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844800" y="1981200"/>
            <a:ext cx="42672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15200" y="1981200"/>
            <a:ext cx="42672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ar-SY"/>
              <a:t>Lecture 9 - Microsoft office: Power Point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www.midocean.ae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A6BC4D-1A2D-4D95-BEE7-67F2E48384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3320641"/>
      </p:ext>
    </p:extLst>
  </p:cSld>
  <p:clrMapOvr>
    <a:masterClrMapping/>
  </p:clrMapOvr>
  <p:transition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</a:p>
        </p:txBody>
      </p:sp>
    </p:spTree>
    <p:extLst>
      <p:ext uri="{BB962C8B-B14F-4D97-AF65-F5344CB8AC3E}">
        <p14:creationId xmlns:p14="http://schemas.microsoft.com/office/powerpoint/2010/main" val="116526765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</a:p>
        </p:txBody>
      </p:sp>
    </p:spTree>
    <p:extLst>
      <p:ext uri="{BB962C8B-B14F-4D97-AF65-F5344CB8AC3E}">
        <p14:creationId xmlns:p14="http://schemas.microsoft.com/office/powerpoint/2010/main" val="255951865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459684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 dirty="0"/>
              <a:t>Lecture 1 An </a:t>
            </a:r>
            <a:r>
              <a:rPr lang="en-US" dirty="0"/>
              <a:t>in</a:t>
            </a:r>
            <a:r>
              <a:rPr lang="ar-SY" dirty="0" err="1"/>
              <a:t>troduction</a:t>
            </a:r>
            <a:r>
              <a:rPr lang="ar-SY" dirty="0"/>
              <a:t> to </a:t>
            </a:r>
            <a:r>
              <a:rPr lang="en-US" dirty="0"/>
              <a:t>in</a:t>
            </a:r>
            <a:r>
              <a:rPr lang="ar-SY" dirty="0" err="1"/>
              <a:t>formation</a:t>
            </a:r>
            <a:r>
              <a:rPr lang="ar-SY" dirty="0"/>
              <a:t> Systems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479341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 dirty="0"/>
              <a:t>Lecture 1 An </a:t>
            </a:r>
            <a:r>
              <a:rPr lang="en-US" dirty="0"/>
              <a:t>in</a:t>
            </a:r>
            <a:r>
              <a:rPr lang="ar-SY" dirty="0" err="1"/>
              <a:t>troduction</a:t>
            </a:r>
            <a:r>
              <a:rPr lang="ar-SY" dirty="0"/>
              <a:t> to </a:t>
            </a:r>
            <a:r>
              <a:rPr lang="en-US" dirty="0"/>
              <a:t>in</a:t>
            </a:r>
            <a:r>
              <a:rPr lang="ar-SY" dirty="0" err="1"/>
              <a:t>formation</a:t>
            </a:r>
            <a:r>
              <a:rPr lang="ar-SY" dirty="0"/>
              <a:t> Systems</a:t>
            </a:r>
            <a:endParaRPr lang="en-US" dirty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MGM331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79761779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 dirty="0"/>
              <a:t>Lecture 1 An </a:t>
            </a:r>
            <a:r>
              <a:rPr lang="en-US" dirty="0"/>
              <a:t>in</a:t>
            </a:r>
            <a:r>
              <a:rPr lang="ar-SY" dirty="0" err="1"/>
              <a:t>troduction</a:t>
            </a:r>
            <a:r>
              <a:rPr lang="ar-SY" dirty="0"/>
              <a:t> to </a:t>
            </a:r>
            <a:r>
              <a:rPr lang="en-US" dirty="0"/>
              <a:t>in</a:t>
            </a:r>
            <a:r>
              <a:rPr lang="ar-SY" dirty="0" err="1"/>
              <a:t>formation</a:t>
            </a:r>
            <a:r>
              <a:rPr lang="ar-SY" dirty="0"/>
              <a:t> Systems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069059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 dirty="0"/>
              <a:t>Lecture 1 An </a:t>
            </a:r>
            <a:r>
              <a:rPr lang="en-US" dirty="0"/>
              <a:t>in</a:t>
            </a:r>
            <a:r>
              <a:rPr lang="ar-SY" dirty="0" err="1"/>
              <a:t>troduction</a:t>
            </a:r>
            <a:r>
              <a:rPr lang="ar-SY" dirty="0"/>
              <a:t> to </a:t>
            </a:r>
            <a:r>
              <a:rPr lang="en-US" dirty="0"/>
              <a:t>in</a:t>
            </a:r>
            <a:r>
              <a:rPr lang="ar-SY" dirty="0" err="1"/>
              <a:t>formation</a:t>
            </a:r>
            <a:r>
              <a:rPr lang="ar-SY" dirty="0"/>
              <a:t> Systems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973430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 dirty="0"/>
              <a:t>Lecture 1 An </a:t>
            </a:r>
            <a:r>
              <a:rPr lang="en-US" dirty="0"/>
              <a:t>in</a:t>
            </a:r>
            <a:r>
              <a:rPr lang="ar-SY" dirty="0" err="1"/>
              <a:t>troduction</a:t>
            </a:r>
            <a:r>
              <a:rPr lang="ar-SY" dirty="0"/>
              <a:t> to </a:t>
            </a:r>
            <a:r>
              <a:rPr lang="en-US" dirty="0"/>
              <a:t>in</a:t>
            </a:r>
            <a:r>
              <a:rPr lang="ar-SY" dirty="0" err="1"/>
              <a:t>formation</a:t>
            </a:r>
            <a:r>
              <a:rPr lang="ar-SY" dirty="0"/>
              <a:t> Systems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891201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188685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ar-SY" dirty="0"/>
              <a:t>Lecture 1 An </a:t>
            </a:r>
            <a:r>
              <a:rPr lang="en-US" dirty="0"/>
              <a:t>in</a:t>
            </a:r>
            <a:r>
              <a:rPr lang="ar-SY" dirty="0" err="1"/>
              <a:t>troduction</a:t>
            </a:r>
            <a:r>
              <a:rPr lang="ar-SY" dirty="0"/>
              <a:t> to </a:t>
            </a:r>
            <a:r>
              <a:rPr lang="en-US" dirty="0"/>
              <a:t>in</a:t>
            </a:r>
            <a:r>
              <a:rPr lang="ar-SY" dirty="0" err="1"/>
              <a:t>formation</a:t>
            </a:r>
            <a:r>
              <a:rPr lang="ar-SY" dirty="0"/>
              <a:t> Systems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356350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113480711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 dirty="0"/>
              <a:t>Lecture 1 An </a:t>
            </a:r>
            <a:r>
              <a:rPr lang="en-US" dirty="0"/>
              <a:t>in</a:t>
            </a:r>
            <a:r>
              <a:rPr lang="ar-SY" dirty="0" err="1"/>
              <a:t>troduction</a:t>
            </a:r>
            <a:r>
              <a:rPr lang="ar-SY" dirty="0"/>
              <a:t> to </a:t>
            </a:r>
            <a:r>
              <a:rPr lang="en-US" dirty="0"/>
              <a:t>in</a:t>
            </a:r>
            <a:r>
              <a:rPr lang="ar-SY" dirty="0" err="1"/>
              <a:t>formation</a:t>
            </a:r>
            <a:r>
              <a:rPr lang="ar-SY" dirty="0"/>
              <a:t> Systems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058203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 dirty="0"/>
              <a:t>Lecture 1 An </a:t>
            </a:r>
            <a:r>
              <a:rPr lang="en-US" dirty="0"/>
              <a:t>in</a:t>
            </a:r>
            <a:r>
              <a:rPr lang="ar-SY" dirty="0" err="1"/>
              <a:t>troduction</a:t>
            </a:r>
            <a:r>
              <a:rPr lang="ar-SY" dirty="0"/>
              <a:t> to </a:t>
            </a:r>
            <a:r>
              <a:rPr lang="en-US" dirty="0"/>
              <a:t>in</a:t>
            </a:r>
            <a:r>
              <a:rPr lang="ar-SY" dirty="0" err="1"/>
              <a:t>formation</a:t>
            </a:r>
            <a:r>
              <a:rPr lang="ar-SY" dirty="0"/>
              <a:t> Systems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94564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 dirty="0"/>
              <a:t>Lecture 1 An </a:t>
            </a:r>
            <a:r>
              <a:rPr lang="en-US" dirty="0"/>
              <a:t>in</a:t>
            </a:r>
            <a:r>
              <a:rPr lang="ar-SY" dirty="0" err="1"/>
              <a:t>troduction</a:t>
            </a:r>
            <a:r>
              <a:rPr lang="ar-SY" dirty="0"/>
              <a:t> to </a:t>
            </a:r>
            <a:r>
              <a:rPr lang="en-US" dirty="0"/>
              <a:t>in</a:t>
            </a:r>
            <a:r>
              <a:rPr lang="ar-SY" dirty="0" err="1"/>
              <a:t>formation</a:t>
            </a:r>
            <a:r>
              <a:rPr lang="ar-SY" dirty="0"/>
              <a:t> Systems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280068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 dirty="0"/>
              <a:t>Lecture 1 An </a:t>
            </a:r>
            <a:r>
              <a:rPr lang="en-US" dirty="0"/>
              <a:t>in</a:t>
            </a:r>
            <a:r>
              <a:rPr lang="ar-SY" dirty="0" err="1"/>
              <a:t>troduction</a:t>
            </a:r>
            <a:r>
              <a:rPr lang="ar-SY" dirty="0"/>
              <a:t> to </a:t>
            </a:r>
            <a:r>
              <a:rPr lang="en-US" dirty="0"/>
              <a:t>in</a:t>
            </a:r>
            <a:r>
              <a:rPr lang="ar-SY" dirty="0" err="1"/>
              <a:t>formation</a:t>
            </a:r>
            <a:r>
              <a:rPr lang="ar-SY" dirty="0"/>
              <a:t> Systems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877244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 dirty="0"/>
              <a:t>Lecture 1 An </a:t>
            </a:r>
            <a:r>
              <a:rPr lang="en-US" dirty="0"/>
              <a:t>in</a:t>
            </a:r>
            <a:r>
              <a:rPr lang="ar-SY" dirty="0" err="1"/>
              <a:t>troduction</a:t>
            </a:r>
            <a:r>
              <a:rPr lang="ar-SY" dirty="0"/>
              <a:t> to </a:t>
            </a:r>
            <a:r>
              <a:rPr lang="en-US" dirty="0"/>
              <a:t>in</a:t>
            </a:r>
            <a:r>
              <a:rPr lang="ar-SY" dirty="0" err="1"/>
              <a:t>formation</a:t>
            </a:r>
            <a:r>
              <a:rPr lang="ar-SY" dirty="0"/>
              <a:t> Systems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7939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31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0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slideLayout" Target="../slideLayouts/slideLayout3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ar-SY"/>
              <a:t>Lecture 9 - Microsoft office: Power Point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4864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  <p:sldLayoutId id="2147483760" r:id="rId12"/>
    <p:sldLayoutId id="2147483761" r:id="rId13"/>
    <p:sldLayoutId id="2147483762" r:id="rId14"/>
    <p:sldLayoutId id="2147483763" r:id="rId15"/>
    <p:sldLayoutId id="2147483764" r:id="rId16"/>
    <p:sldLayoutId id="2147483765" r:id="rId17"/>
    <p:sldLayoutId id="2147483766" r:id="rId18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 userDrawn="1"/>
        </p:nvSpPr>
        <p:spPr>
          <a:xfrm>
            <a:off x="188686" y="1304511"/>
            <a:ext cx="11814627" cy="50518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-1" y="469859"/>
            <a:ext cx="9695329" cy="655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685" y="1422213"/>
            <a:ext cx="11814627" cy="4934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4921FC31-4AA0-42ED-A460-3020C103B4E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599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  <p:sldLayoutId id="2147483779" r:id="rId12"/>
    <p:sldLayoutId id="2147483736" r:id="rId13"/>
    <p:sldLayoutId id="2147483723" r:id="rId14"/>
    <p:sldLayoutId id="2147483733" r:id="rId15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 userDrawn="1"/>
        </p:nvSpPr>
        <p:spPr>
          <a:xfrm>
            <a:off x="188686" y="1304511"/>
            <a:ext cx="11814627" cy="50518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-1" y="469859"/>
            <a:ext cx="9695329" cy="655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685" y="1422213"/>
            <a:ext cx="11814627" cy="4934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4921FC31-4AA0-42ED-A460-3020C103B4E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966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2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2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2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mp"/><Relationship Id="rId1" Type="http://schemas.openxmlformats.org/officeDocument/2006/relationships/slideLayout" Target="../slideLayouts/slideLayout2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tmp"/><Relationship Id="rId1" Type="http://schemas.openxmlformats.org/officeDocument/2006/relationships/slideLayout" Target="../slideLayouts/slideLayout2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tmp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0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tmp"/><Relationship Id="rId1" Type="http://schemas.openxmlformats.org/officeDocument/2006/relationships/slideLayout" Target="../slideLayouts/slideLayout2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tmp"/><Relationship Id="rId1" Type="http://schemas.openxmlformats.org/officeDocument/2006/relationships/slideLayout" Target="../slideLayouts/slideLayout2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0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tmp"/><Relationship Id="rId1" Type="http://schemas.openxmlformats.org/officeDocument/2006/relationships/slideLayout" Target="../slideLayouts/slideLayout2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tmp"/><Relationship Id="rId2" Type="http://schemas.openxmlformats.org/officeDocument/2006/relationships/image" Target="../media/image34.tmp"/><Relationship Id="rId1" Type="http://schemas.openxmlformats.org/officeDocument/2006/relationships/slideLayout" Target="../slideLayouts/slideLayout30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tmp"/><Relationship Id="rId2" Type="http://schemas.openxmlformats.org/officeDocument/2006/relationships/image" Target="../media/image36.tmp"/><Relationship Id="rId1" Type="http://schemas.openxmlformats.org/officeDocument/2006/relationships/slideLayout" Target="../slideLayouts/slideLayout30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tmp"/><Relationship Id="rId1" Type="http://schemas.openxmlformats.org/officeDocument/2006/relationships/slideLayout" Target="../slideLayouts/slideLayout2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tmp"/><Relationship Id="rId1" Type="http://schemas.openxmlformats.org/officeDocument/2006/relationships/slideLayout" Target="../slideLayouts/slideLayout25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tmp"/><Relationship Id="rId1" Type="http://schemas.openxmlformats.org/officeDocument/2006/relationships/slideLayout" Target="../slideLayouts/slideLayout2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0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tmp"/><Relationship Id="rId1" Type="http://schemas.openxmlformats.org/officeDocument/2006/relationships/slideLayout" Target="../slideLayouts/slideLayout25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0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0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0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0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/>
          <p:cNvSpPr/>
          <p:nvPr/>
        </p:nvSpPr>
        <p:spPr>
          <a:xfrm>
            <a:off x="6384738" y="4453483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9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11231" y="4994280"/>
            <a:ext cx="54061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ITC202</a:t>
            </a:r>
          </a:p>
          <a:p>
            <a:pPr lvl="0"/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Microsoft Office: Power Point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Eng. Youssef Ntefeh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8075C5F-E6B9-4298-A219-2725AAFD0E44}"/>
              </a:ext>
            </a:extLst>
          </p:cNvPr>
          <p:cNvSpPr txBox="1"/>
          <p:nvPr/>
        </p:nvSpPr>
        <p:spPr>
          <a:xfrm>
            <a:off x="6271884" y="3078098"/>
            <a:ext cx="629225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Internet and Information Technology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Purpose of Presentations</a:t>
            </a:r>
          </a:p>
        </p:txBody>
      </p:sp>
      <p:sp>
        <p:nvSpPr>
          <p:cNvPr id="1536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altLang="en-US" dirty="0"/>
              <a:t>Support a verbal communication</a:t>
            </a:r>
          </a:p>
          <a:p>
            <a:pPr lvl="1">
              <a:lnSpc>
                <a:spcPct val="150000"/>
              </a:lnSpc>
            </a:pPr>
            <a:r>
              <a:rPr lang="en-US" altLang="en-US" dirty="0"/>
              <a:t>Includes graphics, images, sounds, animations that enhance the </a:t>
            </a:r>
            <a:r>
              <a:rPr lang="en-US" altLang="en-US"/>
              <a:t>presenter's message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495327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Creating a Presentation</a:t>
            </a:r>
          </a:p>
        </p:txBody>
      </p:sp>
      <p:sp>
        <p:nvSpPr>
          <p:cNvPr id="17412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en-US"/>
              <a:t>Must define the message you want to communicate</a:t>
            </a:r>
          </a:p>
          <a:p>
            <a:endParaRPr lang="en-US" altLang="en-US"/>
          </a:p>
          <a:p>
            <a:pPr lvl="1"/>
            <a:r>
              <a:rPr lang="en-US" altLang="en-US"/>
              <a:t>Is the purpose to inform, persuade, and/or prepare the audience? </a:t>
            </a:r>
          </a:p>
          <a:p>
            <a:endParaRPr lang="en-US" altLang="en-US"/>
          </a:p>
          <a:p>
            <a:r>
              <a:rPr lang="en-US" altLang="en-US"/>
              <a:t>Understand your audience and what your objective is for the presentation</a:t>
            </a:r>
          </a:p>
          <a:p>
            <a:endParaRPr lang="en-US" altLang="en-US"/>
          </a:p>
          <a:p>
            <a:pPr lvl="1"/>
            <a:r>
              <a:rPr lang="en-US" altLang="en-US"/>
              <a:t>What’s in it for the audience?</a:t>
            </a:r>
          </a:p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123410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Presentation1 - PowerPoint">
            <a:extLst>
              <a:ext uri="{FF2B5EF4-FFF2-40B4-BE49-F238E27FC236}">
                <a16:creationId xmlns:a16="http://schemas.microsoft.com/office/drawing/2014/main" id="{190ED265-7387-496E-8A89-EBE801BAB2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74" y="1063"/>
            <a:ext cx="9144000" cy="6855874"/>
          </a:xfrm>
          <a:prstGeom prst="rect">
            <a:avLst/>
          </a:prstGeom>
        </p:spPr>
      </p:pic>
      <p:sp>
        <p:nvSpPr>
          <p:cNvPr id="21508" name="Text Box 7"/>
          <p:cNvSpPr txBox="1">
            <a:spLocks noChangeArrowheads="1"/>
          </p:cNvSpPr>
          <p:nvPr/>
        </p:nvSpPr>
        <p:spPr bwMode="auto">
          <a:xfrm>
            <a:off x="19674" y="1"/>
            <a:ext cx="9144000" cy="646113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600">
                <a:solidFill>
                  <a:srgbClr val="0033CC"/>
                </a:solidFill>
                <a:latin typeface="Tahoma" panose="020B0604030504040204" pitchFamily="34" charset="0"/>
              </a:rPr>
              <a:t>Blank is default</a:t>
            </a:r>
          </a:p>
        </p:txBody>
      </p:sp>
      <p:sp>
        <p:nvSpPr>
          <p:cNvPr id="21509" name="AutoShape 7"/>
          <p:cNvSpPr>
            <a:spLocks noChangeArrowheads="1"/>
          </p:cNvSpPr>
          <p:nvPr/>
        </p:nvSpPr>
        <p:spPr bwMode="auto">
          <a:xfrm rot="10800000">
            <a:off x="7258675" y="595662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1510" name="Text Box 7"/>
          <p:cNvSpPr txBox="1">
            <a:spLocks noChangeArrowheads="1"/>
          </p:cNvSpPr>
          <p:nvPr/>
        </p:nvSpPr>
        <p:spPr bwMode="auto">
          <a:xfrm>
            <a:off x="19674" y="4648201"/>
            <a:ext cx="9144000" cy="646113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600">
                <a:solidFill>
                  <a:srgbClr val="0033CC"/>
                </a:solidFill>
                <a:latin typeface="Tahoma" panose="020B0604030504040204" pitchFamily="34" charset="0"/>
              </a:rPr>
              <a:t>Start by selecting a category</a:t>
            </a:r>
            <a:endParaRPr lang="en-US" altLang="en-US" sz="800">
              <a:solidFill>
                <a:srgbClr val="0033CC"/>
              </a:solidFill>
              <a:latin typeface="Tahoma" panose="020B0604030504040204" pitchFamily="34" charset="0"/>
            </a:endParaRPr>
          </a:p>
        </p:txBody>
      </p:sp>
      <p:sp>
        <p:nvSpPr>
          <p:cNvPr id="21511" name="AutoShape 7"/>
          <p:cNvSpPr>
            <a:spLocks noChangeArrowheads="1"/>
          </p:cNvSpPr>
          <p:nvPr/>
        </p:nvSpPr>
        <p:spPr bwMode="auto">
          <a:xfrm>
            <a:off x="2015162" y="1752601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10433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resentation1 - PowerPoint">
            <a:extLst>
              <a:ext uri="{FF2B5EF4-FFF2-40B4-BE49-F238E27FC236}">
                <a16:creationId xmlns:a16="http://schemas.microsoft.com/office/drawing/2014/main" id="{66BAA33A-E878-4FD9-B964-6FDA97F82A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3"/>
            <a:ext cx="9144000" cy="6855874"/>
          </a:xfrm>
          <a:prstGeom prst="rect">
            <a:avLst/>
          </a:prstGeom>
        </p:spPr>
      </p:pic>
      <p:sp>
        <p:nvSpPr>
          <p:cNvPr id="22532" name="AutoShape 7"/>
          <p:cNvSpPr>
            <a:spLocks noChangeArrowheads="1"/>
          </p:cNvSpPr>
          <p:nvPr/>
        </p:nvSpPr>
        <p:spPr bwMode="auto">
          <a:xfrm rot="10800000">
            <a:off x="5334000" y="2286001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2533" name="Text Box 7"/>
          <p:cNvSpPr txBox="1">
            <a:spLocks noChangeArrowheads="1"/>
          </p:cNvSpPr>
          <p:nvPr/>
        </p:nvSpPr>
        <p:spPr bwMode="auto">
          <a:xfrm>
            <a:off x="-19050" y="333376"/>
            <a:ext cx="9163050" cy="646113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600">
                <a:solidFill>
                  <a:srgbClr val="0033CC"/>
                </a:solidFill>
                <a:latin typeface="Tahoma" panose="020B0604030504040204" pitchFamily="34" charset="0"/>
              </a:rPr>
              <a:t>Then select a presentation or…</a:t>
            </a:r>
          </a:p>
        </p:txBody>
      </p:sp>
    </p:spTree>
    <p:extLst>
      <p:ext uri="{BB962C8B-B14F-4D97-AF65-F5344CB8AC3E}">
        <p14:creationId xmlns:p14="http://schemas.microsoft.com/office/powerpoint/2010/main" val="27645832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Creating a Presentation</a:t>
            </a:r>
            <a:endParaRPr lang="en-US" altLang="en-US" dirty="0"/>
          </a:p>
        </p:txBody>
      </p:sp>
      <p:sp>
        <p:nvSpPr>
          <p:cNvPr id="27652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altLang="en-US"/>
              <a:t>Thumbnail of each slide shown on left </a:t>
            </a:r>
          </a:p>
          <a:p>
            <a:endParaRPr lang="en-US" altLang="en-US"/>
          </a:p>
          <a:p>
            <a:pPr lvl="1"/>
            <a:r>
              <a:rPr lang="en-US" altLang="en-US"/>
              <a:t>Change to Outline view (View, Outline) to see full text of each slide</a:t>
            </a:r>
          </a:p>
          <a:p>
            <a:endParaRPr lang="en-US" altLang="en-US"/>
          </a:p>
          <a:p>
            <a:r>
              <a:rPr lang="en-US" altLang="en-US"/>
              <a:t>Move between slides by:</a:t>
            </a:r>
          </a:p>
          <a:p>
            <a:endParaRPr lang="en-US" altLang="en-US"/>
          </a:p>
          <a:p>
            <a:pPr lvl="1"/>
            <a:r>
              <a:rPr lang="en-US" altLang="en-US"/>
              <a:t>PageUp/PageDown keys</a:t>
            </a:r>
          </a:p>
          <a:p>
            <a:pPr lvl="1"/>
            <a:endParaRPr lang="en-US" altLang="en-US"/>
          </a:p>
          <a:p>
            <a:pPr lvl="1"/>
            <a:r>
              <a:rPr lang="en-US" altLang="en-US"/>
              <a:t>Click on slide in outline</a:t>
            </a:r>
          </a:p>
          <a:p>
            <a:pPr lvl="1"/>
            <a:endParaRPr lang="en-US" altLang="en-US"/>
          </a:p>
          <a:p>
            <a:pPr lvl="1"/>
            <a:r>
              <a:rPr lang="en-US" altLang="en-US"/>
              <a:t>Use scroll bar on right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3320071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Deleting Slides</a:t>
            </a:r>
          </a:p>
        </p:txBody>
      </p:sp>
      <p:sp>
        <p:nvSpPr>
          <p:cNvPr id="4506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altLang="en-US" dirty="0"/>
              <a:t>Select it in left pane</a:t>
            </a:r>
          </a:p>
          <a:p>
            <a:pPr lvl="1">
              <a:lnSpc>
                <a:spcPct val="150000"/>
              </a:lnSpc>
            </a:pPr>
            <a:r>
              <a:rPr lang="en-US" altLang="en-US" dirty="0"/>
              <a:t>Press Delete key</a:t>
            </a:r>
          </a:p>
          <a:p>
            <a:pPr>
              <a:lnSpc>
                <a:spcPct val="150000"/>
              </a:lnSpc>
            </a:pPr>
            <a:r>
              <a:rPr lang="en-US" altLang="en-US" dirty="0"/>
              <a:t>Right click in left pane</a:t>
            </a:r>
          </a:p>
          <a:p>
            <a:pPr lvl="1">
              <a:lnSpc>
                <a:spcPct val="150000"/>
              </a:lnSpc>
            </a:pPr>
            <a:r>
              <a:rPr lang="en-US" altLang="en-US" dirty="0"/>
              <a:t>From short cut menu, select Delete Slide</a:t>
            </a:r>
          </a:p>
          <a:p>
            <a:pPr>
              <a:lnSpc>
                <a:spcPct val="150000"/>
              </a:lnSpc>
            </a:pPr>
            <a:endParaRPr lang="en-US" altLang="en-US" dirty="0"/>
          </a:p>
          <a:p>
            <a:pPr lvl="1">
              <a:lnSpc>
                <a:spcPct val="150000"/>
              </a:lnSpc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1301361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Printing</a:t>
            </a:r>
            <a:endParaRPr lang="en-US" altLang="en-US" dirty="0"/>
          </a:p>
        </p:txBody>
      </p:sp>
      <p:sp>
        <p:nvSpPr>
          <p:cNvPr id="47108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altLang="en-US"/>
              <a:t>Just like all other apps but more control over what is printed</a:t>
            </a:r>
          </a:p>
          <a:p>
            <a:endParaRPr lang="en-US" altLang="en-US"/>
          </a:p>
          <a:p>
            <a:pPr lvl="1"/>
            <a:r>
              <a:rPr lang="en-US" altLang="en-US"/>
              <a:t>Slides or Notes or Handouts</a:t>
            </a:r>
          </a:p>
          <a:p>
            <a:pPr lvl="1"/>
            <a:endParaRPr lang="en-US" altLang="en-US"/>
          </a:p>
          <a:p>
            <a:r>
              <a:rPr lang="en-US" altLang="en-US"/>
              <a:t>Handouts lets you print many thumbnail views to a page </a:t>
            </a:r>
          </a:p>
          <a:p>
            <a:endParaRPr lang="en-US" altLang="en-US"/>
          </a:p>
          <a:p>
            <a:r>
              <a:rPr lang="en-US" altLang="en-US"/>
              <a:t>Can print in “grayscale” (i.e. shades of black and white)</a:t>
            </a:r>
          </a:p>
          <a:p>
            <a:endParaRPr lang="en-US" altLang="en-US"/>
          </a:p>
          <a:p>
            <a:pPr lvl="1"/>
            <a:r>
              <a:rPr lang="en-US" altLang="en-US"/>
              <a:t>Saves on colored ink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302003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0157EB3-E429-44BD-A8A9-B89E4DF9002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833" t="21852" r="4168" b="4074"/>
          <a:stretch/>
        </p:blipFill>
        <p:spPr>
          <a:xfrm>
            <a:off x="0" y="0"/>
            <a:ext cx="9142412" cy="6858000"/>
          </a:xfrm>
          <a:prstGeom prst="rect">
            <a:avLst/>
          </a:prstGeom>
        </p:spPr>
      </p:pic>
      <p:sp>
        <p:nvSpPr>
          <p:cNvPr id="49156" name="Text Box 5"/>
          <p:cNvSpPr txBox="1">
            <a:spLocks noChangeArrowheads="1"/>
          </p:cNvSpPr>
          <p:nvPr/>
        </p:nvSpPr>
        <p:spPr bwMode="auto">
          <a:xfrm>
            <a:off x="1" y="5260975"/>
            <a:ext cx="9142413" cy="1200150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600" dirty="0">
                <a:solidFill>
                  <a:srgbClr val="0033CC"/>
                </a:solidFill>
                <a:latin typeface="Tahoma" panose="020B0604030504040204" pitchFamily="34" charset="0"/>
              </a:rPr>
              <a:t>Default is one slide per page – that’s a lot of paper!</a:t>
            </a:r>
          </a:p>
        </p:txBody>
      </p:sp>
      <p:sp>
        <p:nvSpPr>
          <p:cNvPr id="49157" name="AutoShape 6"/>
          <p:cNvSpPr>
            <a:spLocks noChangeArrowheads="1"/>
          </p:cNvSpPr>
          <p:nvPr/>
        </p:nvSpPr>
        <p:spPr bwMode="auto">
          <a:xfrm rot="10800000">
            <a:off x="2279399" y="533402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49158" name="AutoShape 6"/>
          <p:cNvSpPr>
            <a:spLocks noChangeArrowheads="1"/>
          </p:cNvSpPr>
          <p:nvPr/>
        </p:nvSpPr>
        <p:spPr bwMode="auto">
          <a:xfrm rot="10800000">
            <a:off x="3279776" y="3657601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08839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EA0D52E-8253-43A7-8294-4C95390FA1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833" t="21852" r="4168" b="4074"/>
          <a:stretch/>
        </p:blipFill>
        <p:spPr>
          <a:xfrm>
            <a:off x="0" y="0"/>
            <a:ext cx="9142412" cy="6858000"/>
          </a:xfrm>
          <a:prstGeom prst="rect">
            <a:avLst/>
          </a:prstGeom>
        </p:spPr>
      </p:pic>
      <p:sp>
        <p:nvSpPr>
          <p:cNvPr id="50180" name="Text Box 5"/>
          <p:cNvSpPr txBox="1">
            <a:spLocks noChangeArrowheads="1"/>
          </p:cNvSpPr>
          <p:nvPr/>
        </p:nvSpPr>
        <p:spPr bwMode="auto">
          <a:xfrm>
            <a:off x="1" y="5260976"/>
            <a:ext cx="9142413" cy="646113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600">
                <a:solidFill>
                  <a:srgbClr val="0033CC"/>
                </a:solidFill>
                <a:latin typeface="Tahoma" panose="020B0604030504040204" pitchFamily="34" charset="0"/>
              </a:rPr>
              <a:t>Handouts is better for printing </a:t>
            </a:r>
          </a:p>
        </p:txBody>
      </p:sp>
      <p:sp>
        <p:nvSpPr>
          <p:cNvPr id="50181" name="AutoShape 6"/>
          <p:cNvSpPr>
            <a:spLocks noChangeArrowheads="1"/>
          </p:cNvSpPr>
          <p:nvPr/>
        </p:nvSpPr>
        <p:spPr bwMode="auto">
          <a:xfrm rot="10800000">
            <a:off x="3889375" y="1219201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03006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resentation2 - PowerPoint">
            <a:extLst>
              <a:ext uri="{FF2B5EF4-FFF2-40B4-BE49-F238E27FC236}">
                <a16:creationId xmlns:a16="http://schemas.microsoft.com/office/drawing/2014/main" id="{B73E2D04-1F4E-488C-8DFF-750805988A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3"/>
            <a:ext cx="9144000" cy="6855874"/>
          </a:xfrm>
          <a:prstGeom prst="rect">
            <a:avLst/>
          </a:prstGeom>
        </p:spPr>
      </p:pic>
      <p:sp>
        <p:nvSpPr>
          <p:cNvPr id="51204" name="AutoShape 6"/>
          <p:cNvSpPr>
            <a:spLocks noChangeArrowheads="1"/>
          </p:cNvSpPr>
          <p:nvPr/>
        </p:nvSpPr>
        <p:spPr bwMode="auto">
          <a:xfrm rot="10800000">
            <a:off x="3429001" y="3657601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80318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resentation2 - PowerPoint">
            <a:extLst>
              <a:ext uri="{FF2B5EF4-FFF2-40B4-BE49-F238E27FC236}">
                <a16:creationId xmlns:a16="http://schemas.microsoft.com/office/drawing/2014/main" id="{56DCA4E1-AD3F-4BD4-8313-9106EDD989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5874"/>
          </a:xfrm>
          <a:prstGeom prst="rect">
            <a:avLst/>
          </a:prstGeom>
        </p:spPr>
      </p:pic>
      <p:sp>
        <p:nvSpPr>
          <p:cNvPr id="52228" name="AutoShape 6"/>
          <p:cNvSpPr>
            <a:spLocks noChangeArrowheads="1"/>
          </p:cNvSpPr>
          <p:nvPr/>
        </p:nvSpPr>
        <p:spPr bwMode="auto">
          <a:xfrm>
            <a:off x="368968" y="3655475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52229" name="AutoShape 6"/>
          <p:cNvSpPr>
            <a:spLocks noChangeArrowheads="1"/>
          </p:cNvSpPr>
          <p:nvPr/>
        </p:nvSpPr>
        <p:spPr bwMode="auto">
          <a:xfrm rot="18998543">
            <a:off x="4669506" y="4043844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52230" name="AutoShape 6"/>
          <p:cNvSpPr>
            <a:spLocks noChangeArrowheads="1"/>
          </p:cNvSpPr>
          <p:nvPr/>
        </p:nvSpPr>
        <p:spPr bwMode="auto">
          <a:xfrm>
            <a:off x="368968" y="5255675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2969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EE29D5E-F76A-40D1-856E-17137E69E17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000" t="15307" r="5001" b="10187"/>
          <a:stretch/>
        </p:blipFill>
        <p:spPr>
          <a:xfrm>
            <a:off x="0" y="0"/>
            <a:ext cx="9145138" cy="6848476"/>
          </a:xfrm>
          <a:prstGeom prst="rect">
            <a:avLst/>
          </a:prstGeom>
        </p:spPr>
      </p:pic>
      <p:sp>
        <p:nvSpPr>
          <p:cNvPr id="53252" name="Text Box 5"/>
          <p:cNvSpPr txBox="1">
            <a:spLocks noChangeArrowheads="1"/>
          </p:cNvSpPr>
          <p:nvPr/>
        </p:nvSpPr>
        <p:spPr bwMode="auto">
          <a:xfrm>
            <a:off x="1138" y="5772152"/>
            <a:ext cx="9144000" cy="1076325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dirty="0">
                <a:solidFill>
                  <a:srgbClr val="0033CC"/>
                </a:solidFill>
                <a:latin typeface="Tahoma" panose="020B0604030504040204" pitchFamily="34" charset="0"/>
              </a:rPr>
              <a:t>On Home ribbon, display new slide menu, pick Layout type or Duplicate selected slide</a:t>
            </a:r>
          </a:p>
        </p:txBody>
      </p:sp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1138" y="3176"/>
            <a:ext cx="9144000" cy="584200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>
                <a:solidFill>
                  <a:srgbClr val="0033CC"/>
                </a:solidFill>
                <a:latin typeface="Tahoma" panose="020B0604030504040204" pitchFamily="34" charset="0"/>
              </a:rPr>
              <a:t>To add a slide: move to slide to add after</a:t>
            </a:r>
          </a:p>
        </p:txBody>
      </p:sp>
      <p:sp>
        <p:nvSpPr>
          <p:cNvPr id="53254" name="AutoShape 6"/>
          <p:cNvSpPr>
            <a:spLocks noChangeArrowheads="1"/>
          </p:cNvSpPr>
          <p:nvPr/>
        </p:nvSpPr>
        <p:spPr bwMode="auto">
          <a:xfrm rot="10800000">
            <a:off x="1067939" y="587377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53255" name="AutoShape 6"/>
          <p:cNvSpPr>
            <a:spLocks noChangeArrowheads="1"/>
          </p:cNvSpPr>
          <p:nvPr/>
        </p:nvSpPr>
        <p:spPr bwMode="auto">
          <a:xfrm rot="8202442">
            <a:off x="2320846" y="807873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53256" name="AutoShape 6"/>
          <p:cNvSpPr>
            <a:spLocks noChangeArrowheads="1"/>
          </p:cNvSpPr>
          <p:nvPr/>
        </p:nvSpPr>
        <p:spPr bwMode="auto">
          <a:xfrm rot="10800000">
            <a:off x="2287138" y="3660777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68390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resentation2 - PowerPoint">
            <a:extLst>
              <a:ext uri="{FF2B5EF4-FFF2-40B4-BE49-F238E27FC236}">
                <a16:creationId xmlns:a16="http://schemas.microsoft.com/office/drawing/2014/main" id="{2B98566B-1DB2-4A4C-A553-23AEDF30E8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5874"/>
          </a:xfrm>
          <a:prstGeom prst="rect">
            <a:avLst/>
          </a:prstGeom>
        </p:spPr>
      </p:pic>
      <p:sp>
        <p:nvSpPr>
          <p:cNvPr id="54276" name="Text Box 5"/>
          <p:cNvSpPr txBox="1">
            <a:spLocks noChangeArrowheads="1"/>
          </p:cNvSpPr>
          <p:nvPr/>
        </p:nvSpPr>
        <p:spPr bwMode="auto">
          <a:xfrm>
            <a:off x="0" y="-1063"/>
            <a:ext cx="9144000" cy="1570038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>
                <a:solidFill>
                  <a:srgbClr val="0033CC"/>
                </a:solidFill>
                <a:latin typeface="Tahoma" panose="020B0604030504040204" pitchFamily="34" charset="0"/>
              </a:rPr>
              <a:t>New slides contain “Placeholders”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>
                <a:solidFill>
                  <a:srgbClr val="0033CC"/>
                </a:solidFill>
                <a:latin typeface="Tahoma" panose="020B0604030504040204" pitchFamily="34" charset="0"/>
              </a:rPr>
              <a:t>Placeholders hold the slide’s content and come with text that doesn’t show up in the left pane</a:t>
            </a:r>
          </a:p>
        </p:txBody>
      </p:sp>
      <p:sp>
        <p:nvSpPr>
          <p:cNvPr id="54277" name="AutoShape 6"/>
          <p:cNvSpPr>
            <a:spLocks noChangeArrowheads="1"/>
          </p:cNvSpPr>
          <p:nvPr/>
        </p:nvSpPr>
        <p:spPr bwMode="auto">
          <a:xfrm rot="10800000">
            <a:off x="1524001" y="5902093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54278" name="AutoShape 6"/>
          <p:cNvSpPr>
            <a:spLocks noChangeArrowheads="1"/>
          </p:cNvSpPr>
          <p:nvPr/>
        </p:nvSpPr>
        <p:spPr bwMode="auto">
          <a:xfrm rot="10800000">
            <a:off x="5226844" y="2589739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54279" name="AutoShape 6"/>
          <p:cNvSpPr>
            <a:spLocks noChangeArrowheads="1"/>
          </p:cNvSpPr>
          <p:nvPr/>
        </p:nvSpPr>
        <p:spPr bwMode="auto">
          <a:xfrm rot="10800000">
            <a:off x="4572001" y="3018362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38520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FB6C547-97AA-4740-A8F2-C5DBEA1D85B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000" t="15926" r="4167" b="10494"/>
          <a:stretch/>
        </p:blipFill>
        <p:spPr>
          <a:xfrm>
            <a:off x="1" y="-1"/>
            <a:ext cx="9144001" cy="6858001"/>
          </a:xfrm>
          <a:prstGeom prst="rect">
            <a:avLst/>
          </a:prstGeom>
        </p:spPr>
      </p:pic>
      <p:sp>
        <p:nvSpPr>
          <p:cNvPr id="61444" name="Text Box 5"/>
          <p:cNvSpPr txBox="1">
            <a:spLocks noChangeArrowheads="1"/>
          </p:cNvSpPr>
          <p:nvPr/>
        </p:nvSpPr>
        <p:spPr bwMode="auto">
          <a:xfrm>
            <a:off x="0" y="4876798"/>
            <a:ext cx="9144000" cy="584200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>
                <a:solidFill>
                  <a:srgbClr val="0033CC"/>
                </a:solidFill>
                <a:latin typeface="Tahoma" panose="020B0604030504040204" pitchFamily="34" charset="0"/>
              </a:rPr>
              <a:t>You can change the layout of the slide</a:t>
            </a:r>
          </a:p>
        </p:txBody>
      </p:sp>
      <p:sp>
        <p:nvSpPr>
          <p:cNvPr id="61445" name="AutoShape 6"/>
          <p:cNvSpPr>
            <a:spLocks noChangeArrowheads="1"/>
          </p:cNvSpPr>
          <p:nvPr/>
        </p:nvSpPr>
        <p:spPr bwMode="auto">
          <a:xfrm rot="10800000">
            <a:off x="1676401" y="380999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61446" name="AutoShape 6"/>
          <p:cNvSpPr>
            <a:spLocks noChangeArrowheads="1"/>
          </p:cNvSpPr>
          <p:nvPr/>
        </p:nvSpPr>
        <p:spPr bwMode="auto">
          <a:xfrm rot="10800000">
            <a:off x="1981201" y="1981199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26547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Themes</a:t>
            </a:r>
          </a:p>
        </p:txBody>
      </p:sp>
      <p:sp>
        <p:nvSpPr>
          <p:cNvPr id="63492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en-US"/>
              <a:t>Different from a Template</a:t>
            </a:r>
          </a:p>
          <a:p>
            <a:endParaRPr lang="en-US" altLang="en-US"/>
          </a:p>
          <a:p>
            <a:r>
              <a:rPr lang="en-US" altLang="en-US"/>
              <a:t>Just defines fonts and colors</a:t>
            </a:r>
          </a:p>
          <a:p>
            <a:endParaRPr lang="en-US" altLang="en-US"/>
          </a:p>
          <a:p>
            <a:pPr lvl="1"/>
            <a:r>
              <a:rPr lang="en-US" altLang="en-US"/>
              <a:t>No content suggestions</a:t>
            </a:r>
          </a:p>
          <a:p>
            <a:endParaRPr lang="en-US" altLang="en-US"/>
          </a:p>
          <a:p>
            <a:r>
              <a:rPr lang="en-US" altLang="en-US"/>
              <a:t>Can be used as the basis of a new presentation or applied to an existing one</a:t>
            </a:r>
          </a:p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97073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F16B78E-4296-44B2-81A6-B4365F7C141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99" t="14445" r="4168" b="11482"/>
          <a:stretch/>
        </p:blipFill>
        <p:spPr>
          <a:xfrm>
            <a:off x="0" y="-35881"/>
            <a:ext cx="9144000" cy="6893881"/>
          </a:xfrm>
          <a:prstGeom prst="rect">
            <a:avLst/>
          </a:prstGeom>
        </p:spPr>
      </p:pic>
      <p:sp>
        <p:nvSpPr>
          <p:cNvPr id="65540" name="Text Box 5"/>
          <p:cNvSpPr txBox="1">
            <a:spLocks noChangeArrowheads="1"/>
          </p:cNvSpPr>
          <p:nvPr/>
        </p:nvSpPr>
        <p:spPr bwMode="auto">
          <a:xfrm>
            <a:off x="2" y="3019425"/>
            <a:ext cx="9144000" cy="585788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>
                <a:solidFill>
                  <a:srgbClr val="0033CC"/>
                </a:solidFill>
                <a:latin typeface="Tahoma" panose="020B0604030504040204" pitchFamily="34" charset="0"/>
              </a:rPr>
              <a:t>Click Design tab and then choose a Theme</a:t>
            </a:r>
          </a:p>
        </p:txBody>
      </p:sp>
      <p:sp>
        <p:nvSpPr>
          <p:cNvPr id="65541" name="AutoShape 6"/>
          <p:cNvSpPr>
            <a:spLocks noChangeArrowheads="1"/>
          </p:cNvSpPr>
          <p:nvPr/>
        </p:nvSpPr>
        <p:spPr bwMode="auto">
          <a:xfrm rot="-8049036">
            <a:off x="2007344" y="1248885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75747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resentation2 - PowerPoint">
            <a:extLst>
              <a:ext uri="{FF2B5EF4-FFF2-40B4-BE49-F238E27FC236}">
                <a16:creationId xmlns:a16="http://schemas.microsoft.com/office/drawing/2014/main" id="{3729D73D-939A-4913-962B-53654A78E1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3"/>
            <a:ext cx="9144000" cy="6855874"/>
          </a:xfrm>
          <a:prstGeom prst="rect">
            <a:avLst/>
          </a:prstGeom>
        </p:spPr>
      </p:pic>
      <p:sp>
        <p:nvSpPr>
          <p:cNvPr id="66564" name="AutoShape 6"/>
          <p:cNvSpPr>
            <a:spLocks noChangeArrowheads="1"/>
          </p:cNvSpPr>
          <p:nvPr/>
        </p:nvSpPr>
        <p:spPr bwMode="auto">
          <a:xfrm rot="13550964">
            <a:off x="3569546" y="1267358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66565" name="AutoShape 6"/>
          <p:cNvSpPr>
            <a:spLocks noChangeArrowheads="1"/>
          </p:cNvSpPr>
          <p:nvPr/>
        </p:nvSpPr>
        <p:spPr bwMode="auto">
          <a:xfrm rot="13550964">
            <a:off x="7112743" y="1269207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66566" name="Text Box 5"/>
          <p:cNvSpPr txBox="1">
            <a:spLocks noChangeArrowheads="1"/>
          </p:cNvSpPr>
          <p:nvPr/>
        </p:nvSpPr>
        <p:spPr bwMode="auto">
          <a:xfrm>
            <a:off x="0" y="3019425"/>
            <a:ext cx="9144000" cy="585788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>
                <a:solidFill>
                  <a:srgbClr val="0033CC"/>
                </a:solidFill>
                <a:latin typeface="Tahoma" panose="020B0604030504040204" pitchFamily="34" charset="0"/>
              </a:rPr>
              <a:t>There are even variants on a theme</a:t>
            </a:r>
          </a:p>
        </p:txBody>
      </p:sp>
    </p:spTree>
    <p:extLst>
      <p:ext uri="{BB962C8B-B14F-4D97-AF65-F5344CB8AC3E}">
        <p14:creationId xmlns:p14="http://schemas.microsoft.com/office/powerpoint/2010/main" val="15471809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7686" t="13282" r="3880" b="43750"/>
          <a:stretch/>
        </p:blipFill>
        <p:spPr>
          <a:xfrm>
            <a:off x="0" y="0"/>
            <a:ext cx="8248650" cy="225335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5257" t="13802" r="45754" b="18490"/>
          <a:stretch/>
        </p:blipFill>
        <p:spPr>
          <a:xfrm>
            <a:off x="8248650" y="1352550"/>
            <a:ext cx="3771900" cy="4953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25109" t="11718" r="6515" b="16927"/>
          <a:stretch/>
        </p:blipFill>
        <p:spPr>
          <a:xfrm>
            <a:off x="0" y="2197154"/>
            <a:ext cx="7943850" cy="4660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6109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Transitions and Text Animation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altLang="en-US"/>
              <a:t>Control </a:t>
            </a:r>
          </a:p>
          <a:p>
            <a:pPr lvl="1"/>
            <a:r>
              <a:rPr lang="en-US" altLang="en-US"/>
              <a:t>How slides are shown</a:t>
            </a:r>
          </a:p>
          <a:p>
            <a:pPr lvl="1"/>
            <a:r>
              <a:rPr lang="en-US" altLang="en-US"/>
              <a:t>How text is displayed</a:t>
            </a:r>
          </a:p>
          <a:p>
            <a:pPr lvl="1"/>
            <a:endParaRPr lang="en-US" altLang="en-US"/>
          </a:p>
          <a:p>
            <a:r>
              <a:rPr lang="en-US" altLang="en-US"/>
              <a:t>Click Transitions, then select one in Transition to This Slide</a:t>
            </a:r>
          </a:p>
          <a:p>
            <a:endParaRPr lang="en-US" altLang="en-US"/>
          </a:p>
          <a:p>
            <a:r>
              <a:rPr lang="en-US" altLang="en-US"/>
              <a:t>To control text</a:t>
            </a:r>
          </a:p>
          <a:p>
            <a:pPr lvl="1"/>
            <a:r>
              <a:rPr lang="en-US" altLang="en-US"/>
              <a:t>Click Animations</a:t>
            </a:r>
          </a:p>
          <a:p>
            <a:pPr lvl="1"/>
            <a:r>
              <a:rPr lang="en-US" altLang="en-US"/>
              <a:t>Select text</a:t>
            </a:r>
          </a:p>
          <a:p>
            <a:pPr lvl="1"/>
            <a:r>
              <a:rPr lang="en-US" altLang="en-US"/>
              <a:t>Choose one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4020951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74" y="0"/>
            <a:ext cx="9144000" cy="6895374"/>
          </a:xfrm>
          <a:prstGeom prst="rect">
            <a:avLst/>
          </a:prstGeom>
        </p:spPr>
      </p:pic>
      <p:sp>
        <p:nvSpPr>
          <p:cNvPr id="154628" name="AutoShape 8"/>
          <p:cNvSpPr>
            <a:spLocks noChangeArrowheads="1"/>
          </p:cNvSpPr>
          <p:nvPr/>
        </p:nvSpPr>
        <p:spPr bwMode="auto">
          <a:xfrm rot="18839605">
            <a:off x="2339718" y="1347818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6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54629" name="AutoShape 8"/>
          <p:cNvSpPr>
            <a:spLocks noChangeArrowheads="1"/>
          </p:cNvSpPr>
          <p:nvPr/>
        </p:nvSpPr>
        <p:spPr bwMode="auto">
          <a:xfrm rot="10800000">
            <a:off x="7267075" y="581027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6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54630" name="Text Box 9"/>
          <p:cNvSpPr txBox="1">
            <a:spLocks noChangeArrowheads="1"/>
          </p:cNvSpPr>
          <p:nvPr/>
        </p:nvSpPr>
        <p:spPr bwMode="auto">
          <a:xfrm>
            <a:off x="0" y="3447687"/>
            <a:ext cx="9144000" cy="584200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6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rgbClr val="0033CC"/>
                </a:solidFill>
                <a:latin typeface="Times New Roman" panose="02020603050405020304" pitchFamily="18" charset="0"/>
              </a:rPr>
              <a:t>Can also control sound and speed of slide transition</a:t>
            </a:r>
          </a:p>
        </p:txBody>
      </p:sp>
    </p:spTree>
    <p:extLst>
      <p:ext uri="{BB962C8B-B14F-4D97-AF65-F5344CB8AC3E}">
        <p14:creationId xmlns:p14="http://schemas.microsoft.com/office/powerpoint/2010/main" val="4011217341"/>
      </p:ext>
    </p:extLst>
  </p:cSld>
  <p:clrMapOvr>
    <a:masterClrMapping/>
  </p:clrMapOvr>
  <p:transition spd="slow">
    <p:push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6574" r="4905" b="8333"/>
          <a:stretch/>
        </p:blipFill>
        <p:spPr>
          <a:xfrm>
            <a:off x="0" y="0"/>
            <a:ext cx="9144000" cy="6877537"/>
          </a:xfrm>
          <a:prstGeom prst="rect">
            <a:avLst/>
          </a:prstGeom>
        </p:spPr>
      </p:pic>
      <p:sp>
        <p:nvSpPr>
          <p:cNvPr id="156676" name="Text Box 9"/>
          <p:cNvSpPr txBox="1">
            <a:spLocks noChangeArrowheads="1"/>
          </p:cNvSpPr>
          <p:nvPr/>
        </p:nvSpPr>
        <p:spPr bwMode="auto">
          <a:xfrm>
            <a:off x="11115" y="1714501"/>
            <a:ext cx="9144000" cy="584200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6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rgbClr val="0033CC"/>
                </a:solidFill>
                <a:latin typeface="Times New Roman" panose="02020603050405020304" pitchFamily="18" charset="0"/>
              </a:rPr>
              <a:t>Highlight text, click Animations tab, pick an animation</a:t>
            </a:r>
          </a:p>
        </p:txBody>
      </p:sp>
      <p:sp>
        <p:nvSpPr>
          <p:cNvPr id="156677" name="AutoShape 8"/>
          <p:cNvSpPr>
            <a:spLocks noChangeArrowheads="1"/>
          </p:cNvSpPr>
          <p:nvPr/>
        </p:nvSpPr>
        <p:spPr bwMode="auto">
          <a:xfrm rot="10800000">
            <a:off x="3124204" y="5105402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6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61881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7374"/>
            <a:ext cx="9144000" cy="6895374"/>
          </a:xfrm>
          <a:prstGeom prst="rect">
            <a:avLst/>
          </a:prstGeom>
        </p:spPr>
      </p:pic>
      <p:sp>
        <p:nvSpPr>
          <p:cNvPr id="157700" name="AutoShape 8"/>
          <p:cNvSpPr>
            <a:spLocks noChangeArrowheads="1"/>
          </p:cNvSpPr>
          <p:nvPr/>
        </p:nvSpPr>
        <p:spPr bwMode="auto">
          <a:xfrm rot="-2647779">
            <a:off x="946151" y="1270728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6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24269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6574" r="4905" b="8333"/>
          <a:stretch/>
        </p:blipFill>
        <p:spPr>
          <a:xfrm>
            <a:off x="0" y="-19537"/>
            <a:ext cx="9144000" cy="6877537"/>
          </a:xfrm>
          <a:prstGeom prst="rect">
            <a:avLst/>
          </a:prstGeom>
        </p:spPr>
      </p:pic>
      <p:sp>
        <p:nvSpPr>
          <p:cNvPr id="158724" name="Text Box 9"/>
          <p:cNvSpPr txBox="1">
            <a:spLocks noChangeArrowheads="1"/>
          </p:cNvSpPr>
          <p:nvPr/>
        </p:nvSpPr>
        <p:spPr bwMode="auto">
          <a:xfrm>
            <a:off x="1" y="1055728"/>
            <a:ext cx="9144000" cy="584200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6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>
                <a:solidFill>
                  <a:srgbClr val="0033CC"/>
                </a:solidFill>
                <a:latin typeface="Times New Roman" panose="02020603050405020304" pitchFamily="18" charset="0"/>
              </a:rPr>
              <a:t>To modify, click an animation then Animation Pane</a:t>
            </a:r>
          </a:p>
        </p:txBody>
      </p:sp>
      <p:sp>
        <p:nvSpPr>
          <p:cNvPr id="158725" name="AutoShape 8"/>
          <p:cNvSpPr>
            <a:spLocks noChangeArrowheads="1"/>
          </p:cNvSpPr>
          <p:nvPr/>
        </p:nvSpPr>
        <p:spPr bwMode="auto">
          <a:xfrm rot="10800000">
            <a:off x="5867402" y="420729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6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58726" name="AutoShape 8"/>
          <p:cNvSpPr>
            <a:spLocks noChangeArrowheads="1"/>
          </p:cNvSpPr>
          <p:nvPr/>
        </p:nvSpPr>
        <p:spPr bwMode="auto">
          <a:xfrm rot="5400000">
            <a:off x="8412164" y="2122529"/>
            <a:ext cx="977900" cy="485775"/>
          </a:xfrm>
          <a:prstGeom prst="rightArrow">
            <a:avLst>
              <a:gd name="adj1" fmla="val 50000"/>
              <a:gd name="adj2" fmla="val 50327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6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58727" name="AutoShape 8"/>
          <p:cNvSpPr>
            <a:spLocks noChangeArrowheads="1"/>
          </p:cNvSpPr>
          <p:nvPr/>
        </p:nvSpPr>
        <p:spPr bwMode="auto">
          <a:xfrm>
            <a:off x="1981201" y="4459329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6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52260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Rules of Effects/Animations</a:t>
            </a:r>
            <a:endParaRPr lang="en-US" altLang="en-US" dirty="0"/>
          </a:p>
        </p:txBody>
      </p:sp>
      <p:sp>
        <p:nvSpPr>
          <p:cNvPr id="168964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en-US" dirty="0"/>
              <a:t>Use sparingly:</a:t>
            </a:r>
          </a:p>
          <a:p>
            <a:endParaRPr lang="en-US" altLang="en-US" dirty="0"/>
          </a:p>
          <a:p>
            <a:pPr lvl="1"/>
            <a:r>
              <a:rPr lang="en-US" altLang="en-US" dirty="0"/>
              <a:t>too many are distracting</a:t>
            </a:r>
          </a:p>
          <a:p>
            <a:pPr lvl="1"/>
            <a:endParaRPr lang="en-US" altLang="en-US" dirty="0"/>
          </a:p>
          <a:p>
            <a:r>
              <a:rPr lang="en-US" altLang="en-US" dirty="0"/>
              <a:t>Should add to the content/ message of the presentation</a:t>
            </a:r>
          </a:p>
          <a:p>
            <a:endParaRPr lang="en-US" altLang="en-US" dirty="0"/>
          </a:p>
          <a:p>
            <a:r>
              <a:rPr lang="en-US" altLang="en-US" dirty="0"/>
              <a:t>Can be used to spice up a dull or long presentation</a:t>
            </a:r>
          </a:p>
        </p:txBody>
      </p:sp>
    </p:spTree>
    <p:extLst>
      <p:ext uri="{BB962C8B-B14F-4D97-AF65-F5344CB8AC3E}">
        <p14:creationId xmlns:p14="http://schemas.microsoft.com/office/powerpoint/2010/main" val="49264630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Graphics</a:t>
            </a:r>
          </a:p>
        </p:txBody>
      </p:sp>
      <p:sp>
        <p:nvSpPr>
          <p:cNvPr id="7373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/>
              <a:t>Use when better than words</a:t>
            </a:r>
          </a:p>
          <a:p>
            <a:endParaRPr lang="en-US" altLang="en-US"/>
          </a:p>
          <a:p>
            <a:r>
              <a:rPr lang="en-US" altLang="en-US"/>
              <a:t>Or to make presentation more interesting</a:t>
            </a:r>
          </a:p>
          <a:p>
            <a:endParaRPr lang="en-US" altLang="en-US"/>
          </a:p>
          <a:p>
            <a:r>
              <a:rPr lang="en-US" altLang="en-US"/>
              <a:t>Too many graphics can be distracting</a:t>
            </a:r>
          </a:p>
          <a:p>
            <a:endParaRPr lang="en-US" altLang="en-US"/>
          </a:p>
        </p:txBody>
      </p:sp>
      <p:sp>
        <p:nvSpPr>
          <p:cNvPr id="73733" name="Picture 1"/>
          <p:cNvSpPr>
            <a:spLocks noChangeAspect="1"/>
          </p:cNvSpPr>
          <p:nvPr/>
        </p:nvSpPr>
        <p:spPr bwMode="auto">
          <a:xfrm>
            <a:off x="6096000" y="-152400"/>
            <a:ext cx="17145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73734" name="Picture 2"/>
          <p:cNvSpPr>
            <a:spLocks noChangeAspect="1"/>
          </p:cNvSpPr>
          <p:nvPr/>
        </p:nvSpPr>
        <p:spPr bwMode="auto">
          <a:xfrm>
            <a:off x="1752601" y="1752601"/>
            <a:ext cx="20812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73735" name="Picture 3"/>
          <p:cNvSpPr>
            <a:spLocks noChangeAspect="1"/>
          </p:cNvSpPr>
          <p:nvPr/>
        </p:nvSpPr>
        <p:spPr bwMode="auto">
          <a:xfrm>
            <a:off x="7043738" y="4443413"/>
            <a:ext cx="36576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pic>
        <p:nvPicPr>
          <p:cNvPr id="73736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5328" y="2199861"/>
            <a:ext cx="1749425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8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727" y="2040156"/>
            <a:ext cx="1993900" cy="195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9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5490" y="4152677"/>
            <a:ext cx="2878137" cy="193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068411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Graphics</a:t>
            </a:r>
          </a:p>
        </p:txBody>
      </p:sp>
      <p:sp>
        <p:nvSpPr>
          <p:cNvPr id="75780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altLang="en-US"/>
              <a:t>Just like Word &amp; Excel you can insert and manipulate images:</a:t>
            </a:r>
          </a:p>
          <a:p>
            <a:pPr lvl="1"/>
            <a:r>
              <a:rPr lang="en-US" altLang="en-US"/>
              <a:t>Pictures</a:t>
            </a:r>
          </a:p>
          <a:p>
            <a:pPr lvl="1"/>
            <a:r>
              <a:rPr lang="en-US" altLang="en-US"/>
              <a:t>Clip Art</a:t>
            </a:r>
          </a:p>
          <a:p>
            <a:pPr lvl="1"/>
            <a:r>
              <a:rPr lang="en-US" altLang="en-US"/>
              <a:t>Smart Art</a:t>
            </a:r>
          </a:p>
          <a:p>
            <a:pPr lvl="1"/>
            <a:r>
              <a:rPr lang="en-US" altLang="en-US"/>
              <a:t>Shapes</a:t>
            </a:r>
          </a:p>
          <a:p>
            <a:pPr lvl="1"/>
            <a:r>
              <a:rPr lang="en-US" altLang="en-US"/>
              <a:t>Symbols</a:t>
            </a:r>
          </a:p>
          <a:p>
            <a:pPr lvl="1"/>
            <a:endParaRPr lang="en-US" altLang="en-US"/>
          </a:p>
          <a:p>
            <a:r>
              <a:rPr lang="en-US" altLang="en-US"/>
              <a:t>With PP you are more likely to insert Smart Art</a:t>
            </a:r>
          </a:p>
          <a:p>
            <a:pPr lvl="1"/>
            <a:r>
              <a:rPr lang="en-US" altLang="en-US"/>
              <a:t>Org charts</a:t>
            </a:r>
          </a:p>
          <a:p>
            <a:pPr lvl="1"/>
            <a:r>
              <a:rPr lang="en-US" altLang="en-US"/>
              <a:t>Diagrams</a:t>
            </a:r>
          </a:p>
          <a:p>
            <a:pPr lvl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2190135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k13.examplePP2019.pptx - PowerPoint">
            <a:extLst>
              <a:ext uri="{FF2B5EF4-FFF2-40B4-BE49-F238E27FC236}">
                <a16:creationId xmlns:a16="http://schemas.microsoft.com/office/drawing/2014/main" id="{458173C6-4646-4D26-B093-1D35B37CBE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3" y="2126"/>
            <a:ext cx="9144000" cy="6855874"/>
          </a:xfrm>
          <a:prstGeom prst="rect">
            <a:avLst/>
          </a:prstGeom>
        </p:spPr>
      </p:pic>
      <p:sp>
        <p:nvSpPr>
          <p:cNvPr id="89092" name="Rectangle 3"/>
          <p:cNvSpPr>
            <a:spLocks noChangeArrowheads="1"/>
          </p:cNvSpPr>
          <p:nvPr/>
        </p:nvSpPr>
        <p:spPr bwMode="auto">
          <a:xfrm>
            <a:off x="0" y="915463"/>
            <a:ext cx="9144000" cy="533400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lIns="92075" tIns="46038" rIns="92075" bIns="46038"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Font typeface="Monotype Sorts" pitchFamily="2" charset="2"/>
              <a:buNone/>
            </a:pPr>
            <a:r>
              <a:rPr lang="en-US" altLang="en-US" sz="2800">
                <a:solidFill>
                  <a:srgbClr val="0033CC"/>
                </a:solidFill>
              </a:rPr>
              <a:t>Lots of other shapes available</a:t>
            </a:r>
          </a:p>
        </p:txBody>
      </p:sp>
    </p:spTree>
    <p:extLst>
      <p:ext uri="{BB962C8B-B14F-4D97-AF65-F5344CB8AC3E}">
        <p14:creationId xmlns:p14="http://schemas.microsoft.com/office/powerpoint/2010/main" val="14477953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A9297EB-733C-4425-98F3-84B8FCE4B13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833" t="11481" r="3333" b="14444"/>
          <a:stretch/>
        </p:blipFill>
        <p:spPr>
          <a:xfrm>
            <a:off x="0" y="0"/>
            <a:ext cx="9189720" cy="6858000"/>
          </a:xfrm>
          <a:prstGeom prst="rect">
            <a:avLst/>
          </a:prstGeom>
        </p:spPr>
      </p:pic>
      <p:sp>
        <p:nvSpPr>
          <p:cNvPr id="90116" name="Rectangle 3"/>
          <p:cNvSpPr>
            <a:spLocks noChangeArrowheads="1"/>
          </p:cNvSpPr>
          <p:nvPr/>
        </p:nvSpPr>
        <p:spPr bwMode="auto">
          <a:xfrm>
            <a:off x="3414" y="5105400"/>
            <a:ext cx="9144000" cy="533400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lIns="92075" tIns="46038" rIns="92075" bIns="46038"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Font typeface="Monotype Sorts" pitchFamily="2" charset="2"/>
              <a:buNone/>
            </a:pPr>
            <a:r>
              <a:rPr lang="en-US" altLang="en-US" sz="2800">
                <a:solidFill>
                  <a:srgbClr val="0033CC"/>
                </a:solidFill>
              </a:rPr>
              <a:t>And shape effects</a:t>
            </a:r>
          </a:p>
        </p:txBody>
      </p:sp>
      <p:sp>
        <p:nvSpPr>
          <p:cNvPr id="6" name="AutoShape 6">
            <a:extLst>
              <a:ext uri="{FF2B5EF4-FFF2-40B4-BE49-F238E27FC236}">
                <a16:creationId xmlns:a16="http://schemas.microsoft.com/office/drawing/2014/main" id="{F4B3C221-D4C6-47CB-9848-C4977483F9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21699" y="2943226"/>
            <a:ext cx="838200" cy="5619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176858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k13.examplePP2019.pptx - PowerPoint">
            <a:extLst>
              <a:ext uri="{FF2B5EF4-FFF2-40B4-BE49-F238E27FC236}">
                <a16:creationId xmlns:a16="http://schemas.microsoft.com/office/drawing/2014/main" id="{01CBA23E-0BE7-4048-8253-A411E162F7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3"/>
            <a:ext cx="9144000" cy="6855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6429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Working With Shapes</a:t>
            </a:r>
          </a:p>
        </p:txBody>
      </p:sp>
      <p:sp>
        <p:nvSpPr>
          <p:cNvPr id="9523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/>
              <a:t>To get a shape, may merge or overlay other shapes</a:t>
            </a:r>
          </a:p>
          <a:p>
            <a:endParaRPr lang="en-US" altLang="en-US" sz="800"/>
          </a:p>
          <a:p>
            <a:r>
              <a:rPr lang="en-US" altLang="en-US"/>
              <a:t>When overlaying, can move objects</a:t>
            </a:r>
          </a:p>
          <a:p>
            <a:pPr lvl="1"/>
            <a:r>
              <a:rPr lang="en-US" altLang="en-US"/>
              <a:t>Forward or back </a:t>
            </a:r>
          </a:p>
          <a:p>
            <a:pPr lvl="1"/>
            <a:r>
              <a:rPr lang="en-US" altLang="en-US"/>
              <a:t>To the front or back</a:t>
            </a:r>
          </a:p>
          <a:p>
            <a:pPr lvl="2"/>
            <a:r>
              <a:rPr lang="en-US" altLang="en-US"/>
              <a:t>Do this by right clicking and specifying front/back options</a:t>
            </a:r>
          </a:p>
          <a:p>
            <a:pPr lvl="1"/>
            <a:endParaRPr lang="en-US" altLang="en-US" sz="800"/>
          </a:p>
          <a:p>
            <a:r>
              <a:rPr lang="en-US" altLang="en-US"/>
              <a:t>For example, want to create a donut shape</a:t>
            </a:r>
          </a:p>
        </p:txBody>
      </p:sp>
    </p:spTree>
    <p:extLst>
      <p:ext uri="{BB962C8B-B14F-4D97-AF65-F5344CB8AC3E}">
        <p14:creationId xmlns:p14="http://schemas.microsoft.com/office/powerpoint/2010/main" val="155001282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k13.examplePP2019.pptx - PowerPoint">
            <a:extLst>
              <a:ext uri="{FF2B5EF4-FFF2-40B4-BE49-F238E27FC236}">
                <a16:creationId xmlns:a16="http://schemas.microsoft.com/office/drawing/2014/main" id="{CC8DA8BC-A53E-44FC-8CC8-020FFA6980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26"/>
            <a:ext cx="9144000" cy="6855874"/>
          </a:xfrm>
          <a:prstGeom prst="rect">
            <a:avLst/>
          </a:prstGeom>
        </p:spPr>
      </p:pic>
      <p:sp>
        <p:nvSpPr>
          <p:cNvPr id="97284" name="Rectangle 3"/>
          <p:cNvSpPr>
            <a:spLocks noChangeArrowheads="1"/>
          </p:cNvSpPr>
          <p:nvPr/>
        </p:nvSpPr>
        <p:spPr bwMode="auto">
          <a:xfrm>
            <a:off x="0" y="1063"/>
            <a:ext cx="9144000" cy="1524000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lIns="92075" tIns="46038" rIns="92075" bIns="46038"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Font typeface="Monotype Sorts" pitchFamily="2" charset="2"/>
              <a:buNone/>
            </a:pPr>
            <a:r>
              <a:rPr lang="en-US" altLang="en-US" sz="2800" dirty="0">
                <a:solidFill>
                  <a:srgbClr val="0033CC"/>
                </a:solidFill>
              </a:rPr>
              <a:t>Inserted a circle with brown fill, then a smaller circle with white fill, then text box.  Each added shape lays on top of the previous shapes</a:t>
            </a:r>
          </a:p>
        </p:txBody>
      </p:sp>
    </p:spTree>
    <p:extLst>
      <p:ext uri="{BB962C8B-B14F-4D97-AF65-F5344CB8AC3E}">
        <p14:creationId xmlns:p14="http://schemas.microsoft.com/office/powerpoint/2010/main" val="261251408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k13.examplePP2019.pptx - PowerPoint">
            <a:extLst>
              <a:ext uri="{FF2B5EF4-FFF2-40B4-BE49-F238E27FC236}">
                <a16:creationId xmlns:a16="http://schemas.microsoft.com/office/drawing/2014/main" id="{E403C9BD-0B58-4834-8747-A9B10651D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123"/>
            <a:ext cx="9144000" cy="6855874"/>
          </a:xfrm>
          <a:prstGeom prst="rect">
            <a:avLst/>
          </a:prstGeom>
        </p:spPr>
      </p:pic>
      <p:sp>
        <p:nvSpPr>
          <p:cNvPr id="98308" name="Rectangle 3"/>
          <p:cNvSpPr>
            <a:spLocks noChangeArrowheads="1"/>
          </p:cNvSpPr>
          <p:nvPr/>
        </p:nvSpPr>
        <p:spPr bwMode="auto">
          <a:xfrm>
            <a:off x="0" y="630660"/>
            <a:ext cx="9144000" cy="533400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lIns="92075" tIns="46038" rIns="92075" bIns="46038"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Font typeface="Monotype Sorts" pitchFamily="2" charset="2"/>
              <a:buNone/>
            </a:pPr>
            <a:r>
              <a:rPr lang="en-US" altLang="en-US" sz="2800" dirty="0">
                <a:solidFill>
                  <a:srgbClr val="0033CC"/>
                </a:solidFill>
              </a:rPr>
              <a:t>If circle brought to front all others hidden</a:t>
            </a:r>
          </a:p>
        </p:txBody>
      </p:sp>
    </p:spTree>
    <p:extLst>
      <p:ext uri="{BB962C8B-B14F-4D97-AF65-F5344CB8AC3E}">
        <p14:creationId xmlns:p14="http://schemas.microsoft.com/office/powerpoint/2010/main" val="3476628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Formatting Text</a:t>
            </a:r>
          </a:p>
        </p:txBody>
      </p:sp>
      <p:sp>
        <p:nvSpPr>
          <p:cNvPr id="7168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/>
              <a:t>Can be changed just like other apps</a:t>
            </a:r>
          </a:p>
          <a:p>
            <a:endParaRPr lang="en-US" altLang="en-US"/>
          </a:p>
          <a:p>
            <a:pPr lvl="1"/>
            <a:r>
              <a:rPr lang="en-US" altLang="en-US"/>
              <a:t>Select the text</a:t>
            </a:r>
          </a:p>
          <a:p>
            <a:pPr lvl="1"/>
            <a:endParaRPr lang="en-US" altLang="en-US"/>
          </a:p>
          <a:p>
            <a:pPr lvl="1"/>
            <a:r>
              <a:rPr lang="en-US" altLang="en-US"/>
              <a:t>Use Home ribbon to specify</a:t>
            </a:r>
          </a:p>
          <a:p>
            <a:pPr lvl="1"/>
            <a:endParaRPr lang="en-US" altLang="en-US"/>
          </a:p>
          <a:p>
            <a:pPr lvl="1"/>
            <a:r>
              <a:rPr lang="en-US" altLang="en-US"/>
              <a:t>Or use the appropriate dialog box</a:t>
            </a:r>
          </a:p>
          <a:p>
            <a:endParaRPr lang="en-US" altLang="en-US"/>
          </a:p>
          <a:p>
            <a:pPr lvl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1072137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D77034D-ABFA-4F37-8525-159357CEC58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833" t="10926" r="3333" b="14444"/>
          <a:stretch/>
        </p:blipFill>
        <p:spPr>
          <a:xfrm>
            <a:off x="0" y="0"/>
            <a:ext cx="9149282" cy="6875061"/>
          </a:xfrm>
          <a:prstGeom prst="rect">
            <a:avLst/>
          </a:prstGeom>
        </p:spPr>
      </p:pic>
      <p:sp>
        <p:nvSpPr>
          <p:cNvPr id="77828" name="Text Box 5"/>
          <p:cNvSpPr txBox="1">
            <a:spLocks noChangeArrowheads="1"/>
          </p:cNvSpPr>
          <p:nvPr/>
        </p:nvSpPr>
        <p:spPr bwMode="auto">
          <a:xfrm>
            <a:off x="0" y="3762006"/>
            <a:ext cx="9144000" cy="584200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dirty="0">
                <a:solidFill>
                  <a:srgbClr val="0033CC"/>
                </a:solidFill>
                <a:latin typeface="Tahoma" panose="020B0604030504040204" pitchFamily="34" charset="0"/>
              </a:rPr>
              <a:t>Click Insert tab and then Smart Art</a:t>
            </a:r>
          </a:p>
        </p:txBody>
      </p:sp>
      <p:sp>
        <p:nvSpPr>
          <p:cNvPr id="77829" name="AutoShape 6"/>
          <p:cNvSpPr>
            <a:spLocks noChangeArrowheads="1"/>
          </p:cNvSpPr>
          <p:nvPr/>
        </p:nvSpPr>
        <p:spPr bwMode="auto">
          <a:xfrm rot="10800000">
            <a:off x="3733800" y="673949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AutoShape 6"/>
          <p:cNvSpPr>
            <a:spLocks noChangeArrowheads="1"/>
          </p:cNvSpPr>
          <p:nvPr/>
        </p:nvSpPr>
        <p:spPr bwMode="auto">
          <a:xfrm rot="10800000">
            <a:off x="1524000" y="169124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808480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k13.examplePP2019.pptx - PowerPoint">
            <a:extLst>
              <a:ext uri="{FF2B5EF4-FFF2-40B4-BE49-F238E27FC236}">
                <a16:creationId xmlns:a16="http://schemas.microsoft.com/office/drawing/2014/main" id="{6A20B643-8274-4C5D-B9F8-58B273AFFF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26"/>
            <a:ext cx="9144000" cy="685587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7447" t="20378" r="38133" b="27659"/>
          <a:stretch/>
        </p:blipFill>
        <p:spPr>
          <a:xfrm>
            <a:off x="990600" y="1525063"/>
            <a:ext cx="7239000" cy="3886200"/>
          </a:xfrm>
          <a:prstGeom prst="rect">
            <a:avLst/>
          </a:prstGeom>
        </p:spPr>
      </p:pic>
      <p:sp>
        <p:nvSpPr>
          <p:cNvPr id="78852" name="Text Box 5"/>
          <p:cNvSpPr txBox="1">
            <a:spLocks noChangeArrowheads="1"/>
          </p:cNvSpPr>
          <p:nvPr/>
        </p:nvSpPr>
        <p:spPr bwMode="auto">
          <a:xfrm>
            <a:off x="0" y="5411264"/>
            <a:ext cx="9144000" cy="1077913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>
                <a:solidFill>
                  <a:srgbClr val="0033CC"/>
                </a:solidFill>
                <a:latin typeface="Tahoma" panose="020B0604030504040204" pitchFamily="34" charset="0"/>
              </a:rPr>
              <a:t>Choose a category or scroll through all and pick a graphic, then click OK</a:t>
            </a:r>
          </a:p>
        </p:txBody>
      </p:sp>
      <p:sp>
        <p:nvSpPr>
          <p:cNvPr id="78853" name="AutoShape 6"/>
          <p:cNvSpPr>
            <a:spLocks noChangeArrowheads="1"/>
          </p:cNvSpPr>
          <p:nvPr/>
        </p:nvSpPr>
        <p:spPr bwMode="auto">
          <a:xfrm>
            <a:off x="228601" y="3049064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78854" name="AutoShape 6"/>
          <p:cNvSpPr>
            <a:spLocks noChangeArrowheads="1"/>
          </p:cNvSpPr>
          <p:nvPr/>
        </p:nvSpPr>
        <p:spPr bwMode="auto">
          <a:xfrm>
            <a:off x="3886201" y="3843525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407514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k13.examplePP2019.pptx - PowerPoint">
            <a:extLst>
              <a:ext uri="{FF2B5EF4-FFF2-40B4-BE49-F238E27FC236}">
                <a16:creationId xmlns:a16="http://schemas.microsoft.com/office/drawing/2014/main" id="{2CA9DFC5-D686-4D61-B36C-975411E0AE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5874"/>
          </a:xfrm>
          <a:prstGeom prst="rect">
            <a:avLst/>
          </a:prstGeom>
        </p:spPr>
      </p:pic>
      <p:pic>
        <p:nvPicPr>
          <p:cNvPr id="3" name="Picture 2" descr="Type your text here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827737"/>
            <a:ext cx="2381582" cy="2896004"/>
          </a:xfrm>
          <a:prstGeom prst="rect">
            <a:avLst/>
          </a:prstGeom>
        </p:spPr>
      </p:pic>
      <p:sp>
        <p:nvSpPr>
          <p:cNvPr id="79876" name="Rectangle 6"/>
          <p:cNvSpPr>
            <a:spLocks noChangeArrowheads="1"/>
          </p:cNvSpPr>
          <p:nvPr/>
        </p:nvSpPr>
        <p:spPr bwMode="auto">
          <a:xfrm>
            <a:off x="0" y="-1063"/>
            <a:ext cx="9144000" cy="1524000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lIns="92075" tIns="46038" rIns="92075" bIns="46038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 typeface="Monotype Sorts" pitchFamily="2" charset="2"/>
              <a:buNone/>
            </a:pPr>
            <a:r>
              <a:rPr lang="en-US" altLang="en-US">
                <a:solidFill>
                  <a:srgbClr val="0033CC"/>
                </a:solidFill>
                <a:latin typeface="Tahoma" panose="020B0604030504040204" pitchFamily="34" charset="0"/>
              </a:rPr>
              <a:t>This diagram has 3 circles each with a text box </a:t>
            </a:r>
          </a:p>
          <a:p>
            <a:pPr algn="ctr">
              <a:spcBef>
                <a:spcPct val="0"/>
              </a:spcBef>
              <a:buClrTx/>
              <a:buSzTx/>
              <a:buFont typeface="Monotype Sorts" pitchFamily="2" charset="2"/>
              <a:buNone/>
            </a:pPr>
            <a:r>
              <a:rPr lang="en-US" altLang="en-US">
                <a:solidFill>
                  <a:srgbClr val="0033CC"/>
                </a:solidFill>
                <a:latin typeface="Tahoma" panose="020B0604030504040204" pitchFamily="34" charset="0"/>
              </a:rPr>
              <a:t>Circles can be manipulated by right clicking and selecting Format Shape</a:t>
            </a:r>
          </a:p>
        </p:txBody>
      </p:sp>
      <p:sp>
        <p:nvSpPr>
          <p:cNvPr id="79877" name="Rectangle 7"/>
          <p:cNvSpPr>
            <a:spLocks noChangeArrowheads="1"/>
          </p:cNvSpPr>
          <p:nvPr/>
        </p:nvSpPr>
        <p:spPr bwMode="auto">
          <a:xfrm>
            <a:off x="0" y="5866337"/>
            <a:ext cx="9144000" cy="990600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lIns="92075" tIns="46038" rIns="92075" bIns="46038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 typeface="Monotype Sorts" pitchFamily="2" charset="2"/>
              <a:buNone/>
            </a:pPr>
            <a:r>
              <a:rPr lang="en-US" altLang="en-US">
                <a:solidFill>
                  <a:srgbClr val="0033CC"/>
                </a:solidFill>
                <a:latin typeface="Tahoma" panose="020B0604030504040204" pitchFamily="34" charset="0"/>
              </a:rPr>
              <a:t>Can make the entire diagram bigger, change colors, insert text (but not move the text)</a:t>
            </a:r>
          </a:p>
        </p:txBody>
      </p:sp>
    </p:spTree>
    <p:extLst>
      <p:ext uri="{BB962C8B-B14F-4D97-AF65-F5344CB8AC3E}">
        <p14:creationId xmlns:p14="http://schemas.microsoft.com/office/powerpoint/2010/main" val="431671186"/>
      </p:ext>
    </p:extLst>
  </p:cSld>
  <p:clrMapOvr>
    <a:masterClrMapping/>
  </p:clrMapOvr>
  <p:transition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k13.examplePP2019.pptx - PowerPoint">
            <a:extLst>
              <a:ext uri="{FF2B5EF4-FFF2-40B4-BE49-F238E27FC236}">
                <a16:creationId xmlns:a16="http://schemas.microsoft.com/office/drawing/2014/main" id="{7AEB81BA-7415-4E18-B782-9238C6E2D8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6" y="1063"/>
            <a:ext cx="9144000" cy="6855874"/>
          </a:xfrm>
          <a:prstGeom prst="rect">
            <a:avLst/>
          </a:prstGeom>
        </p:spPr>
      </p:pic>
      <p:sp>
        <p:nvSpPr>
          <p:cNvPr id="79876" name="Rectangle 6"/>
          <p:cNvSpPr>
            <a:spLocks noChangeArrowheads="1"/>
          </p:cNvSpPr>
          <p:nvPr/>
        </p:nvSpPr>
        <p:spPr bwMode="auto">
          <a:xfrm>
            <a:off x="19666" y="0"/>
            <a:ext cx="9144000" cy="533400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lIns="92075" tIns="46038" rIns="92075" bIns="46038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 typeface="Monotype Sorts" pitchFamily="2" charset="2"/>
              <a:buNone/>
            </a:pPr>
            <a:r>
              <a:rPr lang="en-US" altLang="en-US" dirty="0">
                <a:solidFill>
                  <a:srgbClr val="0033CC"/>
                </a:solidFill>
                <a:latin typeface="Tahoma" panose="020B0604030504040204" pitchFamily="34" charset="0"/>
              </a:rPr>
              <a:t>Enter text in window and PP will size to fit</a:t>
            </a:r>
          </a:p>
        </p:txBody>
      </p:sp>
      <p:sp>
        <p:nvSpPr>
          <p:cNvPr id="79877" name="Rectangle 7"/>
          <p:cNvSpPr>
            <a:spLocks noChangeArrowheads="1"/>
          </p:cNvSpPr>
          <p:nvPr/>
        </p:nvSpPr>
        <p:spPr bwMode="auto">
          <a:xfrm>
            <a:off x="19666" y="5638799"/>
            <a:ext cx="9144000" cy="609600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lIns="92075" tIns="46038" rIns="92075" bIns="46038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 typeface="Monotype Sorts" pitchFamily="2" charset="2"/>
              <a:buNone/>
            </a:pPr>
            <a:r>
              <a:rPr lang="en-US" altLang="en-US" dirty="0">
                <a:solidFill>
                  <a:srgbClr val="0033CC"/>
                </a:solidFill>
                <a:latin typeface="Tahoma" panose="020B0604030504040204" pitchFamily="34" charset="0"/>
              </a:rPr>
              <a:t>Also change text by double clicking and typing</a:t>
            </a:r>
          </a:p>
        </p:txBody>
      </p:sp>
      <p:pic>
        <p:nvPicPr>
          <p:cNvPr id="4" name="Picture 3" descr="Type your text here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266" y="1828800"/>
            <a:ext cx="2381582" cy="2896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483036"/>
      </p:ext>
    </p:extLst>
  </p:cSld>
  <p:clrMapOvr>
    <a:masterClrMapping/>
  </p:clrMapOvr>
  <p:transition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k13.examplePP2019.pptx - PowerPoint">
            <a:extLst>
              <a:ext uri="{FF2B5EF4-FFF2-40B4-BE49-F238E27FC236}">
                <a16:creationId xmlns:a16="http://schemas.microsoft.com/office/drawing/2014/main" id="{95DC22CE-0BFB-477A-9661-53D5D565D2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26"/>
            <a:ext cx="9144000" cy="6855874"/>
          </a:xfrm>
          <a:prstGeom prst="rect">
            <a:avLst/>
          </a:prstGeom>
        </p:spPr>
      </p:pic>
      <p:sp>
        <p:nvSpPr>
          <p:cNvPr id="80900" name="Rectangle 7"/>
          <p:cNvSpPr>
            <a:spLocks noChangeArrowheads="1"/>
          </p:cNvSpPr>
          <p:nvPr/>
        </p:nvSpPr>
        <p:spPr bwMode="auto">
          <a:xfrm>
            <a:off x="0" y="1063"/>
            <a:ext cx="9144000" cy="533400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lIns="92075" tIns="46038" rIns="92075" bIns="46038"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Font typeface="Monotype Sorts" pitchFamily="2" charset="2"/>
              <a:buNone/>
            </a:pPr>
            <a:r>
              <a:rPr lang="en-US" altLang="en-US" sz="2800">
                <a:solidFill>
                  <a:srgbClr val="0033CC"/>
                </a:solidFill>
              </a:rPr>
              <a:t>A variety of formatting options</a:t>
            </a:r>
          </a:p>
        </p:txBody>
      </p:sp>
    </p:spTree>
    <p:extLst>
      <p:ext uri="{BB962C8B-B14F-4D97-AF65-F5344CB8AC3E}">
        <p14:creationId xmlns:p14="http://schemas.microsoft.com/office/powerpoint/2010/main" val="361775949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k13.examplePP2019.pptx - PowerPoint">
            <a:extLst>
              <a:ext uri="{FF2B5EF4-FFF2-40B4-BE49-F238E27FC236}">
                <a16:creationId xmlns:a16="http://schemas.microsoft.com/office/drawing/2014/main" id="{63C5446A-24C3-433D-958B-529341C9D2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5874"/>
          </a:xfrm>
          <a:prstGeom prst="rect">
            <a:avLst/>
          </a:prstGeom>
        </p:spPr>
      </p:pic>
      <p:sp>
        <p:nvSpPr>
          <p:cNvPr id="81924" name="Rectangle 7"/>
          <p:cNvSpPr>
            <a:spLocks noChangeArrowheads="1"/>
          </p:cNvSpPr>
          <p:nvPr/>
        </p:nvSpPr>
        <p:spPr bwMode="auto">
          <a:xfrm>
            <a:off x="0" y="1370537"/>
            <a:ext cx="9144000" cy="533400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lIns="92075" tIns="46038" rIns="92075" bIns="46038"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Font typeface="Monotype Sorts" pitchFamily="2" charset="2"/>
              <a:buNone/>
            </a:pPr>
            <a:r>
              <a:rPr lang="en-US" altLang="en-US" sz="2800" dirty="0">
                <a:solidFill>
                  <a:srgbClr val="0033CC"/>
                </a:solidFill>
              </a:rPr>
              <a:t>Can also make changes via the Home ribbon</a:t>
            </a:r>
          </a:p>
        </p:txBody>
      </p:sp>
      <p:sp>
        <p:nvSpPr>
          <p:cNvPr id="81925" name="AutoShape 6"/>
          <p:cNvSpPr>
            <a:spLocks noChangeArrowheads="1"/>
          </p:cNvSpPr>
          <p:nvPr/>
        </p:nvSpPr>
        <p:spPr bwMode="auto">
          <a:xfrm rot="10800000">
            <a:off x="3367088" y="456138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418670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37BFC81-7A98-4E4E-B3AE-95F03910547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833" t="11481" r="3333" b="14444"/>
          <a:stretch/>
        </p:blipFill>
        <p:spPr>
          <a:xfrm>
            <a:off x="0" y="17059"/>
            <a:ext cx="9144002" cy="6823882"/>
          </a:xfrm>
          <a:prstGeom prst="rect">
            <a:avLst/>
          </a:prstGeom>
        </p:spPr>
      </p:pic>
      <p:sp>
        <p:nvSpPr>
          <p:cNvPr id="82948" name="Rectangle 3"/>
          <p:cNvSpPr>
            <a:spLocks noChangeArrowheads="1"/>
          </p:cNvSpPr>
          <p:nvPr/>
        </p:nvSpPr>
        <p:spPr bwMode="auto">
          <a:xfrm>
            <a:off x="2" y="3169836"/>
            <a:ext cx="9144000" cy="533400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lIns="92075" tIns="46038" rIns="92075" bIns="46038"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Font typeface="Monotype Sorts" pitchFamily="2" charset="2"/>
              <a:buNone/>
            </a:pPr>
            <a:r>
              <a:rPr lang="en-US" altLang="en-US" sz="2800">
                <a:solidFill>
                  <a:srgbClr val="0033CC"/>
                </a:solidFill>
              </a:rPr>
              <a:t>Can add shapes</a:t>
            </a:r>
          </a:p>
        </p:txBody>
      </p:sp>
      <p:sp>
        <p:nvSpPr>
          <p:cNvPr id="82949" name="AutoShape 6"/>
          <p:cNvSpPr>
            <a:spLocks noChangeArrowheads="1"/>
          </p:cNvSpPr>
          <p:nvPr/>
        </p:nvSpPr>
        <p:spPr bwMode="auto">
          <a:xfrm>
            <a:off x="1295403" y="2045887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935435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k13.examplePP2019.pptx - PowerPoint">
            <a:extLst>
              <a:ext uri="{FF2B5EF4-FFF2-40B4-BE49-F238E27FC236}">
                <a16:creationId xmlns:a16="http://schemas.microsoft.com/office/drawing/2014/main" id="{32610B9B-D40F-4A28-B0E0-D565157CF1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5874"/>
          </a:xfrm>
          <a:prstGeom prst="rect">
            <a:avLst/>
          </a:prstGeom>
        </p:spPr>
      </p:pic>
      <p:sp>
        <p:nvSpPr>
          <p:cNvPr id="5" name="AutoShape 6">
            <a:extLst>
              <a:ext uri="{FF2B5EF4-FFF2-40B4-BE49-F238E27FC236}">
                <a16:creationId xmlns:a16="http://schemas.microsoft.com/office/drawing/2014/main" id="{3DF2CF6E-D4D8-4857-8978-D35EDB5840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2800" y="2742138"/>
            <a:ext cx="838200" cy="5619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484649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Manipulating Shapes</a:t>
            </a:r>
          </a:p>
        </p:txBody>
      </p:sp>
      <p:sp>
        <p:nvSpPr>
          <p:cNvPr id="84996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altLang="en-US"/>
              <a:t>Resize just like images</a:t>
            </a:r>
          </a:p>
          <a:p>
            <a:endParaRPr lang="en-US" altLang="en-US"/>
          </a:p>
          <a:p>
            <a:r>
              <a:rPr lang="en-US" altLang="en-US"/>
              <a:t>Rotate with “white arrow circle handle” at top of selected shape</a:t>
            </a:r>
          </a:p>
          <a:p>
            <a:endParaRPr lang="en-US" altLang="en-US"/>
          </a:p>
          <a:p>
            <a:r>
              <a:rPr lang="en-US" altLang="en-US"/>
              <a:t>Change color</a:t>
            </a:r>
          </a:p>
          <a:p>
            <a:endParaRPr lang="en-US" altLang="en-US"/>
          </a:p>
          <a:p>
            <a:r>
              <a:rPr lang="en-US" altLang="en-US"/>
              <a:t>Can insert text, but limited control over where in appears</a:t>
            </a:r>
          </a:p>
          <a:p>
            <a:endParaRPr lang="en-US" altLang="en-US"/>
          </a:p>
          <a:p>
            <a:pPr lvl="1"/>
            <a:r>
              <a:rPr lang="en-US" altLang="en-US"/>
              <a:t>Often best to add a textbox</a:t>
            </a:r>
          </a:p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8926874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k13.examplePP2019.pptx - PowerPoint">
            <a:extLst>
              <a:ext uri="{FF2B5EF4-FFF2-40B4-BE49-F238E27FC236}">
                <a16:creationId xmlns:a16="http://schemas.microsoft.com/office/drawing/2014/main" id="{92C35648-E686-4AFE-A45F-03567F07A1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5874"/>
          </a:xfrm>
          <a:prstGeom prst="rect">
            <a:avLst/>
          </a:prstGeom>
        </p:spPr>
      </p:pic>
      <p:sp>
        <p:nvSpPr>
          <p:cNvPr id="83972" name="Rectangle 3"/>
          <p:cNvSpPr>
            <a:spLocks noChangeArrowheads="1"/>
          </p:cNvSpPr>
          <p:nvPr/>
        </p:nvSpPr>
        <p:spPr bwMode="auto">
          <a:xfrm>
            <a:off x="0" y="-1063"/>
            <a:ext cx="9144000" cy="1066800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lIns="92075" tIns="46038" rIns="92075" bIns="46038"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Font typeface="Monotype Sorts" pitchFamily="2" charset="2"/>
              <a:buNone/>
            </a:pPr>
            <a:r>
              <a:rPr lang="en-US" altLang="en-US" sz="2800">
                <a:solidFill>
                  <a:schemeClr val="bg2"/>
                </a:solidFill>
              </a:rPr>
              <a:t>Does the graphic support the message?  </a:t>
            </a:r>
          </a:p>
          <a:p>
            <a:pPr algn="ctr">
              <a:buFont typeface="Monotype Sorts" pitchFamily="2" charset="2"/>
              <a:buNone/>
            </a:pPr>
            <a:r>
              <a:rPr lang="en-US" altLang="en-US" sz="2800">
                <a:solidFill>
                  <a:schemeClr val="bg2"/>
                </a:solidFill>
              </a:rPr>
              <a:t>Did the shape add to the message? </a:t>
            </a:r>
          </a:p>
        </p:txBody>
      </p:sp>
    </p:spTree>
    <p:extLst>
      <p:ext uri="{BB962C8B-B14F-4D97-AF65-F5344CB8AC3E}">
        <p14:creationId xmlns:p14="http://schemas.microsoft.com/office/powerpoint/2010/main" val="110153674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1162050" y="2672665"/>
            <a:ext cx="1574800" cy="2311400"/>
            <a:chOff x="3194050" y="2559713"/>
            <a:chExt cx="1574800" cy="2311400"/>
          </a:xfrm>
        </p:grpSpPr>
        <p:sp>
          <p:nvSpPr>
            <p:cNvPr id="7" name="Rectangle 6"/>
            <p:cNvSpPr/>
            <p:nvPr/>
          </p:nvSpPr>
          <p:spPr>
            <a:xfrm>
              <a:off x="3194050" y="2559713"/>
              <a:ext cx="1574800" cy="2311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3200400" y="3505200"/>
              <a:ext cx="15367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rPr>
                <a:t>Plan A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1016000" y="2768600"/>
            <a:ext cx="1866900" cy="2298700"/>
            <a:chOff x="1016000" y="2768600"/>
            <a:chExt cx="1866900" cy="22987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6" name="Freeform 5"/>
            <p:cNvSpPr/>
            <p:nvPr/>
          </p:nvSpPr>
          <p:spPr>
            <a:xfrm flipV="1">
              <a:off x="1016000" y="2768600"/>
              <a:ext cx="1866900" cy="2298700"/>
            </a:xfrm>
            <a:custGeom>
              <a:avLst/>
              <a:gdLst>
                <a:gd name="connsiteX0" fmla="*/ 0 w 1866900"/>
                <a:gd name="connsiteY0" fmla="*/ 2298700 h 2298700"/>
                <a:gd name="connsiteX1" fmla="*/ 311150 w 1866900"/>
                <a:gd name="connsiteY1" fmla="*/ 2298700 h 2298700"/>
                <a:gd name="connsiteX2" fmla="*/ 933450 w 1866900"/>
                <a:gd name="connsiteY2" fmla="*/ 1701800 h 2298700"/>
                <a:gd name="connsiteX3" fmla="*/ 1555750 w 1866900"/>
                <a:gd name="connsiteY3" fmla="*/ 2298700 h 2298700"/>
                <a:gd name="connsiteX4" fmla="*/ 1866900 w 1866900"/>
                <a:gd name="connsiteY4" fmla="*/ 2298700 h 2298700"/>
                <a:gd name="connsiteX5" fmla="*/ 1866900 w 1866900"/>
                <a:gd name="connsiteY5" fmla="*/ 311156 h 2298700"/>
                <a:gd name="connsiteX6" fmla="*/ 1555744 w 1866900"/>
                <a:gd name="connsiteY6" fmla="*/ 0 h 2298700"/>
                <a:gd name="connsiteX7" fmla="*/ 311156 w 1866900"/>
                <a:gd name="connsiteY7" fmla="*/ 0 h 2298700"/>
                <a:gd name="connsiteX8" fmla="*/ 0 w 1866900"/>
                <a:gd name="connsiteY8" fmla="*/ 311156 h 2298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66900" h="2298700">
                  <a:moveTo>
                    <a:pt x="0" y="2298700"/>
                  </a:moveTo>
                  <a:lnTo>
                    <a:pt x="311150" y="2298700"/>
                  </a:lnTo>
                  <a:cubicBezTo>
                    <a:pt x="311150" y="1969041"/>
                    <a:pt x="589763" y="1701800"/>
                    <a:pt x="933450" y="1701800"/>
                  </a:cubicBezTo>
                  <a:cubicBezTo>
                    <a:pt x="1277137" y="1701800"/>
                    <a:pt x="1555750" y="1969041"/>
                    <a:pt x="1555750" y="2298700"/>
                  </a:cubicBezTo>
                  <a:lnTo>
                    <a:pt x="1866900" y="2298700"/>
                  </a:lnTo>
                  <a:lnTo>
                    <a:pt x="1866900" y="311156"/>
                  </a:lnTo>
                  <a:cubicBezTo>
                    <a:pt x="1866900" y="139309"/>
                    <a:pt x="1727591" y="0"/>
                    <a:pt x="1555744" y="0"/>
                  </a:cubicBezTo>
                  <a:lnTo>
                    <a:pt x="311156" y="0"/>
                  </a:lnTo>
                  <a:cubicBezTo>
                    <a:pt x="139309" y="0"/>
                    <a:pt x="0" y="139309"/>
                    <a:pt x="0" y="311156"/>
                  </a:cubicBezTo>
                  <a:close/>
                </a:path>
              </a:pathLst>
            </a:cu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016000" y="3505200"/>
              <a:ext cx="1841500" cy="646331"/>
            </a:xfrm>
            <a:prstGeom prst="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Y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عندما تخسر الشركة رأس المال الاجنبي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3803650" y="2634565"/>
            <a:ext cx="1574800" cy="2311400"/>
            <a:chOff x="3194050" y="2559713"/>
            <a:chExt cx="1574800" cy="2311400"/>
          </a:xfrm>
          <a:solidFill>
            <a:srgbClr val="FFFF00"/>
          </a:solidFill>
        </p:grpSpPr>
        <p:sp>
          <p:nvSpPr>
            <p:cNvPr id="13" name="Rectangle 12"/>
            <p:cNvSpPr/>
            <p:nvPr/>
          </p:nvSpPr>
          <p:spPr>
            <a:xfrm>
              <a:off x="3194050" y="2559713"/>
              <a:ext cx="1574800" cy="231140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00400" y="3505200"/>
              <a:ext cx="1536700" cy="46166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rPr>
                <a:t>Plan B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657600" y="2768600"/>
            <a:ext cx="1866900" cy="2298700"/>
            <a:chOff x="1016000" y="2768600"/>
            <a:chExt cx="1866900" cy="22987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6" name="Freeform 15"/>
            <p:cNvSpPr/>
            <p:nvPr/>
          </p:nvSpPr>
          <p:spPr>
            <a:xfrm flipV="1">
              <a:off x="1016000" y="2768600"/>
              <a:ext cx="1866900" cy="2298700"/>
            </a:xfrm>
            <a:custGeom>
              <a:avLst/>
              <a:gdLst>
                <a:gd name="connsiteX0" fmla="*/ 0 w 1866900"/>
                <a:gd name="connsiteY0" fmla="*/ 2298700 h 2298700"/>
                <a:gd name="connsiteX1" fmla="*/ 311150 w 1866900"/>
                <a:gd name="connsiteY1" fmla="*/ 2298700 h 2298700"/>
                <a:gd name="connsiteX2" fmla="*/ 933450 w 1866900"/>
                <a:gd name="connsiteY2" fmla="*/ 1701800 h 2298700"/>
                <a:gd name="connsiteX3" fmla="*/ 1555750 w 1866900"/>
                <a:gd name="connsiteY3" fmla="*/ 2298700 h 2298700"/>
                <a:gd name="connsiteX4" fmla="*/ 1866900 w 1866900"/>
                <a:gd name="connsiteY4" fmla="*/ 2298700 h 2298700"/>
                <a:gd name="connsiteX5" fmla="*/ 1866900 w 1866900"/>
                <a:gd name="connsiteY5" fmla="*/ 311156 h 2298700"/>
                <a:gd name="connsiteX6" fmla="*/ 1555744 w 1866900"/>
                <a:gd name="connsiteY6" fmla="*/ 0 h 2298700"/>
                <a:gd name="connsiteX7" fmla="*/ 311156 w 1866900"/>
                <a:gd name="connsiteY7" fmla="*/ 0 h 2298700"/>
                <a:gd name="connsiteX8" fmla="*/ 0 w 1866900"/>
                <a:gd name="connsiteY8" fmla="*/ 311156 h 2298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66900" h="2298700">
                  <a:moveTo>
                    <a:pt x="0" y="2298700"/>
                  </a:moveTo>
                  <a:lnTo>
                    <a:pt x="311150" y="2298700"/>
                  </a:lnTo>
                  <a:cubicBezTo>
                    <a:pt x="311150" y="1969041"/>
                    <a:pt x="589763" y="1701800"/>
                    <a:pt x="933450" y="1701800"/>
                  </a:cubicBezTo>
                  <a:cubicBezTo>
                    <a:pt x="1277137" y="1701800"/>
                    <a:pt x="1555750" y="1969041"/>
                    <a:pt x="1555750" y="2298700"/>
                  </a:cubicBezTo>
                  <a:lnTo>
                    <a:pt x="1866900" y="2298700"/>
                  </a:lnTo>
                  <a:lnTo>
                    <a:pt x="1866900" y="311156"/>
                  </a:lnTo>
                  <a:cubicBezTo>
                    <a:pt x="1866900" y="139309"/>
                    <a:pt x="1727591" y="0"/>
                    <a:pt x="1555744" y="0"/>
                  </a:cubicBezTo>
                  <a:lnTo>
                    <a:pt x="311156" y="0"/>
                  </a:lnTo>
                  <a:cubicBezTo>
                    <a:pt x="139309" y="0"/>
                    <a:pt x="0" y="139309"/>
                    <a:pt x="0" y="311156"/>
                  </a:cubicBezTo>
                  <a:close/>
                </a:path>
              </a:pathLst>
            </a:cu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016000" y="3505200"/>
              <a:ext cx="1841500" cy="646331"/>
            </a:xfrm>
            <a:prstGeom prst="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Y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عند فشل الخطة التسويقية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6438900" y="2672665"/>
            <a:ext cx="1574800" cy="2311400"/>
            <a:chOff x="3194050" y="2559713"/>
            <a:chExt cx="1574800" cy="2311400"/>
          </a:xfrm>
          <a:solidFill>
            <a:srgbClr val="FF0000"/>
          </a:solidFill>
        </p:grpSpPr>
        <p:sp>
          <p:nvSpPr>
            <p:cNvPr id="19" name="Rectangle 18"/>
            <p:cNvSpPr/>
            <p:nvPr/>
          </p:nvSpPr>
          <p:spPr>
            <a:xfrm>
              <a:off x="3194050" y="2559713"/>
              <a:ext cx="1574800" cy="231140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200400" y="3505200"/>
              <a:ext cx="1536700" cy="46166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rPr>
                <a:t>Plan C</a:t>
              </a: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299200" y="2768600"/>
            <a:ext cx="1866900" cy="2298700"/>
            <a:chOff x="1016000" y="2768600"/>
            <a:chExt cx="1866900" cy="22987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22" name="Freeform 21"/>
            <p:cNvSpPr/>
            <p:nvPr/>
          </p:nvSpPr>
          <p:spPr>
            <a:xfrm flipV="1">
              <a:off x="1016000" y="2768600"/>
              <a:ext cx="1866900" cy="2298700"/>
            </a:xfrm>
            <a:custGeom>
              <a:avLst/>
              <a:gdLst>
                <a:gd name="connsiteX0" fmla="*/ 0 w 1866900"/>
                <a:gd name="connsiteY0" fmla="*/ 2298700 h 2298700"/>
                <a:gd name="connsiteX1" fmla="*/ 311150 w 1866900"/>
                <a:gd name="connsiteY1" fmla="*/ 2298700 h 2298700"/>
                <a:gd name="connsiteX2" fmla="*/ 933450 w 1866900"/>
                <a:gd name="connsiteY2" fmla="*/ 1701800 h 2298700"/>
                <a:gd name="connsiteX3" fmla="*/ 1555750 w 1866900"/>
                <a:gd name="connsiteY3" fmla="*/ 2298700 h 2298700"/>
                <a:gd name="connsiteX4" fmla="*/ 1866900 w 1866900"/>
                <a:gd name="connsiteY4" fmla="*/ 2298700 h 2298700"/>
                <a:gd name="connsiteX5" fmla="*/ 1866900 w 1866900"/>
                <a:gd name="connsiteY5" fmla="*/ 311156 h 2298700"/>
                <a:gd name="connsiteX6" fmla="*/ 1555744 w 1866900"/>
                <a:gd name="connsiteY6" fmla="*/ 0 h 2298700"/>
                <a:gd name="connsiteX7" fmla="*/ 311156 w 1866900"/>
                <a:gd name="connsiteY7" fmla="*/ 0 h 2298700"/>
                <a:gd name="connsiteX8" fmla="*/ 0 w 1866900"/>
                <a:gd name="connsiteY8" fmla="*/ 311156 h 2298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66900" h="2298700">
                  <a:moveTo>
                    <a:pt x="0" y="2298700"/>
                  </a:moveTo>
                  <a:lnTo>
                    <a:pt x="311150" y="2298700"/>
                  </a:lnTo>
                  <a:cubicBezTo>
                    <a:pt x="311150" y="1969041"/>
                    <a:pt x="589763" y="1701800"/>
                    <a:pt x="933450" y="1701800"/>
                  </a:cubicBezTo>
                  <a:cubicBezTo>
                    <a:pt x="1277137" y="1701800"/>
                    <a:pt x="1555750" y="1969041"/>
                    <a:pt x="1555750" y="2298700"/>
                  </a:cubicBezTo>
                  <a:lnTo>
                    <a:pt x="1866900" y="2298700"/>
                  </a:lnTo>
                  <a:lnTo>
                    <a:pt x="1866900" y="311156"/>
                  </a:lnTo>
                  <a:cubicBezTo>
                    <a:pt x="1866900" y="139309"/>
                    <a:pt x="1727591" y="0"/>
                    <a:pt x="1555744" y="0"/>
                  </a:cubicBezTo>
                  <a:lnTo>
                    <a:pt x="311156" y="0"/>
                  </a:lnTo>
                  <a:cubicBezTo>
                    <a:pt x="139309" y="0"/>
                    <a:pt x="0" y="139309"/>
                    <a:pt x="0" y="311156"/>
                  </a:cubicBezTo>
                  <a:close/>
                </a:path>
              </a:pathLst>
            </a:cu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016000" y="3505200"/>
              <a:ext cx="1841500" cy="369332"/>
            </a:xfrm>
            <a:prstGeom prst="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Y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عند فشل الإدارة المالية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18472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33333E-6 L -0.00052 -0.232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1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22222E-6 L -0.00052 -0.2324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1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33333E-6 L -0.00052 -0.232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1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extBox 56"/>
          <p:cNvSpPr txBox="1"/>
          <p:nvPr/>
        </p:nvSpPr>
        <p:spPr>
          <a:xfrm>
            <a:off x="6010355" y="3525455"/>
            <a:ext cx="19884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عندما تم زيادة رأس المال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58" name="Group 57"/>
          <p:cNvGrpSpPr/>
          <p:nvPr/>
        </p:nvGrpSpPr>
        <p:grpSpPr>
          <a:xfrm>
            <a:off x="8971379" y="2162749"/>
            <a:ext cx="1560464" cy="2725413"/>
            <a:chOff x="-1649122" y="1529503"/>
            <a:chExt cx="1560464" cy="2916108"/>
          </a:xfrm>
          <a:solidFill>
            <a:srgbClr val="00B050"/>
          </a:solidFill>
        </p:grpSpPr>
        <p:sp>
          <p:nvSpPr>
            <p:cNvPr id="59" name="Round Same Side Corner Rectangle 58"/>
            <p:cNvSpPr/>
            <p:nvPr/>
          </p:nvSpPr>
          <p:spPr>
            <a:xfrm>
              <a:off x="-1649122" y="1529503"/>
              <a:ext cx="1560464" cy="2916108"/>
            </a:xfrm>
            <a:prstGeom prst="round2SameRect">
              <a:avLst/>
            </a:prstGeom>
            <a:grpFill/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-1630890" y="2618224"/>
              <a:ext cx="1524000" cy="4281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Plan D</a:t>
              </a:r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8807953" y="2322285"/>
            <a:ext cx="1858640" cy="2762331"/>
            <a:chOff x="498764" y="2322286"/>
            <a:chExt cx="1858640" cy="2762331"/>
          </a:xfrm>
          <a:solidFill>
            <a:srgbClr val="002060"/>
          </a:solidFill>
        </p:grpSpPr>
        <p:sp>
          <p:nvSpPr>
            <p:cNvPr id="62" name="Freeform 61"/>
            <p:cNvSpPr/>
            <p:nvPr/>
          </p:nvSpPr>
          <p:spPr>
            <a:xfrm flipV="1">
              <a:off x="498764" y="2322286"/>
              <a:ext cx="1858640" cy="2762331"/>
            </a:xfrm>
            <a:custGeom>
              <a:avLst/>
              <a:gdLst>
                <a:gd name="connsiteX0" fmla="*/ 0 w 2630658"/>
                <a:gd name="connsiteY0" fmla="*/ 3038622 h 3038622"/>
                <a:gd name="connsiteX1" fmla="*/ 292143 w 2630658"/>
                <a:gd name="connsiteY1" fmla="*/ 3038622 h 3038622"/>
                <a:gd name="connsiteX2" fmla="*/ 314403 w 2630658"/>
                <a:gd name="connsiteY2" fmla="*/ 2952049 h 3038622"/>
                <a:gd name="connsiteX3" fmla="*/ 1315329 w 2630658"/>
                <a:gd name="connsiteY3" fmla="*/ 2215662 h 3038622"/>
                <a:gd name="connsiteX4" fmla="*/ 2316255 w 2630658"/>
                <a:gd name="connsiteY4" fmla="*/ 2952049 h 3038622"/>
                <a:gd name="connsiteX5" fmla="*/ 2338515 w 2630658"/>
                <a:gd name="connsiteY5" fmla="*/ 3038622 h 3038622"/>
                <a:gd name="connsiteX6" fmla="*/ 2630658 w 2630658"/>
                <a:gd name="connsiteY6" fmla="*/ 3038622 h 3038622"/>
                <a:gd name="connsiteX7" fmla="*/ 2630658 w 2630658"/>
                <a:gd name="connsiteY7" fmla="*/ 438452 h 3038622"/>
                <a:gd name="connsiteX8" fmla="*/ 2192206 w 2630658"/>
                <a:gd name="connsiteY8" fmla="*/ 0 h 3038622"/>
                <a:gd name="connsiteX9" fmla="*/ 438452 w 2630658"/>
                <a:gd name="connsiteY9" fmla="*/ 0 h 3038622"/>
                <a:gd name="connsiteX10" fmla="*/ 0 w 2630658"/>
                <a:gd name="connsiteY10" fmla="*/ 438452 h 3038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30658" h="3038622">
                  <a:moveTo>
                    <a:pt x="0" y="3038622"/>
                  </a:moveTo>
                  <a:lnTo>
                    <a:pt x="292143" y="3038622"/>
                  </a:lnTo>
                  <a:lnTo>
                    <a:pt x="314403" y="2952049"/>
                  </a:lnTo>
                  <a:cubicBezTo>
                    <a:pt x="447098" y="2525424"/>
                    <a:pt x="845039" y="2215662"/>
                    <a:pt x="1315329" y="2215662"/>
                  </a:cubicBezTo>
                  <a:cubicBezTo>
                    <a:pt x="1785620" y="2215662"/>
                    <a:pt x="2183561" y="2525424"/>
                    <a:pt x="2316255" y="2952049"/>
                  </a:cubicBezTo>
                  <a:lnTo>
                    <a:pt x="2338515" y="3038622"/>
                  </a:lnTo>
                  <a:lnTo>
                    <a:pt x="2630658" y="3038622"/>
                  </a:lnTo>
                  <a:lnTo>
                    <a:pt x="2630658" y="438452"/>
                  </a:lnTo>
                  <a:cubicBezTo>
                    <a:pt x="2630658" y="196302"/>
                    <a:pt x="2434356" y="0"/>
                    <a:pt x="2192206" y="0"/>
                  </a:cubicBezTo>
                  <a:lnTo>
                    <a:pt x="438452" y="0"/>
                  </a:lnTo>
                  <a:cubicBezTo>
                    <a:pt x="196302" y="0"/>
                    <a:pt x="0" y="196302"/>
                    <a:pt x="0" y="438452"/>
                  </a:cubicBezTo>
                  <a:close/>
                </a:path>
              </a:pathLst>
            </a:custGeom>
            <a:grpFill/>
            <a:effectLst>
              <a:outerShdw blurRad="50800" dist="76200" dir="16260000" algn="b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498764" y="3525456"/>
              <a:ext cx="185864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Y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عندما تفلس الشركة</a:t>
              </a: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6679492" y="2272605"/>
            <a:ext cx="1560464" cy="2725413"/>
            <a:chOff x="-1649122" y="1529502"/>
            <a:chExt cx="1560464" cy="2916108"/>
          </a:xfrm>
          <a:solidFill>
            <a:srgbClr val="00B050"/>
          </a:solidFill>
        </p:grpSpPr>
        <p:sp>
          <p:nvSpPr>
            <p:cNvPr id="66" name="Round Same Side Corner Rectangle 65"/>
            <p:cNvSpPr/>
            <p:nvPr/>
          </p:nvSpPr>
          <p:spPr>
            <a:xfrm>
              <a:off x="-1649122" y="1529502"/>
              <a:ext cx="1560464" cy="2916108"/>
            </a:xfrm>
            <a:prstGeom prst="round2SameRect">
              <a:avLst/>
            </a:prstGeom>
            <a:solidFill>
              <a:schemeClr val="bg1">
                <a:lumMod val="75000"/>
              </a:schemeClr>
            </a:solid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-1630890" y="2618224"/>
              <a:ext cx="1524000" cy="4281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Plan C</a:t>
              </a: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6530404" y="2377214"/>
            <a:ext cx="1858640" cy="2762331"/>
            <a:chOff x="498764" y="2322286"/>
            <a:chExt cx="1858640" cy="2762331"/>
          </a:xfrm>
          <a:solidFill>
            <a:srgbClr val="002060"/>
          </a:solidFill>
        </p:grpSpPr>
        <p:sp>
          <p:nvSpPr>
            <p:cNvPr id="69" name="Freeform 68"/>
            <p:cNvSpPr/>
            <p:nvPr/>
          </p:nvSpPr>
          <p:spPr>
            <a:xfrm flipV="1">
              <a:off x="498764" y="2322286"/>
              <a:ext cx="1858640" cy="2762331"/>
            </a:xfrm>
            <a:custGeom>
              <a:avLst/>
              <a:gdLst>
                <a:gd name="connsiteX0" fmla="*/ 0 w 2630658"/>
                <a:gd name="connsiteY0" fmla="*/ 3038622 h 3038622"/>
                <a:gd name="connsiteX1" fmla="*/ 292143 w 2630658"/>
                <a:gd name="connsiteY1" fmla="*/ 3038622 h 3038622"/>
                <a:gd name="connsiteX2" fmla="*/ 314403 w 2630658"/>
                <a:gd name="connsiteY2" fmla="*/ 2952049 h 3038622"/>
                <a:gd name="connsiteX3" fmla="*/ 1315329 w 2630658"/>
                <a:gd name="connsiteY3" fmla="*/ 2215662 h 3038622"/>
                <a:gd name="connsiteX4" fmla="*/ 2316255 w 2630658"/>
                <a:gd name="connsiteY4" fmla="*/ 2952049 h 3038622"/>
                <a:gd name="connsiteX5" fmla="*/ 2338515 w 2630658"/>
                <a:gd name="connsiteY5" fmla="*/ 3038622 h 3038622"/>
                <a:gd name="connsiteX6" fmla="*/ 2630658 w 2630658"/>
                <a:gd name="connsiteY6" fmla="*/ 3038622 h 3038622"/>
                <a:gd name="connsiteX7" fmla="*/ 2630658 w 2630658"/>
                <a:gd name="connsiteY7" fmla="*/ 438452 h 3038622"/>
                <a:gd name="connsiteX8" fmla="*/ 2192206 w 2630658"/>
                <a:gd name="connsiteY8" fmla="*/ 0 h 3038622"/>
                <a:gd name="connsiteX9" fmla="*/ 438452 w 2630658"/>
                <a:gd name="connsiteY9" fmla="*/ 0 h 3038622"/>
                <a:gd name="connsiteX10" fmla="*/ 0 w 2630658"/>
                <a:gd name="connsiteY10" fmla="*/ 438452 h 3038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30658" h="3038622">
                  <a:moveTo>
                    <a:pt x="0" y="3038622"/>
                  </a:moveTo>
                  <a:lnTo>
                    <a:pt x="292143" y="3038622"/>
                  </a:lnTo>
                  <a:lnTo>
                    <a:pt x="314403" y="2952049"/>
                  </a:lnTo>
                  <a:cubicBezTo>
                    <a:pt x="447098" y="2525424"/>
                    <a:pt x="845039" y="2215662"/>
                    <a:pt x="1315329" y="2215662"/>
                  </a:cubicBezTo>
                  <a:cubicBezTo>
                    <a:pt x="1785620" y="2215662"/>
                    <a:pt x="2183561" y="2525424"/>
                    <a:pt x="2316255" y="2952049"/>
                  </a:cubicBezTo>
                  <a:lnTo>
                    <a:pt x="2338515" y="3038622"/>
                  </a:lnTo>
                  <a:lnTo>
                    <a:pt x="2630658" y="3038622"/>
                  </a:lnTo>
                  <a:lnTo>
                    <a:pt x="2630658" y="438452"/>
                  </a:lnTo>
                  <a:cubicBezTo>
                    <a:pt x="2630658" y="196302"/>
                    <a:pt x="2434356" y="0"/>
                    <a:pt x="2192206" y="0"/>
                  </a:cubicBezTo>
                  <a:lnTo>
                    <a:pt x="438452" y="0"/>
                  </a:lnTo>
                  <a:cubicBezTo>
                    <a:pt x="196302" y="0"/>
                    <a:pt x="0" y="196302"/>
                    <a:pt x="0" y="438452"/>
                  </a:cubicBezTo>
                  <a:close/>
                </a:path>
              </a:pathLst>
            </a:custGeom>
            <a:grpFill/>
            <a:effectLst>
              <a:outerShdw blurRad="50800" dist="76200" dir="16260000" algn="b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498764" y="3525456"/>
              <a:ext cx="185864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Y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عند مواجهة منافسة قوية</a:t>
              </a: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4252855" y="2272607"/>
            <a:ext cx="1560464" cy="2725413"/>
            <a:chOff x="-1649122" y="1529503"/>
            <a:chExt cx="1560464" cy="2916108"/>
          </a:xfrm>
          <a:solidFill>
            <a:srgbClr val="00B050"/>
          </a:solidFill>
        </p:grpSpPr>
        <p:sp>
          <p:nvSpPr>
            <p:cNvPr id="72" name="Round Same Side Corner Rectangle 71"/>
            <p:cNvSpPr/>
            <p:nvPr/>
          </p:nvSpPr>
          <p:spPr>
            <a:xfrm>
              <a:off x="-1649122" y="1529503"/>
              <a:ext cx="1560464" cy="2916108"/>
            </a:xfrm>
            <a:prstGeom prst="round2SameRect">
              <a:avLst/>
            </a:prstGeom>
            <a:solidFill>
              <a:srgbClr val="FFFF00"/>
            </a:solid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-1630890" y="2618224"/>
              <a:ext cx="1524000" cy="4281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Plan D</a:t>
              </a: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4089429" y="2432143"/>
            <a:ext cx="1858640" cy="2762331"/>
            <a:chOff x="498764" y="2322286"/>
            <a:chExt cx="1858640" cy="2762331"/>
          </a:xfrm>
          <a:solidFill>
            <a:srgbClr val="002060"/>
          </a:solidFill>
        </p:grpSpPr>
        <p:sp>
          <p:nvSpPr>
            <p:cNvPr id="75" name="Freeform 74"/>
            <p:cNvSpPr/>
            <p:nvPr/>
          </p:nvSpPr>
          <p:spPr>
            <a:xfrm flipV="1">
              <a:off x="498764" y="2322286"/>
              <a:ext cx="1858640" cy="2762331"/>
            </a:xfrm>
            <a:custGeom>
              <a:avLst/>
              <a:gdLst>
                <a:gd name="connsiteX0" fmla="*/ 0 w 2630658"/>
                <a:gd name="connsiteY0" fmla="*/ 3038622 h 3038622"/>
                <a:gd name="connsiteX1" fmla="*/ 292143 w 2630658"/>
                <a:gd name="connsiteY1" fmla="*/ 3038622 h 3038622"/>
                <a:gd name="connsiteX2" fmla="*/ 314403 w 2630658"/>
                <a:gd name="connsiteY2" fmla="*/ 2952049 h 3038622"/>
                <a:gd name="connsiteX3" fmla="*/ 1315329 w 2630658"/>
                <a:gd name="connsiteY3" fmla="*/ 2215662 h 3038622"/>
                <a:gd name="connsiteX4" fmla="*/ 2316255 w 2630658"/>
                <a:gd name="connsiteY4" fmla="*/ 2952049 h 3038622"/>
                <a:gd name="connsiteX5" fmla="*/ 2338515 w 2630658"/>
                <a:gd name="connsiteY5" fmla="*/ 3038622 h 3038622"/>
                <a:gd name="connsiteX6" fmla="*/ 2630658 w 2630658"/>
                <a:gd name="connsiteY6" fmla="*/ 3038622 h 3038622"/>
                <a:gd name="connsiteX7" fmla="*/ 2630658 w 2630658"/>
                <a:gd name="connsiteY7" fmla="*/ 438452 h 3038622"/>
                <a:gd name="connsiteX8" fmla="*/ 2192206 w 2630658"/>
                <a:gd name="connsiteY8" fmla="*/ 0 h 3038622"/>
                <a:gd name="connsiteX9" fmla="*/ 438452 w 2630658"/>
                <a:gd name="connsiteY9" fmla="*/ 0 h 3038622"/>
                <a:gd name="connsiteX10" fmla="*/ 0 w 2630658"/>
                <a:gd name="connsiteY10" fmla="*/ 438452 h 3038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30658" h="3038622">
                  <a:moveTo>
                    <a:pt x="0" y="3038622"/>
                  </a:moveTo>
                  <a:lnTo>
                    <a:pt x="292143" y="3038622"/>
                  </a:lnTo>
                  <a:lnTo>
                    <a:pt x="314403" y="2952049"/>
                  </a:lnTo>
                  <a:cubicBezTo>
                    <a:pt x="447098" y="2525424"/>
                    <a:pt x="845039" y="2215662"/>
                    <a:pt x="1315329" y="2215662"/>
                  </a:cubicBezTo>
                  <a:cubicBezTo>
                    <a:pt x="1785620" y="2215662"/>
                    <a:pt x="2183561" y="2525424"/>
                    <a:pt x="2316255" y="2952049"/>
                  </a:cubicBezTo>
                  <a:lnTo>
                    <a:pt x="2338515" y="3038622"/>
                  </a:lnTo>
                  <a:lnTo>
                    <a:pt x="2630658" y="3038622"/>
                  </a:lnTo>
                  <a:lnTo>
                    <a:pt x="2630658" y="438452"/>
                  </a:lnTo>
                  <a:cubicBezTo>
                    <a:pt x="2630658" y="196302"/>
                    <a:pt x="2434356" y="0"/>
                    <a:pt x="2192206" y="0"/>
                  </a:cubicBezTo>
                  <a:lnTo>
                    <a:pt x="438452" y="0"/>
                  </a:lnTo>
                  <a:cubicBezTo>
                    <a:pt x="196302" y="0"/>
                    <a:pt x="0" y="196302"/>
                    <a:pt x="0" y="438452"/>
                  </a:cubicBezTo>
                  <a:close/>
                </a:path>
              </a:pathLst>
            </a:custGeom>
            <a:grpFill/>
            <a:effectLst>
              <a:outerShdw blurRad="50800" dist="76200" dir="16260000" algn="b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498764" y="3525456"/>
              <a:ext cx="185864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Y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عند فشل الحملة التسويقية</a:t>
              </a: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1772187" y="2272606"/>
            <a:ext cx="1560464" cy="2725413"/>
            <a:chOff x="-1649122" y="1529503"/>
            <a:chExt cx="1560464" cy="2916108"/>
          </a:xfrm>
          <a:solidFill>
            <a:srgbClr val="00B050"/>
          </a:solidFill>
        </p:grpSpPr>
        <p:sp>
          <p:nvSpPr>
            <p:cNvPr id="78" name="Round Same Side Corner Rectangle 77"/>
            <p:cNvSpPr/>
            <p:nvPr/>
          </p:nvSpPr>
          <p:spPr>
            <a:xfrm>
              <a:off x="-1649122" y="1529503"/>
              <a:ext cx="1560464" cy="2916108"/>
            </a:xfrm>
            <a:prstGeom prst="round2SameRect">
              <a:avLst/>
            </a:prstGeom>
            <a:solidFill>
              <a:srgbClr val="C00000"/>
            </a:solid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-1630890" y="2618224"/>
              <a:ext cx="1524000" cy="4281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Plan D</a:t>
              </a: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1608761" y="2432142"/>
            <a:ext cx="1858640" cy="2762331"/>
            <a:chOff x="498764" y="2322286"/>
            <a:chExt cx="1858640" cy="2762331"/>
          </a:xfrm>
          <a:solidFill>
            <a:srgbClr val="002060"/>
          </a:solidFill>
        </p:grpSpPr>
        <p:sp>
          <p:nvSpPr>
            <p:cNvPr id="81" name="Freeform 80"/>
            <p:cNvSpPr/>
            <p:nvPr/>
          </p:nvSpPr>
          <p:spPr>
            <a:xfrm flipV="1">
              <a:off x="498764" y="2322286"/>
              <a:ext cx="1858640" cy="2762331"/>
            </a:xfrm>
            <a:custGeom>
              <a:avLst/>
              <a:gdLst>
                <a:gd name="connsiteX0" fmla="*/ 0 w 2630658"/>
                <a:gd name="connsiteY0" fmla="*/ 3038622 h 3038622"/>
                <a:gd name="connsiteX1" fmla="*/ 292143 w 2630658"/>
                <a:gd name="connsiteY1" fmla="*/ 3038622 h 3038622"/>
                <a:gd name="connsiteX2" fmla="*/ 314403 w 2630658"/>
                <a:gd name="connsiteY2" fmla="*/ 2952049 h 3038622"/>
                <a:gd name="connsiteX3" fmla="*/ 1315329 w 2630658"/>
                <a:gd name="connsiteY3" fmla="*/ 2215662 h 3038622"/>
                <a:gd name="connsiteX4" fmla="*/ 2316255 w 2630658"/>
                <a:gd name="connsiteY4" fmla="*/ 2952049 h 3038622"/>
                <a:gd name="connsiteX5" fmla="*/ 2338515 w 2630658"/>
                <a:gd name="connsiteY5" fmla="*/ 3038622 h 3038622"/>
                <a:gd name="connsiteX6" fmla="*/ 2630658 w 2630658"/>
                <a:gd name="connsiteY6" fmla="*/ 3038622 h 3038622"/>
                <a:gd name="connsiteX7" fmla="*/ 2630658 w 2630658"/>
                <a:gd name="connsiteY7" fmla="*/ 438452 h 3038622"/>
                <a:gd name="connsiteX8" fmla="*/ 2192206 w 2630658"/>
                <a:gd name="connsiteY8" fmla="*/ 0 h 3038622"/>
                <a:gd name="connsiteX9" fmla="*/ 438452 w 2630658"/>
                <a:gd name="connsiteY9" fmla="*/ 0 h 3038622"/>
                <a:gd name="connsiteX10" fmla="*/ 0 w 2630658"/>
                <a:gd name="connsiteY10" fmla="*/ 438452 h 3038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30658" h="3038622">
                  <a:moveTo>
                    <a:pt x="0" y="3038622"/>
                  </a:moveTo>
                  <a:lnTo>
                    <a:pt x="292143" y="3038622"/>
                  </a:lnTo>
                  <a:lnTo>
                    <a:pt x="314403" y="2952049"/>
                  </a:lnTo>
                  <a:cubicBezTo>
                    <a:pt x="447098" y="2525424"/>
                    <a:pt x="845039" y="2215662"/>
                    <a:pt x="1315329" y="2215662"/>
                  </a:cubicBezTo>
                  <a:cubicBezTo>
                    <a:pt x="1785620" y="2215662"/>
                    <a:pt x="2183561" y="2525424"/>
                    <a:pt x="2316255" y="2952049"/>
                  </a:cubicBezTo>
                  <a:lnTo>
                    <a:pt x="2338515" y="3038622"/>
                  </a:lnTo>
                  <a:lnTo>
                    <a:pt x="2630658" y="3038622"/>
                  </a:lnTo>
                  <a:lnTo>
                    <a:pt x="2630658" y="438452"/>
                  </a:lnTo>
                  <a:cubicBezTo>
                    <a:pt x="2630658" y="196302"/>
                    <a:pt x="2434356" y="0"/>
                    <a:pt x="2192206" y="0"/>
                  </a:cubicBezTo>
                  <a:lnTo>
                    <a:pt x="438452" y="0"/>
                  </a:lnTo>
                  <a:cubicBezTo>
                    <a:pt x="196302" y="0"/>
                    <a:pt x="0" y="196302"/>
                    <a:pt x="0" y="438452"/>
                  </a:cubicBezTo>
                  <a:close/>
                </a:path>
              </a:pathLst>
            </a:custGeom>
            <a:grpFill/>
            <a:effectLst>
              <a:outerShdw blurRad="50800" dist="76200" dir="16260000" algn="b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498764" y="3525456"/>
              <a:ext cx="185864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Y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عند خسارة رأس المال</a:t>
              </a: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45899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1.11111E-6 L 4.16667E-7 -0.2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-2.59259E-6 L 1.04167E-6 -0.2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-2.59259E-6 L -4.16667E-7 -0.2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2.59259E-6 L -4.79167E-6 -0.2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1486" y="0"/>
            <a:ext cx="6241143" cy="6858000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5905500" y="252413"/>
            <a:ext cx="576263" cy="363167"/>
            <a:chOff x="5905500" y="252413"/>
            <a:chExt cx="576263" cy="363167"/>
          </a:xfrm>
        </p:grpSpPr>
        <p:sp>
          <p:nvSpPr>
            <p:cNvPr id="6" name="Rectangle 5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" name="Block Arc 7"/>
            <p:cNvSpPr/>
            <p:nvPr/>
          </p:nvSpPr>
          <p:spPr>
            <a:xfrm>
              <a:off x="5905500" y="252413"/>
              <a:ext cx="355998" cy="363167"/>
            </a:xfrm>
            <a:prstGeom prst="blockArc">
              <a:avLst>
                <a:gd name="adj1" fmla="val 4544729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/>
                </a:gs>
                <a:gs pos="48000">
                  <a:schemeClr val="bg1"/>
                </a:gs>
                <a:gs pos="100000">
                  <a:schemeClr val="accent3">
                    <a:lumMod val="60000"/>
                  </a:schemeClr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905500" y="735013"/>
            <a:ext cx="576263" cy="363167"/>
            <a:chOff x="5905500" y="252413"/>
            <a:chExt cx="576263" cy="363167"/>
          </a:xfrm>
        </p:grpSpPr>
        <p:sp>
          <p:nvSpPr>
            <p:cNvPr id="11" name="Rectangle 10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Block Arc 11"/>
            <p:cNvSpPr/>
            <p:nvPr/>
          </p:nvSpPr>
          <p:spPr>
            <a:xfrm>
              <a:off x="5905500" y="252413"/>
              <a:ext cx="355998" cy="363167"/>
            </a:xfrm>
            <a:prstGeom prst="blockArc">
              <a:avLst>
                <a:gd name="adj1" fmla="val 4544729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/>
                </a:gs>
                <a:gs pos="48000">
                  <a:schemeClr val="bg1"/>
                </a:gs>
                <a:gs pos="100000">
                  <a:schemeClr val="accent3">
                    <a:lumMod val="60000"/>
                  </a:schemeClr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5905500" y="1222006"/>
            <a:ext cx="576263" cy="363167"/>
            <a:chOff x="5905500" y="252413"/>
            <a:chExt cx="576263" cy="363167"/>
          </a:xfrm>
        </p:grpSpPr>
        <p:sp>
          <p:nvSpPr>
            <p:cNvPr id="14" name="Rectangle 13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" name="Block Arc 14"/>
            <p:cNvSpPr/>
            <p:nvPr/>
          </p:nvSpPr>
          <p:spPr>
            <a:xfrm>
              <a:off x="5905500" y="252413"/>
              <a:ext cx="355998" cy="363167"/>
            </a:xfrm>
            <a:prstGeom prst="blockArc">
              <a:avLst>
                <a:gd name="adj1" fmla="val 4544729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/>
                </a:gs>
                <a:gs pos="48000">
                  <a:schemeClr val="bg1"/>
                </a:gs>
                <a:gs pos="100000">
                  <a:schemeClr val="accent3">
                    <a:lumMod val="60000"/>
                  </a:schemeClr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5905500" y="1708999"/>
            <a:ext cx="576263" cy="363167"/>
            <a:chOff x="5905500" y="252413"/>
            <a:chExt cx="576263" cy="363167"/>
          </a:xfrm>
        </p:grpSpPr>
        <p:sp>
          <p:nvSpPr>
            <p:cNvPr id="17" name="Rectangle 16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Block Arc 17"/>
            <p:cNvSpPr/>
            <p:nvPr/>
          </p:nvSpPr>
          <p:spPr>
            <a:xfrm>
              <a:off x="5905500" y="252413"/>
              <a:ext cx="355998" cy="363167"/>
            </a:xfrm>
            <a:prstGeom prst="blockArc">
              <a:avLst>
                <a:gd name="adj1" fmla="val 4544729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/>
                </a:gs>
                <a:gs pos="48000">
                  <a:schemeClr val="bg1"/>
                </a:gs>
                <a:gs pos="100000">
                  <a:schemeClr val="accent3">
                    <a:lumMod val="60000"/>
                  </a:schemeClr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5905500" y="2189469"/>
            <a:ext cx="576263" cy="363167"/>
            <a:chOff x="5905500" y="252413"/>
            <a:chExt cx="576263" cy="363167"/>
          </a:xfrm>
        </p:grpSpPr>
        <p:sp>
          <p:nvSpPr>
            <p:cNvPr id="20" name="Rectangle 19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" name="Block Arc 20"/>
            <p:cNvSpPr/>
            <p:nvPr/>
          </p:nvSpPr>
          <p:spPr>
            <a:xfrm>
              <a:off x="5905500" y="252413"/>
              <a:ext cx="355998" cy="363167"/>
            </a:xfrm>
            <a:prstGeom prst="blockArc">
              <a:avLst>
                <a:gd name="adj1" fmla="val 4544729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/>
                </a:gs>
                <a:gs pos="48000">
                  <a:schemeClr val="bg1"/>
                </a:gs>
                <a:gs pos="100000">
                  <a:schemeClr val="accent3">
                    <a:lumMod val="60000"/>
                  </a:schemeClr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5905500" y="2672069"/>
            <a:ext cx="576263" cy="363167"/>
            <a:chOff x="5905500" y="252413"/>
            <a:chExt cx="576263" cy="363167"/>
          </a:xfrm>
        </p:grpSpPr>
        <p:sp>
          <p:nvSpPr>
            <p:cNvPr id="23" name="Rectangle 22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Block Arc 23"/>
            <p:cNvSpPr/>
            <p:nvPr/>
          </p:nvSpPr>
          <p:spPr>
            <a:xfrm>
              <a:off x="5905500" y="252413"/>
              <a:ext cx="355998" cy="363167"/>
            </a:xfrm>
            <a:prstGeom prst="blockArc">
              <a:avLst>
                <a:gd name="adj1" fmla="val 4544729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/>
                </a:gs>
                <a:gs pos="48000">
                  <a:schemeClr val="bg1"/>
                </a:gs>
                <a:gs pos="100000">
                  <a:schemeClr val="accent3">
                    <a:lumMod val="60000"/>
                  </a:schemeClr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5905500" y="3159062"/>
            <a:ext cx="576263" cy="363167"/>
            <a:chOff x="5905500" y="252413"/>
            <a:chExt cx="576263" cy="363167"/>
          </a:xfrm>
        </p:grpSpPr>
        <p:sp>
          <p:nvSpPr>
            <p:cNvPr id="26" name="Rectangle 25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Block Arc 26"/>
            <p:cNvSpPr/>
            <p:nvPr/>
          </p:nvSpPr>
          <p:spPr>
            <a:xfrm>
              <a:off x="5905500" y="252413"/>
              <a:ext cx="355998" cy="363167"/>
            </a:xfrm>
            <a:prstGeom prst="blockArc">
              <a:avLst>
                <a:gd name="adj1" fmla="val 4544729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/>
                </a:gs>
                <a:gs pos="48000">
                  <a:schemeClr val="bg1"/>
                </a:gs>
                <a:gs pos="100000">
                  <a:schemeClr val="accent3">
                    <a:lumMod val="60000"/>
                  </a:schemeClr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5905500" y="3646055"/>
            <a:ext cx="576263" cy="363167"/>
            <a:chOff x="5905500" y="252413"/>
            <a:chExt cx="576263" cy="363167"/>
          </a:xfrm>
        </p:grpSpPr>
        <p:sp>
          <p:nvSpPr>
            <p:cNvPr id="29" name="Rectangle 28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" name="Block Arc 29"/>
            <p:cNvSpPr/>
            <p:nvPr/>
          </p:nvSpPr>
          <p:spPr>
            <a:xfrm>
              <a:off x="5905500" y="252413"/>
              <a:ext cx="355998" cy="363167"/>
            </a:xfrm>
            <a:prstGeom prst="blockArc">
              <a:avLst>
                <a:gd name="adj1" fmla="val 4544729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/>
                </a:gs>
                <a:gs pos="48000">
                  <a:schemeClr val="bg1"/>
                </a:gs>
                <a:gs pos="100000">
                  <a:schemeClr val="accent3">
                    <a:lumMod val="60000"/>
                  </a:schemeClr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5905500" y="4109302"/>
            <a:ext cx="576263" cy="363167"/>
            <a:chOff x="5905500" y="252413"/>
            <a:chExt cx="576263" cy="363167"/>
          </a:xfrm>
        </p:grpSpPr>
        <p:sp>
          <p:nvSpPr>
            <p:cNvPr id="32" name="Rectangle 31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Block Arc 32"/>
            <p:cNvSpPr/>
            <p:nvPr/>
          </p:nvSpPr>
          <p:spPr>
            <a:xfrm>
              <a:off x="5905500" y="252413"/>
              <a:ext cx="355998" cy="363167"/>
            </a:xfrm>
            <a:prstGeom prst="blockArc">
              <a:avLst>
                <a:gd name="adj1" fmla="val 4544729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/>
                </a:gs>
                <a:gs pos="48000">
                  <a:schemeClr val="bg1"/>
                </a:gs>
                <a:gs pos="100000">
                  <a:schemeClr val="accent3">
                    <a:lumMod val="60000"/>
                  </a:schemeClr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5905500" y="4591902"/>
            <a:ext cx="576263" cy="363167"/>
            <a:chOff x="5905500" y="252413"/>
            <a:chExt cx="576263" cy="363167"/>
          </a:xfrm>
        </p:grpSpPr>
        <p:sp>
          <p:nvSpPr>
            <p:cNvPr id="35" name="Rectangle 34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6" name="Block Arc 35"/>
            <p:cNvSpPr/>
            <p:nvPr/>
          </p:nvSpPr>
          <p:spPr>
            <a:xfrm>
              <a:off x="5905500" y="252413"/>
              <a:ext cx="355998" cy="363167"/>
            </a:xfrm>
            <a:prstGeom prst="blockArc">
              <a:avLst>
                <a:gd name="adj1" fmla="val 4544729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/>
                </a:gs>
                <a:gs pos="48000">
                  <a:schemeClr val="bg1"/>
                </a:gs>
                <a:gs pos="100000">
                  <a:schemeClr val="accent3">
                    <a:lumMod val="60000"/>
                  </a:schemeClr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905500" y="5078895"/>
            <a:ext cx="576263" cy="363167"/>
            <a:chOff x="5905500" y="252413"/>
            <a:chExt cx="576263" cy="363167"/>
          </a:xfrm>
        </p:grpSpPr>
        <p:sp>
          <p:nvSpPr>
            <p:cNvPr id="38" name="Rectangle 37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9" name="Block Arc 38"/>
            <p:cNvSpPr/>
            <p:nvPr/>
          </p:nvSpPr>
          <p:spPr>
            <a:xfrm>
              <a:off x="5905500" y="252413"/>
              <a:ext cx="355998" cy="363167"/>
            </a:xfrm>
            <a:prstGeom prst="blockArc">
              <a:avLst>
                <a:gd name="adj1" fmla="val 4544729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/>
                </a:gs>
                <a:gs pos="48000">
                  <a:schemeClr val="bg1"/>
                </a:gs>
                <a:gs pos="100000">
                  <a:schemeClr val="accent3">
                    <a:lumMod val="60000"/>
                  </a:schemeClr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5905500" y="5565888"/>
            <a:ext cx="576263" cy="363167"/>
            <a:chOff x="5905500" y="252413"/>
            <a:chExt cx="576263" cy="363167"/>
          </a:xfrm>
        </p:grpSpPr>
        <p:sp>
          <p:nvSpPr>
            <p:cNvPr id="41" name="Rectangle 40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2" name="Block Arc 41"/>
            <p:cNvSpPr/>
            <p:nvPr/>
          </p:nvSpPr>
          <p:spPr>
            <a:xfrm>
              <a:off x="5905500" y="252413"/>
              <a:ext cx="355998" cy="363167"/>
            </a:xfrm>
            <a:prstGeom prst="blockArc">
              <a:avLst>
                <a:gd name="adj1" fmla="val 4544729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/>
                </a:gs>
                <a:gs pos="48000">
                  <a:schemeClr val="bg1"/>
                </a:gs>
                <a:gs pos="100000">
                  <a:schemeClr val="accent3">
                    <a:lumMod val="60000"/>
                  </a:schemeClr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865926" y="6052881"/>
            <a:ext cx="576263" cy="363167"/>
            <a:chOff x="5905500" y="252413"/>
            <a:chExt cx="576263" cy="363167"/>
          </a:xfrm>
        </p:grpSpPr>
        <p:sp>
          <p:nvSpPr>
            <p:cNvPr id="44" name="Rectangle 43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5" name="Block Arc 44"/>
            <p:cNvSpPr/>
            <p:nvPr/>
          </p:nvSpPr>
          <p:spPr>
            <a:xfrm>
              <a:off x="5905500" y="252413"/>
              <a:ext cx="355998" cy="363167"/>
            </a:xfrm>
            <a:prstGeom prst="blockArc">
              <a:avLst>
                <a:gd name="adj1" fmla="val 4544729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/>
                </a:gs>
                <a:gs pos="48000">
                  <a:schemeClr val="bg1"/>
                </a:gs>
                <a:gs pos="100000">
                  <a:schemeClr val="accent3">
                    <a:lumMod val="60000"/>
                  </a:schemeClr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8" name="TextBox 47"/>
          <p:cNvSpPr txBox="1"/>
          <p:nvPr/>
        </p:nvSpPr>
        <p:spPr>
          <a:xfrm>
            <a:off x="6697323" y="2562672"/>
            <a:ext cx="485438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8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كتابي الأول </a:t>
            </a:r>
            <a:endParaRPr kumimoji="0" lang="en-US" sz="8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3505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46" b="3922"/>
          <a:stretch/>
        </p:blipFill>
        <p:spPr>
          <a:xfrm>
            <a:off x="6081487" y="0"/>
            <a:ext cx="5832608" cy="6589059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46" b="3922"/>
          <a:stretch/>
        </p:blipFill>
        <p:spPr>
          <a:xfrm>
            <a:off x="212594" y="12853"/>
            <a:ext cx="5832608" cy="6589059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5664783" y="252413"/>
            <a:ext cx="816980" cy="408140"/>
            <a:chOff x="5664783" y="252413"/>
            <a:chExt cx="816980" cy="408140"/>
          </a:xfrm>
        </p:grpSpPr>
        <p:sp>
          <p:nvSpPr>
            <p:cNvPr id="6" name="Rectangle 5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" name="Block Arc 7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5645808" y="638919"/>
            <a:ext cx="816980" cy="408140"/>
            <a:chOff x="5664783" y="252413"/>
            <a:chExt cx="816980" cy="408140"/>
          </a:xfrm>
        </p:grpSpPr>
        <p:sp>
          <p:nvSpPr>
            <p:cNvPr id="50" name="Rectangle 49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2" name="Block Arc 51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5654855" y="1025425"/>
            <a:ext cx="816980" cy="408140"/>
            <a:chOff x="5664783" y="252413"/>
            <a:chExt cx="816980" cy="408140"/>
          </a:xfrm>
        </p:grpSpPr>
        <p:sp>
          <p:nvSpPr>
            <p:cNvPr id="54" name="Rectangle 53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6" name="Block Arc 55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5650421" y="1411931"/>
            <a:ext cx="816980" cy="408140"/>
            <a:chOff x="5664783" y="252413"/>
            <a:chExt cx="816980" cy="408140"/>
          </a:xfrm>
        </p:grpSpPr>
        <p:sp>
          <p:nvSpPr>
            <p:cNvPr id="142" name="Rectangle 141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3" name="Rectangle 142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4" name="Block Arc 143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45" name="Group 144"/>
          <p:cNvGrpSpPr/>
          <p:nvPr/>
        </p:nvGrpSpPr>
        <p:grpSpPr>
          <a:xfrm>
            <a:off x="5631446" y="1798437"/>
            <a:ext cx="816980" cy="408140"/>
            <a:chOff x="5664783" y="252413"/>
            <a:chExt cx="816980" cy="408140"/>
          </a:xfrm>
        </p:grpSpPr>
        <p:sp>
          <p:nvSpPr>
            <p:cNvPr id="146" name="Rectangle 145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7" name="Rectangle 146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8" name="Block Arc 147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49" name="Group 148"/>
          <p:cNvGrpSpPr/>
          <p:nvPr/>
        </p:nvGrpSpPr>
        <p:grpSpPr>
          <a:xfrm>
            <a:off x="5640493" y="2184943"/>
            <a:ext cx="816980" cy="408140"/>
            <a:chOff x="5664783" y="252413"/>
            <a:chExt cx="816980" cy="408140"/>
          </a:xfrm>
        </p:grpSpPr>
        <p:sp>
          <p:nvSpPr>
            <p:cNvPr id="150" name="Rectangle 149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1" name="Rectangle 150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2" name="Block Arc 151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77" name="Group 176"/>
          <p:cNvGrpSpPr/>
          <p:nvPr/>
        </p:nvGrpSpPr>
        <p:grpSpPr>
          <a:xfrm>
            <a:off x="5640493" y="2572515"/>
            <a:ext cx="816980" cy="408140"/>
            <a:chOff x="5664783" y="252413"/>
            <a:chExt cx="816980" cy="408140"/>
          </a:xfrm>
        </p:grpSpPr>
        <p:sp>
          <p:nvSpPr>
            <p:cNvPr id="178" name="Rectangle 177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9" name="Rectangle 178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0" name="Block Arc 179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81" name="Group 180"/>
          <p:cNvGrpSpPr/>
          <p:nvPr/>
        </p:nvGrpSpPr>
        <p:grpSpPr>
          <a:xfrm>
            <a:off x="5621518" y="2959021"/>
            <a:ext cx="816980" cy="408140"/>
            <a:chOff x="5664783" y="252413"/>
            <a:chExt cx="816980" cy="408140"/>
          </a:xfrm>
        </p:grpSpPr>
        <p:sp>
          <p:nvSpPr>
            <p:cNvPr id="182" name="Rectangle 181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3" name="Rectangle 182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4" name="Block Arc 183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85" name="Group 184"/>
          <p:cNvGrpSpPr/>
          <p:nvPr/>
        </p:nvGrpSpPr>
        <p:grpSpPr>
          <a:xfrm>
            <a:off x="5630565" y="3345527"/>
            <a:ext cx="816980" cy="408140"/>
            <a:chOff x="5664783" y="252413"/>
            <a:chExt cx="816980" cy="408140"/>
          </a:xfrm>
        </p:grpSpPr>
        <p:sp>
          <p:nvSpPr>
            <p:cNvPr id="186" name="Rectangle 185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7" name="Rectangle 186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8" name="Block Arc 187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89" name="Group 188"/>
          <p:cNvGrpSpPr/>
          <p:nvPr/>
        </p:nvGrpSpPr>
        <p:grpSpPr>
          <a:xfrm>
            <a:off x="5626131" y="3732033"/>
            <a:ext cx="816980" cy="408140"/>
            <a:chOff x="5664783" y="252413"/>
            <a:chExt cx="816980" cy="408140"/>
          </a:xfrm>
        </p:grpSpPr>
        <p:sp>
          <p:nvSpPr>
            <p:cNvPr id="190" name="Rectangle 189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1" name="Rectangle 190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2" name="Block Arc 191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93" name="Group 192"/>
          <p:cNvGrpSpPr/>
          <p:nvPr/>
        </p:nvGrpSpPr>
        <p:grpSpPr>
          <a:xfrm>
            <a:off x="5607156" y="4118539"/>
            <a:ext cx="816980" cy="408140"/>
            <a:chOff x="5664783" y="252413"/>
            <a:chExt cx="816980" cy="408140"/>
          </a:xfrm>
        </p:grpSpPr>
        <p:sp>
          <p:nvSpPr>
            <p:cNvPr id="194" name="Rectangle 193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5" name="Rectangle 194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6" name="Block Arc 195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97" name="Group 196"/>
          <p:cNvGrpSpPr/>
          <p:nvPr/>
        </p:nvGrpSpPr>
        <p:grpSpPr>
          <a:xfrm>
            <a:off x="5616203" y="4505045"/>
            <a:ext cx="816980" cy="408140"/>
            <a:chOff x="5664783" y="252413"/>
            <a:chExt cx="816980" cy="408140"/>
          </a:xfrm>
        </p:grpSpPr>
        <p:sp>
          <p:nvSpPr>
            <p:cNvPr id="198" name="Rectangle 197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9" name="Rectangle 198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0" name="Block Arc 199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01" name="Group 200"/>
          <p:cNvGrpSpPr/>
          <p:nvPr/>
        </p:nvGrpSpPr>
        <p:grpSpPr>
          <a:xfrm>
            <a:off x="5616203" y="4893965"/>
            <a:ext cx="816980" cy="408140"/>
            <a:chOff x="5664783" y="252413"/>
            <a:chExt cx="816980" cy="408140"/>
          </a:xfrm>
        </p:grpSpPr>
        <p:sp>
          <p:nvSpPr>
            <p:cNvPr id="202" name="Rectangle 201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3" name="Rectangle 202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4" name="Block Arc 203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05" name="Group 204"/>
          <p:cNvGrpSpPr/>
          <p:nvPr/>
        </p:nvGrpSpPr>
        <p:grpSpPr>
          <a:xfrm>
            <a:off x="5611769" y="5280471"/>
            <a:ext cx="816980" cy="408140"/>
            <a:chOff x="5664783" y="252413"/>
            <a:chExt cx="816980" cy="408140"/>
          </a:xfrm>
        </p:grpSpPr>
        <p:sp>
          <p:nvSpPr>
            <p:cNvPr id="206" name="Rectangle 205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7" name="Rectangle 206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8" name="Block Arc 207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09" name="Group 208"/>
          <p:cNvGrpSpPr/>
          <p:nvPr/>
        </p:nvGrpSpPr>
        <p:grpSpPr>
          <a:xfrm>
            <a:off x="5592794" y="5666977"/>
            <a:ext cx="816980" cy="408140"/>
            <a:chOff x="5664783" y="252413"/>
            <a:chExt cx="816980" cy="408140"/>
          </a:xfrm>
        </p:grpSpPr>
        <p:sp>
          <p:nvSpPr>
            <p:cNvPr id="210" name="Rectangle 209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1" name="Rectangle 210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2" name="Block Arc 211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13" name="Group 212"/>
          <p:cNvGrpSpPr/>
          <p:nvPr/>
        </p:nvGrpSpPr>
        <p:grpSpPr>
          <a:xfrm>
            <a:off x="5601841" y="6053483"/>
            <a:ext cx="816980" cy="408140"/>
            <a:chOff x="5664783" y="252413"/>
            <a:chExt cx="816980" cy="408140"/>
          </a:xfrm>
        </p:grpSpPr>
        <p:sp>
          <p:nvSpPr>
            <p:cNvPr id="214" name="Rectangle 213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5" name="Rectangle 214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6" name="Block Arc 215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19" name="Group 218"/>
          <p:cNvGrpSpPr/>
          <p:nvPr/>
        </p:nvGrpSpPr>
        <p:grpSpPr>
          <a:xfrm>
            <a:off x="6966857" y="264083"/>
            <a:ext cx="4532071" cy="5970983"/>
            <a:chOff x="6966857" y="264083"/>
            <a:chExt cx="4532071" cy="5970983"/>
          </a:xfrm>
        </p:grpSpPr>
        <p:sp>
          <p:nvSpPr>
            <p:cNvPr id="218" name="Rectangle 217"/>
            <p:cNvSpPr/>
            <p:nvPr/>
          </p:nvSpPr>
          <p:spPr>
            <a:xfrm>
              <a:off x="10699721" y="4186844"/>
              <a:ext cx="799207" cy="204822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Y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1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7" name="Freeform 216"/>
            <p:cNvSpPr/>
            <p:nvPr/>
          </p:nvSpPr>
          <p:spPr>
            <a:xfrm>
              <a:off x="6966857" y="264083"/>
              <a:ext cx="4516172" cy="5970983"/>
            </a:xfrm>
            <a:custGeom>
              <a:avLst/>
              <a:gdLst>
                <a:gd name="connsiteX0" fmla="*/ 0 w 4516172"/>
                <a:gd name="connsiteY0" fmla="*/ 0 h 5970983"/>
                <a:gd name="connsiteX1" fmla="*/ 4516172 w 4516172"/>
                <a:gd name="connsiteY1" fmla="*/ 0 h 5970983"/>
                <a:gd name="connsiteX2" fmla="*/ 4516172 w 4516172"/>
                <a:gd name="connsiteY2" fmla="*/ 3992414 h 5970983"/>
                <a:gd name="connsiteX3" fmla="*/ 4150793 w 4516172"/>
                <a:gd name="connsiteY3" fmla="*/ 3992414 h 5970983"/>
                <a:gd name="connsiteX4" fmla="*/ 3959319 w 4516172"/>
                <a:gd name="connsiteY4" fmla="*/ 4981699 h 5970983"/>
                <a:gd name="connsiteX5" fmla="*/ 4150793 w 4516172"/>
                <a:gd name="connsiteY5" fmla="*/ 5970983 h 5970983"/>
                <a:gd name="connsiteX6" fmla="*/ 0 w 4516172"/>
                <a:gd name="connsiteY6" fmla="*/ 5970983 h 5970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16172" h="5970983">
                  <a:moveTo>
                    <a:pt x="0" y="0"/>
                  </a:moveTo>
                  <a:lnTo>
                    <a:pt x="4516172" y="0"/>
                  </a:lnTo>
                  <a:lnTo>
                    <a:pt x="4516172" y="3992414"/>
                  </a:lnTo>
                  <a:lnTo>
                    <a:pt x="4150793" y="3992414"/>
                  </a:lnTo>
                  <a:cubicBezTo>
                    <a:pt x="4045055" y="3992414"/>
                    <a:pt x="3959319" y="4435302"/>
                    <a:pt x="3959319" y="4981699"/>
                  </a:cubicBezTo>
                  <a:cubicBezTo>
                    <a:pt x="3959319" y="5528095"/>
                    <a:pt x="4045055" y="5970983"/>
                    <a:pt x="4150793" y="5970983"/>
                  </a:cubicBezTo>
                  <a:lnTo>
                    <a:pt x="0" y="59709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21" name="Group 220"/>
          <p:cNvGrpSpPr/>
          <p:nvPr/>
        </p:nvGrpSpPr>
        <p:grpSpPr>
          <a:xfrm flipH="1">
            <a:off x="704700" y="264083"/>
            <a:ext cx="4532071" cy="5970983"/>
            <a:chOff x="6966857" y="264083"/>
            <a:chExt cx="4532071" cy="5970983"/>
          </a:xfrm>
        </p:grpSpPr>
        <p:sp>
          <p:nvSpPr>
            <p:cNvPr id="222" name="Rectangle 221"/>
            <p:cNvSpPr/>
            <p:nvPr/>
          </p:nvSpPr>
          <p:spPr>
            <a:xfrm>
              <a:off x="10699721" y="4186844"/>
              <a:ext cx="799207" cy="2048222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Y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2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3" name="Freeform 222"/>
            <p:cNvSpPr/>
            <p:nvPr/>
          </p:nvSpPr>
          <p:spPr>
            <a:xfrm>
              <a:off x="6966857" y="264083"/>
              <a:ext cx="4516172" cy="5970983"/>
            </a:xfrm>
            <a:custGeom>
              <a:avLst/>
              <a:gdLst>
                <a:gd name="connsiteX0" fmla="*/ 0 w 4516172"/>
                <a:gd name="connsiteY0" fmla="*/ 0 h 5970983"/>
                <a:gd name="connsiteX1" fmla="*/ 4516172 w 4516172"/>
                <a:gd name="connsiteY1" fmla="*/ 0 h 5970983"/>
                <a:gd name="connsiteX2" fmla="*/ 4516172 w 4516172"/>
                <a:gd name="connsiteY2" fmla="*/ 3992414 h 5970983"/>
                <a:gd name="connsiteX3" fmla="*/ 4150793 w 4516172"/>
                <a:gd name="connsiteY3" fmla="*/ 3992414 h 5970983"/>
                <a:gd name="connsiteX4" fmla="*/ 3959319 w 4516172"/>
                <a:gd name="connsiteY4" fmla="*/ 4981699 h 5970983"/>
                <a:gd name="connsiteX5" fmla="*/ 4150793 w 4516172"/>
                <a:gd name="connsiteY5" fmla="*/ 5970983 h 5970983"/>
                <a:gd name="connsiteX6" fmla="*/ 0 w 4516172"/>
                <a:gd name="connsiteY6" fmla="*/ 5970983 h 5970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16172" h="5970983">
                  <a:moveTo>
                    <a:pt x="0" y="0"/>
                  </a:moveTo>
                  <a:lnTo>
                    <a:pt x="4516172" y="0"/>
                  </a:lnTo>
                  <a:lnTo>
                    <a:pt x="4516172" y="3992414"/>
                  </a:lnTo>
                  <a:lnTo>
                    <a:pt x="4150793" y="3992414"/>
                  </a:lnTo>
                  <a:cubicBezTo>
                    <a:pt x="4045055" y="3992414"/>
                    <a:pt x="3959319" y="4435302"/>
                    <a:pt x="3959319" y="4981699"/>
                  </a:cubicBezTo>
                  <a:cubicBezTo>
                    <a:pt x="3959319" y="5528095"/>
                    <a:pt x="4045055" y="5970983"/>
                    <a:pt x="4150793" y="5970983"/>
                  </a:cubicBezTo>
                  <a:lnTo>
                    <a:pt x="0" y="59709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26326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46" b="3922"/>
          <a:stretch/>
        </p:blipFill>
        <p:spPr>
          <a:xfrm>
            <a:off x="6081487" y="0"/>
            <a:ext cx="5832608" cy="6589059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46" b="3922"/>
          <a:stretch/>
        </p:blipFill>
        <p:spPr>
          <a:xfrm>
            <a:off x="212594" y="12853"/>
            <a:ext cx="5832608" cy="6589059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5664783" y="252413"/>
            <a:ext cx="816980" cy="408140"/>
            <a:chOff x="5664783" y="252413"/>
            <a:chExt cx="816980" cy="408140"/>
          </a:xfrm>
        </p:grpSpPr>
        <p:sp>
          <p:nvSpPr>
            <p:cNvPr id="6" name="Rectangle 5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" name="Block Arc 7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5645808" y="638919"/>
            <a:ext cx="816980" cy="408140"/>
            <a:chOff x="5664783" y="252413"/>
            <a:chExt cx="816980" cy="408140"/>
          </a:xfrm>
        </p:grpSpPr>
        <p:sp>
          <p:nvSpPr>
            <p:cNvPr id="50" name="Rectangle 49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2" name="Block Arc 51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5654855" y="1025425"/>
            <a:ext cx="816980" cy="408140"/>
            <a:chOff x="5664783" y="252413"/>
            <a:chExt cx="816980" cy="408140"/>
          </a:xfrm>
        </p:grpSpPr>
        <p:sp>
          <p:nvSpPr>
            <p:cNvPr id="54" name="Rectangle 53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6" name="Block Arc 55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5650421" y="1411931"/>
            <a:ext cx="816980" cy="408140"/>
            <a:chOff x="5664783" y="252413"/>
            <a:chExt cx="816980" cy="408140"/>
          </a:xfrm>
        </p:grpSpPr>
        <p:sp>
          <p:nvSpPr>
            <p:cNvPr id="142" name="Rectangle 141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3" name="Rectangle 142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4" name="Block Arc 143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45" name="Group 144"/>
          <p:cNvGrpSpPr/>
          <p:nvPr/>
        </p:nvGrpSpPr>
        <p:grpSpPr>
          <a:xfrm>
            <a:off x="5631446" y="1798437"/>
            <a:ext cx="816980" cy="408140"/>
            <a:chOff x="5664783" y="252413"/>
            <a:chExt cx="816980" cy="408140"/>
          </a:xfrm>
        </p:grpSpPr>
        <p:sp>
          <p:nvSpPr>
            <p:cNvPr id="146" name="Rectangle 145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7" name="Rectangle 146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8" name="Block Arc 147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49" name="Group 148"/>
          <p:cNvGrpSpPr/>
          <p:nvPr/>
        </p:nvGrpSpPr>
        <p:grpSpPr>
          <a:xfrm>
            <a:off x="5640493" y="2184943"/>
            <a:ext cx="816980" cy="408140"/>
            <a:chOff x="5664783" y="252413"/>
            <a:chExt cx="816980" cy="408140"/>
          </a:xfrm>
        </p:grpSpPr>
        <p:sp>
          <p:nvSpPr>
            <p:cNvPr id="150" name="Rectangle 149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1" name="Rectangle 150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2" name="Block Arc 151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77" name="Group 176"/>
          <p:cNvGrpSpPr/>
          <p:nvPr/>
        </p:nvGrpSpPr>
        <p:grpSpPr>
          <a:xfrm>
            <a:off x="5640493" y="2572515"/>
            <a:ext cx="816980" cy="408140"/>
            <a:chOff x="5664783" y="252413"/>
            <a:chExt cx="816980" cy="408140"/>
          </a:xfrm>
        </p:grpSpPr>
        <p:sp>
          <p:nvSpPr>
            <p:cNvPr id="178" name="Rectangle 177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9" name="Rectangle 178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0" name="Block Arc 179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81" name="Group 180"/>
          <p:cNvGrpSpPr/>
          <p:nvPr/>
        </p:nvGrpSpPr>
        <p:grpSpPr>
          <a:xfrm>
            <a:off x="5621518" y="2959021"/>
            <a:ext cx="816980" cy="408140"/>
            <a:chOff x="5664783" y="252413"/>
            <a:chExt cx="816980" cy="408140"/>
          </a:xfrm>
        </p:grpSpPr>
        <p:sp>
          <p:nvSpPr>
            <p:cNvPr id="182" name="Rectangle 181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3" name="Rectangle 182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4" name="Block Arc 183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85" name="Group 184"/>
          <p:cNvGrpSpPr/>
          <p:nvPr/>
        </p:nvGrpSpPr>
        <p:grpSpPr>
          <a:xfrm>
            <a:off x="5630565" y="3345527"/>
            <a:ext cx="816980" cy="408140"/>
            <a:chOff x="5664783" y="252413"/>
            <a:chExt cx="816980" cy="408140"/>
          </a:xfrm>
        </p:grpSpPr>
        <p:sp>
          <p:nvSpPr>
            <p:cNvPr id="186" name="Rectangle 185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7" name="Rectangle 186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8" name="Block Arc 187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89" name="Group 188"/>
          <p:cNvGrpSpPr/>
          <p:nvPr/>
        </p:nvGrpSpPr>
        <p:grpSpPr>
          <a:xfrm>
            <a:off x="5626131" y="3732033"/>
            <a:ext cx="816980" cy="408140"/>
            <a:chOff x="5664783" y="252413"/>
            <a:chExt cx="816980" cy="408140"/>
          </a:xfrm>
        </p:grpSpPr>
        <p:sp>
          <p:nvSpPr>
            <p:cNvPr id="190" name="Rectangle 189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1" name="Rectangle 190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2" name="Block Arc 191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93" name="Group 192"/>
          <p:cNvGrpSpPr/>
          <p:nvPr/>
        </p:nvGrpSpPr>
        <p:grpSpPr>
          <a:xfrm>
            <a:off x="5607156" y="4118539"/>
            <a:ext cx="816980" cy="408140"/>
            <a:chOff x="5664783" y="252413"/>
            <a:chExt cx="816980" cy="408140"/>
          </a:xfrm>
        </p:grpSpPr>
        <p:sp>
          <p:nvSpPr>
            <p:cNvPr id="194" name="Rectangle 193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5" name="Rectangle 194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6" name="Block Arc 195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97" name="Group 196"/>
          <p:cNvGrpSpPr/>
          <p:nvPr/>
        </p:nvGrpSpPr>
        <p:grpSpPr>
          <a:xfrm>
            <a:off x="5616203" y="4505045"/>
            <a:ext cx="816980" cy="408140"/>
            <a:chOff x="5664783" y="252413"/>
            <a:chExt cx="816980" cy="408140"/>
          </a:xfrm>
        </p:grpSpPr>
        <p:sp>
          <p:nvSpPr>
            <p:cNvPr id="198" name="Rectangle 197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9" name="Rectangle 198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0" name="Block Arc 199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01" name="Group 200"/>
          <p:cNvGrpSpPr/>
          <p:nvPr/>
        </p:nvGrpSpPr>
        <p:grpSpPr>
          <a:xfrm>
            <a:off x="5616203" y="4893965"/>
            <a:ext cx="816980" cy="408140"/>
            <a:chOff x="5664783" y="252413"/>
            <a:chExt cx="816980" cy="408140"/>
          </a:xfrm>
        </p:grpSpPr>
        <p:sp>
          <p:nvSpPr>
            <p:cNvPr id="202" name="Rectangle 201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3" name="Rectangle 202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4" name="Block Arc 203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05" name="Group 204"/>
          <p:cNvGrpSpPr/>
          <p:nvPr/>
        </p:nvGrpSpPr>
        <p:grpSpPr>
          <a:xfrm>
            <a:off x="5611769" y="5280471"/>
            <a:ext cx="816980" cy="408140"/>
            <a:chOff x="5664783" y="252413"/>
            <a:chExt cx="816980" cy="408140"/>
          </a:xfrm>
        </p:grpSpPr>
        <p:sp>
          <p:nvSpPr>
            <p:cNvPr id="206" name="Rectangle 205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7" name="Rectangle 206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8" name="Block Arc 207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09" name="Group 208"/>
          <p:cNvGrpSpPr/>
          <p:nvPr/>
        </p:nvGrpSpPr>
        <p:grpSpPr>
          <a:xfrm>
            <a:off x="5592794" y="5666977"/>
            <a:ext cx="816980" cy="408140"/>
            <a:chOff x="5664783" y="252413"/>
            <a:chExt cx="816980" cy="408140"/>
          </a:xfrm>
        </p:grpSpPr>
        <p:sp>
          <p:nvSpPr>
            <p:cNvPr id="210" name="Rectangle 209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1" name="Rectangle 210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2" name="Block Arc 211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13" name="Group 212"/>
          <p:cNvGrpSpPr/>
          <p:nvPr/>
        </p:nvGrpSpPr>
        <p:grpSpPr>
          <a:xfrm>
            <a:off x="5601841" y="6053483"/>
            <a:ext cx="816980" cy="408140"/>
            <a:chOff x="5664783" y="252413"/>
            <a:chExt cx="816980" cy="408140"/>
          </a:xfrm>
        </p:grpSpPr>
        <p:sp>
          <p:nvSpPr>
            <p:cNvPr id="214" name="Rectangle 213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5" name="Rectangle 214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6" name="Block Arc 215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19" name="Group 218"/>
          <p:cNvGrpSpPr/>
          <p:nvPr/>
        </p:nvGrpSpPr>
        <p:grpSpPr>
          <a:xfrm>
            <a:off x="6966857" y="264083"/>
            <a:ext cx="4516172" cy="5970983"/>
            <a:chOff x="6966857" y="264083"/>
            <a:chExt cx="4516172" cy="5970983"/>
          </a:xfrm>
        </p:grpSpPr>
        <p:sp>
          <p:nvSpPr>
            <p:cNvPr id="218" name="Rectangle 217"/>
            <p:cNvSpPr/>
            <p:nvPr/>
          </p:nvSpPr>
          <p:spPr>
            <a:xfrm>
              <a:off x="10683822" y="4186844"/>
              <a:ext cx="799207" cy="2048222"/>
            </a:xfrm>
            <a:prstGeom prst="rect">
              <a:avLst/>
            </a:prstGeom>
            <a:ln>
              <a:noFill/>
            </a:ln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Y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3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7" name="Freeform 216"/>
            <p:cNvSpPr/>
            <p:nvPr/>
          </p:nvSpPr>
          <p:spPr>
            <a:xfrm>
              <a:off x="6966857" y="264083"/>
              <a:ext cx="4516172" cy="5970983"/>
            </a:xfrm>
            <a:custGeom>
              <a:avLst/>
              <a:gdLst>
                <a:gd name="connsiteX0" fmla="*/ 0 w 4516172"/>
                <a:gd name="connsiteY0" fmla="*/ 0 h 5970983"/>
                <a:gd name="connsiteX1" fmla="*/ 4516172 w 4516172"/>
                <a:gd name="connsiteY1" fmla="*/ 0 h 5970983"/>
                <a:gd name="connsiteX2" fmla="*/ 4516172 w 4516172"/>
                <a:gd name="connsiteY2" fmla="*/ 3992414 h 5970983"/>
                <a:gd name="connsiteX3" fmla="*/ 4150793 w 4516172"/>
                <a:gd name="connsiteY3" fmla="*/ 3992414 h 5970983"/>
                <a:gd name="connsiteX4" fmla="*/ 3959319 w 4516172"/>
                <a:gd name="connsiteY4" fmla="*/ 4981699 h 5970983"/>
                <a:gd name="connsiteX5" fmla="*/ 4150793 w 4516172"/>
                <a:gd name="connsiteY5" fmla="*/ 5970983 h 5970983"/>
                <a:gd name="connsiteX6" fmla="*/ 0 w 4516172"/>
                <a:gd name="connsiteY6" fmla="*/ 5970983 h 5970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16172" h="5970983">
                  <a:moveTo>
                    <a:pt x="0" y="0"/>
                  </a:moveTo>
                  <a:lnTo>
                    <a:pt x="4516172" y="0"/>
                  </a:lnTo>
                  <a:lnTo>
                    <a:pt x="4516172" y="3992414"/>
                  </a:lnTo>
                  <a:lnTo>
                    <a:pt x="4150793" y="3992414"/>
                  </a:lnTo>
                  <a:cubicBezTo>
                    <a:pt x="4045055" y="3992414"/>
                    <a:pt x="3959319" y="4435302"/>
                    <a:pt x="3959319" y="4981699"/>
                  </a:cubicBezTo>
                  <a:cubicBezTo>
                    <a:pt x="3959319" y="5528095"/>
                    <a:pt x="4045055" y="5970983"/>
                    <a:pt x="4150793" y="5970983"/>
                  </a:cubicBezTo>
                  <a:lnTo>
                    <a:pt x="0" y="59709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21" name="Group 220"/>
          <p:cNvGrpSpPr/>
          <p:nvPr/>
        </p:nvGrpSpPr>
        <p:grpSpPr>
          <a:xfrm flipH="1">
            <a:off x="720599" y="264083"/>
            <a:ext cx="4516172" cy="5970983"/>
            <a:chOff x="6966857" y="264083"/>
            <a:chExt cx="4516172" cy="5970983"/>
          </a:xfrm>
        </p:grpSpPr>
        <p:sp>
          <p:nvSpPr>
            <p:cNvPr id="222" name="Rectangle 221"/>
            <p:cNvSpPr/>
            <p:nvPr/>
          </p:nvSpPr>
          <p:spPr>
            <a:xfrm>
              <a:off x="10683822" y="4185098"/>
              <a:ext cx="799207" cy="2048222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Y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4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3" name="Freeform 222"/>
            <p:cNvSpPr/>
            <p:nvPr/>
          </p:nvSpPr>
          <p:spPr>
            <a:xfrm>
              <a:off x="6966857" y="264083"/>
              <a:ext cx="4516172" cy="5970983"/>
            </a:xfrm>
            <a:custGeom>
              <a:avLst/>
              <a:gdLst>
                <a:gd name="connsiteX0" fmla="*/ 0 w 4516172"/>
                <a:gd name="connsiteY0" fmla="*/ 0 h 5970983"/>
                <a:gd name="connsiteX1" fmla="*/ 4516172 w 4516172"/>
                <a:gd name="connsiteY1" fmla="*/ 0 h 5970983"/>
                <a:gd name="connsiteX2" fmla="*/ 4516172 w 4516172"/>
                <a:gd name="connsiteY2" fmla="*/ 3992414 h 5970983"/>
                <a:gd name="connsiteX3" fmla="*/ 4150793 w 4516172"/>
                <a:gd name="connsiteY3" fmla="*/ 3992414 h 5970983"/>
                <a:gd name="connsiteX4" fmla="*/ 3959319 w 4516172"/>
                <a:gd name="connsiteY4" fmla="*/ 4981699 h 5970983"/>
                <a:gd name="connsiteX5" fmla="*/ 4150793 w 4516172"/>
                <a:gd name="connsiteY5" fmla="*/ 5970983 h 5970983"/>
                <a:gd name="connsiteX6" fmla="*/ 0 w 4516172"/>
                <a:gd name="connsiteY6" fmla="*/ 5970983 h 5970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16172" h="5970983">
                  <a:moveTo>
                    <a:pt x="0" y="0"/>
                  </a:moveTo>
                  <a:lnTo>
                    <a:pt x="4516172" y="0"/>
                  </a:lnTo>
                  <a:lnTo>
                    <a:pt x="4516172" y="3992414"/>
                  </a:lnTo>
                  <a:lnTo>
                    <a:pt x="4150793" y="3992414"/>
                  </a:lnTo>
                  <a:cubicBezTo>
                    <a:pt x="4045055" y="3992414"/>
                    <a:pt x="3959319" y="4435302"/>
                    <a:pt x="3959319" y="4981699"/>
                  </a:cubicBezTo>
                  <a:cubicBezTo>
                    <a:pt x="3959319" y="5528095"/>
                    <a:pt x="4045055" y="5970983"/>
                    <a:pt x="4150793" y="5970983"/>
                  </a:cubicBezTo>
                  <a:lnTo>
                    <a:pt x="0" y="59709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186274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 Book, Isolated, Book Cover, Emp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8500" y="-1"/>
            <a:ext cx="51435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7258050" y="266719"/>
            <a:ext cx="238125" cy="21905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Arc 5"/>
          <p:cNvSpPr/>
          <p:nvPr/>
        </p:nvSpPr>
        <p:spPr>
          <a:xfrm>
            <a:off x="6953250" y="266719"/>
            <a:ext cx="423862" cy="457181"/>
          </a:xfrm>
          <a:prstGeom prst="arc">
            <a:avLst>
              <a:gd name="adj1" fmla="val 7379989"/>
              <a:gd name="adj2" fmla="val 21328546"/>
            </a:avLst>
          </a:prstGeom>
          <a:ln w="60325">
            <a:gradFill flip="none" rotWithShape="1">
              <a:gsLst>
                <a:gs pos="0">
                  <a:schemeClr val="tx1"/>
                </a:gs>
                <a:gs pos="44000">
                  <a:schemeClr val="accent3">
                    <a:lumMod val="45000"/>
                    <a:lumOff val="55000"/>
                  </a:schemeClr>
                </a:gs>
                <a:gs pos="71000">
                  <a:schemeClr val="bg1">
                    <a:lumMod val="50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860725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A Book, Isolated, Book Cover, Empty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10" b="4947"/>
          <a:stretch/>
        </p:blipFill>
        <p:spPr bwMode="auto">
          <a:xfrm>
            <a:off x="6379964" y="0"/>
            <a:ext cx="5812036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0626555" y="4093029"/>
            <a:ext cx="909410" cy="2130661"/>
          </a:xfrm>
          <a:prstGeom prst="rect">
            <a:avLst/>
          </a:prstGeom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Freeform 30"/>
          <p:cNvSpPr/>
          <p:nvPr/>
        </p:nvSpPr>
        <p:spPr>
          <a:xfrm>
            <a:off x="7449740" y="376247"/>
            <a:ext cx="3948708" cy="5847443"/>
          </a:xfrm>
          <a:custGeom>
            <a:avLst/>
            <a:gdLst>
              <a:gd name="connsiteX0" fmla="*/ 0 w 3948708"/>
              <a:gd name="connsiteY0" fmla="*/ 0 h 5847443"/>
              <a:gd name="connsiteX1" fmla="*/ 3948708 w 3948708"/>
              <a:gd name="connsiteY1" fmla="*/ 0 h 5847443"/>
              <a:gd name="connsiteX2" fmla="*/ 3948708 w 3948708"/>
              <a:gd name="connsiteY2" fmla="*/ 3714966 h 5847443"/>
              <a:gd name="connsiteX3" fmla="*/ 3473425 w 3948708"/>
              <a:gd name="connsiteY3" fmla="*/ 3714966 h 5847443"/>
              <a:gd name="connsiteX4" fmla="*/ 3254325 w 3948708"/>
              <a:gd name="connsiteY4" fmla="*/ 3934066 h 5847443"/>
              <a:gd name="connsiteX5" fmla="*/ 3254325 w 3948708"/>
              <a:gd name="connsiteY5" fmla="*/ 5847443 h 5847443"/>
              <a:gd name="connsiteX6" fmla="*/ 0 w 3948708"/>
              <a:gd name="connsiteY6" fmla="*/ 5847443 h 58474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48708" h="5847443">
                <a:moveTo>
                  <a:pt x="0" y="0"/>
                </a:moveTo>
                <a:lnTo>
                  <a:pt x="3948708" y="0"/>
                </a:lnTo>
                <a:lnTo>
                  <a:pt x="3948708" y="3714966"/>
                </a:lnTo>
                <a:lnTo>
                  <a:pt x="3473425" y="3714966"/>
                </a:lnTo>
                <a:cubicBezTo>
                  <a:pt x="3352419" y="3714966"/>
                  <a:pt x="3254325" y="3813060"/>
                  <a:pt x="3254325" y="3934066"/>
                </a:cubicBezTo>
                <a:lnTo>
                  <a:pt x="3254325" y="5847443"/>
                </a:lnTo>
                <a:lnTo>
                  <a:pt x="0" y="5847443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381750" y="266719"/>
            <a:ext cx="238125" cy="219056"/>
          </a:xfrm>
          <a:prstGeom prst="rect">
            <a:avLst/>
          </a:prstGeom>
          <a:solidFill>
            <a:srgbClr val="800000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2" descr="A Book, Isolated, Book Cover, Empty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10" b="4947"/>
          <a:stretch/>
        </p:blipFill>
        <p:spPr bwMode="auto">
          <a:xfrm>
            <a:off x="-6396" y="0"/>
            <a:ext cx="6231085" cy="6840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5968603" y="276253"/>
            <a:ext cx="238125" cy="219056"/>
          </a:xfrm>
          <a:prstGeom prst="rect">
            <a:avLst/>
          </a:prstGeom>
          <a:solidFill>
            <a:srgbClr val="800000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Arc 5"/>
          <p:cNvSpPr/>
          <p:nvPr/>
        </p:nvSpPr>
        <p:spPr>
          <a:xfrm>
            <a:off x="6141839" y="197777"/>
            <a:ext cx="294084" cy="373724"/>
          </a:xfrm>
          <a:prstGeom prst="arc">
            <a:avLst>
              <a:gd name="adj1" fmla="val 9437568"/>
              <a:gd name="adj2" fmla="val 1768666"/>
            </a:avLst>
          </a:prstGeom>
          <a:ln w="60325">
            <a:gradFill flip="none" rotWithShape="1">
              <a:gsLst>
                <a:gs pos="0">
                  <a:schemeClr val="tx1"/>
                </a:gs>
                <a:gs pos="38000">
                  <a:schemeClr val="accent3">
                    <a:lumMod val="45000"/>
                    <a:lumOff val="55000"/>
                  </a:schemeClr>
                </a:gs>
                <a:gs pos="71000">
                  <a:schemeClr val="bg1">
                    <a:lumMod val="50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063638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98500"/>
            <a:ext cx="12192000" cy="368300"/>
          </a:xfrm>
          <a:prstGeom prst="rect">
            <a:avLst/>
          </a:prstGeom>
          <a:gradFill>
            <a:gsLst>
              <a:gs pos="0">
                <a:schemeClr val="tx1">
                  <a:lumMod val="95000"/>
                  <a:lumOff val="5000"/>
                </a:schemeClr>
              </a:gs>
              <a:gs pos="33000">
                <a:schemeClr val="bg1">
                  <a:lumMod val="75000"/>
                </a:schemeClr>
              </a:gs>
              <a:gs pos="100000">
                <a:schemeClr val="tx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9" name="Group 28"/>
          <p:cNvGrpSpPr/>
          <p:nvPr/>
        </p:nvGrpSpPr>
        <p:grpSpPr>
          <a:xfrm>
            <a:off x="-11085435" y="82550"/>
            <a:ext cx="1568209" cy="6568636"/>
            <a:chOff x="654291" y="82550"/>
            <a:chExt cx="1568209" cy="6568636"/>
          </a:xfrm>
        </p:grpSpPr>
        <p:sp>
          <p:nvSpPr>
            <p:cNvPr id="8" name="Freeform 7"/>
            <p:cNvSpPr/>
            <p:nvPr/>
          </p:nvSpPr>
          <p:spPr>
            <a:xfrm>
              <a:off x="684108" y="82550"/>
              <a:ext cx="1538392" cy="1574800"/>
            </a:xfrm>
            <a:custGeom>
              <a:avLst/>
              <a:gdLst>
                <a:gd name="connsiteX0" fmla="*/ 757342 w 1538392"/>
                <a:gd name="connsiteY0" fmla="*/ 0 h 1574800"/>
                <a:gd name="connsiteX1" fmla="*/ 1538392 w 1538392"/>
                <a:gd name="connsiteY1" fmla="*/ 787400 h 1574800"/>
                <a:gd name="connsiteX2" fmla="*/ 757342 w 1538392"/>
                <a:gd name="connsiteY2" fmla="*/ 1574800 h 1574800"/>
                <a:gd name="connsiteX3" fmla="*/ 37671 w 1538392"/>
                <a:gd name="connsiteY3" fmla="*/ 1093892 h 1574800"/>
                <a:gd name="connsiteX4" fmla="*/ 0 w 1538392"/>
                <a:gd name="connsiteY4" fmla="*/ 971550 h 1574800"/>
                <a:gd name="connsiteX5" fmla="*/ 413352 w 1538392"/>
                <a:gd name="connsiteY5" fmla="*/ 971550 h 1574800"/>
                <a:gd name="connsiteX6" fmla="*/ 433513 w 1538392"/>
                <a:gd name="connsiteY6" fmla="*/ 1009297 h 1574800"/>
                <a:gd name="connsiteX7" fmla="*/ 757342 w 1538392"/>
                <a:gd name="connsiteY7" fmla="*/ 1184275 h 1574800"/>
                <a:gd name="connsiteX8" fmla="*/ 1147867 w 1538392"/>
                <a:gd name="connsiteY8" fmla="*/ 787400 h 1574800"/>
                <a:gd name="connsiteX9" fmla="*/ 757342 w 1538392"/>
                <a:gd name="connsiteY9" fmla="*/ 390525 h 1574800"/>
                <a:gd name="connsiteX10" fmla="*/ 433513 w 1538392"/>
                <a:gd name="connsiteY10" fmla="*/ 565504 h 1574800"/>
                <a:gd name="connsiteX11" fmla="*/ 413352 w 1538392"/>
                <a:gd name="connsiteY11" fmla="*/ 603250 h 1574800"/>
                <a:gd name="connsiteX12" fmla="*/ 0 w 1538392"/>
                <a:gd name="connsiteY12" fmla="*/ 603250 h 1574800"/>
                <a:gd name="connsiteX13" fmla="*/ 37671 w 1538392"/>
                <a:gd name="connsiteY13" fmla="*/ 480909 h 1574800"/>
                <a:gd name="connsiteX14" fmla="*/ 757342 w 1538392"/>
                <a:gd name="connsiteY14" fmla="*/ 0 h 157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538392" h="1574800">
                  <a:moveTo>
                    <a:pt x="757342" y="0"/>
                  </a:moveTo>
                  <a:cubicBezTo>
                    <a:pt x="1188704" y="0"/>
                    <a:pt x="1538392" y="352531"/>
                    <a:pt x="1538392" y="787400"/>
                  </a:cubicBezTo>
                  <a:cubicBezTo>
                    <a:pt x="1538392" y="1222269"/>
                    <a:pt x="1188704" y="1574800"/>
                    <a:pt x="757342" y="1574800"/>
                  </a:cubicBezTo>
                  <a:cubicBezTo>
                    <a:pt x="433821" y="1574800"/>
                    <a:pt x="156241" y="1376501"/>
                    <a:pt x="37671" y="1093892"/>
                  </a:cubicBezTo>
                  <a:lnTo>
                    <a:pt x="0" y="971550"/>
                  </a:lnTo>
                  <a:lnTo>
                    <a:pt x="413352" y="971550"/>
                  </a:lnTo>
                  <a:lnTo>
                    <a:pt x="433513" y="1009297"/>
                  </a:lnTo>
                  <a:cubicBezTo>
                    <a:pt x="503693" y="1114866"/>
                    <a:pt x="622541" y="1184275"/>
                    <a:pt x="757342" y="1184275"/>
                  </a:cubicBezTo>
                  <a:cubicBezTo>
                    <a:pt x="973023" y="1184275"/>
                    <a:pt x="1147867" y="1006588"/>
                    <a:pt x="1147867" y="787400"/>
                  </a:cubicBezTo>
                  <a:cubicBezTo>
                    <a:pt x="1147867" y="568212"/>
                    <a:pt x="973023" y="390525"/>
                    <a:pt x="757342" y="390525"/>
                  </a:cubicBezTo>
                  <a:cubicBezTo>
                    <a:pt x="622541" y="390525"/>
                    <a:pt x="503693" y="459934"/>
                    <a:pt x="433513" y="565504"/>
                  </a:cubicBezTo>
                  <a:lnTo>
                    <a:pt x="413352" y="603250"/>
                  </a:lnTo>
                  <a:lnTo>
                    <a:pt x="0" y="603250"/>
                  </a:lnTo>
                  <a:lnTo>
                    <a:pt x="37671" y="480909"/>
                  </a:lnTo>
                  <a:cubicBezTo>
                    <a:pt x="156241" y="198299"/>
                    <a:pt x="433821" y="0"/>
                    <a:pt x="757342" y="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1346200" y="1831975"/>
              <a:ext cx="88900" cy="101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1346200" y="2006600"/>
              <a:ext cx="88900" cy="101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1346200" y="2181225"/>
              <a:ext cx="88900" cy="101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1346200" y="2355850"/>
              <a:ext cx="88900" cy="101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1346200" y="2530475"/>
              <a:ext cx="88900" cy="101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346200" y="2705100"/>
              <a:ext cx="88900" cy="101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1346200" y="2879725"/>
              <a:ext cx="88900" cy="101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1346200" y="3054350"/>
              <a:ext cx="88900" cy="101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1346200" y="3201035"/>
              <a:ext cx="88900" cy="101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Oval 19"/>
            <p:cNvSpPr/>
            <p:nvPr/>
          </p:nvSpPr>
          <p:spPr>
            <a:xfrm>
              <a:off x="1346200" y="3375660"/>
              <a:ext cx="88900" cy="101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1346200" y="3550285"/>
              <a:ext cx="88900" cy="101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1346200" y="3724910"/>
              <a:ext cx="88900" cy="101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1346200" y="3899535"/>
              <a:ext cx="88900" cy="101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1346200" y="4074160"/>
              <a:ext cx="88900" cy="101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1346200" y="4248785"/>
              <a:ext cx="88900" cy="101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Round Diagonal Corner Rectangle 26"/>
            <p:cNvSpPr/>
            <p:nvPr/>
          </p:nvSpPr>
          <p:spPr>
            <a:xfrm rot="2015389">
              <a:off x="654291" y="4543399"/>
              <a:ext cx="1383817" cy="2107787"/>
            </a:xfrm>
            <a:prstGeom prst="round2DiagRect">
              <a:avLst>
                <a:gd name="adj1" fmla="val 16667"/>
                <a:gd name="adj2" fmla="val 5000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Y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Times New Roman" panose="02020603050405020304" pitchFamily="18" charset="0"/>
                </a:rPr>
                <a:t>العنصر 1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>
              <a:off x="1355725" y="4483269"/>
              <a:ext cx="88900" cy="101600"/>
            </a:xfrm>
            <a:prstGeom prst="ellipse">
              <a:avLst/>
            </a:prstGeom>
            <a:solidFill>
              <a:schemeClr val="bg1"/>
            </a:solidFill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1350683" y="1675094"/>
              <a:ext cx="88900" cy="101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30" name="Group 29"/>
          <p:cNvGrpSpPr/>
          <p:nvPr/>
        </p:nvGrpSpPr>
        <p:grpSpPr>
          <a:xfrm flipH="1">
            <a:off x="-8858764" y="82550"/>
            <a:ext cx="1568209" cy="6568636"/>
            <a:chOff x="654291" y="82550"/>
            <a:chExt cx="1568209" cy="6568636"/>
          </a:xfrm>
          <a:solidFill>
            <a:srgbClr val="00B050"/>
          </a:solidFill>
        </p:grpSpPr>
        <p:sp>
          <p:nvSpPr>
            <p:cNvPr id="31" name="Freeform 30"/>
            <p:cNvSpPr/>
            <p:nvPr/>
          </p:nvSpPr>
          <p:spPr>
            <a:xfrm>
              <a:off x="684108" y="82550"/>
              <a:ext cx="1538392" cy="1574800"/>
            </a:xfrm>
            <a:custGeom>
              <a:avLst/>
              <a:gdLst>
                <a:gd name="connsiteX0" fmla="*/ 757342 w 1538392"/>
                <a:gd name="connsiteY0" fmla="*/ 0 h 1574800"/>
                <a:gd name="connsiteX1" fmla="*/ 1538392 w 1538392"/>
                <a:gd name="connsiteY1" fmla="*/ 787400 h 1574800"/>
                <a:gd name="connsiteX2" fmla="*/ 757342 w 1538392"/>
                <a:gd name="connsiteY2" fmla="*/ 1574800 h 1574800"/>
                <a:gd name="connsiteX3" fmla="*/ 37671 w 1538392"/>
                <a:gd name="connsiteY3" fmla="*/ 1093892 h 1574800"/>
                <a:gd name="connsiteX4" fmla="*/ 0 w 1538392"/>
                <a:gd name="connsiteY4" fmla="*/ 971550 h 1574800"/>
                <a:gd name="connsiteX5" fmla="*/ 413352 w 1538392"/>
                <a:gd name="connsiteY5" fmla="*/ 971550 h 1574800"/>
                <a:gd name="connsiteX6" fmla="*/ 433513 w 1538392"/>
                <a:gd name="connsiteY6" fmla="*/ 1009297 h 1574800"/>
                <a:gd name="connsiteX7" fmla="*/ 757342 w 1538392"/>
                <a:gd name="connsiteY7" fmla="*/ 1184275 h 1574800"/>
                <a:gd name="connsiteX8" fmla="*/ 1147867 w 1538392"/>
                <a:gd name="connsiteY8" fmla="*/ 787400 h 1574800"/>
                <a:gd name="connsiteX9" fmla="*/ 757342 w 1538392"/>
                <a:gd name="connsiteY9" fmla="*/ 390525 h 1574800"/>
                <a:gd name="connsiteX10" fmla="*/ 433513 w 1538392"/>
                <a:gd name="connsiteY10" fmla="*/ 565504 h 1574800"/>
                <a:gd name="connsiteX11" fmla="*/ 413352 w 1538392"/>
                <a:gd name="connsiteY11" fmla="*/ 603250 h 1574800"/>
                <a:gd name="connsiteX12" fmla="*/ 0 w 1538392"/>
                <a:gd name="connsiteY12" fmla="*/ 603250 h 1574800"/>
                <a:gd name="connsiteX13" fmla="*/ 37671 w 1538392"/>
                <a:gd name="connsiteY13" fmla="*/ 480909 h 1574800"/>
                <a:gd name="connsiteX14" fmla="*/ 757342 w 1538392"/>
                <a:gd name="connsiteY14" fmla="*/ 0 h 157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538392" h="1574800">
                  <a:moveTo>
                    <a:pt x="757342" y="0"/>
                  </a:moveTo>
                  <a:cubicBezTo>
                    <a:pt x="1188704" y="0"/>
                    <a:pt x="1538392" y="352531"/>
                    <a:pt x="1538392" y="787400"/>
                  </a:cubicBezTo>
                  <a:cubicBezTo>
                    <a:pt x="1538392" y="1222269"/>
                    <a:pt x="1188704" y="1574800"/>
                    <a:pt x="757342" y="1574800"/>
                  </a:cubicBezTo>
                  <a:cubicBezTo>
                    <a:pt x="433821" y="1574800"/>
                    <a:pt x="156241" y="1376501"/>
                    <a:pt x="37671" y="1093892"/>
                  </a:cubicBezTo>
                  <a:lnTo>
                    <a:pt x="0" y="971550"/>
                  </a:lnTo>
                  <a:lnTo>
                    <a:pt x="413352" y="971550"/>
                  </a:lnTo>
                  <a:lnTo>
                    <a:pt x="433513" y="1009297"/>
                  </a:lnTo>
                  <a:cubicBezTo>
                    <a:pt x="503693" y="1114866"/>
                    <a:pt x="622541" y="1184275"/>
                    <a:pt x="757342" y="1184275"/>
                  </a:cubicBezTo>
                  <a:cubicBezTo>
                    <a:pt x="973023" y="1184275"/>
                    <a:pt x="1147867" y="1006588"/>
                    <a:pt x="1147867" y="787400"/>
                  </a:cubicBezTo>
                  <a:cubicBezTo>
                    <a:pt x="1147867" y="568212"/>
                    <a:pt x="973023" y="390525"/>
                    <a:pt x="757342" y="390525"/>
                  </a:cubicBezTo>
                  <a:cubicBezTo>
                    <a:pt x="622541" y="390525"/>
                    <a:pt x="503693" y="459934"/>
                    <a:pt x="433513" y="565504"/>
                  </a:cubicBezTo>
                  <a:lnTo>
                    <a:pt x="413352" y="603250"/>
                  </a:lnTo>
                  <a:lnTo>
                    <a:pt x="0" y="603250"/>
                  </a:lnTo>
                  <a:lnTo>
                    <a:pt x="37671" y="480909"/>
                  </a:lnTo>
                  <a:cubicBezTo>
                    <a:pt x="156241" y="198299"/>
                    <a:pt x="433821" y="0"/>
                    <a:pt x="757342" y="0"/>
                  </a:cubicBezTo>
                  <a:close/>
                </a:path>
              </a:pathLst>
            </a:cu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1346200" y="183197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1346200" y="200660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1346200" y="218122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1346200" y="235585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6" name="Oval 35"/>
            <p:cNvSpPr/>
            <p:nvPr/>
          </p:nvSpPr>
          <p:spPr>
            <a:xfrm>
              <a:off x="1346200" y="253047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7" name="Oval 36"/>
            <p:cNvSpPr/>
            <p:nvPr/>
          </p:nvSpPr>
          <p:spPr>
            <a:xfrm>
              <a:off x="1346200" y="270510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1346200" y="287972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9" name="Oval 38"/>
            <p:cNvSpPr/>
            <p:nvPr/>
          </p:nvSpPr>
          <p:spPr>
            <a:xfrm>
              <a:off x="1346200" y="305435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Oval 39"/>
            <p:cNvSpPr/>
            <p:nvPr/>
          </p:nvSpPr>
          <p:spPr>
            <a:xfrm>
              <a:off x="1346200" y="320103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1346200" y="337566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2" name="Oval 41"/>
            <p:cNvSpPr/>
            <p:nvPr/>
          </p:nvSpPr>
          <p:spPr>
            <a:xfrm>
              <a:off x="1346200" y="355028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" name="Oval 42"/>
            <p:cNvSpPr/>
            <p:nvPr/>
          </p:nvSpPr>
          <p:spPr>
            <a:xfrm>
              <a:off x="1346200" y="372491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4" name="Oval 43"/>
            <p:cNvSpPr/>
            <p:nvPr/>
          </p:nvSpPr>
          <p:spPr>
            <a:xfrm>
              <a:off x="1346200" y="389953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5" name="Oval 44"/>
            <p:cNvSpPr/>
            <p:nvPr/>
          </p:nvSpPr>
          <p:spPr>
            <a:xfrm>
              <a:off x="1346200" y="407416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6" name="Oval 45"/>
            <p:cNvSpPr/>
            <p:nvPr/>
          </p:nvSpPr>
          <p:spPr>
            <a:xfrm>
              <a:off x="1346200" y="424878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7" name="Round Diagonal Corner Rectangle 46"/>
            <p:cNvSpPr/>
            <p:nvPr/>
          </p:nvSpPr>
          <p:spPr>
            <a:xfrm rot="2015389">
              <a:off x="654291" y="4543399"/>
              <a:ext cx="1383817" cy="2107787"/>
            </a:xfrm>
            <a:prstGeom prst="round2DiagRect">
              <a:avLst>
                <a:gd name="adj1" fmla="val 16667"/>
                <a:gd name="adj2" fmla="val 50000"/>
              </a:avLst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Y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العنصر 2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8" name="Oval 47"/>
            <p:cNvSpPr/>
            <p:nvPr/>
          </p:nvSpPr>
          <p:spPr>
            <a:xfrm>
              <a:off x="1355725" y="4483269"/>
              <a:ext cx="88900" cy="101600"/>
            </a:xfrm>
            <a:prstGeom prst="ellipse">
              <a:avLst/>
            </a:prstGeom>
            <a:grpFill/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9" name="Oval 48"/>
            <p:cNvSpPr/>
            <p:nvPr/>
          </p:nvSpPr>
          <p:spPr>
            <a:xfrm>
              <a:off x="1350683" y="1675094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-5786363" y="91342"/>
            <a:ext cx="1568209" cy="6568636"/>
            <a:chOff x="654291" y="82550"/>
            <a:chExt cx="1568209" cy="6568636"/>
          </a:xfrm>
          <a:solidFill>
            <a:srgbClr val="FF0000"/>
          </a:solidFill>
        </p:grpSpPr>
        <p:sp>
          <p:nvSpPr>
            <p:cNvPr id="51" name="Freeform 50"/>
            <p:cNvSpPr/>
            <p:nvPr/>
          </p:nvSpPr>
          <p:spPr>
            <a:xfrm>
              <a:off x="684108" y="82550"/>
              <a:ext cx="1538392" cy="1574800"/>
            </a:xfrm>
            <a:custGeom>
              <a:avLst/>
              <a:gdLst>
                <a:gd name="connsiteX0" fmla="*/ 757342 w 1538392"/>
                <a:gd name="connsiteY0" fmla="*/ 0 h 1574800"/>
                <a:gd name="connsiteX1" fmla="*/ 1538392 w 1538392"/>
                <a:gd name="connsiteY1" fmla="*/ 787400 h 1574800"/>
                <a:gd name="connsiteX2" fmla="*/ 757342 w 1538392"/>
                <a:gd name="connsiteY2" fmla="*/ 1574800 h 1574800"/>
                <a:gd name="connsiteX3" fmla="*/ 37671 w 1538392"/>
                <a:gd name="connsiteY3" fmla="*/ 1093892 h 1574800"/>
                <a:gd name="connsiteX4" fmla="*/ 0 w 1538392"/>
                <a:gd name="connsiteY4" fmla="*/ 971550 h 1574800"/>
                <a:gd name="connsiteX5" fmla="*/ 413352 w 1538392"/>
                <a:gd name="connsiteY5" fmla="*/ 971550 h 1574800"/>
                <a:gd name="connsiteX6" fmla="*/ 433513 w 1538392"/>
                <a:gd name="connsiteY6" fmla="*/ 1009297 h 1574800"/>
                <a:gd name="connsiteX7" fmla="*/ 757342 w 1538392"/>
                <a:gd name="connsiteY7" fmla="*/ 1184275 h 1574800"/>
                <a:gd name="connsiteX8" fmla="*/ 1147867 w 1538392"/>
                <a:gd name="connsiteY8" fmla="*/ 787400 h 1574800"/>
                <a:gd name="connsiteX9" fmla="*/ 757342 w 1538392"/>
                <a:gd name="connsiteY9" fmla="*/ 390525 h 1574800"/>
                <a:gd name="connsiteX10" fmla="*/ 433513 w 1538392"/>
                <a:gd name="connsiteY10" fmla="*/ 565504 h 1574800"/>
                <a:gd name="connsiteX11" fmla="*/ 413352 w 1538392"/>
                <a:gd name="connsiteY11" fmla="*/ 603250 h 1574800"/>
                <a:gd name="connsiteX12" fmla="*/ 0 w 1538392"/>
                <a:gd name="connsiteY12" fmla="*/ 603250 h 1574800"/>
                <a:gd name="connsiteX13" fmla="*/ 37671 w 1538392"/>
                <a:gd name="connsiteY13" fmla="*/ 480909 h 1574800"/>
                <a:gd name="connsiteX14" fmla="*/ 757342 w 1538392"/>
                <a:gd name="connsiteY14" fmla="*/ 0 h 157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538392" h="1574800">
                  <a:moveTo>
                    <a:pt x="757342" y="0"/>
                  </a:moveTo>
                  <a:cubicBezTo>
                    <a:pt x="1188704" y="0"/>
                    <a:pt x="1538392" y="352531"/>
                    <a:pt x="1538392" y="787400"/>
                  </a:cubicBezTo>
                  <a:cubicBezTo>
                    <a:pt x="1538392" y="1222269"/>
                    <a:pt x="1188704" y="1574800"/>
                    <a:pt x="757342" y="1574800"/>
                  </a:cubicBezTo>
                  <a:cubicBezTo>
                    <a:pt x="433821" y="1574800"/>
                    <a:pt x="156241" y="1376501"/>
                    <a:pt x="37671" y="1093892"/>
                  </a:cubicBezTo>
                  <a:lnTo>
                    <a:pt x="0" y="971550"/>
                  </a:lnTo>
                  <a:lnTo>
                    <a:pt x="413352" y="971550"/>
                  </a:lnTo>
                  <a:lnTo>
                    <a:pt x="433513" y="1009297"/>
                  </a:lnTo>
                  <a:cubicBezTo>
                    <a:pt x="503693" y="1114866"/>
                    <a:pt x="622541" y="1184275"/>
                    <a:pt x="757342" y="1184275"/>
                  </a:cubicBezTo>
                  <a:cubicBezTo>
                    <a:pt x="973023" y="1184275"/>
                    <a:pt x="1147867" y="1006588"/>
                    <a:pt x="1147867" y="787400"/>
                  </a:cubicBezTo>
                  <a:cubicBezTo>
                    <a:pt x="1147867" y="568212"/>
                    <a:pt x="973023" y="390525"/>
                    <a:pt x="757342" y="390525"/>
                  </a:cubicBezTo>
                  <a:cubicBezTo>
                    <a:pt x="622541" y="390525"/>
                    <a:pt x="503693" y="459934"/>
                    <a:pt x="433513" y="565504"/>
                  </a:cubicBezTo>
                  <a:lnTo>
                    <a:pt x="413352" y="603250"/>
                  </a:lnTo>
                  <a:lnTo>
                    <a:pt x="0" y="603250"/>
                  </a:lnTo>
                  <a:lnTo>
                    <a:pt x="37671" y="480909"/>
                  </a:lnTo>
                  <a:cubicBezTo>
                    <a:pt x="156241" y="198299"/>
                    <a:pt x="433821" y="0"/>
                    <a:pt x="757342" y="0"/>
                  </a:cubicBezTo>
                  <a:close/>
                </a:path>
              </a:pathLst>
            </a:cu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2" name="Oval 51"/>
            <p:cNvSpPr/>
            <p:nvPr/>
          </p:nvSpPr>
          <p:spPr>
            <a:xfrm>
              <a:off x="1346200" y="183197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3" name="Oval 52"/>
            <p:cNvSpPr/>
            <p:nvPr/>
          </p:nvSpPr>
          <p:spPr>
            <a:xfrm>
              <a:off x="1346200" y="200660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4" name="Oval 53"/>
            <p:cNvSpPr/>
            <p:nvPr/>
          </p:nvSpPr>
          <p:spPr>
            <a:xfrm>
              <a:off x="1346200" y="218122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5" name="Oval 54"/>
            <p:cNvSpPr/>
            <p:nvPr/>
          </p:nvSpPr>
          <p:spPr>
            <a:xfrm>
              <a:off x="1346200" y="235585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6" name="Oval 55"/>
            <p:cNvSpPr/>
            <p:nvPr/>
          </p:nvSpPr>
          <p:spPr>
            <a:xfrm>
              <a:off x="1346200" y="253047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1346200" y="270510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8" name="Oval 57"/>
            <p:cNvSpPr/>
            <p:nvPr/>
          </p:nvSpPr>
          <p:spPr>
            <a:xfrm>
              <a:off x="1346200" y="287972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9" name="Oval 58"/>
            <p:cNvSpPr/>
            <p:nvPr/>
          </p:nvSpPr>
          <p:spPr>
            <a:xfrm>
              <a:off x="1346200" y="305435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0" name="Oval 59"/>
            <p:cNvSpPr/>
            <p:nvPr/>
          </p:nvSpPr>
          <p:spPr>
            <a:xfrm>
              <a:off x="1346200" y="320103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1" name="Oval 60"/>
            <p:cNvSpPr/>
            <p:nvPr/>
          </p:nvSpPr>
          <p:spPr>
            <a:xfrm>
              <a:off x="1346200" y="337566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2" name="Oval 61"/>
            <p:cNvSpPr/>
            <p:nvPr/>
          </p:nvSpPr>
          <p:spPr>
            <a:xfrm>
              <a:off x="1346200" y="355028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Oval 62"/>
            <p:cNvSpPr/>
            <p:nvPr/>
          </p:nvSpPr>
          <p:spPr>
            <a:xfrm>
              <a:off x="1346200" y="372491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4" name="Oval 63"/>
            <p:cNvSpPr/>
            <p:nvPr/>
          </p:nvSpPr>
          <p:spPr>
            <a:xfrm>
              <a:off x="1346200" y="389953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5" name="Oval 64"/>
            <p:cNvSpPr/>
            <p:nvPr/>
          </p:nvSpPr>
          <p:spPr>
            <a:xfrm>
              <a:off x="1346200" y="407416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6" name="Oval 65"/>
            <p:cNvSpPr/>
            <p:nvPr/>
          </p:nvSpPr>
          <p:spPr>
            <a:xfrm>
              <a:off x="1346200" y="424878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7" name="Round Diagonal Corner Rectangle 66"/>
            <p:cNvSpPr/>
            <p:nvPr/>
          </p:nvSpPr>
          <p:spPr>
            <a:xfrm rot="2015389">
              <a:off x="654291" y="4543399"/>
              <a:ext cx="1383817" cy="2107787"/>
            </a:xfrm>
            <a:prstGeom prst="round2DiagRect">
              <a:avLst>
                <a:gd name="adj1" fmla="val 16667"/>
                <a:gd name="adj2" fmla="val 50000"/>
              </a:avLst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Y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العنصر 3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8" name="Oval 67"/>
            <p:cNvSpPr/>
            <p:nvPr/>
          </p:nvSpPr>
          <p:spPr>
            <a:xfrm>
              <a:off x="1355725" y="4483269"/>
              <a:ext cx="88900" cy="101600"/>
            </a:xfrm>
            <a:prstGeom prst="ellipse">
              <a:avLst/>
            </a:prstGeom>
            <a:grpFill/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9" name="Oval 68"/>
            <p:cNvSpPr/>
            <p:nvPr/>
          </p:nvSpPr>
          <p:spPr>
            <a:xfrm>
              <a:off x="1350683" y="1675094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 flipH="1">
            <a:off x="-1862787" y="100134"/>
            <a:ext cx="1568209" cy="6568636"/>
            <a:chOff x="654291" y="82550"/>
            <a:chExt cx="1568209" cy="6568636"/>
          </a:xfrm>
          <a:solidFill>
            <a:srgbClr val="7030A0"/>
          </a:solidFill>
        </p:grpSpPr>
        <p:sp>
          <p:nvSpPr>
            <p:cNvPr id="71" name="Freeform 70"/>
            <p:cNvSpPr/>
            <p:nvPr/>
          </p:nvSpPr>
          <p:spPr>
            <a:xfrm>
              <a:off x="684108" y="82550"/>
              <a:ext cx="1538392" cy="1574800"/>
            </a:xfrm>
            <a:custGeom>
              <a:avLst/>
              <a:gdLst>
                <a:gd name="connsiteX0" fmla="*/ 757342 w 1538392"/>
                <a:gd name="connsiteY0" fmla="*/ 0 h 1574800"/>
                <a:gd name="connsiteX1" fmla="*/ 1538392 w 1538392"/>
                <a:gd name="connsiteY1" fmla="*/ 787400 h 1574800"/>
                <a:gd name="connsiteX2" fmla="*/ 757342 w 1538392"/>
                <a:gd name="connsiteY2" fmla="*/ 1574800 h 1574800"/>
                <a:gd name="connsiteX3" fmla="*/ 37671 w 1538392"/>
                <a:gd name="connsiteY3" fmla="*/ 1093892 h 1574800"/>
                <a:gd name="connsiteX4" fmla="*/ 0 w 1538392"/>
                <a:gd name="connsiteY4" fmla="*/ 971550 h 1574800"/>
                <a:gd name="connsiteX5" fmla="*/ 413352 w 1538392"/>
                <a:gd name="connsiteY5" fmla="*/ 971550 h 1574800"/>
                <a:gd name="connsiteX6" fmla="*/ 433513 w 1538392"/>
                <a:gd name="connsiteY6" fmla="*/ 1009297 h 1574800"/>
                <a:gd name="connsiteX7" fmla="*/ 757342 w 1538392"/>
                <a:gd name="connsiteY7" fmla="*/ 1184275 h 1574800"/>
                <a:gd name="connsiteX8" fmla="*/ 1147867 w 1538392"/>
                <a:gd name="connsiteY8" fmla="*/ 787400 h 1574800"/>
                <a:gd name="connsiteX9" fmla="*/ 757342 w 1538392"/>
                <a:gd name="connsiteY9" fmla="*/ 390525 h 1574800"/>
                <a:gd name="connsiteX10" fmla="*/ 433513 w 1538392"/>
                <a:gd name="connsiteY10" fmla="*/ 565504 h 1574800"/>
                <a:gd name="connsiteX11" fmla="*/ 413352 w 1538392"/>
                <a:gd name="connsiteY11" fmla="*/ 603250 h 1574800"/>
                <a:gd name="connsiteX12" fmla="*/ 0 w 1538392"/>
                <a:gd name="connsiteY12" fmla="*/ 603250 h 1574800"/>
                <a:gd name="connsiteX13" fmla="*/ 37671 w 1538392"/>
                <a:gd name="connsiteY13" fmla="*/ 480909 h 1574800"/>
                <a:gd name="connsiteX14" fmla="*/ 757342 w 1538392"/>
                <a:gd name="connsiteY14" fmla="*/ 0 h 157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538392" h="1574800">
                  <a:moveTo>
                    <a:pt x="757342" y="0"/>
                  </a:moveTo>
                  <a:cubicBezTo>
                    <a:pt x="1188704" y="0"/>
                    <a:pt x="1538392" y="352531"/>
                    <a:pt x="1538392" y="787400"/>
                  </a:cubicBezTo>
                  <a:cubicBezTo>
                    <a:pt x="1538392" y="1222269"/>
                    <a:pt x="1188704" y="1574800"/>
                    <a:pt x="757342" y="1574800"/>
                  </a:cubicBezTo>
                  <a:cubicBezTo>
                    <a:pt x="433821" y="1574800"/>
                    <a:pt x="156241" y="1376501"/>
                    <a:pt x="37671" y="1093892"/>
                  </a:cubicBezTo>
                  <a:lnTo>
                    <a:pt x="0" y="971550"/>
                  </a:lnTo>
                  <a:lnTo>
                    <a:pt x="413352" y="971550"/>
                  </a:lnTo>
                  <a:lnTo>
                    <a:pt x="433513" y="1009297"/>
                  </a:lnTo>
                  <a:cubicBezTo>
                    <a:pt x="503693" y="1114866"/>
                    <a:pt x="622541" y="1184275"/>
                    <a:pt x="757342" y="1184275"/>
                  </a:cubicBezTo>
                  <a:cubicBezTo>
                    <a:pt x="973023" y="1184275"/>
                    <a:pt x="1147867" y="1006588"/>
                    <a:pt x="1147867" y="787400"/>
                  </a:cubicBezTo>
                  <a:cubicBezTo>
                    <a:pt x="1147867" y="568212"/>
                    <a:pt x="973023" y="390525"/>
                    <a:pt x="757342" y="390525"/>
                  </a:cubicBezTo>
                  <a:cubicBezTo>
                    <a:pt x="622541" y="390525"/>
                    <a:pt x="503693" y="459934"/>
                    <a:pt x="433513" y="565504"/>
                  </a:cubicBezTo>
                  <a:lnTo>
                    <a:pt x="413352" y="603250"/>
                  </a:lnTo>
                  <a:lnTo>
                    <a:pt x="0" y="603250"/>
                  </a:lnTo>
                  <a:lnTo>
                    <a:pt x="37671" y="480909"/>
                  </a:lnTo>
                  <a:cubicBezTo>
                    <a:pt x="156241" y="198299"/>
                    <a:pt x="433821" y="0"/>
                    <a:pt x="757342" y="0"/>
                  </a:cubicBezTo>
                  <a:close/>
                </a:path>
              </a:pathLst>
            </a:cu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2" name="Oval 71"/>
            <p:cNvSpPr/>
            <p:nvPr/>
          </p:nvSpPr>
          <p:spPr>
            <a:xfrm>
              <a:off x="1346200" y="183197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3" name="Oval 72"/>
            <p:cNvSpPr/>
            <p:nvPr/>
          </p:nvSpPr>
          <p:spPr>
            <a:xfrm>
              <a:off x="1346200" y="200660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4" name="Oval 73"/>
            <p:cNvSpPr/>
            <p:nvPr/>
          </p:nvSpPr>
          <p:spPr>
            <a:xfrm>
              <a:off x="1346200" y="218122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5" name="Oval 74"/>
            <p:cNvSpPr/>
            <p:nvPr/>
          </p:nvSpPr>
          <p:spPr>
            <a:xfrm>
              <a:off x="1346200" y="235585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6" name="Oval 75"/>
            <p:cNvSpPr/>
            <p:nvPr/>
          </p:nvSpPr>
          <p:spPr>
            <a:xfrm>
              <a:off x="1346200" y="253047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7" name="Oval 76"/>
            <p:cNvSpPr/>
            <p:nvPr/>
          </p:nvSpPr>
          <p:spPr>
            <a:xfrm>
              <a:off x="1346200" y="270510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8" name="Oval 77"/>
            <p:cNvSpPr/>
            <p:nvPr/>
          </p:nvSpPr>
          <p:spPr>
            <a:xfrm>
              <a:off x="1346200" y="287972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9" name="Oval 78"/>
            <p:cNvSpPr/>
            <p:nvPr/>
          </p:nvSpPr>
          <p:spPr>
            <a:xfrm>
              <a:off x="1346200" y="305435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0" name="Oval 79"/>
            <p:cNvSpPr/>
            <p:nvPr/>
          </p:nvSpPr>
          <p:spPr>
            <a:xfrm>
              <a:off x="1346200" y="320103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1" name="Oval 80"/>
            <p:cNvSpPr/>
            <p:nvPr/>
          </p:nvSpPr>
          <p:spPr>
            <a:xfrm>
              <a:off x="1346200" y="337566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2" name="Oval 81"/>
            <p:cNvSpPr/>
            <p:nvPr/>
          </p:nvSpPr>
          <p:spPr>
            <a:xfrm>
              <a:off x="1346200" y="355028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3" name="Oval 82"/>
            <p:cNvSpPr/>
            <p:nvPr/>
          </p:nvSpPr>
          <p:spPr>
            <a:xfrm>
              <a:off x="1346200" y="372491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4" name="Oval 83"/>
            <p:cNvSpPr/>
            <p:nvPr/>
          </p:nvSpPr>
          <p:spPr>
            <a:xfrm>
              <a:off x="1346200" y="389953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5" name="Oval 84"/>
            <p:cNvSpPr/>
            <p:nvPr/>
          </p:nvSpPr>
          <p:spPr>
            <a:xfrm>
              <a:off x="1346200" y="407416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6" name="Oval 85"/>
            <p:cNvSpPr/>
            <p:nvPr/>
          </p:nvSpPr>
          <p:spPr>
            <a:xfrm>
              <a:off x="1346200" y="424878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7" name="Round Diagonal Corner Rectangle 86"/>
            <p:cNvSpPr/>
            <p:nvPr/>
          </p:nvSpPr>
          <p:spPr>
            <a:xfrm rot="2015389">
              <a:off x="654291" y="4543399"/>
              <a:ext cx="1383817" cy="2107787"/>
            </a:xfrm>
            <a:prstGeom prst="round2DiagRect">
              <a:avLst>
                <a:gd name="adj1" fmla="val 16667"/>
                <a:gd name="adj2" fmla="val 50000"/>
              </a:avLst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Y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العنصر 4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8" name="Oval 87"/>
            <p:cNvSpPr/>
            <p:nvPr/>
          </p:nvSpPr>
          <p:spPr>
            <a:xfrm>
              <a:off x="1355725" y="4483269"/>
              <a:ext cx="88900" cy="101600"/>
            </a:xfrm>
            <a:prstGeom prst="ellipse">
              <a:avLst/>
            </a:prstGeom>
            <a:grpFill/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9" name="Oval 88"/>
            <p:cNvSpPr/>
            <p:nvPr/>
          </p:nvSpPr>
          <p:spPr>
            <a:xfrm>
              <a:off x="1350683" y="1675094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37003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-2.22222E-6 L 0.95859 -0.000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930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-2.22222E-6 L 0.9888 0.0037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440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3.7037E-7 L 1.153 0.0025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643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1.48148E-6 L 0.9763 -0.0027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815" y="-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876300"/>
            <a:ext cx="12192000" cy="342900"/>
          </a:xfrm>
          <a:prstGeom prst="rect">
            <a:avLst/>
          </a:prstGeom>
          <a:gradFill>
            <a:gsLst>
              <a:gs pos="0">
                <a:schemeClr val="bg1"/>
              </a:gs>
              <a:gs pos="38000">
                <a:schemeClr val="accent3">
                  <a:lumMod val="45000"/>
                  <a:lumOff val="55000"/>
                </a:schemeClr>
              </a:gs>
              <a:gs pos="71000">
                <a:schemeClr val="bg1">
                  <a:lumMod val="5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4" name="Group 13"/>
          <p:cNvGrpSpPr/>
          <p:nvPr/>
        </p:nvGrpSpPr>
        <p:grpSpPr>
          <a:xfrm flipH="1">
            <a:off x="-4072871" y="365813"/>
            <a:ext cx="1871648" cy="6212097"/>
            <a:chOff x="531025" y="276225"/>
            <a:chExt cx="1871648" cy="6212097"/>
          </a:xfrm>
        </p:grpSpPr>
        <p:sp>
          <p:nvSpPr>
            <p:cNvPr id="9" name="Freeform 8"/>
            <p:cNvSpPr/>
            <p:nvPr/>
          </p:nvSpPr>
          <p:spPr>
            <a:xfrm>
              <a:off x="582912" y="276225"/>
              <a:ext cx="1779288" cy="1657350"/>
            </a:xfrm>
            <a:custGeom>
              <a:avLst/>
              <a:gdLst>
                <a:gd name="connsiteX0" fmla="*/ 883938 w 1779288"/>
                <a:gd name="connsiteY0" fmla="*/ 0 h 1657350"/>
                <a:gd name="connsiteX1" fmla="*/ 1779288 w 1779288"/>
                <a:gd name="connsiteY1" fmla="*/ 828675 h 1657350"/>
                <a:gd name="connsiteX2" fmla="*/ 883938 w 1779288"/>
                <a:gd name="connsiteY2" fmla="*/ 1657350 h 1657350"/>
                <a:gd name="connsiteX3" fmla="*/ 6778 w 1779288"/>
                <a:gd name="connsiteY3" fmla="*/ 995682 h 1657350"/>
                <a:gd name="connsiteX4" fmla="*/ 0 w 1779288"/>
                <a:gd name="connsiteY4" fmla="*/ 933450 h 1657350"/>
                <a:gd name="connsiteX5" fmla="*/ 261191 w 1779288"/>
                <a:gd name="connsiteY5" fmla="*/ 933450 h 1657350"/>
                <a:gd name="connsiteX6" fmla="*/ 262281 w 1779288"/>
                <a:gd name="connsiteY6" fmla="*/ 943122 h 1657350"/>
                <a:gd name="connsiteX7" fmla="*/ 883938 w 1779288"/>
                <a:gd name="connsiteY7" fmla="*/ 1396549 h 1657350"/>
                <a:gd name="connsiteX8" fmla="*/ 1518487 w 1779288"/>
                <a:gd name="connsiteY8" fmla="*/ 828675 h 1657350"/>
                <a:gd name="connsiteX9" fmla="*/ 883938 w 1779288"/>
                <a:gd name="connsiteY9" fmla="*/ 260801 h 1657350"/>
                <a:gd name="connsiteX10" fmla="*/ 357760 w 1779288"/>
                <a:gd name="connsiteY10" fmla="*/ 511171 h 1657350"/>
                <a:gd name="connsiteX11" fmla="*/ 309616 w 1779288"/>
                <a:gd name="connsiteY11" fmla="*/ 590550 h 1657350"/>
                <a:gd name="connsiteX12" fmla="*/ 30631 w 1779288"/>
                <a:gd name="connsiteY12" fmla="*/ 590550 h 1657350"/>
                <a:gd name="connsiteX13" fmla="*/ 58949 w 1779288"/>
                <a:gd name="connsiteY13" fmla="*/ 506117 h 1657350"/>
                <a:gd name="connsiteX14" fmla="*/ 883938 w 1779288"/>
                <a:gd name="connsiteY14" fmla="*/ 0 h 1657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779288" h="1657350">
                  <a:moveTo>
                    <a:pt x="883938" y="0"/>
                  </a:moveTo>
                  <a:cubicBezTo>
                    <a:pt x="1378426" y="0"/>
                    <a:pt x="1779288" y="371010"/>
                    <a:pt x="1779288" y="828675"/>
                  </a:cubicBezTo>
                  <a:cubicBezTo>
                    <a:pt x="1779288" y="1286340"/>
                    <a:pt x="1378426" y="1657350"/>
                    <a:pt x="883938" y="1657350"/>
                  </a:cubicBezTo>
                  <a:cubicBezTo>
                    <a:pt x="451261" y="1657350"/>
                    <a:pt x="90266" y="1373296"/>
                    <a:pt x="6778" y="995682"/>
                  </a:cubicBezTo>
                  <a:lnTo>
                    <a:pt x="0" y="933450"/>
                  </a:lnTo>
                  <a:lnTo>
                    <a:pt x="261191" y="933450"/>
                  </a:lnTo>
                  <a:lnTo>
                    <a:pt x="262281" y="943122"/>
                  </a:lnTo>
                  <a:cubicBezTo>
                    <a:pt x="321450" y="1201892"/>
                    <a:pt x="577293" y="1396549"/>
                    <a:pt x="883938" y="1396549"/>
                  </a:cubicBezTo>
                  <a:cubicBezTo>
                    <a:pt x="1234390" y="1396549"/>
                    <a:pt x="1518487" y="1142303"/>
                    <a:pt x="1518487" y="828675"/>
                  </a:cubicBezTo>
                  <a:cubicBezTo>
                    <a:pt x="1518487" y="515047"/>
                    <a:pt x="1234390" y="260801"/>
                    <a:pt x="883938" y="260801"/>
                  </a:cubicBezTo>
                  <a:cubicBezTo>
                    <a:pt x="664906" y="260801"/>
                    <a:pt x="471793" y="360116"/>
                    <a:pt x="357760" y="511171"/>
                  </a:cubicBezTo>
                  <a:lnTo>
                    <a:pt x="309616" y="590550"/>
                  </a:lnTo>
                  <a:lnTo>
                    <a:pt x="30631" y="590550"/>
                  </a:lnTo>
                  <a:lnTo>
                    <a:pt x="58949" y="506117"/>
                  </a:lnTo>
                  <a:cubicBezTo>
                    <a:pt x="194871" y="208693"/>
                    <a:pt x="513072" y="0"/>
                    <a:pt x="883938" y="0"/>
                  </a:cubicBezTo>
                  <a:close/>
                </a:path>
              </a:pathLst>
            </a:cu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11" name="Straight Connector 10"/>
            <p:cNvCxnSpPr>
              <a:stCxn id="9" idx="2"/>
            </p:cNvCxnSpPr>
            <p:nvPr/>
          </p:nvCxnSpPr>
          <p:spPr>
            <a:xfrm>
              <a:off x="1466850" y="1933575"/>
              <a:ext cx="38100" cy="2847975"/>
            </a:xfrm>
            <a:prstGeom prst="line">
              <a:avLst/>
            </a:prstGeom>
            <a:ln w="117475"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ound Diagonal Corner Rectangle 11"/>
            <p:cNvSpPr/>
            <p:nvPr/>
          </p:nvSpPr>
          <p:spPr>
            <a:xfrm rot="19292682">
              <a:off x="531025" y="4473016"/>
              <a:ext cx="1871648" cy="2015306"/>
            </a:xfrm>
            <a:prstGeom prst="round2DiagRect">
              <a:avLst>
                <a:gd name="adj1" fmla="val 16667"/>
                <a:gd name="adj2" fmla="val 10376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Donut 12"/>
            <p:cNvSpPr/>
            <p:nvPr/>
          </p:nvSpPr>
          <p:spPr>
            <a:xfrm>
              <a:off x="1314450" y="4267200"/>
              <a:ext cx="342900" cy="381000"/>
            </a:xfrm>
            <a:prstGeom prst="donut">
              <a:avLst/>
            </a:prstGeom>
            <a:solidFill>
              <a:schemeClr val="bg1"/>
            </a:solidFill>
            <a:effectLst>
              <a:innerShdw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 flipH="1">
            <a:off x="-8819247" y="390525"/>
            <a:ext cx="1871648" cy="6212097"/>
            <a:chOff x="531025" y="276225"/>
            <a:chExt cx="1871648" cy="6212097"/>
          </a:xfrm>
        </p:grpSpPr>
        <p:sp>
          <p:nvSpPr>
            <p:cNvPr id="16" name="Freeform 15"/>
            <p:cNvSpPr/>
            <p:nvPr/>
          </p:nvSpPr>
          <p:spPr>
            <a:xfrm>
              <a:off x="582912" y="276225"/>
              <a:ext cx="1779288" cy="1657350"/>
            </a:xfrm>
            <a:custGeom>
              <a:avLst/>
              <a:gdLst>
                <a:gd name="connsiteX0" fmla="*/ 883938 w 1779288"/>
                <a:gd name="connsiteY0" fmla="*/ 0 h 1657350"/>
                <a:gd name="connsiteX1" fmla="*/ 1779288 w 1779288"/>
                <a:gd name="connsiteY1" fmla="*/ 828675 h 1657350"/>
                <a:gd name="connsiteX2" fmla="*/ 883938 w 1779288"/>
                <a:gd name="connsiteY2" fmla="*/ 1657350 h 1657350"/>
                <a:gd name="connsiteX3" fmla="*/ 6778 w 1779288"/>
                <a:gd name="connsiteY3" fmla="*/ 995682 h 1657350"/>
                <a:gd name="connsiteX4" fmla="*/ 0 w 1779288"/>
                <a:gd name="connsiteY4" fmla="*/ 933450 h 1657350"/>
                <a:gd name="connsiteX5" fmla="*/ 261191 w 1779288"/>
                <a:gd name="connsiteY5" fmla="*/ 933450 h 1657350"/>
                <a:gd name="connsiteX6" fmla="*/ 262281 w 1779288"/>
                <a:gd name="connsiteY6" fmla="*/ 943122 h 1657350"/>
                <a:gd name="connsiteX7" fmla="*/ 883938 w 1779288"/>
                <a:gd name="connsiteY7" fmla="*/ 1396549 h 1657350"/>
                <a:gd name="connsiteX8" fmla="*/ 1518487 w 1779288"/>
                <a:gd name="connsiteY8" fmla="*/ 828675 h 1657350"/>
                <a:gd name="connsiteX9" fmla="*/ 883938 w 1779288"/>
                <a:gd name="connsiteY9" fmla="*/ 260801 h 1657350"/>
                <a:gd name="connsiteX10" fmla="*/ 357760 w 1779288"/>
                <a:gd name="connsiteY10" fmla="*/ 511171 h 1657350"/>
                <a:gd name="connsiteX11" fmla="*/ 309616 w 1779288"/>
                <a:gd name="connsiteY11" fmla="*/ 590550 h 1657350"/>
                <a:gd name="connsiteX12" fmla="*/ 30631 w 1779288"/>
                <a:gd name="connsiteY12" fmla="*/ 590550 h 1657350"/>
                <a:gd name="connsiteX13" fmla="*/ 58949 w 1779288"/>
                <a:gd name="connsiteY13" fmla="*/ 506117 h 1657350"/>
                <a:gd name="connsiteX14" fmla="*/ 883938 w 1779288"/>
                <a:gd name="connsiteY14" fmla="*/ 0 h 1657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779288" h="1657350">
                  <a:moveTo>
                    <a:pt x="883938" y="0"/>
                  </a:moveTo>
                  <a:cubicBezTo>
                    <a:pt x="1378426" y="0"/>
                    <a:pt x="1779288" y="371010"/>
                    <a:pt x="1779288" y="828675"/>
                  </a:cubicBezTo>
                  <a:cubicBezTo>
                    <a:pt x="1779288" y="1286340"/>
                    <a:pt x="1378426" y="1657350"/>
                    <a:pt x="883938" y="1657350"/>
                  </a:cubicBezTo>
                  <a:cubicBezTo>
                    <a:pt x="451261" y="1657350"/>
                    <a:pt x="90266" y="1373296"/>
                    <a:pt x="6778" y="995682"/>
                  </a:cubicBezTo>
                  <a:lnTo>
                    <a:pt x="0" y="933450"/>
                  </a:lnTo>
                  <a:lnTo>
                    <a:pt x="261191" y="933450"/>
                  </a:lnTo>
                  <a:lnTo>
                    <a:pt x="262281" y="943122"/>
                  </a:lnTo>
                  <a:cubicBezTo>
                    <a:pt x="321450" y="1201892"/>
                    <a:pt x="577293" y="1396549"/>
                    <a:pt x="883938" y="1396549"/>
                  </a:cubicBezTo>
                  <a:cubicBezTo>
                    <a:pt x="1234390" y="1396549"/>
                    <a:pt x="1518487" y="1142303"/>
                    <a:pt x="1518487" y="828675"/>
                  </a:cubicBezTo>
                  <a:cubicBezTo>
                    <a:pt x="1518487" y="515047"/>
                    <a:pt x="1234390" y="260801"/>
                    <a:pt x="883938" y="260801"/>
                  </a:cubicBezTo>
                  <a:cubicBezTo>
                    <a:pt x="664906" y="260801"/>
                    <a:pt x="471793" y="360116"/>
                    <a:pt x="357760" y="511171"/>
                  </a:cubicBezTo>
                  <a:lnTo>
                    <a:pt x="309616" y="590550"/>
                  </a:lnTo>
                  <a:lnTo>
                    <a:pt x="30631" y="590550"/>
                  </a:lnTo>
                  <a:lnTo>
                    <a:pt x="58949" y="506117"/>
                  </a:lnTo>
                  <a:cubicBezTo>
                    <a:pt x="194871" y="208693"/>
                    <a:pt x="513072" y="0"/>
                    <a:pt x="883938" y="0"/>
                  </a:cubicBezTo>
                  <a:close/>
                </a:path>
              </a:pathLst>
            </a:cu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17" name="Straight Connector 16"/>
            <p:cNvCxnSpPr>
              <a:stCxn id="16" idx="2"/>
            </p:cNvCxnSpPr>
            <p:nvPr/>
          </p:nvCxnSpPr>
          <p:spPr>
            <a:xfrm>
              <a:off x="1466850" y="1933575"/>
              <a:ext cx="38100" cy="2847975"/>
            </a:xfrm>
            <a:prstGeom prst="line">
              <a:avLst/>
            </a:prstGeom>
            <a:ln w="117475"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Round Diagonal Corner Rectangle 17"/>
            <p:cNvSpPr/>
            <p:nvPr/>
          </p:nvSpPr>
          <p:spPr>
            <a:xfrm rot="19292682">
              <a:off x="531025" y="4473016"/>
              <a:ext cx="1871648" cy="2015306"/>
            </a:xfrm>
            <a:prstGeom prst="round2DiagRect">
              <a:avLst>
                <a:gd name="adj1" fmla="val 16667"/>
                <a:gd name="adj2" fmla="val 10376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" name="Donut 18"/>
            <p:cNvSpPr/>
            <p:nvPr/>
          </p:nvSpPr>
          <p:spPr>
            <a:xfrm>
              <a:off x="1314450" y="4267200"/>
              <a:ext cx="342900" cy="381000"/>
            </a:xfrm>
            <a:prstGeom prst="donut">
              <a:avLst/>
            </a:prstGeom>
            <a:solidFill>
              <a:schemeClr val="bg1"/>
            </a:solidFill>
            <a:effectLst>
              <a:innerShdw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-6683842" y="365813"/>
            <a:ext cx="1871648" cy="6212097"/>
            <a:chOff x="531025" y="276225"/>
            <a:chExt cx="1871648" cy="6212097"/>
          </a:xfrm>
        </p:grpSpPr>
        <p:sp>
          <p:nvSpPr>
            <p:cNvPr id="21" name="Freeform 20"/>
            <p:cNvSpPr/>
            <p:nvPr/>
          </p:nvSpPr>
          <p:spPr>
            <a:xfrm>
              <a:off x="582912" y="276225"/>
              <a:ext cx="1779288" cy="1657350"/>
            </a:xfrm>
            <a:custGeom>
              <a:avLst/>
              <a:gdLst>
                <a:gd name="connsiteX0" fmla="*/ 883938 w 1779288"/>
                <a:gd name="connsiteY0" fmla="*/ 0 h 1657350"/>
                <a:gd name="connsiteX1" fmla="*/ 1779288 w 1779288"/>
                <a:gd name="connsiteY1" fmla="*/ 828675 h 1657350"/>
                <a:gd name="connsiteX2" fmla="*/ 883938 w 1779288"/>
                <a:gd name="connsiteY2" fmla="*/ 1657350 h 1657350"/>
                <a:gd name="connsiteX3" fmla="*/ 6778 w 1779288"/>
                <a:gd name="connsiteY3" fmla="*/ 995682 h 1657350"/>
                <a:gd name="connsiteX4" fmla="*/ 0 w 1779288"/>
                <a:gd name="connsiteY4" fmla="*/ 933450 h 1657350"/>
                <a:gd name="connsiteX5" fmla="*/ 261191 w 1779288"/>
                <a:gd name="connsiteY5" fmla="*/ 933450 h 1657350"/>
                <a:gd name="connsiteX6" fmla="*/ 262281 w 1779288"/>
                <a:gd name="connsiteY6" fmla="*/ 943122 h 1657350"/>
                <a:gd name="connsiteX7" fmla="*/ 883938 w 1779288"/>
                <a:gd name="connsiteY7" fmla="*/ 1396549 h 1657350"/>
                <a:gd name="connsiteX8" fmla="*/ 1518487 w 1779288"/>
                <a:gd name="connsiteY8" fmla="*/ 828675 h 1657350"/>
                <a:gd name="connsiteX9" fmla="*/ 883938 w 1779288"/>
                <a:gd name="connsiteY9" fmla="*/ 260801 h 1657350"/>
                <a:gd name="connsiteX10" fmla="*/ 357760 w 1779288"/>
                <a:gd name="connsiteY10" fmla="*/ 511171 h 1657350"/>
                <a:gd name="connsiteX11" fmla="*/ 309616 w 1779288"/>
                <a:gd name="connsiteY11" fmla="*/ 590550 h 1657350"/>
                <a:gd name="connsiteX12" fmla="*/ 30631 w 1779288"/>
                <a:gd name="connsiteY12" fmla="*/ 590550 h 1657350"/>
                <a:gd name="connsiteX13" fmla="*/ 58949 w 1779288"/>
                <a:gd name="connsiteY13" fmla="*/ 506117 h 1657350"/>
                <a:gd name="connsiteX14" fmla="*/ 883938 w 1779288"/>
                <a:gd name="connsiteY14" fmla="*/ 0 h 1657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779288" h="1657350">
                  <a:moveTo>
                    <a:pt x="883938" y="0"/>
                  </a:moveTo>
                  <a:cubicBezTo>
                    <a:pt x="1378426" y="0"/>
                    <a:pt x="1779288" y="371010"/>
                    <a:pt x="1779288" y="828675"/>
                  </a:cubicBezTo>
                  <a:cubicBezTo>
                    <a:pt x="1779288" y="1286340"/>
                    <a:pt x="1378426" y="1657350"/>
                    <a:pt x="883938" y="1657350"/>
                  </a:cubicBezTo>
                  <a:cubicBezTo>
                    <a:pt x="451261" y="1657350"/>
                    <a:pt x="90266" y="1373296"/>
                    <a:pt x="6778" y="995682"/>
                  </a:cubicBezTo>
                  <a:lnTo>
                    <a:pt x="0" y="933450"/>
                  </a:lnTo>
                  <a:lnTo>
                    <a:pt x="261191" y="933450"/>
                  </a:lnTo>
                  <a:lnTo>
                    <a:pt x="262281" y="943122"/>
                  </a:lnTo>
                  <a:cubicBezTo>
                    <a:pt x="321450" y="1201892"/>
                    <a:pt x="577293" y="1396549"/>
                    <a:pt x="883938" y="1396549"/>
                  </a:cubicBezTo>
                  <a:cubicBezTo>
                    <a:pt x="1234390" y="1396549"/>
                    <a:pt x="1518487" y="1142303"/>
                    <a:pt x="1518487" y="828675"/>
                  </a:cubicBezTo>
                  <a:cubicBezTo>
                    <a:pt x="1518487" y="515047"/>
                    <a:pt x="1234390" y="260801"/>
                    <a:pt x="883938" y="260801"/>
                  </a:cubicBezTo>
                  <a:cubicBezTo>
                    <a:pt x="664906" y="260801"/>
                    <a:pt x="471793" y="360116"/>
                    <a:pt x="357760" y="511171"/>
                  </a:cubicBezTo>
                  <a:lnTo>
                    <a:pt x="309616" y="590550"/>
                  </a:lnTo>
                  <a:lnTo>
                    <a:pt x="30631" y="590550"/>
                  </a:lnTo>
                  <a:lnTo>
                    <a:pt x="58949" y="506117"/>
                  </a:lnTo>
                  <a:cubicBezTo>
                    <a:pt x="194871" y="208693"/>
                    <a:pt x="513072" y="0"/>
                    <a:pt x="883938" y="0"/>
                  </a:cubicBezTo>
                  <a:close/>
                </a:path>
              </a:pathLst>
            </a:cu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22" name="Straight Connector 21"/>
            <p:cNvCxnSpPr>
              <a:stCxn id="21" idx="2"/>
            </p:cNvCxnSpPr>
            <p:nvPr/>
          </p:nvCxnSpPr>
          <p:spPr>
            <a:xfrm>
              <a:off x="1466850" y="1933575"/>
              <a:ext cx="38100" cy="2847975"/>
            </a:xfrm>
            <a:prstGeom prst="line">
              <a:avLst/>
            </a:prstGeom>
            <a:ln w="117475"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ound Diagonal Corner Rectangle 22"/>
            <p:cNvSpPr/>
            <p:nvPr/>
          </p:nvSpPr>
          <p:spPr>
            <a:xfrm rot="19292682">
              <a:off x="531025" y="4473016"/>
              <a:ext cx="1871648" cy="2015306"/>
            </a:xfrm>
            <a:prstGeom prst="round2DiagRect">
              <a:avLst>
                <a:gd name="adj1" fmla="val 16667"/>
                <a:gd name="adj2" fmla="val 10376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Donut 23"/>
            <p:cNvSpPr/>
            <p:nvPr/>
          </p:nvSpPr>
          <p:spPr>
            <a:xfrm>
              <a:off x="1314450" y="4267200"/>
              <a:ext cx="342900" cy="381000"/>
            </a:xfrm>
            <a:prstGeom prst="donut">
              <a:avLst/>
            </a:prstGeom>
            <a:solidFill>
              <a:schemeClr val="bg1"/>
            </a:solidFill>
            <a:effectLst>
              <a:innerShdw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-11252502" y="390525"/>
            <a:ext cx="1871648" cy="6212097"/>
            <a:chOff x="531025" y="276225"/>
            <a:chExt cx="1871648" cy="6212097"/>
          </a:xfrm>
        </p:grpSpPr>
        <p:sp>
          <p:nvSpPr>
            <p:cNvPr id="26" name="Freeform 25"/>
            <p:cNvSpPr/>
            <p:nvPr/>
          </p:nvSpPr>
          <p:spPr>
            <a:xfrm>
              <a:off x="582912" y="276225"/>
              <a:ext cx="1779288" cy="1657350"/>
            </a:xfrm>
            <a:custGeom>
              <a:avLst/>
              <a:gdLst>
                <a:gd name="connsiteX0" fmla="*/ 883938 w 1779288"/>
                <a:gd name="connsiteY0" fmla="*/ 0 h 1657350"/>
                <a:gd name="connsiteX1" fmla="*/ 1779288 w 1779288"/>
                <a:gd name="connsiteY1" fmla="*/ 828675 h 1657350"/>
                <a:gd name="connsiteX2" fmla="*/ 883938 w 1779288"/>
                <a:gd name="connsiteY2" fmla="*/ 1657350 h 1657350"/>
                <a:gd name="connsiteX3" fmla="*/ 6778 w 1779288"/>
                <a:gd name="connsiteY3" fmla="*/ 995682 h 1657350"/>
                <a:gd name="connsiteX4" fmla="*/ 0 w 1779288"/>
                <a:gd name="connsiteY4" fmla="*/ 933450 h 1657350"/>
                <a:gd name="connsiteX5" fmla="*/ 261191 w 1779288"/>
                <a:gd name="connsiteY5" fmla="*/ 933450 h 1657350"/>
                <a:gd name="connsiteX6" fmla="*/ 262281 w 1779288"/>
                <a:gd name="connsiteY6" fmla="*/ 943122 h 1657350"/>
                <a:gd name="connsiteX7" fmla="*/ 883938 w 1779288"/>
                <a:gd name="connsiteY7" fmla="*/ 1396549 h 1657350"/>
                <a:gd name="connsiteX8" fmla="*/ 1518487 w 1779288"/>
                <a:gd name="connsiteY8" fmla="*/ 828675 h 1657350"/>
                <a:gd name="connsiteX9" fmla="*/ 883938 w 1779288"/>
                <a:gd name="connsiteY9" fmla="*/ 260801 h 1657350"/>
                <a:gd name="connsiteX10" fmla="*/ 357760 w 1779288"/>
                <a:gd name="connsiteY10" fmla="*/ 511171 h 1657350"/>
                <a:gd name="connsiteX11" fmla="*/ 309616 w 1779288"/>
                <a:gd name="connsiteY11" fmla="*/ 590550 h 1657350"/>
                <a:gd name="connsiteX12" fmla="*/ 30631 w 1779288"/>
                <a:gd name="connsiteY12" fmla="*/ 590550 h 1657350"/>
                <a:gd name="connsiteX13" fmla="*/ 58949 w 1779288"/>
                <a:gd name="connsiteY13" fmla="*/ 506117 h 1657350"/>
                <a:gd name="connsiteX14" fmla="*/ 883938 w 1779288"/>
                <a:gd name="connsiteY14" fmla="*/ 0 h 1657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779288" h="1657350">
                  <a:moveTo>
                    <a:pt x="883938" y="0"/>
                  </a:moveTo>
                  <a:cubicBezTo>
                    <a:pt x="1378426" y="0"/>
                    <a:pt x="1779288" y="371010"/>
                    <a:pt x="1779288" y="828675"/>
                  </a:cubicBezTo>
                  <a:cubicBezTo>
                    <a:pt x="1779288" y="1286340"/>
                    <a:pt x="1378426" y="1657350"/>
                    <a:pt x="883938" y="1657350"/>
                  </a:cubicBezTo>
                  <a:cubicBezTo>
                    <a:pt x="451261" y="1657350"/>
                    <a:pt x="90266" y="1373296"/>
                    <a:pt x="6778" y="995682"/>
                  </a:cubicBezTo>
                  <a:lnTo>
                    <a:pt x="0" y="933450"/>
                  </a:lnTo>
                  <a:lnTo>
                    <a:pt x="261191" y="933450"/>
                  </a:lnTo>
                  <a:lnTo>
                    <a:pt x="262281" y="943122"/>
                  </a:lnTo>
                  <a:cubicBezTo>
                    <a:pt x="321450" y="1201892"/>
                    <a:pt x="577293" y="1396549"/>
                    <a:pt x="883938" y="1396549"/>
                  </a:cubicBezTo>
                  <a:cubicBezTo>
                    <a:pt x="1234390" y="1396549"/>
                    <a:pt x="1518487" y="1142303"/>
                    <a:pt x="1518487" y="828675"/>
                  </a:cubicBezTo>
                  <a:cubicBezTo>
                    <a:pt x="1518487" y="515047"/>
                    <a:pt x="1234390" y="260801"/>
                    <a:pt x="883938" y="260801"/>
                  </a:cubicBezTo>
                  <a:cubicBezTo>
                    <a:pt x="664906" y="260801"/>
                    <a:pt x="471793" y="360116"/>
                    <a:pt x="357760" y="511171"/>
                  </a:cubicBezTo>
                  <a:lnTo>
                    <a:pt x="309616" y="590550"/>
                  </a:lnTo>
                  <a:lnTo>
                    <a:pt x="30631" y="590550"/>
                  </a:lnTo>
                  <a:lnTo>
                    <a:pt x="58949" y="506117"/>
                  </a:lnTo>
                  <a:cubicBezTo>
                    <a:pt x="194871" y="208693"/>
                    <a:pt x="513072" y="0"/>
                    <a:pt x="883938" y="0"/>
                  </a:cubicBezTo>
                  <a:close/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27" name="Straight Connector 26"/>
            <p:cNvCxnSpPr>
              <a:stCxn id="26" idx="2"/>
            </p:cNvCxnSpPr>
            <p:nvPr/>
          </p:nvCxnSpPr>
          <p:spPr>
            <a:xfrm>
              <a:off x="1466850" y="1933575"/>
              <a:ext cx="38100" cy="2847975"/>
            </a:xfrm>
            <a:prstGeom prst="line">
              <a:avLst/>
            </a:prstGeom>
            <a:ln w="1174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Round Diagonal Corner Rectangle 27"/>
            <p:cNvSpPr/>
            <p:nvPr/>
          </p:nvSpPr>
          <p:spPr>
            <a:xfrm rot="19292682">
              <a:off x="531025" y="4473016"/>
              <a:ext cx="1871648" cy="2015306"/>
            </a:xfrm>
            <a:prstGeom prst="round2DiagRect">
              <a:avLst>
                <a:gd name="adj1" fmla="val 16667"/>
                <a:gd name="adj2" fmla="val 10376"/>
              </a:avLst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Donut 28"/>
            <p:cNvSpPr/>
            <p:nvPr/>
          </p:nvSpPr>
          <p:spPr>
            <a:xfrm>
              <a:off x="1314450" y="4267200"/>
              <a:ext cx="342900" cy="381000"/>
            </a:xfrm>
            <a:prstGeom prst="donu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innerShdw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-1871648" y="341101"/>
            <a:ext cx="1871648" cy="6212097"/>
            <a:chOff x="531025" y="276225"/>
            <a:chExt cx="1871648" cy="6212097"/>
          </a:xfrm>
        </p:grpSpPr>
        <p:sp>
          <p:nvSpPr>
            <p:cNvPr id="31" name="Freeform 30"/>
            <p:cNvSpPr/>
            <p:nvPr/>
          </p:nvSpPr>
          <p:spPr>
            <a:xfrm>
              <a:off x="582912" y="276225"/>
              <a:ext cx="1779288" cy="1657350"/>
            </a:xfrm>
            <a:custGeom>
              <a:avLst/>
              <a:gdLst>
                <a:gd name="connsiteX0" fmla="*/ 883938 w 1779288"/>
                <a:gd name="connsiteY0" fmla="*/ 0 h 1657350"/>
                <a:gd name="connsiteX1" fmla="*/ 1779288 w 1779288"/>
                <a:gd name="connsiteY1" fmla="*/ 828675 h 1657350"/>
                <a:gd name="connsiteX2" fmla="*/ 883938 w 1779288"/>
                <a:gd name="connsiteY2" fmla="*/ 1657350 h 1657350"/>
                <a:gd name="connsiteX3" fmla="*/ 6778 w 1779288"/>
                <a:gd name="connsiteY3" fmla="*/ 995682 h 1657350"/>
                <a:gd name="connsiteX4" fmla="*/ 0 w 1779288"/>
                <a:gd name="connsiteY4" fmla="*/ 933450 h 1657350"/>
                <a:gd name="connsiteX5" fmla="*/ 261191 w 1779288"/>
                <a:gd name="connsiteY5" fmla="*/ 933450 h 1657350"/>
                <a:gd name="connsiteX6" fmla="*/ 262281 w 1779288"/>
                <a:gd name="connsiteY6" fmla="*/ 943122 h 1657350"/>
                <a:gd name="connsiteX7" fmla="*/ 883938 w 1779288"/>
                <a:gd name="connsiteY7" fmla="*/ 1396549 h 1657350"/>
                <a:gd name="connsiteX8" fmla="*/ 1518487 w 1779288"/>
                <a:gd name="connsiteY8" fmla="*/ 828675 h 1657350"/>
                <a:gd name="connsiteX9" fmla="*/ 883938 w 1779288"/>
                <a:gd name="connsiteY9" fmla="*/ 260801 h 1657350"/>
                <a:gd name="connsiteX10" fmla="*/ 357760 w 1779288"/>
                <a:gd name="connsiteY10" fmla="*/ 511171 h 1657350"/>
                <a:gd name="connsiteX11" fmla="*/ 309616 w 1779288"/>
                <a:gd name="connsiteY11" fmla="*/ 590550 h 1657350"/>
                <a:gd name="connsiteX12" fmla="*/ 30631 w 1779288"/>
                <a:gd name="connsiteY12" fmla="*/ 590550 h 1657350"/>
                <a:gd name="connsiteX13" fmla="*/ 58949 w 1779288"/>
                <a:gd name="connsiteY13" fmla="*/ 506117 h 1657350"/>
                <a:gd name="connsiteX14" fmla="*/ 883938 w 1779288"/>
                <a:gd name="connsiteY14" fmla="*/ 0 h 1657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779288" h="1657350">
                  <a:moveTo>
                    <a:pt x="883938" y="0"/>
                  </a:moveTo>
                  <a:cubicBezTo>
                    <a:pt x="1378426" y="0"/>
                    <a:pt x="1779288" y="371010"/>
                    <a:pt x="1779288" y="828675"/>
                  </a:cubicBezTo>
                  <a:cubicBezTo>
                    <a:pt x="1779288" y="1286340"/>
                    <a:pt x="1378426" y="1657350"/>
                    <a:pt x="883938" y="1657350"/>
                  </a:cubicBezTo>
                  <a:cubicBezTo>
                    <a:pt x="451261" y="1657350"/>
                    <a:pt x="90266" y="1373296"/>
                    <a:pt x="6778" y="995682"/>
                  </a:cubicBezTo>
                  <a:lnTo>
                    <a:pt x="0" y="933450"/>
                  </a:lnTo>
                  <a:lnTo>
                    <a:pt x="261191" y="933450"/>
                  </a:lnTo>
                  <a:lnTo>
                    <a:pt x="262281" y="943122"/>
                  </a:lnTo>
                  <a:cubicBezTo>
                    <a:pt x="321450" y="1201892"/>
                    <a:pt x="577293" y="1396549"/>
                    <a:pt x="883938" y="1396549"/>
                  </a:cubicBezTo>
                  <a:cubicBezTo>
                    <a:pt x="1234390" y="1396549"/>
                    <a:pt x="1518487" y="1142303"/>
                    <a:pt x="1518487" y="828675"/>
                  </a:cubicBezTo>
                  <a:cubicBezTo>
                    <a:pt x="1518487" y="515047"/>
                    <a:pt x="1234390" y="260801"/>
                    <a:pt x="883938" y="260801"/>
                  </a:cubicBezTo>
                  <a:cubicBezTo>
                    <a:pt x="664906" y="260801"/>
                    <a:pt x="471793" y="360116"/>
                    <a:pt x="357760" y="511171"/>
                  </a:cubicBezTo>
                  <a:lnTo>
                    <a:pt x="309616" y="590550"/>
                  </a:lnTo>
                  <a:lnTo>
                    <a:pt x="30631" y="590550"/>
                  </a:lnTo>
                  <a:lnTo>
                    <a:pt x="58949" y="506117"/>
                  </a:lnTo>
                  <a:cubicBezTo>
                    <a:pt x="194871" y="208693"/>
                    <a:pt x="513072" y="0"/>
                    <a:pt x="883938" y="0"/>
                  </a:cubicBezTo>
                  <a:close/>
                </a:path>
              </a:pathLst>
            </a:cu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32" name="Straight Connector 31"/>
            <p:cNvCxnSpPr>
              <a:stCxn id="31" idx="2"/>
            </p:cNvCxnSpPr>
            <p:nvPr/>
          </p:nvCxnSpPr>
          <p:spPr>
            <a:xfrm>
              <a:off x="1466850" y="1933575"/>
              <a:ext cx="38100" cy="2847975"/>
            </a:xfrm>
            <a:prstGeom prst="line">
              <a:avLst/>
            </a:prstGeom>
            <a:ln w="117475"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Round Diagonal Corner Rectangle 32"/>
            <p:cNvSpPr/>
            <p:nvPr/>
          </p:nvSpPr>
          <p:spPr>
            <a:xfrm rot="19292682">
              <a:off x="531025" y="4473016"/>
              <a:ext cx="1871648" cy="2015306"/>
            </a:xfrm>
            <a:prstGeom prst="round2DiagRect">
              <a:avLst>
                <a:gd name="adj1" fmla="val 16667"/>
                <a:gd name="adj2" fmla="val 10376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Donut 33"/>
            <p:cNvSpPr/>
            <p:nvPr/>
          </p:nvSpPr>
          <p:spPr>
            <a:xfrm>
              <a:off x="1314450" y="4267200"/>
              <a:ext cx="342900" cy="381000"/>
            </a:xfrm>
            <a:prstGeom prst="donut">
              <a:avLst/>
            </a:prstGeom>
            <a:solidFill>
              <a:schemeClr val="bg1"/>
            </a:solidFill>
            <a:effectLst>
              <a:innerShdw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60786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2 0.00439 L 0.95169 -0.0067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422" y="-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rapezoid 3"/>
          <p:cNvSpPr/>
          <p:nvPr/>
        </p:nvSpPr>
        <p:spPr>
          <a:xfrm>
            <a:off x="5312228" y="6088743"/>
            <a:ext cx="1538515" cy="769257"/>
          </a:xfrm>
          <a:prstGeom prst="trapezoid">
            <a:avLst>
              <a:gd name="adj" fmla="val 43868"/>
            </a:avLst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987142" y="1524001"/>
            <a:ext cx="137887" cy="4572000"/>
          </a:xfrm>
          <a:prstGeom prst="rect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6" name="Block Arc 5"/>
          <p:cNvSpPr/>
          <p:nvPr/>
        </p:nvSpPr>
        <p:spPr>
          <a:xfrm>
            <a:off x="5987140" y="217717"/>
            <a:ext cx="2772229" cy="2641600"/>
          </a:xfrm>
          <a:prstGeom prst="blockArc">
            <a:avLst>
              <a:gd name="adj1" fmla="val 10800000"/>
              <a:gd name="adj2" fmla="val 39510"/>
              <a:gd name="adj3" fmla="val 4667"/>
            </a:avLst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Block Arc 6"/>
          <p:cNvSpPr/>
          <p:nvPr/>
        </p:nvSpPr>
        <p:spPr>
          <a:xfrm>
            <a:off x="5987141" y="2677886"/>
            <a:ext cx="2772229" cy="2641600"/>
          </a:xfrm>
          <a:prstGeom prst="blockArc">
            <a:avLst>
              <a:gd name="adj1" fmla="val 10800000"/>
              <a:gd name="adj2" fmla="val 39510"/>
              <a:gd name="adj3" fmla="val 4667"/>
            </a:avLst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rapezoid 22"/>
          <p:cNvSpPr/>
          <p:nvPr/>
        </p:nvSpPr>
        <p:spPr>
          <a:xfrm flipH="1">
            <a:off x="7629068" y="1970315"/>
            <a:ext cx="2177142" cy="1669144"/>
          </a:xfrm>
          <a:prstGeom prst="trapezoid">
            <a:avLst>
              <a:gd name="adj" fmla="val 43868"/>
            </a:avLst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100000">
                <a:schemeClr val="accent3">
                  <a:lumMod val="30000"/>
                  <a:lumOff val="70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hello</a:t>
            </a:r>
          </a:p>
        </p:txBody>
      </p:sp>
      <p:sp>
        <p:nvSpPr>
          <p:cNvPr id="8" name="Block Arc 7"/>
          <p:cNvSpPr/>
          <p:nvPr/>
        </p:nvSpPr>
        <p:spPr>
          <a:xfrm flipH="1">
            <a:off x="3334653" y="1741715"/>
            <a:ext cx="2772229" cy="2641600"/>
          </a:xfrm>
          <a:prstGeom prst="blockArc">
            <a:avLst>
              <a:gd name="adj1" fmla="val 10800000"/>
              <a:gd name="adj2" fmla="val 39510"/>
              <a:gd name="adj3" fmla="val 4667"/>
            </a:avLst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Freeform 16"/>
          <p:cNvSpPr/>
          <p:nvPr/>
        </p:nvSpPr>
        <p:spPr>
          <a:xfrm>
            <a:off x="8503555" y="1894122"/>
            <a:ext cx="428170" cy="500736"/>
          </a:xfrm>
          <a:custGeom>
            <a:avLst/>
            <a:gdLst>
              <a:gd name="connsiteX0" fmla="*/ 304802 w 1407888"/>
              <a:gd name="connsiteY0" fmla="*/ 0 h 1589308"/>
              <a:gd name="connsiteX1" fmla="*/ 1103086 w 1407888"/>
              <a:gd name="connsiteY1" fmla="*/ 0 h 1589308"/>
              <a:gd name="connsiteX2" fmla="*/ 931385 w 1407888"/>
              <a:gd name="connsiteY2" fmla="*/ 391403 h 1589308"/>
              <a:gd name="connsiteX3" fmla="*/ 977951 w 1407888"/>
              <a:gd name="connsiteY3" fmla="*/ 404070 h 1589308"/>
              <a:gd name="connsiteX4" fmla="*/ 1407888 w 1407888"/>
              <a:gd name="connsiteY4" fmla="*/ 972451 h 1589308"/>
              <a:gd name="connsiteX5" fmla="*/ 703944 w 1407888"/>
              <a:gd name="connsiteY5" fmla="*/ 1589308 h 1589308"/>
              <a:gd name="connsiteX6" fmla="*/ 0 w 1407888"/>
              <a:gd name="connsiteY6" fmla="*/ 972451 h 1589308"/>
              <a:gd name="connsiteX7" fmla="*/ 429937 w 1407888"/>
              <a:gd name="connsiteY7" fmla="*/ 404070 h 1589308"/>
              <a:gd name="connsiteX8" fmla="*/ 476503 w 1407888"/>
              <a:gd name="connsiteY8" fmla="*/ 391403 h 1589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7888" h="1589308">
                <a:moveTo>
                  <a:pt x="304802" y="0"/>
                </a:moveTo>
                <a:lnTo>
                  <a:pt x="1103086" y="0"/>
                </a:lnTo>
                <a:lnTo>
                  <a:pt x="931385" y="391403"/>
                </a:lnTo>
                <a:lnTo>
                  <a:pt x="977951" y="404070"/>
                </a:lnTo>
                <a:cubicBezTo>
                  <a:pt x="1230607" y="497714"/>
                  <a:pt x="1407888" y="716940"/>
                  <a:pt x="1407888" y="972451"/>
                </a:cubicBezTo>
                <a:cubicBezTo>
                  <a:pt x="1407888" y="1313132"/>
                  <a:pt x="1092722" y="1589308"/>
                  <a:pt x="703944" y="1589308"/>
                </a:cubicBezTo>
                <a:cubicBezTo>
                  <a:pt x="315166" y="1589308"/>
                  <a:pt x="0" y="1313132"/>
                  <a:pt x="0" y="972451"/>
                </a:cubicBezTo>
                <a:cubicBezTo>
                  <a:pt x="0" y="716940"/>
                  <a:pt x="177281" y="497714"/>
                  <a:pt x="429937" y="404070"/>
                </a:cubicBezTo>
                <a:lnTo>
                  <a:pt x="476503" y="391403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Block Arc 9"/>
          <p:cNvSpPr/>
          <p:nvPr/>
        </p:nvSpPr>
        <p:spPr>
          <a:xfrm flipH="1">
            <a:off x="3334652" y="3657599"/>
            <a:ext cx="2772229" cy="2641600"/>
          </a:xfrm>
          <a:prstGeom prst="blockArc">
            <a:avLst>
              <a:gd name="adj1" fmla="val 10800000"/>
              <a:gd name="adj2" fmla="val 39510"/>
              <a:gd name="adj3" fmla="val 4667"/>
            </a:avLst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 19"/>
          <p:cNvSpPr/>
          <p:nvPr/>
        </p:nvSpPr>
        <p:spPr>
          <a:xfrm>
            <a:off x="8527138" y="4347034"/>
            <a:ext cx="428170" cy="500736"/>
          </a:xfrm>
          <a:custGeom>
            <a:avLst/>
            <a:gdLst>
              <a:gd name="connsiteX0" fmla="*/ 304802 w 1407888"/>
              <a:gd name="connsiteY0" fmla="*/ 0 h 1589308"/>
              <a:gd name="connsiteX1" fmla="*/ 1103086 w 1407888"/>
              <a:gd name="connsiteY1" fmla="*/ 0 h 1589308"/>
              <a:gd name="connsiteX2" fmla="*/ 931385 w 1407888"/>
              <a:gd name="connsiteY2" fmla="*/ 391403 h 1589308"/>
              <a:gd name="connsiteX3" fmla="*/ 977951 w 1407888"/>
              <a:gd name="connsiteY3" fmla="*/ 404070 h 1589308"/>
              <a:gd name="connsiteX4" fmla="*/ 1407888 w 1407888"/>
              <a:gd name="connsiteY4" fmla="*/ 972451 h 1589308"/>
              <a:gd name="connsiteX5" fmla="*/ 703944 w 1407888"/>
              <a:gd name="connsiteY5" fmla="*/ 1589308 h 1589308"/>
              <a:gd name="connsiteX6" fmla="*/ 0 w 1407888"/>
              <a:gd name="connsiteY6" fmla="*/ 972451 h 1589308"/>
              <a:gd name="connsiteX7" fmla="*/ 429937 w 1407888"/>
              <a:gd name="connsiteY7" fmla="*/ 404070 h 1589308"/>
              <a:gd name="connsiteX8" fmla="*/ 476503 w 1407888"/>
              <a:gd name="connsiteY8" fmla="*/ 391403 h 1589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7888" h="1589308">
                <a:moveTo>
                  <a:pt x="304802" y="0"/>
                </a:moveTo>
                <a:lnTo>
                  <a:pt x="1103086" y="0"/>
                </a:lnTo>
                <a:lnTo>
                  <a:pt x="931385" y="391403"/>
                </a:lnTo>
                <a:lnTo>
                  <a:pt x="977951" y="404070"/>
                </a:lnTo>
                <a:cubicBezTo>
                  <a:pt x="1230607" y="497714"/>
                  <a:pt x="1407888" y="716940"/>
                  <a:pt x="1407888" y="972451"/>
                </a:cubicBezTo>
                <a:cubicBezTo>
                  <a:pt x="1407888" y="1313132"/>
                  <a:pt x="1092722" y="1589308"/>
                  <a:pt x="703944" y="1589308"/>
                </a:cubicBezTo>
                <a:cubicBezTo>
                  <a:pt x="315166" y="1589308"/>
                  <a:pt x="0" y="1313132"/>
                  <a:pt x="0" y="972451"/>
                </a:cubicBezTo>
                <a:cubicBezTo>
                  <a:pt x="0" y="716940"/>
                  <a:pt x="177281" y="497714"/>
                  <a:pt x="429937" y="404070"/>
                </a:cubicBezTo>
                <a:lnTo>
                  <a:pt x="476503" y="391403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rapezoid 10"/>
          <p:cNvSpPr/>
          <p:nvPr/>
        </p:nvSpPr>
        <p:spPr>
          <a:xfrm>
            <a:off x="8323943" y="3998686"/>
            <a:ext cx="798284" cy="464456"/>
          </a:xfrm>
          <a:prstGeom prst="trapezoid">
            <a:avLst>
              <a:gd name="adj" fmla="val 43868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rapezoid 11"/>
          <p:cNvSpPr/>
          <p:nvPr/>
        </p:nvSpPr>
        <p:spPr>
          <a:xfrm>
            <a:off x="8305797" y="1538517"/>
            <a:ext cx="798284" cy="464456"/>
          </a:xfrm>
          <a:prstGeom prst="trapezoid">
            <a:avLst>
              <a:gd name="adj" fmla="val 43868"/>
            </a:avLst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Freeform 18"/>
          <p:cNvSpPr/>
          <p:nvPr/>
        </p:nvSpPr>
        <p:spPr>
          <a:xfrm>
            <a:off x="3138715" y="5319486"/>
            <a:ext cx="428170" cy="500736"/>
          </a:xfrm>
          <a:custGeom>
            <a:avLst/>
            <a:gdLst>
              <a:gd name="connsiteX0" fmla="*/ 304802 w 1407888"/>
              <a:gd name="connsiteY0" fmla="*/ 0 h 1589308"/>
              <a:gd name="connsiteX1" fmla="*/ 1103086 w 1407888"/>
              <a:gd name="connsiteY1" fmla="*/ 0 h 1589308"/>
              <a:gd name="connsiteX2" fmla="*/ 931385 w 1407888"/>
              <a:gd name="connsiteY2" fmla="*/ 391403 h 1589308"/>
              <a:gd name="connsiteX3" fmla="*/ 977951 w 1407888"/>
              <a:gd name="connsiteY3" fmla="*/ 404070 h 1589308"/>
              <a:gd name="connsiteX4" fmla="*/ 1407888 w 1407888"/>
              <a:gd name="connsiteY4" fmla="*/ 972451 h 1589308"/>
              <a:gd name="connsiteX5" fmla="*/ 703944 w 1407888"/>
              <a:gd name="connsiteY5" fmla="*/ 1589308 h 1589308"/>
              <a:gd name="connsiteX6" fmla="*/ 0 w 1407888"/>
              <a:gd name="connsiteY6" fmla="*/ 972451 h 1589308"/>
              <a:gd name="connsiteX7" fmla="*/ 429937 w 1407888"/>
              <a:gd name="connsiteY7" fmla="*/ 404070 h 1589308"/>
              <a:gd name="connsiteX8" fmla="*/ 476503 w 1407888"/>
              <a:gd name="connsiteY8" fmla="*/ 391403 h 1589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7888" h="1589308">
                <a:moveTo>
                  <a:pt x="304802" y="0"/>
                </a:moveTo>
                <a:lnTo>
                  <a:pt x="1103086" y="0"/>
                </a:lnTo>
                <a:lnTo>
                  <a:pt x="931385" y="391403"/>
                </a:lnTo>
                <a:lnTo>
                  <a:pt x="977951" y="404070"/>
                </a:lnTo>
                <a:cubicBezTo>
                  <a:pt x="1230607" y="497714"/>
                  <a:pt x="1407888" y="716940"/>
                  <a:pt x="1407888" y="972451"/>
                </a:cubicBezTo>
                <a:cubicBezTo>
                  <a:pt x="1407888" y="1313132"/>
                  <a:pt x="1092722" y="1589308"/>
                  <a:pt x="703944" y="1589308"/>
                </a:cubicBezTo>
                <a:cubicBezTo>
                  <a:pt x="315166" y="1589308"/>
                  <a:pt x="0" y="1313132"/>
                  <a:pt x="0" y="972451"/>
                </a:cubicBezTo>
                <a:cubicBezTo>
                  <a:pt x="0" y="716940"/>
                  <a:pt x="177281" y="497714"/>
                  <a:pt x="429937" y="404070"/>
                </a:cubicBezTo>
                <a:lnTo>
                  <a:pt x="476503" y="391403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Freeform 17"/>
          <p:cNvSpPr/>
          <p:nvPr/>
        </p:nvSpPr>
        <p:spPr>
          <a:xfrm>
            <a:off x="3180445" y="3472548"/>
            <a:ext cx="428170" cy="500736"/>
          </a:xfrm>
          <a:custGeom>
            <a:avLst/>
            <a:gdLst>
              <a:gd name="connsiteX0" fmla="*/ 304802 w 1407888"/>
              <a:gd name="connsiteY0" fmla="*/ 0 h 1589308"/>
              <a:gd name="connsiteX1" fmla="*/ 1103086 w 1407888"/>
              <a:gd name="connsiteY1" fmla="*/ 0 h 1589308"/>
              <a:gd name="connsiteX2" fmla="*/ 931385 w 1407888"/>
              <a:gd name="connsiteY2" fmla="*/ 391403 h 1589308"/>
              <a:gd name="connsiteX3" fmla="*/ 977951 w 1407888"/>
              <a:gd name="connsiteY3" fmla="*/ 404070 h 1589308"/>
              <a:gd name="connsiteX4" fmla="*/ 1407888 w 1407888"/>
              <a:gd name="connsiteY4" fmla="*/ 972451 h 1589308"/>
              <a:gd name="connsiteX5" fmla="*/ 703944 w 1407888"/>
              <a:gd name="connsiteY5" fmla="*/ 1589308 h 1589308"/>
              <a:gd name="connsiteX6" fmla="*/ 0 w 1407888"/>
              <a:gd name="connsiteY6" fmla="*/ 972451 h 1589308"/>
              <a:gd name="connsiteX7" fmla="*/ 429937 w 1407888"/>
              <a:gd name="connsiteY7" fmla="*/ 404070 h 1589308"/>
              <a:gd name="connsiteX8" fmla="*/ 476503 w 1407888"/>
              <a:gd name="connsiteY8" fmla="*/ 391403 h 1589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7888" h="1589308">
                <a:moveTo>
                  <a:pt x="304802" y="0"/>
                </a:moveTo>
                <a:lnTo>
                  <a:pt x="1103086" y="0"/>
                </a:lnTo>
                <a:lnTo>
                  <a:pt x="931385" y="391403"/>
                </a:lnTo>
                <a:lnTo>
                  <a:pt x="977951" y="404070"/>
                </a:lnTo>
                <a:cubicBezTo>
                  <a:pt x="1230607" y="497714"/>
                  <a:pt x="1407888" y="716940"/>
                  <a:pt x="1407888" y="972451"/>
                </a:cubicBezTo>
                <a:cubicBezTo>
                  <a:pt x="1407888" y="1313132"/>
                  <a:pt x="1092722" y="1589308"/>
                  <a:pt x="703944" y="1589308"/>
                </a:cubicBezTo>
                <a:cubicBezTo>
                  <a:pt x="315166" y="1589308"/>
                  <a:pt x="0" y="1313132"/>
                  <a:pt x="0" y="972451"/>
                </a:cubicBezTo>
                <a:cubicBezTo>
                  <a:pt x="0" y="716940"/>
                  <a:pt x="177281" y="497714"/>
                  <a:pt x="429937" y="404070"/>
                </a:cubicBezTo>
                <a:lnTo>
                  <a:pt x="476503" y="391403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rapezoid 12"/>
          <p:cNvSpPr/>
          <p:nvPr/>
        </p:nvSpPr>
        <p:spPr>
          <a:xfrm>
            <a:off x="2989943" y="3098798"/>
            <a:ext cx="798284" cy="464456"/>
          </a:xfrm>
          <a:prstGeom prst="trapezoid">
            <a:avLst>
              <a:gd name="adj" fmla="val 43868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rapezoid 13"/>
          <p:cNvSpPr/>
          <p:nvPr/>
        </p:nvSpPr>
        <p:spPr>
          <a:xfrm>
            <a:off x="2989943" y="4978399"/>
            <a:ext cx="798284" cy="464456"/>
          </a:xfrm>
          <a:prstGeom prst="trapezoid">
            <a:avLst>
              <a:gd name="adj" fmla="val 43868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Trapezoid 20"/>
          <p:cNvSpPr/>
          <p:nvPr/>
        </p:nvSpPr>
        <p:spPr>
          <a:xfrm flipH="1">
            <a:off x="7629068" y="4419597"/>
            <a:ext cx="2177143" cy="1669144"/>
          </a:xfrm>
          <a:prstGeom prst="trapezoid">
            <a:avLst>
              <a:gd name="adj" fmla="val 43868"/>
            </a:avLst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100000">
                <a:schemeClr val="accent3">
                  <a:lumMod val="30000"/>
                  <a:lumOff val="70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rapezoid 23"/>
          <p:cNvSpPr/>
          <p:nvPr/>
        </p:nvSpPr>
        <p:spPr>
          <a:xfrm flipH="1">
            <a:off x="2332266" y="3472548"/>
            <a:ext cx="2177142" cy="1669144"/>
          </a:xfrm>
          <a:prstGeom prst="trapezoid">
            <a:avLst>
              <a:gd name="adj" fmla="val 43868"/>
            </a:avLst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100000">
                <a:schemeClr val="accent3">
                  <a:lumMod val="30000"/>
                  <a:lumOff val="70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rapezoid 24"/>
          <p:cNvSpPr/>
          <p:nvPr/>
        </p:nvSpPr>
        <p:spPr>
          <a:xfrm flipH="1">
            <a:off x="2264229" y="5442855"/>
            <a:ext cx="2177142" cy="1669144"/>
          </a:xfrm>
          <a:prstGeom prst="trapezoid">
            <a:avLst>
              <a:gd name="adj" fmla="val 43868"/>
            </a:avLst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100000">
                <a:schemeClr val="accent3">
                  <a:lumMod val="30000"/>
                  <a:lumOff val="70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3949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rapezoid 3"/>
          <p:cNvSpPr/>
          <p:nvPr/>
        </p:nvSpPr>
        <p:spPr>
          <a:xfrm>
            <a:off x="5109882" y="6172199"/>
            <a:ext cx="1319053" cy="552157"/>
          </a:xfrm>
          <a:prstGeom prst="trapezoid">
            <a:avLst>
              <a:gd name="adj" fmla="val 49302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668555" y="1067693"/>
            <a:ext cx="201706" cy="5120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Block Arc 5"/>
          <p:cNvSpPr/>
          <p:nvPr/>
        </p:nvSpPr>
        <p:spPr>
          <a:xfrm>
            <a:off x="5668555" y="215153"/>
            <a:ext cx="2063504" cy="1753496"/>
          </a:xfrm>
          <a:prstGeom prst="blockArc">
            <a:avLst>
              <a:gd name="adj1" fmla="val 10800000"/>
              <a:gd name="adj2" fmla="val 21582633"/>
              <a:gd name="adj3" fmla="val 10311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Block Arc 9"/>
          <p:cNvSpPr/>
          <p:nvPr/>
        </p:nvSpPr>
        <p:spPr>
          <a:xfrm>
            <a:off x="5668555" y="2605605"/>
            <a:ext cx="2063504" cy="1753496"/>
          </a:xfrm>
          <a:prstGeom prst="blockArc">
            <a:avLst>
              <a:gd name="adj1" fmla="val 10800000"/>
              <a:gd name="adj2" fmla="val 21582633"/>
              <a:gd name="adj3" fmla="val 10311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Block Arc 13"/>
          <p:cNvSpPr/>
          <p:nvPr/>
        </p:nvSpPr>
        <p:spPr>
          <a:xfrm flipH="1">
            <a:off x="3793310" y="1403372"/>
            <a:ext cx="2063504" cy="1753496"/>
          </a:xfrm>
          <a:prstGeom prst="blockArc">
            <a:avLst>
              <a:gd name="adj1" fmla="val 10800000"/>
              <a:gd name="adj2" fmla="val 21582633"/>
              <a:gd name="adj3" fmla="val 10311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Freeform 22"/>
          <p:cNvSpPr/>
          <p:nvPr/>
        </p:nvSpPr>
        <p:spPr>
          <a:xfrm>
            <a:off x="7472237" y="3974841"/>
            <a:ext cx="382278" cy="333091"/>
          </a:xfrm>
          <a:custGeom>
            <a:avLst/>
            <a:gdLst>
              <a:gd name="connsiteX0" fmla="*/ 60717 w 637222"/>
              <a:gd name="connsiteY0" fmla="*/ 0 h 839457"/>
              <a:gd name="connsiteX1" fmla="*/ 576506 w 637222"/>
              <a:gd name="connsiteY1" fmla="*/ 0 h 839457"/>
              <a:gd name="connsiteX2" fmla="*/ 459750 w 637222"/>
              <a:gd name="connsiteY2" fmla="*/ 236818 h 839457"/>
              <a:gd name="connsiteX3" fmla="*/ 496749 w 637222"/>
              <a:gd name="connsiteY3" fmla="*/ 256892 h 839457"/>
              <a:gd name="connsiteX4" fmla="*/ 637222 w 637222"/>
              <a:gd name="connsiteY4" fmla="*/ 520979 h 839457"/>
              <a:gd name="connsiteX5" fmla="*/ 318611 w 637222"/>
              <a:gd name="connsiteY5" fmla="*/ 839457 h 839457"/>
              <a:gd name="connsiteX6" fmla="*/ 0 w 637222"/>
              <a:gd name="connsiteY6" fmla="*/ 520979 h 839457"/>
              <a:gd name="connsiteX7" fmla="*/ 140473 w 637222"/>
              <a:gd name="connsiteY7" fmla="*/ 256892 h 839457"/>
              <a:gd name="connsiteX8" fmla="*/ 177473 w 637222"/>
              <a:gd name="connsiteY8" fmla="*/ 236817 h 839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37222" h="839457">
                <a:moveTo>
                  <a:pt x="60717" y="0"/>
                </a:moveTo>
                <a:lnTo>
                  <a:pt x="576506" y="0"/>
                </a:lnTo>
                <a:lnTo>
                  <a:pt x="459750" y="236818"/>
                </a:lnTo>
                <a:lnTo>
                  <a:pt x="496749" y="256892"/>
                </a:lnTo>
                <a:cubicBezTo>
                  <a:pt x="581501" y="314125"/>
                  <a:pt x="637222" y="411047"/>
                  <a:pt x="637222" y="520979"/>
                </a:cubicBezTo>
                <a:cubicBezTo>
                  <a:pt x="637222" y="696870"/>
                  <a:pt x="494575" y="839457"/>
                  <a:pt x="318611" y="839457"/>
                </a:cubicBezTo>
                <a:cubicBezTo>
                  <a:pt x="142647" y="839457"/>
                  <a:pt x="0" y="696870"/>
                  <a:pt x="0" y="520979"/>
                </a:cubicBezTo>
                <a:cubicBezTo>
                  <a:pt x="0" y="411047"/>
                  <a:pt x="55721" y="314125"/>
                  <a:pt x="140473" y="256892"/>
                </a:cubicBezTo>
                <a:lnTo>
                  <a:pt x="177473" y="236817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Block Arc 14"/>
          <p:cNvSpPr/>
          <p:nvPr/>
        </p:nvSpPr>
        <p:spPr>
          <a:xfrm flipH="1">
            <a:off x="3779863" y="3856583"/>
            <a:ext cx="2063504" cy="1753496"/>
          </a:xfrm>
          <a:prstGeom prst="blockArc">
            <a:avLst>
              <a:gd name="adj1" fmla="val 10800000"/>
              <a:gd name="adj2" fmla="val 21582633"/>
              <a:gd name="adj3" fmla="val 10311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Freeform 23"/>
          <p:cNvSpPr/>
          <p:nvPr/>
        </p:nvSpPr>
        <p:spPr>
          <a:xfrm>
            <a:off x="7480409" y="1589853"/>
            <a:ext cx="382278" cy="333091"/>
          </a:xfrm>
          <a:custGeom>
            <a:avLst/>
            <a:gdLst>
              <a:gd name="connsiteX0" fmla="*/ 60717 w 637222"/>
              <a:gd name="connsiteY0" fmla="*/ 0 h 839457"/>
              <a:gd name="connsiteX1" fmla="*/ 576506 w 637222"/>
              <a:gd name="connsiteY1" fmla="*/ 0 h 839457"/>
              <a:gd name="connsiteX2" fmla="*/ 459750 w 637222"/>
              <a:gd name="connsiteY2" fmla="*/ 236818 h 839457"/>
              <a:gd name="connsiteX3" fmla="*/ 496749 w 637222"/>
              <a:gd name="connsiteY3" fmla="*/ 256892 h 839457"/>
              <a:gd name="connsiteX4" fmla="*/ 637222 w 637222"/>
              <a:gd name="connsiteY4" fmla="*/ 520979 h 839457"/>
              <a:gd name="connsiteX5" fmla="*/ 318611 w 637222"/>
              <a:gd name="connsiteY5" fmla="*/ 839457 h 839457"/>
              <a:gd name="connsiteX6" fmla="*/ 0 w 637222"/>
              <a:gd name="connsiteY6" fmla="*/ 520979 h 839457"/>
              <a:gd name="connsiteX7" fmla="*/ 140473 w 637222"/>
              <a:gd name="connsiteY7" fmla="*/ 256892 h 839457"/>
              <a:gd name="connsiteX8" fmla="*/ 177473 w 637222"/>
              <a:gd name="connsiteY8" fmla="*/ 236817 h 839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37222" h="839457">
                <a:moveTo>
                  <a:pt x="60717" y="0"/>
                </a:moveTo>
                <a:lnTo>
                  <a:pt x="576506" y="0"/>
                </a:lnTo>
                <a:lnTo>
                  <a:pt x="459750" y="236818"/>
                </a:lnTo>
                <a:lnTo>
                  <a:pt x="496749" y="256892"/>
                </a:lnTo>
                <a:cubicBezTo>
                  <a:pt x="581501" y="314125"/>
                  <a:pt x="637222" y="411047"/>
                  <a:pt x="637222" y="520979"/>
                </a:cubicBezTo>
                <a:cubicBezTo>
                  <a:pt x="637222" y="696870"/>
                  <a:pt x="494575" y="839457"/>
                  <a:pt x="318611" y="839457"/>
                </a:cubicBezTo>
                <a:cubicBezTo>
                  <a:pt x="142647" y="839457"/>
                  <a:pt x="0" y="696870"/>
                  <a:pt x="0" y="520979"/>
                </a:cubicBezTo>
                <a:cubicBezTo>
                  <a:pt x="0" y="411047"/>
                  <a:pt x="55721" y="314125"/>
                  <a:pt x="140473" y="256892"/>
                </a:cubicBezTo>
                <a:lnTo>
                  <a:pt x="177473" y="236817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Freeform 21"/>
          <p:cNvSpPr/>
          <p:nvPr/>
        </p:nvSpPr>
        <p:spPr>
          <a:xfrm>
            <a:off x="3676129" y="2780245"/>
            <a:ext cx="382278" cy="333091"/>
          </a:xfrm>
          <a:custGeom>
            <a:avLst/>
            <a:gdLst>
              <a:gd name="connsiteX0" fmla="*/ 60717 w 637222"/>
              <a:gd name="connsiteY0" fmla="*/ 0 h 839457"/>
              <a:gd name="connsiteX1" fmla="*/ 576506 w 637222"/>
              <a:gd name="connsiteY1" fmla="*/ 0 h 839457"/>
              <a:gd name="connsiteX2" fmla="*/ 459750 w 637222"/>
              <a:gd name="connsiteY2" fmla="*/ 236818 h 839457"/>
              <a:gd name="connsiteX3" fmla="*/ 496749 w 637222"/>
              <a:gd name="connsiteY3" fmla="*/ 256892 h 839457"/>
              <a:gd name="connsiteX4" fmla="*/ 637222 w 637222"/>
              <a:gd name="connsiteY4" fmla="*/ 520979 h 839457"/>
              <a:gd name="connsiteX5" fmla="*/ 318611 w 637222"/>
              <a:gd name="connsiteY5" fmla="*/ 839457 h 839457"/>
              <a:gd name="connsiteX6" fmla="*/ 0 w 637222"/>
              <a:gd name="connsiteY6" fmla="*/ 520979 h 839457"/>
              <a:gd name="connsiteX7" fmla="*/ 140473 w 637222"/>
              <a:gd name="connsiteY7" fmla="*/ 256892 h 839457"/>
              <a:gd name="connsiteX8" fmla="*/ 177473 w 637222"/>
              <a:gd name="connsiteY8" fmla="*/ 236817 h 839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37222" h="839457">
                <a:moveTo>
                  <a:pt x="60717" y="0"/>
                </a:moveTo>
                <a:lnTo>
                  <a:pt x="576506" y="0"/>
                </a:lnTo>
                <a:lnTo>
                  <a:pt x="459750" y="236818"/>
                </a:lnTo>
                <a:lnTo>
                  <a:pt x="496749" y="256892"/>
                </a:lnTo>
                <a:cubicBezTo>
                  <a:pt x="581501" y="314125"/>
                  <a:pt x="637222" y="411047"/>
                  <a:pt x="637222" y="520979"/>
                </a:cubicBezTo>
                <a:cubicBezTo>
                  <a:pt x="637222" y="696870"/>
                  <a:pt x="494575" y="839457"/>
                  <a:pt x="318611" y="839457"/>
                </a:cubicBezTo>
                <a:cubicBezTo>
                  <a:pt x="142647" y="839457"/>
                  <a:pt x="0" y="696870"/>
                  <a:pt x="0" y="520979"/>
                </a:cubicBezTo>
                <a:cubicBezTo>
                  <a:pt x="0" y="411047"/>
                  <a:pt x="55721" y="314125"/>
                  <a:pt x="140473" y="256892"/>
                </a:cubicBezTo>
                <a:lnTo>
                  <a:pt x="177473" y="236817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rapezoid 15"/>
          <p:cNvSpPr/>
          <p:nvPr/>
        </p:nvSpPr>
        <p:spPr>
          <a:xfrm>
            <a:off x="7167283" y="1086952"/>
            <a:ext cx="1008529" cy="552157"/>
          </a:xfrm>
          <a:prstGeom prst="trapezoid">
            <a:avLst>
              <a:gd name="adj" fmla="val 49302"/>
            </a:avLst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rapezoid 16"/>
          <p:cNvSpPr/>
          <p:nvPr/>
        </p:nvSpPr>
        <p:spPr>
          <a:xfrm>
            <a:off x="3363004" y="2280120"/>
            <a:ext cx="1008529" cy="552157"/>
          </a:xfrm>
          <a:prstGeom prst="trapezoid">
            <a:avLst>
              <a:gd name="adj" fmla="val 49302"/>
            </a:avLst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rapezoid 17"/>
          <p:cNvSpPr/>
          <p:nvPr/>
        </p:nvSpPr>
        <p:spPr>
          <a:xfrm>
            <a:off x="7140389" y="3450820"/>
            <a:ext cx="1008529" cy="552157"/>
          </a:xfrm>
          <a:prstGeom prst="trapezoid">
            <a:avLst>
              <a:gd name="adj" fmla="val 49302"/>
            </a:avLst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Freeform 24"/>
          <p:cNvSpPr/>
          <p:nvPr/>
        </p:nvSpPr>
        <p:spPr>
          <a:xfrm>
            <a:off x="3675042" y="5233456"/>
            <a:ext cx="382278" cy="333091"/>
          </a:xfrm>
          <a:custGeom>
            <a:avLst/>
            <a:gdLst>
              <a:gd name="connsiteX0" fmla="*/ 60717 w 637222"/>
              <a:gd name="connsiteY0" fmla="*/ 0 h 839457"/>
              <a:gd name="connsiteX1" fmla="*/ 576506 w 637222"/>
              <a:gd name="connsiteY1" fmla="*/ 0 h 839457"/>
              <a:gd name="connsiteX2" fmla="*/ 459750 w 637222"/>
              <a:gd name="connsiteY2" fmla="*/ 236818 h 839457"/>
              <a:gd name="connsiteX3" fmla="*/ 496749 w 637222"/>
              <a:gd name="connsiteY3" fmla="*/ 256892 h 839457"/>
              <a:gd name="connsiteX4" fmla="*/ 637222 w 637222"/>
              <a:gd name="connsiteY4" fmla="*/ 520979 h 839457"/>
              <a:gd name="connsiteX5" fmla="*/ 318611 w 637222"/>
              <a:gd name="connsiteY5" fmla="*/ 839457 h 839457"/>
              <a:gd name="connsiteX6" fmla="*/ 0 w 637222"/>
              <a:gd name="connsiteY6" fmla="*/ 520979 h 839457"/>
              <a:gd name="connsiteX7" fmla="*/ 140473 w 637222"/>
              <a:gd name="connsiteY7" fmla="*/ 256892 h 839457"/>
              <a:gd name="connsiteX8" fmla="*/ 177473 w 637222"/>
              <a:gd name="connsiteY8" fmla="*/ 236817 h 839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37222" h="839457">
                <a:moveTo>
                  <a:pt x="60717" y="0"/>
                </a:moveTo>
                <a:lnTo>
                  <a:pt x="576506" y="0"/>
                </a:lnTo>
                <a:lnTo>
                  <a:pt x="459750" y="236818"/>
                </a:lnTo>
                <a:lnTo>
                  <a:pt x="496749" y="256892"/>
                </a:lnTo>
                <a:cubicBezTo>
                  <a:pt x="581501" y="314125"/>
                  <a:pt x="637222" y="411047"/>
                  <a:pt x="637222" y="520979"/>
                </a:cubicBezTo>
                <a:cubicBezTo>
                  <a:pt x="637222" y="696870"/>
                  <a:pt x="494575" y="839457"/>
                  <a:pt x="318611" y="839457"/>
                </a:cubicBezTo>
                <a:cubicBezTo>
                  <a:pt x="142647" y="839457"/>
                  <a:pt x="0" y="696870"/>
                  <a:pt x="0" y="520979"/>
                </a:cubicBezTo>
                <a:cubicBezTo>
                  <a:pt x="0" y="411047"/>
                  <a:pt x="55721" y="314125"/>
                  <a:pt x="140473" y="256892"/>
                </a:cubicBezTo>
                <a:lnTo>
                  <a:pt x="177473" y="236817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rapezoid 18"/>
          <p:cNvSpPr/>
          <p:nvPr/>
        </p:nvSpPr>
        <p:spPr>
          <a:xfrm>
            <a:off x="3389898" y="4733331"/>
            <a:ext cx="1008529" cy="552157"/>
          </a:xfrm>
          <a:prstGeom prst="trapezoid">
            <a:avLst>
              <a:gd name="adj" fmla="val 49302"/>
            </a:avLst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rapezoid 25"/>
          <p:cNvSpPr/>
          <p:nvPr/>
        </p:nvSpPr>
        <p:spPr>
          <a:xfrm>
            <a:off x="6434778" y="1620136"/>
            <a:ext cx="2473537" cy="1728376"/>
          </a:xfrm>
          <a:prstGeom prst="trapezoid">
            <a:avLst>
              <a:gd name="adj" fmla="val 49302"/>
            </a:avLst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100000">
                <a:schemeClr val="bg1">
                  <a:lumMod val="85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فكرة 1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rapezoid 26"/>
          <p:cNvSpPr/>
          <p:nvPr/>
        </p:nvSpPr>
        <p:spPr>
          <a:xfrm>
            <a:off x="6402040" y="4002977"/>
            <a:ext cx="2473537" cy="1728376"/>
          </a:xfrm>
          <a:prstGeom prst="trapezoid">
            <a:avLst>
              <a:gd name="adj" fmla="val 49302"/>
            </a:avLst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100000">
                <a:schemeClr val="bg1">
                  <a:lumMod val="85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فكرة 2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Trapezoid 27"/>
          <p:cNvSpPr/>
          <p:nvPr/>
        </p:nvSpPr>
        <p:spPr>
          <a:xfrm>
            <a:off x="2601213" y="2832277"/>
            <a:ext cx="2473537" cy="1728376"/>
          </a:xfrm>
          <a:prstGeom prst="trapezoid">
            <a:avLst>
              <a:gd name="adj" fmla="val 49302"/>
            </a:avLst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100000">
                <a:schemeClr val="bg1">
                  <a:lumMod val="85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فكرة 3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6183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</a:t>
            </a:r>
          </a:p>
        </p:txBody>
      </p:sp>
      <p:pic>
        <p:nvPicPr>
          <p:cNvPr id="4" name="Picture 10" descr="Understanding Computers_ Today and Tomorrow, Comprehensive ( PDFDrive )">
            <a:extLst>
              <a:ext uri="{FF2B5EF4-FFF2-40B4-BE49-F238E27FC236}">
                <a16:creationId xmlns:a16="http://schemas.microsoft.com/office/drawing/2014/main" id="{9ED18198-72BB-4740-BCEE-854833A869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1687" y="0"/>
            <a:ext cx="52784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1733940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a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a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9ff3f8230e0902c5df3252404e1caa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4f9f8ed74031b467de3098f1cd811136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B111A4D-49B2-4CAA-A4F2-B70D533ED41D}"/>
</file>

<file path=customXml/itemProps2.xml><?xml version="1.0" encoding="utf-8"?>
<ds:datastoreItem xmlns:ds="http://schemas.openxmlformats.org/officeDocument/2006/customXml" ds:itemID="{4851A2F3-1655-49B5-A291-33B7CD7A1DD7}"/>
</file>

<file path=customXml/itemProps3.xml><?xml version="1.0" encoding="utf-8"?>
<ds:datastoreItem xmlns:ds="http://schemas.openxmlformats.org/officeDocument/2006/customXml" ds:itemID="{1EEE48FD-C275-42A5-91B6-BBA716ACEE51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1187</TotalTime>
  <Words>847</Words>
  <Application>Microsoft Office PowerPoint</Application>
  <PresentationFormat>Widescreen</PresentationFormat>
  <Paragraphs>207</Paragraphs>
  <Slides>56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56</vt:i4>
      </vt:variant>
    </vt:vector>
  </HeadingPairs>
  <TitlesOfParts>
    <vt:vector size="66" baseType="lpstr">
      <vt:lpstr>Arial</vt:lpstr>
      <vt:lpstr>Arial Black</vt:lpstr>
      <vt:lpstr>Calibri</vt:lpstr>
      <vt:lpstr>Calibri Light</vt:lpstr>
      <vt:lpstr>Monotype Sorts</vt:lpstr>
      <vt:lpstr>Tahoma</vt:lpstr>
      <vt:lpstr>Times New Roman</vt:lpstr>
      <vt:lpstr>1_Office Theme</vt:lpstr>
      <vt:lpstr>Office Theme</vt:lpstr>
      <vt:lpstr>2_Office Theme</vt:lpstr>
      <vt:lpstr>PowerPoint Presentation</vt:lpstr>
      <vt:lpstr>Purpose of Presentations</vt:lpstr>
      <vt:lpstr>Creating a Presentation</vt:lpstr>
      <vt:lpstr>PowerPoint Presentation</vt:lpstr>
      <vt:lpstr>PowerPoint Presentation</vt:lpstr>
      <vt:lpstr>Creating a Presentation</vt:lpstr>
      <vt:lpstr>Deleting Slides</vt:lpstr>
      <vt:lpstr>Printing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Themes</vt:lpstr>
      <vt:lpstr>PowerPoint Presentation</vt:lpstr>
      <vt:lpstr>PowerPoint Presentation</vt:lpstr>
      <vt:lpstr>PowerPoint Presentation</vt:lpstr>
      <vt:lpstr>Transitions and Text Animation</vt:lpstr>
      <vt:lpstr>PowerPoint Presentation</vt:lpstr>
      <vt:lpstr>PowerPoint Presentation</vt:lpstr>
      <vt:lpstr>PowerPoint Presentation</vt:lpstr>
      <vt:lpstr>PowerPoint Presentation</vt:lpstr>
      <vt:lpstr>Rules of Effects/Animations</vt:lpstr>
      <vt:lpstr>Graphics</vt:lpstr>
      <vt:lpstr>Graphics</vt:lpstr>
      <vt:lpstr>PowerPoint Presentation</vt:lpstr>
      <vt:lpstr>PowerPoint Presentation</vt:lpstr>
      <vt:lpstr>PowerPoint Presentation</vt:lpstr>
      <vt:lpstr>Working With Shapes</vt:lpstr>
      <vt:lpstr>PowerPoint Presentation</vt:lpstr>
      <vt:lpstr>PowerPoint Presentation</vt:lpstr>
      <vt:lpstr>Formatting Text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Manipulating Shapes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zwa</cp:lastModifiedBy>
  <cp:revision>121</cp:revision>
  <dcterms:created xsi:type="dcterms:W3CDTF">2021-06-09T17:43:05Z</dcterms:created>
  <dcterms:modified xsi:type="dcterms:W3CDTF">2025-11-17T10:58:51Z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