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561BB-F2FE-407B-9179-368F66C1A3B1}" type="datetimeFigureOut">
              <a:rPr lang="ar-EG" smtClean="0"/>
              <a:t>15/08/1447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F2A81C-A9E7-496B-8083-4F59D95B210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7462361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F561BB-F2FE-407B-9179-368F66C1A3B1}" type="datetimeFigureOut">
              <a:rPr lang="ar-EG" smtClean="0"/>
              <a:t>15/08/1447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F2A81C-A9E7-496B-8083-4F59D95B210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9690600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1896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3076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Learning Objectives: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0069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Quantification and Measurement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3020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531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007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0000"/>
                </a:solidFill>
              </a:rPr>
              <a:t>Quantification</a:t>
            </a:r>
            <a:endParaRPr lang="x-none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68526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0000"/>
                </a:solidFill>
              </a:rPr>
              <a:t>Quantification</a:t>
            </a:r>
            <a:endParaRPr lang="x-none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97214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smtClean="0">
                <a:solidFill>
                  <a:srgbClr val="FF0000"/>
                </a:solidFill>
              </a:rPr>
              <a:t>Quantification</a:t>
            </a:r>
            <a:r>
              <a:rPr lang="en-US" smtClean="0"/>
              <a:t> in social science takes </a:t>
            </a:r>
            <a:r>
              <a:rPr lang="en-US" smtClean="0">
                <a:solidFill>
                  <a:srgbClr val="FF0000"/>
                </a:solidFill>
              </a:rPr>
              <a:t>two forms:</a:t>
            </a:r>
            <a:endParaRPr lang="x-none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1332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2575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8" rtl="0">
              <a:lnSpc>
                <a:spcPct val="150000"/>
              </a:lnSpc>
            </a:pPr>
            <a:r>
              <a:rPr lang="en-US" sz="4000" b="1" smtClean="0">
                <a:solidFill>
                  <a:schemeClr val="tx1"/>
                </a:solidFill>
              </a:rPr>
              <a:t>Discrete quantification</a:t>
            </a:r>
            <a:endParaRPr lang="en-US" sz="3200" b="1" dirty="0">
              <a:solidFill>
                <a:schemeClr val="tx1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5341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0035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8493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7529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146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7156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8" rtl="0">
              <a:lnSpc>
                <a:spcPct val="150000"/>
              </a:lnSpc>
            </a:pPr>
            <a:r>
              <a:rPr lang="en-US" sz="4000" b="1" smtClean="0"/>
              <a:t>MEASUREMENT</a:t>
            </a:r>
            <a:endParaRPr lang="en-US" sz="3200" b="1" dirty="0">
              <a:solidFill>
                <a:srgbClr val="0070C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8890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5184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72237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91718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669256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62745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663426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08775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94546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318120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22009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719016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86122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17216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10866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21837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12840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smtClean="0">
                <a:solidFill>
                  <a:srgbClr val="FF0000"/>
                </a:solidFill>
              </a:rPr>
              <a:t>The Hypothesis (Cont…)</a:t>
            </a:r>
            <a:endParaRPr lang="x-none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86915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0000"/>
                </a:solidFill>
              </a:rPr>
              <a:t>The Hypothesis (Cont…)</a:t>
            </a:r>
            <a:endParaRPr lang="x-none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80849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0000"/>
                </a:solidFill>
              </a:rPr>
              <a:t>The Hypothesis (Cont…)</a:t>
            </a:r>
            <a:endParaRPr lang="x-none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63931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 hypothesis should always:</a:t>
            </a:r>
            <a:endParaRPr lang="x-none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416427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Examples of Hypotheses</a:t>
            </a:r>
            <a:endParaRPr lang="x-none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93810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Examples of Hypotheses</a:t>
            </a:r>
            <a:endParaRPr lang="x-none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70413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1443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45</Words>
  <Application>Microsoft Office PowerPoint</Application>
  <PresentationFormat>Widescreen</PresentationFormat>
  <Paragraphs>13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5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Learning Objectives:</vt:lpstr>
      <vt:lpstr>Quantification and Measurement</vt:lpstr>
      <vt:lpstr>PowerPoint Presentation</vt:lpstr>
      <vt:lpstr>PowerPoint Presentation</vt:lpstr>
      <vt:lpstr>Quantification</vt:lpstr>
      <vt:lpstr>Quantification</vt:lpstr>
      <vt:lpstr>Quantification in social science takes two forms:</vt:lpstr>
      <vt:lpstr>PowerPoint Presentation</vt:lpstr>
      <vt:lpstr>Discrete quantification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MEASUREMENT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Hypothesis (Cont…)</vt:lpstr>
      <vt:lpstr>The Hypothesis (Cont…)</vt:lpstr>
      <vt:lpstr>The Hypothesis (Cont…)</vt:lpstr>
      <vt:lpstr>A hypothesis should always:</vt:lpstr>
      <vt:lpstr>Examples of Hypotheses</vt:lpstr>
      <vt:lpstr>Examples of Hypotheses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El-Wattaneya</dc:creator>
  <cp:lastModifiedBy>El-Wattaneya</cp:lastModifiedBy>
  <cp:revision>1</cp:revision>
  <dcterms:created xsi:type="dcterms:W3CDTF">2026-02-01T22:47:07Z</dcterms:created>
  <dcterms:modified xsi:type="dcterms:W3CDTF">2026-02-01T22:47:07Z</dcterms:modified>
</cp:coreProperties>
</file>