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7" r:id="rId2"/>
    <p:sldId id="295" r:id="rId3"/>
    <p:sldId id="291" r:id="rId4"/>
    <p:sldId id="265" r:id="rId5"/>
    <p:sldId id="266" r:id="rId6"/>
    <p:sldId id="345" r:id="rId7"/>
    <p:sldId id="269" r:id="rId8"/>
    <p:sldId id="270" r:id="rId9"/>
    <p:sldId id="267" r:id="rId10"/>
    <p:sldId id="335" r:id="rId11"/>
    <p:sldId id="336" r:id="rId12"/>
    <p:sldId id="333" r:id="rId13"/>
    <p:sldId id="273" r:id="rId14"/>
    <p:sldId id="275" r:id="rId15"/>
    <p:sldId id="278" r:id="rId16"/>
    <p:sldId id="297" r:id="rId17"/>
    <p:sldId id="281" r:id="rId18"/>
    <p:sldId id="282" r:id="rId19"/>
    <p:sldId id="298" r:id="rId20"/>
    <p:sldId id="299" r:id="rId21"/>
    <p:sldId id="279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7A1C"/>
    <a:srgbClr val="24A9E1"/>
    <a:srgbClr val="FF9518"/>
    <a:srgbClr val="0A1F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9686" autoAdjust="0"/>
    <p:restoredTop sz="94660"/>
  </p:normalViewPr>
  <p:slideViewPr>
    <p:cSldViewPr snapToGrid="0">
      <p:cViewPr varScale="1">
        <p:scale>
          <a:sx n="54" d="100"/>
          <a:sy n="54" d="100"/>
        </p:scale>
        <p:origin x="197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E9169-B9F9-E84E-A47E-31FD81A966C9}" type="datetimeFigureOut">
              <a:rPr lang="en-SA" smtClean="0"/>
              <a:t>05/21/2022</a:t>
            </a:fld>
            <a:endParaRPr lang="en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D8E4BA-4009-0F42-BF9E-E2B500AD436C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38602083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3" name="Google Shape;1283;ga4b164ffe4_0_4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4" name="Google Shape;1284;ga4b164ffe4_0_4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7" name="Google Shape;1407;g95d31fb131_0_29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8" name="Google Shape;1408;g95d31fb131_0_29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1_Section header">
    <p:bg>
      <p:bgPr>
        <a:solidFill>
          <a:schemeClr val="accent1"/>
        </a:solidFill>
        <a:effectLst/>
      </p:bgPr>
    </p:bg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3"/>
          <p:cNvSpPr/>
          <p:nvPr/>
        </p:nvSpPr>
        <p:spPr>
          <a:xfrm rot="5488876" flipH="1">
            <a:off x="10413333" y="191732"/>
            <a:ext cx="1768071" cy="1743525"/>
          </a:xfrm>
          <a:custGeom>
            <a:avLst/>
            <a:gdLst/>
            <a:ahLst/>
            <a:cxnLst/>
            <a:rect l="l" t="t" r="r" b="b"/>
            <a:pathLst>
              <a:path w="12375" h="11459" extrusionOk="0">
                <a:moveTo>
                  <a:pt x="10869" y="1"/>
                </a:moveTo>
                <a:cubicBezTo>
                  <a:pt x="10692" y="144"/>
                  <a:pt x="10516" y="312"/>
                  <a:pt x="10373" y="489"/>
                </a:cubicBezTo>
                <a:lnTo>
                  <a:pt x="10449" y="564"/>
                </a:lnTo>
                <a:cubicBezTo>
                  <a:pt x="10617" y="421"/>
                  <a:pt x="10793" y="245"/>
                  <a:pt x="10970" y="102"/>
                </a:cubicBezTo>
                <a:lnTo>
                  <a:pt x="10869" y="1"/>
                </a:lnTo>
                <a:close/>
                <a:moveTo>
                  <a:pt x="9885" y="985"/>
                </a:moveTo>
                <a:cubicBezTo>
                  <a:pt x="9708" y="1153"/>
                  <a:pt x="9565" y="1364"/>
                  <a:pt x="9431" y="1540"/>
                </a:cubicBezTo>
                <a:lnTo>
                  <a:pt x="9565" y="1616"/>
                </a:lnTo>
                <a:cubicBezTo>
                  <a:pt x="9675" y="1439"/>
                  <a:pt x="9818" y="1263"/>
                  <a:pt x="9986" y="1086"/>
                </a:cubicBezTo>
                <a:lnTo>
                  <a:pt x="9885" y="985"/>
                </a:lnTo>
                <a:close/>
                <a:moveTo>
                  <a:pt x="9077" y="2171"/>
                </a:moveTo>
                <a:cubicBezTo>
                  <a:pt x="9010" y="2381"/>
                  <a:pt x="8901" y="2625"/>
                  <a:pt x="8867" y="2836"/>
                </a:cubicBezTo>
                <a:lnTo>
                  <a:pt x="9010" y="2878"/>
                </a:lnTo>
                <a:cubicBezTo>
                  <a:pt x="9044" y="2667"/>
                  <a:pt x="9111" y="2457"/>
                  <a:pt x="9220" y="2247"/>
                </a:cubicBezTo>
                <a:lnTo>
                  <a:pt x="9077" y="2171"/>
                </a:lnTo>
                <a:close/>
                <a:moveTo>
                  <a:pt x="10869" y="3012"/>
                </a:moveTo>
                <a:lnTo>
                  <a:pt x="10869" y="3155"/>
                </a:lnTo>
                <a:lnTo>
                  <a:pt x="10903" y="3155"/>
                </a:lnTo>
                <a:cubicBezTo>
                  <a:pt x="11113" y="3155"/>
                  <a:pt x="11357" y="3189"/>
                  <a:pt x="11534" y="3298"/>
                </a:cubicBezTo>
                <a:lnTo>
                  <a:pt x="11601" y="3155"/>
                </a:lnTo>
                <a:cubicBezTo>
                  <a:pt x="11391" y="3088"/>
                  <a:pt x="11147" y="3012"/>
                  <a:pt x="10903" y="3012"/>
                </a:cubicBezTo>
                <a:close/>
                <a:moveTo>
                  <a:pt x="10163" y="3155"/>
                </a:moveTo>
                <a:cubicBezTo>
                  <a:pt x="10028" y="3223"/>
                  <a:pt x="9885" y="3298"/>
                  <a:pt x="9776" y="3366"/>
                </a:cubicBezTo>
                <a:cubicBezTo>
                  <a:pt x="9675" y="3399"/>
                  <a:pt x="9607" y="3467"/>
                  <a:pt x="9532" y="3542"/>
                </a:cubicBezTo>
                <a:lnTo>
                  <a:pt x="9641" y="3643"/>
                </a:lnTo>
                <a:cubicBezTo>
                  <a:pt x="9708" y="3576"/>
                  <a:pt x="9776" y="3542"/>
                  <a:pt x="9851" y="3467"/>
                </a:cubicBezTo>
                <a:cubicBezTo>
                  <a:pt x="9952" y="3399"/>
                  <a:pt x="10095" y="3332"/>
                  <a:pt x="10238" y="3298"/>
                </a:cubicBezTo>
                <a:lnTo>
                  <a:pt x="10163" y="3155"/>
                </a:lnTo>
                <a:close/>
                <a:moveTo>
                  <a:pt x="12165" y="3610"/>
                </a:moveTo>
                <a:lnTo>
                  <a:pt x="12055" y="3719"/>
                </a:lnTo>
                <a:lnTo>
                  <a:pt x="12055" y="3753"/>
                </a:lnTo>
                <a:cubicBezTo>
                  <a:pt x="12165" y="3929"/>
                  <a:pt x="12232" y="4098"/>
                  <a:pt x="12232" y="4308"/>
                </a:cubicBezTo>
                <a:lnTo>
                  <a:pt x="12375" y="4308"/>
                </a:lnTo>
                <a:cubicBezTo>
                  <a:pt x="12375" y="4098"/>
                  <a:pt x="12299" y="3854"/>
                  <a:pt x="12198" y="3677"/>
                </a:cubicBezTo>
                <a:cubicBezTo>
                  <a:pt x="12198" y="3643"/>
                  <a:pt x="12165" y="3643"/>
                  <a:pt x="12165" y="3610"/>
                </a:cubicBezTo>
                <a:close/>
                <a:moveTo>
                  <a:pt x="8800" y="3576"/>
                </a:moveTo>
                <a:cubicBezTo>
                  <a:pt x="8800" y="3820"/>
                  <a:pt x="8800" y="4030"/>
                  <a:pt x="8867" y="4274"/>
                </a:cubicBezTo>
                <a:lnTo>
                  <a:pt x="8888" y="4269"/>
                </a:lnTo>
                <a:lnTo>
                  <a:pt x="8888" y="4269"/>
                </a:lnTo>
                <a:cubicBezTo>
                  <a:pt x="8814" y="4386"/>
                  <a:pt x="8743" y="4501"/>
                  <a:pt x="8657" y="4628"/>
                </a:cubicBezTo>
                <a:lnTo>
                  <a:pt x="8800" y="4695"/>
                </a:lnTo>
                <a:cubicBezTo>
                  <a:pt x="8901" y="4484"/>
                  <a:pt x="9044" y="4308"/>
                  <a:pt x="9187" y="4140"/>
                </a:cubicBezTo>
                <a:lnTo>
                  <a:pt x="9044" y="4030"/>
                </a:lnTo>
                <a:cubicBezTo>
                  <a:pt x="9021" y="4064"/>
                  <a:pt x="8999" y="4097"/>
                  <a:pt x="8977" y="4130"/>
                </a:cubicBezTo>
                <a:lnTo>
                  <a:pt x="8977" y="4130"/>
                </a:lnTo>
                <a:cubicBezTo>
                  <a:pt x="8934" y="3948"/>
                  <a:pt x="8934" y="3750"/>
                  <a:pt x="8934" y="3576"/>
                </a:cubicBezTo>
                <a:close/>
                <a:moveTo>
                  <a:pt x="9288" y="4838"/>
                </a:moveTo>
                <a:lnTo>
                  <a:pt x="9187" y="4939"/>
                </a:lnTo>
                <a:cubicBezTo>
                  <a:pt x="9288" y="5115"/>
                  <a:pt x="9464" y="5292"/>
                  <a:pt x="9675" y="5435"/>
                </a:cubicBezTo>
                <a:lnTo>
                  <a:pt x="9742" y="5326"/>
                </a:lnTo>
                <a:cubicBezTo>
                  <a:pt x="9565" y="5191"/>
                  <a:pt x="9431" y="5048"/>
                  <a:pt x="9288" y="4838"/>
                </a:cubicBezTo>
                <a:close/>
                <a:moveTo>
                  <a:pt x="12055" y="4981"/>
                </a:moveTo>
                <a:cubicBezTo>
                  <a:pt x="11954" y="5149"/>
                  <a:pt x="11811" y="5326"/>
                  <a:pt x="11635" y="5469"/>
                </a:cubicBezTo>
                <a:lnTo>
                  <a:pt x="11710" y="5570"/>
                </a:lnTo>
                <a:cubicBezTo>
                  <a:pt x="11921" y="5435"/>
                  <a:pt x="12055" y="5258"/>
                  <a:pt x="12165" y="5014"/>
                </a:cubicBezTo>
                <a:lnTo>
                  <a:pt x="12055" y="4981"/>
                </a:lnTo>
                <a:close/>
                <a:moveTo>
                  <a:pt x="10339" y="5645"/>
                </a:moveTo>
                <a:lnTo>
                  <a:pt x="10306" y="5780"/>
                </a:lnTo>
                <a:cubicBezTo>
                  <a:pt x="10482" y="5822"/>
                  <a:pt x="10659" y="5856"/>
                  <a:pt x="10827" y="5856"/>
                </a:cubicBezTo>
                <a:lnTo>
                  <a:pt x="11037" y="5856"/>
                </a:lnTo>
                <a:lnTo>
                  <a:pt x="11004" y="5713"/>
                </a:lnTo>
                <a:lnTo>
                  <a:pt x="10827" y="5713"/>
                </a:lnTo>
                <a:cubicBezTo>
                  <a:pt x="10659" y="5713"/>
                  <a:pt x="10516" y="5679"/>
                  <a:pt x="10339" y="5645"/>
                </a:cubicBezTo>
                <a:close/>
                <a:moveTo>
                  <a:pt x="8345" y="5258"/>
                </a:moveTo>
                <a:cubicBezTo>
                  <a:pt x="8303" y="5359"/>
                  <a:pt x="8270" y="5435"/>
                  <a:pt x="8236" y="5502"/>
                </a:cubicBezTo>
                <a:cubicBezTo>
                  <a:pt x="8202" y="5645"/>
                  <a:pt x="8135" y="5780"/>
                  <a:pt x="8059" y="5923"/>
                </a:cubicBezTo>
                <a:lnTo>
                  <a:pt x="8202" y="5957"/>
                </a:lnTo>
                <a:cubicBezTo>
                  <a:pt x="8270" y="5822"/>
                  <a:pt x="8303" y="5713"/>
                  <a:pt x="8379" y="5570"/>
                </a:cubicBezTo>
                <a:cubicBezTo>
                  <a:pt x="8413" y="5502"/>
                  <a:pt x="8446" y="5401"/>
                  <a:pt x="8480" y="5326"/>
                </a:cubicBezTo>
                <a:lnTo>
                  <a:pt x="8345" y="5258"/>
                </a:lnTo>
                <a:close/>
                <a:moveTo>
                  <a:pt x="7782" y="6554"/>
                </a:moveTo>
                <a:lnTo>
                  <a:pt x="7462" y="7185"/>
                </a:lnTo>
                <a:lnTo>
                  <a:pt x="7605" y="7252"/>
                </a:lnTo>
                <a:cubicBezTo>
                  <a:pt x="7715" y="7042"/>
                  <a:pt x="7815" y="6832"/>
                  <a:pt x="7925" y="6588"/>
                </a:cubicBezTo>
                <a:lnTo>
                  <a:pt x="7782" y="6554"/>
                </a:lnTo>
                <a:close/>
                <a:moveTo>
                  <a:pt x="7151" y="7816"/>
                </a:moveTo>
                <a:cubicBezTo>
                  <a:pt x="7042" y="7992"/>
                  <a:pt x="6941" y="8203"/>
                  <a:pt x="6798" y="8413"/>
                </a:cubicBezTo>
                <a:lnTo>
                  <a:pt x="6941" y="8480"/>
                </a:lnTo>
                <a:cubicBezTo>
                  <a:pt x="7042" y="8270"/>
                  <a:pt x="7185" y="8060"/>
                  <a:pt x="7294" y="7849"/>
                </a:cubicBezTo>
                <a:lnTo>
                  <a:pt x="7151" y="7816"/>
                </a:lnTo>
                <a:close/>
                <a:moveTo>
                  <a:pt x="6411" y="8977"/>
                </a:moveTo>
                <a:cubicBezTo>
                  <a:pt x="6276" y="9187"/>
                  <a:pt x="6133" y="9355"/>
                  <a:pt x="5990" y="9532"/>
                </a:cubicBezTo>
                <a:lnTo>
                  <a:pt x="6099" y="9608"/>
                </a:lnTo>
                <a:cubicBezTo>
                  <a:pt x="6242" y="9431"/>
                  <a:pt x="6377" y="9254"/>
                  <a:pt x="6520" y="9078"/>
                </a:cubicBezTo>
                <a:lnTo>
                  <a:pt x="6411" y="8977"/>
                </a:lnTo>
                <a:close/>
                <a:moveTo>
                  <a:pt x="5502" y="10028"/>
                </a:moveTo>
                <a:cubicBezTo>
                  <a:pt x="5325" y="10163"/>
                  <a:pt x="5149" y="10339"/>
                  <a:pt x="4981" y="10449"/>
                </a:cubicBezTo>
                <a:lnTo>
                  <a:pt x="5048" y="10583"/>
                </a:lnTo>
                <a:cubicBezTo>
                  <a:pt x="5258" y="10449"/>
                  <a:pt x="5435" y="10272"/>
                  <a:pt x="5611" y="10129"/>
                </a:cubicBezTo>
                <a:lnTo>
                  <a:pt x="5502" y="10028"/>
                </a:lnTo>
                <a:close/>
                <a:moveTo>
                  <a:pt x="101" y="10373"/>
                </a:moveTo>
                <a:lnTo>
                  <a:pt x="0" y="10482"/>
                </a:lnTo>
                <a:cubicBezTo>
                  <a:pt x="101" y="10583"/>
                  <a:pt x="244" y="10726"/>
                  <a:pt x="387" y="10827"/>
                </a:cubicBezTo>
                <a:lnTo>
                  <a:pt x="488" y="10726"/>
                </a:lnTo>
                <a:cubicBezTo>
                  <a:pt x="354" y="10617"/>
                  <a:pt x="211" y="10516"/>
                  <a:pt x="101" y="10373"/>
                </a:cubicBezTo>
                <a:close/>
                <a:moveTo>
                  <a:pt x="4383" y="10827"/>
                </a:moveTo>
                <a:cubicBezTo>
                  <a:pt x="4173" y="10937"/>
                  <a:pt x="3963" y="11038"/>
                  <a:pt x="3752" y="11113"/>
                </a:cubicBezTo>
                <a:lnTo>
                  <a:pt x="3820" y="11248"/>
                </a:lnTo>
                <a:cubicBezTo>
                  <a:pt x="4030" y="11181"/>
                  <a:pt x="4240" y="11080"/>
                  <a:pt x="4451" y="10970"/>
                </a:cubicBezTo>
                <a:lnTo>
                  <a:pt x="4383" y="10827"/>
                </a:lnTo>
                <a:close/>
                <a:moveTo>
                  <a:pt x="1086" y="11038"/>
                </a:moveTo>
                <a:lnTo>
                  <a:pt x="1018" y="11181"/>
                </a:lnTo>
                <a:cubicBezTo>
                  <a:pt x="1229" y="11290"/>
                  <a:pt x="1473" y="11357"/>
                  <a:pt x="1683" y="11391"/>
                </a:cubicBezTo>
                <a:lnTo>
                  <a:pt x="1717" y="11248"/>
                </a:lnTo>
                <a:cubicBezTo>
                  <a:pt x="1506" y="11214"/>
                  <a:pt x="1296" y="11147"/>
                  <a:pt x="1086" y="11038"/>
                </a:cubicBezTo>
                <a:close/>
                <a:moveTo>
                  <a:pt x="3088" y="11290"/>
                </a:moveTo>
                <a:cubicBezTo>
                  <a:pt x="2877" y="11324"/>
                  <a:pt x="2667" y="11324"/>
                  <a:pt x="2490" y="11324"/>
                </a:cubicBezTo>
                <a:lnTo>
                  <a:pt x="2415" y="11324"/>
                </a:lnTo>
                <a:lnTo>
                  <a:pt x="2415" y="11458"/>
                </a:lnTo>
                <a:lnTo>
                  <a:pt x="2490" y="11458"/>
                </a:lnTo>
                <a:cubicBezTo>
                  <a:pt x="2701" y="11458"/>
                  <a:pt x="2911" y="11458"/>
                  <a:pt x="3121" y="11425"/>
                </a:cubicBezTo>
                <a:lnTo>
                  <a:pt x="3088" y="1129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7" name="Google Shape;57;p3"/>
          <p:cNvSpPr/>
          <p:nvPr/>
        </p:nvSpPr>
        <p:spPr>
          <a:xfrm rot="544072">
            <a:off x="31637" y="5652979"/>
            <a:ext cx="1488191" cy="1620859"/>
          </a:xfrm>
          <a:custGeom>
            <a:avLst/>
            <a:gdLst/>
            <a:ahLst/>
            <a:cxnLst/>
            <a:rect l="l" t="t" r="r" b="b"/>
            <a:pathLst>
              <a:path w="30500" h="33219" extrusionOk="0">
                <a:moveTo>
                  <a:pt x="15843" y="0"/>
                </a:moveTo>
                <a:cubicBezTo>
                  <a:pt x="15679" y="0"/>
                  <a:pt x="15495" y="82"/>
                  <a:pt x="15332" y="82"/>
                </a:cubicBezTo>
                <a:lnTo>
                  <a:pt x="15414" y="430"/>
                </a:lnTo>
                <a:cubicBezTo>
                  <a:pt x="15577" y="430"/>
                  <a:pt x="15761" y="348"/>
                  <a:pt x="15843" y="348"/>
                </a:cubicBezTo>
                <a:lnTo>
                  <a:pt x="16088" y="348"/>
                </a:lnTo>
                <a:cubicBezTo>
                  <a:pt x="16354" y="348"/>
                  <a:pt x="16701" y="430"/>
                  <a:pt x="17028" y="511"/>
                </a:cubicBezTo>
                <a:lnTo>
                  <a:pt x="17110" y="164"/>
                </a:lnTo>
                <a:cubicBezTo>
                  <a:pt x="16783" y="82"/>
                  <a:pt x="16436" y="0"/>
                  <a:pt x="16088" y="0"/>
                </a:cubicBezTo>
                <a:close/>
                <a:moveTo>
                  <a:pt x="13717" y="757"/>
                </a:moveTo>
                <a:cubicBezTo>
                  <a:pt x="13288" y="1104"/>
                  <a:pt x="12858" y="1534"/>
                  <a:pt x="12429" y="1963"/>
                </a:cubicBezTo>
                <a:lnTo>
                  <a:pt x="12777" y="2126"/>
                </a:lnTo>
                <a:cubicBezTo>
                  <a:pt x="13022" y="1697"/>
                  <a:pt x="13451" y="1370"/>
                  <a:pt x="13880" y="1022"/>
                </a:cubicBezTo>
                <a:lnTo>
                  <a:pt x="13717" y="757"/>
                </a:lnTo>
                <a:close/>
                <a:moveTo>
                  <a:pt x="18643" y="941"/>
                </a:moveTo>
                <a:lnTo>
                  <a:pt x="18480" y="1186"/>
                </a:lnTo>
                <a:cubicBezTo>
                  <a:pt x="18909" y="1534"/>
                  <a:pt x="19257" y="1963"/>
                  <a:pt x="19584" y="2474"/>
                </a:cubicBezTo>
                <a:lnTo>
                  <a:pt x="19849" y="2208"/>
                </a:lnTo>
                <a:cubicBezTo>
                  <a:pt x="19584" y="1779"/>
                  <a:pt x="19154" y="1268"/>
                  <a:pt x="18643" y="941"/>
                </a:cubicBezTo>
                <a:close/>
                <a:moveTo>
                  <a:pt x="11673" y="3496"/>
                </a:moveTo>
                <a:cubicBezTo>
                  <a:pt x="11591" y="3741"/>
                  <a:pt x="11591" y="3925"/>
                  <a:pt x="11489" y="4171"/>
                </a:cubicBezTo>
                <a:cubicBezTo>
                  <a:pt x="11407" y="4518"/>
                  <a:pt x="11407" y="4845"/>
                  <a:pt x="11407" y="5193"/>
                </a:cubicBezTo>
                <a:lnTo>
                  <a:pt x="11407" y="5274"/>
                </a:lnTo>
                <a:lnTo>
                  <a:pt x="11754" y="5274"/>
                </a:lnTo>
                <a:lnTo>
                  <a:pt x="11754" y="5193"/>
                </a:lnTo>
                <a:cubicBezTo>
                  <a:pt x="11754" y="4845"/>
                  <a:pt x="11754" y="4518"/>
                  <a:pt x="11836" y="4252"/>
                </a:cubicBezTo>
                <a:cubicBezTo>
                  <a:pt x="11836" y="4007"/>
                  <a:pt x="11918" y="3823"/>
                  <a:pt x="12000" y="3659"/>
                </a:cubicBezTo>
                <a:lnTo>
                  <a:pt x="11673" y="3496"/>
                </a:lnTo>
                <a:close/>
                <a:moveTo>
                  <a:pt x="20606" y="3823"/>
                </a:moveTo>
                <a:lnTo>
                  <a:pt x="20279" y="3925"/>
                </a:lnTo>
                <a:cubicBezTo>
                  <a:pt x="20360" y="4171"/>
                  <a:pt x="20442" y="4436"/>
                  <a:pt x="20442" y="4682"/>
                </a:cubicBezTo>
                <a:lnTo>
                  <a:pt x="20442" y="5274"/>
                </a:lnTo>
                <a:lnTo>
                  <a:pt x="20442" y="5540"/>
                </a:lnTo>
                <a:lnTo>
                  <a:pt x="20790" y="5540"/>
                </a:lnTo>
                <a:lnTo>
                  <a:pt x="20790" y="5274"/>
                </a:lnTo>
                <a:lnTo>
                  <a:pt x="20790" y="4682"/>
                </a:lnTo>
                <a:cubicBezTo>
                  <a:pt x="20790" y="4334"/>
                  <a:pt x="20687" y="4089"/>
                  <a:pt x="20606" y="3823"/>
                </a:cubicBezTo>
                <a:close/>
                <a:moveTo>
                  <a:pt x="12000" y="6889"/>
                </a:moveTo>
                <a:lnTo>
                  <a:pt x="11673" y="6992"/>
                </a:lnTo>
                <a:cubicBezTo>
                  <a:pt x="11836" y="7584"/>
                  <a:pt x="12000" y="8095"/>
                  <a:pt x="12347" y="8606"/>
                </a:cubicBezTo>
                <a:lnTo>
                  <a:pt x="12613" y="8422"/>
                </a:lnTo>
                <a:cubicBezTo>
                  <a:pt x="12347" y="7911"/>
                  <a:pt x="12184" y="7400"/>
                  <a:pt x="12000" y="6889"/>
                </a:cubicBezTo>
                <a:close/>
                <a:moveTo>
                  <a:pt x="20176" y="7155"/>
                </a:moveTo>
                <a:cubicBezTo>
                  <a:pt x="20013" y="7748"/>
                  <a:pt x="19768" y="8259"/>
                  <a:pt x="19502" y="8688"/>
                </a:cubicBezTo>
                <a:lnTo>
                  <a:pt x="19768" y="8852"/>
                </a:lnTo>
                <a:cubicBezTo>
                  <a:pt x="20095" y="8341"/>
                  <a:pt x="20360" y="7830"/>
                  <a:pt x="20524" y="7319"/>
                </a:cubicBezTo>
                <a:lnTo>
                  <a:pt x="20176" y="7155"/>
                </a:lnTo>
                <a:close/>
                <a:moveTo>
                  <a:pt x="13533" y="9792"/>
                </a:moveTo>
                <a:lnTo>
                  <a:pt x="13288" y="10058"/>
                </a:lnTo>
                <a:lnTo>
                  <a:pt x="13369" y="10058"/>
                </a:lnTo>
                <a:cubicBezTo>
                  <a:pt x="13717" y="10467"/>
                  <a:pt x="14044" y="10896"/>
                  <a:pt x="14473" y="11243"/>
                </a:cubicBezTo>
                <a:lnTo>
                  <a:pt x="14739" y="10978"/>
                </a:lnTo>
                <a:cubicBezTo>
                  <a:pt x="14310" y="10651"/>
                  <a:pt x="13962" y="10303"/>
                  <a:pt x="13635" y="9874"/>
                </a:cubicBezTo>
                <a:lnTo>
                  <a:pt x="13533" y="9792"/>
                </a:lnTo>
                <a:close/>
                <a:moveTo>
                  <a:pt x="18562" y="10058"/>
                </a:moveTo>
                <a:cubicBezTo>
                  <a:pt x="18316" y="10385"/>
                  <a:pt x="18051" y="10651"/>
                  <a:pt x="17723" y="10896"/>
                </a:cubicBezTo>
                <a:cubicBezTo>
                  <a:pt x="17621" y="10978"/>
                  <a:pt x="17458" y="11162"/>
                  <a:pt x="17376" y="11243"/>
                </a:cubicBezTo>
                <a:lnTo>
                  <a:pt x="17539" y="11489"/>
                </a:lnTo>
                <a:cubicBezTo>
                  <a:pt x="17723" y="11407"/>
                  <a:pt x="17805" y="11243"/>
                  <a:pt x="17969" y="11162"/>
                </a:cubicBezTo>
                <a:lnTo>
                  <a:pt x="18827" y="10303"/>
                </a:lnTo>
                <a:lnTo>
                  <a:pt x="18562" y="10058"/>
                </a:lnTo>
                <a:close/>
                <a:moveTo>
                  <a:pt x="16088" y="12000"/>
                </a:moveTo>
                <a:lnTo>
                  <a:pt x="15843" y="12347"/>
                </a:lnTo>
                <a:cubicBezTo>
                  <a:pt x="15851" y="12351"/>
                  <a:pt x="15858" y="12355"/>
                  <a:pt x="15866" y="12360"/>
                </a:cubicBezTo>
                <a:lnTo>
                  <a:pt x="15866" y="12360"/>
                </a:lnTo>
                <a:cubicBezTo>
                  <a:pt x="15415" y="12659"/>
                  <a:pt x="15019" y="12883"/>
                  <a:pt x="14555" y="13124"/>
                </a:cubicBezTo>
                <a:lnTo>
                  <a:pt x="14739" y="13369"/>
                </a:lnTo>
                <a:cubicBezTo>
                  <a:pt x="15243" y="13127"/>
                  <a:pt x="15668" y="12866"/>
                  <a:pt x="16170" y="12525"/>
                </a:cubicBezTo>
                <a:lnTo>
                  <a:pt x="16170" y="12525"/>
                </a:lnTo>
                <a:cubicBezTo>
                  <a:pt x="16569" y="12750"/>
                  <a:pt x="16957" y="12997"/>
                  <a:pt x="17294" y="13206"/>
                </a:cubicBezTo>
                <a:lnTo>
                  <a:pt x="17458" y="12940"/>
                </a:lnTo>
                <a:cubicBezTo>
                  <a:pt x="17028" y="12613"/>
                  <a:pt x="16517" y="12347"/>
                  <a:pt x="16088" y="12000"/>
                </a:cubicBezTo>
                <a:close/>
                <a:moveTo>
                  <a:pt x="18991" y="13717"/>
                </a:moveTo>
                <a:lnTo>
                  <a:pt x="18827" y="13962"/>
                </a:lnTo>
                <a:cubicBezTo>
                  <a:pt x="19338" y="14228"/>
                  <a:pt x="19931" y="14473"/>
                  <a:pt x="20442" y="14657"/>
                </a:cubicBezTo>
                <a:lnTo>
                  <a:pt x="20524" y="14391"/>
                </a:lnTo>
                <a:cubicBezTo>
                  <a:pt x="20013" y="14146"/>
                  <a:pt x="19502" y="13962"/>
                  <a:pt x="18991" y="13717"/>
                </a:cubicBezTo>
                <a:close/>
                <a:moveTo>
                  <a:pt x="13022" y="13880"/>
                </a:moveTo>
                <a:cubicBezTo>
                  <a:pt x="12511" y="14044"/>
                  <a:pt x="12102" y="14310"/>
                  <a:pt x="11591" y="14473"/>
                </a:cubicBezTo>
                <a:lnTo>
                  <a:pt x="11489" y="14555"/>
                </a:lnTo>
                <a:lnTo>
                  <a:pt x="11591" y="14903"/>
                </a:lnTo>
                <a:cubicBezTo>
                  <a:pt x="11673" y="14821"/>
                  <a:pt x="11673" y="14821"/>
                  <a:pt x="11754" y="14821"/>
                </a:cubicBezTo>
                <a:cubicBezTo>
                  <a:pt x="12265" y="14555"/>
                  <a:pt x="12695" y="14391"/>
                  <a:pt x="13206" y="14146"/>
                </a:cubicBezTo>
                <a:lnTo>
                  <a:pt x="13022" y="13880"/>
                </a:lnTo>
                <a:close/>
                <a:moveTo>
                  <a:pt x="30316" y="14473"/>
                </a:moveTo>
                <a:cubicBezTo>
                  <a:pt x="29805" y="14739"/>
                  <a:pt x="29294" y="14984"/>
                  <a:pt x="28782" y="15168"/>
                </a:cubicBezTo>
                <a:lnTo>
                  <a:pt x="28864" y="15495"/>
                </a:lnTo>
                <a:cubicBezTo>
                  <a:pt x="29375" y="15332"/>
                  <a:pt x="29989" y="15066"/>
                  <a:pt x="30500" y="14821"/>
                </a:cubicBezTo>
                <a:lnTo>
                  <a:pt x="30316" y="14473"/>
                </a:lnTo>
                <a:close/>
                <a:moveTo>
                  <a:pt x="22139" y="14903"/>
                </a:moveTo>
                <a:lnTo>
                  <a:pt x="22057" y="15250"/>
                </a:lnTo>
                <a:cubicBezTo>
                  <a:pt x="22568" y="15414"/>
                  <a:pt x="23161" y="15495"/>
                  <a:pt x="23754" y="15679"/>
                </a:cubicBezTo>
                <a:lnTo>
                  <a:pt x="23754" y="15332"/>
                </a:lnTo>
                <a:cubicBezTo>
                  <a:pt x="23243" y="15168"/>
                  <a:pt x="22650" y="15066"/>
                  <a:pt x="22139" y="14903"/>
                </a:cubicBezTo>
                <a:close/>
                <a:moveTo>
                  <a:pt x="25471" y="15495"/>
                </a:moveTo>
                <a:lnTo>
                  <a:pt x="25471" y="15843"/>
                </a:lnTo>
                <a:lnTo>
                  <a:pt x="27168" y="15843"/>
                </a:lnTo>
                <a:lnTo>
                  <a:pt x="27168" y="15495"/>
                </a:lnTo>
                <a:close/>
                <a:moveTo>
                  <a:pt x="9874" y="15250"/>
                </a:moveTo>
                <a:cubicBezTo>
                  <a:pt x="9363" y="15495"/>
                  <a:pt x="8852" y="15679"/>
                  <a:pt x="8341" y="15925"/>
                </a:cubicBezTo>
                <a:lnTo>
                  <a:pt x="8525" y="16272"/>
                </a:lnTo>
                <a:lnTo>
                  <a:pt x="10058" y="15495"/>
                </a:lnTo>
                <a:lnTo>
                  <a:pt x="9874" y="15250"/>
                </a:lnTo>
                <a:close/>
                <a:moveTo>
                  <a:pt x="6807" y="16783"/>
                </a:moveTo>
                <a:cubicBezTo>
                  <a:pt x="6378" y="17029"/>
                  <a:pt x="5867" y="17376"/>
                  <a:pt x="5356" y="17724"/>
                </a:cubicBezTo>
                <a:lnTo>
                  <a:pt x="5622" y="17969"/>
                </a:lnTo>
                <a:cubicBezTo>
                  <a:pt x="6051" y="17621"/>
                  <a:pt x="6562" y="17376"/>
                  <a:pt x="6991" y="17029"/>
                </a:cubicBezTo>
                <a:lnTo>
                  <a:pt x="6807" y="16783"/>
                </a:lnTo>
                <a:close/>
                <a:moveTo>
                  <a:pt x="4089" y="18827"/>
                </a:moveTo>
                <a:cubicBezTo>
                  <a:pt x="3659" y="19257"/>
                  <a:pt x="3312" y="19666"/>
                  <a:pt x="2985" y="20095"/>
                </a:cubicBezTo>
                <a:lnTo>
                  <a:pt x="3230" y="20361"/>
                </a:lnTo>
                <a:cubicBezTo>
                  <a:pt x="3578" y="19849"/>
                  <a:pt x="3925" y="19502"/>
                  <a:pt x="4334" y="19073"/>
                </a:cubicBezTo>
                <a:lnTo>
                  <a:pt x="4089" y="18827"/>
                </a:lnTo>
                <a:close/>
                <a:moveTo>
                  <a:pt x="1963" y="21546"/>
                </a:moveTo>
                <a:lnTo>
                  <a:pt x="1186" y="23079"/>
                </a:lnTo>
                <a:lnTo>
                  <a:pt x="1533" y="23243"/>
                </a:lnTo>
                <a:cubicBezTo>
                  <a:pt x="1697" y="22732"/>
                  <a:pt x="1963" y="22221"/>
                  <a:pt x="2290" y="21710"/>
                </a:cubicBezTo>
                <a:lnTo>
                  <a:pt x="1963" y="21546"/>
                </a:lnTo>
                <a:close/>
                <a:moveTo>
                  <a:pt x="593" y="24694"/>
                </a:moveTo>
                <a:cubicBezTo>
                  <a:pt x="430" y="25287"/>
                  <a:pt x="348" y="25798"/>
                  <a:pt x="246" y="26411"/>
                </a:cubicBezTo>
                <a:lnTo>
                  <a:pt x="593" y="26411"/>
                </a:lnTo>
                <a:cubicBezTo>
                  <a:pt x="675" y="25900"/>
                  <a:pt x="757" y="25389"/>
                  <a:pt x="941" y="24776"/>
                </a:cubicBezTo>
                <a:lnTo>
                  <a:pt x="593" y="24694"/>
                </a:lnTo>
                <a:close/>
                <a:moveTo>
                  <a:pt x="82" y="28108"/>
                </a:moveTo>
                <a:cubicBezTo>
                  <a:pt x="82" y="28272"/>
                  <a:pt x="0" y="28537"/>
                  <a:pt x="0" y="28701"/>
                </a:cubicBezTo>
                <a:cubicBezTo>
                  <a:pt x="0" y="29048"/>
                  <a:pt x="82" y="29478"/>
                  <a:pt x="82" y="29805"/>
                </a:cubicBezTo>
                <a:lnTo>
                  <a:pt x="430" y="29805"/>
                </a:lnTo>
                <a:cubicBezTo>
                  <a:pt x="430" y="29478"/>
                  <a:pt x="348" y="29048"/>
                  <a:pt x="348" y="28701"/>
                </a:cubicBezTo>
                <a:cubicBezTo>
                  <a:pt x="348" y="28537"/>
                  <a:pt x="430" y="28272"/>
                  <a:pt x="430" y="28108"/>
                </a:cubicBezTo>
                <a:close/>
                <a:moveTo>
                  <a:pt x="675" y="31420"/>
                </a:moveTo>
                <a:lnTo>
                  <a:pt x="348" y="31522"/>
                </a:lnTo>
                <a:cubicBezTo>
                  <a:pt x="430" y="32115"/>
                  <a:pt x="593" y="32626"/>
                  <a:pt x="859" y="33218"/>
                </a:cubicBezTo>
                <a:lnTo>
                  <a:pt x="1104" y="33055"/>
                </a:lnTo>
                <a:cubicBezTo>
                  <a:pt x="941" y="32544"/>
                  <a:pt x="757" y="32033"/>
                  <a:pt x="675" y="314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grpSp>
        <p:nvGrpSpPr>
          <p:cNvPr id="58" name="Google Shape;58;p3"/>
          <p:cNvGrpSpPr/>
          <p:nvPr/>
        </p:nvGrpSpPr>
        <p:grpSpPr>
          <a:xfrm>
            <a:off x="-86786" y="1464499"/>
            <a:ext cx="12365571" cy="5974143"/>
            <a:chOff x="237348" y="1098374"/>
            <a:chExt cx="9274178" cy="4480607"/>
          </a:xfrm>
        </p:grpSpPr>
        <p:sp>
          <p:nvSpPr>
            <p:cNvPr id="59" name="Google Shape;59;p3"/>
            <p:cNvSpPr/>
            <p:nvPr/>
          </p:nvSpPr>
          <p:spPr>
            <a:xfrm rot="1745957">
              <a:off x="6881286" y="2309151"/>
              <a:ext cx="2038940" cy="2960901"/>
            </a:xfrm>
            <a:custGeom>
              <a:avLst/>
              <a:gdLst/>
              <a:ahLst/>
              <a:cxnLst/>
              <a:rect l="l" t="t" r="r" b="b"/>
              <a:pathLst>
                <a:path w="17230" h="25021" extrusionOk="0">
                  <a:moveTo>
                    <a:pt x="13278" y="0"/>
                  </a:moveTo>
                  <a:cubicBezTo>
                    <a:pt x="13066" y="0"/>
                    <a:pt x="12856" y="30"/>
                    <a:pt x="12656" y="91"/>
                  </a:cubicBezTo>
                  <a:cubicBezTo>
                    <a:pt x="11773" y="358"/>
                    <a:pt x="11100" y="1088"/>
                    <a:pt x="10678" y="1915"/>
                  </a:cubicBezTo>
                  <a:cubicBezTo>
                    <a:pt x="10256" y="2742"/>
                    <a:pt x="10062" y="3658"/>
                    <a:pt x="9843" y="4558"/>
                  </a:cubicBezTo>
                  <a:cubicBezTo>
                    <a:pt x="9624" y="5458"/>
                    <a:pt x="9381" y="6374"/>
                    <a:pt x="8886" y="7153"/>
                  </a:cubicBezTo>
                  <a:cubicBezTo>
                    <a:pt x="8755" y="7369"/>
                    <a:pt x="8557" y="7600"/>
                    <a:pt x="8307" y="7600"/>
                  </a:cubicBezTo>
                  <a:cubicBezTo>
                    <a:pt x="8295" y="7600"/>
                    <a:pt x="8283" y="7600"/>
                    <a:pt x="8270" y="7599"/>
                  </a:cubicBezTo>
                  <a:cubicBezTo>
                    <a:pt x="8011" y="7582"/>
                    <a:pt x="7824" y="7331"/>
                    <a:pt x="7743" y="7080"/>
                  </a:cubicBezTo>
                  <a:cubicBezTo>
                    <a:pt x="7662" y="6820"/>
                    <a:pt x="7654" y="6545"/>
                    <a:pt x="7540" y="6301"/>
                  </a:cubicBezTo>
                  <a:cubicBezTo>
                    <a:pt x="7361" y="5916"/>
                    <a:pt x="6935" y="5712"/>
                    <a:pt x="6507" y="5712"/>
                  </a:cubicBezTo>
                  <a:cubicBezTo>
                    <a:pt x="6296" y="5712"/>
                    <a:pt x="6085" y="5762"/>
                    <a:pt x="5903" y="5864"/>
                  </a:cubicBezTo>
                  <a:cubicBezTo>
                    <a:pt x="5351" y="6172"/>
                    <a:pt x="5051" y="6820"/>
                    <a:pt x="5003" y="7461"/>
                  </a:cubicBezTo>
                  <a:cubicBezTo>
                    <a:pt x="4946" y="8093"/>
                    <a:pt x="5100" y="8726"/>
                    <a:pt x="5254" y="9350"/>
                  </a:cubicBezTo>
                  <a:cubicBezTo>
                    <a:pt x="5538" y="10509"/>
                    <a:pt x="5813" y="11669"/>
                    <a:pt x="6097" y="12828"/>
                  </a:cubicBezTo>
                  <a:cubicBezTo>
                    <a:pt x="6251" y="13444"/>
                    <a:pt x="6365" y="14206"/>
                    <a:pt x="5895" y="14636"/>
                  </a:cubicBezTo>
                  <a:cubicBezTo>
                    <a:pt x="5686" y="14825"/>
                    <a:pt x="5408" y="14895"/>
                    <a:pt x="5121" y="14895"/>
                  </a:cubicBezTo>
                  <a:cubicBezTo>
                    <a:pt x="4939" y="14895"/>
                    <a:pt x="4754" y="14867"/>
                    <a:pt x="4581" y="14823"/>
                  </a:cubicBezTo>
                  <a:cubicBezTo>
                    <a:pt x="3892" y="14644"/>
                    <a:pt x="3268" y="14279"/>
                    <a:pt x="2781" y="13769"/>
                  </a:cubicBezTo>
                  <a:cubicBezTo>
                    <a:pt x="2408" y="13379"/>
                    <a:pt x="2084" y="12893"/>
                    <a:pt x="1565" y="12780"/>
                  </a:cubicBezTo>
                  <a:cubicBezTo>
                    <a:pt x="1502" y="12766"/>
                    <a:pt x="1439" y="12760"/>
                    <a:pt x="1377" y="12760"/>
                  </a:cubicBezTo>
                  <a:cubicBezTo>
                    <a:pt x="822" y="12760"/>
                    <a:pt x="316" y="13255"/>
                    <a:pt x="170" y="13809"/>
                  </a:cubicBezTo>
                  <a:cubicBezTo>
                    <a:pt x="0" y="14434"/>
                    <a:pt x="227" y="15074"/>
                    <a:pt x="357" y="15706"/>
                  </a:cubicBezTo>
                  <a:cubicBezTo>
                    <a:pt x="1119" y="19485"/>
                    <a:pt x="2838" y="23482"/>
                    <a:pt x="6584" y="24965"/>
                  </a:cubicBezTo>
                  <a:cubicBezTo>
                    <a:pt x="6898" y="25002"/>
                    <a:pt x="7204" y="25020"/>
                    <a:pt x="7504" y="25020"/>
                  </a:cubicBezTo>
                  <a:cubicBezTo>
                    <a:pt x="9253" y="25020"/>
                    <a:pt x="10792" y="24416"/>
                    <a:pt x="12348" y="23433"/>
                  </a:cubicBezTo>
                  <a:cubicBezTo>
                    <a:pt x="14173" y="22274"/>
                    <a:pt x="15616" y="20563"/>
                    <a:pt x="16605" y="18625"/>
                  </a:cubicBezTo>
                  <a:cubicBezTo>
                    <a:pt x="16889" y="18074"/>
                    <a:pt x="17140" y="17490"/>
                    <a:pt x="17189" y="16866"/>
                  </a:cubicBezTo>
                  <a:cubicBezTo>
                    <a:pt x="17229" y="16242"/>
                    <a:pt x="17035" y="15577"/>
                    <a:pt x="16564" y="15171"/>
                  </a:cubicBezTo>
                  <a:cubicBezTo>
                    <a:pt x="16254" y="14909"/>
                    <a:pt x="15869" y="14798"/>
                    <a:pt x="15470" y="14798"/>
                  </a:cubicBezTo>
                  <a:cubicBezTo>
                    <a:pt x="14942" y="14798"/>
                    <a:pt x="14389" y="14993"/>
                    <a:pt x="13946" y="15293"/>
                  </a:cubicBezTo>
                  <a:cubicBezTo>
                    <a:pt x="13524" y="15577"/>
                    <a:pt x="13159" y="15933"/>
                    <a:pt x="12697" y="16136"/>
                  </a:cubicBezTo>
                  <a:cubicBezTo>
                    <a:pt x="12508" y="16224"/>
                    <a:pt x="12291" y="16274"/>
                    <a:pt x="12080" y="16274"/>
                  </a:cubicBezTo>
                  <a:cubicBezTo>
                    <a:pt x="11785" y="16274"/>
                    <a:pt x="11500" y="16177"/>
                    <a:pt x="11310" y="15950"/>
                  </a:cubicBezTo>
                  <a:cubicBezTo>
                    <a:pt x="10978" y="15569"/>
                    <a:pt x="11067" y="14952"/>
                    <a:pt x="11367" y="14547"/>
                  </a:cubicBezTo>
                  <a:cubicBezTo>
                    <a:pt x="11659" y="14134"/>
                    <a:pt x="12105" y="13874"/>
                    <a:pt x="12519" y="13598"/>
                  </a:cubicBezTo>
                  <a:cubicBezTo>
                    <a:pt x="13694" y="12820"/>
                    <a:pt x="14724" y="11855"/>
                    <a:pt x="15559" y="10728"/>
                  </a:cubicBezTo>
                  <a:cubicBezTo>
                    <a:pt x="15981" y="10177"/>
                    <a:pt x="16354" y="9382"/>
                    <a:pt x="15948" y="8807"/>
                  </a:cubicBezTo>
                  <a:cubicBezTo>
                    <a:pt x="15708" y="8466"/>
                    <a:pt x="15274" y="8345"/>
                    <a:pt x="14852" y="8345"/>
                  </a:cubicBezTo>
                  <a:cubicBezTo>
                    <a:pt x="14762" y="8345"/>
                    <a:pt x="14673" y="8351"/>
                    <a:pt x="14586" y="8361"/>
                  </a:cubicBezTo>
                  <a:cubicBezTo>
                    <a:pt x="14138" y="8411"/>
                    <a:pt x="13697" y="8546"/>
                    <a:pt x="13256" y="8546"/>
                  </a:cubicBezTo>
                  <a:cubicBezTo>
                    <a:pt x="13202" y="8546"/>
                    <a:pt x="13148" y="8544"/>
                    <a:pt x="13094" y="8539"/>
                  </a:cubicBezTo>
                  <a:cubicBezTo>
                    <a:pt x="12648" y="8499"/>
                    <a:pt x="12154" y="8182"/>
                    <a:pt x="12194" y="7736"/>
                  </a:cubicBezTo>
                  <a:cubicBezTo>
                    <a:pt x="12210" y="7485"/>
                    <a:pt x="12389" y="7282"/>
                    <a:pt x="12551" y="7096"/>
                  </a:cubicBezTo>
                  <a:cubicBezTo>
                    <a:pt x="13467" y="6066"/>
                    <a:pt x="14221" y="4907"/>
                    <a:pt x="14797" y="3650"/>
                  </a:cubicBezTo>
                  <a:cubicBezTo>
                    <a:pt x="15178" y="2807"/>
                    <a:pt x="15478" y="1794"/>
                    <a:pt x="15048" y="975"/>
                  </a:cubicBezTo>
                  <a:cubicBezTo>
                    <a:pt x="14716" y="342"/>
                    <a:pt x="13993" y="0"/>
                    <a:pt x="13278" y="0"/>
                  </a:cubicBezTo>
                  <a:close/>
                </a:path>
              </a:pathLst>
            </a:custGeom>
            <a:solidFill>
              <a:srgbClr val="05838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0" name="Google Shape;60;p3"/>
            <p:cNvSpPr/>
            <p:nvPr/>
          </p:nvSpPr>
          <p:spPr>
            <a:xfrm>
              <a:off x="5791630" y="1098374"/>
              <a:ext cx="2935125" cy="3995260"/>
            </a:xfrm>
            <a:custGeom>
              <a:avLst/>
              <a:gdLst/>
              <a:ahLst/>
              <a:cxnLst/>
              <a:rect l="l" t="t" r="r" b="b"/>
              <a:pathLst>
                <a:path w="24803" h="33763" extrusionOk="0">
                  <a:moveTo>
                    <a:pt x="21595" y="1"/>
                  </a:moveTo>
                  <a:cubicBezTo>
                    <a:pt x="21483" y="1"/>
                    <a:pt x="21370" y="7"/>
                    <a:pt x="21259" y="20"/>
                  </a:cubicBezTo>
                  <a:cubicBezTo>
                    <a:pt x="19962" y="166"/>
                    <a:pt x="18827" y="1025"/>
                    <a:pt x="18040" y="2071"/>
                  </a:cubicBezTo>
                  <a:cubicBezTo>
                    <a:pt x="17254" y="3117"/>
                    <a:pt x="16743" y="4349"/>
                    <a:pt x="16216" y="5557"/>
                  </a:cubicBezTo>
                  <a:cubicBezTo>
                    <a:pt x="15689" y="6765"/>
                    <a:pt x="15121" y="7981"/>
                    <a:pt x="14230" y="8954"/>
                  </a:cubicBezTo>
                  <a:cubicBezTo>
                    <a:pt x="14011" y="9201"/>
                    <a:pt x="13713" y="9442"/>
                    <a:pt x="13399" y="9442"/>
                  </a:cubicBezTo>
                  <a:cubicBezTo>
                    <a:pt x="13352" y="9442"/>
                    <a:pt x="13304" y="9436"/>
                    <a:pt x="13257" y="9425"/>
                  </a:cubicBezTo>
                  <a:cubicBezTo>
                    <a:pt x="12900" y="9344"/>
                    <a:pt x="12697" y="8938"/>
                    <a:pt x="12649" y="8557"/>
                  </a:cubicBezTo>
                  <a:cubicBezTo>
                    <a:pt x="12608" y="8184"/>
                    <a:pt x="12665" y="7795"/>
                    <a:pt x="12559" y="7430"/>
                  </a:cubicBezTo>
                  <a:cubicBezTo>
                    <a:pt x="12380" y="6737"/>
                    <a:pt x="11652" y="6319"/>
                    <a:pt x="10938" y="6319"/>
                  </a:cubicBezTo>
                  <a:cubicBezTo>
                    <a:pt x="10750" y="6319"/>
                    <a:pt x="10563" y="6348"/>
                    <a:pt x="10387" y="6409"/>
                  </a:cubicBezTo>
                  <a:cubicBezTo>
                    <a:pt x="9535" y="6700"/>
                    <a:pt x="8960" y="7536"/>
                    <a:pt x="8724" y="8411"/>
                  </a:cubicBezTo>
                  <a:cubicBezTo>
                    <a:pt x="8489" y="9287"/>
                    <a:pt x="8546" y="10211"/>
                    <a:pt x="8603" y="11119"/>
                  </a:cubicBezTo>
                  <a:lnTo>
                    <a:pt x="8919" y="16187"/>
                  </a:lnTo>
                  <a:cubicBezTo>
                    <a:pt x="8976" y="17095"/>
                    <a:pt x="8951" y="18189"/>
                    <a:pt x="8189" y="18668"/>
                  </a:cubicBezTo>
                  <a:cubicBezTo>
                    <a:pt x="7955" y="18813"/>
                    <a:pt x="7691" y="18873"/>
                    <a:pt x="7419" y="18873"/>
                  </a:cubicBezTo>
                  <a:cubicBezTo>
                    <a:pt x="7042" y="18873"/>
                    <a:pt x="6649" y="18758"/>
                    <a:pt x="6300" y="18603"/>
                  </a:cubicBezTo>
                  <a:cubicBezTo>
                    <a:pt x="5384" y="18189"/>
                    <a:pt x="4598" y="17516"/>
                    <a:pt x="4046" y="16681"/>
                  </a:cubicBezTo>
                  <a:cubicBezTo>
                    <a:pt x="3633" y="16049"/>
                    <a:pt x="3292" y="15278"/>
                    <a:pt x="2595" y="14995"/>
                  </a:cubicBezTo>
                  <a:cubicBezTo>
                    <a:pt x="2434" y="14931"/>
                    <a:pt x="2268" y="14901"/>
                    <a:pt x="2102" y="14901"/>
                  </a:cubicBezTo>
                  <a:cubicBezTo>
                    <a:pt x="1402" y="14901"/>
                    <a:pt x="697" y="15421"/>
                    <a:pt x="390" y="16089"/>
                  </a:cubicBezTo>
                  <a:cubicBezTo>
                    <a:pt x="0" y="16916"/>
                    <a:pt x="155" y="17873"/>
                    <a:pt x="171" y="18781"/>
                  </a:cubicBezTo>
                  <a:cubicBezTo>
                    <a:pt x="300" y="24262"/>
                    <a:pt x="1703" y="30278"/>
                    <a:pt x="6584" y="33286"/>
                  </a:cubicBezTo>
                  <a:cubicBezTo>
                    <a:pt x="7662" y="33613"/>
                    <a:pt x="8703" y="33763"/>
                    <a:pt x="9730" y="33763"/>
                  </a:cubicBezTo>
                  <a:cubicBezTo>
                    <a:pt x="11500" y="33763"/>
                    <a:pt x="13225" y="33319"/>
                    <a:pt x="15016" y="32580"/>
                  </a:cubicBezTo>
                  <a:cubicBezTo>
                    <a:pt x="17854" y="31413"/>
                    <a:pt x="20302" y="29386"/>
                    <a:pt x="22167" y="26921"/>
                  </a:cubicBezTo>
                  <a:cubicBezTo>
                    <a:pt x="22710" y="26224"/>
                    <a:pt x="23197" y="25462"/>
                    <a:pt x="23416" y="24602"/>
                  </a:cubicBezTo>
                  <a:cubicBezTo>
                    <a:pt x="23635" y="23743"/>
                    <a:pt x="23537" y="22762"/>
                    <a:pt x="22970" y="22081"/>
                  </a:cubicBezTo>
                  <a:cubicBezTo>
                    <a:pt x="22473" y="21485"/>
                    <a:pt x="21721" y="21237"/>
                    <a:pt x="20939" y="21237"/>
                  </a:cubicBezTo>
                  <a:cubicBezTo>
                    <a:pt x="20370" y="21237"/>
                    <a:pt x="19785" y="21369"/>
                    <a:pt x="19273" y="21594"/>
                  </a:cubicBezTo>
                  <a:cubicBezTo>
                    <a:pt x="18624" y="21886"/>
                    <a:pt x="18016" y="22300"/>
                    <a:pt x="17327" y="22470"/>
                  </a:cubicBezTo>
                  <a:cubicBezTo>
                    <a:pt x="17155" y="22512"/>
                    <a:pt x="16974" y="22535"/>
                    <a:pt x="16793" y="22535"/>
                  </a:cubicBezTo>
                  <a:cubicBezTo>
                    <a:pt x="16245" y="22535"/>
                    <a:pt x="15698" y="22331"/>
                    <a:pt x="15430" y="21862"/>
                  </a:cubicBezTo>
                  <a:cubicBezTo>
                    <a:pt x="15065" y="21246"/>
                    <a:pt x="15340" y="20411"/>
                    <a:pt x="15859" y="19908"/>
                  </a:cubicBezTo>
                  <a:cubicBezTo>
                    <a:pt x="16370" y="19405"/>
                    <a:pt x="17059" y="19154"/>
                    <a:pt x="17708" y="18870"/>
                  </a:cubicBezTo>
                  <a:cubicBezTo>
                    <a:pt x="19540" y="18084"/>
                    <a:pt x="21218" y="16981"/>
                    <a:pt x="22678" y="15619"/>
                  </a:cubicBezTo>
                  <a:cubicBezTo>
                    <a:pt x="23408" y="14938"/>
                    <a:pt x="24121" y="13924"/>
                    <a:pt x="23699" y="13016"/>
                  </a:cubicBezTo>
                  <a:cubicBezTo>
                    <a:pt x="23391" y="12360"/>
                    <a:pt x="22605" y="12092"/>
                    <a:pt x="21900" y="12052"/>
                  </a:cubicBezTo>
                  <a:cubicBezTo>
                    <a:pt x="21759" y="12044"/>
                    <a:pt x="21617" y="12041"/>
                    <a:pt x="21476" y="12041"/>
                  </a:cubicBezTo>
                  <a:cubicBezTo>
                    <a:pt x="21281" y="12041"/>
                    <a:pt x="21085" y="12046"/>
                    <a:pt x="20890" y="12046"/>
                  </a:cubicBezTo>
                  <a:cubicBezTo>
                    <a:pt x="20510" y="12046"/>
                    <a:pt x="20133" y="12029"/>
                    <a:pt x="19767" y="11930"/>
                  </a:cubicBezTo>
                  <a:cubicBezTo>
                    <a:pt x="19159" y="11768"/>
                    <a:pt x="18551" y="11200"/>
                    <a:pt x="18721" y="10584"/>
                  </a:cubicBezTo>
                  <a:cubicBezTo>
                    <a:pt x="18810" y="10244"/>
                    <a:pt x="19102" y="10000"/>
                    <a:pt x="19378" y="9781"/>
                  </a:cubicBezTo>
                  <a:cubicBezTo>
                    <a:pt x="20910" y="8565"/>
                    <a:pt x="22248" y="7130"/>
                    <a:pt x="23367" y="5525"/>
                  </a:cubicBezTo>
                  <a:cubicBezTo>
                    <a:pt x="24121" y="4447"/>
                    <a:pt x="24802" y="3101"/>
                    <a:pt x="24397" y="1844"/>
                  </a:cubicBezTo>
                  <a:cubicBezTo>
                    <a:pt x="24026" y="696"/>
                    <a:pt x="22789" y="1"/>
                    <a:pt x="21595" y="1"/>
                  </a:cubicBezTo>
                  <a:close/>
                </a:path>
              </a:pathLst>
            </a:custGeom>
            <a:solidFill>
              <a:srgbClr val="02A1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1" name="Google Shape;61;p3"/>
            <p:cNvSpPr/>
            <p:nvPr/>
          </p:nvSpPr>
          <p:spPr>
            <a:xfrm rot="-1745957" flipH="1">
              <a:off x="828648" y="2309151"/>
              <a:ext cx="2038940" cy="2960901"/>
            </a:xfrm>
            <a:custGeom>
              <a:avLst/>
              <a:gdLst/>
              <a:ahLst/>
              <a:cxnLst/>
              <a:rect l="l" t="t" r="r" b="b"/>
              <a:pathLst>
                <a:path w="17230" h="25021" extrusionOk="0">
                  <a:moveTo>
                    <a:pt x="13278" y="0"/>
                  </a:moveTo>
                  <a:cubicBezTo>
                    <a:pt x="13066" y="0"/>
                    <a:pt x="12856" y="30"/>
                    <a:pt x="12656" y="91"/>
                  </a:cubicBezTo>
                  <a:cubicBezTo>
                    <a:pt x="11773" y="358"/>
                    <a:pt x="11100" y="1088"/>
                    <a:pt x="10678" y="1915"/>
                  </a:cubicBezTo>
                  <a:cubicBezTo>
                    <a:pt x="10256" y="2742"/>
                    <a:pt x="10062" y="3658"/>
                    <a:pt x="9843" y="4558"/>
                  </a:cubicBezTo>
                  <a:cubicBezTo>
                    <a:pt x="9624" y="5458"/>
                    <a:pt x="9381" y="6374"/>
                    <a:pt x="8886" y="7153"/>
                  </a:cubicBezTo>
                  <a:cubicBezTo>
                    <a:pt x="8755" y="7369"/>
                    <a:pt x="8557" y="7600"/>
                    <a:pt x="8307" y="7600"/>
                  </a:cubicBezTo>
                  <a:cubicBezTo>
                    <a:pt x="8295" y="7600"/>
                    <a:pt x="8283" y="7600"/>
                    <a:pt x="8270" y="7599"/>
                  </a:cubicBezTo>
                  <a:cubicBezTo>
                    <a:pt x="8011" y="7582"/>
                    <a:pt x="7824" y="7331"/>
                    <a:pt x="7743" y="7080"/>
                  </a:cubicBezTo>
                  <a:cubicBezTo>
                    <a:pt x="7662" y="6820"/>
                    <a:pt x="7654" y="6545"/>
                    <a:pt x="7540" y="6301"/>
                  </a:cubicBezTo>
                  <a:cubicBezTo>
                    <a:pt x="7361" y="5916"/>
                    <a:pt x="6935" y="5712"/>
                    <a:pt x="6507" y="5712"/>
                  </a:cubicBezTo>
                  <a:cubicBezTo>
                    <a:pt x="6296" y="5712"/>
                    <a:pt x="6085" y="5762"/>
                    <a:pt x="5903" y="5864"/>
                  </a:cubicBezTo>
                  <a:cubicBezTo>
                    <a:pt x="5351" y="6172"/>
                    <a:pt x="5051" y="6820"/>
                    <a:pt x="5003" y="7461"/>
                  </a:cubicBezTo>
                  <a:cubicBezTo>
                    <a:pt x="4946" y="8093"/>
                    <a:pt x="5100" y="8726"/>
                    <a:pt x="5254" y="9350"/>
                  </a:cubicBezTo>
                  <a:cubicBezTo>
                    <a:pt x="5538" y="10509"/>
                    <a:pt x="5813" y="11669"/>
                    <a:pt x="6097" y="12828"/>
                  </a:cubicBezTo>
                  <a:cubicBezTo>
                    <a:pt x="6251" y="13444"/>
                    <a:pt x="6365" y="14206"/>
                    <a:pt x="5895" y="14636"/>
                  </a:cubicBezTo>
                  <a:cubicBezTo>
                    <a:pt x="5686" y="14825"/>
                    <a:pt x="5408" y="14895"/>
                    <a:pt x="5121" y="14895"/>
                  </a:cubicBezTo>
                  <a:cubicBezTo>
                    <a:pt x="4939" y="14895"/>
                    <a:pt x="4754" y="14867"/>
                    <a:pt x="4581" y="14823"/>
                  </a:cubicBezTo>
                  <a:cubicBezTo>
                    <a:pt x="3892" y="14644"/>
                    <a:pt x="3268" y="14279"/>
                    <a:pt x="2781" y="13769"/>
                  </a:cubicBezTo>
                  <a:cubicBezTo>
                    <a:pt x="2408" y="13379"/>
                    <a:pt x="2084" y="12893"/>
                    <a:pt x="1565" y="12780"/>
                  </a:cubicBezTo>
                  <a:cubicBezTo>
                    <a:pt x="1502" y="12766"/>
                    <a:pt x="1439" y="12760"/>
                    <a:pt x="1377" y="12760"/>
                  </a:cubicBezTo>
                  <a:cubicBezTo>
                    <a:pt x="822" y="12760"/>
                    <a:pt x="316" y="13255"/>
                    <a:pt x="170" y="13809"/>
                  </a:cubicBezTo>
                  <a:cubicBezTo>
                    <a:pt x="0" y="14434"/>
                    <a:pt x="227" y="15074"/>
                    <a:pt x="357" y="15706"/>
                  </a:cubicBezTo>
                  <a:cubicBezTo>
                    <a:pt x="1119" y="19485"/>
                    <a:pt x="2838" y="23482"/>
                    <a:pt x="6584" y="24965"/>
                  </a:cubicBezTo>
                  <a:cubicBezTo>
                    <a:pt x="6898" y="25002"/>
                    <a:pt x="7204" y="25020"/>
                    <a:pt x="7504" y="25020"/>
                  </a:cubicBezTo>
                  <a:cubicBezTo>
                    <a:pt x="9253" y="25020"/>
                    <a:pt x="10792" y="24416"/>
                    <a:pt x="12348" y="23433"/>
                  </a:cubicBezTo>
                  <a:cubicBezTo>
                    <a:pt x="14173" y="22274"/>
                    <a:pt x="15616" y="20563"/>
                    <a:pt x="16605" y="18625"/>
                  </a:cubicBezTo>
                  <a:cubicBezTo>
                    <a:pt x="16889" y="18074"/>
                    <a:pt x="17140" y="17490"/>
                    <a:pt x="17189" y="16866"/>
                  </a:cubicBezTo>
                  <a:cubicBezTo>
                    <a:pt x="17229" y="16242"/>
                    <a:pt x="17035" y="15577"/>
                    <a:pt x="16564" y="15171"/>
                  </a:cubicBezTo>
                  <a:cubicBezTo>
                    <a:pt x="16254" y="14909"/>
                    <a:pt x="15869" y="14798"/>
                    <a:pt x="15470" y="14798"/>
                  </a:cubicBezTo>
                  <a:cubicBezTo>
                    <a:pt x="14942" y="14798"/>
                    <a:pt x="14389" y="14993"/>
                    <a:pt x="13946" y="15293"/>
                  </a:cubicBezTo>
                  <a:cubicBezTo>
                    <a:pt x="13524" y="15577"/>
                    <a:pt x="13159" y="15933"/>
                    <a:pt x="12697" y="16136"/>
                  </a:cubicBezTo>
                  <a:cubicBezTo>
                    <a:pt x="12508" y="16224"/>
                    <a:pt x="12291" y="16274"/>
                    <a:pt x="12080" y="16274"/>
                  </a:cubicBezTo>
                  <a:cubicBezTo>
                    <a:pt x="11785" y="16274"/>
                    <a:pt x="11500" y="16177"/>
                    <a:pt x="11310" y="15950"/>
                  </a:cubicBezTo>
                  <a:cubicBezTo>
                    <a:pt x="10978" y="15569"/>
                    <a:pt x="11067" y="14952"/>
                    <a:pt x="11367" y="14547"/>
                  </a:cubicBezTo>
                  <a:cubicBezTo>
                    <a:pt x="11659" y="14134"/>
                    <a:pt x="12105" y="13874"/>
                    <a:pt x="12519" y="13598"/>
                  </a:cubicBezTo>
                  <a:cubicBezTo>
                    <a:pt x="13694" y="12820"/>
                    <a:pt x="14724" y="11855"/>
                    <a:pt x="15559" y="10728"/>
                  </a:cubicBezTo>
                  <a:cubicBezTo>
                    <a:pt x="15981" y="10177"/>
                    <a:pt x="16354" y="9382"/>
                    <a:pt x="15948" y="8807"/>
                  </a:cubicBezTo>
                  <a:cubicBezTo>
                    <a:pt x="15708" y="8466"/>
                    <a:pt x="15274" y="8345"/>
                    <a:pt x="14852" y="8345"/>
                  </a:cubicBezTo>
                  <a:cubicBezTo>
                    <a:pt x="14762" y="8345"/>
                    <a:pt x="14673" y="8351"/>
                    <a:pt x="14586" y="8361"/>
                  </a:cubicBezTo>
                  <a:cubicBezTo>
                    <a:pt x="14138" y="8411"/>
                    <a:pt x="13697" y="8546"/>
                    <a:pt x="13256" y="8546"/>
                  </a:cubicBezTo>
                  <a:cubicBezTo>
                    <a:pt x="13202" y="8546"/>
                    <a:pt x="13148" y="8544"/>
                    <a:pt x="13094" y="8539"/>
                  </a:cubicBezTo>
                  <a:cubicBezTo>
                    <a:pt x="12648" y="8499"/>
                    <a:pt x="12154" y="8182"/>
                    <a:pt x="12194" y="7736"/>
                  </a:cubicBezTo>
                  <a:cubicBezTo>
                    <a:pt x="12210" y="7485"/>
                    <a:pt x="12389" y="7282"/>
                    <a:pt x="12551" y="7096"/>
                  </a:cubicBezTo>
                  <a:cubicBezTo>
                    <a:pt x="13467" y="6066"/>
                    <a:pt x="14221" y="4907"/>
                    <a:pt x="14797" y="3650"/>
                  </a:cubicBezTo>
                  <a:cubicBezTo>
                    <a:pt x="15178" y="2807"/>
                    <a:pt x="15478" y="1794"/>
                    <a:pt x="15048" y="975"/>
                  </a:cubicBezTo>
                  <a:cubicBezTo>
                    <a:pt x="14716" y="342"/>
                    <a:pt x="13993" y="0"/>
                    <a:pt x="13278" y="0"/>
                  </a:cubicBezTo>
                  <a:close/>
                </a:path>
              </a:pathLst>
            </a:custGeom>
            <a:solidFill>
              <a:srgbClr val="05838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2" name="Google Shape;62;p3"/>
            <p:cNvSpPr/>
            <p:nvPr/>
          </p:nvSpPr>
          <p:spPr>
            <a:xfrm flipH="1">
              <a:off x="1022119" y="1098374"/>
              <a:ext cx="2935125" cy="3995260"/>
            </a:xfrm>
            <a:custGeom>
              <a:avLst/>
              <a:gdLst/>
              <a:ahLst/>
              <a:cxnLst/>
              <a:rect l="l" t="t" r="r" b="b"/>
              <a:pathLst>
                <a:path w="24803" h="33763" extrusionOk="0">
                  <a:moveTo>
                    <a:pt x="21595" y="1"/>
                  </a:moveTo>
                  <a:cubicBezTo>
                    <a:pt x="21483" y="1"/>
                    <a:pt x="21370" y="7"/>
                    <a:pt x="21259" y="20"/>
                  </a:cubicBezTo>
                  <a:cubicBezTo>
                    <a:pt x="19962" y="166"/>
                    <a:pt x="18827" y="1025"/>
                    <a:pt x="18040" y="2071"/>
                  </a:cubicBezTo>
                  <a:cubicBezTo>
                    <a:pt x="17254" y="3117"/>
                    <a:pt x="16743" y="4349"/>
                    <a:pt x="16216" y="5557"/>
                  </a:cubicBezTo>
                  <a:cubicBezTo>
                    <a:pt x="15689" y="6765"/>
                    <a:pt x="15121" y="7981"/>
                    <a:pt x="14230" y="8954"/>
                  </a:cubicBezTo>
                  <a:cubicBezTo>
                    <a:pt x="14011" y="9201"/>
                    <a:pt x="13713" y="9442"/>
                    <a:pt x="13399" y="9442"/>
                  </a:cubicBezTo>
                  <a:cubicBezTo>
                    <a:pt x="13352" y="9442"/>
                    <a:pt x="13304" y="9436"/>
                    <a:pt x="13257" y="9425"/>
                  </a:cubicBezTo>
                  <a:cubicBezTo>
                    <a:pt x="12900" y="9344"/>
                    <a:pt x="12697" y="8938"/>
                    <a:pt x="12649" y="8557"/>
                  </a:cubicBezTo>
                  <a:cubicBezTo>
                    <a:pt x="12608" y="8184"/>
                    <a:pt x="12665" y="7795"/>
                    <a:pt x="12559" y="7430"/>
                  </a:cubicBezTo>
                  <a:cubicBezTo>
                    <a:pt x="12380" y="6737"/>
                    <a:pt x="11652" y="6319"/>
                    <a:pt x="10938" y="6319"/>
                  </a:cubicBezTo>
                  <a:cubicBezTo>
                    <a:pt x="10750" y="6319"/>
                    <a:pt x="10563" y="6348"/>
                    <a:pt x="10387" y="6409"/>
                  </a:cubicBezTo>
                  <a:cubicBezTo>
                    <a:pt x="9535" y="6700"/>
                    <a:pt x="8960" y="7536"/>
                    <a:pt x="8724" y="8411"/>
                  </a:cubicBezTo>
                  <a:cubicBezTo>
                    <a:pt x="8489" y="9287"/>
                    <a:pt x="8546" y="10211"/>
                    <a:pt x="8603" y="11119"/>
                  </a:cubicBezTo>
                  <a:lnTo>
                    <a:pt x="8919" y="16187"/>
                  </a:lnTo>
                  <a:cubicBezTo>
                    <a:pt x="8976" y="17095"/>
                    <a:pt x="8951" y="18189"/>
                    <a:pt x="8189" y="18668"/>
                  </a:cubicBezTo>
                  <a:cubicBezTo>
                    <a:pt x="7955" y="18813"/>
                    <a:pt x="7691" y="18873"/>
                    <a:pt x="7419" y="18873"/>
                  </a:cubicBezTo>
                  <a:cubicBezTo>
                    <a:pt x="7042" y="18873"/>
                    <a:pt x="6649" y="18758"/>
                    <a:pt x="6300" y="18603"/>
                  </a:cubicBezTo>
                  <a:cubicBezTo>
                    <a:pt x="5384" y="18189"/>
                    <a:pt x="4598" y="17516"/>
                    <a:pt x="4046" y="16681"/>
                  </a:cubicBezTo>
                  <a:cubicBezTo>
                    <a:pt x="3633" y="16049"/>
                    <a:pt x="3292" y="15278"/>
                    <a:pt x="2595" y="14995"/>
                  </a:cubicBezTo>
                  <a:cubicBezTo>
                    <a:pt x="2434" y="14931"/>
                    <a:pt x="2268" y="14901"/>
                    <a:pt x="2102" y="14901"/>
                  </a:cubicBezTo>
                  <a:cubicBezTo>
                    <a:pt x="1402" y="14901"/>
                    <a:pt x="697" y="15421"/>
                    <a:pt x="390" y="16089"/>
                  </a:cubicBezTo>
                  <a:cubicBezTo>
                    <a:pt x="0" y="16916"/>
                    <a:pt x="155" y="17873"/>
                    <a:pt x="171" y="18781"/>
                  </a:cubicBezTo>
                  <a:cubicBezTo>
                    <a:pt x="300" y="24262"/>
                    <a:pt x="1703" y="30278"/>
                    <a:pt x="6584" y="33286"/>
                  </a:cubicBezTo>
                  <a:cubicBezTo>
                    <a:pt x="7662" y="33613"/>
                    <a:pt x="8703" y="33763"/>
                    <a:pt x="9730" y="33763"/>
                  </a:cubicBezTo>
                  <a:cubicBezTo>
                    <a:pt x="11500" y="33763"/>
                    <a:pt x="13225" y="33319"/>
                    <a:pt x="15016" y="32580"/>
                  </a:cubicBezTo>
                  <a:cubicBezTo>
                    <a:pt x="17854" y="31413"/>
                    <a:pt x="20302" y="29386"/>
                    <a:pt x="22167" y="26921"/>
                  </a:cubicBezTo>
                  <a:cubicBezTo>
                    <a:pt x="22710" y="26224"/>
                    <a:pt x="23197" y="25462"/>
                    <a:pt x="23416" y="24602"/>
                  </a:cubicBezTo>
                  <a:cubicBezTo>
                    <a:pt x="23635" y="23743"/>
                    <a:pt x="23537" y="22762"/>
                    <a:pt x="22970" y="22081"/>
                  </a:cubicBezTo>
                  <a:cubicBezTo>
                    <a:pt x="22473" y="21485"/>
                    <a:pt x="21721" y="21237"/>
                    <a:pt x="20939" y="21237"/>
                  </a:cubicBezTo>
                  <a:cubicBezTo>
                    <a:pt x="20370" y="21237"/>
                    <a:pt x="19785" y="21369"/>
                    <a:pt x="19273" y="21594"/>
                  </a:cubicBezTo>
                  <a:cubicBezTo>
                    <a:pt x="18624" y="21886"/>
                    <a:pt x="18016" y="22300"/>
                    <a:pt x="17327" y="22470"/>
                  </a:cubicBezTo>
                  <a:cubicBezTo>
                    <a:pt x="17155" y="22512"/>
                    <a:pt x="16974" y="22535"/>
                    <a:pt x="16793" y="22535"/>
                  </a:cubicBezTo>
                  <a:cubicBezTo>
                    <a:pt x="16245" y="22535"/>
                    <a:pt x="15698" y="22331"/>
                    <a:pt x="15430" y="21862"/>
                  </a:cubicBezTo>
                  <a:cubicBezTo>
                    <a:pt x="15065" y="21246"/>
                    <a:pt x="15340" y="20411"/>
                    <a:pt x="15859" y="19908"/>
                  </a:cubicBezTo>
                  <a:cubicBezTo>
                    <a:pt x="16370" y="19405"/>
                    <a:pt x="17059" y="19154"/>
                    <a:pt x="17708" y="18870"/>
                  </a:cubicBezTo>
                  <a:cubicBezTo>
                    <a:pt x="19540" y="18084"/>
                    <a:pt x="21218" y="16981"/>
                    <a:pt x="22678" y="15619"/>
                  </a:cubicBezTo>
                  <a:cubicBezTo>
                    <a:pt x="23408" y="14938"/>
                    <a:pt x="24121" y="13924"/>
                    <a:pt x="23699" y="13016"/>
                  </a:cubicBezTo>
                  <a:cubicBezTo>
                    <a:pt x="23391" y="12360"/>
                    <a:pt x="22605" y="12092"/>
                    <a:pt x="21900" y="12052"/>
                  </a:cubicBezTo>
                  <a:cubicBezTo>
                    <a:pt x="21759" y="12044"/>
                    <a:pt x="21617" y="12041"/>
                    <a:pt x="21476" y="12041"/>
                  </a:cubicBezTo>
                  <a:cubicBezTo>
                    <a:pt x="21281" y="12041"/>
                    <a:pt x="21085" y="12046"/>
                    <a:pt x="20890" y="12046"/>
                  </a:cubicBezTo>
                  <a:cubicBezTo>
                    <a:pt x="20510" y="12046"/>
                    <a:pt x="20133" y="12029"/>
                    <a:pt x="19767" y="11930"/>
                  </a:cubicBezTo>
                  <a:cubicBezTo>
                    <a:pt x="19159" y="11768"/>
                    <a:pt x="18551" y="11200"/>
                    <a:pt x="18721" y="10584"/>
                  </a:cubicBezTo>
                  <a:cubicBezTo>
                    <a:pt x="18810" y="10244"/>
                    <a:pt x="19102" y="10000"/>
                    <a:pt x="19378" y="9781"/>
                  </a:cubicBezTo>
                  <a:cubicBezTo>
                    <a:pt x="20910" y="8565"/>
                    <a:pt x="22248" y="7130"/>
                    <a:pt x="23367" y="5525"/>
                  </a:cubicBezTo>
                  <a:cubicBezTo>
                    <a:pt x="24121" y="4447"/>
                    <a:pt x="24802" y="3101"/>
                    <a:pt x="24397" y="1844"/>
                  </a:cubicBezTo>
                  <a:cubicBezTo>
                    <a:pt x="24026" y="696"/>
                    <a:pt x="22789" y="1"/>
                    <a:pt x="21595" y="1"/>
                  </a:cubicBezTo>
                  <a:close/>
                </a:path>
              </a:pathLst>
            </a:custGeom>
            <a:solidFill>
              <a:srgbClr val="02A1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63" name="Google Shape;63;p3"/>
          <p:cNvSpPr/>
          <p:nvPr/>
        </p:nvSpPr>
        <p:spPr>
          <a:xfrm>
            <a:off x="2514001" y="3355333"/>
            <a:ext cx="7684236" cy="4905743"/>
          </a:xfrm>
          <a:custGeom>
            <a:avLst/>
            <a:gdLst/>
            <a:ahLst/>
            <a:cxnLst/>
            <a:rect l="l" t="t" r="r" b="b"/>
            <a:pathLst>
              <a:path w="202199" h="132791" extrusionOk="0">
                <a:moveTo>
                  <a:pt x="196767" y="0"/>
                </a:moveTo>
                <a:lnTo>
                  <a:pt x="1457" y="1457"/>
                </a:lnTo>
                <a:lnTo>
                  <a:pt x="0" y="130936"/>
                </a:lnTo>
                <a:lnTo>
                  <a:pt x="202198" y="132790"/>
                </a:lnTo>
                <a:lnTo>
                  <a:pt x="196767" y="0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4" name="Google Shape;64;p3"/>
          <p:cNvSpPr/>
          <p:nvPr/>
        </p:nvSpPr>
        <p:spPr>
          <a:xfrm>
            <a:off x="2579564" y="508001"/>
            <a:ext cx="7432977" cy="2873879"/>
          </a:xfrm>
          <a:custGeom>
            <a:avLst/>
            <a:gdLst/>
            <a:ahLst/>
            <a:cxnLst/>
            <a:rect l="l" t="t" r="r" b="b"/>
            <a:pathLst>
              <a:path w="195245" h="77158" extrusionOk="0">
                <a:moveTo>
                  <a:pt x="99145" y="0"/>
                </a:moveTo>
                <a:cubicBezTo>
                  <a:pt x="96778" y="0"/>
                  <a:pt x="94410" y="795"/>
                  <a:pt x="92456" y="2384"/>
                </a:cubicBezTo>
                <a:lnTo>
                  <a:pt x="0" y="77157"/>
                </a:lnTo>
                <a:lnTo>
                  <a:pt x="195244" y="75700"/>
                </a:lnTo>
                <a:lnTo>
                  <a:pt x="105834" y="2384"/>
                </a:lnTo>
                <a:cubicBezTo>
                  <a:pt x="103881" y="795"/>
                  <a:pt x="101513" y="0"/>
                  <a:pt x="99145" y="0"/>
                </a:cubicBezTo>
                <a:close/>
              </a:path>
            </a:pathLst>
          </a:custGeom>
          <a:solidFill>
            <a:srgbClr val="E950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5" name="Google Shape;65;p3"/>
          <p:cNvSpPr/>
          <p:nvPr/>
        </p:nvSpPr>
        <p:spPr>
          <a:xfrm>
            <a:off x="2579564" y="508001"/>
            <a:ext cx="7432977" cy="2873879"/>
          </a:xfrm>
          <a:custGeom>
            <a:avLst/>
            <a:gdLst/>
            <a:ahLst/>
            <a:cxnLst/>
            <a:rect l="l" t="t" r="r" b="b"/>
            <a:pathLst>
              <a:path w="195245" h="77158" extrusionOk="0">
                <a:moveTo>
                  <a:pt x="99145" y="0"/>
                </a:moveTo>
                <a:cubicBezTo>
                  <a:pt x="96778" y="0"/>
                  <a:pt x="94410" y="795"/>
                  <a:pt x="92456" y="2384"/>
                </a:cubicBezTo>
                <a:lnTo>
                  <a:pt x="0" y="77157"/>
                </a:lnTo>
                <a:lnTo>
                  <a:pt x="195244" y="75700"/>
                </a:lnTo>
                <a:lnTo>
                  <a:pt x="105834" y="2384"/>
                </a:lnTo>
                <a:cubicBezTo>
                  <a:pt x="103881" y="795"/>
                  <a:pt x="101513" y="0"/>
                  <a:pt x="99145" y="0"/>
                </a:cubicBezTo>
                <a:close/>
              </a:path>
            </a:pathLst>
          </a:custGeom>
          <a:solidFill>
            <a:srgbClr val="F2F2F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C6C6C6"/>
              </a:solidFill>
            </a:endParaRPr>
          </a:p>
        </p:txBody>
      </p:sp>
      <p:sp>
        <p:nvSpPr>
          <p:cNvPr id="66" name="Google Shape;66;p3"/>
          <p:cNvSpPr/>
          <p:nvPr/>
        </p:nvSpPr>
        <p:spPr>
          <a:xfrm>
            <a:off x="2514000" y="5395684"/>
            <a:ext cx="2710469" cy="2809888"/>
          </a:xfrm>
          <a:custGeom>
            <a:avLst/>
            <a:gdLst/>
            <a:ahLst/>
            <a:cxnLst/>
            <a:rect l="l" t="t" r="r" b="b"/>
            <a:pathLst>
              <a:path w="71197" h="75440" extrusionOk="0">
                <a:moveTo>
                  <a:pt x="70993" y="1"/>
                </a:moveTo>
                <a:cubicBezTo>
                  <a:pt x="70610" y="1"/>
                  <a:pt x="54591" y="16682"/>
                  <a:pt x="35168" y="37356"/>
                </a:cubicBezTo>
                <a:cubicBezTo>
                  <a:pt x="15630" y="58086"/>
                  <a:pt x="0" y="75173"/>
                  <a:pt x="265" y="75438"/>
                </a:cubicBezTo>
                <a:cubicBezTo>
                  <a:pt x="267" y="75439"/>
                  <a:pt x="269" y="75440"/>
                  <a:pt x="271" y="75440"/>
                </a:cubicBezTo>
                <a:cubicBezTo>
                  <a:pt x="720" y="75440"/>
                  <a:pt x="16673" y="58890"/>
                  <a:pt x="36095" y="38151"/>
                </a:cubicBezTo>
                <a:cubicBezTo>
                  <a:pt x="55566" y="17355"/>
                  <a:pt x="71197" y="267"/>
                  <a:pt x="70998" y="3"/>
                </a:cubicBezTo>
                <a:cubicBezTo>
                  <a:pt x="70997" y="1"/>
                  <a:pt x="70995" y="1"/>
                  <a:pt x="70993" y="1"/>
                </a:cubicBez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7" name="Google Shape;67;p3"/>
          <p:cNvSpPr/>
          <p:nvPr/>
        </p:nvSpPr>
        <p:spPr>
          <a:xfrm>
            <a:off x="7658022" y="5462332"/>
            <a:ext cx="2574369" cy="2812347"/>
          </a:xfrm>
          <a:custGeom>
            <a:avLst/>
            <a:gdLst/>
            <a:ahLst/>
            <a:cxnLst/>
            <a:rect l="l" t="t" r="r" b="b"/>
            <a:pathLst>
              <a:path w="67622" h="75506" extrusionOk="0">
                <a:moveTo>
                  <a:pt x="271" y="0"/>
                </a:moveTo>
                <a:cubicBezTo>
                  <a:pt x="269" y="0"/>
                  <a:pt x="267" y="1"/>
                  <a:pt x="266" y="2"/>
                </a:cubicBezTo>
                <a:cubicBezTo>
                  <a:pt x="1" y="200"/>
                  <a:pt x="14836" y="17288"/>
                  <a:pt x="33380" y="38150"/>
                </a:cubicBezTo>
                <a:cubicBezTo>
                  <a:pt x="51750" y="58889"/>
                  <a:pt x="66911" y="75505"/>
                  <a:pt x="67350" y="75505"/>
                </a:cubicBezTo>
                <a:cubicBezTo>
                  <a:pt x="67352" y="75505"/>
                  <a:pt x="67355" y="75505"/>
                  <a:pt x="67356" y="75503"/>
                </a:cubicBezTo>
                <a:cubicBezTo>
                  <a:pt x="67621" y="75305"/>
                  <a:pt x="52786" y="58217"/>
                  <a:pt x="34241" y="37355"/>
                </a:cubicBezTo>
                <a:cubicBezTo>
                  <a:pt x="15807" y="16616"/>
                  <a:pt x="644" y="0"/>
                  <a:pt x="271" y="0"/>
                </a:cubicBez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8" name="Google Shape;68;p3"/>
          <p:cNvSpPr/>
          <p:nvPr/>
        </p:nvSpPr>
        <p:spPr>
          <a:xfrm>
            <a:off x="2579564" y="3328147"/>
            <a:ext cx="7435489" cy="2918276"/>
          </a:xfrm>
          <a:custGeom>
            <a:avLst/>
            <a:gdLst/>
            <a:ahLst/>
            <a:cxnLst/>
            <a:rect l="l" t="t" r="r" b="b"/>
            <a:pathLst>
              <a:path w="195311" h="78350" extrusionOk="0">
                <a:moveTo>
                  <a:pt x="195310" y="0"/>
                </a:moveTo>
                <a:lnTo>
                  <a:pt x="0" y="1457"/>
                </a:lnTo>
                <a:lnTo>
                  <a:pt x="97225" y="78350"/>
                </a:lnTo>
                <a:lnTo>
                  <a:pt x="195310" y="0"/>
                </a:lnTo>
                <a:close/>
              </a:path>
            </a:pathLst>
          </a:custGeom>
          <a:solidFill>
            <a:srgbClr val="30394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9" name="Google Shape;69;p3"/>
          <p:cNvSpPr/>
          <p:nvPr/>
        </p:nvSpPr>
        <p:spPr>
          <a:xfrm>
            <a:off x="2942673" y="1304943"/>
            <a:ext cx="6583255" cy="4904083"/>
          </a:xfrm>
          <a:custGeom>
            <a:avLst/>
            <a:gdLst/>
            <a:ahLst/>
            <a:cxnLst/>
            <a:rect l="l" t="t" r="r" b="b"/>
            <a:pathLst>
              <a:path w="172925" h="131665" extrusionOk="0">
                <a:moveTo>
                  <a:pt x="171004" y="0"/>
                </a:moveTo>
                <a:lnTo>
                  <a:pt x="0" y="2053"/>
                </a:lnTo>
                <a:lnTo>
                  <a:pt x="331" y="62984"/>
                </a:lnTo>
                <a:lnTo>
                  <a:pt x="87688" y="131664"/>
                </a:lnTo>
                <a:lnTo>
                  <a:pt x="172925" y="64176"/>
                </a:lnTo>
                <a:lnTo>
                  <a:pt x="17100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70" name="Google Shape;70;p3"/>
          <p:cNvSpPr/>
          <p:nvPr/>
        </p:nvSpPr>
        <p:spPr>
          <a:xfrm>
            <a:off x="3163268" y="3942197"/>
            <a:ext cx="1821600" cy="1779355"/>
          </a:xfrm>
          <a:custGeom>
            <a:avLst/>
            <a:gdLst/>
            <a:ahLst/>
            <a:cxnLst/>
            <a:rect l="l" t="t" r="r" b="b"/>
            <a:pathLst>
              <a:path w="41328" h="41262" extrusionOk="0">
                <a:moveTo>
                  <a:pt x="20664" y="0"/>
                </a:moveTo>
                <a:cubicBezTo>
                  <a:pt x="9273" y="0"/>
                  <a:pt x="0" y="9206"/>
                  <a:pt x="0" y="20598"/>
                </a:cubicBezTo>
                <a:cubicBezTo>
                  <a:pt x="0" y="32056"/>
                  <a:pt x="9273" y="41261"/>
                  <a:pt x="20664" y="41261"/>
                </a:cubicBezTo>
                <a:cubicBezTo>
                  <a:pt x="32055" y="41261"/>
                  <a:pt x="41328" y="32056"/>
                  <a:pt x="41328" y="20598"/>
                </a:cubicBezTo>
                <a:cubicBezTo>
                  <a:pt x="41328" y="9206"/>
                  <a:pt x="32055" y="0"/>
                  <a:pt x="20664" y="0"/>
                </a:cubicBezTo>
                <a:close/>
              </a:path>
            </a:pathLst>
          </a:custGeom>
          <a:solidFill>
            <a:srgbClr val="F8AD3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71" name="Google Shape;71;p3"/>
          <p:cNvSpPr/>
          <p:nvPr/>
        </p:nvSpPr>
        <p:spPr>
          <a:xfrm>
            <a:off x="2926765" y="3942197"/>
            <a:ext cx="1821600" cy="1779355"/>
          </a:xfrm>
          <a:custGeom>
            <a:avLst/>
            <a:gdLst/>
            <a:ahLst/>
            <a:cxnLst/>
            <a:rect l="l" t="t" r="r" b="b"/>
            <a:pathLst>
              <a:path w="41328" h="41262" extrusionOk="0">
                <a:moveTo>
                  <a:pt x="20664" y="0"/>
                </a:moveTo>
                <a:cubicBezTo>
                  <a:pt x="9207" y="0"/>
                  <a:pt x="1" y="9206"/>
                  <a:pt x="1" y="20598"/>
                </a:cubicBezTo>
                <a:cubicBezTo>
                  <a:pt x="1" y="32056"/>
                  <a:pt x="9207" y="41261"/>
                  <a:pt x="20664" y="41261"/>
                </a:cubicBezTo>
                <a:cubicBezTo>
                  <a:pt x="32056" y="41261"/>
                  <a:pt x="41328" y="32056"/>
                  <a:pt x="41328" y="20598"/>
                </a:cubicBezTo>
                <a:cubicBezTo>
                  <a:pt x="41328" y="9206"/>
                  <a:pt x="32056" y="0"/>
                  <a:pt x="20664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72" name="Google Shape;72;p3"/>
          <p:cNvSpPr txBox="1">
            <a:spLocks noGrp="1"/>
          </p:cNvSpPr>
          <p:nvPr>
            <p:ph type="title" hasCustomPrompt="1"/>
          </p:nvPr>
        </p:nvSpPr>
        <p:spPr>
          <a:xfrm>
            <a:off x="3071055" y="4233192"/>
            <a:ext cx="1572000" cy="12292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900"/>
              <a:buFont typeface="Anton"/>
              <a:buNone/>
              <a:defRPr sz="5200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400"/>
              <a:buNone/>
              <a:defRPr sz="16533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400"/>
              <a:buNone/>
              <a:defRPr sz="16533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400"/>
              <a:buNone/>
              <a:defRPr sz="16533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400"/>
              <a:buNone/>
              <a:defRPr sz="16533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400"/>
              <a:buNone/>
              <a:defRPr sz="16533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400"/>
              <a:buNone/>
              <a:defRPr sz="16533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400"/>
              <a:buNone/>
              <a:defRPr sz="16533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400"/>
              <a:buNone/>
              <a:defRPr sz="16533"/>
            </a:lvl9pPr>
          </a:lstStyle>
          <a:p>
            <a:r>
              <a:t>xx%</a:t>
            </a:r>
          </a:p>
        </p:txBody>
      </p:sp>
      <p:sp>
        <p:nvSpPr>
          <p:cNvPr id="73" name="Google Shape;73;p3"/>
          <p:cNvSpPr txBox="1">
            <a:spLocks noGrp="1"/>
          </p:cNvSpPr>
          <p:nvPr>
            <p:ph type="title" idx="2"/>
          </p:nvPr>
        </p:nvSpPr>
        <p:spPr>
          <a:xfrm>
            <a:off x="3800933" y="1823367"/>
            <a:ext cx="5222400" cy="201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Font typeface="Anton"/>
              <a:buNone/>
              <a:defRPr sz="6400">
                <a:latin typeface="Anton"/>
                <a:ea typeface="Anton"/>
                <a:cs typeface="Anton"/>
                <a:sym typeface="Anton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7503879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bg>
      <p:bgPr>
        <a:solidFill>
          <a:schemeClr val="accent1"/>
        </a:solidFill>
        <a:effectLst/>
      </p:bgPr>
    </p:bg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8"/>
          <p:cNvSpPr txBox="1">
            <a:spLocks noGrp="1"/>
          </p:cNvSpPr>
          <p:nvPr>
            <p:ph type="title"/>
          </p:nvPr>
        </p:nvSpPr>
        <p:spPr>
          <a:xfrm>
            <a:off x="4344633" y="600200"/>
            <a:ext cx="6887200" cy="545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Anton"/>
              <a:buNone/>
              <a:defRPr sz="12800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endParaRPr/>
          </a:p>
        </p:txBody>
      </p:sp>
      <p:sp>
        <p:nvSpPr>
          <p:cNvPr id="262" name="Google Shape;262;p8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algn="l"/>
            <a:fld id="{00000000-1234-1234-1234-123412341234}" type="slidenum">
              <a:rPr lang="en" smtClean="0"/>
              <a:pPr algn="l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5222344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5/21/2022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2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1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7.emf"/><Relationship Id="rId7" Type="http://schemas.openxmlformats.org/officeDocument/2006/relationships/image" Target="../media/image13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6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6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2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6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16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16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16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16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16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28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16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16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16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16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1964" y="-68364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36478" y="-68365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468" y="9386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563" y="4708455"/>
            <a:ext cx="5082438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6749044" y="4709092"/>
            <a:ext cx="548388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ar-SA" sz="4000" b="1" dirty="0" smtClean="0">
                <a:solidFill>
                  <a:srgbClr val="0A1F6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د/ بدر القاسم </a:t>
            </a:r>
            <a:endParaRPr lang="ar-SA" sz="4000" b="1" dirty="0">
              <a:solidFill>
                <a:srgbClr val="0A1F6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Google Shape;3176;p35">
            <a:extLst>
              <a:ext uri="{FF2B5EF4-FFF2-40B4-BE49-F238E27FC236}">
                <a16:creationId xmlns:a16="http://schemas.microsoft.com/office/drawing/2014/main" id="{50D3735A-24E9-B84C-A4AD-78A7275E23C5}"/>
              </a:ext>
            </a:extLst>
          </p:cNvPr>
          <p:cNvSpPr txBox="1">
            <a:spLocks/>
          </p:cNvSpPr>
          <p:nvPr/>
        </p:nvSpPr>
        <p:spPr>
          <a:xfrm>
            <a:off x="183818" y="4808833"/>
            <a:ext cx="5359087" cy="608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Poppins ExtraBold"/>
              <a:buNone/>
              <a:defRPr sz="5200" b="0" i="0" u="none" strike="noStrike" cap="none">
                <a:solidFill>
                  <a:schemeClr val="dk1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algn="r" defTabSz="914400" rtl="1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Poppins ExtraBold"/>
              <a:buNone/>
            </a:pPr>
            <a:r>
              <a:rPr lang="ar-SA" sz="3600" b="1" dirty="0" smtClean="0">
                <a:solidFill>
                  <a:srgbClr val="24A9E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محاضرة تعريفية</a:t>
            </a:r>
            <a:endParaRPr lang="ar-SA" sz="3600" b="1" dirty="0">
              <a:solidFill>
                <a:srgbClr val="24A9E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pPr marL="0" marR="0" algn="r" defTabSz="914400" rtl="1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Poppins ExtraBold"/>
              <a:buNone/>
            </a:pPr>
            <a:r>
              <a:rPr lang="ar-SA" sz="3600" b="1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فصل دراسي صيف  ٢٠٢١-٢٠٢٢   </a:t>
            </a:r>
            <a:endParaRPr lang="en-US" sz="3600" b="1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18" name="Google Shape;3186;p36">
            <a:extLst>
              <a:ext uri="{FF2B5EF4-FFF2-40B4-BE49-F238E27FC236}">
                <a16:creationId xmlns:a16="http://schemas.microsoft.com/office/drawing/2014/main" id="{14D33FAA-FC5C-1B46-AEFF-1E6DB5B248F4}"/>
              </a:ext>
            </a:extLst>
          </p:cNvPr>
          <p:cNvSpPr txBox="1">
            <a:spLocks/>
          </p:cNvSpPr>
          <p:nvPr/>
        </p:nvSpPr>
        <p:spPr>
          <a:xfrm>
            <a:off x="977004" y="1345868"/>
            <a:ext cx="6992536" cy="1755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b="1" dirty="0">
              <a:solidFill>
                <a:srgbClr val="24A9E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074" name="Picture 2" descr="جديد ] صور اسم اهلا وسهلا | Arabic calligraphy art, Arabic art, Balloon  illustration">
            <a:extLst>
              <a:ext uri="{FF2B5EF4-FFF2-40B4-BE49-F238E27FC236}">
                <a16:creationId xmlns:a16="http://schemas.microsoft.com/office/drawing/2014/main" id="{5ECB10DC-3100-1548-BA83-9CA72344306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84"/>
          <a:stretch/>
        </p:blipFill>
        <p:spPr bwMode="auto">
          <a:xfrm rot="272800">
            <a:off x="2636771" y="1142796"/>
            <a:ext cx="4923611" cy="2861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2AA4E3B-3CDA-F153-BB97-55766510487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36329" y="147271"/>
            <a:ext cx="3267424" cy="590719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907384" y="4418284"/>
            <a:ext cx="3114955" cy="830997"/>
          </a:xfrm>
          <a:prstGeom prst="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r>
              <a:rPr lang="ar-SA" sz="4800" b="1" dirty="0" smtClean="0"/>
              <a:t>طلابنا الاعزاء </a:t>
            </a:r>
            <a:endParaRPr lang="en-US" sz="4800" b="1" dirty="0"/>
          </a:p>
        </p:txBody>
      </p:sp>
    </p:spTree>
    <p:extLst>
      <p:ext uri="{BB962C8B-B14F-4D97-AF65-F5344CB8AC3E}">
        <p14:creationId xmlns:p14="http://schemas.microsoft.com/office/powerpoint/2010/main" val="1853504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8" name="Google Shape;3186;p36">
            <a:extLst>
              <a:ext uri="{FF2B5EF4-FFF2-40B4-BE49-F238E27FC236}">
                <a16:creationId xmlns:a16="http://schemas.microsoft.com/office/drawing/2014/main" id="{14D33FAA-FC5C-1B46-AEFF-1E6DB5B248F4}"/>
              </a:ext>
            </a:extLst>
          </p:cNvPr>
          <p:cNvSpPr txBox="1">
            <a:spLocks/>
          </p:cNvSpPr>
          <p:nvPr/>
        </p:nvSpPr>
        <p:spPr>
          <a:xfrm>
            <a:off x="977004" y="1345868"/>
            <a:ext cx="6992536" cy="1755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b="1" dirty="0">
              <a:solidFill>
                <a:srgbClr val="24A9E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5" name="Google Shape;832;p55">
            <a:extLst>
              <a:ext uri="{FF2B5EF4-FFF2-40B4-BE49-F238E27FC236}">
                <a16:creationId xmlns:a16="http://schemas.microsoft.com/office/drawing/2014/main" id="{53773C2C-A101-0D40-BB5B-E4455CD3CB64}"/>
              </a:ext>
            </a:extLst>
          </p:cNvPr>
          <p:cNvSpPr/>
          <p:nvPr/>
        </p:nvSpPr>
        <p:spPr>
          <a:xfrm>
            <a:off x="1703294" y="4141157"/>
            <a:ext cx="6024282" cy="204838"/>
          </a:xfrm>
          <a:custGeom>
            <a:avLst/>
            <a:gdLst/>
            <a:ahLst/>
            <a:cxnLst/>
            <a:rect l="l" t="t" r="r" b="b"/>
            <a:pathLst>
              <a:path w="284634" h="5400" extrusionOk="0">
                <a:moveTo>
                  <a:pt x="0" y="1"/>
                </a:moveTo>
                <a:lnTo>
                  <a:pt x="0" y="5399"/>
                </a:lnTo>
                <a:lnTo>
                  <a:pt x="284633" y="5399"/>
                </a:lnTo>
                <a:lnTo>
                  <a:pt x="284633" y="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052" name="Picture 4" descr="8,529 Welcome Back Illustrations &amp; Clip Art - iStock">
            <a:extLst>
              <a:ext uri="{FF2B5EF4-FFF2-40B4-BE49-F238E27FC236}">
                <a16:creationId xmlns:a16="http://schemas.microsoft.com/office/drawing/2014/main" id="{61606B4E-BE6C-2C40-8D60-2C6808F283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1319" y="2000955"/>
            <a:ext cx="3276600" cy="250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D0F6094-9CB6-306F-0889-5DE03DEE4D7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6117" y="648657"/>
            <a:ext cx="6070600" cy="349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840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FDE3186-2F31-5DC7-1775-776D00853E0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240" y="559837"/>
            <a:ext cx="11755435" cy="4873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181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650377" y="543490"/>
            <a:ext cx="32351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FF9518"/>
                </a:solidFill>
                <a:latin typeface="Arial Narrow" panose="020B0606020202030204" pitchFamily="34" charset="0"/>
                <a:cs typeface="Tajawal Medium" panose="00000600000000000000" pitchFamily="2" charset="-78"/>
              </a:rPr>
              <a:t>Orientation </a:t>
            </a:r>
            <a:r>
              <a:rPr lang="en-US" sz="3600" b="1" dirty="0" smtClean="0">
                <a:solidFill>
                  <a:srgbClr val="FF9518"/>
                </a:solidFill>
                <a:latin typeface="Arial Narrow" panose="020B0606020202030204" pitchFamily="34" charset="0"/>
                <a:cs typeface="Tajawal Medium" panose="00000600000000000000" pitchFamily="2" charset="-78"/>
              </a:rPr>
              <a:t>week</a:t>
            </a:r>
            <a:endParaRPr lang="en-US" sz="3600" b="1" dirty="0">
              <a:solidFill>
                <a:srgbClr val="FF9518"/>
              </a:solidFill>
              <a:latin typeface="Arial Narrow" panose="020B0606020202030204" pitchFamily="34" charset="0"/>
              <a:cs typeface="Tajawal Medium" panose="00000600000000000000" pitchFamily="2" charset="-78"/>
            </a:endParaRPr>
          </a:p>
        </p:txBody>
      </p:sp>
      <p:sp>
        <p:nvSpPr>
          <p:cNvPr id="13" name="Google Shape;1103;p33">
            <a:extLst>
              <a:ext uri="{FF2B5EF4-FFF2-40B4-BE49-F238E27FC236}">
                <a16:creationId xmlns:a16="http://schemas.microsoft.com/office/drawing/2014/main" id="{8BCBFB35-849A-A846-920B-05F167933D55}"/>
              </a:ext>
            </a:extLst>
          </p:cNvPr>
          <p:cNvSpPr txBox="1">
            <a:spLocks/>
          </p:cNvSpPr>
          <p:nvPr/>
        </p:nvSpPr>
        <p:spPr>
          <a:xfrm>
            <a:off x="1874165" y="2022029"/>
            <a:ext cx="9902229" cy="2452839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مدة الدراسة للفصل الدراسي الصيفي ستكون ١٣أسبوع   </a:t>
            </a:r>
            <a:r>
              <a:rPr lang="ar-SA" b="1" dirty="0">
                <a:solidFill>
                  <a:srgbClr val="FF00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( </a:t>
            </a:r>
            <a:r>
              <a:rPr lang="ar-SA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تشمل </a:t>
            </a:r>
            <a:r>
              <a:rPr lang="ar-SA" b="1" dirty="0">
                <a:solidFill>
                  <a:srgbClr val="FF00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أسبوعين للاختبار النهائي)</a:t>
            </a: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5790863" y="4566498"/>
            <a:ext cx="4446494" cy="1884961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903996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DF9CBC4-004F-8D3D-7323-C5AC8697009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1400" y="0"/>
            <a:ext cx="72136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058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650377" y="543490"/>
            <a:ext cx="32351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FF9518"/>
                </a:solidFill>
                <a:latin typeface="Arial Narrow" panose="020B0606020202030204" pitchFamily="34" charset="0"/>
                <a:cs typeface="Tajawal Medium" panose="00000600000000000000" pitchFamily="2" charset="-78"/>
              </a:rPr>
              <a:t>Orientation </a:t>
            </a:r>
            <a:r>
              <a:rPr lang="en-US" sz="3600" b="1" dirty="0" smtClean="0">
                <a:solidFill>
                  <a:srgbClr val="FF9518"/>
                </a:solidFill>
                <a:latin typeface="Arial Narrow" panose="020B0606020202030204" pitchFamily="34" charset="0"/>
                <a:cs typeface="Tajawal Medium" panose="00000600000000000000" pitchFamily="2" charset="-78"/>
              </a:rPr>
              <a:t>week</a:t>
            </a:r>
            <a:endParaRPr lang="en-US" sz="3600" b="1" dirty="0">
              <a:solidFill>
                <a:srgbClr val="FF9518"/>
              </a:solidFill>
              <a:latin typeface="Arial Narrow" panose="020B0606020202030204" pitchFamily="34" charset="0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357B08A-B981-ED4B-A093-E182024848D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4165" y="1635258"/>
            <a:ext cx="9482169" cy="4001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494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650377" y="543490"/>
            <a:ext cx="363509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FF9518"/>
                </a:solidFill>
                <a:latin typeface="Arial Narrow" panose="020B0606020202030204" pitchFamily="34" charset="0"/>
                <a:cs typeface="Tajawal Medium" panose="00000600000000000000" pitchFamily="2" charset="-78"/>
              </a:rPr>
              <a:t>Orientation </a:t>
            </a:r>
            <a:r>
              <a:rPr lang="en-US" sz="4000" b="1" dirty="0" smtClean="0">
                <a:solidFill>
                  <a:srgbClr val="FF9518"/>
                </a:solidFill>
                <a:latin typeface="Arial Narrow" panose="020B0606020202030204" pitchFamily="34" charset="0"/>
                <a:cs typeface="Tajawal Medium" panose="00000600000000000000" pitchFamily="2" charset="-78"/>
              </a:rPr>
              <a:t>Week</a:t>
            </a:r>
            <a:endParaRPr lang="en-US" sz="4000" b="1" dirty="0">
              <a:solidFill>
                <a:srgbClr val="FF9518"/>
              </a:solidFill>
              <a:latin typeface="Arial Narrow" panose="020B0606020202030204" pitchFamily="34" charset="0"/>
              <a:cs typeface="Tajawal Medium" panose="00000600000000000000" pitchFamily="2" charset="-78"/>
            </a:endParaRP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5790863" y="4566498"/>
            <a:ext cx="4446494" cy="1884961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sp>
        <p:nvSpPr>
          <p:cNvPr id="53" name="Google Shape;1103;p33">
            <a:extLst>
              <a:ext uri="{FF2B5EF4-FFF2-40B4-BE49-F238E27FC236}">
                <a16:creationId xmlns:a16="http://schemas.microsoft.com/office/drawing/2014/main" id="{D33AE442-F472-2543-B858-663116E9F56E}"/>
              </a:ext>
            </a:extLst>
          </p:cNvPr>
          <p:cNvSpPr txBox="1">
            <a:spLocks/>
          </p:cNvSpPr>
          <p:nvPr/>
        </p:nvSpPr>
        <p:spPr>
          <a:xfrm>
            <a:off x="471488" y="1419572"/>
            <a:ext cx="11057638" cy="3900238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SA" sz="4000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/>
            </a:r>
            <a:br>
              <a:rPr lang="ar-SA" sz="4000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</a:br>
            <a:r>
              <a:rPr lang="ar-SA" sz="4000" b="1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--جميع الاوقات المعلنة للمحاضرات وحلقات النقاش هي </a:t>
            </a:r>
          </a:p>
          <a:p>
            <a:pPr algn="ctr" rtl="1"/>
            <a:endParaRPr lang="ar-SA" sz="4000" b="1" dirty="0" smtClean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pPr algn="ctr" rtl="1"/>
            <a:r>
              <a:rPr lang="ar-SA" sz="40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بتوقيت مكة المكرمة </a:t>
            </a:r>
          </a:p>
          <a:p>
            <a:pPr algn="r" rtl="1"/>
            <a:r>
              <a:rPr lang="en-US" sz="4000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/>
            </a:r>
            <a:br>
              <a:rPr lang="en-US" sz="4000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</a:br>
            <a:r>
              <a:rPr lang="en-US" sz="4000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-- </a:t>
            </a:r>
            <a:r>
              <a:rPr lang="ar-SA" sz="4000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حلقات النقاش و هي حلقات أسبوعية اختيارية للطالب وغرضها مناقشة ما تم طرحه في المحاضرة المسجلة لهذا الاسبوع</a:t>
            </a:r>
            <a:r>
              <a:rPr lang="ar-SA" sz="4000" b="1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.. </a:t>
            </a:r>
            <a:endParaRPr lang="ar-SA" sz="4000" b="1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4" name="Picture 2" descr="Clock Clipart - 13 total - 300 dpi by Elena Williams | TpT">
            <a:extLst>
              <a:ext uri="{FF2B5EF4-FFF2-40B4-BE49-F238E27FC236}">
                <a16:creationId xmlns:a16="http://schemas.microsoft.com/office/drawing/2014/main" id="{A9794FF1-8DCC-A72C-0AFA-9B100D37AB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4510" y="193053"/>
            <a:ext cx="1438165" cy="1301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2304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650377" y="543490"/>
            <a:ext cx="363509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FF9518"/>
                </a:solidFill>
                <a:latin typeface="Arial Narrow" panose="020B0606020202030204" pitchFamily="34" charset="0"/>
                <a:cs typeface="Tajawal Medium" panose="00000600000000000000" pitchFamily="2" charset="-78"/>
              </a:rPr>
              <a:t>Orientation </a:t>
            </a:r>
            <a:r>
              <a:rPr lang="en-US" sz="4000" b="1" dirty="0" smtClean="0">
                <a:solidFill>
                  <a:srgbClr val="FF9518"/>
                </a:solidFill>
                <a:latin typeface="Arial Narrow" panose="020B0606020202030204" pitchFamily="34" charset="0"/>
                <a:cs typeface="Tajawal Medium" panose="00000600000000000000" pitchFamily="2" charset="-78"/>
              </a:rPr>
              <a:t>Week</a:t>
            </a:r>
            <a:endParaRPr lang="en-US" sz="4000" b="1" dirty="0">
              <a:solidFill>
                <a:srgbClr val="FF9518"/>
              </a:solidFill>
              <a:latin typeface="Arial Narrow" panose="020B0606020202030204" pitchFamily="34" charset="0"/>
              <a:cs typeface="Tajawal Medium" panose="00000600000000000000" pitchFamily="2" charset="-78"/>
            </a:endParaRPr>
          </a:p>
        </p:txBody>
      </p:sp>
      <p:pic>
        <p:nvPicPr>
          <p:cNvPr id="53" name="Picture 52">
            <a:extLst>
              <a:ext uri="{FF2B5EF4-FFF2-40B4-BE49-F238E27FC236}">
                <a16:creationId xmlns:a16="http://schemas.microsoft.com/office/drawing/2014/main" id="{1F2D7D67-7E24-C54C-8971-4479C4F10FCF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7"/>
          <a:stretch/>
        </p:blipFill>
        <p:spPr>
          <a:xfrm>
            <a:off x="4658514" y="1947129"/>
            <a:ext cx="7114845" cy="3665185"/>
          </a:xfrm>
          <a:prstGeom prst="rect">
            <a:avLst/>
          </a:prstGeom>
        </p:spPr>
      </p:pic>
      <p:pic>
        <p:nvPicPr>
          <p:cNvPr id="55" name="Picture 2" descr="Moodle: Online Learning with the World's Most Popular LMS">
            <a:extLst>
              <a:ext uri="{FF2B5EF4-FFF2-40B4-BE49-F238E27FC236}">
                <a16:creationId xmlns:a16="http://schemas.microsoft.com/office/drawing/2014/main" id="{777868B6-FEBB-F746-9487-86C690CFF9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15" y="1625602"/>
            <a:ext cx="4527900" cy="1142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7658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650377" y="543490"/>
            <a:ext cx="32911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FF9518"/>
                </a:solidFill>
                <a:latin typeface="Arial Narrow" panose="020B0606020202030204" pitchFamily="34" charset="0"/>
                <a:cs typeface="Tajawal Medium" panose="00000600000000000000" pitchFamily="2" charset="-78"/>
              </a:rPr>
              <a:t>Orientation </a:t>
            </a:r>
            <a:r>
              <a:rPr lang="en-US" sz="3600" b="1" dirty="0" smtClean="0">
                <a:solidFill>
                  <a:srgbClr val="FF9518"/>
                </a:solidFill>
                <a:latin typeface="Arial Narrow" panose="020B0606020202030204" pitchFamily="34" charset="0"/>
                <a:cs typeface="Tajawal Medium" panose="00000600000000000000" pitchFamily="2" charset="-78"/>
              </a:rPr>
              <a:t>Week</a:t>
            </a:r>
            <a:endParaRPr lang="en-US" sz="3600" b="1" dirty="0">
              <a:solidFill>
                <a:srgbClr val="FF9518"/>
              </a:solidFill>
              <a:latin typeface="Arial Narrow" panose="020B0606020202030204" pitchFamily="34" charset="0"/>
              <a:cs typeface="Tajawal Medium" panose="00000600000000000000" pitchFamily="2" charset="-78"/>
            </a:endParaRP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8953500" y="3429000"/>
            <a:ext cx="3498412" cy="2393100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pic>
        <p:nvPicPr>
          <p:cNvPr id="54" name="Picture 53">
            <a:extLst>
              <a:ext uri="{FF2B5EF4-FFF2-40B4-BE49-F238E27FC236}">
                <a16:creationId xmlns:a16="http://schemas.microsoft.com/office/drawing/2014/main" id="{EE9008FE-F585-05D6-2AEA-9C2EB3F2648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0357" y="1095456"/>
            <a:ext cx="8026102" cy="4726644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498177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650377" y="543490"/>
            <a:ext cx="35141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Orientation Day</a:t>
            </a: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9250878" y="3806478"/>
            <a:ext cx="3049158" cy="2015622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pic>
        <p:nvPicPr>
          <p:cNvPr id="54" name="Picture 53">
            <a:extLst>
              <a:ext uri="{FF2B5EF4-FFF2-40B4-BE49-F238E27FC236}">
                <a16:creationId xmlns:a16="http://schemas.microsoft.com/office/drawing/2014/main" id="{E5BDD1C9-06B6-875E-1C41-AA29A9F00D7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0139" y="0"/>
            <a:ext cx="88792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492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650377" y="543490"/>
            <a:ext cx="35141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Orientation Day</a:t>
            </a: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8953500" y="3429000"/>
            <a:ext cx="3498412" cy="2393100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pic>
        <p:nvPicPr>
          <p:cNvPr id="54" name="Picture 53">
            <a:extLst>
              <a:ext uri="{FF2B5EF4-FFF2-40B4-BE49-F238E27FC236}">
                <a16:creationId xmlns:a16="http://schemas.microsoft.com/office/drawing/2014/main" id="{B1CC2184-597E-9758-B351-BDC41971B19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7693" y="0"/>
            <a:ext cx="79180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175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8D1F137D-5F1C-CD49-80B6-F74F79AE1576}"/>
              </a:ext>
            </a:extLst>
          </p:cNvPr>
          <p:cNvSpPr/>
          <p:nvPr/>
        </p:nvSpPr>
        <p:spPr>
          <a:xfrm>
            <a:off x="10520668" y="6281226"/>
            <a:ext cx="1671332" cy="419975"/>
          </a:xfrm>
          <a:prstGeom prst="roundRect">
            <a:avLst/>
          </a:prstGeom>
          <a:solidFill>
            <a:schemeClr val="tx1">
              <a:lumMod val="20000"/>
              <a:lumOff val="80000"/>
              <a:alpha val="54000"/>
            </a:schemeClr>
          </a:solidFill>
          <a:ln>
            <a:solidFill>
              <a:schemeClr val="tx1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sz="1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Dr.Sara Adel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650377" y="543490"/>
            <a:ext cx="35141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Orientation Day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DE348BC-2DB5-8346-8FB1-6536ADB6FC3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0396" y="1421763"/>
            <a:ext cx="8718614" cy="4400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493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0"/>
            <a:ext cx="9533101" cy="1610200"/>
          </a:xfrm>
          <a:prstGeom prst="rect">
            <a:avLst/>
          </a:prstGeom>
        </p:spPr>
      </p:pic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8D1F137D-5F1C-CD49-80B6-F74F79AE1576}"/>
              </a:ext>
            </a:extLst>
          </p:cNvPr>
          <p:cNvSpPr/>
          <p:nvPr/>
        </p:nvSpPr>
        <p:spPr>
          <a:xfrm>
            <a:off x="10520668" y="6281226"/>
            <a:ext cx="1671332" cy="419975"/>
          </a:xfrm>
          <a:prstGeom prst="roundRect">
            <a:avLst/>
          </a:prstGeom>
          <a:solidFill>
            <a:schemeClr val="tx1">
              <a:lumMod val="20000"/>
              <a:lumOff val="80000"/>
              <a:alpha val="54000"/>
            </a:schemeClr>
          </a:solidFill>
          <a:ln>
            <a:solidFill>
              <a:schemeClr val="tx1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sz="1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Dr.Sara Adel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857500" y="445900"/>
            <a:ext cx="418828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r" defTabSz="914400" rtl="1" eaLnBrk="1" latinLnBrk="0" hangingPunct="1"/>
            <a:r>
              <a:rPr lang="en-US" sz="4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Short Exam</a:t>
            </a:r>
            <a:endParaRPr lang="en-SA" sz="4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5790863" y="4566498"/>
            <a:ext cx="4446494" cy="1884961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sp>
        <p:nvSpPr>
          <p:cNvPr id="53" name="Google Shape;1103;p33">
            <a:extLst>
              <a:ext uri="{FF2B5EF4-FFF2-40B4-BE49-F238E27FC236}">
                <a16:creationId xmlns:a16="http://schemas.microsoft.com/office/drawing/2014/main" id="{A22CBC8F-21E0-C146-AB1B-820B253B1C0B}"/>
              </a:ext>
            </a:extLst>
          </p:cNvPr>
          <p:cNvSpPr txBox="1">
            <a:spLocks/>
          </p:cNvSpPr>
          <p:nvPr/>
        </p:nvSpPr>
        <p:spPr>
          <a:xfrm>
            <a:off x="130615" y="3075016"/>
            <a:ext cx="11942060" cy="260342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/>
            <a:r>
              <a:rPr lang="ar-SA" sz="3200" b="1" dirty="0" smtClean="0">
                <a:latin typeface="Tahoma" panose="020B0604030504040204" pitchFamily="34" charset="0"/>
                <a:ea typeface="Tahoma" panose="020B0604030504040204" pitchFamily="34" charset="0"/>
              </a:rPr>
              <a:t>سيتم الاختبار القصير علي المنصة التعليمية </a:t>
            </a:r>
            <a:r>
              <a:rPr lang="en-US" sz="32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Moodle</a:t>
            </a:r>
            <a:r>
              <a:rPr lang="ar-SA" sz="3200" b="1" dirty="0" smtClean="0">
                <a:latin typeface="Tahoma" panose="020B0604030504040204" pitchFamily="34" charset="0"/>
                <a:ea typeface="Tahoma" panose="020B0604030504040204" pitchFamily="34" charset="0"/>
              </a:rPr>
              <a:t> كل يوم سبت في تمام الساعة 10 مساء بتوقيت مكة المكرمة ويغلق في السبت الذي يليه في تمام الساعة التاسعة مساء بتوقيت مكة المكرمة.</a:t>
            </a:r>
          </a:p>
          <a:p>
            <a:pPr algn="r" rtl="1"/>
            <a:r>
              <a:rPr lang="ar-SA" sz="3200" b="1" dirty="0" smtClean="0">
                <a:latin typeface="Tahoma" panose="020B0604030504040204" pitchFamily="34" charset="0"/>
                <a:ea typeface="Tahoma" panose="020B0604030504040204" pitchFamily="34" charset="0"/>
              </a:rPr>
              <a:t>-- </a:t>
            </a:r>
            <a:r>
              <a:rPr lang="ar-SA" sz="3200" b="1" dirty="0">
                <a:latin typeface="Tahoma" panose="020B0604030504040204" pitchFamily="34" charset="0"/>
                <a:ea typeface="Tahoma" panose="020B0604030504040204" pitchFamily="34" charset="0"/>
              </a:rPr>
              <a:t>أسئلة الاختبار القصير </a:t>
            </a:r>
            <a:r>
              <a:rPr lang="en-US" sz="3200" b="1" dirty="0">
                <a:latin typeface="Tahoma" panose="020B0604030504040204" pitchFamily="34" charset="0"/>
                <a:ea typeface="Tahoma" panose="020B0604030504040204" pitchFamily="34" charset="0"/>
              </a:rPr>
              <a:t>MCQ /Matching / true &amp; false</a:t>
            </a:r>
            <a:r>
              <a:rPr lang="ar-SA" sz="3200" b="1" dirty="0">
                <a:latin typeface="Tahoma" panose="020B0604030504040204" pitchFamily="34" charset="0"/>
                <a:ea typeface="Tahoma" panose="020B0604030504040204" pitchFamily="34" charset="0"/>
              </a:rPr>
              <a:t> / أسئلة صوتية</a:t>
            </a:r>
          </a:p>
          <a:p>
            <a:pPr algn="r" rtl="1"/>
            <a:r>
              <a:rPr lang="ar-SA" sz="3200" b="1" dirty="0">
                <a:latin typeface="Tahoma" panose="020B0604030504040204" pitchFamily="34" charset="0"/>
                <a:ea typeface="Tahoma" panose="020B0604030504040204" pitchFamily="34" charset="0"/>
              </a:rPr>
              <a:t>-- تعد الإجابة علي الاختبار القصير بمثابة الحضور للطالب.</a:t>
            </a:r>
            <a:br>
              <a:rPr lang="ar-SA" sz="3200" b="1" dirty="0">
                <a:latin typeface="Tahoma" panose="020B0604030504040204" pitchFamily="34" charset="0"/>
                <a:ea typeface="Tahoma" panose="020B0604030504040204" pitchFamily="34" charset="0"/>
              </a:rPr>
            </a:br>
            <a:r>
              <a:rPr lang="ar-SA" sz="3200" b="1" dirty="0">
                <a:latin typeface="Tahoma" panose="020B0604030504040204" pitchFamily="34" charset="0"/>
                <a:ea typeface="Tahoma" panose="020B0604030504040204" pitchFamily="34" charset="0"/>
              </a:rPr>
              <a:t>-- الإختبار القصير من </a:t>
            </a:r>
            <a:r>
              <a:rPr lang="ar-SA" sz="3200" b="1" dirty="0" smtClean="0">
                <a:latin typeface="Tahoma" panose="020B0604030504040204" pitchFamily="34" charset="0"/>
                <a:ea typeface="Tahoma" panose="020B0604030504040204" pitchFamily="34" charset="0"/>
              </a:rPr>
              <a:t>٨ </a:t>
            </a:r>
            <a:r>
              <a:rPr lang="ar-SA" sz="3200" b="1" dirty="0">
                <a:latin typeface="Tahoma" panose="020B0604030504040204" pitchFamily="34" charset="0"/>
                <a:ea typeface="Tahoma" panose="020B0604030504040204" pitchFamily="34" charset="0"/>
              </a:rPr>
              <a:t>اسئلة. </a:t>
            </a:r>
            <a:endParaRPr lang="ar-SA" sz="3200" b="1" dirty="0" smtClean="0"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algn="r" rtl="1"/>
            <a:r>
              <a:rPr lang="ar-SA" sz="3200" b="1" dirty="0" smtClean="0">
                <a:latin typeface="Tahoma" panose="020B0604030504040204" pitchFamily="34" charset="0"/>
                <a:ea typeface="Tahoma" panose="020B0604030504040204" pitchFamily="34" charset="0"/>
              </a:rPr>
              <a:t>-- </a:t>
            </a:r>
            <a:r>
              <a:rPr lang="ar-SA" sz="3200" b="1" dirty="0">
                <a:latin typeface="Tahoma" panose="020B0604030504040204" pitchFamily="34" charset="0"/>
                <a:ea typeface="Tahoma" panose="020B0604030504040204" pitchFamily="34" charset="0"/>
              </a:rPr>
              <a:t>فترة السماحية للإختبار القصير ٢٤ دقيقة</a:t>
            </a:r>
            <a:r>
              <a:rPr lang="ar-SA" sz="3200" b="1" dirty="0" smtClean="0">
                <a:latin typeface="Tahoma" panose="020B0604030504040204" pitchFamily="34" charset="0"/>
                <a:ea typeface="Tahoma" panose="020B0604030504040204" pitchFamily="34" charset="0"/>
              </a:rPr>
              <a:t>.</a:t>
            </a:r>
            <a:endParaRPr lang="en-US" sz="3200" b="1" dirty="0" smtClean="0"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algn="r" rtl="1"/>
            <a:r>
              <a:rPr lang="en-US" sz="3200" b="1" dirty="0" smtClean="0">
                <a:latin typeface="Tahoma" panose="020B0604030504040204" pitchFamily="34" charset="0"/>
                <a:ea typeface="Tahoma" panose="020B0604030504040204" pitchFamily="34" charset="0"/>
              </a:rPr>
              <a:t>--</a:t>
            </a:r>
            <a:r>
              <a:rPr lang="ar-SA" sz="3200" b="1" dirty="0" smtClean="0">
                <a:latin typeface="Tahoma" panose="020B0604030504040204" pitchFamily="34" charset="0"/>
                <a:ea typeface="Tahoma" panose="020B0604030504040204" pitchFamily="34" charset="0"/>
              </a:rPr>
              <a:t>كلمة المرورثابتة لكل الاختبارات وهي </a:t>
            </a:r>
            <a:r>
              <a:rPr lang="en-US" sz="32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agree</a:t>
            </a:r>
            <a:endParaRPr lang="ar-SA" sz="32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algn="r" rtl="1"/>
            <a:r>
              <a:rPr lang="ar-SA" sz="3200" dirty="0"/>
              <a:t/>
            </a:r>
            <a:br>
              <a:rPr lang="ar-SA" sz="3200" dirty="0"/>
            </a:br>
            <a:r>
              <a:rPr lang="en-US" sz="3200" dirty="0">
                <a:solidFill>
                  <a:schemeClr val="dk1"/>
                </a:solidFill>
              </a:rPr>
              <a:t/>
            </a:r>
            <a:br>
              <a:rPr lang="en-US" sz="3200" dirty="0">
                <a:solidFill>
                  <a:schemeClr val="dk1"/>
                </a:solidFill>
              </a:rPr>
            </a:br>
            <a:endParaRPr lang="en-US" sz="3200" dirty="0">
              <a:solidFill>
                <a:schemeClr val="dk1"/>
              </a:solidFill>
            </a:endParaRPr>
          </a:p>
        </p:txBody>
      </p:sp>
      <p:pic>
        <p:nvPicPr>
          <p:cNvPr id="2050" name="Picture 2" descr="EXAM | University of Lapland">
            <a:extLst>
              <a:ext uri="{FF2B5EF4-FFF2-40B4-BE49-F238E27FC236}">
                <a16:creationId xmlns:a16="http://schemas.microsoft.com/office/drawing/2014/main" id="{8C68F710-40D9-0EE7-20FB-0DB52FC40C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04499">
            <a:off x="9933415" y="454561"/>
            <a:ext cx="2133184" cy="1187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2884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650377" y="543490"/>
            <a:ext cx="413920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sz="4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FINAL EXAMS </a:t>
            </a:r>
            <a:endParaRPr lang="en-SA" sz="4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5790863" y="4566498"/>
            <a:ext cx="4446494" cy="1884961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pic>
        <p:nvPicPr>
          <p:cNvPr id="54" name="Picture 2" descr="10 Ways to Prepare for Your Final Exam">
            <a:extLst>
              <a:ext uri="{FF2B5EF4-FFF2-40B4-BE49-F238E27FC236}">
                <a16:creationId xmlns:a16="http://schemas.microsoft.com/office/drawing/2014/main" id="{D0DAFA0F-5E0F-624C-98D6-F4CE365F00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91655">
            <a:off x="9540033" y="673519"/>
            <a:ext cx="2398173" cy="1601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" name="Google Shape;1103;p33">
            <a:extLst>
              <a:ext uri="{FF2B5EF4-FFF2-40B4-BE49-F238E27FC236}">
                <a16:creationId xmlns:a16="http://schemas.microsoft.com/office/drawing/2014/main" id="{570E8B7D-5255-BF45-ABE7-0D4EC459DFFE}"/>
              </a:ext>
            </a:extLst>
          </p:cNvPr>
          <p:cNvSpPr txBox="1">
            <a:spLocks/>
          </p:cNvSpPr>
          <p:nvPr/>
        </p:nvSpPr>
        <p:spPr>
          <a:xfrm>
            <a:off x="651740" y="1925271"/>
            <a:ext cx="11090407" cy="297988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/>
            <a:r>
              <a:rPr lang="ar-SA" sz="3200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-- الإختبار النهائي سيكون من خلال </a:t>
            </a:r>
            <a:r>
              <a:rPr lang="ar-SA" sz="3200" b="1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المنصة التعلمية </a:t>
            </a:r>
            <a:r>
              <a:rPr lang="en-US" sz="3200" b="1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Moodle</a:t>
            </a:r>
            <a:endParaRPr lang="en-US" sz="3200" b="1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pPr algn="r" rtl="1"/>
            <a:r>
              <a:rPr lang="ar-SA" sz="3200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/>
            </a:r>
            <a:br>
              <a:rPr lang="ar-SA" sz="3200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</a:br>
            <a:r>
              <a:rPr lang="ar-SA" sz="3200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-- أسئلة </a:t>
            </a:r>
            <a:r>
              <a:rPr lang="ar-SA" sz="3200" b="1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الإختبار </a:t>
            </a:r>
            <a:r>
              <a:rPr lang="ar-SA" sz="3200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النهائي </a:t>
            </a:r>
            <a:r>
              <a:rPr lang="en-US" sz="3200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/Matching / true &amp; false</a:t>
            </a:r>
            <a:r>
              <a:rPr lang="ar-SA" sz="3200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MCQ</a:t>
            </a:r>
            <a:r>
              <a:rPr lang="ar-SA" sz="3200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/ أسئلة صوتية</a:t>
            </a:r>
            <a:endParaRPr lang="en-US" sz="3200" b="1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pPr algn="r" rtl="1"/>
            <a:r>
              <a:rPr lang="en-US" sz="3200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</a:br>
            <a:r>
              <a:rPr lang="en-US" sz="3200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-- </a:t>
            </a:r>
            <a:r>
              <a:rPr lang="ar-SA" sz="3200" b="1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الإختبار </a:t>
            </a:r>
            <a:r>
              <a:rPr lang="ar-SA" sz="3200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النهائي من ٢٠ درجة.</a:t>
            </a:r>
          </a:p>
        </p:txBody>
      </p:sp>
      <p:pic>
        <p:nvPicPr>
          <p:cNvPr id="1026" name="Picture 2" descr="Final Exam Soon, almost There, in Short Time - a Clock Symbolizes a  Reminder that Final Exam is Near, Will Happen and Finish Stock Illustration  - Illustration of english, icon: 164309070">
            <a:extLst>
              <a:ext uri="{FF2B5EF4-FFF2-40B4-BE49-F238E27FC236}">
                <a16:creationId xmlns:a16="http://schemas.microsoft.com/office/drawing/2014/main" id="{6A024A24-6DBA-7029-B70B-C16CE1D55F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374" y="3750566"/>
            <a:ext cx="1656204" cy="1552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7938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95F92D7-495F-3E41-B2B6-1617A25E98B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154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0858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650377" y="543490"/>
            <a:ext cx="32911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FF9518"/>
                </a:solidFill>
                <a:latin typeface="Arial Narrow" panose="020B0606020202030204" pitchFamily="34" charset="0"/>
                <a:cs typeface="Tajawal Medium" panose="00000600000000000000" pitchFamily="2" charset="-78"/>
              </a:rPr>
              <a:t>Orientation </a:t>
            </a:r>
            <a:r>
              <a:rPr lang="en-US" sz="3600" b="1" dirty="0" smtClean="0">
                <a:solidFill>
                  <a:srgbClr val="FF9518"/>
                </a:solidFill>
                <a:latin typeface="Arial Narrow" panose="020B0606020202030204" pitchFamily="34" charset="0"/>
                <a:cs typeface="Tajawal Medium" panose="00000600000000000000" pitchFamily="2" charset="-78"/>
              </a:rPr>
              <a:t>Week</a:t>
            </a:r>
            <a:endParaRPr lang="en-US" sz="3600" b="1" dirty="0">
              <a:solidFill>
                <a:srgbClr val="FF9518"/>
              </a:solidFill>
              <a:latin typeface="Arial Narrow" panose="020B0606020202030204" pitchFamily="34" charset="0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E82D1A2-8AAE-6948-A224-9D9CE2665C4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742" y="1507348"/>
            <a:ext cx="9883720" cy="4168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262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8D1F137D-5F1C-CD49-80B6-F74F79AE1576}"/>
              </a:ext>
            </a:extLst>
          </p:cNvPr>
          <p:cNvSpPr/>
          <p:nvPr/>
        </p:nvSpPr>
        <p:spPr>
          <a:xfrm>
            <a:off x="10520668" y="6281226"/>
            <a:ext cx="1671332" cy="419975"/>
          </a:xfrm>
          <a:prstGeom prst="roundRect">
            <a:avLst/>
          </a:prstGeom>
          <a:solidFill>
            <a:schemeClr val="tx1">
              <a:lumMod val="20000"/>
              <a:lumOff val="80000"/>
              <a:alpha val="54000"/>
            </a:schemeClr>
          </a:solidFill>
          <a:ln>
            <a:solidFill>
              <a:schemeClr val="tx1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sz="1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Dr.Sara Adel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650377" y="543490"/>
            <a:ext cx="32911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FF9518"/>
                </a:solidFill>
                <a:latin typeface="Arial Narrow" panose="020B0606020202030204" pitchFamily="34" charset="0"/>
                <a:cs typeface="Tajawal Medium" panose="00000600000000000000" pitchFamily="2" charset="-78"/>
              </a:rPr>
              <a:t>Orientation </a:t>
            </a:r>
            <a:r>
              <a:rPr lang="en-US" sz="3600" b="1" dirty="0" smtClean="0">
                <a:solidFill>
                  <a:srgbClr val="FF9518"/>
                </a:solidFill>
                <a:latin typeface="Arial Narrow" panose="020B0606020202030204" pitchFamily="34" charset="0"/>
                <a:cs typeface="Tajawal Medium" panose="00000600000000000000" pitchFamily="2" charset="-78"/>
              </a:rPr>
              <a:t>Week</a:t>
            </a:r>
            <a:endParaRPr lang="en-US" sz="3600" b="1" dirty="0">
              <a:solidFill>
                <a:srgbClr val="FF9518"/>
              </a:solidFill>
              <a:latin typeface="Arial Narrow" panose="020B0606020202030204" pitchFamily="34" charset="0"/>
              <a:cs typeface="Tajawal Medium" panose="00000600000000000000" pitchFamily="2" charset="-78"/>
            </a:endParaRP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4182363" y="3819778"/>
            <a:ext cx="6054994" cy="2881423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sp>
        <p:nvSpPr>
          <p:cNvPr id="54" name="Google Shape;1103;p33">
            <a:extLst>
              <a:ext uri="{FF2B5EF4-FFF2-40B4-BE49-F238E27FC236}">
                <a16:creationId xmlns:a16="http://schemas.microsoft.com/office/drawing/2014/main" id="{A8AFFF94-2549-554A-A261-8AC7C77F1D82}"/>
              </a:ext>
            </a:extLst>
          </p:cNvPr>
          <p:cNvSpPr txBox="1">
            <a:spLocks/>
          </p:cNvSpPr>
          <p:nvPr/>
        </p:nvSpPr>
        <p:spPr>
          <a:xfrm>
            <a:off x="505217" y="1978071"/>
            <a:ext cx="11144249" cy="2542884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/>
            <a:r>
              <a:rPr lang="ar-SA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-- اللغة الأساسية في المحاضرات هي اللغة </a:t>
            </a:r>
            <a:r>
              <a:rPr lang="ar-SA" b="1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الإنجليزية</a:t>
            </a:r>
            <a:endParaRPr lang="en-US" b="1" dirty="0" smtClean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pPr algn="r" rtl="1"/>
            <a:r>
              <a:rPr lang="ar-SA" b="1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ar-SA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/>
            </a:r>
            <a:br>
              <a:rPr lang="ar-SA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</a:br>
            <a:r>
              <a:rPr lang="ar-SA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-- الاختبارات باللغة الإنجليزية مع وجود ترجمة للسؤال.</a:t>
            </a:r>
          </a:p>
        </p:txBody>
      </p:sp>
      <p:pic>
        <p:nvPicPr>
          <p:cNvPr id="53" name="Picture 2" descr="Language Clipart Translate Google - Skills Clipart Transparent, HD Png  Download - kindpng">
            <a:extLst>
              <a:ext uri="{FF2B5EF4-FFF2-40B4-BE49-F238E27FC236}">
                <a16:creationId xmlns:a16="http://schemas.microsoft.com/office/drawing/2014/main" id="{DADD622B-EAE9-D941-97B9-1205536503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5525" y="117315"/>
            <a:ext cx="2668791" cy="1546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5823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6" name="Google Shape;1286;p39"/>
          <p:cNvSpPr txBox="1">
            <a:spLocks noGrp="1"/>
          </p:cNvSpPr>
          <p:nvPr>
            <p:ph type="title" idx="2"/>
          </p:nvPr>
        </p:nvSpPr>
        <p:spPr>
          <a:xfrm>
            <a:off x="3687640" y="1854897"/>
            <a:ext cx="5222400" cy="2014000"/>
          </a:xfrm>
          <a:prstGeom prst="rect">
            <a:avLst/>
          </a:prstGeom>
          <a:solidFill>
            <a:srgbClr val="00B0F0"/>
          </a:solidFill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r>
              <a:rPr lang="ar-SA" b="1" dirty="0">
                <a:solidFill>
                  <a:srgbClr val="FF00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نعم نستطيع</a:t>
            </a:r>
            <a:r>
              <a:rPr lang="ar-SA" dirty="0">
                <a:solidFill>
                  <a:srgbClr val="FF00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!!</a:t>
            </a:r>
            <a:endParaRPr dirty="0">
              <a:solidFill>
                <a:srgbClr val="FF0000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endParaRPr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128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12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12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128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10" name="Google Shape;1410;p45"/>
          <p:cNvGrpSpPr/>
          <p:nvPr/>
        </p:nvGrpSpPr>
        <p:grpSpPr>
          <a:xfrm>
            <a:off x="972933" y="1379425"/>
            <a:ext cx="4454763" cy="4657744"/>
            <a:chOff x="729700" y="1034569"/>
            <a:chExt cx="3341072" cy="3493308"/>
          </a:xfrm>
        </p:grpSpPr>
        <p:sp>
          <p:nvSpPr>
            <p:cNvPr id="1411" name="Google Shape;1411;p45"/>
            <p:cNvSpPr/>
            <p:nvPr/>
          </p:nvSpPr>
          <p:spPr>
            <a:xfrm>
              <a:off x="729700" y="2722794"/>
              <a:ext cx="1692034" cy="1688745"/>
            </a:xfrm>
            <a:custGeom>
              <a:avLst/>
              <a:gdLst/>
              <a:ahLst/>
              <a:cxnLst/>
              <a:rect l="l" t="t" r="r" b="b"/>
              <a:pathLst>
                <a:path w="25242" h="25063" extrusionOk="0">
                  <a:moveTo>
                    <a:pt x="3741" y="0"/>
                  </a:moveTo>
                  <a:lnTo>
                    <a:pt x="2782" y="49"/>
                  </a:lnTo>
                  <a:lnTo>
                    <a:pt x="2131" y="244"/>
                  </a:lnTo>
                  <a:lnTo>
                    <a:pt x="1725" y="472"/>
                  </a:lnTo>
                  <a:lnTo>
                    <a:pt x="1367" y="765"/>
                  </a:lnTo>
                  <a:lnTo>
                    <a:pt x="1025" y="1139"/>
                  </a:lnTo>
                  <a:lnTo>
                    <a:pt x="602" y="1838"/>
                  </a:lnTo>
                  <a:lnTo>
                    <a:pt x="196" y="3090"/>
                  </a:lnTo>
                  <a:lnTo>
                    <a:pt x="82" y="3871"/>
                  </a:lnTo>
                  <a:lnTo>
                    <a:pt x="1" y="4668"/>
                  </a:lnTo>
                  <a:lnTo>
                    <a:pt x="49" y="6132"/>
                  </a:lnTo>
                  <a:lnTo>
                    <a:pt x="310" y="7465"/>
                  </a:lnTo>
                  <a:lnTo>
                    <a:pt x="749" y="8669"/>
                  </a:lnTo>
                  <a:lnTo>
                    <a:pt x="1367" y="9742"/>
                  </a:lnTo>
                  <a:lnTo>
                    <a:pt x="2082" y="10734"/>
                  </a:lnTo>
                  <a:lnTo>
                    <a:pt x="2912" y="11629"/>
                  </a:lnTo>
                  <a:lnTo>
                    <a:pt x="3790" y="12442"/>
                  </a:lnTo>
                  <a:lnTo>
                    <a:pt x="5156" y="13580"/>
                  </a:lnTo>
                  <a:lnTo>
                    <a:pt x="6880" y="14914"/>
                  </a:lnTo>
                  <a:lnTo>
                    <a:pt x="7954" y="15873"/>
                  </a:lnTo>
                  <a:lnTo>
                    <a:pt x="8523" y="16508"/>
                  </a:lnTo>
                  <a:lnTo>
                    <a:pt x="8929" y="17174"/>
                  </a:lnTo>
                  <a:lnTo>
                    <a:pt x="9141" y="17857"/>
                  </a:lnTo>
                  <a:lnTo>
                    <a:pt x="9157" y="18215"/>
                  </a:lnTo>
                  <a:lnTo>
                    <a:pt x="9108" y="18882"/>
                  </a:lnTo>
                  <a:lnTo>
                    <a:pt x="8864" y="19825"/>
                  </a:lnTo>
                  <a:lnTo>
                    <a:pt x="8474" y="20427"/>
                  </a:lnTo>
                  <a:lnTo>
                    <a:pt x="7986" y="20834"/>
                  </a:lnTo>
                  <a:lnTo>
                    <a:pt x="7498" y="21257"/>
                  </a:lnTo>
                  <a:lnTo>
                    <a:pt x="7027" y="21826"/>
                  </a:lnTo>
                  <a:lnTo>
                    <a:pt x="6669" y="22720"/>
                  </a:lnTo>
                  <a:lnTo>
                    <a:pt x="6457" y="24103"/>
                  </a:lnTo>
                  <a:lnTo>
                    <a:pt x="6457" y="25062"/>
                  </a:lnTo>
                  <a:lnTo>
                    <a:pt x="25095" y="25062"/>
                  </a:lnTo>
                  <a:lnTo>
                    <a:pt x="25144" y="24818"/>
                  </a:lnTo>
                  <a:lnTo>
                    <a:pt x="25242" y="23273"/>
                  </a:lnTo>
                  <a:lnTo>
                    <a:pt x="25209" y="21842"/>
                  </a:lnTo>
                  <a:lnTo>
                    <a:pt x="24949" y="20248"/>
                  </a:lnTo>
                  <a:lnTo>
                    <a:pt x="24575" y="19012"/>
                  </a:lnTo>
                  <a:lnTo>
                    <a:pt x="24217" y="18215"/>
                  </a:lnTo>
                  <a:lnTo>
                    <a:pt x="23745" y="17467"/>
                  </a:lnTo>
                  <a:lnTo>
                    <a:pt x="23160" y="16768"/>
                  </a:lnTo>
                  <a:lnTo>
                    <a:pt x="22461" y="16150"/>
                  </a:lnTo>
                  <a:lnTo>
                    <a:pt x="21615" y="15629"/>
                  </a:lnTo>
                  <a:lnTo>
                    <a:pt x="21143" y="15402"/>
                  </a:lnTo>
                  <a:lnTo>
                    <a:pt x="19354" y="14670"/>
                  </a:lnTo>
                  <a:lnTo>
                    <a:pt x="17728" y="13873"/>
                  </a:lnTo>
                  <a:lnTo>
                    <a:pt x="16996" y="13336"/>
                  </a:lnTo>
                  <a:lnTo>
                    <a:pt x="16427" y="12718"/>
                  </a:lnTo>
                  <a:lnTo>
                    <a:pt x="15939" y="11889"/>
                  </a:lnTo>
                  <a:lnTo>
                    <a:pt x="15044" y="10149"/>
                  </a:lnTo>
                  <a:lnTo>
                    <a:pt x="14101" y="8343"/>
                  </a:lnTo>
                  <a:lnTo>
                    <a:pt x="13825" y="7839"/>
                  </a:lnTo>
                  <a:lnTo>
                    <a:pt x="13142" y="6798"/>
                  </a:lnTo>
                  <a:lnTo>
                    <a:pt x="12312" y="5741"/>
                  </a:lnTo>
                  <a:lnTo>
                    <a:pt x="11385" y="4700"/>
                  </a:lnTo>
                  <a:lnTo>
                    <a:pt x="10361" y="3692"/>
                  </a:lnTo>
                  <a:lnTo>
                    <a:pt x="9271" y="2749"/>
                  </a:lnTo>
                  <a:lnTo>
                    <a:pt x="8149" y="1903"/>
                  </a:lnTo>
                  <a:lnTo>
                    <a:pt x="7010" y="1171"/>
                  </a:lnTo>
                  <a:lnTo>
                    <a:pt x="5888" y="602"/>
                  </a:lnTo>
                  <a:lnTo>
                    <a:pt x="4782" y="195"/>
                  </a:lnTo>
                  <a:lnTo>
                    <a:pt x="374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12" name="Google Shape;1412;p45"/>
            <p:cNvSpPr/>
            <p:nvPr/>
          </p:nvSpPr>
          <p:spPr>
            <a:xfrm>
              <a:off x="733267" y="4366188"/>
              <a:ext cx="3337505" cy="161688"/>
            </a:xfrm>
            <a:custGeom>
              <a:avLst/>
              <a:gdLst/>
              <a:ahLst/>
              <a:cxnLst/>
              <a:rect l="l" t="t" r="r" b="b"/>
              <a:pathLst>
                <a:path w="65835" h="3173" extrusionOk="0">
                  <a:moveTo>
                    <a:pt x="32918" y="1"/>
                  </a:moveTo>
                  <a:lnTo>
                    <a:pt x="26201" y="33"/>
                  </a:lnTo>
                  <a:lnTo>
                    <a:pt x="14393" y="261"/>
                  </a:lnTo>
                  <a:lnTo>
                    <a:pt x="7481" y="586"/>
                  </a:lnTo>
                  <a:lnTo>
                    <a:pt x="3936" y="830"/>
                  </a:lnTo>
                  <a:lnTo>
                    <a:pt x="1431" y="1123"/>
                  </a:lnTo>
                  <a:lnTo>
                    <a:pt x="358" y="1351"/>
                  </a:lnTo>
                  <a:lnTo>
                    <a:pt x="33" y="1497"/>
                  </a:lnTo>
                  <a:lnTo>
                    <a:pt x="0" y="1578"/>
                  </a:lnTo>
                  <a:lnTo>
                    <a:pt x="33" y="1676"/>
                  </a:lnTo>
                  <a:lnTo>
                    <a:pt x="358" y="1822"/>
                  </a:lnTo>
                  <a:lnTo>
                    <a:pt x="1431" y="2050"/>
                  </a:lnTo>
                  <a:lnTo>
                    <a:pt x="3936" y="2343"/>
                  </a:lnTo>
                  <a:lnTo>
                    <a:pt x="7481" y="2587"/>
                  </a:lnTo>
                  <a:lnTo>
                    <a:pt x="14393" y="2912"/>
                  </a:lnTo>
                  <a:lnTo>
                    <a:pt x="26201" y="3140"/>
                  </a:lnTo>
                  <a:lnTo>
                    <a:pt x="32918" y="3172"/>
                  </a:lnTo>
                  <a:lnTo>
                    <a:pt x="39634" y="3140"/>
                  </a:lnTo>
                  <a:lnTo>
                    <a:pt x="51442" y="2912"/>
                  </a:lnTo>
                  <a:lnTo>
                    <a:pt x="58354" y="2587"/>
                  </a:lnTo>
                  <a:lnTo>
                    <a:pt x="61899" y="2343"/>
                  </a:lnTo>
                  <a:lnTo>
                    <a:pt x="64404" y="2050"/>
                  </a:lnTo>
                  <a:lnTo>
                    <a:pt x="65477" y="1822"/>
                  </a:lnTo>
                  <a:lnTo>
                    <a:pt x="65802" y="1676"/>
                  </a:lnTo>
                  <a:lnTo>
                    <a:pt x="65835" y="1578"/>
                  </a:lnTo>
                  <a:lnTo>
                    <a:pt x="65802" y="1497"/>
                  </a:lnTo>
                  <a:lnTo>
                    <a:pt x="65477" y="1351"/>
                  </a:lnTo>
                  <a:lnTo>
                    <a:pt x="64404" y="1123"/>
                  </a:lnTo>
                  <a:lnTo>
                    <a:pt x="61899" y="830"/>
                  </a:lnTo>
                  <a:lnTo>
                    <a:pt x="58354" y="586"/>
                  </a:lnTo>
                  <a:lnTo>
                    <a:pt x="51442" y="261"/>
                  </a:lnTo>
                  <a:lnTo>
                    <a:pt x="39634" y="33"/>
                  </a:lnTo>
                  <a:lnTo>
                    <a:pt x="32918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13" name="Google Shape;1413;p45"/>
            <p:cNvSpPr/>
            <p:nvPr/>
          </p:nvSpPr>
          <p:spPr>
            <a:xfrm>
              <a:off x="1960879" y="2651575"/>
              <a:ext cx="1623457" cy="1772760"/>
            </a:xfrm>
            <a:custGeom>
              <a:avLst/>
              <a:gdLst/>
              <a:ahLst/>
              <a:cxnLst/>
              <a:rect l="l" t="t" r="r" b="b"/>
              <a:pathLst>
                <a:path w="32024" h="34789" extrusionOk="0">
                  <a:moveTo>
                    <a:pt x="23973" y="1"/>
                  </a:moveTo>
                  <a:lnTo>
                    <a:pt x="23079" y="66"/>
                  </a:lnTo>
                  <a:lnTo>
                    <a:pt x="22184" y="212"/>
                  </a:lnTo>
                  <a:lnTo>
                    <a:pt x="21257" y="440"/>
                  </a:lnTo>
                  <a:lnTo>
                    <a:pt x="20314" y="765"/>
                  </a:lnTo>
                  <a:lnTo>
                    <a:pt x="18866" y="1399"/>
                  </a:lnTo>
                  <a:lnTo>
                    <a:pt x="16866" y="2586"/>
                  </a:lnTo>
                  <a:lnTo>
                    <a:pt x="14768" y="4180"/>
                  </a:lnTo>
                  <a:lnTo>
                    <a:pt x="13695" y="5140"/>
                  </a:lnTo>
                  <a:lnTo>
                    <a:pt x="13158" y="5660"/>
                  </a:lnTo>
                  <a:lnTo>
                    <a:pt x="12247" y="6782"/>
                  </a:lnTo>
                  <a:lnTo>
                    <a:pt x="11499" y="8019"/>
                  </a:lnTo>
                  <a:lnTo>
                    <a:pt x="10897" y="9320"/>
                  </a:lnTo>
                  <a:lnTo>
                    <a:pt x="10409" y="10702"/>
                  </a:lnTo>
                  <a:lnTo>
                    <a:pt x="10019" y="12101"/>
                  </a:lnTo>
                  <a:lnTo>
                    <a:pt x="9547" y="14231"/>
                  </a:lnTo>
                  <a:lnTo>
                    <a:pt x="9059" y="16996"/>
                  </a:lnTo>
                  <a:lnTo>
                    <a:pt x="8555" y="19517"/>
                  </a:lnTo>
                  <a:lnTo>
                    <a:pt x="8067" y="21094"/>
                  </a:lnTo>
                  <a:lnTo>
                    <a:pt x="7628" y="21989"/>
                  </a:lnTo>
                  <a:lnTo>
                    <a:pt x="7108" y="22721"/>
                  </a:lnTo>
                  <a:lnTo>
                    <a:pt x="6457" y="23257"/>
                  </a:lnTo>
                  <a:lnTo>
                    <a:pt x="6067" y="23436"/>
                  </a:lnTo>
                  <a:lnTo>
                    <a:pt x="5237" y="23794"/>
                  </a:lnTo>
                  <a:lnTo>
                    <a:pt x="3839" y="24591"/>
                  </a:lnTo>
                  <a:lnTo>
                    <a:pt x="2684" y="25437"/>
                  </a:lnTo>
                  <a:lnTo>
                    <a:pt x="1790" y="26331"/>
                  </a:lnTo>
                  <a:lnTo>
                    <a:pt x="1090" y="27258"/>
                  </a:lnTo>
                  <a:lnTo>
                    <a:pt x="602" y="28201"/>
                  </a:lnTo>
                  <a:lnTo>
                    <a:pt x="261" y="29145"/>
                  </a:lnTo>
                  <a:lnTo>
                    <a:pt x="82" y="30072"/>
                  </a:lnTo>
                  <a:lnTo>
                    <a:pt x="1" y="30966"/>
                  </a:lnTo>
                  <a:lnTo>
                    <a:pt x="33" y="31796"/>
                  </a:lnTo>
                  <a:lnTo>
                    <a:pt x="180" y="32918"/>
                  </a:lnTo>
                  <a:lnTo>
                    <a:pt x="667" y="34544"/>
                  </a:lnTo>
                  <a:lnTo>
                    <a:pt x="781" y="34788"/>
                  </a:lnTo>
                  <a:lnTo>
                    <a:pt x="23062" y="34788"/>
                  </a:lnTo>
                  <a:lnTo>
                    <a:pt x="23144" y="34593"/>
                  </a:lnTo>
                  <a:lnTo>
                    <a:pt x="23257" y="34121"/>
                  </a:lnTo>
                  <a:lnTo>
                    <a:pt x="23339" y="33292"/>
                  </a:lnTo>
                  <a:lnTo>
                    <a:pt x="23257" y="31975"/>
                  </a:lnTo>
                  <a:lnTo>
                    <a:pt x="23030" y="30511"/>
                  </a:lnTo>
                  <a:lnTo>
                    <a:pt x="22688" y="29015"/>
                  </a:lnTo>
                  <a:lnTo>
                    <a:pt x="22282" y="27551"/>
                  </a:lnTo>
                  <a:lnTo>
                    <a:pt x="21826" y="26234"/>
                  </a:lnTo>
                  <a:lnTo>
                    <a:pt x="21387" y="25176"/>
                  </a:lnTo>
                  <a:lnTo>
                    <a:pt x="21176" y="24770"/>
                  </a:lnTo>
                  <a:lnTo>
                    <a:pt x="20981" y="24396"/>
                  </a:lnTo>
                  <a:lnTo>
                    <a:pt x="20720" y="23583"/>
                  </a:lnTo>
                  <a:lnTo>
                    <a:pt x="20672" y="22672"/>
                  </a:lnTo>
                  <a:lnTo>
                    <a:pt x="20916" y="21680"/>
                  </a:lnTo>
                  <a:lnTo>
                    <a:pt x="21501" y="20606"/>
                  </a:lnTo>
                  <a:lnTo>
                    <a:pt x="22493" y="19435"/>
                  </a:lnTo>
                  <a:lnTo>
                    <a:pt x="23989" y="18199"/>
                  </a:lnTo>
                  <a:lnTo>
                    <a:pt x="26039" y="16866"/>
                  </a:lnTo>
                  <a:lnTo>
                    <a:pt x="27323" y="16167"/>
                  </a:lnTo>
                  <a:lnTo>
                    <a:pt x="27974" y="15809"/>
                  </a:lnTo>
                  <a:lnTo>
                    <a:pt x="29112" y="14979"/>
                  </a:lnTo>
                  <a:lnTo>
                    <a:pt x="30039" y="14036"/>
                  </a:lnTo>
                  <a:lnTo>
                    <a:pt x="30771" y="13028"/>
                  </a:lnTo>
                  <a:lnTo>
                    <a:pt x="31324" y="11938"/>
                  </a:lnTo>
                  <a:lnTo>
                    <a:pt x="31714" y="10800"/>
                  </a:lnTo>
                  <a:lnTo>
                    <a:pt x="31942" y="9645"/>
                  </a:lnTo>
                  <a:lnTo>
                    <a:pt x="32023" y="8490"/>
                  </a:lnTo>
                  <a:lnTo>
                    <a:pt x="31975" y="7335"/>
                  </a:lnTo>
                  <a:lnTo>
                    <a:pt x="31812" y="6213"/>
                  </a:lnTo>
                  <a:lnTo>
                    <a:pt x="31519" y="5140"/>
                  </a:lnTo>
                  <a:lnTo>
                    <a:pt x="31145" y="4148"/>
                  </a:lnTo>
                  <a:lnTo>
                    <a:pt x="30674" y="3237"/>
                  </a:lnTo>
                  <a:lnTo>
                    <a:pt x="30137" y="2440"/>
                  </a:lnTo>
                  <a:lnTo>
                    <a:pt x="29535" y="1773"/>
                  </a:lnTo>
                  <a:lnTo>
                    <a:pt x="28885" y="1253"/>
                  </a:lnTo>
                  <a:lnTo>
                    <a:pt x="28527" y="1074"/>
                  </a:lnTo>
                  <a:lnTo>
                    <a:pt x="27746" y="700"/>
                  </a:lnTo>
                  <a:lnTo>
                    <a:pt x="26526" y="293"/>
                  </a:lnTo>
                  <a:lnTo>
                    <a:pt x="25681" y="131"/>
                  </a:lnTo>
                  <a:lnTo>
                    <a:pt x="24835" y="17"/>
                  </a:lnTo>
                  <a:lnTo>
                    <a:pt x="23973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14" name="Google Shape;1414;p45"/>
            <p:cNvSpPr/>
            <p:nvPr/>
          </p:nvSpPr>
          <p:spPr>
            <a:xfrm>
              <a:off x="2773020" y="3440516"/>
              <a:ext cx="1297657" cy="983785"/>
            </a:xfrm>
            <a:custGeom>
              <a:avLst/>
              <a:gdLst/>
              <a:ahLst/>
              <a:cxnLst/>
              <a:rect l="l" t="t" r="r" b="b"/>
              <a:pathLst>
                <a:path w="22737" h="19306" extrusionOk="0">
                  <a:moveTo>
                    <a:pt x="21257" y="0"/>
                  </a:moveTo>
                  <a:lnTo>
                    <a:pt x="20671" y="17"/>
                  </a:lnTo>
                  <a:lnTo>
                    <a:pt x="20004" y="163"/>
                  </a:lnTo>
                  <a:lnTo>
                    <a:pt x="19240" y="440"/>
                  </a:lnTo>
                  <a:lnTo>
                    <a:pt x="18410" y="846"/>
                  </a:lnTo>
                  <a:lnTo>
                    <a:pt x="17955" y="1123"/>
                  </a:lnTo>
                  <a:lnTo>
                    <a:pt x="17500" y="1399"/>
                  </a:lnTo>
                  <a:lnTo>
                    <a:pt x="16687" y="2033"/>
                  </a:lnTo>
                  <a:lnTo>
                    <a:pt x="15613" y="3058"/>
                  </a:lnTo>
                  <a:lnTo>
                    <a:pt x="14410" y="4587"/>
                  </a:lnTo>
                  <a:lnTo>
                    <a:pt x="13385" y="6148"/>
                  </a:lnTo>
                  <a:lnTo>
                    <a:pt x="12442" y="7644"/>
                  </a:lnTo>
                  <a:lnTo>
                    <a:pt x="11466" y="9010"/>
                  </a:lnTo>
                  <a:lnTo>
                    <a:pt x="10669" y="9840"/>
                  </a:lnTo>
                  <a:lnTo>
                    <a:pt x="10067" y="10295"/>
                  </a:lnTo>
                  <a:lnTo>
                    <a:pt x="9417" y="10669"/>
                  </a:lnTo>
                  <a:lnTo>
                    <a:pt x="8701" y="10930"/>
                  </a:lnTo>
                  <a:lnTo>
                    <a:pt x="8311" y="11011"/>
                  </a:lnTo>
                  <a:lnTo>
                    <a:pt x="7904" y="11076"/>
                  </a:lnTo>
                  <a:lnTo>
                    <a:pt x="7107" y="11369"/>
                  </a:lnTo>
                  <a:lnTo>
                    <a:pt x="6327" y="11775"/>
                  </a:lnTo>
                  <a:lnTo>
                    <a:pt x="5579" y="12296"/>
                  </a:lnTo>
                  <a:lnTo>
                    <a:pt x="4473" y="13239"/>
                  </a:lnTo>
                  <a:lnTo>
                    <a:pt x="3139" y="14670"/>
                  </a:lnTo>
                  <a:lnTo>
                    <a:pt x="1984" y="16166"/>
                  </a:lnTo>
                  <a:lnTo>
                    <a:pt x="1057" y="17532"/>
                  </a:lnTo>
                  <a:lnTo>
                    <a:pt x="130" y="19061"/>
                  </a:lnTo>
                  <a:lnTo>
                    <a:pt x="0" y="19305"/>
                  </a:lnTo>
                  <a:lnTo>
                    <a:pt x="12718" y="19305"/>
                  </a:lnTo>
                  <a:lnTo>
                    <a:pt x="12718" y="19208"/>
                  </a:lnTo>
                  <a:lnTo>
                    <a:pt x="12816" y="18248"/>
                  </a:lnTo>
                  <a:lnTo>
                    <a:pt x="13125" y="17061"/>
                  </a:lnTo>
                  <a:lnTo>
                    <a:pt x="13515" y="16118"/>
                  </a:lnTo>
                  <a:lnTo>
                    <a:pt x="14068" y="15109"/>
                  </a:lnTo>
                  <a:lnTo>
                    <a:pt x="14849" y="14036"/>
                  </a:lnTo>
                  <a:lnTo>
                    <a:pt x="15337" y="13499"/>
                  </a:lnTo>
                  <a:lnTo>
                    <a:pt x="15808" y="12979"/>
                  </a:lnTo>
                  <a:lnTo>
                    <a:pt x="16491" y="12084"/>
                  </a:lnTo>
                  <a:lnTo>
                    <a:pt x="17109" y="10897"/>
                  </a:lnTo>
                  <a:lnTo>
                    <a:pt x="17565" y="9726"/>
                  </a:lnTo>
                  <a:lnTo>
                    <a:pt x="18020" y="8832"/>
                  </a:lnTo>
                  <a:lnTo>
                    <a:pt x="18703" y="7791"/>
                  </a:lnTo>
                  <a:lnTo>
                    <a:pt x="19744" y="6522"/>
                  </a:lnTo>
                  <a:lnTo>
                    <a:pt x="20460" y="5758"/>
                  </a:lnTo>
                  <a:lnTo>
                    <a:pt x="20834" y="5367"/>
                  </a:lnTo>
                  <a:lnTo>
                    <a:pt x="21452" y="4619"/>
                  </a:lnTo>
                  <a:lnTo>
                    <a:pt x="21956" y="3887"/>
                  </a:lnTo>
                  <a:lnTo>
                    <a:pt x="22330" y="3188"/>
                  </a:lnTo>
                  <a:lnTo>
                    <a:pt x="22574" y="2538"/>
                  </a:lnTo>
                  <a:lnTo>
                    <a:pt x="22720" y="1952"/>
                  </a:lnTo>
                  <a:lnTo>
                    <a:pt x="22737" y="1415"/>
                  </a:lnTo>
                  <a:lnTo>
                    <a:pt x="22639" y="960"/>
                  </a:lnTo>
                  <a:lnTo>
                    <a:pt x="22444" y="586"/>
                  </a:lnTo>
                  <a:lnTo>
                    <a:pt x="22151" y="293"/>
                  </a:lnTo>
                  <a:lnTo>
                    <a:pt x="21761" y="98"/>
                  </a:lnTo>
                  <a:lnTo>
                    <a:pt x="21257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15" name="Google Shape;1415;p45"/>
            <p:cNvSpPr/>
            <p:nvPr/>
          </p:nvSpPr>
          <p:spPr>
            <a:xfrm>
              <a:off x="2434110" y="3949369"/>
              <a:ext cx="653053" cy="474924"/>
            </a:xfrm>
            <a:custGeom>
              <a:avLst/>
              <a:gdLst/>
              <a:ahLst/>
              <a:cxnLst/>
              <a:rect l="l" t="t" r="r" b="b"/>
              <a:pathLst>
                <a:path w="12882" h="9320" extrusionOk="0">
                  <a:moveTo>
                    <a:pt x="12101" y="0"/>
                  </a:moveTo>
                  <a:lnTo>
                    <a:pt x="11190" y="98"/>
                  </a:lnTo>
                  <a:lnTo>
                    <a:pt x="10166" y="407"/>
                  </a:lnTo>
                  <a:lnTo>
                    <a:pt x="9434" y="765"/>
                  </a:lnTo>
                  <a:lnTo>
                    <a:pt x="8702" y="1301"/>
                  </a:lnTo>
                  <a:lnTo>
                    <a:pt x="8035" y="2033"/>
                  </a:lnTo>
                  <a:lnTo>
                    <a:pt x="7759" y="2505"/>
                  </a:lnTo>
                  <a:lnTo>
                    <a:pt x="7238" y="3416"/>
                  </a:lnTo>
                  <a:lnTo>
                    <a:pt x="6506" y="4782"/>
                  </a:lnTo>
                  <a:lnTo>
                    <a:pt x="6018" y="5432"/>
                  </a:lnTo>
                  <a:lnTo>
                    <a:pt x="5628" y="5741"/>
                  </a:lnTo>
                  <a:lnTo>
                    <a:pt x="5156" y="5953"/>
                  </a:lnTo>
                  <a:lnTo>
                    <a:pt x="4571" y="6067"/>
                  </a:lnTo>
                  <a:lnTo>
                    <a:pt x="4213" y="6083"/>
                  </a:lnTo>
                  <a:lnTo>
                    <a:pt x="3465" y="6132"/>
                  </a:lnTo>
                  <a:lnTo>
                    <a:pt x="2375" y="6392"/>
                  </a:lnTo>
                  <a:lnTo>
                    <a:pt x="1709" y="6652"/>
                  </a:lnTo>
                  <a:lnTo>
                    <a:pt x="1123" y="7026"/>
                  </a:lnTo>
                  <a:lnTo>
                    <a:pt x="635" y="7514"/>
                  </a:lnTo>
                  <a:lnTo>
                    <a:pt x="261" y="8132"/>
                  </a:lnTo>
                  <a:lnTo>
                    <a:pt x="50" y="8880"/>
                  </a:lnTo>
                  <a:lnTo>
                    <a:pt x="1" y="9319"/>
                  </a:lnTo>
                  <a:lnTo>
                    <a:pt x="6685" y="9319"/>
                  </a:lnTo>
                  <a:lnTo>
                    <a:pt x="7010" y="8717"/>
                  </a:lnTo>
                  <a:lnTo>
                    <a:pt x="8881" y="6018"/>
                  </a:lnTo>
                  <a:lnTo>
                    <a:pt x="9857" y="4798"/>
                  </a:lnTo>
                  <a:lnTo>
                    <a:pt x="10979" y="3562"/>
                  </a:lnTo>
                  <a:lnTo>
                    <a:pt x="12215" y="2407"/>
                  </a:lnTo>
                  <a:lnTo>
                    <a:pt x="12882" y="1887"/>
                  </a:lnTo>
                  <a:lnTo>
                    <a:pt x="12182" y="16"/>
                  </a:lnTo>
                  <a:lnTo>
                    <a:pt x="12101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16" name="Google Shape;1416;p45"/>
            <p:cNvSpPr/>
            <p:nvPr/>
          </p:nvSpPr>
          <p:spPr>
            <a:xfrm>
              <a:off x="2188367" y="2044585"/>
              <a:ext cx="853579" cy="592263"/>
            </a:xfrm>
            <a:custGeom>
              <a:avLst/>
              <a:gdLst/>
              <a:ahLst/>
              <a:cxnLst/>
              <a:rect l="l" t="t" r="r" b="b"/>
              <a:pathLst>
                <a:path w="38136" h="26461" extrusionOk="0">
                  <a:moveTo>
                    <a:pt x="1" y="1"/>
                  </a:moveTo>
                  <a:lnTo>
                    <a:pt x="1" y="26460"/>
                  </a:lnTo>
                  <a:lnTo>
                    <a:pt x="38135" y="26460"/>
                  </a:lnTo>
                  <a:lnTo>
                    <a:pt x="38135" y="9664"/>
                  </a:lnTo>
                  <a:lnTo>
                    <a:pt x="38105" y="8658"/>
                  </a:lnTo>
                  <a:lnTo>
                    <a:pt x="37739" y="6768"/>
                  </a:lnTo>
                  <a:lnTo>
                    <a:pt x="37038" y="5061"/>
                  </a:lnTo>
                  <a:lnTo>
                    <a:pt x="36001" y="3506"/>
                  </a:lnTo>
                  <a:lnTo>
                    <a:pt x="34752" y="2196"/>
                  </a:lnTo>
                  <a:lnTo>
                    <a:pt x="33258" y="1159"/>
                  </a:lnTo>
                  <a:lnTo>
                    <a:pt x="31581" y="428"/>
                  </a:lnTo>
                  <a:lnTo>
                    <a:pt x="29752" y="31"/>
                  </a:lnTo>
                  <a:lnTo>
                    <a:pt x="28777" y="1"/>
                  </a:lnTo>
                  <a:close/>
                </a:path>
              </a:pathLst>
            </a:custGeom>
            <a:solidFill>
              <a:srgbClr val="F8AD3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17" name="Google Shape;1417;p45"/>
            <p:cNvSpPr/>
            <p:nvPr/>
          </p:nvSpPr>
          <p:spPr>
            <a:xfrm>
              <a:off x="1933880" y="2044585"/>
              <a:ext cx="468063" cy="592263"/>
            </a:xfrm>
            <a:custGeom>
              <a:avLst/>
              <a:gdLst/>
              <a:ahLst/>
              <a:cxnLst/>
              <a:rect l="l" t="t" r="r" b="b"/>
              <a:pathLst>
                <a:path w="20912" h="26461" extrusionOk="0">
                  <a:moveTo>
                    <a:pt x="10456" y="1"/>
                  </a:moveTo>
                  <a:lnTo>
                    <a:pt x="9389" y="31"/>
                  </a:lnTo>
                  <a:lnTo>
                    <a:pt x="7347" y="428"/>
                  </a:lnTo>
                  <a:lnTo>
                    <a:pt x="5457" y="1159"/>
                  </a:lnTo>
                  <a:lnTo>
                    <a:pt x="3780" y="2196"/>
                  </a:lnTo>
                  <a:lnTo>
                    <a:pt x="2378" y="3506"/>
                  </a:lnTo>
                  <a:lnTo>
                    <a:pt x="1250" y="5061"/>
                  </a:lnTo>
                  <a:lnTo>
                    <a:pt x="458" y="6768"/>
                  </a:lnTo>
                  <a:lnTo>
                    <a:pt x="31" y="8658"/>
                  </a:lnTo>
                  <a:lnTo>
                    <a:pt x="0" y="9664"/>
                  </a:lnTo>
                  <a:lnTo>
                    <a:pt x="0" y="26460"/>
                  </a:lnTo>
                  <a:lnTo>
                    <a:pt x="20912" y="26460"/>
                  </a:lnTo>
                  <a:lnTo>
                    <a:pt x="20912" y="9664"/>
                  </a:lnTo>
                  <a:lnTo>
                    <a:pt x="20882" y="8658"/>
                  </a:lnTo>
                  <a:lnTo>
                    <a:pt x="20455" y="6768"/>
                  </a:lnTo>
                  <a:lnTo>
                    <a:pt x="19662" y="5061"/>
                  </a:lnTo>
                  <a:lnTo>
                    <a:pt x="18534" y="3506"/>
                  </a:lnTo>
                  <a:lnTo>
                    <a:pt x="17132" y="2196"/>
                  </a:lnTo>
                  <a:lnTo>
                    <a:pt x="15456" y="1159"/>
                  </a:lnTo>
                  <a:lnTo>
                    <a:pt x="13566" y="428"/>
                  </a:lnTo>
                  <a:lnTo>
                    <a:pt x="11523" y="31"/>
                  </a:lnTo>
                  <a:lnTo>
                    <a:pt x="10456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18" name="Google Shape;1418;p45"/>
            <p:cNvSpPr/>
            <p:nvPr/>
          </p:nvSpPr>
          <p:spPr>
            <a:xfrm>
              <a:off x="2476986" y="2234275"/>
              <a:ext cx="53226" cy="53226"/>
            </a:xfrm>
            <a:custGeom>
              <a:avLst/>
              <a:gdLst/>
              <a:ahLst/>
              <a:cxnLst/>
              <a:rect l="l" t="t" r="r" b="b"/>
              <a:pathLst>
                <a:path w="2378" h="2378" extrusionOk="0">
                  <a:moveTo>
                    <a:pt x="945" y="0"/>
                  </a:moveTo>
                  <a:lnTo>
                    <a:pt x="518" y="183"/>
                  </a:lnTo>
                  <a:lnTo>
                    <a:pt x="183" y="518"/>
                  </a:lnTo>
                  <a:lnTo>
                    <a:pt x="0" y="945"/>
                  </a:lnTo>
                  <a:lnTo>
                    <a:pt x="0" y="1189"/>
                  </a:lnTo>
                  <a:lnTo>
                    <a:pt x="0" y="1433"/>
                  </a:lnTo>
                  <a:lnTo>
                    <a:pt x="183" y="1860"/>
                  </a:lnTo>
                  <a:lnTo>
                    <a:pt x="518" y="2164"/>
                  </a:lnTo>
                  <a:lnTo>
                    <a:pt x="945" y="2347"/>
                  </a:lnTo>
                  <a:lnTo>
                    <a:pt x="1189" y="2378"/>
                  </a:lnTo>
                  <a:lnTo>
                    <a:pt x="1433" y="2347"/>
                  </a:lnTo>
                  <a:lnTo>
                    <a:pt x="1860" y="2164"/>
                  </a:lnTo>
                  <a:lnTo>
                    <a:pt x="2164" y="1860"/>
                  </a:lnTo>
                  <a:lnTo>
                    <a:pt x="2347" y="1433"/>
                  </a:lnTo>
                  <a:lnTo>
                    <a:pt x="2378" y="1189"/>
                  </a:lnTo>
                  <a:lnTo>
                    <a:pt x="2347" y="945"/>
                  </a:lnTo>
                  <a:lnTo>
                    <a:pt x="2164" y="518"/>
                  </a:lnTo>
                  <a:lnTo>
                    <a:pt x="1860" y="183"/>
                  </a:lnTo>
                  <a:lnTo>
                    <a:pt x="1433" y="0"/>
                  </a:lnTo>
                  <a:close/>
                </a:path>
              </a:pathLst>
            </a:custGeom>
            <a:solidFill>
              <a:srgbClr val="2129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19" name="Google Shape;1419;p45"/>
            <p:cNvSpPr/>
            <p:nvPr/>
          </p:nvSpPr>
          <p:spPr>
            <a:xfrm>
              <a:off x="2491982" y="2249271"/>
              <a:ext cx="22539" cy="22539"/>
            </a:xfrm>
            <a:custGeom>
              <a:avLst/>
              <a:gdLst/>
              <a:ahLst/>
              <a:cxnLst/>
              <a:rect l="l" t="t" r="r" b="b"/>
              <a:pathLst>
                <a:path w="1007" h="1007" extrusionOk="0">
                  <a:moveTo>
                    <a:pt x="519" y="1"/>
                  </a:moveTo>
                  <a:lnTo>
                    <a:pt x="336" y="31"/>
                  </a:lnTo>
                  <a:lnTo>
                    <a:pt x="92" y="184"/>
                  </a:lnTo>
                  <a:lnTo>
                    <a:pt x="1" y="458"/>
                  </a:lnTo>
                  <a:lnTo>
                    <a:pt x="31" y="732"/>
                  </a:lnTo>
                  <a:lnTo>
                    <a:pt x="153" y="854"/>
                  </a:lnTo>
                  <a:lnTo>
                    <a:pt x="275" y="976"/>
                  </a:lnTo>
                  <a:lnTo>
                    <a:pt x="550" y="1007"/>
                  </a:lnTo>
                  <a:lnTo>
                    <a:pt x="824" y="915"/>
                  </a:lnTo>
                  <a:lnTo>
                    <a:pt x="1007" y="671"/>
                  </a:lnTo>
                  <a:lnTo>
                    <a:pt x="1007" y="519"/>
                  </a:lnTo>
                  <a:lnTo>
                    <a:pt x="976" y="306"/>
                  </a:lnTo>
                  <a:lnTo>
                    <a:pt x="702" y="31"/>
                  </a:lnTo>
                  <a:lnTo>
                    <a:pt x="519" y="1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20" name="Google Shape;1420;p45"/>
            <p:cNvSpPr/>
            <p:nvPr/>
          </p:nvSpPr>
          <p:spPr>
            <a:xfrm>
              <a:off x="2497443" y="1937464"/>
              <a:ext cx="51883" cy="309102"/>
            </a:xfrm>
            <a:custGeom>
              <a:avLst/>
              <a:gdLst/>
              <a:ahLst/>
              <a:cxnLst/>
              <a:rect l="l" t="t" r="r" b="b"/>
              <a:pathLst>
                <a:path w="2318" h="13810" extrusionOk="0">
                  <a:moveTo>
                    <a:pt x="1616" y="1"/>
                  </a:moveTo>
                  <a:lnTo>
                    <a:pt x="1" y="13718"/>
                  </a:lnTo>
                  <a:lnTo>
                    <a:pt x="732" y="13810"/>
                  </a:lnTo>
                  <a:lnTo>
                    <a:pt x="2317" y="92"/>
                  </a:lnTo>
                  <a:lnTo>
                    <a:pt x="1616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21" name="Google Shape;1421;p45"/>
            <p:cNvSpPr/>
            <p:nvPr/>
          </p:nvSpPr>
          <p:spPr>
            <a:xfrm>
              <a:off x="2524727" y="1937464"/>
              <a:ext cx="94186" cy="76459"/>
            </a:xfrm>
            <a:custGeom>
              <a:avLst/>
              <a:gdLst/>
              <a:ahLst/>
              <a:cxnLst/>
              <a:rect l="l" t="t" r="r" b="b"/>
              <a:pathLst>
                <a:path w="4208" h="3416" extrusionOk="0">
                  <a:moveTo>
                    <a:pt x="397" y="1"/>
                  </a:moveTo>
                  <a:lnTo>
                    <a:pt x="1" y="3415"/>
                  </a:lnTo>
                  <a:lnTo>
                    <a:pt x="3689" y="2592"/>
                  </a:lnTo>
                  <a:lnTo>
                    <a:pt x="3354" y="1647"/>
                  </a:lnTo>
                  <a:lnTo>
                    <a:pt x="4208" y="458"/>
                  </a:lnTo>
                  <a:lnTo>
                    <a:pt x="397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22" name="Google Shape;1422;p45"/>
            <p:cNvSpPr/>
            <p:nvPr/>
          </p:nvSpPr>
          <p:spPr>
            <a:xfrm>
              <a:off x="2388956" y="2636819"/>
              <a:ext cx="652987" cy="19809"/>
            </a:xfrm>
            <a:custGeom>
              <a:avLst/>
              <a:gdLst/>
              <a:ahLst/>
              <a:cxnLst/>
              <a:rect l="l" t="t" r="r" b="b"/>
              <a:pathLst>
                <a:path w="29174" h="885" extrusionOk="0">
                  <a:moveTo>
                    <a:pt x="1" y="0"/>
                  </a:moveTo>
                  <a:lnTo>
                    <a:pt x="1" y="884"/>
                  </a:lnTo>
                  <a:lnTo>
                    <a:pt x="29173" y="884"/>
                  </a:lnTo>
                  <a:lnTo>
                    <a:pt x="29173" y="0"/>
                  </a:lnTo>
                  <a:close/>
                </a:path>
              </a:pathLst>
            </a:custGeom>
            <a:solidFill>
              <a:srgbClr val="DE855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23" name="Google Shape;1423;p45"/>
            <p:cNvSpPr/>
            <p:nvPr/>
          </p:nvSpPr>
          <p:spPr>
            <a:xfrm>
              <a:off x="2541805" y="2636819"/>
              <a:ext cx="66879" cy="1876303"/>
            </a:xfrm>
            <a:custGeom>
              <a:avLst/>
              <a:gdLst/>
              <a:ahLst/>
              <a:cxnLst/>
              <a:rect l="l" t="t" r="r" b="b"/>
              <a:pathLst>
                <a:path w="2988" h="83829" extrusionOk="0">
                  <a:moveTo>
                    <a:pt x="0" y="0"/>
                  </a:moveTo>
                  <a:lnTo>
                    <a:pt x="0" y="83829"/>
                  </a:lnTo>
                  <a:lnTo>
                    <a:pt x="2987" y="83829"/>
                  </a:lnTo>
                  <a:lnTo>
                    <a:pt x="2987" y="0"/>
                  </a:lnTo>
                  <a:close/>
                </a:path>
              </a:pathLst>
            </a:custGeom>
            <a:solidFill>
              <a:srgbClr val="DE855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24" name="Google Shape;1424;p45"/>
            <p:cNvSpPr/>
            <p:nvPr/>
          </p:nvSpPr>
          <p:spPr>
            <a:xfrm>
              <a:off x="2502233" y="2636819"/>
              <a:ext cx="39595" cy="1876303"/>
            </a:xfrm>
            <a:custGeom>
              <a:avLst/>
              <a:gdLst/>
              <a:ahLst/>
              <a:cxnLst/>
              <a:rect l="l" t="t" r="r" b="b"/>
              <a:pathLst>
                <a:path w="1769" h="83829" extrusionOk="0">
                  <a:moveTo>
                    <a:pt x="0" y="0"/>
                  </a:moveTo>
                  <a:lnTo>
                    <a:pt x="0" y="83829"/>
                  </a:lnTo>
                  <a:lnTo>
                    <a:pt x="1768" y="83829"/>
                  </a:lnTo>
                  <a:lnTo>
                    <a:pt x="1768" y="0"/>
                  </a:lnTo>
                  <a:close/>
                </a:path>
              </a:pathLst>
            </a:custGeom>
            <a:solidFill>
              <a:srgbClr val="C3654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25" name="Google Shape;1425;p45"/>
            <p:cNvSpPr/>
            <p:nvPr/>
          </p:nvSpPr>
          <p:spPr>
            <a:xfrm>
              <a:off x="2541805" y="2656605"/>
              <a:ext cx="66879" cy="67573"/>
            </a:xfrm>
            <a:custGeom>
              <a:avLst/>
              <a:gdLst/>
              <a:ahLst/>
              <a:cxnLst/>
              <a:rect l="l" t="t" r="r" b="b"/>
              <a:pathLst>
                <a:path w="2988" h="3019" extrusionOk="0">
                  <a:moveTo>
                    <a:pt x="0" y="0"/>
                  </a:moveTo>
                  <a:lnTo>
                    <a:pt x="0" y="1037"/>
                  </a:lnTo>
                  <a:lnTo>
                    <a:pt x="2987" y="3018"/>
                  </a:lnTo>
                  <a:lnTo>
                    <a:pt x="2987" y="0"/>
                  </a:lnTo>
                  <a:close/>
                </a:path>
              </a:pathLst>
            </a:custGeom>
            <a:solidFill>
              <a:srgbClr val="C3654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26" name="Google Shape;1426;p45"/>
            <p:cNvSpPr/>
            <p:nvPr/>
          </p:nvSpPr>
          <p:spPr>
            <a:xfrm>
              <a:off x="1947534" y="2058238"/>
              <a:ext cx="230629" cy="564957"/>
            </a:xfrm>
            <a:custGeom>
              <a:avLst/>
              <a:gdLst/>
              <a:ahLst/>
              <a:cxnLst/>
              <a:rect l="l" t="t" r="r" b="b"/>
              <a:pathLst>
                <a:path w="10304" h="25241" extrusionOk="0">
                  <a:moveTo>
                    <a:pt x="9846" y="0"/>
                  </a:moveTo>
                  <a:lnTo>
                    <a:pt x="8840" y="31"/>
                  </a:lnTo>
                  <a:lnTo>
                    <a:pt x="6920" y="397"/>
                  </a:lnTo>
                  <a:lnTo>
                    <a:pt x="5152" y="1098"/>
                  </a:lnTo>
                  <a:lnTo>
                    <a:pt x="3567" y="2104"/>
                  </a:lnTo>
                  <a:lnTo>
                    <a:pt x="2225" y="3354"/>
                  </a:lnTo>
                  <a:lnTo>
                    <a:pt x="1159" y="4817"/>
                  </a:lnTo>
                  <a:lnTo>
                    <a:pt x="427" y="6463"/>
                  </a:lnTo>
                  <a:lnTo>
                    <a:pt x="31" y="8261"/>
                  </a:lnTo>
                  <a:lnTo>
                    <a:pt x="0" y="9206"/>
                  </a:lnTo>
                  <a:lnTo>
                    <a:pt x="0" y="25241"/>
                  </a:lnTo>
                  <a:lnTo>
                    <a:pt x="884" y="25241"/>
                  </a:lnTo>
                  <a:lnTo>
                    <a:pt x="884" y="9206"/>
                  </a:lnTo>
                  <a:lnTo>
                    <a:pt x="915" y="8292"/>
                  </a:lnTo>
                  <a:lnTo>
                    <a:pt x="1311" y="6554"/>
                  </a:lnTo>
                  <a:lnTo>
                    <a:pt x="2012" y="4939"/>
                  </a:lnTo>
                  <a:lnTo>
                    <a:pt x="3018" y="3476"/>
                  </a:lnTo>
                  <a:lnTo>
                    <a:pt x="4298" y="2256"/>
                  </a:lnTo>
                  <a:lnTo>
                    <a:pt x="5792" y="1250"/>
                  </a:lnTo>
                  <a:lnTo>
                    <a:pt x="7469" y="519"/>
                  </a:lnTo>
                  <a:lnTo>
                    <a:pt x="9328" y="92"/>
                  </a:lnTo>
                  <a:lnTo>
                    <a:pt x="10304" y="31"/>
                  </a:lnTo>
                  <a:lnTo>
                    <a:pt x="10090" y="31"/>
                  </a:lnTo>
                  <a:lnTo>
                    <a:pt x="9846" y="0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27" name="Google Shape;1427;p45"/>
            <p:cNvSpPr/>
            <p:nvPr/>
          </p:nvSpPr>
          <p:spPr>
            <a:xfrm>
              <a:off x="1947534" y="2606782"/>
              <a:ext cx="441450" cy="555422"/>
            </a:xfrm>
            <a:custGeom>
              <a:avLst/>
              <a:gdLst/>
              <a:ahLst/>
              <a:cxnLst/>
              <a:rect l="l" t="t" r="r" b="b"/>
              <a:pathLst>
                <a:path w="19723" h="24815" extrusionOk="0">
                  <a:moveTo>
                    <a:pt x="0" y="1"/>
                  </a:moveTo>
                  <a:lnTo>
                    <a:pt x="0" y="15761"/>
                  </a:lnTo>
                  <a:lnTo>
                    <a:pt x="31" y="16675"/>
                  </a:lnTo>
                  <a:lnTo>
                    <a:pt x="427" y="18443"/>
                  </a:lnTo>
                  <a:lnTo>
                    <a:pt x="1159" y="20089"/>
                  </a:lnTo>
                  <a:lnTo>
                    <a:pt x="2225" y="21522"/>
                  </a:lnTo>
                  <a:lnTo>
                    <a:pt x="3567" y="22741"/>
                  </a:lnTo>
                  <a:lnTo>
                    <a:pt x="5152" y="23717"/>
                  </a:lnTo>
                  <a:lnTo>
                    <a:pt x="6920" y="24418"/>
                  </a:lnTo>
                  <a:lnTo>
                    <a:pt x="8840" y="24784"/>
                  </a:lnTo>
                  <a:lnTo>
                    <a:pt x="9846" y="24814"/>
                  </a:lnTo>
                  <a:lnTo>
                    <a:pt x="10852" y="24784"/>
                  </a:lnTo>
                  <a:lnTo>
                    <a:pt x="12773" y="24418"/>
                  </a:lnTo>
                  <a:lnTo>
                    <a:pt x="14541" y="23717"/>
                  </a:lnTo>
                  <a:lnTo>
                    <a:pt x="16126" y="22741"/>
                  </a:lnTo>
                  <a:lnTo>
                    <a:pt x="17467" y="21522"/>
                  </a:lnTo>
                  <a:lnTo>
                    <a:pt x="18534" y="20089"/>
                  </a:lnTo>
                  <a:lnTo>
                    <a:pt x="19266" y="18443"/>
                  </a:lnTo>
                  <a:lnTo>
                    <a:pt x="19662" y="16675"/>
                  </a:lnTo>
                  <a:lnTo>
                    <a:pt x="19723" y="15761"/>
                  </a:lnTo>
                  <a:lnTo>
                    <a:pt x="19723" y="1"/>
                  </a:lnTo>
                  <a:close/>
                </a:path>
              </a:pathLst>
            </a:custGeom>
            <a:solidFill>
              <a:srgbClr val="2129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28" name="Google Shape;1428;p45"/>
            <p:cNvSpPr/>
            <p:nvPr/>
          </p:nvSpPr>
          <p:spPr>
            <a:xfrm>
              <a:off x="1947534" y="2606782"/>
              <a:ext cx="441450" cy="512425"/>
            </a:xfrm>
            <a:custGeom>
              <a:avLst/>
              <a:gdLst/>
              <a:ahLst/>
              <a:cxnLst/>
              <a:rect l="l" t="t" r="r" b="b"/>
              <a:pathLst>
                <a:path w="19723" h="22894" extrusionOk="0">
                  <a:moveTo>
                    <a:pt x="0" y="1"/>
                  </a:moveTo>
                  <a:lnTo>
                    <a:pt x="0" y="15761"/>
                  </a:lnTo>
                  <a:lnTo>
                    <a:pt x="61" y="16828"/>
                  </a:lnTo>
                  <a:lnTo>
                    <a:pt x="579" y="18839"/>
                  </a:lnTo>
                  <a:lnTo>
                    <a:pt x="1555" y="20699"/>
                  </a:lnTo>
                  <a:lnTo>
                    <a:pt x="2957" y="22254"/>
                  </a:lnTo>
                  <a:lnTo>
                    <a:pt x="3811" y="22894"/>
                  </a:lnTo>
                  <a:lnTo>
                    <a:pt x="3902" y="21187"/>
                  </a:lnTo>
                  <a:lnTo>
                    <a:pt x="4359" y="18047"/>
                  </a:lnTo>
                  <a:lnTo>
                    <a:pt x="5060" y="15242"/>
                  </a:lnTo>
                  <a:lnTo>
                    <a:pt x="6036" y="12682"/>
                  </a:lnTo>
                  <a:lnTo>
                    <a:pt x="7164" y="10426"/>
                  </a:lnTo>
                  <a:lnTo>
                    <a:pt x="8444" y="8445"/>
                  </a:lnTo>
                  <a:lnTo>
                    <a:pt x="9846" y="6677"/>
                  </a:lnTo>
                  <a:lnTo>
                    <a:pt x="11279" y="5183"/>
                  </a:lnTo>
                  <a:lnTo>
                    <a:pt x="13474" y="3324"/>
                  </a:lnTo>
                  <a:lnTo>
                    <a:pt x="16187" y="1556"/>
                  </a:lnTo>
                  <a:lnTo>
                    <a:pt x="19235" y="123"/>
                  </a:lnTo>
                  <a:lnTo>
                    <a:pt x="19723" y="1"/>
                  </a:lnTo>
                  <a:close/>
                </a:path>
              </a:pathLst>
            </a:custGeom>
            <a:solidFill>
              <a:srgbClr val="171E3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29" name="Google Shape;1429;p45"/>
            <p:cNvSpPr/>
            <p:nvPr/>
          </p:nvSpPr>
          <p:spPr>
            <a:xfrm>
              <a:off x="2174736" y="2606782"/>
              <a:ext cx="227205" cy="554728"/>
            </a:xfrm>
            <a:custGeom>
              <a:avLst/>
              <a:gdLst/>
              <a:ahLst/>
              <a:cxnLst/>
              <a:rect l="l" t="t" r="r" b="b"/>
              <a:pathLst>
                <a:path w="10151" h="24784" extrusionOk="0">
                  <a:moveTo>
                    <a:pt x="9572" y="1"/>
                  </a:moveTo>
                  <a:lnTo>
                    <a:pt x="9572" y="15761"/>
                  </a:lnTo>
                  <a:lnTo>
                    <a:pt x="9511" y="16675"/>
                  </a:lnTo>
                  <a:lnTo>
                    <a:pt x="9145" y="18413"/>
                  </a:lnTo>
                  <a:lnTo>
                    <a:pt x="8413" y="19998"/>
                  </a:lnTo>
                  <a:lnTo>
                    <a:pt x="7408" y="21431"/>
                  </a:lnTo>
                  <a:lnTo>
                    <a:pt x="6097" y="22650"/>
                  </a:lnTo>
                  <a:lnTo>
                    <a:pt x="4573" y="23625"/>
                  </a:lnTo>
                  <a:lnTo>
                    <a:pt x="2866" y="24326"/>
                  </a:lnTo>
                  <a:lnTo>
                    <a:pt x="976" y="24723"/>
                  </a:lnTo>
                  <a:lnTo>
                    <a:pt x="0" y="24784"/>
                  </a:lnTo>
                  <a:lnTo>
                    <a:pt x="305" y="24784"/>
                  </a:lnTo>
                  <a:lnTo>
                    <a:pt x="1311" y="24753"/>
                  </a:lnTo>
                  <a:lnTo>
                    <a:pt x="3231" y="24387"/>
                  </a:lnTo>
                  <a:lnTo>
                    <a:pt x="4999" y="23717"/>
                  </a:lnTo>
                  <a:lnTo>
                    <a:pt x="6584" y="22741"/>
                  </a:lnTo>
                  <a:lnTo>
                    <a:pt x="7926" y="21522"/>
                  </a:lnTo>
                  <a:lnTo>
                    <a:pt x="8993" y="20059"/>
                  </a:lnTo>
                  <a:lnTo>
                    <a:pt x="9724" y="18443"/>
                  </a:lnTo>
                  <a:lnTo>
                    <a:pt x="10121" y="16675"/>
                  </a:lnTo>
                  <a:lnTo>
                    <a:pt x="10151" y="15730"/>
                  </a:lnTo>
                  <a:lnTo>
                    <a:pt x="10151" y="1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30" name="Google Shape;1430;p45"/>
            <p:cNvSpPr/>
            <p:nvPr/>
          </p:nvSpPr>
          <p:spPr>
            <a:xfrm>
              <a:off x="1961858" y="2315455"/>
              <a:ext cx="426454" cy="283183"/>
            </a:xfrm>
            <a:custGeom>
              <a:avLst/>
              <a:gdLst/>
              <a:ahLst/>
              <a:cxnLst/>
              <a:rect l="l" t="t" r="r" b="b"/>
              <a:pathLst>
                <a:path w="19053" h="12652" extrusionOk="0">
                  <a:moveTo>
                    <a:pt x="0" y="1"/>
                  </a:moveTo>
                  <a:lnTo>
                    <a:pt x="0" y="12651"/>
                  </a:lnTo>
                  <a:lnTo>
                    <a:pt x="19052" y="12651"/>
                  </a:lnTo>
                  <a:lnTo>
                    <a:pt x="19052" y="1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31" name="Google Shape;1431;p45"/>
            <p:cNvSpPr/>
            <p:nvPr/>
          </p:nvSpPr>
          <p:spPr>
            <a:xfrm>
              <a:off x="1961858" y="2586997"/>
              <a:ext cx="268836" cy="4812"/>
            </a:xfrm>
            <a:custGeom>
              <a:avLst/>
              <a:gdLst/>
              <a:ahLst/>
              <a:cxnLst/>
              <a:rect l="l" t="t" r="r" b="b"/>
              <a:pathLst>
                <a:path w="12011" h="215" extrusionOk="0">
                  <a:moveTo>
                    <a:pt x="0" y="1"/>
                  </a:moveTo>
                  <a:lnTo>
                    <a:pt x="0" y="214"/>
                  </a:lnTo>
                  <a:lnTo>
                    <a:pt x="12011" y="214"/>
                  </a:lnTo>
                  <a:lnTo>
                    <a:pt x="12011" y="1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32" name="Google Shape;1432;p45"/>
            <p:cNvSpPr/>
            <p:nvPr/>
          </p:nvSpPr>
          <p:spPr>
            <a:xfrm>
              <a:off x="2230669" y="2315455"/>
              <a:ext cx="49823" cy="271567"/>
            </a:xfrm>
            <a:custGeom>
              <a:avLst/>
              <a:gdLst/>
              <a:ahLst/>
              <a:cxnLst/>
              <a:rect l="l" t="t" r="r" b="b"/>
              <a:pathLst>
                <a:path w="2226" h="12133" extrusionOk="0">
                  <a:moveTo>
                    <a:pt x="1" y="1"/>
                  </a:moveTo>
                  <a:lnTo>
                    <a:pt x="1" y="12133"/>
                  </a:lnTo>
                  <a:lnTo>
                    <a:pt x="336" y="11767"/>
                  </a:lnTo>
                  <a:lnTo>
                    <a:pt x="915" y="10395"/>
                  </a:lnTo>
                  <a:lnTo>
                    <a:pt x="1555" y="7591"/>
                  </a:lnTo>
                  <a:lnTo>
                    <a:pt x="2165" y="1311"/>
                  </a:lnTo>
                  <a:lnTo>
                    <a:pt x="2226" y="1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33" name="Google Shape;1433;p45"/>
            <p:cNvSpPr/>
            <p:nvPr/>
          </p:nvSpPr>
          <p:spPr>
            <a:xfrm>
              <a:off x="2356211" y="2315455"/>
              <a:ext cx="32097" cy="283183"/>
            </a:xfrm>
            <a:custGeom>
              <a:avLst/>
              <a:gdLst/>
              <a:ahLst/>
              <a:cxnLst/>
              <a:rect l="l" t="t" r="r" b="b"/>
              <a:pathLst>
                <a:path w="1434" h="12652" extrusionOk="0">
                  <a:moveTo>
                    <a:pt x="1007" y="1"/>
                  </a:moveTo>
                  <a:lnTo>
                    <a:pt x="1" y="12651"/>
                  </a:lnTo>
                  <a:lnTo>
                    <a:pt x="1433" y="12651"/>
                  </a:lnTo>
                  <a:lnTo>
                    <a:pt x="1433" y="1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34" name="Google Shape;1434;p45"/>
            <p:cNvSpPr/>
            <p:nvPr/>
          </p:nvSpPr>
          <p:spPr>
            <a:xfrm>
              <a:off x="2420359" y="2532887"/>
              <a:ext cx="602470" cy="113972"/>
            </a:xfrm>
            <a:custGeom>
              <a:avLst/>
              <a:gdLst/>
              <a:ahLst/>
              <a:cxnLst/>
              <a:rect l="l" t="t" r="r" b="b"/>
              <a:pathLst>
                <a:path w="26917" h="5092" extrusionOk="0">
                  <a:moveTo>
                    <a:pt x="0" y="1"/>
                  </a:moveTo>
                  <a:lnTo>
                    <a:pt x="0" y="5091"/>
                  </a:lnTo>
                  <a:lnTo>
                    <a:pt x="26917" y="5091"/>
                  </a:lnTo>
                  <a:lnTo>
                    <a:pt x="26917" y="3506"/>
                  </a:lnTo>
                  <a:lnTo>
                    <a:pt x="26886" y="2866"/>
                  </a:lnTo>
                  <a:lnTo>
                    <a:pt x="26612" y="1860"/>
                  </a:lnTo>
                  <a:lnTo>
                    <a:pt x="26124" y="1129"/>
                  </a:lnTo>
                  <a:lnTo>
                    <a:pt x="25545" y="610"/>
                  </a:lnTo>
                  <a:lnTo>
                    <a:pt x="24600" y="153"/>
                  </a:lnTo>
                  <a:lnTo>
                    <a:pt x="23686" y="1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35" name="Google Shape;1435;p45"/>
            <p:cNvSpPr/>
            <p:nvPr/>
          </p:nvSpPr>
          <p:spPr>
            <a:xfrm>
              <a:off x="2796962" y="2070526"/>
              <a:ext cx="204039" cy="141927"/>
            </a:xfrm>
            <a:custGeom>
              <a:avLst/>
              <a:gdLst/>
              <a:ahLst/>
              <a:cxnLst/>
              <a:rect l="l" t="t" r="r" b="b"/>
              <a:pathLst>
                <a:path w="9116" h="6341" extrusionOk="0">
                  <a:moveTo>
                    <a:pt x="1" y="0"/>
                  </a:moveTo>
                  <a:lnTo>
                    <a:pt x="1555" y="153"/>
                  </a:lnTo>
                  <a:lnTo>
                    <a:pt x="2958" y="457"/>
                  </a:lnTo>
                  <a:lnTo>
                    <a:pt x="4543" y="1067"/>
                  </a:lnTo>
                  <a:lnTo>
                    <a:pt x="6128" y="1982"/>
                  </a:lnTo>
                  <a:lnTo>
                    <a:pt x="7561" y="3323"/>
                  </a:lnTo>
                  <a:lnTo>
                    <a:pt x="8445" y="4664"/>
                  </a:lnTo>
                  <a:lnTo>
                    <a:pt x="8932" y="5731"/>
                  </a:lnTo>
                  <a:lnTo>
                    <a:pt x="9115" y="6341"/>
                  </a:lnTo>
                  <a:lnTo>
                    <a:pt x="9085" y="6127"/>
                  </a:lnTo>
                  <a:lnTo>
                    <a:pt x="8780" y="4847"/>
                  </a:lnTo>
                  <a:lnTo>
                    <a:pt x="8262" y="3719"/>
                  </a:lnTo>
                  <a:lnTo>
                    <a:pt x="7378" y="2530"/>
                  </a:lnTo>
                  <a:lnTo>
                    <a:pt x="5976" y="1402"/>
                  </a:lnTo>
                  <a:lnTo>
                    <a:pt x="4025" y="518"/>
                  </a:lnTo>
                  <a:lnTo>
                    <a:pt x="2104" y="122"/>
                  </a:lnTo>
                  <a:lnTo>
                    <a:pt x="610" y="0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36" name="Google Shape;1436;p45"/>
            <p:cNvSpPr/>
            <p:nvPr/>
          </p:nvSpPr>
          <p:spPr>
            <a:xfrm>
              <a:off x="1903586" y="1034569"/>
              <a:ext cx="20664" cy="21445"/>
            </a:xfrm>
            <a:custGeom>
              <a:avLst/>
              <a:gdLst/>
              <a:ahLst/>
              <a:cxnLst/>
              <a:rect l="l" t="t" r="r" b="b"/>
              <a:pathLst>
                <a:path w="794" h="824" extrusionOk="0">
                  <a:moveTo>
                    <a:pt x="366" y="0"/>
                  </a:moveTo>
                  <a:lnTo>
                    <a:pt x="214" y="31"/>
                  </a:lnTo>
                  <a:lnTo>
                    <a:pt x="1" y="183"/>
                  </a:lnTo>
                  <a:lnTo>
                    <a:pt x="1" y="640"/>
                  </a:lnTo>
                  <a:lnTo>
                    <a:pt x="214" y="793"/>
                  </a:lnTo>
                  <a:lnTo>
                    <a:pt x="488" y="823"/>
                  </a:lnTo>
                  <a:lnTo>
                    <a:pt x="793" y="488"/>
                  </a:lnTo>
                  <a:lnTo>
                    <a:pt x="732" y="244"/>
                  </a:lnTo>
                  <a:lnTo>
                    <a:pt x="641" y="92"/>
                  </a:lnTo>
                  <a:lnTo>
                    <a:pt x="366" y="0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grpSp>
          <p:nvGrpSpPr>
            <p:cNvPr id="1437" name="Google Shape;1437;p45"/>
            <p:cNvGrpSpPr/>
            <p:nvPr/>
          </p:nvGrpSpPr>
          <p:grpSpPr>
            <a:xfrm>
              <a:off x="1750302" y="1433604"/>
              <a:ext cx="691925" cy="595011"/>
              <a:chOff x="1635727" y="1501503"/>
              <a:chExt cx="457834" cy="393708"/>
            </a:xfrm>
          </p:grpSpPr>
          <p:sp>
            <p:nvSpPr>
              <p:cNvPr id="1438" name="Google Shape;1438;p45"/>
              <p:cNvSpPr/>
              <p:nvPr/>
            </p:nvSpPr>
            <p:spPr>
              <a:xfrm>
                <a:off x="1635727" y="1501503"/>
                <a:ext cx="457834" cy="393708"/>
              </a:xfrm>
              <a:custGeom>
                <a:avLst/>
                <a:gdLst/>
                <a:ahLst/>
                <a:cxnLst/>
                <a:rect l="l" t="t" r="r" b="b"/>
                <a:pathLst>
                  <a:path w="20455" h="17590" extrusionOk="0">
                    <a:moveTo>
                      <a:pt x="15669" y="0"/>
                    </a:moveTo>
                    <a:lnTo>
                      <a:pt x="0" y="7194"/>
                    </a:lnTo>
                    <a:lnTo>
                      <a:pt x="4786" y="17589"/>
                    </a:lnTo>
                    <a:lnTo>
                      <a:pt x="20455" y="10395"/>
                    </a:lnTo>
                    <a:lnTo>
                      <a:pt x="15669" y="0"/>
                    </a:lnTo>
                    <a:close/>
                  </a:path>
                </a:pathLst>
              </a:custGeom>
              <a:solidFill>
                <a:srgbClr val="F2F2F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439" name="Google Shape;1439;p45"/>
              <p:cNvSpPr/>
              <p:nvPr/>
            </p:nvSpPr>
            <p:spPr>
              <a:xfrm>
                <a:off x="1635726" y="1663192"/>
                <a:ext cx="226533" cy="47115"/>
              </a:xfrm>
              <a:custGeom>
                <a:avLst/>
                <a:gdLst/>
                <a:ahLst/>
                <a:cxnLst/>
                <a:rect l="l" t="t" r="r" b="b"/>
                <a:pathLst>
                  <a:path w="10121" h="2105" extrusionOk="0">
                    <a:moveTo>
                      <a:pt x="0" y="1"/>
                    </a:moveTo>
                    <a:lnTo>
                      <a:pt x="610" y="1281"/>
                    </a:lnTo>
                    <a:lnTo>
                      <a:pt x="1372" y="1586"/>
                    </a:lnTo>
                    <a:lnTo>
                      <a:pt x="2988" y="1952"/>
                    </a:lnTo>
                    <a:lnTo>
                      <a:pt x="4603" y="2104"/>
                    </a:lnTo>
                    <a:lnTo>
                      <a:pt x="6158" y="2043"/>
                    </a:lnTo>
                    <a:lnTo>
                      <a:pt x="9450" y="1586"/>
                    </a:lnTo>
                    <a:lnTo>
                      <a:pt x="10121" y="1373"/>
                    </a:lnTo>
                    <a:lnTo>
                      <a:pt x="10121" y="1373"/>
                    </a:lnTo>
                    <a:lnTo>
                      <a:pt x="8840" y="1525"/>
                    </a:lnTo>
                    <a:lnTo>
                      <a:pt x="6249" y="1494"/>
                    </a:lnTo>
                    <a:lnTo>
                      <a:pt x="3689" y="1159"/>
                    </a:lnTo>
                    <a:lnTo>
                      <a:pt x="1220" y="458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DCDEE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440" name="Google Shape;1440;p45"/>
              <p:cNvSpPr/>
              <p:nvPr/>
            </p:nvSpPr>
            <p:spPr>
              <a:xfrm>
                <a:off x="1862235" y="1501503"/>
                <a:ext cx="137160" cy="192422"/>
              </a:xfrm>
              <a:custGeom>
                <a:avLst/>
                <a:gdLst/>
                <a:ahLst/>
                <a:cxnLst/>
                <a:rect l="l" t="t" r="r" b="b"/>
                <a:pathLst>
                  <a:path w="6128" h="8597" extrusionOk="0">
                    <a:moveTo>
                      <a:pt x="5549" y="0"/>
                    </a:moveTo>
                    <a:lnTo>
                      <a:pt x="5122" y="1250"/>
                    </a:lnTo>
                    <a:lnTo>
                      <a:pt x="4025" y="3567"/>
                    </a:lnTo>
                    <a:lnTo>
                      <a:pt x="2622" y="5731"/>
                    </a:lnTo>
                    <a:lnTo>
                      <a:pt x="946" y="7712"/>
                    </a:lnTo>
                    <a:lnTo>
                      <a:pt x="1" y="8597"/>
                    </a:lnTo>
                    <a:lnTo>
                      <a:pt x="1" y="8597"/>
                    </a:lnTo>
                    <a:lnTo>
                      <a:pt x="610" y="8231"/>
                    </a:lnTo>
                    <a:lnTo>
                      <a:pt x="3110" y="6036"/>
                    </a:lnTo>
                    <a:lnTo>
                      <a:pt x="4146" y="4878"/>
                    </a:lnTo>
                    <a:lnTo>
                      <a:pt x="5091" y="3567"/>
                    </a:lnTo>
                    <a:lnTo>
                      <a:pt x="5884" y="2073"/>
                    </a:lnTo>
                    <a:lnTo>
                      <a:pt x="6128" y="1311"/>
                    </a:lnTo>
                    <a:lnTo>
                      <a:pt x="5549" y="0"/>
                    </a:lnTo>
                    <a:close/>
                  </a:path>
                </a:pathLst>
              </a:custGeom>
              <a:solidFill>
                <a:srgbClr val="DCDEE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  <p:sp>
          <p:nvSpPr>
            <p:cNvPr id="1441" name="Google Shape;1441;p45"/>
            <p:cNvSpPr/>
            <p:nvPr/>
          </p:nvSpPr>
          <p:spPr>
            <a:xfrm>
              <a:off x="2068650" y="1681853"/>
              <a:ext cx="92825" cy="92694"/>
            </a:xfrm>
            <a:custGeom>
              <a:avLst/>
              <a:gdLst/>
              <a:ahLst/>
              <a:cxnLst/>
              <a:rect l="l" t="t" r="r" b="b"/>
              <a:pathLst>
                <a:path w="794" h="793" extrusionOk="0">
                  <a:moveTo>
                    <a:pt x="306" y="0"/>
                  </a:moveTo>
                  <a:lnTo>
                    <a:pt x="62" y="183"/>
                  </a:lnTo>
                  <a:lnTo>
                    <a:pt x="1" y="366"/>
                  </a:lnTo>
                  <a:lnTo>
                    <a:pt x="1" y="518"/>
                  </a:lnTo>
                  <a:lnTo>
                    <a:pt x="184" y="762"/>
                  </a:lnTo>
                  <a:lnTo>
                    <a:pt x="336" y="793"/>
                  </a:lnTo>
                  <a:lnTo>
                    <a:pt x="519" y="793"/>
                  </a:lnTo>
                  <a:lnTo>
                    <a:pt x="763" y="610"/>
                  </a:lnTo>
                  <a:lnTo>
                    <a:pt x="794" y="457"/>
                  </a:lnTo>
                  <a:lnTo>
                    <a:pt x="794" y="274"/>
                  </a:lnTo>
                  <a:lnTo>
                    <a:pt x="611" y="61"/>
                  </a:lnTo>
                  <a:lnTo>
                    <a:pt x="306" y="0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42" name="Google Shape;1442;p45"/>
            <p:cNvSpPr/>
            <p:nvPr/>
          </p:nvSpPr>
          <p:spPr>
            <a:xfrm>
              <a:off x="2434683" y="3763944"/>
              <a:ext cx="114643" cy="749165"/>
            </a:xfrm>
            <a:custGeom>
              <a:avLst/>
              <a:gdLst/>
              <a:ahLst/>
              <a:cxnLst/>
              <a:rect l="l" t="t" r="r" b="b"/>
              <a:pathLst>
                <a:path w="5122" h="33471" extrusionOk="0">
                  <a:moveTo>
                    <a:pt x="762" y="0"/>
                  </a:moveTo>
                  <a:lnTo>
                    <a:pt x="579" y="762"/>
                  </a:lnTo>
                  <a:lnTo>
                    <a:pt x="275" y="2652"/>
                  </a:lnTo>
                  <a:lnTo>
                    <a:pt x="0" y="6005"/>
                  </a:lnTo>
                  <a:lnTo>
                    <a:pt x="0" y="11279"/>
                  </a:lnTo>
                  <a:lnTo>
                    <a:pt x="275" y="16918"/>
                  </a:lnTo>
                  <a:lnTo>
                    <a:pt x="1433" y="30270"/>
                  </a:lnTo>
                  <a:lnTo>
                    <a:pt x="1829" y="33471"/>
                  </a:lnTo>
                  <a:lnTo>
                    <a:pt x="5060" y="33440"/>
                  </a:lnTo>
                  <a:lnTo>
                    <a:pt x="5121" y="30026"/>
                  </a:lnTo>
                  <a:lnTo>
                    <a:pt x="4878" y="23533"/>
                  </a:lnTo>
                  <a:lnTo>
                    <a:pt x="4329" y="17528"/>
                  </a:lnTo>
                  <a:lnTo>
                    <a:pt x="3567" y="12194"/>
                  </a:lnTo>
                  <a:lnTo>
                    <a:pt x="2256" y="5579"/>
                  </a:lnTo>
                  <a:lnTo>
                    <a:pt x="915" y="458"/>
                  </a:lnTo>
                  <a:lnTo>
                    <a:pt x="762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43" name="Google Shape;1443;p45"/>
            <p:cNvSpPr/>
            <p:nvPr/>
          </p:nvSpPr>
          <p:spPr>
            <a:xfrm>
              <a:off x="2443547" y="4175352"/>
              <a:ext cx="69610" cy="337752"/>
            </a:xfrm>
            <a:custGeom>
              <a:avLst/>
              <a:gdLst/>
              <a:ahLst/>
              <a:cxnLst/>
              <a:rect l="l" t="t" r="r" b="b"/>
              <a:pathLst>
                <a:path w="3110" h="15090" extrusionOk="0">
                  <a:moveTo>
                    <a:pt x="0" y="1"/>
                  </a:moveTo>
                  <a:lnTo>
                    <a:pt x="31" y="915"/>
                  </a:lnTo>
                  <a:lnTo>
                    <a:pt x="92" y="1830"/>
                  </a:lnTo>
                  <a:lnTo>
                    <a:pt x="641" y="3445"/>
                  </a:lnTo>
                  <a:lnTo>
                    <a:pt x="1525" y="6737"/>
                  </a:lnTo>
                  <a:lnTo>
                    <a:pt x="2256" y="10030"/>
                  </a:lnTo>
                  <a:lnTo>
                    <a:pt x="2744" y="13383"/>
                  </a:lnTo>
                  <a:lnTo>
                    <a:pt x="2927" y="15090"/>
                  </a:lnTo>
                  <a:lnTo>
                    <a:pt x="3110" y="13748"/>
                  </a:lnTo>
                  <a:lnTo>
                    <a:pt x="3079" y="11066"/>
                  </a:lnTo>
                  <a:lnTo>
                    <a:pt x="2744" y="8444"/>
                  </a:lnTo>
                  <a:lnTo>
                    <a:pt x="2195" y="6006"/>
                  </a:lnTo>
                  <a:lnTo>
                    <a:pt x="1189" y="2836"/>
                  </a:lnTo>
                  <a:lnTo>
                    <a:pt x="122" y="24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0060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44" name="Google Shape;1444;p45"/>
            <p:cNvSpPr/>
            <p:nvPr/>
          </p:nvSpPr>
          <p:spPr>
            <a:xfrm>
              <a:off x="2534978" y="4401883"/>
              <a:ext cx="14347" cy="111219"/>
            </a:xfrm>
            <a:custGeom>
              <a:avLst/>
              <a:gdLst/>
              <a:ahLst/>
              <a:cxnLst/>
              <a:rect l="l" t="t" r="r" b="b"/>
              <a:pathLst>
                <a:path w="641" h="4969" extrusionOk="0">
                  <a:moveTo>
                    <a:pt x="610" y="0"/>
                  </a:moveTo>
                  <a:lnTo>
                    <a:pt x="336" y="1219"/>
                  </a:lnTo>
                  <a:lnTo>
                    <a:pt x="31" y="3719"/>
                  </a:lnTo>
                  <a:lnTo>
                    <a:pt x="0" y="4969"/>
                  </a:lnTo>
                  <a:lnTo>
                    <a:pt x="579" y="4969"/>
                  </a:lnTo>
                  <a:lnTo>
                    <a:pt x="640" y="2439"/>
                  </a:lnTo>
                  <a:lnTo>
                    <a:pt x="610" y="0"/>
                  </a:lnTo>
                  <a:close/>
                </a:path>
              </a:pathLst>
            </a:custGeom>
            <a:solidFill>
              <a:srgbClr val="0060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45" name="Google Shape;1445;p45"/>
            <p:cNvSpPr/>
            <p:nvPr/>
          </p:nvSpPr>
          <p:spPr>
            <a:xfrm>
              <a:off x="2622985" y="4343868"/>
              <a:ext cx="201980" cy="169234"/>
            </a:xfrm>
            <a:custGeom>
              <a:avLst/>
              <a:gdLst/>
              <a:ahLst/>
              <a:cxnLst/>
              <a:rect l="l" t="t" r="r" b="b"/>
              <a:pathLst>
                <a:path w="9024" h="7561" extrusionOk="0">
                  <a:moveTo>
                    <a:pt x="9024" y="1"/>
                  </a:moveTo>
                  <a:lnTo>
                    <a:pt x="7591" y="458"/>
                  </a:lnTo>
                  <a:lnTo>
                    <a:pt x="5244" y="1525"/>
                  </a:lnTo>
                  <a:lnTo>
                    <a:pt x="3445" y="2744"/>
                  </a:lnTo>
                  <a:lnTo>
                    <a:pt x="2073" y="3994"/>
                  </a:lnTo>
                  <a:lnTo>
                    <a:pt x="1128" y="5214"/>
                  </a:lnTo>
                  <a:lnTo>
                    <a:pt x="519" y="6250"/>
                  </a:lnTo>
                  <a:lnTo>
                    <a:pt x="31" y="7378"/>
                  </a:lnTo>
                  <a:lnTo>
                    <a:pt x="1" y="7561"/>
                  </a:lnTo>
                  <a:lnTo>
                    <a:pt x="3933" y="7561"/>
                  </a:lnTo>
                  <a:lnTo>
                    <a:pt x="4573" y="7164"/>
                  </a:lnTo>
                  <a:lnTo>
                    <a:pt x="5731" y="6159"/>
                  </a:lnTo>
                  <a:lnTo>
                    <a:pt x="6676" y="4939"/>
                  </a:lnTo>
                  <a:lnTo>
                    <a:pt x="7469" y="3689"/>
                  </a:lnTo>
                  <a:lnTo>
                    <a:pt x="8810" y="702"/>
                  </a:lnTo>
                  <a:lnTo>
                    <a:pt x="9024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46" name="Google Shape;1446;p45"/>
            <p:cNvSpPr/>
            <p:nvPr/>
          </p:nvSpPr>
          <p:spPr>
            <a:xfrm>
              <a:off x="2160389" y="4343868"/>
              <a:ext cx="257936" cy="169234"/>
            </a:xfrm>
            <a:custGeom>
              <a:avLst/>
              <a:gdLst/>
              <a:ahLst/>
              <a:cxnLst/>
              <a:rect l="l" t="t" r="r" b="b"/>
              <a:pathLst>
                <a:path w="11524" h="7561" extrusionOk="0">
                  <a:moveTo>
                    <a:pt x="1" y="1"/>
                  </a:moveTo>
                  <a:lnTo>
                    <a:pt x="62" y="184"/>
                  </a:lnTo>
                  <a:lnTo>
                    <a:pt x="824" y="1952"/>
                  </a:lnTo>
                  <a:lnTo>
                    <a:pt x="2104" y="3842"/>
                  </a:lnTo>
                  <a:lnTo>
                    <a:pt x="3293" y="5122"/>
                  </a:lnTo>
                  <a:lnTo>
                    <a:pt x="4848" y="6311"/>
                  </a:lnTo>
                  <a:lnTo>
                    <a:pt x="6738" y="7225"/>
                  </a:lnTo>
                  <a:lnTo>
                    <a:pt x="7835" y="7561"/>
                  </a:lnTo>
                  <a:lnTo>
                    <a:pt x="11524" y="7561"/>
                  </a:lnTo>
                  <a:lnTo>
                    <a:pt x="11432" y="7347"/>
                  </a:lnTo>
                  <a:lnTo>
                    <a:pt x="10579" y="5976"/>
                  </a:lnTo>
                  <a:lnTo>
                    <a:pt x="9603" y="4756"/>
                  </a:lnTo>
                  <a:lnTo>
                    <a:pt x="8262" y="3446"/>
                  </a:lnTo>
                  <a:lnTo>
                    <a:pt x="6494" y="2135"/>
                  </a:lnTo>
                  <a:lnTo>
                    <a:pt x="4269" y="1007"/>
                  </a:lnTo>
                  <a:lnTo>
                    <a:pt x="1556" y="21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47" name="Google Shape;1447;p45"/>
            <p:cNvSpPr/>
            <p:nvPr/>
          </p:nvSpPr>
          <p:spPr>
            <a:xfrm>
              <a:off x="2622985" y="4393691"/>
              <a:ext cx="92820" cy="119411"/>
            </a:xfrm>
            <a:custGeom>
              <a:avLst/>
              <a:gdLst/>
              <a:ahLst/>
              <a:cxnLst/>
              <a:rect l="l" t="t" r="r" b="b"/>
              <a:pathLst>
                <a:path w="4147" h="5335" extrusionOk="0">
                  <a:moveTo>
                    <a:pt x="4146" y="0"/>
                  </a:moveTo>
                  <a:lnTo>
                    <a:pt x="3506" y="457"/>
                  </a:lnTo>
                  <a:lnTo>
                    <a:pt x="2470" y="1372"/>
                  </a:lnTo>
                  <a:lnTo>
                    <a:pt x="1281" y="2744"/>
                  </a:lnTo>
                  <a:lnTo>
                    <a:pt x="92" y="4938"/>
                  </a:lnTo>
                  <a:lnTo>
                    <a:pt x="1" y="5335"/>
                  </a:lnTo>
                  <a:lnTo>
                    <a:pt x="854" y="5335"/>
                  </a:lnTo>
                  <a:lnTo>
                    <a:pt x="1220" y="5060"/>
                  </a:lnTo>
                  <a:lnTo>
                    <a:pt x="1891" y="4359"/>
                  </a:lnTo>
                  <a:lnTo>
                    <a:pt x="2775" y="3079"/>
                  </a:lnTo>
                  <a:lnTo>
                    <a:pt x="3963" y="518"/>
                  </a:lnTo>
                  <a:lnTo>
                    <a:pt x="4146" y="0"/>
                  </a:lnTo>
                  <a:close/>
                </a:path>
              </a:pathLst>
            </a:custGeom>
            <a:solidFill>
              <a:srgbClr val="0060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48" name="Google Shape;1448;p45"/>
            <p:cNvSpPr/>
            <p:nvPr/>
          </p:nvSpPr>
          <p:spPr>
            <a:xfrm>
              <a:off x="2547244" y="4023198"/>
              <a:ext cx="232017" cy="489908"/>
            </a:xfrm>
            <a:custGeom>
              <a:avLst/>
              <a:gdLst/>
              <a:ahLst/>
              <a:cxnLst/>
              <a:rect l="l" t="t" r="r" b="b"/>
              <a:pathLst>
                <a:path w="10366" h="21888" extrusionOk="0">
                  <a:moveTo>
                    <a:pt x="10365" y="1"/>
                  </a:moveTo>
                  <a:lnTo>
                    <a:pt x="9298" y="885"/>
                  </a:lnTo>
                  <a:lnTo>
                    <a:pt x="7408" y="2714"/>
                  </a:lnTo>
                  <a:lnTo>
                    <a:pt x="5793" y="4573"/>
                  </a:lnTo>
                  <a:lnTo>
                    <a:pt x="4452" y="6463"/>
                  </a:lnTo>
                  <a:lnTo>
                    <a:pt x="3293" y="8323"/>
                  </a:lnTo>
                  <a:lnTo>
                    <a:pt x="2379" y="10152"/>
                  </a:lnTo>
                  <a:lnTo>
                    <a:pt x="1312" y="12834"/>
                  </a:lnTo>
                  <a:lnTo>
                    <a:pt x="458" y="16035"/>
                  </a:lnTo>
                  <a:lnTo>
                    <a:pt x="92" y="18718"/>
                  </a:lnTo>
                  <a:lnTo>
                    <a:pt x="1" y="21491"/>
                  </a:lnTo>
                  <a:lnTo>
                    <a:pt x="31" y="21888"/>
                  </a:lnTo>
                  <a:lnTo>
                    <a:pt x="3385" y="21888"/>
                  </a:lnTo>
                  <a:lnTo>
                    <a:pt x="4055" y="20973"/>
                  </a:lnTo>
                  <a:lnTo>
                    <a:pt x="5214" y="19083"/>
                  </a:lnTo>
                  <a:lnTo>
                    <a:pt x="6707" y="16248"/>
                  </a:lnTo>
                  <a:lnTo>
                    <a:pt x="8201" y="12499"/>
                  </a:lnTo>
                  <a:lnTo>
                    <a:pt x="9207" y="8932"/>
                  </a:lnTo>
                  <a:lnTo>
                    <a:pt x="9847" y="5732"/>
                  </a:lnTo>
                  <a:lnTo>
                    <a:pt x="10213" y="3080"/>
                  </a:lnTo>
                  <a:lnTo>
                    <a:pt x="10365" y="397"/>
                  </a:lnTo>
                  <a:lnTo>
                    <a:pt x="10365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49" name="Google Shape;1449;p45"/>
            <p:cNvSpPr/>
            <p:nvPr/>
          </p:nvSpPr>
          <p:spPr>
            <a:xfrm>
              <a:off x="2242957" y="4362289"/>
              <a:ext cx="175367" cy="150813"/>
            </a:xfrm>
            <a:custGeom>
              <a:avLst/>
              <a:gdLst/>
              <a:ahLst/>
              <a:cxnLst/>
              <a:rect l="l" t="t" r="r" b="b"/>
              <a:pathLst>
                <a:path w="7835" h="6738" extrusionOk="0">
                  <a:moveTo>
                    <a:pt x="0" y="1"/>
                  </a:moveTo>
                  <a:lnTo>
                    <a:pt x="762" y="611"/>
                  </a:lnTo>
                  <a:lnTo>
                    <a:pt x="5914" y="4909"/>
                  </a:lnTo>
                  <a:lnTo>
                    <a:pt x="7835" y="6738"/>
                  </a:lnTo>
                  <a:lnTo>
                    <a:pt x="7835" y="6738"/>
                  </a:lnTo>
                  <a:lnTo>
                    <a:pt x="7164" y="5549"/>
                  </a:lnTo>
                  <a:lnTo>
                    <a:pt x="5518" y="3507"/>
                  </a:lnTo>
                  <a:lnTo>
                    <a:pt x="3536" y="1799"/>
                  </a:lnTo>
                  <a:lnTo>
                    <a:pt x="1250" y="48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0060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50" name="Google Shape;1450;p45"/>
            <p:cNvSpPr/>
            <p:nvPr/>
          </p:nvSpPr>
          <p:spPr>
            <a:xfrm>
              <a:off x="2290027" y="3943383"/>
              <a:ext cx="219035" cy="569724"/>
            </a:xfrm>
            <a:custGeom>
              <a:avLst/>
              <a:gdLst/>
              <a:ahLst/>
              <a:cxnLst/>
              <a:rect l="l" t="t" r="r" b="b"/>
              <a:pathLst>
                <a:path w="9786" h="25454" extrusionOk="0">
                  <a:moveTo>
                    <a:pt x="62" y="0"/>
                  </a:moveTo>
                  <a:lnTo>
                    <a:pt x="1" y="2469"/>
                  </a:lnTo>
                  <a:lnTo>
                    <a:pt x="275" y="7225"/>
                  </a:lnTo>
                  <a:lnTo>
                    <a:pt x="946" y="11736"/>
                  </a:lnTo>
                  <a:lnTo>
                    <a:pt x="1799" y="15821"/>
                  </a:lnTo>
                  <a:lnTo>
                    <a:pt x="3262" y="20973"/>
                  </a:lnTo>
                  <a:lnTo>
                    <a:pt x="4756" y="25057"/>
                  </a:lnTo>
                  <a:lnTo>
                    <a:pt x="4939" y="25454"/>
                  </a:lnTo>
                  <a:lnTo>
                    <a:pt x="9786" y="25454"/>
                  </a:lnTo>
                  <a:lnTo>
                    <a:pt x="9603" y="23777"/>
                  </a:lnTo>
                  <a:lnTo>
                    <a:pt x="9115" y="20607"/>
                  </a:lnTo>
                  <a:lnTo>
                    <a:pt x="8201" y="16309"/>
                  </a:lnTo>
                  <a:lnTo>
                    <a:pt x="6707" y="11462"/>
                  </a:lnTo>
                  <a:lnTo>
                    <a:pt x="5061" y="7530"/>
                  </a:lnTo>
                  <a:lnTo>
                    <a:pt x="3415" y="4451"/>
                  </a:lnTo>
                  <a:lnTo>
                    <a:pt x="1921" y="2226"/>
                  </a:lnTo>
                  <a:lnTo>
                    <a:pt x="306" y="244"/>
                  </a:lnTo>
                  <a:lnTo>
                    <a:pt x="62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51" name="Google Shape;1451;p45"/>
            <p:cNvSpPr/>
            <p:nvPr/>
          </p:nvSpPr>
          <p:spPr>
            <a:xfrm>
              <a:off x="1804242" y="2303861"/>
              <a:ext cx="426454" cy="283161"/>
            </a:xfrm>
            <a:custGeom>
              <a:avLst/>
              <a:gdLst/>
              <a:ahLst/>
              <a:cxnLst/>
              <a:rect l="l" t="t" r="r" b="b"/>
              <a:pathLst>
                <a:path w="19053" h="12651" extrusionOk="0">
                  <a:moveTo>
                    <a:pt x="1" y="0"/>
                  </a:moveTo>
                  <a:lnTo>
                    <a:pt x="1" y="12651"/>
                  </a:lnTo>
                  <a:lnTo>
                    <a:pt x="19053" y="12651"/>
                  </a:lnTo>
                  <a:lnTo>
                    <a:pt x="19053" y="0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52" name="Google Shape;1452;p45"/>
            <p:cNvSpPr/>
            <p:nvPr/>
          </p:nvSpPr>
          <p:spPr>
            <a:xfrm>
              <a:off x="1804242" y="2303861"/>
              <a:ext cx="213574" cy="147389"/>
            </a:xfrm>
            <a:custGeom>
              <a:avLst/>
              <a:gdLst/>
              <a:ahLst/>
              <a:cxnLst/>
              <a:rect l="l" t="t" r="r" b="b"/>
              <a:pathLst>
                <a:path w="9542" h="6585" extrusionOk="0">
                  <a:moveTo>
                    <a:pt x="1" y="0"/>
                  </a:moveTo>
                  <a:lnTo>
                    <a:pt x="1" y="3171"/>
                  </a:lnTo>
                  <a:lnTo>
                    <a:pt x="641" y="3994"/>
                  </a:lnTo>
                  <a:lnTo>
                    <a:pt x="2104" y="5183"/>
                  </a:lnTo>
                  <a:lnTo>
                    <a:pt x="3659" y="5975"/>
                  </a:lnTo>
                  <a:lnTo>
                    <a:pt x="5244" y="6402"/>
                  </a:lnTo>
                  <a:lnTo>
                    <a:pt x="7408" y="6585"/>
                  </a:lnTo>
                  <a:lnTo>
                    <a:pt x="9329" y="6371"/>
                  </a:lnTo>
                  <a:lnTo>
                    <a:pt x="9542" y="6341"/>
                  </a:lnTo>
                  <a:lnTo>
                    <a:pt x="8262" y="6280"/>
                  </a:lnTo>
                  <a:lnTo>
                    <a:pt x="6067" y="5762"/>
                  </a:lnTo>
                  <a:lnTo>
                    <a:pt x="4238" y="4847"/>
                  </a:lnTo>
                  <a:lnTo>
                    <a:pt x="2744" y="3750"/>
                  </a:lnTo>
                  <a:lnTo>
                    <a:pt x="1616" y="2561"/>
                  </a:lnTo>
                  <a:lnTo>
                    <a:pt x="793" y="1464"/>
                  </a:lnTo>
                  <a:lnTo>
                    <a:pt x="92" y="214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53" name="Google Shape;1453;p45"/>
            <p:cNvSpPr/>
            <p:nvPr/>
          </p:nvSpPr>
          <p:spPr>
            <a:xfrm>
              <a:off x="2188367" y="2303861"/>
              <a:ext cx="42325" cy="88030"/>
            </a:xfrm>
            <a:custGeom>
              <a:avLst/>
              <a:gdLst/>
              <a:ahLst/>
              <a:cxnLst/>
              <a:rect l="l" t="t" r="r" b="b"/>
              <a:pathLst>
                <a:path w="1891" h="3933" extrusionOk="0">
                  <a:moveTo>
                    <a:pt x="1891" y="0"/>
                  </a:moveTo>
                  <a:lnTo>
                    <a:pt x="1830" y="366"/>
                  </a:lnTo>
                  <a:lnTo>
                    <a:pt x="1220" y="2195"/>
                  </a:lnTo>
                  <a:lnTo>
                    <a:pt x="488" y="3445"/>
                  </a:lnTo>
                  <a:lnTo>
                    <a:pt x="1" y="3933"/>
                  </a:lnTo>
                  <a:lnTo>
                    <a:pt x="1" y="3933"/>
                  </a:lnTo>
                  <a:lnTo>
                    <a:pt x="184" y="3811"/>
                  </a:lnTo>
                  <a:lnTo>
                    <a:pt x="1129" y="3049"/>
                  </a:lnTo>
                  <a:lnTo>
                    <a:pt x="1708" y="2256"/>
                  </a:lnTo>
                  <a:lnTo>
                    <a:pt x="1891" y="1738"/>
                  </a:lnTo>
                  <a:lnTo>
                    <a:pt x="1891" y="0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54" name="Google Shape;1454;p45"/>
            <p:cNvSpPr/>
            <p:nvPr/>
          </p:nvSpPr>
          <p:spPr>
            <a:xfrm>
              <a:off x="1836988" y="2545388"/>
              <a:ext cx="360963" cy="8214"/>
            </a:xfrm>
            <a:custGeom>
              <a:avLst/>
              <a:gdLst/>
              <a:ahLst/>
              <a:cxnLst/>
              <a:rect l="l" t="t" r="r" b="b"/>
              <a:pathLst>
                <a:path w="16127" h="367" extrusionOk="0">
                  <a:moveTo>
                    <a:pt x="1" y="0"/>
                  </a:moveTo>
                  <a:lnTo>
                    <a:pt x="1" y="366"/>
                  </a:lnTo>
                  <a:lnTo>
                    <a:pt x="16127" y="366"/>
                  </a:lnTo>
                  <a:lnTo>
                    <a:pt x="16127" y="0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55" name="Google Shape;1455;p45"/>
            <p:cNvSpPr/>
            <p:nvPr/>
          </p:nvSpPr>
          <p:spPr>
            <a:xfrm>
              <a:off x="1277670" y="1254318"/>
              <a:ext cx="41276" cy="91244"/>
            </a:xfrm>
            <a:custGeom>
              <a:avLst/>
              <a:gdLst/>
              <a:ahLst/>
              <a:cxnLst/>
              <a:rect l="l" t="t" r="r" b="b"/>
              <a:pathLst>
                <a:path w="1586" h="3506" extrusionOk="0">
                  <a:moveTo>
                    <a:pt x="1006" y="0"/>
                  </a:moveTo>
                  <a:lnTo>
                    <a:pt x="0" y="518"/>
                  </a:lnTo>
                  <a:lnTo>
                    <a:pt x="945" y="3506"/>
                  </a:lnTo>
                  <a:lnTo>
                    <a:pt x="1189" y="3323"/>
                  </a:lnTo>
                  <a:lnTo>
                    <a:pt x="1494" y="2835"/>
                  </a:lnTo>
                  <a:lnTo>
                    <a:pt x="1586" y="1981"/>
                  </a:lnTo>
                  <a:lnTo>
                    <a:pt x="1159" y="305"/>
                  </a:lnTo>
                  <a:lnTo>
                    <a:pt x="1006" y="0"/>
                  </a:lnTo>
                  <a:close/>
                </a:path>
              </a:pathLst>
            </a:custGeom>
            <a:solidFill>
              <a:srgbClr val="2E151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56" name="Google Shape;1456;p45"/>
            <p:cNvSpPr/>
            <p:nvPr/>
          </p:nvSpPr>
          <p:spPr>
            <a:xfrm>
              <a:off x="1085687" y="1113110"/>
              <a:ext cx="119819" cy="247524"/>
            </a:xfrm>
            <a:custGeom>
              <a:avLst/>
              <a:gdLst/>
              <a:ahLst/>
              <a:cxnLst/>
              <a:rect l="l" t="t" r="r" b="b"/>
              <a:pathLst>
                <a:path w="4604" h="9511" extrusionOk="0">
                  <a:moveTo>
                    <a:pt x="4085" y="0"/>
                  </a:moveTo>
                  <a:lnTo>
                    <a:pt x="3963" y="91"/>
                  </a:lnTo>
                  <a:lnTo>
                    <a:pt x="3415" y="915"/>
                  </a:lnTo>
                  <a:lnTo>
                    <a:pt x="3110" y="1860"/>
                  </a:lnTo>
                  <a:lnTo>
                    <a:pt x="3049" y="2500"/>
                  </a:lnTo>
                  <a:lnTo>
                    <a:pt x="3018" y="2835"/>
                  </a:lnTo>
                  <a:lnTo>
                    <a:pt x="2713" y="3506"/>
                  </a:lnTo>
                  <a:lnTo>
                    <a:pt x="1951" y="4573"/>
                  </a:lnTo>
                  <a:lnTo>
                    <a:pt x="763" y="6219"/>
                  </a:lnTo>
                  <a:lnTo>
                    <a:pt x="153" y="7712"/>
                  </a:lnTo>
                  <a:lnTo>
                    <a:pt x="0" y="8871"/>
                  </a:lnTo>
                  <a:lnTo>
                    <a:pt x="31" y="9511"/>
                  </a:lnTo>
                  <a:lnTo>
                    <a:pt x="4299" y="9023"/>
                  </a:lnTo>
                  <a:lnTo>
                    <a:pt x="4603" y="2042"/>
                  </a:lnTo>
                  <a:lnTo>
                    <a:pt x="4085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57" name="Google Shape;1457;p45"/>
            <p:cNvSpPr/>
            <p:nvPr/>
          </p:nvSpPr>
          <p:spPr>
            <a:xfrm>
              <a:off x="990490" y="2077751"/>
              <a:ext cx="572003" cy="2268131"/>
            </a:xfrm>
            <a:custGeom>
              <a:avLst/>
              <a:gdLst/>
              <a:ahLst/>
              <a:cxnLst/>
              <a:rect l="l" t="t" r="r" b="b"/>
              <a:pathLst>
                <a:path w="21979" h="87152" extrusionOk="0">
                  <a:moveTo>
                    <a:pt x="20881" y="1"/>
                  </a:moveTo>
                  <a:lnTo>
                    <a:pt x="0" y="3963"/>
                  </a:lnTo>
                  <a:lnTo>
                    <a:pt x="1586" y="11127"/>
                  </a:lnTo>
                  <a:lnTo>
                    <a:pt x="4390" y="25728"/>
                  </a:lnTo>
                  <a:lnTo>
                    <a:pt x="6768" y="40086"/>
                  </a:lnTo>
                  <a:lnTo>
                    <a:pt x="8749" y="53590"/>
                  </a:lnTo>
                  <a:lnTo>
                    <a:pt x="11005" y="71209"/>
                  </a:lnTo>
                  <a:lnTo>
                    <a:pt x="12529" y="85719"/>
                  </a:lnTo>
                  <a:lnTo>
                    <a:pt x="12681" y="87152"/>
                  </a:lnTo>
                  <a:lnTo>
                    <a:pt x="17925" y="87152"/>
                  </a:lnTo>
                  <a:lnTo>
                    <a:pt x="18534" y="81878"/>
                  </a:lnTo>
                  <a:lnTo>
                    <a:pt x="19571" y="71910"/>
                  </a:lnTo>
                  <a:lnTo>
                    <a:pt x="20760" y="57979"/>
                  </a:lnTo>
                  <a:lnTo>
                    <a:pt x="21644" y="41762"/>
                  </a:lnTo>
                  <a:lnTo>
                    <a:pt x="21979" y="28106"/>
                  </a:lnTo>
                  <a:lnTo>
                    <a:pt x="21887" y="17071"/>
                  </a:lnTo>
                  <a:lnTo>
                    <a:pt x="21552" y="8719"/>
                  </a:lnTo>
                  <a:lnTo>
                    <a:pt x="21003" y="945"/>
                  </a:lnTo>
                  <a:lnTo>
                    <a:pt x="20881" y="1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58" name="Google Shape;1458;p45"/>
            <p:cNvSpPr/>
            <p:nvPr/>
          </p:nvSpPr>
          <p:spPr>
            <a:xfrm>
              <a:off x="837387" y="2069033"/>
              <a:ext cx="540279" cy="2276849"/>
            </a:xfrm>
            <a:custGeom>
              <a:avLst/>
              <a:gdLst/>
              <a:ahLst/>
              <a:cxnLst/>
              <a:rect l="l" t="t" r="r" b="b"/>
              <a:pathLst>
                <a:path w="20760" h="87487" extrusionOk="0">
                  <a:moveTo>
                    <a:pt x="0" y="0"/>
                  </a:moveTo>
                  <a:lnTo>
                    <a:pt x="92" y="1707"/>
                  </a:lnTo>
                  <a:lnTo>
                    <a:pt x="1006" y="18595"/>
                  </a:lnTo>
                  <a:lnTo>
                    <a:pt x="1768" y="38165"/>
                  </a:lnTo>
                  <a:lnTo>
                    <a:pt x="2164" y="52584"/>
                  </a:lnTo>
                  <a:lnTo>
                    <a:pt x="2317" y="67215"/>
                  </a:lnTo>
                  <a:lnTo>
                    <a:pt x="2164" y="81146"/>
                  </a:lnTo>
                  <a:lnTo>
                    <a:pt x="1890" y="87487"/>
                  </a:lnTo>
                  <a:lnTo>
                    <a:pt x="7591" y="87487"/>
                  </a:lnTo>
                  <a:lnTo>
                    <a:pt x="7956" y="85993"/>
                  </a:lnTo>
                  <a:lnTo>
                    <a:pt x="10486" y="75568"/>
                  </a:lnTo>
                  <a:lnTo>
                    <a:pt x="12742" y="65417"/>
                  </a:lnTo>
                  <a:lnTo>
                    <a:pt x="15150" y="53254"/>
                  </a:lnTo>
                  <a:lnTo>
                    <a:pt x="17467" y="39720"/>
                  </a:lnTo>
                  <a:lnTo>
                    <a:pt x="18900" y="29142"/>
                  </a:lnTo>
                  <a:lnTo>
                    <a:pt x="19692" y="22009"/>
                  </a:lnTo>
                  <a:lnTo>
                    <a:pt x="20302" y="14937"/>
                  </a:lnTo>
                  <a:lnTo>
                    <a:pt x="20668" y="8017"/>
                  </a:lnTo>
                  <a:lnTo>
                    <a:pt x="20759" y="46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59" name="Google Shape;1459;p45"/>
            <p:cNvSpPr/>
            <p:nvPr/>
          </p:nvSpPr>
          <p:spPr>
            <a:xfrm>
              <a:off x="819925" y="2077751"/>
              <a:ext cx="126950" cy="383192"/>
            </a:xfrm>
            <a:custGeom>
              <a:avLst/>
              <a:gdLst/>
              <a:ahLst/>
              <a:cxnLst/>
              <a:rect l="l" t="t" r="r" b="b"/>
              <a:pathLst>
                <a:path w="4878" h="14724" extrusionOk="0">
                  <a:moveTo>
                    <a:pt x="671" y="1"/>
                  </a:moveTo>
                  <a:lnTo>
                    <a:pt x="610" y="183"/>
                  </a:lnTo>
                  <a:lnTo>
                    <a:pt x="183" y="2256"/>
                  </a:lnTo>
                  <a:lnTo>
                    <a:pt x="1" y="5030"/>
                  </a:lnTo>
                  <a:lnTo>
                    <a:pt x="92" y="7347"/>
                  </a:lnTo>
                  <a:lnTo>
                    <a:pt x="458" y="10060"/>
                  </a:lnTo>
                  <a:lnTo>
                    <a:pt x="1159" y="13078"/>
                  </a:lnTo>
                  <a:lnTo>
                    <a:pt x="1708" y="14724"/>
                  </a:lnTo>
                  <a:lnTo>
                    <a:pt x="4878" y="8444"/>
                  </a:lnTo>
                  <a:lnTo>
                    <a:pt x="671" y="1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60" name="Google Shape;1460;p45"/>
            <p:cNvSpPr/>
            <p:nvPr/>
          </p:nvSpPr>
          <p:spPr>
            <a:xfrm>
              <a:off x="829450" y="1351076"/>
              <a:ext cx="721960" cy="852865"/>
            </a:xfrm>
            <a:custGeom>
              <a:avLst/>
              <a:gdLst/>
              <a:ahLst/>
              <a:cxnLst/>
              <a:rect l="l" t="t" r="r" b="b"/>
              <a:pathLst>
                <a:path w="27741" h="32771" extrusionOk="0">
                  <a:moveTo>
                    <a:pt x="14785" y="1"/>
                  </a:moveTo>
                  <a:lnTo>
                    <a:pt x="12834" y="31"/>
                  </a:lnTo>
                  <a:lnTo>
                    <a:pt x="10822" y="214"/>
                  </a:lnTo>
                  <a:lnTo>
                    <a:pt x="8901" y="641"/>
                  </a:lnTo>
                  <a:lnTo>
                    <a:pt x="8017" y="976"/>
                  </a:lnTo>
                  <a:lnTo>
                    <a:pt x="7591" y="1159"/>
                  </a:lnTo>
                  <a:lnTo>
                    <a:pt x="6768" y="1708"/>
                  </a:lnTo>
                  <a:lnTo>
                    <a:pt x="5670" y="2866"/>
                  </a:lnTo>
                  <a:lnTo>
                    <a:pt x="4390" y="4970"/>
                  </a:lnTo>
                  <a:lnTo>
                    <a:pt x="3323" y="7530"/>
                  </a:lnTo>
                  <a:lnTo>
                    <a:pt x="2409" y="10365"/>
                  </a:lnTo>
                  <a:lnTo>
                    <a:pt x="1677" y="13292"/>
                  </a:lnTo>
                  <a:lnTo>
                    <a:pt x="854" y="17590"/>
                  </a:lnTo>
                  <a:lnTo>
                    <a:pt x="488" y="19998"/>
                  </a:lnTo>
                  <a:lnTo>
                    <a:pt x="183" y="22132"/>
                  </a:lnTo>
                  <a:lnTo>
                    <a:pt x="0" y="25363"/>
                  </a:lnTo>
                  <a:lnTo>
                    <a:pt x="183" y="27131"/>
                  </a:lnTo>
                  <a:lnTo>
                    <a:pt x="458" y="28076"/>
                  </a:lnTo>
                  <a:lnTo>
                    <a:pt x="823" y="28868"/>
                  </a:lnTo>
                  <a:lnTo>
                    <a:pt x="1342" y="29539"/>
                  </a:lnTo>
                  <a:lnTo>
                    <a:pt x="1616" y="29844"/>
                  </a:lnTo>
                  <a:lnTo>
                    <a:pt x="1921" y="30118"/>
                  </a:lnTo>
                  <a:lnTo>
                    <a:pt x="2805" y="30667"/>
                  </a:lnTo>
                  <a:lnTo>
                    <a:pt x="4055" y="31246"/>
                  </a:lnTo>
                  <a:lnTo>
                    <a:pt x="5701" y="31764"/>
                  </a:lnTo>
                  <a:lnTo>
                    <a:pt x="7743" y="32252"/>
                  </a:lnTo>
                  <a:lnTo>
                    <a:pt x="10151" y="32587"/>
                  </a:lnTo>
                  <a:lnTo>
                    <a:pt x="12986" y="32770"/>
                  </a:lnTo>
                  <a:lnTo>
                    <a:pt x="16187" y="32740"/>
                  </a:lnTo>
                  <a:lnTo>
                    <a:pt x="17985" y="32618"/>
                  </a:lnTo>
                  <a:lnTo>
                    <a:pt x="19693" y="32466"/>
                  </a:lnTo>
                  <a:lnTo>
                    <a:pt x="22467" y="31917"/>
                  </a:lnTo>
                  <a:lnTo>
                    <a:pt x="24448" y="31124"/>
                  </a:lnTo>
                  <a:lnTo>
                    <a:pt x="25850" y="30149"/>
                  </a:lnTo>
                  <a:lnTo>
                    <a:pt x="26734" y="29021"/>
                  </a:lnTo>
                  <a:lnTo>
                    <a:pt x="27252" y="27741"/>
                  </a:lnTo>
                  <a:lnTo>
                    <a:pt x="27588" y="25668"/>
                  </a:lnTo>
                  <a:lnTo>
                    <a:pt x="27710" y="24235"/>
                  </a:lnTo>
                  <a:lnTo>
                    <a:pt x="27740" y="23443"/>
                  </a:lnTo>
                  <a:lnTo>
                    <a:pt x="27649" y="21187"/>
                  </a:lnTo>
                  <a:lnTo>
                    <a:pt x="27222" y="16889"/>
                  </a:lnTo>
                  <a:lnTo>
                    <a:pt x="26185" y="10518"/>
                  </a:lnTo>
                  <a:lnTo>
                    <a:pt x="25332" y="6494"/>
                  </a:lnTo>
                  <a:lnTo>
                    <a:pt x="24753" y="4573"/>
                  </a:lnTo>
                  <a:lnTo>
                    <a:pt x="24509" y="3964"/>
                  </a:lnTo>
                  <a:lnTo>
                    <a:pt x="24143" y="3324"/>
                  </a:lnTo>
                  <a:lnTo>
                    <a:pt x="23198" y="2196"/>
                  </a:lnTo>
                  <a:lnTo>
                    <a:pt x="22040" y="1312"/>
                  </a:lnTo>
                  <a:lnTo>
                    <a:pt x="20668" y="733"/>
                  </a:lnTo>
                  <a:lnTo>
                    <a:pt x="19936" y="580"/>
                  </a:lnTo>
                  <a:lnTo>
                    <a:pt x="19022" y="397"/>
                  </a:lnTo>
                  <a:lnTo>
                    <a:pt x="14785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61" name="Google Shape;1461;p45"/>
            <p:cNvSpPr/>
            <p:nvPr/>
          </p:nvSpPr>
          <p:spPr>
            <a:xfrm>
              <a:off x="881005" y="4345790"/>
              <a:ext cx="305455" cy="106338"/>
            </a:xfrm>
            <a:custGeom>
              <a:avLst/>
              <a:gdLst/>
              <a:ahLst/>
              <a:cxnLst/>
              <a:rect l="l" t="t" r="r" b="b"/>
              <a:pathLst>
                <a:path w="11737" h="4086" extrusionOk="0">
                  <a:moveTo>
                    <a:pt x="397" y="1"/>
                  </a:moveTo>
                  <a:lnTo>
                    <a:pt x="1" y="976"/>
                  </a:lnTo>
                  <a:lnTo>
                    <a:pt x="1" y="3781"/>
                  </a:lnTo>
                  <a:lnTo>
                    <a:pt x="11737" y="4085"/>
                  </a:lnTo>
                  <a:lnTo>
                    <a:pt x="11737" y="3506"/>
                  </a:lnTo>
                  <a:lnTo>
                    <a:pt x="5396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62" name="Google Shape;1462;p45"/>
            <p:cNvSpPr/>
            <p:nvPr/>
          </p:nvSpPr>
          <p:spPr>
            <a:xfrm>
              <a:off x="1322875" y="4345790"/>
              <a:ext cx="305455" cy="106338"/>
            </a:xfrm>
            <a:custGeom>
              <a:avLst/>
              <a:gdLst/>
              <a:ahLst/>
              <a:cxnLst/>
              <a:rect l="l" t="t" r="r" b="b"/>
              <a:pathLst>
                <a:path w="11737" h="4086" extrusionOk="0">
                  <a:moveTo>
                    <a:pt x="397" y="1"/>
                  </a:moveTo>
                  <a:lnTo>
                    <a:pt x="1" y="976"/>
                  </a:lnTo>
                  <a:lnTo>
                    <a:pt x="1" y="3781"/>
                  </a:lnTo>
                  <a:lnTo>
                    <a:pt x="11737" y="4085"/>
                  </a:lnTo>
                  <a:lnTo>
                    <a:pt x="11737" y="3506"/>
                  </a:lnTo>
                  <a:lnTo>
                    <a:pt x="5427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63" name="Google Shape;1463;p45"/>
            <p:cNvSpPr/>
            <p:nvPr/>
          </p:nvSpPr>
          <p:spPr>
            <a:xfrm>
              <a:off x="1182473" y="1113110"/>
              <a:ext cx="117425" cy="138063"/>
            </a:xfrm>
            <a:custGeom>
              <a:avLst/>
              <a:gdLst/>
              <a:ahLst/>
              <a:cxnLst/>
              <a:rect l="l" t="t" r="r" b="b"/>
              <a:pathLst>
                <a:path w="4512" h="5305" extrusionOk="0">
                  <a:moveTo>
                    <a:pt x="823" y="0"/>
                  </a:moveTo>
                  <a:lnTo>
                    <a:pt x="0" y="4664"/>
                  </a:lnTo>
                  <a:lnTo>
                    <a:pt x="3719" y="5304"/>
                  </a:lnTo>
                  <a:lnTo>
                    <a:pt x="4512" y="640"/>
                  </a:lnTo>
                  <a:lnTo>
                    <a:pt x="823" y="0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64" name="Google Shape;1464;p45"/>
            <p:cNvSpPr/>
            <p:nvPr/>
          </p:nvSpPr>
          <p:spPr>
            <a:xfrm>
              <a:off x="1165010" y="1206719"/>
              <a:ext cx="142825" cy="158674"/>
            </a:xfrm>
            <a:custGeom>
              <a:avLst/>
              <a:gdLst/>
              <a:ahLst/>
              <a:cxnLst/>
              <a:rect l="l" t="t" r="r" b="b"/>
              <a:pathLst>
                <a:path w="5488" h="6097" extrusionOk="0">
                  <a:moveTo>
                    <a:pt x="4451" y="0"/>
                  </a:moveTo>
                  <a:lnTo>
                    <a:pt x="702" y="1067"/>
                  </a:lnTo>
                  <a:lnTo>
                    <a:pt x="641" y="2195"/>
                  </a:lnTo>
                  <a:lnTo>
                    <a:pt x="306" y="4451"/>
                  </a:lnTo>
                  <a:lnTo>
                    <a:pt x="1" y="5578"/>
                  </a:lnTo>
                  <a:lnTo>
                    <a:pt x="519" y="5700"/>
                  </a:lnTo>
                  <a:lnTo>
                    <a:pt x="3110" y="6097"/>
                  </a:lnTo>
                  <a:lnTo>
                    <a:pt x="4451" y="6097"/>
                  </a:lnTo>
                  <a:lnTo>
                    <a:pt x="5213" y="5975"/>
                  </a:lnTo>
                  <a:lnTo>
                    <a:pt x="5488" y="5883"/>
                  </a:lnTo>
                  <a:lnTo>
                    <a:pt x="5366" y="5578"/>
                  </a:lnTo>
                  <a:lnTo>
                    <a:pt x="4756" y="3475"/>
                  </a:lnTo>
                  <a:lnTo>
                    <a:pt x="4451" y="1341"/>
                  </a:lnTo>
                  <a:lnTo>
                    <a:pt x="4451" y="0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65" name="Google Shape;1465;p45"/>
            <p:cNvSpPr/>
            <p:nvPr/>
          </p:nvSpPr>
          <p:spPr>
            <a:xfrm>
              <a:off x="1221353" y="1129766"/>
              <a:ext cx="87288" cy="144413"/>
            </a:xfrm>
            <a:custGeom>
              <a:avLst/>
              <a:gdLst/>
              <a:ahLst/>
              <a:cxnLst/>
              <a:rect l="l" t="t" r="r" b="b"/>
              <a:pathLst>
                <a:path w="3354" h="5549" extrusionOk="0">
                  <a:moveTo>
                    <a:pt x="3018" y="0"/>
                  </a:moveTo>
                  <a:lnTo>
                    <a:pt x="0" y="3902"/>
                  </a:lnTo>
                  <a:lnTo>
                    <a:pt x="61" y="4237"/>
                  </a:lnTo>
                  <a:lnTo>
                    <a:pt x="335" y="4786"/>
                  </a:lnTo>
                  <a:lnTo>
                    <a:pt x="732" y="5182"/>
                  </a:lnTo>
                  <a:lnTo>
                    <a:pt x="1219" y="5457"/>
                  </a:lnTo>
                  <a:lnTo>
                    <a:pt x="1738" y="5548"/>
                  </a:lnTo>
                  <a:lnTo>
                    <a:pt x="2225" y="5518"/>
                  </a:lnTo>
                  <a:lnTo>
                    <a:pt x="2683" y="5365"/>
                  </a:lnTo>
                  <a:lnTo>
                    <a:pt x="3018" y="5030"/>
                  </a:lnTo>
                  <a:lnTo>
                    <a:pt x="3140" y="4786"/>
                  </a:lnTo>
                  <a:lnTo>
                    <a:pt x="3323" y="4207"/>
                  </a:lnTo>
                  <a:lnTo>
                    <a:pt x="3353" y="2652"/>
                  </a:lnTo>
                  <a:lnTo>
                    <a:pt x="3109" y="427"/>
                  </a:lnTo>
                  <a:lnTo>
                    <a:pt x="3018" y="0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66" name="Google Shape;1466;p45"/>
            <p:cNvSpPr/>
            <p:nvPr/>
          </p:nvSpPr>
          <p:spPr>
            <a:xfrm>
              <a:off x="1222134" y="2606095"/>
              <a:ext cx="130932" cy="1025775"/>
            </a:xfrm>
            <a:custGeom>
              <a:avLst/>
              <a:gdLst/>
              <a:ahLst/>
              <a:cxnLst/>
              <a:rect l="l" t="t" r="r" b="b"/>
              <a:pathLst>
                <a:path w="5031" h="39415" extrusionOk="0">
                  <a:moveTo>
                    <a:pt x="5030" y="0"/>
                  </a:moveTo>
                  <a:lnTo>
                    <a:pt x="4847" y="2104"/>
                  </a:lnTo>
                  <a:lnTo>
                    <a:pt x="4299" y="7164"/>
                  </a:lnTo>
                  <a:lnTo>
                    <a:pt x="3110" y="15638"/>
                  </a:lnTo>
                  <a:lnTo>
                    <a:pt x="519" y="31489"/>
                  </a:lnTo>
                  <a:lnTo>
                    <a:pt x="1" y="34446"/>
                  </a:lnTo>
                  <a:lnTo>
                    <a:pt x="671" y="39415"/>
                  </a:lnTo>
                  <a:lnTo>
                    <a:pt x="1616" y="34538"/>
                  </a:lnTo>
                  <a:lnTo>
                    <a:pt x="3140" y="24722"/>
                  </a:lnTo>
                  <a:lnTo>
                    <a:pt x="4238" y="14876"/>
                  </a:lnTo>
                  <a:lnTo>
                    <a:pt x="4878" y="4969"/>
                  </a:lnTo>
                  <a:lnTo>
                    <a:pt x="5030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67" name="Google Shape;1467;p45"/>
            <p:cNvSpPr/>
            <p:nvPr/>
          </p:nvSpPr>
          <p:spPr>
            <a:xfrm>
              <a:off x="857999" y="1375669"/>
              <a:ext cx="180119" cy="357037"/>
            </a:xfrm>
            <a:custGeom>
              <a:avLst/>
              <a:gdLst/>
              <a:ahLst/>
              <a:cxnLst/>
              <a:rect l="l" t="t" r="r" b="b"/>
              <a:pathLst>
                <a:path w="6921" h="13719" extrusionOk="0">
                  <a:moveTo>
                    <a:pt x="6920" y="1"/>
                  </a:moveTo>
                  <a:lnTo>
                    <a:pt x="6646" y="153"/>
                  </a:lnTo>
                  <a:lnTo>
                    <a:pt x="4970" y="1373"/>
                  </a:lnTo>
                  <a:lnTo>
                    <a:pt x="3567" y="2683"/>
                  </a:lnTo>
                  <a:lnTo>
                    <a:pt x="2135" y="4421"/>
                  </a:lnTo>
                  <a:lnTo>
                    <a:pt x="915" y="6585"/>
                  </a:lnTo>
                  <a:lnTo>
                    <a:pt x="306" y="8475"/>
                  </a:lnTo>
                  <a:lnTo>
                    <a:pt x="62" y="9847"/>
                  </a:lnTo>
                  <a:lnTo>
                    <a:pt x="1" y="11310"/>
                  </a:lnTo>
                  <a:lnTo>
                    <a:pt x="153" y="12895"/>
                  </a:lnTo>
                  <a:lnTo>
                    <a:pt x="336" y="13718"/>
                  </a:lnTo>
                  <a:lnTo>
                    <a:pt x="1159" y="12590"/>
                  </a:lnTo>
                  <a:lnTo>
                    <a:pt x="4299" y="7530"/>
                  </a:lnTo>
                  <a:lnTo>
                    <a:pt x="5457" y="5244"/>
                  </a:lnTo>
                  <a:lnTo>
                    <a:pt x="6372" y="2988"/>
                  </a:lnTo>
                  <a:lnTo>
                    <a:pt x="6890" y="915"/>
                  </a:lnTo>
                  <a:lnTo>
                    <a:pt x="6920" y="1"/>
                  </a:lnTo>
                  <a:close/>
                </a:path>
              </a:pathLst>
            </a:custGeom>
            <a:solidFill>
              <a:srgbClr val="6B489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68" name="Google Shape;1468;p45"/>
            <p:cNvSpPr/>
            <p:nvPr/>
          </p:nvSpPr>
          <p:spPr>
            <a:xfrm>
              <a:off x="1165010" y="1351883"/>
              <a:ext cx="146000" cy="77763"/>
            </a:xfrm>
            <a:custGeom>
              <a:avLst/>
              <a:gdLst/>
              <a:ahLst/>
              <a:cxnLst/>
              <a:rect l="l" t="t" r="r" b="b"/>
              <a:pathLst>
                <a:path w="5610" h="2988" extrusionOk="0">
                  <a:moveTo>
                    <a:pt x="1" y="0"/>
                  </a:moveTo>
                  <a:lnTo>
                    <a:pt x="184" y="366"/>
                  </a:lnTo>
                  <a:lnTo>
                    <a:pt x="1525" y="2012"/>
                  </a:lnTo>
                  <a:lnTo>
                    <a:pt x="2561" y="2683"/>
                  </a:lnTo>
                  <a:lnTo>
                    <a:pt x="3415" y="2957"/>
                  </a:lnTo>
                  <a:lnTo>
                    <a:pt x="3872" y="2988"/>
                  </a:lnTo>
                  <a:lnTo>
                    <a:pt x="4299" y="2988"/>
                  </a:lnTo>
                  <a:lnTo>
                    <a:pt x="4939" y="2774"/>
                  </a:lnTo>
                  <a:lnTo>
                    <a:pt x="5366" y="2409"/>
                  </a:lnTo>
                  <a:lnTo>
                    <a:pt x="5579" y="1921"/>
                  </a:lnTo>
                  <a:lnTo>
                    <a:pt x="5610" y="641"/>
                  </a:lnTo>
                  <a:lnTo>
                    <a:pt x="5488" y="305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69" name="Google Shape;1469;p45"/>
            <p:cNvSpPr/>
            <p:nvPr/>
          </p:nvSpPr>
          <p:spPr>
            <a:xfrm>
              <a:off x="816750" y="1351883"/>
              <a:ext cx="444299" cy="929014"/>
            </a:xfrm>
            <a:custGeom>
              <a:avLst/>
              <a:gdLst/>
              <a:ahLst/>
              <a:cxnLst/>
              <a:rect l="l" t="t" r="r" b="b"/>
              <a:pathLst>
                <a:path w="17072" h="35697" extrusionOk="0">
                  <a:moveTo>
                    <a:pt x="13383" y="0"/>
                  </a:moveTo>
                  <a:lnTo>
                    <a:pt x="12224" y="61"/>
                  </a:lnTo>
                  <a:lnTo>
                    <a:pt x="10548" y="305"/>
                  </a:lnTo>
                  <a:lnTo>
                    <a:pt x="8993" y="732"/>
                  </a:lnTo>
                  <a:lnTo>
                    <a:pt x="8505" y="915"/>
                  </a:lnTo>
                  <a:lnTo>
                    <a:pt x="8201" y="1067"/>
                  </a:lnTo>
                  <a:lnTo>
                    <a:pt x="6981" y="1860"/>
                  </a:lnTo>
                  <a:lnTo>
                    <a:pt x="5305" y="3323"/>
                  </a:lnTo>
                  <a:lnTo>
                    <a:pt x="3963" y="4969"/>
                  </a:lnTo>
                  <a:lnTo>
                    <a:pt x="3140" y="6280"/>
                  </a:lnTo>
                  <a:lnTo>
                    <a:pt x="2744" y="7012"/>
                  </a:lnTo>
                  <a:lnTo>
                    <a:pt x="2348" y="7896"/>
                  </a:lnTo>
                  <a:lnTo>
                    <a:pt x="1769" y="9755"/>
                  </a:lnTo>
                  <a:lnTo>
                    <a:pt x="1555" y="11676"/>
                  </a:lnTo>
                  <a:lnTo>
                    <a:pt x="1677" y="13626"/>
                  </a:lnTo>
                  <a:lnTo>
                    <a:pt x="1891" y="14571"/>
                  </a:lnTo>
                  <a:lnTo>
                    <a:pt x="1403" y="16187"/>
                  </a:lnTo>
                  <a:lnTo>
                    <a:pt x="702" y="19388"/>
                  </a:lnTo>
                  <a:lnTo>
                    <a:pt x="275" y="22497"/>
                  </a:lnTo>
                  <a:lnTo>
                    <a:pt x="31" y="25362"/>
                  </a:lnTo>
                  <a:lnTo>
                    <a:pt x="1" y="31185"/>
                  </a:lnTo>
                  <a:lnTo>
                    <a:pt x="153" y="32343"/>
                  </a:lnTo>
                  <a:lnTo>
                    <a:pt x="214" y="31307"/>
                  </a:lnTo>
                  <a:lnTo>
                    <a:pt x="275" y="32099"/>
                  </a:lnTo>
                  <a:lnTo>
                    <a:pt x="824" y="33501"/>
                  </a:lnTo>
                  <a:lnTo>
                    <a:pt x="1799" y="34629"/>
                  </a:lnTo>
                  <a:lnTo>
                    <a:pt x="3079" y="35391"/>
                  </a:lnTo>
                  <a:lnTo>
                    <a:pt x="3842" y="35574"/>
                  </a:lnTo>
                  <a:lnTo>
                    <a:pt x="4543" y="35696"/>
                  </a:lnTo>
                  <a:lnTo>
                    <a:pt x="5884" y="35666"/>
                  </a:lnTo>
                  <a:lnTo>
                    <a:pt x="7164" y="35391"/>
                  </a:lnTo>
                  <a:lnTo>
                    <a:pt x="8353" y="34934"/>
                  </a:lnTo>
                  <a:lnTo>
                    <a:pt x="10700" y="33501"/>
                  </a:lnTo>
                  <a:lnTo>
                    <a:pt x="11157" y="33105"/>
                  </a:lnTo>
                  <a:lnTo>
                    <a:pt x="11920" y="32221"/>
                  </a:lnTo>
                  <a:lnTo>
                    <a:pt x="13261" y="30301"/>
                  </a:lnTo>
                  <a:lnTo>
                    <a:pt x="14358" y="28228"/>
                  </a:lnTo>
                  <a:lnTo>
                    <a:pt x="15242" y="26033"/>
                  </a:lnTo>
                  <a:lnTo>
                    <a:pt x="15913" y="23747"/>
                  </a:lnTo>
                  <a:lnTo>
                    <a:pt x="16431" y="21430"/>
                  </a:lnTo>
                  <a:lnTo>
                    <a:pt x="16919" y="17955"/>
                  </a:lnTo>
                  <a:lnTo>
                    <a:pt x="17071" y="13504"/>
                  </a:lnTo>
                  <a:lnTo>
                    <a:pt x="16858" y="9542"/>
                  </a:lnTo>
                  <a:lnTo>
                    <a:pt x="16401" y="6402"/>
                  </a:lnTo>
                  <a:lnTo>
                    <a:pt x="15852" y="4360"/>
                  </a:lnTo>
                  <a:lnTo>
                    <a:pt x="15578" y="3933"/>
                  </a:lnTo>
                  <a:lnTo>
                    <a:pt x="14876" y="3049"/>
                  </a:lnTo>
                  <a:lnTo>
                    <a:pt x="13992" y="1586"/>
                  </a:lnTo>
                  <a:lnTo>
                    <a:pt x="13413" y="183"/>
                  </a:lnTo>
                  <a:lnTo>
                    <a:pt x="13383" y="0"/>
                  </a:lnTo>
                  <a:close/>
                </a:path>
              </a:pathLst>
            </a:custGeom>
            <a:solidFill>
              <a:srgbClr val="EF7F8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70" name="Google Shape;1470;p45"/>
            <p:cNvSpPr/>
            <p:nvPr/>
          </p:nvSpPr>
          <p:spPr>
            <a:xfrm>
              <a:off x="845325" y="1731082"/>
              <a:ext cx="610078" cy="445080"/>
            </a:xfrm>
            <a:custGeom>
              <a:avLst/>
              <a:gdLst/>
              <a:ahLst/>
              <a:cxnLst/>
              <a:rect l="l" t="t" r="r" b="b"/>
              <a:pathLst>
                <a:path w="23442" h="17102" extrusionOk="0">
                  <a:moveTo>
                    <a:pt x="793" y="0"/>
                  </a:moveTo>
                  <a:lnTo>
                    <a:pt x="335" y="1494"/>
                  </a:lnTo>
                  <a:lnTo>
                    <a:pt x="0" y="3018"/>
                  </a:lnTo>
                  <a:lnTo>
                    <a:pt x="518" y="4329"/>
                  </a:lnTo>
                  <a:lnTo>
                    <a:pt x="1707" y="6615"/>
                  </a:lnTo>
                  <a:lnTo>
                    <a:pt x="2713" y="8231"/>
                  </a:lnTo>
                  <a:lnTo>
                    <a:pt x="3932" y="9846"/>
                  </a:lnTo>
                  <a:lnTo>
                    <a:pt x="5396" y="11432"/>
                  </a:lnTo>
                  <a:lnTo>
                    <a:pt x="7072" y="12895"/>
                  </a:lnTo>
                  <a:lnTo>
                    <a:pt x="8993" y="14266"/>
                  </a:lnTo>
                  <a:lnTo>
                    <a:pt x="10059" y="14846"/>
                  </a:lnTo>
                  <a:lnTo>
                    <a:pt x="11157" y="15394"/>
                  </a:lnTo>
                  <a:lnTo>
                    <a:pt x="13413" y="16187"/>
                  </a:lnTo>
                  <a:lnTo>
                    <a:pt x="15638" y="16705"/>
                  </a:lnTo>
                  <a:lnTo>
                    <a:pt x="17711" y="16979"/>
                  </a:lnTo>
                  <a:lnTo>
                    <a:pt x="20454" y="17101"/>
                  </a:lnTo>
                  <a:lnTo>
                    <a:pt x="22710" y="16949"/>
                  </a:lnTo>
                  <a:lnTo>
                    <a:pt x="22923" y="16919"/>
                  </a:lnTo>
                  <a:lnTo>
                    <a:pt x="23442" y="16705"/>
                  </a:lnTo>
                  <a:lnTo>
                    <a:pt x="11523" y="10304"/>
                  </a:lnTo>
                  <a:lnTo>
                    <a:pt x="79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71" name="Google Shape;1471;p45"/>
            <p:cNvSpPr/>
            <p:nvPr/>
          </p:nvSpPr>
          <p:spPr>
            <a:xfrm>
              <a:off x="1307807" y="1359820"/>
              <a:ext cx="277687" cy="852058"/>
            </a:xfrm>
            <a:custGeom>
              <a:avLst/>
              <a:gdLst/>
              <a:ahLst/>
              <a:cxnLst/>
              <a:rect l="l" t="t" r="r" b="b"/>
              <a:pathLst>
                <a:path w="10670" h="32740" extrusionOk="0">
                  <a:moveTo>
                    <a:pt x="1" y="0"/>
                  </a:moveTo>
                  <a:lnTo>
                    <a:pt x="306" y="519"/>
                  </a:lnTo>
                  <a:lnTo>
                    <a:pt x="641" y="1677"/>
                  </a:lnTo>
                  <a:lnTo>
                    <a:pt x="671" y="2287"/>
                  </a:lnTo>
                  <a:lnTo>
                    <a:pt x="671" y="3110"/>
                  </a:lnTo>
                  <a:lnTo>
                    <a:pt x="885" y="4786"/>
                  </a:lnTo>
                  <a:lnTo>
                    <a:pt x="1129" y="5609"/>
                  </a:lnTo>
                  <a:lnTo>
                    <a:pt x="1342" y="6676"/>
                  </a:lnTo>
                  <a:lnTo>
                    <a:pt x="2104" y="12590"/>
                  </a:lnTo>
                  <a:lnTo>
                    <a:pt x="3019" y="18504"/>
                  </a:lnTo>
                  <a:lnTo>
                    <a:pt x="3811" y="22466"/>
                  </a:lnTo>
                  <a:lnTo>
                    <a:pt x="4756" y="26033"/>
                  </a:lnTo>
                  <a:lnTo>
                    <a:pt x="5610" y="28228"/>
                  </a:lnTo>
                  <a:lnTo>
                    <a:pt x="6219" y="29386"/>
                  </a:lnTo>
                  <a:lnTo>
                    <a:pt x="6524" y="29874"/>
                  </a:lnTo>
                  <a:lnTo>
                    <a:pt x="9146" y="32739"/>
                  </a:lnTo>
                  <a:lnTo>
                    <a:pt x="9207" y="32678"/>
                  </a:lnTo>
                  <a:lnTo>
                    <a:pt x="9725" y="31794"/>
                  </a:lnTo>
                  <a:lnTo>
                    <a:pt x="10182" y="30179"/>
                  </a:lnTo>
                  <a:lnTo>
                    <a:pt x="10457" y="28563"/>
                  </a:lnTo>
                  <a:lnTo>
                    <a:pt x="10639" y="26460"/>
                  </a:lnTo>
                  <a:lnTo>
                    <a:pt x="10670" y="23777"/>
                  </a:lnTo>
                  <a:lnTo>
                    <a:pt x="10578" y="22192"/>
                  </a:lnTo>
                  <a:lnTo>
                    <a:pt x="10396" y="18991"/>
                  </a:lnTo>
                  <a:lnTo>
                    <a:pt x="9725" y="13565"/>
                  </a:lnTo>
                  <a:lnTo>
                    <a:pt x="8810" y="9298"/>
                  </a:lnTo>
                  <a:lnTo>
                    <a:pt x="7683" y="6066"/>
                  </a:lnTo>
                  <a:lnTo>
                    <a:pt x="7042" y="4847"/>
                  </a:lnTo>
                  <a:lnTo>
                    <a:pt x="6402" y="3750"/>
                  </a:lnTo>
                  <a:lnTo>
                    <a:pt x="5518" y="2439"/>
                  </a:lnTo>
                  <a:lnTo>
                    <a:pt x="4878" y="1738"/>
                  </a:lnTo>
                  <a:lnTo>
                    <a:pt x="4116" y="1159"/>
                  </a:lnTo>
                  <a:lnTo>
                    <a:pt x="3232" y="701"/>
                  </a:lnTo>
                  <a:lnTo>
                    <a:pt x="1525" y="18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EF7F8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72" name="Google Shape;1472;p45"/>
            <p:cNvSpPr/>
            <p:nvPr/>
          </p:nvSpPr>
          <p:spPr>
            <a:xfrm>
              <a:off x="1408574" y="1389175"/>
              <a:ext cx="15094" cy="10332"/>
            </a:xfrm>
            <a:custGeom>
              <a:avLst/>
              <a:gdLst/>
              <a:ahLst/>
              <a:cxnLst/>
              <a:rect l="l" t="t" r="r" b="b"/>
              <a:pathLst>
                <a:path w="580" h="397" extrusionOk="0">
                  <a:moveTo>
                    <a:pt x="0" y="0"/>
                  </a:moveTo>
                  <a:lnTo>
                    <a:pt x="274" y="183"/>
                  </a:lnTo>
                  <a:lnTo>
                    <a:pt x="579" y="396"/>
                  </a:lnTo>
                  <a:lnTo>
                    <a:pt x="457" y="275"/>
                  </a:lnTo>
                  <a:lnTo>
                    <a:pt x="335" y="18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95E6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73" name="Google Shape;1473;p45"/>
            <p:cNvSpPr/>
            <p:nvPr/>
          </p:nvSpPr>
          <p:spPr>
            <a:xfrm>
              <a:off x="1382393" y="1375669"/>
              <a:ext cx="26" cy="26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1"/>
                  </a:moveTo>
                  <a:close/>
                </a:path>
              </a:pathLst>
            </a:custGeom>
            <a:solidFill>
              <a:srgbClr val="C95E6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74" name="Google Shape;1474;p45"/>
            <p:cNvSpPr/>
            <p:nvPr/>
          </p:nvSpPr>
          <p:spPr>
            <a:xfrm>
              <a:off x="1489484" y="1524814"/>
              <a:ext cx="84113" cy="595036"/>
            </a:xfrm>
            <a:custGeom>
              <a:avLst/>
              <a:gdLst/>
              <a:ahLst/>
              <a:cxnLst/>
              <a:rect l="l" t="t" r="r" b="b"/>
              <a:pathLst>
                <a:path w="3232" h="22864" extrusionOk="0">
                  <a:moveTo>
                    <a:pt x="0" y="1"/>
                  </a:moveTo>
                  <a:lnTo>
                    <a:pt x="458" y="2013"/>
                  </a:lnTo>
                  <a:lnTo>
                    <a:pt x="1342" y="6920"/>
                  </a:lnTo>
                  <a:lnTo>
                    <a:pt x="2043" y="11981"/>
                  </a:lnTo>
                  <a:lnTo>
                    <a:pt x="2378" y="16218"/>
                  </a:lnTo>
                  <a:lnTo>
                    <a:pt x="2348" y="17559"/>
                  </a:lnTo>
                  <a:lnTo>
                    <a:pt x="2226" y="18931"/>
                  </a:lnTo>
                  <a:lnTo>
                    <a:pt x="1921" y="20851"/>
                  </a:lnTo>
                  <a:lnTo>
                    <a:pt x="1494" y="22071"/>
                  </a:lnTo>
                  <a:lnTo>
                    <a:pt x="1159" y="22650"/>
                  </a:lnTo>
                  <a:lnTo>
                    <a:pt x="1525" y="22711"/>
                  </a:lnTo>
                  <a:lnTo>
                    <a:pt x="1860" y="22772"/>
                  </a:lnTo>
                  <a:lnTo>
                    <a:pt x="2226" y="22833"/>
                  </a:lnTo>
                  <a:lnTo>
                    <a:pt x="2591" y="22863"/>
                  </a:lnTo>
                  <a:lnTo>
                    <a:pt x="2561" y="22558"/>
                  </a:lnTo>
                  <a:lnTo>
                    <a:pt x="2317" y="22040"/>
                  </a:lnTo>
                  <a:lnTo>
                    <a:pt x="2287" y="21705"/>
                  </a:lnTo>
                  <a:lnTo>
                    <a:pt x="2378" y="21552"/>
                  </a:lnTo>
                  <a:lnTo>
                    <a:pt x="2591" y="21248"/>
                  </a:lnTo>
                  <a:lnTo>
                    <a:pt x="2927" y="20394"/>
                  </a:lnTo>
                  <a:lnTo>
                    <a:pt x="3232" y="18687"/>
                  </a:lnTo>
                  <a:lnTo>
                    <a:pt x="3201" y="15700"/>
                  </a:lnTo>
                  <a:lnTo>
                    <a:pt x="2866" y="12255"/>
                  </a:lnTo>
                  <a:lnTo>
                    <a:pt x="1951" y="6920"/>
                  </a:lnTo>
                  <a:lnTo>
                    <a:pt x="854" y="2500"/>
                  </a:lnTo>
                  <a:lnTo>
                    <a:pt x="214" y="51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C95E6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75" name="Google Shape;1475;p45"/>
            <p:cNvSpPr/>
            <p:nvPr/>
          </p:nvSpPr>
          <p:spPr>
            <a:xfrm>
              <a:off x="1349862" y="2550559"/>
              <a:ext cx="35732" cy="161069"/>
            </a:xfrm>
            <a:custGeom>
              <a:avLst/>
              <a:gdLst/>
              <a:ahLst/>
              <a:cxnLst/>
              <a:rect l="l" t="t" r="r" b="b"/>
              <a:pathLst>
                <a:path w="1373" h="6189" extrusionOk="0">
                  <a:moveTo>
                    <a:pt x="1372" y="0"/>
                  </a:moveTo>
                  <a:lnTo>
                    <a:pt x="122" y="2134"/>
                  </a:lnTo>
                  <a:lnTo>
                    <a:pt x="0" y="6189"/>
                  </a:lnTo>
                  <a:lnTo>
                    <a:pt x="1372" y="0"/>
                  </a:lnTo>
                  <a:close/>
                </a:path>
              </a:pathLst>
            </a:custGeom>
            <a:solidFill>
              <a:srgbClr val="2E151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76" name="Google Shape;1476;p45"/>
            <p:cNvSpPr/>
            <p:nvPr/>
          </p:nvSpPr>
          <p:spPr>
            <a:xfrm>
              <a:off x="1150749" y="1338402"/>
              <a:ext cx="18270" cy="14288"/>
            </a:xfrm>
            <a:custGeom>
              <a:avLst/>
              <a:gdLst/>
              <a:ahLst/>
              <a:cxnLst/>
              <a:rect l="l" t="t" r="r" b="b"/>
              <a:pathLst>
                <a:path w="702" h="549" extrusionOk="0">
                  <a:moveTo>
                    <a:pt x="610" y="0"/>
                  </a:moveTo>
                  <a:lnTo>
                    <a:pt x="213" y="183"/>
                  </a:lnTo>
                  <a:lnTo>
                    <a:pt x="31" y="397"/>
                  </a:lnTo>
                  <a:lnTo>
                    <a:pt x="0" y="549"/>
                  </a:lnTo>
                  <a:lnTo>
                    <a:pt x="0" y="549"/>
                  </a:lnTo>
                  <a:lnTo>
                    <a:pt x="549" y="518"/>
                  </a:lnTo>
                  <a:lnTo>
                    <a:pt x="701" y="0"/>
                  </a:lnTo>
                  <a:close/>
                </a:path>
              </a:pathLst>
            </a:custGeom>
            <a:solidFill>
              <a:srgbClr val="EF7F8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77" name="Google Shape;1477;p45"/>
            <p:cNvSpPr/>
            <p:nvPr/>
          </p:nvSpPr>
          <p:spPr>
            <a:xfrm>
              <a:off x="1302263" y="1345533"/>
              <a:ext cx="17463" cy="15094"/>
            </a:xfrm>
            <a:custGeom>
              <a:avLst/>
              <a:gdLst/>
              <a:ahLst/>
              <a:cxnLst/>
              <a:rect l="l" t="t" r="r" b="b"/>
              <a:pathLst>
                <a:path w="671" h="580" extrusionOk="0">
                  <a:moveTo>
                    <a:pt x="0" y="1"/>
                  </a:moveTo>
                  <a:lnTo>
                    <a:pt x="214" y="519"/>
                  </a:lnTo>
                  <a:lnTo>
                    <a:pt x="671" y="580"/>
                  </a:lnTo>
                  <a:lnTo>
                    <a:pt x="580" y="366"/>
                  </a:lnTo>
                  <a:lnTo>
                    <a:pt x="244" y="62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78" name="Google Shape;1478;p45"/>
            <p:cNvSpPr/>
            <p:nvPr/>
          </p:nvSpPr>
          <p:spPr>
            <a:xfrm>
              <a:off x="854043" y="4249813"/>
              <a:ext cx="229280" cy="96006"/>
            </a:xfrm>
            <a:custGeom>
              <a:avLst/>
              <a:gdLst/>
              <a:ahLst/>
              <a:cxnLst/>
              <a:rect l="l" t="t" r="r" b="b"/>
              <a:pathLst>
                <a:path w="8810" h="3689" extrusionOk="0">
                  <a:moveTo>
                    <a:pt x="701" y="0"/>
                  </a:moveTo>
                  <a:lnTo>
                    <a:pt x="0" y="3689"/>
                  </a:lnTo>
                  <a:lnTo>
                    <a:pt x="8810" y="3689"/>
                  </a:lnTo>
                  <a:lnTo>
                    <a:pt x="8322" y="0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79" name="Google Shape;1479;p45"/>
            <p:cNvSpPr/>
            <p:nvPr/>
          </p:nvSpPr>
          <p:spPr>
            <a:xfrm>
              <a:off x="1276083" y="4249813"/>
              <a:ext cx="229306" cy="96006"/>
            </a:xfrm>
            <a:custGeom>
              <a:avLst/>
              <a:gdLst/>
              <a:ahLst/>
              <a:cxnLst/>
              <a:rect l="l" t="t" r="r" b="b"/>
              <a:pathLst>
                <a:path w="8811" h="3689" extrusionOk="0">
                  <a:moveTo>
                    <a:pt x="702" y="0"/>
                  </a:moveTo>
                  <a:lnTo>
                    <a:pt x="0" y="3689"/>
                  </a:lnTo>
                  <a:lnTo>
                    <a:pt x="8810" y="3689"/>
                  </a:lnTo>
                  <a:lnTo>
                    <a:pt x="8078" y="0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80" name="Google Shape;1480;p45"/>
            <p:cNvSpPr/>
            <p:nvPr/>
          </p:nvSpPr>
          <p:spPr>
            <a:xfrm>
              <a:off x="1841700" y="1919081"/>
              <a:ext cx="130151" cy="140457"/>
            </a:xfrm>
            <a:custGeom>
              <a:avLst/>
              <a:gdLst/>
              <a:ahLst/>
              <a:cxnLst/>
              <a:rect l="l" t="t" r="r" b="b"/>
              <a:pathLst>
                <a:path w="5001" h="5397" extrusionOk="0">
                  <a:moveTo>
                    <a:pt x="3385" y="1"/>
                  </a:moveTo>
                  <a:lnTo>
                    <a:pt x="3324" y="62"/>
                  </a:lnTo>
                  <a:lnTo>
                    <a:pt x="2775" y="732"/>
                  </a:lnTo>
                  <a:lnTo>
                    <a:pt x="1403" y="1769"/>
                  </a:lnTo>
                  <a:lnTo>
                    <a:pt x="580" y="2104"/>
                  </a:lnTo>
                  <a:lnTo>
                    <a:pt x="580" y="1342"/>
                  </a:lnTo>
                  <a:lnTo>
                    <a:pt x="214" y="1982"/>
                  </a:lnTo>
                  <a:lnTo>
                    <a:pt x="1" y="2653"/>
                  </a:lnTo>
                  <a:lnTo>
                    <a:pt x="31" y="2714"/>
                  </a:lnTo>
                  <a:lnTo>
                    <a:pt x="31" y="2805"/>
                  </a:lnTo>
                  <a:lnTo>
                    <a:pt x="153" y="3964"/>
                  </a:lnTo>
                  <a:lnTo>
                    <a:pt x="275" y="5122"/>
                  </a:lnTo>
                  <a:lnTo>
                    <a:pt x="275" y="5244"/>
                  </a:lnTo>
                  <a:lnTo>
                    <a:pt x="367" y="5305"/>
                  </a:lnTo>
                  <a:lnTo>
                    <a:pt x="1037" y="5396"/>
                  </a:lnTo>
                  <a:lnTo>
                    <a:pt x="2287" y="5335"/>
                  </a:lnTo>
                  <a:lnTo>
                    <a:pt x="3019" y="5061"/>
                  </a:lnTo>
                  <a:lnTo>
                    <a:pt x="3659" y="4634"/>
                  </a:lnTo>
                  <a:lnTo>
                    <a:pt x="4573" y="3506"/>
                  </a:lnTo>
                  <a:lnTo>
                    <a:pt x="5000" y="2866"/>
                  </a:lnTo>
                  <a:lnTo>
                    <a:pt x="5000" y="2775"/>
                  </a:lnTo>
                  <a:lnTo>
                    <a:pt x="4878" y="2653"/>
                  </a:lnTo>
                  <a:lnTo>
                    <a:pt x="4787" y="2683"/>
                  </a:lnTo>
                  <a:lnTo>
                    <a:pt x="4756" y="2714"/>
                  </a:lnTo>
                  <a:lnTo>
                    <a:pt x="4177" y="3263"/>
                  </a:lnTo>
                  <a:lnTo>
                    <a:pt x="3507" y="3659"/>
                  </a:lnTo>
                  <a:lnTo>
                    <a:pt x="3507" y="3659"/>
                  </a:lnTo>
                  <a:lnTo>
                    <a:pt x="3933" y="3232"/>
                  </a:lnTo>
                  <a:lnTo>
                    <a:pt x="4573" y="2226"/>
                  </a:lnTo>
                  <a:lnTo>
                    <a:pt x="4817" y="1677"/>
                  </a:lnTo>
                  <a:lnTo>
                    <a:pt x="4848" y="1586"/>
                  </a:lnTo>
                  <a:lnTo>
                    <a:pt x="4756" y="1464"/>
                  </a:lnTo>
                  <a:lnTo>
                    <a:pt x="4665" y="1495"/>
                  </a:lnTo>
                  <a:lnTo>
                    <a:pt x="4116" y="2013"/>
                  </a:lnTo>
                  <a:lnTo>
                    <a:pt x="3507" y="2470"/>
                  </a:lnTo>
                  <a:lnTo>
                    <a:pt x="3933" y="1921"/>
                  </a:lnTo>
                  <a:lnTo>
                    <a:pt x="4634" y="793"/>
                  </a:lnTo>
                  <a:lnTo>
                    <a:pt x="4878" y="184"/>
                  </a:lnTo>
                  <a:lnTo>
                    <a:pt x="4909" y="123"/>
                  </a:lnTo>
                  <a:lnTo>
                    <a:pt x="4878" y="92"/>
                  </a:lnTo>
                  <a:lnTo>
                    <a:pt x="4848" y="1"/>
                  </a:lnTo>
                  <a:lnTo>
                    <a:pt x="4726" y="1"/>
                  </a:lnTo>
                  <a:lnTo>
                    <a:pt x="4695" y="31"/>
                  </a:lnTo>
                  <a:lnTo>
                    <a:pt x="4269" y="611"/>
                  </a:lnTo>
                  <a:lnTo>
                    <a:pt x="3232" y="1495"/>
                  </a:lnTo>
                  <a:lnTo>
                    <a:pt x="2623" y="1830"/>
                  </a:lnTo>
                  <a:lnTo>
                    <a:pt x="2897" y="1434"/>
                  </a:lnTo>
                  <a:lnTo>
                    <a:pt x="3354" y="580"/>
                  </a:lnTo>
                  <a:lnTo>
                    <a:pt x="3537" y="123"/>
                  </a:lnTo>
                  <a:lnTo>
                    <a:pt x="3568" y="92"/>
                  </a:lnTo>
                  <a:lnTo>
                    <a:pt x="3537" y="92"/>
                  </a:lnTo>
                  <a:lnTo>
                    <a:pt x="3537" y="31"/>
                  </a:lnTo>
                  <a:lnTo>
                    <a:pt x="3446" y="1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81" name="Google Shape;1481;p45"/>
            <p:cNvSpPr/>
            <p:nvPr/>
          </p:nvSpPr>
          <p:spPr>
            <a:xfrm>
              <a:off x="860393" y="1418531"/>
              <a:ext cx="995638" cy="748115"/>
            </a:xfrm>
            <a:custGeom>
              <a:avLst/>
              <a:gdLst/>
              <a:ahLst/>
              <a:cxnLst/>
              <a:rect l="l" t="t" r="r" b="b"/>
              <a:pathLst>
                <a:path w="38257" h="28746" extrusionOk="0">
                  <a:moveTo>
                    <a:pt x="6158" y="0"/>
                  </a:moveTo>
                  <a:lnTo>
                    <a:pt x="5426" y="183"/>
                  </a:lnTo>
                  <a:lnTo>
                    <a:pt x="4695" y="579"/>
                  </a:lnTo>
                  <a:lnTo>
                    <a:pt x="3933" y="1128"/>
                  </a:lnTo>
                  <a:lnTo>
                    <a:pt x="2866" y="2286"/>
                  </a:lnTo>
                  <a:lnTo>
                    <a:pt x="1555" y="4268"/>
                  </a:lnTo>
                  <a:lnTo>
                    <a:pt x="579" y="6554"/>
                  </a:lnTo>
                  <a:lnTo>
                    <a:pt x="31" y="8962"/>
                  </a:lnTo>
                  <a:lnTo>
                    <a:pt x="0" y="10700"/>
                  </a:lnTo>
                  <a:lnTo>
                    <a:pt x="153" y="11827"/>
                  </a:lnTo>
                  <a:lnTo>
                    <a:pt x="336" y="12346"/>
                  </a:lnTo>
                  <a:lnTo>
                    <a:pt x="427" y="12681"/>
                  </a:lnTo>
                  <a:lnTo>
                    <a:pt x="1280" y="15089"/>
                  </a:lnTo>
                  <a:lnTo>
                    <a:pt x="2317" y="17284"/>
                  </a:lnTo>
                  <a:lnTo>
                    <a:pt x="3780" y="19784"/>
                  </a:lnTo>
                  <a:lnTo>
                    <a:pt x="5762" y="22314"/>
                  </a:lnTo>
                  <a:lnTo>
                    <a:pt x="7591" y="24112"/>
                  </a:lnTo>
                  <a:lnTo>
                    <a:pt x="8993" y="25240"/>
                  </a:lnTo>
                  <a:lnTo>
                    <a:pt x="10517" y="26216"/>
                  </a:lnTo>
                  <a:lnTo>
                    <a:pt x="12224" y="27069"/>
                  </a:lnTo>
                  <a:lnTo>
                    <a:pt x="13138" y="27435"/>
                  </a:lnTo>
                  <a:lnTo>
                    <a:pt x="14175" y="27801"/>
                  </a:lnTo>
                  <a:lnTo>
                    <a:pt x="16309" y="28319"/>
                  </a:lnTo>
                  <a:lnTo>
                    <a:pt x="18473" y="28624"/>
                  </a:lnTo>
                  <a:lnTo>
                    <a:pt x="20637" y="28746"/>
                  </a:lnTo>
                  <a:lnTo>
                    <a:pt x="23869" y="28685"/>
                  </a:lnTo>
                  <a:lnTo>
                    <a:pt x="27953" y="28136"/>
                  </a:lnTo>
                  <a:lnTo>
                    <a:pt x="31642" y="27282"/>
                  </a:lnTo>
                  <a:lnTo>
                    <a:pt x="34690" y="26368"/>
                  </a:lnTo>
                  <a:lnTo>
                    <a:pt x="37830" y="25179"/>
                  </a:lnTo>
                  <a:lnTo>
                    <a:pt x="38257" y="24996"/>
                  </a:lnTo>
                  <a:lnTo>
                    <a:pt x="37586" y="21369"/>
                  </a:lnTo>
                  <a:lnTo>
                    <a:pt x="37190" y="21460"/>
                  </a:lnTo>
                  <a:lnTo>
                    <a:pt x="33196" y="22100"/>
                  </a:lnTo>
                  <a:lnTo>
                    <a:pt x="28624" y="22436"/>
                  </a:lnTo>
                  <a:lnTo>
                    <a:pt x="25301" y="22436"/>
                  </a:lnTo>
                  <a:lnTo>
                    <a:pt x="22040" y="22100"/>
                  </a:lnTo>
                  <a:lnTo>
                    <a:pt x="19723" y="21521"/>
                  </a:lnTo>
                  <a:lnTo>
                    <a:pt x="18290" y="21003"/>
                  </a:lnTo>
                  <a:lnTo>
                    <a:pt x="17650" y="20698"/>
                  </a:lnTo>
                  <a:lnTo>
                    <a:pt x="17040" y="20332"/>
                  </a:lnTo>
                  <a:lnTo>
                    <a:pt x="15912" y="19448"/>
                  </a:lnTo>
                  <a:lnTo>
                    <a:pt x="14876" y="18320"/>
                  </a:lnTo>
                  <a:lnTo>
                    <a:pt x="13931" y="17010"/>
                  </a:lnTo>
                  <a:lnTo>
                    <a:pt x="12712" y="14815"/>
                  </a:lnTo>
                  <a:lnTo>
                    <a:pt x="11309" y="11584"/>
                  </a:lnTo>
                  <a:lnTo>
                    <a:pt x="9724" y="6645"/>
                  </a:lnTo>
                  <a:lnTo>
                    <a:pt x="8627" y="2713"/>
                  </a:lnTo>
                  <a:lnTo>
                    <a:pt x="8048" y="1036"/>
                  </a:lnTo>
                  <a:lnTo>
                    <a:pt x="7804" y="671"/>
                  </a:lnTo>
                  <a:lnTo>
                    <a:pt x="7499" y="396"/>
                  </a:lnTo>
                  <a:lnTo>
                    <a:pt x="6859" y="61"/>
                  </a:lnTo>
                  <a:lnTo>
                    <a:pt x="6158" y="0"/>
                  </a:lnTo>
                  <a:close/>
                </a:path>
              </a:pathLst>
            </a:custGeom>
            <a:solidFill>
              <a:srgbClr val="EF7F8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82" name="Google Shape;1482;p45"/>
            <p:cNvSpPr/>
            <p:nvPr/>
          </p:nvSpPr>
          <p:spPr>
            <a:xfrm>
              <a:off x="1188823" y="1088517"/>
              <a:ext cx="130125" cy="76956"/>
            </a:xfrm>
            <a:custGeom>
              <a:avLst/>
              <a:gdLst/>
              <a:ahLst/>
              <a:cxnLst/>
              <a:rect l="l" t="t" r="r" b="b"/>
              <a:pathLst>
                <a:path w="5000" h="2957" extrusionOk="0">
                  <a:moveTo>
                    <a:pt x="915" y="0"/>
                  </a:moveTo>
                  <a:lnTo>
                    <a:pt x="701" y="122"/>
                  </a:lnTo>
                  <a:lnTo>
                    <a:pt x="549" y="213"/>
                  </a:lnTo>
                  <a:lnTo>
                    <a:pt x="214" y="671"/>
                  </a:lnTo>
                  <a:lnTo>
                    <a:pt x="0" y="1341"/>
                  </a:lnTo>
                  <a:lnTo>
                    <a:pt x="61" y="2256"/>
                  </a:lnTo>
                  <a:lnTo>
                    <a:pt x="275" y="2774"/>
                  </a:lnTo>
                  <a:lnTo>
                    <a:pt x="1433" y="2652"/>
                  </a:lnTo>
                  <a:lnTo>
                    <a:pt x="1677" y="2713"/>
                  </a:lnTo>
                  <a:lnTo>
                    <a:pt x="2835" y="2744"/>
                  </a:lnTo>
                  <a:lnTo>
                    <a:pt x="3414" y="2530"/>
                  </a:lnTo>
                  <a:lnTo>
                    <a:pt x="3719" y="2256"/>
                  </a:lnTo>
                  <a:lnTo>
                    <a:pt x="3841" y="2073"/>
                  </a:lnTo>
                  <a:lnTo>
                    <a:pt x="3872" y="2164"/>
                  </a:lnTo>
                  <a:lnTo>
                    <a:pt x="4085" y="2561"/>
                  </a:lnTo>
                  <a:lnTo>
                    <a:pt x="4329" y="2744"/>
                  </a:lnTo>
                  <a:lnTo>
                    <a:pt x="4481" y="2774"/>
                  </a:lnTo>
                  <a:lnTo>
                    <a:pt x="4512" y="2957"/>
                  </a:lnTo>
                  <a:lnTo>
                    <a:pt x="4664" y="2835"/>
                  </a:lnTo>
                  <a:lnTo>
                    <a:pt x="4908" y="2500"/>
                  </a:lnTo>
                  <a:lnTo>
                    <a:pt x="4969" y="2286"/>
                  </a:lnTo>
                  <a:lnTo>
                    <a:pt x="5000" y="1951"/>
                  </a:lnTo>
                  <a:lnTo>
                    <a:pt x="4603" y="1280"/>
                  </a:lnTo>
                  <a:lnTo>
                    <a:pt x="4055" y="884"/>
                  </a:lnTo>
                  <a:lnTo>
                    <a:pt x="3262" y="457"/>
                  </a:lnTo>
                  <a:lnTo>
                    <a:pt x="1738" y="61"/>
                  </a:lnTo>
                  <a:lnTo>
                    <a:pt x="915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83" name="Google Shape;1483;p45"/>
            <p:cNvSpPr/>
            <p:nvPr/>
          </p:nvSpPr>
          <p:spPr>
            <a:xfrm>
              <a:off x="1168992" y="1151964"/>
              <a:ext cx="57125" cy="187250"/>
            </a:xfrm>
            <a:custGeom>
              <a:avLst/>
              <a:gdLst/>
              <a:ahLst/>
              <a:cxnLst/>
              <a:rect l="l" t="t" r="r" b="b"/>
              <a:pathLst>
                <a:path w="2195" h="7195" extrusionOk="0">
                  <a:moveTo>
                    <a:pt x="2164" y="1"/>
                  </a:moveTo>
                  <a:lnTo>
                    <a:pt x="945" y="62"/>
                  </a:lnTo>
                  <a:lnTo>
                    <a:pt x="457" y="1281"/>
                  </a:lnTo>
                  <a:lnTo>
                    <a:pt x="0" y="7195"/>
                  </a:lnTo>
                  <a:lnTo>
                    <a:pt x="0" y="7195"/>
                  </a:lnTo>
                  <a:lnTo>
                    <a:pt x="457" y="7103"/>
                  </a:lnTo>
                  <a:lnTo>
                    <a:pt x="1128" y="6646"/>
                  </a:lnTo>
                  <a:lnTo>
                    <a:pt x="1524" y="5914"/>
                  </a:lnTo>
                  <a:lnTo>
                    <a:pt x="1738" y="5061"/>
                  </a:lnTo>
                  <a:lnTo>
                    <a:pt x="1707" y="2866"/>
                  </a:lnTo>
                  <a:lnTo>
                    <a:pt x="1585" y="2287"/>
                  </a:lnTo>
                  <a:lnTo>
                    <a:pt x="1799" y="1982"/>
                  </a:lnTo>
                  <a:lnTo>
                    <a:pt x="2073" y="1220"/>
                  </a:lnTo>
                  <a:lnTo>
                    <a:pt x="2195" y="184"/>
                  </a:lnTo>
                  <a:lnTo>
                    <a:pt x="216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84" name="Google Shape;1484;p45"/>
            <p:cNvSpPr/>
            <p:nvPr/>
          </p:nvSpPr>
          <p:spPr>
            <a:xfrm>
              <a:off x="1195953" y="1144027"/>
              <a:ext cx="31750" cy="41302"/>
            </a:xfrm>
            <a:custGeom>
              <a:avLst/>
              <a:gdLst/>
              <a:ahLst/>
              <a:cxnLst/>
              <a:rect l="l" t="t" r="r" b="b"/>
              <a:pathLst>
                <a:path w="1220" h="1587" extrusionOk="0">
                  <a:moveTo>
                    <a:pt x="458" y="1"/>
                  </a:moveTo>
                  <a:lnTo>
                    <a:pt x="275" y="123"/>
                  </a:lnTo>
                  <a:lnTo>
                    <a:pt x="123" y="245"/>
                  </a:lnTo>
                  <a:lnTo>
                    <a:pt x="1" y="672"/>
                  </a:lnTo>
                  <a:lnTo>
                    <a:pt x="153" y="1129"/>
                  </a:lnTo>
                  <a:lnTo>
                    <a:pt x="610" y="1495"/>
                  </a:lnTo>
                  <a:lnTo>
                    <a:pt x="1007" y="1586"/>
                  </a:lnTo>
                  <a:lnTo>
                    <a:pt x="1159" y="1281"/>
                  </a:lnTo>
                  <a:lnTo>
                    <a:pt x="1220" y="641"/>
                  </a:lnTo>
                  <a:lnTo>
                    <a:pt x="1128" y="306"/>
                  </a:lnTo>
                  <a:lnTo>
                    <a:pt x="1098" y="245"/>
                  </a:lnTo>
                  <a:lnTo>
                    <a:pt x="763" y="31"/>
                  </a:lnTo>
                  <a:lnTo>
                    <a:pt x="458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85" name="Google Shape;1485;p45"/>
            <p:cNvSpPr/>
            <p:nvPr/>
          </p:nvSpPr>
          <p:spPr>
            <a:xfrm>
              <a:off x="1221353" y="1231312"/>
              <a:ext cx="35706" cy="41276"/>
            </a:xfrm>
            <a:custGeom>
              <a:avLst/>
              <a:gdLst/>
              <a:ahLst/>
              <a:cxnLst/>
              <a:rect l="l" t="t" r="r" b="b"/>
              <a:pathLst>
                <a:path w="1372" h="1586" extrusionOk="0">
                  <a:moveTo>
                    <a:pt x="0" y="0"/>
                  </a:moveTo>
                  <a:lnTo>
                    <a:pt x="0" y="305"/>
                  </a:lnTo>
                  <a:lnTo>
                    <a:pt x="213" y="823"/>
                  </a:lnTo>
                  <a:lnTo>
                    <a:pt x="579" y="1250"/>
                  </a:lnTo>
                  <a:lnTo>
                    <a:pt x="1067" y="1524"/>
                  </a:lnTo>
                  <a:lnTo>
                    <a:pt x="1372" y="1585"/>
                  </a:lnTo>
                  <a:lnTo>
                    <a:pt x="1372" y="1585"/>
                  </a:lnTo>
                  <a:lnTo>
                    <a:pt x="884" y="1311"/>
                  </a:lnTo>
                  <a:lnTo>
                    <a:pt x="183" y="5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2A69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86" name="Google Shape;1486;p45"/>
            <p:cNvSpPr/>
            <p:nvPr/>
          </p:nvSpPr>
          <p:spPr>
            <a:xfrm>
              <a:off x="890530" y="4234745"/>
              <a:ext cx="172181" cy="15094"/>
            </a:xfrm>
            <a:custGeom>
              <a:avLst/>
              <a:gdLst/>
              <a:ahLst/>
              <a:cxnLst/>
              <a:rect l="l" t="t" r="r" b="b"/>
              <a:pathLst>
                <a:path w="6616" h="580" extrusionOk="0">
                  <a:moveTo>
                    <a:pt x="6615" y="0"/>
                  </a:moveTo>
                  <a:lnTo>
                    <a:pt x="1" y="274"/>
                  </a:lnTo>
                  <a:lnTo>
                    <a:pt x="1" y="579"/>
                  </a:lnTo>
                  <a:lnTo>
                    <a:pt x="6463" y="579"/>
                  </a:lnTo>
                  <a:lnTo>
                    <a:pt x="6615" y="0"/>
                  </a:lnTo>
                  <a:close/>
                </a:path>
              </a:pathLst>
            </a:custGeom>
            <a:solidFill>
              <a:srgbClr val="2E151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87" name="Google Shape;1487;p45"/>
            <p:cNvSpPr/>
            <p:nvPr/>
          </p:nvSpPr>
          <p:spPr>
            <a:xfrm>
              <a:off x="1310201" y="4234745"/>
              <a:ext cx="160262" cy="15094"/>
            </a:xfrm>
            <a:custGeom>
              <a:avLst/>
              <a:gdLst/>
              <a:ahLst/>
              <a:cxnLst/>
              <a:rect l="l" t="t" r="r" b="b"/>
              <a:pathLst>
                <a:path w="6158" h="580" extrusionOk="0">
                  <a:moveTo>
                    <a:pt x="6158" y="0"/>
                  </a:moveTo>
                  <a:lnTo>
                    <a:pt x="0" y="335"/>
                  </a:lnTo>
                  <a:lnTo>
                    <a:pt x="31" y="579"/>
                  </a:lnTo>
                  <a:lnTo>
                    <a:pt x="6066" y="579"/>
                  </a:lnTo>
                  <a:lnTo>
                    <a:pt x="6158" y="0"/>
                  </a:lnTo>
                  <a:close/>
                </a:path>
              </a:pathLst>
            </a:custGeom>
            <a:solidFill>
              <a:srgbClr val="2E151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sp>
        <p:nvSpPr>
          <p:cNvPr id="1488" name="Google Shape;1488;p45"/>
          <p:cNvSpPr txBox="1">
            <a:spLocks noGrp="1"/>
          </p:cNvSpPr>
          <p:nvPr>
            <p:ph type="title"/>
          </p:nvPr>
        </p:nvSpPr>
        <p:spPr>
          <a:xfrm>
            <a:off x="5198657" y="677603"/>
            <a:ext cx="6887200" cy="54544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pPr lvl="0">
              <a:buClr>
                <a:schemeClr val="dk1"/>
              </a:buClr>
              <a:buSzPts val="1100"/>
            </a:pPr>
            <a:r>
              <a:rPr lang="en-US" sz="8800" dirty="0">
                <a:solidFill>
                  <a:srgbClr val="FF0000"/>
                </a:solidFill>
              </a:rPr>
              <a:t>W</a:t>
            </a:r>
            <a:r>
              <a:rPr lang="en" sz="8800" dirty="0">
                <a:solidFill>
                  <a:srgbClr val="FF0000"/>
                </a:solidFill>
              </a:rPr>
              <a:t>e a</a:t>
            </a:r>
            <a:r>
              <a:rPr lang="en-US" sz="8800" dirty="0">
                <a:solidFill>
                  <a:srgbClr val="FF0000"/>
                </a:solidFill>
              </a:rPr>
              <a:t>re</a:t>
            </a:r>
            <a:r>
              <a:rPr lang="en" sz="8800" dirty="0">
                <a:solidFill>
                  <a:srgbClr val="FF0000"/>
                </a:solidFill>
              </a:rPr>
              <a:t> AWESOME.</a:t>
            </a:r>
            <a:r>
              <a:rPr lang="ar-SA" sz="8800" dirty="0">
                <a:solidFill>
                  <a:srgbClr val="FF0000"/>
                </a:solidFill>
              </a:rPr>
              <a:t/>
            </a:r>
            <a:br>
              <a:rPr lang="ar-SA" sz="8800" dirty="0">
                <a:solidFill>
                  <a:srgbClr val="FF0000"/>
                </a:solidFill>
              </a:rPr>
            </a:br>
            <a:r>
              <a:rPr lang="en-US" sz="8800" dirty="0">
                <a:solidFill>
                  <a:srgbClr val="FF0000"/>
                </a:solidFill>
              </a:rPr>
              <a:t>We can do it!</a:t>
            </a:r>
            <a:endParaRPr sz="8800" dirty="0">
              <a:solidFill>
                <a:srgbClr val="FF0000"/>
              </a:solidFill>
            </a:endParaRPr>
          </a:p>
          <a:p>
            <a:endParaRPr dirty="0">
              <a:solidFill>
                <a:srgbClr val="FF0000"/>
              </a:solidFill>
            </a:endParaRPr>
          </a:p>
        </p:txBody>
      </p:sp>
      <p:cxnSp>
        <p:nvCxnSpPr>
          <p:cNvPr id="1489" name="Google Shape;1489;p45"/>
          <p:cNvCxnSpPr/>
          <p:nvPr/>
        </p:nvCxnSpPr>
        <p:spPr>
          <a:xfrm>
            <a:off x="7785100" y="4851400"/>
            <a:ext cx="3556000" cy="4000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lgDash"/>
            <a:round/>
            <a:headEnd type="none" w="med" len="med"/>
            <a:tailEnd type="none" w="med" len="med"/>
          </a:ln>
        </p:spPr>
      </p:cxnSp>
      <p:sp>
        <p:nvSpPr>
          <p:cNvPr id="1490" name="Google Shape;1490;p45"/>
          <p:cNvSpPr/>
          <p:nvPr/>
        </p:nvSpPr>
        <p:spPr>
          <a:xfrm>
            <a:off x="3708401" y="1397717"/>
            <a:ext cx="4127500" cy="3541000"/>
          </a:xfrm>
          <a:custGeom>
            <a:avLst/>
            <a:gdLst/>
            <a:ahLst/>
            <a:cxnLst/>
            <a:rect l="l" t="t" r="r" b="b"/>
            <a:pathLst>
              <a:path w="123825" h="106230" extrusionOk="0">
                <a:moveTo>
                  <a:pt x="123825" y="103610"/>
                </a:moveTo>
                <a:cubicBezTo>
                  <a:pt x="110738" y="103610"/>
                  <a:pt x="97117" y="108513"/>
                  <a:pt x="84582" y="104753"/>
                </a:cubicBezTo>
                <a:cubicBezTo>
                  <a:pt x="71170" y="100729"/>
                  <a:pt x="58338" y="90855"/>
                  <a:pt x="51816" y="78464"/>
                </a:cubicBezTo>
                <a:cubicBezTo>
                  <a:pt x="49217" y="73527"/>
                  <a:pt x="45892" y="67071"/>
                  <a:pt x="48387" y="62081"/>
                </a:cubicBezTo>
                <a:cubicBezTo>
                  <a:pt x="52654" y="53546"/>
                  <a:pt x="75789" y="57525"/>
                  <a:pt x="76581" y="67034"/>
                </a:cubicBezTo>
                <a:cubicBezTo>
                  <a:pt x="77350" y="76260"/>
                  <a:pt x="60535" y="82721"/>
                  <a:pt x="51816" y="79607"/>
                </a:cubicBezTo>
                <a:cubicBezTo>
                  <a:pt x="41826" y="76039"/>
                  <a:pt x="35513" y="63154"/>
                  <a:pt x="35052" y="52556"/>
                </a:cubicBezTo>
                <a:cubicBezTo>
                  <a:pt x="34386" y="37241"/>
                  <a:pt x="39675" y="18806"/>
                  <a:pt x="30099" y="6836"/>
                </a:cubicBezTo>
                <a:cubicBezTo>
                  <a:pt x="26431" y="2251"/>
                  <a:pt x="19448" y="-915"/>
                  <a:pt x="13716" y="359"/>
                </a:cubicBezTo>
                <a:cubicBezTo>
                  <a:pt x="4396" y="2430"/>
                  <a:pt x="0" y="15957"/>
                  <a:pt x="0" y="25505"/>
                </a:cubicBezTo>
              </a:path>
            </a:pathLst>
          </a:custGeom>
          <a:noFill/>
          <a:ln w="9525" cap="flat" cmpd="sng">
            <a:solidFill>
              <a:schemeClr val="lt1"/>
            </a:solidFill>
            <a:prstDash val="lgDash"/>
            <a:round/>
            <a:headEnd type="none" w="med" len="med"/>
            <a:tailEnd type="none" w="med" len="med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8D1F137D-5F1C-CD49-80B6-F74F79AE1576}"/>
              </a:ext>
            </a:extLst>
          </p:cNvPr>
          <p:cNvSpPr/>
          <p:nvPr/>
        </p:nvSpPr>
        <p:spPr>
          <a:xfrm>
            <a:off x="10520668" y="6281226"/>
            <a:ext cx="1671332" cy="419975"/>
          </a:xfrm>
          <a:prstGeom prst="roundRect">
            <a:avLst/>
          </a:prstGeom>
          <a:solidFill>
            <a:schemeClr val="tx1">
              <a:lumMod val="20000"/>
              <a:lumOff val="80000"/>
              <a:alpha val="54000"/>
            </a:schemeClr>
          </a:solidFill>
          <a:ln>
            <a:solidFill>
              <a:schemeClr val="tx1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sz="1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Dr.Sara Adel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650377" y="543490"/>
            <a:ext cx="363509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FF9518"/>
                </a:solidFill>
                <a:latin typeface="Arial Narrow" panose="020B0606020202030204" pitchFamily="34" charset="0"/>
                <a:cs typeface="Tajawal Medium" panose="00000600000000000000" pitchFamily="2" charset="-78"/>
              </a:rPr>
              <a:t>Orientation </a:t>
            </a:r>
            <a:r>
              <a:rPr lang="en-US" sz="4000" b="1" dirty="0" smtClean="0">
                <a:solidFill>
                  <a:srgbClr val="FF9518"/>
                </a:solidFill>
                <a:latin typeface="Arial Narrow" panose="020B0606020202030204" pitchFamily="34" charset="0"/>
                <a:cs typeface="Tajawal Medium" panose="00000600000000000000" pitchFamily="2" charset="-78"/>
              </a:rPr>
              <a:t>Week</a:t>
            </a:r>
            <a:endParaRPr lang="en-US" sz="4000" b="1" dirty="0">
              <a:solidFill>
                <a:srgbClr val="FF9518"/>
              </a:solidFill>
              <a:latin typeface="Arial Narrow" panose="020B0606020202030204" pitchFamily="34" charset="0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F1165F4-8B05-DE45-8021-00287CC6DF4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6935" y="1441450"/>
            <a:ext cx="7571667" cy="438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3474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3467</TotalTime>
  <Words>142</Words>
  <Application>Microsoft Office PowerPoint</Application>
  <PresentationFormat>Widescreen</PresentationFormat>
  <Paragraphs>39</Paragraphs>
  <Slides>21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33" baseType="lpstr">
      <vt:lpstr>Anton</vt:lpstr>
      <vt:lpstr>Arial</vt:lpstr>
      <vt:lpstr>Arial Narrow</vt:lpstr>
      <vt:lpstr>Bauhaus 93</vt:lpstr>
      <vt:lpstr>Calibri</vt:lpstr>
      <vt:lpstr>Calibri Light</vt:lpstr>
      <vt:lpstr>Catamaran</vt:lpstr>
      <vt:lpstr>Poppins ExtraBold</vt:lpstr>
      <vt:lpstr>Tahoma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نعم نستطيع!! </vt:lpstr>
      <vt:lpstr>We are AWESOME. We can do it!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Maher</cp:lastModifiedBy>
  <cp:revision>83</cp:revision>
  <dcterms:created xsi:type="dcterms:W3CDTF">2021-08-03T13:03:26Z</dcterms:created>
  <dcterms:modified xsi:type="dcterms:W3CDTF">2022-05-21T08:43:26Z</dcterms:modified>
</cp:coreProperties>
</file>